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8"/>
  </p:notesMasterIdLst>
  <p:sldIdLst>
    <p:sldId id="2134808678" r:id="rId3"/>
    <p:sldId id="2134808553" r:id="rId4"/>
    <p:sldId id="2134808554" r:id="rId5"/>
    <p:sldId id="2147482645" r:id="rId6"/>
    <p:sldId id="2134805392" r:id="rId7"/>
    <p:sldId id="408" r:id="rId8"/>
    <p:sldId id="2134808596" r:id="rId9"/>
    <p:sldId id="2134808468" r:id="rId10"/>
    <p:sldId id="2147482646" r:id="rId11"/>
    <p:sldId id="2134808562" r:id="rId12"/>
    <p:sldId id="2134808472" r:id="rId13"/>
    <p:sldId id="2134808563" r:id="rId14"/>
    <p:sldId id="2134808461" r:id="rId15"/>
    <p:sldId id="2134808669" r:id="rId16"/>
    <p:sldId id="2134808677" r:id="rId17"/>
    <p:sldId id="2134808676" r:id="rId18"/>
    <p:sldId id="2134808670" r:id="rId19"/>
    <p:sldId id="2134808674" r:id="rId20"/>
    <p:sldId id="2147482559" r:id="rId21"/>
    <p:sldId id="2147482647" r:id="rId22"/>
    <p:sldId id="2147482648" r:id="rId23"/>
    <p:sldId id="2134808503" r:id="rId24"/>
    <p:sldId id="2134808504" r:id="rId25"/>
    <p:sldId id="2147482526" r:id="rId26"/>
    <p:sldId id="2147482527" r:id="rId27"/>
  </p:sldIdLst>
  <p:sldSz cx="13716000" cy="10287000"/>
  <p:notesSz cx="6858000" cy="9144000"/>
  <p:embeddedFontLst>
    <p:embeddedFont>
      <p:font typeface="29LT Bukra Regular" panose="020B0604020202020204" charset="0"/>
      <p:regular r:id="rId29"/>
    </p:embeddedFont>
    <p:embeddedFont>
      <p:font typeface="Dosis" pitchFamily="2" charset="0"/>
      <p:regular r:id="rId30"/>
      <p:bold r:id="rId31"/>
    </p:embeddedFont>
    <p:embeddedFont>
      <p:font typeface="Dubai" panose="020B0503030403030204" pitchFamily="34" charset="-78"/>
      <p:regular r:id="rId32"/>
      <p:bold r:id="rId33"/>
    </p:embeddedFont>
    <p:embeddedFont>
      <p:font typeface="Microsoft Uighur" panose="02000000000000000000" pitchFamily="2" charset="-78"/>
      <p:regular r:id="rId34"/>
      <p:bold r:id="rId35"/>
    </p:embeddedFont>
    <p:embeddedFont>
      <p:font typeface="Montserrat" panose="00000500000000000000" pitchFamily="2" charset="0"/>
      <p:regular r:id="rId36"/>
      <p:bold r:id="rId37"/>
      <p:italic r:id="rId38"/>
      <p:boldItalic r:id="rId39"/>
    </p:embeddedFont>
    <p:embeddedFont>
      <p:font typeface="Montserrat Light" panose="00000400000000000000" pitchFamily="2" charset="0"/>
      <p:regular r:id="rId40"/>
      <p:italic r:id="rId41"/>
    </p:embeddedFont>
    <p:embeddedFont>
      <p:font typeface="Montserrat Medium" panose="00000600000000000000" pitchFamily="2" charset="0"/>
      <p:regular r:id="rId42"/>
      <p: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CFB0"/>
    <a:srgbClr val="005664"/>
    <a:srgbClr val="0097B2"/>
    <a:srgbClr val="02BDC9"/>
    <a:srgbClr val="F98F51"/>
    <a:srgbClr val="4AC283"/>
    <a:srgbClr val="3D8FA5"/>
    <a:srgbClr val="106585"/>
    <a:srgbClr val="829D4A"/>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5226" autoAdjust="0"/>
  </p:normalViewPr>
  <p:slideViewPr>
    <p:cSldViewPr>
      <p:cViewPr varScale="1">
        <p:scale>
          <a:sx n="47" d="100"/>
          <a:sy n="47" d="100"/>
        </p:scale>
        <p:origin x="726" y="3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03/10/2025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9B389-A843-9F89-D7DE-1DA254A1C1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3526D-B84E-B38C-6183-429E8384DE3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493057-EEF3-5A64-4169-C12404E7020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187865C-1A03-DEF8-87C5-631BD46D5FBF}"/>
              </a:ext>
            </a:extLst>
          </p:cNvPr>
          <p:cNvSpPr>
            <a:spLocks noGrp="1"/>
          </p:cNvSpPr>
          <p:nvPr>
            <p:ph type="sldNum" sz="quarter" idx="5"/>
          </p:nvPr>
        </p:nvSpPr>
        <p:spPr/>
        <p:txBody>
          <a:bodyPr/>
          <a:lstStyle/>
          <a:p>
            <a:fld id="{13DA2BCA-FF67-4437-99B0-0AC045A112E9}" type="slidenum">
              <a:rPr lang="fr-FR" smtClean="0"/>
              <a:t>6</a:t>
            </a:fld>
            <a:endParaRPr lang="fr-FR"/>
          </a:p>
        </p:txBody>
      </p:sp>
    </p:spTree>
    <p:extLst>
      <p:ext uri="{BB962C8B-B14F-4D97-AF65-F5344CB8AC3E}">
        <p14:creationId xmlns:p14="http://schemas.microsoft.com/office/powerpoint/2010/main" val="1345227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581582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741993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914888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422028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492724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591454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710038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889823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992310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63847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03/10/2025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986857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00368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10/3/2025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03/10/2025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39031473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0.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65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برنامج دعم التعلمات الأساس</a:t>
            </a:r>
          </a:p>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65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رياضيات-</a:t>
            </a:r>
            <a:r>
              <a:rPr kumimoji="0" lang="fr-MA" sz="765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en-US" sz="765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marL="0" marR="0" lvl="0" indent="0" algn="ctr" defTabSz="685834" rtl="0" eaLnBrk="1" fontAlgn="auto" latinLnBrk="0" hangingPunct="1">
                <a:lnSpc>
                  <a:spcPts val="5139"/>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الحصة 7</a:t>
              </a: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3642589" y="6337711"/>
            <a:ext cx="4150825"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40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التحدي (الأعداد العشرية)</a:t>
            </a:r>
            <a:endParaRPr kumimoji="0" lang="fr-MA" sz="40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المسار</a:t>
            </a:r>
            <a:r>
              <a:rPr kumimoji="0" lang="ar-M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3</a:t>
            </a:r>
          </a:p>
          <a:p>
            <a:pPr marL="0" marR="0" lvl="0" indent="0" algn="ctr" defTabSz="914400" rtl="1" eaLnBrk="1" fontAlgn="auto" latinLnBrk="0" hangingPunct="1">
              <a:lnSpc>
                <a:spcPct val="100000"/>
              </a:lnSpc>
              <a:spcBef>
                <a:spcPts val="0"/>
              </a:spcBef>
              <a:spcAft>
                <a:spcPts val="0"/>
              </a:spcAft>
              <a:buClrTx/>
              <a:buSzTx/>
              <a:buFontTx/>
              <a:buNone/>
              <a:tabLst/>
              <a:defRPr/>
            </a:pPr>
            <a:r>
              <a:rPr lang="ar-MA" sz="4400" b="1" dirty="0">
                <a:solidFill>
                  <a:prstClr val="white"/>
                </a:solidFill>
                <a:latin typeface="Microsoft Uighur" panose="02000000000000000000" pitchFamily="2" charset="-78"/>
                <a:cs typeface="Microsoft Uighur" panose="02000000000000000000" pitchFamily="2" charset="-78"/>
              </a:rPr>
              <a:t>التميز</a:t>
            </a:r>
            <a:endParaRPr kumimoji="0" lang="ar-S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المستوى</a:t>
            </a:r>
          </a:p>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MA" sz="40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5</a:t>
            </a:r>
            <a:endParaRPr kumimoji="0" lang="en-US" sz="400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21353-1755-FA36-178F-48373BDECAB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D9E55A-F35D-BB39-8382-C3DB46D1EE7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1B41D8-C434-8D7B-6AED-4666A94AE82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11051A3-BC6E-D636-B718-B3840BC2F2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8EEC18C-AEF5-E5F8-1F73-28892FBA43E7}"/>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نمر إلى التمرين الثاني</a:t>
            </a:r>
            <a:r>
              <a:rPr lang="ar-MA" sz="3200" dirty="0">
                <a:solidFill>
                  <a:prstClr val="white">
                    <a:lumMod val="65000"/>
                  </a:prstClr>
                </a:solidFill>
                <a:latin typeface="Microsoft Uighur" panose="02000000000000000000" pitchFamily="2" charset="-78"/>
                <a:cs typeface="Microsoft Uighur" panose="02000000000000000000" pitchFamily="2" charset="-78"/>
              </a:rPr>
              <a:t> –أنجزوا التمرين</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تصحيح جماعي على السبورة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B888419-80BD-8407-D3CB-C917147CA3C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1A2DF468-A0FE-58BC-96B6-D53D4A114706}"/>
              </a:ext>
            </a:extLst>
          </p:cNvPr>
          <p:cNvGraphicFramePr>
            <a:graphicFrameLocks noGrp="1"/>
          </p:cNvGraphicFramePr>
          <p:nvPr>
            <p:extLst>
              <p:ext uri="{D42A27DB-BD31-4B8C-83A1-F6EECF244321}">
                <p14:modId xmlns:p14="http://schemas.microsoft.com/office/powerpoint/2010/main" val="325965700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10E184F0-6F6A-5590-20CE-507BD198F98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946" y="4391371"/>
            <a:ext cx="12837006" cy="3231323"/>
          </a:xfrm>
          <a:prstGeom prst="rect">
            <a:avLst/>
          </a:prstGeom>
        </p:spPr>
      </p:pic>
    </p:spTree>
    <p:extLst>
      <p:ext uri="{BB962C8B-B14F-4D97-AF65-F5344CB8AC3E}">
        <p14:creationId xmlns:p14="http://schemas.microsoft.com/office/powerpoint/2010/main" val="3685856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نمر إلى التمرين 3</a:t>
            </a:r>
            <a:r>
              <a:rPr lang="ar-MA" sz="3200" dirty="0">
                <a:solidFill>
                  <a:prstClr val="white">
                    <a:lumMod val="65000"/>
                  </a:prstClr>
                </a:solidFill>
                <a:latin typeface="Microsoft Uighur" panose="02000000000000000000" pitchFamily="2" charset="-78"/>
                <a:cs typeface="Microsoft Uighur" panose="02000000000000000000" pitchFamily="2" charset="-78"/>
              </a:rPr>
              <a:t>، أنجزوا الجزء المحدد</a:t>
            </a:r>
            <a:r>
              <a:rPr lang="ar-SA" sz="3200" dirty="0">
                <a:solidFill>
                  <a:prstClr val="white">
                    <a:lumMod val="65000"/>
                  </a:prstClr>
                </a:solidFill>
                <a:latin typeface="Microsoft Uighur" panose="02000000000000000000" pitchFamily="2" charset="-78"/>
                <a:cs typeface="Microsoft Uighur" panose="02000000000000000000" pitchFamily="2" charset="-78"/>
              </a:rPr>
              <a:t> </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تصحيح جماعي على السبورة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D0484951-CB86-6474-08E0-D130EC73C707}"/>
              </a:ext>
            </a:extLst>
          </p:cNvPr>
          <p:cNvGraphicFramePr>
            <a:graphicFrameLocks noGrp="1"/>
          </p:cNvGraphicFramePr>
          <p:nvPr>
            <p:extLst>
              <p:ext uri="{D42A27DB-BD31-4B8C-83A1-F6EECF244321}">
                <p14:modId xmlns:p14="http://schemas.microsoft.com/office/powerpoint/2010/main" val="152899504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CE4AE1B-BB46-4CCB-6234-C033A238B99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49618" y="3848100"/>
            <a:ext cx="12997210" cy="4804486"/>
          </a:xfrm>
          <a:prstGeom prst="rect">
            <a:avLst/>
          </a:prstGeom>
        </p:spPr>
      </p:pic>
      <p:sp>
        <p:nvSpPr>
          <p:cNvPr id="6" name="Rectangle 5">
            <a:extLst>
              <a:ext uri="{FF2B5EF4-FFF2-40B4-BE49-F238E27FC236}">
                <a16:creationId xmlns:a16="http://schemas.microsoft.com/office/drawing/2014/main" id="{E25A1FED-5818-6D0E-A80E-AD1F9AFA95BB}"/>
              </a:ext>
            </a:extLst>
          </p:cNvPr>
          <p:cNvSpPr/>
          <p:nvPr/>
        </p:nvSpPr>
        <p:spPr>
          <a:xfrm>
            <a:off x="369173" y="4610100"/>
            <a:ext cx="6260228" cy="43064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F3B10-71B8-5E4F-930F-79D1F97083D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AA8CC-9EAA-3045-0EC7-71386138DF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29E6AB3-E7B9-5CAD-8E96-366618E59141}"/>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F93821E-F248-7FA7-F8F9-AC9DEB951C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C3AFBE6-0277-4E22-530E-CB18AEEE394D}"/>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حلوا المسألة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مناقشة جماعية وتصحيح على السبورة </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E0F0954-A599-7CA3-0140-C7AF3CF47886}"/>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47019F9F-F149-8A55-3B3E-BF93408CFF0A}"/>
              </a:ext>
            </a:extLst>
          </p:cNvPr>
          <p:cNvGraphicFramePr>
            <a:graphicFrameLocks noGrp="1"/>
          </p:cNvGraphicFramePr>
          <p:nvPr>
            <p:extLst>
              <p:ext uri="{D42A27DB-BD31-4B8C-83A1-F6EECF244321}">
                <p14:modId xmlns:p14="http://schemas.microsoft.com/office/powerpoint/2010/main" val="152899504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5FF31919-6822-BBD5-6F18-63C36532A2E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61734" y="3848100"/>
            <a:ext cx="13063467" cy="5181599"/>
          </a:xfrm>
          <a:prstGeom prst="rect">
            <a:avLst/>
          </a:prstGeom>
        </p:spPr>
      </p:pic>
    </p:spTree>
    <p:extLst>
      <p:ext uri="{BB962C8B-B14F-4D97-AF65-F5344CB8AC3E}">
        <p14:creationId xmlns:p14="http://schemas.microsoft.com/office/powerpoint/2010/main" val="2861033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92" y="8122920"/>
            <a:ext cx="2286000" cy="22860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63400" y="8445500"/>
            <a:ext cx="2032000" cy="2032000"/>
          </a:xfrm>
          <a:prstGeom prst="rect">
            <a:avLst/>
          </a:prstGeom>
        </p:spPr>
      </p:pic>
      <p:sp>
        <p:nvSpPr>
          <p:cNvPr id="7" name="Ellipse 6">
            <a:extLst>
              <a:ext uri="{FF2B5EF4-FFF2-40B4-BE49-F238E27FC236}">
                <a16:creationId xmlns:a16="http://schemas.microsoft.com/office/drawing/2014/main" id="{CC1B0FAE-668B-CDA7-20D2-3CDD334D8A1A}"/>
              </a:ext>
            </a:extLst>
          </p:cNvPr>
          <p:cNvSpPr/>
          <p:nvPr/>
        </p:nvSpPr>
        <p:spPr>
          <a:xfrm>
            <a:off x="2397252" y="1409700"/>
            <a:ext cx="8346948" cy="7965948"/>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ar-MA" sz="7200" b="1" dirty="0">
                <a:solidFill>
                  <a:srgbClr val="106585"/>
                </a:solidFill>
                <a:latin typeface="Microsoft Uighur" panose="02000000000000000000" pitchFamily="2" charset="-78"/>
                <a:cs typeface="Microsoft Uighur" panose="02000000000000000000" pitchFamily="2" charset="-78"/>
              </a:rPr>
              <a:t>تمرير رائز التتبع</a:t>
            </a: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r>
              <a:rPr lang="ar-SA" sz="6000" b="1" dirty="0">
                <a:solidFill>
                  <a:srgbClr val="106585"/>
                </a:solidFill>
                <a:latin typeface="Microsoft Uighur" panose="02000000000000000000" pitchFamily="2" charset="-78"/>
                <a:cs typeface="Microsoft Uighur" panose="02000000000000000000" pitchFamily="2" charset="-78"/>
              </a:rPr>
              <a:t>(ينجز الرائز على ورقة التحرير)</a:t>
            </a:r>
            <a:endParaRPr lang="ar-MA" sz="3600" b="1" dirty="0">
              <a:solidFill>
                <a:schemeClr val="tx1"/>
              </a:solidFill>
              <a:latin typeface="Microsoft Uighur" panose="02000000000000000000" pitchFamily="2" charset="-78"/>
              <a:cs typeface="Microsoft Uighur" panose="02000000000000000000" pitchFamily="2" charset="-78"/>
            </a:endParaRPr>
          </a:p>
          <a:p>
            <a:pPr algn="ctr" defTabSz="685834">
              <a:lnSpc>
                <a:spcPts val="11099"/>
              </a:lnSpc>
            </a:pPr>
            <a:r>
              <a:rPr lang="ar-MA" sz="4400" b="1" dirty="0">
                <a:solidFill>
                  <a:srgbClr val="678793"/>
                </a:solidFill>
                <a:latin typeface="Microsoft Uighur" panose="02000000000000000000" pitchFamily="2" charset="-78"/>
                <a:cs typeface="Microsoft Uighur" panose="02000000000000000000" pitchFamily="2" charset="-78"/>
              </a:rPr>
              <a:t>10 دقائق</a:t>
            </a:r>
          </a:p>
        </p:txBody>
      </p:sp>
    </p:spTree>
    <p:extLst>
      <p:ext uri="{BB962C8B-B14F-4D97-AF65-F5344CB8AC3E}">
        <p14:creationId xmlns:p14="http://schemas.microsoft.com/office/powerpoint/2010/main" val="243705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74789-D706-B521-ADD1-560F8A8A03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68ACBCC-49D6-5E5B-ECC9-7B2199931C9F}"/>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AFE4D8-82F8-D84B-48DA-820CE5C9CE44}"/>
              </a:ext>
            </a:extLst>
          </p:cNvPr>
          <p:cNvSpPr/>
          <p:nvPr/>
        </p:nvSpPr>
        <p:spPr>
          <a:xfrm>
            <a:off x="209144" y="25527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9AD699-64ED-4279-C987-D7DAFD288B0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9F29E56-BB6F-F001-5D4E-7A20EA229D0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سنبدأ تمرير الرائز، خذوا أوراق التحرير وأكتبوا أسماءكم</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A501196-2DB4-6CC2-A2AC-517B72AB4EE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8A16AE0-EB64-63BE-8009-60E8770037B7}"/>
              </a:ext>
            </a:extLst>
          </p:cNvPr>
          <p:cNvGraphicFramePr>
            <a:graphicFrameLocks noGrp="1"/>
          </p:cNvGraphicFramePr>
          <p:nvPr>
            <p:extLst>
              <p:ext uri="{D42A27DB-BD31-4B8C-83A1-F6EECF244321}">
                <p14:modId xmlns:p14="http://schemas.microsoft.com/office/powerpoint/2010/main" val="47604852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texte&#10;&#10;Le contenu généré par l’IA peut être incorrect.">
            <a:extLst>
              <a:ext uri="{FF2B5EF4-FFF2-40B4-BE49-F238E27FC236}">
                <a16:creationId xmlns:a16="http://schemas.microsoft.com/office/drawing/2014/main" id="{9FD40330-CFA3-0E48-384F-823070CB70B1}"/>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2286000" y="2954736"/>
            <a:ext cx="8438637" cy="67397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8932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8D4A1-1694-31FC-2CBD-1EE66D4025B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B3458A1-0D95-63B4-6E3B-0118130FEE5E}"/>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5F95050-9ABC-D946-3AF9-146B5BCA6C9E}"/>
              </a:ext>
            </a:extLst>
          </p:cNvPr>
          <p:cNvSpPr/>
          <p:nvPr/>
        </p:nvSpPr>
        <p:spPr>
          <a:xfrm>
            <a:off x="209144" y="25527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56175C-3387-1CC7-B8A6-1CD3B8531E5A}"/>
              </a:ext>
            </a:extLst>
          </p:cNvPr>
          <p:cNvSpPr/>
          <p:nvPr/>
        </p:nvSpPr>
        <p:spPr>
          <a:xfrm>
            <a:off x="-1" y="644346"/>
            <a:ext cx="13716001" cy="14919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BB37E57-850F-FA9E-C2CA-1808580C33EA}"/>
              </a:ext>
            </a:extLst>
          </p:cNvPr>
          <p:cNvSpPr txBox="1"/>
          <p:nvPr/>
        </p:nvSpPr>
        <p:spPr>
          <a:xfrm>
            <a:off x="4724400" y="800100"/>
            <a:ext cx="7791417" cy="165814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تمرير جماعي</a:t>
            </a:r>
          </a:p>
          <a:p>
            <a:pPr lvl="1" indent="-457200" algn="r" defTabSz="685834" rtl="1">
              <a:lnSpc>
                <a:spcPts val="3017"/>
              </a:lnSpc>
              <a:spcBef>
                <a:spcPct val="0"/>
              </a:spcBef>
              <a:buFont typeface="Arial" panose="020B0604020202020204" pitchFamily="34" charset="0"/>
              <a:buChar char="•"/>
            </a:pPr>
            <a:r>
              <a:rPr lang="ar-MA" sz="3200" dirty="0">
                <a:solidFill>
                  <a:prstClr val="white">
                    <a:lumMod val="65000"/>
                  </a:prstClr>
                </a:solidFill>
                <a:latin typeface="Microsoft Uighur" panose="02000000000000000000" pitchFamily="2" charset="-78"/>
                <a:cs typeface="Microsoft Uighur" panose="02000000000000000000" pitchFamily="2" charset="-78"/>
              </a:rPr>
              <a:t>أكملوا الخانات الفارغة في الجدول كما في المثال</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يحصل المتعلم على (+) إذا توفق في 6 إجابات صحيحة على الأقل، ما دون ذلك يحصل على (-)</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4E67D6-2FD9-9738-AE7A-36AA0290AEE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34A5DE6-D2EE-55AE-2B91-4B92FE0AA1F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aphicFrame>
        <p:nvGraphicFramePr>
          <p:cNvPr id="7" name="Tableau 6">
            <a:extLst>
              <a:ext uri="{FF2B5EF4-FFF2-40B4-BE49-F238E27FC236}">
                <a16:creationId xmlns:a16="http://schemas.microsoft.com/office/drawing/2014/main" id="{20838889-10FE-3486-F550-EC45361A94EC}"/>
              </a:ext>
            </a:extLst>
          </p:cNvPr>
          <p:cNvGraphicFramePr>
            <a:graphicFrameLocks noGrp="1"/>
          </p:cNvGraphicFramePr>
          <p:nvPr>
            <p:extLst>
              <p:ext uri="{D42A27DB-BD31-4B8C-83A1-F6EECF244321}">
                <p14:modId xmlns:p14="http://schemas.microsoft.com/office/powerpoint/2010/main" val="1292620908"/>
              </p:ext>
            </p:extLst>
          </p:nvPr>
        </p:nvGraphicFramePr>
        <p:xfrm>
          <a:off x="475920" y="4545834"/>
          <a:ext cx="12782880" cy="3600000"/>
        </p:xfrm>
        <a:graphic>
          <a:graphicData uri="http://schemas.openxmlformats.org/drawingml/2006/table">
            <a:tbl>
              <a:tblPr firstRow="1" bandRow="1">
                <a:tableStyleId>{5940675A-B579-460E-94D1-54222C63F5DA}</a:tableStyleId>
              </a:tblPr>
              <a:tblGrid>
                <a:gridCol w="5162880">
                  <a:extLst>
                    <a:ext uri="{9D8B030D-6E8A-4147-A177-3AD203B41FA5}">
                      <a16:colId xmlns:a16="http://schemas.microsoft.com/office/drawing/2014/main" val="1724647267"/>
                    </a:ext>
                  </a:extLst>
                </a:gridCol>
                <a:gridCol w="2457120">
                  <a:extLst>
                    <a:ext uri="{9D8B030D-6E8A-4147-A177-3AD203B41FA5}">
                      <a16:colId xmlns:a16="http://schemas.microsoft.com/office/drawing/2014/main" val="3292994462"/>
                    </a:ext>
                  </a:extLst>
                </a:gridCol>
                <a:gridCol w="5162880">
                  <a:extLst>
                    <a:ext uri="{9D8B030D-6E8A-4147-A177-3AD203B41FA5}">
                      <a16:colId xmlns:a16="http://schemas.microsoft.com/office/drawing/2014/main" val="3167951296"/>
                    </a:ext>
                  </a:extLst>
                </a:gridCol>
              </a:tblGrid>
              <a:tr h="720000">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200 000 + 40 000 + 1 000 + 900 + 7</a:t>
                      </a:r>
                    </a:p>
                  </a:txBody>
                  <a:tcPr anchor="ctr"/>
                </a:tc>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241 907</a:t>
                      </a:r>
                    </a:p>
                  </a:txBody>
                  <a:tcPr anchor="ct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مئتان وواحد وأربعون ألفا وتسع مئة وسبعة</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1293353727"/>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8 269</a:t>
                      </a: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3035581761"/>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أربعة وثلاثون ألفا وخمس مئة وستة وعشرون</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2417445524"/>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مئة وخمسة عشر ألفا وسبع مئة واثنان وستون</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4206267042"/>
                  </a:ext>
                </a:extLst>
              </a:tr>
              <a:tr h="720000">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7 000 + 4</a:t>
                      </a: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2800892066"/>
                  </a:ext>
                </a:extLst>
              </a:tr>
            </a:tbl>
          </a:graphicData>
        </a:graphic>
      </p:graphicFrame>
    </p:spTree>
    <p:extLst>
      <p:ext uri="{BB962C8B-B14F-4D97-AF65-F5344CB8AC3E}">
        <p14:creationId xmlns:p14="http://schemas.microsoft.com/office/powerpoint/2010/main" val="1342869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2D7F5-A671-01DF-8813-C099BC0B9E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992CBDA-52B0-C8C4-14A8-B9A398D5E978}"/>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31EEF4-2721-41BF-FE0C-AF28333802F3}"/>
              </a:ext>
            </a:extLst>
          </p:cNvPr>
          <p:cNvSpPr/>
          <p:nvPr/>
        </p:nvSpPr>
        <p:spPr>
          <a:xfrm>
            <a:off x="275852" y="23959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3E37CC-F511-7998-82CF-79C0DE81A2D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8DA0B98-F929-63DD-EB0A-C532D5FA2357}"/>
              </a:ext>
            </a:extLst>
          </p:cNvPr>
          <p:cNvSpPr txBox="1"/>
          <p:nvPr/>
        </p:nvSpPr>
        <p:spPr>
          <a:xfrm>
            <a:off x="2286000" y="976263"/>
            <a:ext cx="102298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أنجزوا العمليتين</a:t>
            </a:r>
          </a:p>
          <a:p>
            <a:pPr marL="0" lvl="1" algn="r" defTabSz="685834" rtl="1">
              <a:lnSpc>
                <a:spcPts val="3017"/>
              </a:lnSpc>
              <a:spcBef>
                <a:spcPct val="0"/>
              </a:spcBef>
            </a:pPr>
            <a:r>
              <a:rPr lang="ar-MA" sz="2400" dirty="0">
                <a:solidFill>
                  <a:srgbClr val="FF0000"/>
                </a:solidFill>
                <a:latin typeface="Microsoft Uighur" panose="02000000000000000000" pitchFamily="2" charset="-78"/>
                <a:cs typeface="Microsoft Uighur" panose="02000000000000000000" pitchFamily="2" charset="-78"/>
              </a:rPr>
              <a:t>يضع الأستاذ (+) بالنسبة للتلاميذ الذين توفقوا في الإجابة بشكل صحيح على العمليتين معا و (-) للتلاميذ الذين ما دون ذلك</a:t>
            </a:r>
            <a:endParaRPr lang="fr-FR" sz="24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FB7E9-22F8-32ED-99DA-39D144EABB10}"/>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7" name="Tableau 6">
            <a:extLst>
              <a:ext uri="{FF2B5EF4-FFF2-40B4-BE49-F238E27FC236}">
                <a16:creationId xmlns:a16="http://schemas.microsoft.com/office/drawing/2014/main" id="{2073075D-9842-AA73-1FA0-4F1DF18611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D4FF24C1-C34E-A986-78C9-1078820A0B31}"/>
              </a:ext>
            </a:extLst>
          </p:cNvPr>
          <p:cNvPicPr>
            <a:picLocks noChangeAspect="1"/>
          </p:cNvPicPr>
          <p:nvPr/>
        </p:nvPicPr>
        <p:blipFill>
          <a:blip r:embed="rId4"/>
          <a:stretch>
            <a:fillRect/>
          </a:stretch>
        </p:blipFill>
        <p:spPr>
          <a:xfrm>
            <a:off x="1253511" y="2930027"/>
            <a:ext cx="11208974" cy="6563279"/>
          </a:xfrm>
          <a:prstGeom prst="rect">
            <a:avLst/>
          </a:prstGeom>
        </p:spPr>
      </p:pic>
    </p:spTree>
    <p:extLst>
      <p:ext uri="{BB962C8B-B14F-4D97-AF65-F5344CB8AC3E}">
        <p14:creationId xmlns:p14="http://schemas.microsoft.com/office/powerpoint/2010/main" val="1330522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410A6-F843-7A22-0E10-5E1DCA3EC14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4FC417-F49E-CD35-066A-9A6B4AFF8020}"/>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5CF9C27-CF0F-58EC-C0C4-260F58DDBA79}"/>
              </a:ext>
            </a:extLst>
          </p:cNvPr>
          <p:cNvSpPr/>
          <p:nvPr/>
        </p:nvSpPr>
        <p:spPr>
          <a:xfrm>
            <a:off x="275852" y="23959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206D69B-85AE-E88C-9301-EE52B5280FC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114A6C1-8112-FB96-B19C-9C07B465DC4E}"/>
              </a:ext>
            </a:extLst>
          </p:cNvPr>
          <p:cNvSpPr txBox="1"/>
          <p:nvPr/>
        </p:nvSpPr>
        <p:spPr>
          <a:xfrm>
            <a:off x="3429000" y="976263"/>
            <a:ext cx="90868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حلوا المسألة </a:t>
            </a:r>
          </a:p>
          <a:p>
            <a:pPr marL="0" lvl="1" algn="r" defTabSz="685834" rtl="1">
              <a:lnSpc>
                <a:spcPts val="3017"/>
              </a:lnSpc>
              <a:spcBef>
                <a:spcPct val="0"/>
              </a:spcBef>
            </a:pPr>
            <a:r>
              <a:rPr lang="ar-MA" sz="2400" dirty="0">
                <a:solidFill>
                  <a:srgbClr val="FF0000"/>
                </a:solidFill>
                <a:latin typeface="Microsoft Uighur" panose="02000000000000000000" pitchFamily="2" charset="-78"/>
                <a:cs typeface="Microsoft Uighur" panose="02000000000000000000" pitchFamily="2" charset="-78"/>
              </a:rPr>
              <a:t>يضع الأستاذ (+) بالنسبة للتلاميذ الذين توفقوا في الإجابة بشكل صحيح و (-) للتلاميذ الذين لم يتوفقوا</a:t>
            </a:r>
            <a:endParaRPr lang="fr-FR" sz="24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8BDFAB-4B21-C89D-A811-7A6466A0532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7" name="Tableau 6">
            <a:extLst>
              <a:ext uri="{FF2B5EF4-FFF2-40B4-BE49-F238E27FC236}">
                <a16:creationId xmlns:a16="http://schemas.microsoft.com/office/drawing/2014/main" id="{F7A4CE41-35DC-173D-61C2-DFF640C641F9}"/>
              </a:ext>
            </a:extLst>
          </p:cNvPr>
          <p:cNvGraphicFramePr>
            <a:graphicFrameLocks noGrp="1"/>
          </p:cNvGraphicFramePr>
          <p:nvPr>
            <p:extLst>
              <p:ext uri="{D42A27DB-BD31-4B8C-83A1-F6EECF244321}">
                <p14:modId xmlns:p14="http://schemas.microsoft.com/office/powerpoint/2010/main" val="342341861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4">
            <a:extLst>
              <a:ext uri="{FF2B5EF4-FFF2-40B4-BE49-F238E27FC236}">
                <a16:creationId xmlns:a16="http://schemas.microsoft.com/office/drawing/2014/main" id="{8055B6FB-8F22-FA03-F976-3E2301F74888}"/>
              </a:ext>
            </a:extLst>
          </p:cNvPr>
          <p:cNvSpPr/>
          <p:nvPr/>
        </p:nvSpPr>
        <p:spPr>
          <a:xfrm>
            <a:off x="708483" y="3238500"/>
            <a:ext cx="12299030" cy="5334000"/>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rtl="1"/>
            <a:r>
              <a:rPr lang="ar-MA" sz="6600" dirty="0">
                <a:solidFill>
                  <a:schemeClr val="tx1"/>
                </a:solidFill>
                <a:latin typeface="Microsoft Uighur" panose="02000000000000000000" pitchFamily="2" charset="-78"/>
                <a:cs typeface="Microsoft Uighur" panose="02000000000000000000" pitchFamily="2" charset="-78"/>
              </a:rPr>
              <a:t>مسألة :</a:t>
            </a:r>
          </a:p>
          <a:p>
            <a:pPr algn="just" rtl="1"/>
            <a:r>
              <a:rPr lang="ar-MA" sz="6600" dirty="0">
                <a:solidFill>
                  <a:schemeClr val="tx1"/>
                </a:solidFill>
                <a:latin typeface="Microsoft Uighur" panose="02000000000000000000" pitchFamily="2" charset="-78"/>
                <a:cs typeface="Microsoft Uighur" panose="02000000000000000000" pitchFamily="2" charset="-78"/>
              </a:rPr>
              <a:t>بمناسبة عيد الفطر أعطى الجد 58 درهما لكل واحد من أحفاده السبعة</a:t>
            </a:r>
            <a:r>
              <a:rPr lang="ar-SA" sz="6600" dirty="0">
                <a:solidFill>
                  <a:schemeClr val="tx1"/>
                </a:solidFill>
                <a:latin typeface="Microsoft Uighur" panose="02000000000000000000" pitchFamily="2" charset="-78"/>
                <a:cs typeface="Microsoft Uighur" panose="02000000000000000000" pitchFamily="2" charset="-78"/>
              </a:rPr>
              <a:t>. </a:t>
            </a:r>
            <a:endParaRPr lang="ar-MA" sz="6600" dirty="0">
              <a:solidFill>
                <a:schemeClr val="tx1"/>
              </a:solidFill>
              <a:latin typeface="Microsoft Uighur" panose="02000000000000000000" pitchFamily="2" charset="-78"/>
              <a:cs typeface="Microsoft Uighur" panose="02000000000000000000" pitchFamily="2" charset="-78"/>
            </a:endParaRPr>
          </a:p>
          <a:p>
            <a:pPr algn="just" rtl="1"/>
            <a:r>
              <a:rPr lang="ar-MA" sz="6600" dirty="0">
                <a:solidFill>
                  <a:schemeClr val="tx1"/>
                </a:solidFill>
                <a:latin typeface="Microsoft Uighur" panose="02000000000000000000" pitchFamily="2" charset="-78"/>
                <a:cs typeface="Microsoft Uighur" panose="02000000000000000000" pitchFamily="2" charset="-78"/>
              </a:rPr>
              <a:t>ما هو المبلغ الإجمالي الذي وزعه عليهم</a:t>
            </a:r>
            <a:r>
              <a:rPr lang="ar-SA" sz="6600" dirty="0">
                <a:solidFill>
                  <a:schemeClr val="tx1"/>
                </a:solidFill>
                <a:latin typeface="Microsoft Uighur" panose="02000000000000000000" pitchFamily="2" charset="-78"/>
                <a:cs typeface="Microsoft Uighur" panose="02000000000000000000" pitchFamily="2" charset="-78"/>
              </a:rPr>
              <a:t>؟</a:t>
            </a:r>
            <a:endParaRPr lang="ar-MA" sz="66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26886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9314035"/>
            <a:ext cx="1041396" cy="104139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0" y="9436100"/>
            <a:ext cx="1041398" cy="1041398"/>
          </a:xfrm>
          <a:prstGeom prst="rect">
            <a:avLst/>
          </a:prstGeom>
        </p:spPr>
      </p:pic>
      <p:pic>
        <p:nvPicPr>
          <p:cNvPr id="3" name="Image 2">
            <a:extLst>
              <a:ext uri="{FF2B5EF4-FFF2-40B4-BE49-F238E27FC236}">
                <a16:creationId xmlns:a16="http://schemas.microsoft.com/office/drawing/2014/main" id="{4E3ED78C-628E-FD0D-BF9E-DBD0CA4D9449}"/>
              </a:ext>
            </a:extLst>
          </p:cNvPr>
          <p:cNvPicPr>
            <a:picLocks noChangeAspect="1"/>
          </p:cNvPicPr>
          <p:nvPr/>
        </p:nvPicPr>
        <p:blipFill>
          <a:blip r:embed="rId4">
            <a:extLst>
              <a:ext uri="{28A0092B-C50C-407E-A947-70E740481C1C}">
                <a14:useLocalDpi xmlns:a14="http://schemas.microsoft.com/office/drawing/2010/main" val="0"/>
              </a:ext>
            </a:extLst>
          </a:blip>
          <a:srcRect t="5140" b="5140"/>
          <a:stretch/>
        </p:blipFill>
        <p:spPr>
          <a:xfrm>
            <a:off x="76200" y="781682"/>
            <a:ext cx="13487399" cy="7790818"/>
          </a:xfrm>
          <a:prstGeom prst="rect">
            <a:avLst/>
          </a:prstGeom>
        </p:spPr>
      </p:pic>
      <p:sp>
        <p:nvSpPr>
          <p:cNvPr id="8" name="Rectangle : coins arrondis 7">
            <a:extLst>
              <a:ext uri="{FF2B5EF4-FFF2-40B4-BE49-F238E27FC236}">
                <a16:creationId xmlns:a16="http://schemas.microsoft.com/office/drawing/2014/main" id="{019EC705-2921-FCB5-A227-2121FC66BD0E}"/>
              </a:ext>
            </a:extLst>
          </p:cNvPr>
          <p:cNvSpPr/>
          <p:nvPr/>
        </p:nvSpPr>
        <p:spPr>
          <a:xfrm flipH="1">
            <a:off x="7010400" y="201401"/>
            <a:ext cx="6096000" cy="598699"/>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MA"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تصحيح الرائز وتعبئة شبكة التتبع 10 د</a:t>
            </a:r>
          </a:p>
        </p:txBody>
      </p:sp>
      <p:sp>
        <p:nvSpPr>
          <p:cNvPr id="14" name="Rectangle 13">
            <a:extLst>
              <a:ext uri="{FF2B5EF4-FFF2-40B4-BE49-F238E27FC236}">
                <a16:creationId xmlns:a16="http://schemas.microsoft.com/office/drawing/2014/main" id="{66C120BA-EF56-B930-A072-FE1A0A6D58A2}"/>
              </a:ext>
            </a:extLst>
          </p:cNvPr>
          <p:cNvSpPr/>
          <p:nvPr/>
        </p:nvSpPr>
        <p:spPr>
          <a:xfrm>
            <a:off x="7010400" y="1181099"/>
            <a:ext cx="6096000" cy="7294735"/>
          </a:xfrm>
          <a:prstGeom prst="rect">
            <a:avLst/>
          </a:prstGeom>
          <a:solidFill>
            <a:srgbClr val="0056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يجمع الأستاذ أوراق التحرير؛</a:t>
            </a:r>
          </a:p>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يبدأ في تصحيح الأوراق ( متحكم/ غير متحكم)؛</a:t>
            </a:r>
          </a:p>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يملأ شبكة تفريغ الرائز  باستعمال الرمزين (+ أو - )؛</a:t>
            </a:r>
          </a:p>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أثناء التصحيح يطلب من المتعلمين إنجاز </a:t>
            </a:r>
            <a:r>
              <a:rPr lang="ar-MA" sz="3600" b="1" dirty="0">
                <a:solidFill>
                  <a:schemeClr val="bg1"/>
                </a:solidFill>
                <a:latin typeface="Microsoft Uighur" panose="02000000000000000000" pitchFamily="2" charset="-78"/>
                <a:cs typeface="Microsoft Uighur" panose="02000000000000000000" pitchFamily="2" charset="-78"/>
              </a:rPr>
              <a:t>ما تبقى من أنشطة التوليف</a:t>
            </a:r>
            <a:endParaRPr lang="fr-FR" sz="3600" b="1" dirty="0">
              <a:solidFill>
                <a:schemeClr val="bg1"/>
              </a:solidFill>
              <a:latin typeface="Microsoft Uighur" panose="02000000000000000000" pitchFamily="2" charset="-78"/>
              <a:cs typeface="Microsoft Uighur" panose="02000000000000000000" pitchFamily="2" charset="-78"/>
            </a:endParaRPr>
          </a:p>
        </p:txBody>
      </p:sp>
      <p:sp>
        <p:nvSpPr>
          <p:cNvPr id="2" name="ZoneTexte 1">
            <a:extLst>
              <a:ext uri="{FF2B5EF4-FFF2-40B4-BE49-F238E27FC236}">
                <a16:creationId xmlns:a16="http://schemas.microsoft.com/office/drawing/2014/main" id="{4136A0CF-BF6E-BAEA-8253-F91CB67DD58A}"/>
              </a:ext>
            </a:extLst>
          </p:cNvPr>
          <p:cNvSpPr txBox="1"/>
          <p:nvPr/>
        </p:nvSpPr>
        <p:spPr>
          <a:xfrm>
            <a:off x="1600200" y="8990869"/>
            <a:ext cx="11125200" cy="1354217"/>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cs typeface="Microsoft Uighur" panose="02000000000000000000" pitchFamily="2" charset="-78"/>
              </a:rPr>
              <a:t>يتم احتساب نسبة التقدم انطلاقا من </a:t>
            </a:r>
            <a:r>
              <a:rPr lang="ar-MA" sz="3200" b="1" dirty="0">
                <a:solidFill>
                  <a:srgbClr val="FF0000"/>
                </a:solidFill>
                <a:latin typeface="Microsoft Uighur" panose="02000000000000000000" pitchFamily="2" charset="-78"/>
                <a:cs typeface="Microsoft Uighur" panose="02000000000000000000" pitchFamily="2" charset="-78"/>
              </a:rPr>
              <a:t>سؤال العمليات</a:t>
            </a:r>
            <a:r>
              <a:rPr lang="ar-MA" sz="3200" b="1" dirty="0">
                <a:solidFill>
                  <a:srgbClr val="106585"/>
                </a:solidFill>
                <a:latin typeface="Microsoft Uighur" panose="02000000000000000000" pitchFamily="2" charset="-78"/>
                <a:cs typeface="Microsoft Uighur" panose="02000000000000000000" pitchFamily="2" charset="-78"/>
              </a:rPr>
              <a:t> فقط (نمر مباشرة إلى </a:t>
            </a:r>
            <a:r>
              <a:rPr lang="ar-MA" sz="3200" b="1">
                <a:solidFill>
                  <a:srgbClr val="106585"/>
                </a:solidFill>
                <a:latin typeface="Microsoft Uighur" panose="02000000000000000000" pitchFamily="2" charset="-78"/>
                <a:cs typeface="Microsoft Uighur" panose="02000000000000000000" pitchFamily="2" charset="-78"/>
              </a:rPr>
              <a:t>الهندسة والقياس مهما </a:t>
            </a:r>
            <a:r>
              <a:rPr lang="ar-MA" sz="3200" b="1" dirty="0">
                <a:solidFill>
                  <a:srgbClr val="106585"/>
                </a:solidFill>
                <a:latin typeface="Microsoft Uighur" panose="02000000000000000000" pitchFamily="2" charset="-78"/>
                <a:cs typeface="Microsoft Uighur" panose="02000000000000000000" pitchFamily="2" charset="-78"/>
              </a:rPr>
              <a:t>كانت النسبة المحصل عليها)</a:t>
            </a:r>
          </a:p>
          <a:p>
            <a:endParaRPr lang="fr-FR" dirty="0"/>
          </a:p>
        </p:txBody>
      </p:sp>
    </p:spTree>
    <p:extLst>
      <p:ext uri="{BB962C8B-B14F-4D97-AF65-F5344CB8AC3E}">
        <p14:creationId xmlns:p14="http://schemas.microsoft.com/office/powerpoint/2010/main" val="3761233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7" name="Image 6" descr="Une image contenant rouge, capture d’écran, tapis, conception&#10;&#10;Le contenu généré par l’IA peut être incorrect.">
            <a:extLst>
              <a:ext uri="{FF2B5EF4-FFF2-40B4-BE49-F238E27FC236}">
                <a16:creationId xmlns:a16="http://schemas.microsoft.com/office/drawing/2014/main" id="{357212AB-89BE-48E8-CC2D-6DE360028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4881" y="1943100"/>
            <a:ext cx="6587319" cy="4038600"/>
          </a:xfrm>
          <a:prstGeom prst="rect">
            <a:avLst/>
          </a:prstGeom>
        </p:spPr>
      </p:pic>
      <p:sp>
        <p:nvSpPr>
          <p:cNvPr id="4" name="Rectangle : coins arrondis 3">
            <a:extLst>
              <a:ext uri="{FF2B5EF4-FFF2-40B4-BE49-F238E27FC236}">
                <a16:creationId xmlns:a16="http://schemas.microsoft.com/office/drawing/2014/main" id="{67369732-1AEB-7799-05C8-632422C7DD89}"/>
              </a:ext>
            </a:extLst>
          </p:cNvPr>
          <p:cNvSpPr/>
          <p:nvPr/>
        </p:nvSpPr>
        <p:spPr>
          <a:xfrm>
            <a:off x="2997200" y="342900"/>
            <a:ext cx="7239000" cy="174348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581400" y="419100"/>
            <a:ext cx="6291429"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تتويج أبطال الأعداد العشرية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0" name="TextBox 6">
            <a:extLst>
              <a:ext uri="{FF2B5EF4-FFF2-40B4-BE49-F238E27FC236}">
                <a16:creationId xmlns:a16="http://schemas.microsoft.com/office/drawing/2014/main" id="{D178EAD7-0599-A16D-5524-FF71C0CF8A78}"/>
              </a:ext>
            </a:extLst>
          </p:cNvPr>
          <p:cNvSpPr txBox="1"/>
          <p:nvPr/>
        </p:nvSpPr>
        <p:spPr>
          <a:xfrm>
            <a:off x="2667000" y="6368806"/>
            <a:ext cx="7966881" cy="2215991"/>
          </a:xfrm>
          <a:prstGeom prst="rect">
            <a:avLst/>
          </a:prstGeom>
        </p:spPr>
        <p:txBody>
          <a:bodyPr wrap="square" lIns="0" tIns="0" rIns="0" bIns="0" rtlCol="0" anchor="t">
            <a:spAutoFit/>
          </a:bodyPr>
          <a:lstStyle/>
          <a:p>
            <a:pPr marL="571500" marR="0" lvl="0" indent="-571500" algn="r" defTabSz="685834" rtl="1" eaLnBrk="1" fontAlgn="auto" latinLnBrk="0" hangingPunct="1">
              <a:spcBef>
                <a:spcPts val="0"/>
              </a:spcBef>
              <a:spcAft>
                <a:spcPts val="0"/>
              </a:spcAft>
              <a:buClrTx/>
              <a:buSzTx/>
              <a:buFont typeface="Wingdings" panose="05000000000000000000" pitchFamily="2" charset="2"/>
              <a:buChar char="§"/>
              <a:tabLst/>
              <a:defRPr/>
            </a:pPr>
            <a:r>
              <a:rPr lang="ar-MA" sz="3600" dirty="0">
                <a:solidFill>
                  <a:srgbClr val="01070A"/>
                </a:solidFill>
                <a:latin typeface="Microsoft Uighur" panose="02000000000000000000" pitchFamily="2" charset="-78"/>
                <a:cs typeface="Microsoft Uighur" panose="02000000000000000000" pitchFamily="2" charset="-78"/>
              </a:rPr>
              <a:t>يتم تحديد 3 تلاميذ الذين حصلوا على أكبر عدد من النجمات خلال مرحلة الأعداد العشرية؛</a:t>
            </a:r>
          </a:p>
          <a:p>
            <a:pPr marL="571500" marR="0" lvl="0" indent="-571500" algn="r" defTabSz="685834" rtl="1" eaLnBrk="1" fontAlgn="auto" latinLnBrk="0" hangingPunct="1">
              <a:spcBef>
                <a:spcPts val="0"/>
              </a:spcBef>
              <a:spcAft>
                <a:spcPts val="0"/>
              </a:spcAft>
              <a:buClrTx/>
              <a:buSzTx/>
              <a:buFont typeface="Wingdings" panose="05000000000000000000" pitchFamily="2" charset="2"/>
              <a:buChar char="§"/>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يمرون إلى السبورة وينالون تصفيقات زملائهم؛</a:t>
            </a:r>
          </a:p>
          <a:p>
            <a:pPr marL="571500" marR="0" lvl="0" indent="-571500" algn="r" defTabSz="685834" rtl="1" eaLnBrk="1" fontAlgn="auto" latinLnBrk="0" hangingPunct="1">
              <a:spcBef>
                <a:spcPts val="0"/>
              </a:spcBef>
              <a:spcAft>
                <a:spcPts val="0"/>
              </a:spcAft>
              <a:buClrTx/>
              <a:buSzTx/>
              <a:buFont typeface="Wingdings" panose="05000000000000000000" pitchFamily="2" charset="2"/>
              <a:buChar char="§"/>
              <a:tabLst/>
              <a:defRPr/>
            </a:pPr>
            <a:r>
              <a:rPr lang="ar-MA" sz="3600" dirty="0">
                <a:solidFill>
                  <a:srgbClr val="01070A"/>
                </a:solidFill>
                <a:latin typeface="Microsoft Uighur" panose="02000000000000000000" pitchFamily="2" charset="-78"/>
                <a:cs typeface="Microsoft Uighur" panose="02000000000000000000" pitchFamily="2" charset="-78"/>
              </a:rPr>
              <a:t>تدون أسماؤهم في سبورة الأبطال.</a:t>
            </a:r>
            <a:endPar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46217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مناولة /نمذجة/ممارسة في مجموعات أو </a:t>
            </a:r>
            <a:r>
              <a:rPr lang="ar-SA" sz="3200" b="1">
                <a:solidFill>
                  <a:srgbClr val="106585"/>
                </a:solidFill>
                <a:latin typeface="Microsoft Uighur" panose="02000000000000000000" pitchFamily="2" charset="-78"/>
                <a:cs typeface="Microsoft Uighur" panose="02000000000000000000" pitchFamily="2" charset="-78"/>
              </a:rPr>
              <a:t>في ثنائيات)</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Dessin animé, dessin humoristique, habits, garçon&#10;&#10;Le contenu généré par l’IA peut être incorrect.">
            <a:extLst>
              <a:ext uri="{FF2B5EF4-FFF2-40B4-BE49-F238E27FC236}">
                <a16:creationId xmlns:a16="http://schemas.microsoft.com/office/drawing/2014/main" id="{F9213077-B2D9-012C-E8FE-B3568C3004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92304" y="6455674"/>
            <a:ext cx="1442766" cy="955027"/>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Ellipse 7">
            <a:extLst>
              <a:ext uri="{FF2B5EF4-FFF2-40B4-BE49-F238E27FC236}">
                <a16:creationId xmlns:a16="http://schemas.microsoft.com/office/drawing/2014/main" id="{C5FB9E2E-9AE7-568C-6570-DDA6B18C366F}"/>
              </a:ext>
            </a:extLst>
          </p:cNvPr>
          <p:cNvSpPr/>
          <p:nvPr/>
        </p:nvSpPr>
        <p:spPr>
          <a:xfrm>
            <a:off x="2684526" y="1160526"/>
            <a:ext cx="8346948" cy="7965948"/>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ar-MA" sz="7200" b="1" dirty="0">
                <a:solidFill>
                  <a:srgbClr val="106585"/>
                </a:solidFill>
                <a:latin typeface="Microsoft Uighur" panose="02000000000000000000" pitchFamily="2" charset="-78"/>
                <a:cs typeface="Microsoft Uighur" panose="02000000000000000000" pitchFamily="2" charset="-78"/>
              </a:rPr>
              <a:t>لعبة المعداد الورقي</a:t>
            </a:r>
            <a:endParaRPr lang="ar-MA" sz="3600" b="1" dirty="0">
              <a:solidFill>
                <a:schemeClr val="tx1"/>
              </a:solidFill>
              <a:latin typeface="Microsoft Uighur" panose="02000000000000000000" pitchFamily="2" charset="-78"/>
              <a:cs typeface="Microsoft Uighur" panose="02000000000000000000" pitchFamily="2" charset="-78"/>
            </a:endParaRPr>
          </a:p>
          <a:p>
            <a:pPr algn="ctr" defTabSz="685834">
              <a:lnSpc>
                <a:spcPts val="11099"/>
              </a:lnSpc>
            </a:pPr>
            <a:r>
              <a:rPr lang="ar-MA" sz="4400" b="1" dirty="0">
                <a:solidFill>
                  <a:srgbClr val="678793"/>
                </a:solidFill>
                <a:latin typeface="Microsoft Uighur" panose="02000000000000000000" pitchFamily="2" charset="-78"/>
                <a:cs typeface="Microsoft Uighur" panose="02000000000000000000" pitchFamily="2" charset="-78"/>
              </a:rPr>
              <a:t>5 دقائق</a:t>
            </a:r>
          </a:p>
        </p:txBody>
      </p:sp>
    </p:spTree>
    <p:extLst>
      <p:ext uri="{BB962C8B-B14F-4D97-AF65-F5344CB8AC3E}">
        <p14:creationId xmlns:p14="http://schemas.microsoft.com/office/powerpoint/2010/main" val="1136225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87F49-40A6-E3C7-71F5-366555240DD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7010663-3BB7-A308-D851-57E4159A8DE0}"/>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435C465-54D3-817F-C624-4FC94B296C1A}"/>
              </a:ext>
            </a:extLst>
          </p:cNvPr>
          <p:cNvSpPr/>
          <p:nvPr/>
        </p:nvSpPr>
        <p:spPr>
          <a:xfrm>
            <a:off x="275852" y="23959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F479878-06C5-85E8-E349-2B9550C23518}"/>
              </a:ext>
            </a:extLst>
          </p:cNvPr>
          <p:cNvSpPr/>
          <p:nvPr/>
        </p:nvSpPr>
        <p:spPr>
          <a:xfrm>
            <a:off x="-1" y="644346"/>
            <a:ext cx="13716001" cy="14919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90FEB5E-1C12-DC60-9B7E-13E3590A88A7}"/>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سنلعب لعبة المعداد الورقي. </a:t>
            </a:r>
          </a:p>
        </p:txBody>
      </p:sp>
      <p:sp>
        <p:nvSpPr>
          <p:cNvPr id="3" name="Freeform 8">
            <a:extLst>
              <a:ext uri="{FF2B5EF4-FFF2-40B4-BE49-F238E27FC236}">
                <a16:creationId xmlns:a16="http://schemas.microsoft.com/office/drawing/2014/main" id="{333267DD-CD0E-F31F-72DD-5674B3AF03D0}"/>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7" name="Tableau 6">
            <a:extLst>
              <a:ext uri="{FF2B5EF4-FFF2-40B4-BE49-F238E27FC236}">
                <a16:creationId xmlns:a16="http://schemas.microsoft.com/office/drawing/2014/main" id="{B1845A82-5B2E-620A-B7E5-A547CE024164}"/>
              </a:ext>
            </a:extLst>
          </p:cNvPr>
          <p:cNvGraphicFramePr>
            <a:graphicFrameLocks noGrp="1"/>
          </p:cNvGraphicFramePr>
          <p:nvPr>
            <p:extLst>
              <p:ext uri="{D42A27DB-BD31-4B8C-83A1-F6EECF244321}">
                <p14:modId xmlns:p14="http://schemas.microsoft.com/office/powerpoint/2010/main" val="12838847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tx1"/>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tx1"/>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تمرير رائز التصديق على اللبنة</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FDDBB875-40F2-EFC0-2AF8-849E974D79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pic>
        <p:nvPicPr>
          <p:cNvPr id="4" name="Image 2">
            <a:extLst>
              <a:ext uri="{FF2B5EF4-FFF2-40B4-BE49-F238E27FC236}">
                <a16:creationId xmlns:a16="http://schemas.microsoft.com/office/drawing/2014/main" id="{940DC340-F50F-821F-717F-BDD357C856C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5" name="Picture 9">
            <a:extLst>
              <a:ext uri="{FF2B5EF4-FFF2-40B4-BE49-F238E27FC236}">
                <a16:creationId xmlns:a16="http://schemas.microsoft.com/office/drawing/2014/main" id="{C066FDBC-E756-F592-E652-D70BE8AA7013}"/>
              </a:ext>
            </a:extLst>
          </p:cNvPr>
          <p:cNvPicPr>
            <a:picLocks noChangeAspect="1"/>
          </p:cNvPicPr>
          <p:nvPr/>
        </p:nvPicPr>
        <p:blipFill rotWithShape="1">
          <a:blip r:embed="rId6"/>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ZoneTexte 5">
            <a:extLst>
              <a:ext uri="{FF2B5EF4-FFF2-40B4-BE49-F238E27FC236}">
                <a16:creationId xmlns:a16="http://schemas.microsoft.com/office/drawing/2014/main" id="{EE50B1E9-82AA-A629-7845-D159137AB2F5}"/>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559809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2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r>
              <a:rPr kumimoji="0" lang="ar-SA"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ينجز المتعلمون ما تبقى من التمارين في منازلهم مع تذكيرهم بأن مراقبة ال</a:t>
            </a:r>
            <a:r>
              <a:rPr kumimoji="0" lang="ar-MA"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إ</a:t>
            </a:r>
            <a:r>
              <a:rPr kumimoji="0" lang="ar-SA" sz="4000" b="1" i="0" u="none" strike="noStrike" kern="1200" cap="none" spc="0" normalizeH="0" baseline="0" noProof="0" dirty="0" err="1">
                <a:ln>
                  <a:noFill/>
                </a:ln>
                <a:solidFill>
                  <a:srgbClr val="C00000"/>
                </a:solidFill>
                <a:effectLst/>
                <a:uLnTx/>
                <a:uFillTx/>
                <a:latin typeface="Microsoft Uighur" panose="02000000000000000000" pitchFamily="2" charset="-78"/>
                <a:ea typeface="+mn-ea"/>
                <a:cs typeface="Microsoft Uighur" panose="02000000000000000000" pitchFamily="2" charset="-78"/>
              </a:rPr>
              <a:t>نجازات</a:t>
            </a:r>
            <a:r>
              <a:rPr kumimoji="0" lang="ar-SA"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 ستتم بداية الحصة الموالية</a:t>
            </a:r>
            <a:endParaRPr kumimoji="0" lang="fr-FR"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2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يوضح للمتعلمين </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خطوات</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صنع المعداد الورقي</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انتبهوا، ولاحظوا معي كيف سأصنع معدادا ورقيا.</a:t>
            </a:r>
          </a:p>
          <a:p>
            <a:pPr marL="0" marR="0" lvl="0" indent="0" algn="just" defTabSz="1028700" rtl="1" eaLnBrk="1" fontAlgn="auto" latinLnBrk="0" hangingPunct="1">
              <a:lnSpc>
                <a:spcPct val="150000"/>
              </a:lnSpc>
              <a:spcBef>
                <a:spcPts val="248"/>
              </a:spcBef>
              <a:spcAft>
                <a:spcPts val="0"/>
              </a:spcAft>
              <a:buClr>
                <a:srgbClr val="151616"/>
              </a:buClr>
              <a:buSzPts val="1200"/>
              <a:buFontTx/>
              <a:buNone/>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آخذ  ورقة بيضاء وأقوم بطيها، طيةَ أولى، ثم أعيد الطي للمرة الثانية والثالثة والرابعة. </a:t>
            </a:r>
          </a:p>
          <a:p>
            <a:pPr marL="0" marR="0" lvl="0" indent="0" algn="just" defTabSz="1028700" rtl="1" eaLnBrk="1" fontAlgn="auto" latinLnBrk="0" hangingPunct="1">
              <a:lnSpc>
                <a:spcPct val="150000"/>
              </a:lnSpc>
              <a:spcBef>
                <a:spcPts val="248"/>
              </a:spcBef>
              <a:spcAft>
                <a:spcPts val="0"/>
              </a:spcAft>
              <a:buClr>
                <a:srgbClr val="151616"/>
              </a:buClr>
              <a:buSzPts val="1200"/>
              <a:buFontTx/>
              <a:buNone/>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أقص حواف ثلاث جهات ولا أقص الحافة الرابعة، لتصبح الأوراق قابلة للتصفح على شكل كتيب صغير. </a:t>
            </a:r>
          </a:p>
          <a:p>
            <a:pPr marL="0" marR="0" lvl="0" indent="0" algn="just" defTabSz="1028700" rtl="1" eaLnBrk="1" fontAlgn="auto" latinLnBrk="0" hangingPunct="1">
              <a:lnSpc>
                <a:spcPct val="150000"/>
              </a:lnSpc>
              <a:spcBef>
                <a:spcPts val="248"/>
              </a:spcBef>
              <a:spcAft>
                <a:spcPts val="0"/>
              </a:spcAft>
              <a:buClr>
                <a:srgbClr val="151616"/>
              </a:buClr>
              <a:buSzPts val="1200"/>
              <a:buFontTx/>
              <a:buNone/>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انتبهوا الآن، </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عمري </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28</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سنة</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a:t>
            </a:r>
            <a:endPar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1028700" rtl="1" eaLnBrk="1" fontAlgn="auto" latinLnBrk="0" hangingPunct="1">
              <a:lnSpc>
                <a:spcPct val="90000"/>
              </a:lnSpc>
              <a:spcBef>
                <a:spcPts val="0"/>
              </a:spcBef>
              <a:spcAft>
                <a:spcPts val="0"/>
              </a:spcAft>
              <a:buClr>
                <a:prstClr val="black"/>
              </a:buClr>
              <a:buSzPts val="4200"/>
              <a:buFont typeface="Montserrat"/>
              <a:buNone/>
              <a:tabLst/>
              <a:defRPr/>
            </a:pPr>
            <a:r>
              <a:rPr kumimoji="0" lang="ar-MA" sz="4050" b="1" i="0" u="none" strike="noStrike" kern="1200" cap="none" spc="0" normalizeH="0" baseline="0" noProof="0" dirty="0">
                <a:ln>
                  <a:noFill/>
                </a:ln>
                <a:solidFill>
                  <a:prstClr val="black"/>
                </a:solidFill>
                <a:effectLst/>
                <a:uLnTx/>
                <a:uFillTx/>
                <a:latin typeface="29LT Bukra Regular" panose="020B0604020202020204" charset="-78"/>
                <a:cs typeface="Times New Roman" panose="02020603050405020304" pitchFamily="18" charset="0"/>
                <a:sym typeface="Arial Black"/>
              </a:rPr>
              <a:t> المعداد الورقي</a:t>
            </a:r>
            <a:endParaRPr kumimoji="0" lang="ar-MA" sz="4050" b="1" i="0" u="none" strike="noStrike" kern="1200" cap="none" spc="0" normalizeH="0" baseline="0" noProof="0" dirty="0">
              <a:ln>
                <a:noFill/>
              </a:ln>
              <a:solidFill>
                <a:prstClr val="black"/>
              </a:solidFill>
              <a:effectLst/>
              <a:uLnTx/>
              <a:uFillTx/>
              <a:latin typeface="29LT Bukra Regular" panose="020B0604020202020204" charset="-78"/>
              <a:ea typeface="Arial Black"/>
              <a:cs typeface="Times New Roman" panose="02020603050405020304" pitchFamily="18" charset="0"/>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يشجع المتعلمين على بلورة وضعيات أخرى، ويوظف المعداد الورقي لتقديمها.</a:t>
            </a:r>
          </a:p>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kumimoji="0" lang="fr-FR" sz="2700" b="1" i="0" u="none" strike="noStrike" kern="1200" cap="none" spc="0" normalizeH="0" baseline="0" noProof="0" dirty="0">
                <a:ln>
                  <a:noFill/>
                </a:ln>
                <a:solidFill>
                  <a:prstClr val="black"/>
                </a:solidFill>
                <a:effectLst/>
                <a:uLnTx/>
                <a:uFillTx/>
                <a:latin typeface="Dubai" panose="020B0503030403030204" pitchFamily="34" charset="-78"/>
                <a:ea typeface="+mn-ea"/>
                <a:cs typeface="+mn-cs"/>
              </a:rPr>
              <a:t>.</a:t>
            </a:r>
            <a:endPar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endParaRPr>
          </a:p>
          <a:p>
            <a:pPr marL="0" marR="0" lvl="0" indent="0" algn="just" defTabSz="1028700" rtl="1" eaLnBrk="1" fontAlgn="auto" latinLnBrk="0" hangingPunct="1">
              <a:lnSpc>
                <a:spcPct val="150000"/>
              </a:lnSpc>
              <a:spcBef>
                <a:spcPts val="0"/>
              </a:spcBef>
              <a:spcAft>
                <a:spcPts val="0"/>
              </a:spcAft>
              <a:buClrTx/>
              <a:buSzTx/>
              <a:buFontTx/>
              <a:buNone/>
              <a:tabLst/>
              <a:defRPr/>
            </a:pPr>
            <a:r>
              <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يطلب من متعلمين اثنين القيام للسبورة وتحديد العدد المطلوب منهم باستخدام المعداد الورقي</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a:t>
            </a:r>
            <a:endParaRPr kumimoji="0" lang="ar-MA" sz="2700" b="1" i="0" u="none" strike="noStrike" kern="1200" cap="none" spc="0" normalizeH="0" baseline="0" noProof="0" dirty="0">
              <a:ln>
                <a:noFill/>
              </a:ln>
              <a:solidFill>
                <a:prstClr val="black"/>
              </a:solidFill>
              <a:effectLst/>
              <a:highlight>
                <a:srgbClr val="00FFFF"/>
              </a:highlight>
              <a:uLnTx/>
              <a:uFillTx/>
              <a:latin typeface="Dubai" panose="020B0503030403030204" pitchFamily="34" charset="-78"/>
              <a:ea typeface="+mn-ea"/>
              <a:cs typeface="Times New Roman" panose="02020603050405020304" pitchFamily="18" charset="0"/>
            </a:endParaRPr>
          </a:p>
          <a:p>
            <a:pPr marL="0" marR="0" lvl="0" indent="0" algn="just" defTabSz="1028700" rtl="1" eaLnBrk="1" fontAlgn="auto" latinLnBrk="0" hangingPunct="1">
              <a:lnSpc>
                <a:spcPct val="150000"/>
              </a:lnSpc>
              <a:spcBef>
                <a:spcPts val="0"/>
              </a:spcBef>
              <a:spcAft>
                <a:spcPts val="0"/>
              </a:spcAft>
              <a:buClrTx/>
              <a:buSzTx/>
              <a:buFontTx/>
              <a:buNone/>
              <a:tabLst/>
              <a:defRPr/>
            </a:pPr>
            <a:endParaRPr kumimoji="0" lang="ar-MA" sz="2700" b="1" i="0" u="none" strike="noStrike" kern="1200" cap="none" spc="0" normalizeH="0" baseline="0" noProof="0" dirty="0">
              <a:ln>
                <a:noFill/>
              </a:ln>
              <a:solidFill>
                <a:prstClr val="black"/>
              </a:solidFill>
              <a:effectLst/>
              <a:highlight>
                <a:srgbClr val="00FFFF"/>
              </a:highlight>
              <a:uLnTx/>
              <a:uFillTx/>
              <a:latin typeface="Dubai" panose="020B0503030403030204" pitchFamily="34" charset="-78"/>
              <a:ea typeface="+mn-ea"/>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1028700" rtl="1" eaLnBrk="1" fontAlgn="auto" latinLnBrk="0" hangingPunct="1">
              <a:lnSpc>
                <a:spcPct val="90000"/>
              </a:lnSpc>
              <a:spcBef>
                <a:spcPts val="0"/>
              </a:spcBef>
              <a:spcAft>
                <a:spcPts val="0"/>
              </a:spcAft>
              <a:buClr>
                <a:prstClr val="black"/>
              </a:buClr>
              <a:buSzPts val="4200"/>
              <a:buFont typeface="Montserrat"/>
              <a:buNone/>
              <a:tabLst/>
              <a:defRPr/>
            </a:pPr>
            <a:r>
              <a:rPr kumimoji="0" lang="ar-MA" sz="4050" b="1" i="0" u="none" strike="noStrike" kern="1200" cap="none" spc="0" normalizeH="0" baseline="0" noProof="0" dirty="0">
                <a:ln>
                  <a:noFill/>
                </a:ln>
                <a:solidFill>
                  <a:prstClr val="black"/>
                </a:solidFill>
                <a:effectLst/>
                <a:uLnTx/>
                <a:uFillTx/>
                <a:latin typeface="29LT Bukra Regular" panose="020B0604020202020204" charset="-78"/>
                <a:cs typeface="Times New Roman" panose="02020603050405020304" pitchFamily="18" charset="0"/>
                <a:sym typeface="Arial Black"/>
              </a:rPr>
              <a:t> المعداد الورقي</a:t>
            </a:r>
            <a:endParaRPr kumimoji="0" lang="ar-MA" sz="4050" b="1" i="0" u="none" strike="noStrike" kern="1200" cap="none" spc="0" normalizeH="0" baseline="0" noProof="0" dirty="0">
              <a:ln>
                <a:noFill/>
              </a:ln>
              <a:solidFill>
                <a:prstClr val="black"/>
              </a:solidFill>
              <a:effectLst/>
              <a:uLnTx/>
              <a:uFillTx/>
              <a:latin typeface="29LT Bukra Regular" panose="020B0604020202020204" charset="-78"/>
              <a:ea typeface="Arial Black"/>
              <a:cs typeface="Times New Roman" panose="02020603050405020304" pitchFamily="18" charset="0"/>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ts val="3149"/>
              </a:lnSpc>
              <a:spcBef>
                <a:spcPts val="0"/>
              </a:spcBef>
              <a:spcAft>
                <a:spcPts val="0"/>
              </a:spcAft>
              <a:buClrTx/>
              <a:buSzTx/>
              <a:buFontTx/>
              <a:buNone/>
              <a:tabLst/>
              <a:defRPr/>
            </a:pPr>
            <a:endParaRPr kumimoji="0" lang="fr-FR" sz="32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marL="0" marR="0" lvl="0" indent="0" algn="ctr" defTabSz="685834" rtl="1" eaLnBrk="1" fontAlgn="auto" latinLnBrk="0" hangingPunct="1">
              <a:lnSpc>
                <a:spcPct val="100000"/>
              </a:lnSpc>
              <a:spcBef>
                <a:spcPts val="0"/>
              </a:spcBef>
              <a:spcAft>
                <a:spcPts val="900"/>
              </a:spcAft>
              <a:buClrTx/>
              <a:buSzTx/>
              <a:buFontTx/>
              <a:buNone/>
              <a:tabLst/>
              <a:defRPr/>
            </a:pPr>
            <a:r>
              <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أهداف الحصة</a:t>
            </a:r>
            <a:endParaRPr kumimoji="0" lang="fr-FR" sz="4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قراءة وكتابة ومقارنة وترتيب الأعداد العشرية</a:t>
            </a:r>
            <a:endParaRPr kumimoji="0" lang="fr-FR"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إجراء </a:t>
            </a:r>
            <a:r>
              <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a:t>
            </a: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عمليات </a:t>
            </a:r>
            <a:r>
              <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الأربع على الأعداد العشرية</a:t>
            </a:r>
            <a:endParaRPr kumimoji="0" lang="fr-FR"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حل مسائل بسيطة باستخدام استراتيجية الأسئلة الأربعة</a:t>
            </a:r>
            <a:endParaRPr kumimoji="0" lang="fr-FR"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106585"/>
                </a:solidFill>
                <a:effectLst/>
                <a:uLnTx/>
                <a:uFillTx/>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3357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العرض الرقمي</a:t>
            </a:r>
            <a:endParaRPr kumimoji="0" lang="fr-FR"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عدة المناولة</a:t>
            </a:r>
            <a:endParaRPr kumimoji="0" lang="fr-FR"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المذكرة اليومية </a:t>
            </a:r>
            <a:endParaRPr kumimoji="0" lang="fr-FR"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900"/>
              </a:spcAft>
              <a:buClrTx/>
              <a:buSzTx/>
              <a:buFontTx/>
              <a:buNone/>
              <a:tabLst/>
              <a:defRPr/>
            </a:pPr>
            <a:r>
              <a:rPr kumimoji="0" lang="ar-MA" sz="600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rPr>
              <a:t>الإعداد المادي للأستاذ</a:t>
            </a:r>
            <a:endParaRPr kumimoji="0" lang="fr-FR" sz="400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0" name="Image 9">
            <a:extLst>
              <a:ext uri="{FF2B5EF4-FFF2-40B4-BE49-F238E27FC236}">
                <a16:creationId xmlns:a16="http://schemas.microsoft.com/office/drawing/2014/main" id="{9E49BE5A-F8DD-8DC9-678F-891EF6B30BE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937210" y="4353737"/>
            <a:ext cx="2133094" cy="3044673"/>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8732-74FF-4480-B639-9B378E03829B}"/>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B1A6028F-0D92-8D31-B2BD-3C40629389EB}"/>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8419A948-FC5C-F0AD-9EC9-63AF63599CF7}"/>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34" name="Image 33" descr="Une image contenant capture d’écran, ligne, Graphique, conception&#10;&#10;Le contenu généré par l’IA peut être incorrect.">
            <a:extLst>
              <a:ext uri="{FF2B5EF4-FFF2-40B4-BE49-F238E27FC236}">
                <a16:creationId xmlns:a16="http://schemas.microsoft.com/office/drawing/2014/main" id="{A473BA1F-0CC0-74C1-8001-DF4E07F7DB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8578039"/>
            <a:ext cx="1823261" cy="1823261"/>
          </a:xfrm>
          <a:prstGeom prst="rect">
            <a:avLst/>
          </a:prstGeom>
        </p:spPr>
      </p:pic>
      <p:pic>
        <p:nvPicPr>
          <p:cNvPr id="35" name="Image 34" descr="Une image contenant Graphique, Caractère coloré, graphisme, Police&#10;&#10;Le contenu généré par l’IA peut être incorrect.">
            <a:extLst>
              <a:ext uri="{FF2B5EF4-FFF2-40B4-BE49-F238E27FC236}">
                <a16:creationId xmlns:a16="http://schemas.microsoft.com/office/drawing/2014/main" id="{67E667D1-D9BC-32EC-495C-D2087C5EFB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68200" y="8726941"/>
            <a:ext cx="1669640" cy="1669640"/>
          </a:xfrm>
          <a:prstGeom prst="rect">
            <a:avLst/>
          </a:prstGeom>
        </p:spPr>
      </p:pic>
      <p:grpSp>
        <p:nvGrpSpPr>
          <p:cNvPr id="3" name="Groupe 2">
            <a:extLst>
              <a:ext uri="{FF2B5EF4-FFF2-40B4-BE49-F238E27FC236}">
                <a16:creationId xmlns:a16="http://schemas.microsoft.com/office/drawing/2014/main" id="{E5FECCDA-00CA-83C9-C773-71B93FC30D7B}"/>
              </a:ext>
            </a:extLst>
          </p:cNvPr>
          <p:cNvGrpSpPr/>
          <p:nvPr/>
        </p:nvGrpSpPr>
        <p:grpSpPr>
          <a:xfrm>
            <a:off x="433188" y="1524980"/>
            <a:ext cx="12849624" cy="6970842"/>
            <a:chOff x="312517" y="227366"/>
            <a:chExt cx="8518967" cy="6196583"/>
          </a:xfrm>
        </p:grpSpPr>
        <p:sp>
          <p:nvSpPr>
            <p:cNvPr id="12" name="Rectangle : coins arrondis 11">
              <a:extLst>
                <a:ext uri="{FF2B5EF4-FFF2-40B4-BE49-F238E27FC236}">
                  <a16:creationId xmlns:a16="http://schemas.microsoft.com/office/drawing/2014/main" id="{F40A6E59-5EA4-A99A-4396-8E72E970697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sz="2100" dirty="0"/>
            </a:p>
          </p:txBody>
        </p:sp>
        <p:sp>
          <p:nvSpPr>
            <p:cNvPr id="13" name="Freeform 7">
              <a:extLst>
                <a:ext uri="{FF2B5EF4-FFF2-40B4-BE49-F238E27FC236}">
                  <a16:creationId xmlns:a16="http://schemas.microsoft.com/office/drawing/2014/main" id="{0A950851-467C-5017-700F-2D87A07F775E}"/>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6CC3912-2651-DEC5-E138-59239AB9CFD5}"/>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MA"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هيكلة حصة التوليف والمراجعة</a:t>
              </a:r>
            </a:p>
          </p:txBody>
        </p:sp>
      </p:grpSp>
      <p:sp>
        <p:nvSpPr>
          <p:cNvPr id="2" name="ZoneTexte 5">
            <a:extLst>
              <a:ext uri="{FF2B5EF4-FFF2-40B4-BE49-F238E27FC236}">
                <a16:creationId xmlns:a16="http://schemas.microsoft.com/office/drawing/2014/main" id="{C7222E84-7CD5-E3CD-2B79-21CAD4EDCE91}"/>
              </a:ext>
            </a:extLst>
          </p:cNvPr>
          <p:cNvSpPr txBox="1"/>
          <p:nvPr/>
        </p:nvSpPr>
        <p:spPr>
          <a:xfrm>
            <a:off x="11145191" y="1590907"/>
            <a:ext cx="1611836" cy="415498"/>
          </a:xfrm>
          <a:prstGeom prst="rect">
            <a:avLst/>
          </a:prstGeom>
          <a:noFill/>
        </p:spPr>
        <p:txBody>
          <a:bodyPr wrap="square" rtlCol="0">
            <a:spAutoFit/>
          </a:bodyPr>
          <a:lstStyle/>
          <a:p>
            <a:pPr algn="ctr" defTabSz="342900">
              <a:defRPr/>
            </a:pPr>
            <a:r>
              <a:rPr lang="ar-MA" sz="21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بالمدرس</a:t>
            </a:r>
          </a:p>
        </p:txBody>
      </p:sp>
      <p:grpSp>
        <p:nvGrpSpPr>
          <p:cNvPr id="5" name="Groupe 4">
            <a:extLst>
              <a:ext uri="{FF2B5EF4-FFF2-40B4-BE49-F238E27FC236}">
                <a16:creationId xmlns:a16="http://schemas.microsoft.com/office/drawing/2014/main" id="{0AFB53BA-FF43-28D5-AFE4-8AA32DAAF069}"/>
              </a:ext>
            </a:extLst>
          </p:cNvPr>
          <p:cNvGrpSpPr/>
          <p:nvPr/>
        </p:nvGrpSpPr>
        <p:grpSpPr>
          <a:xfrm>
            <a:off x="1981202" y="2523176"/>
            <a:ext cx="8620061" cy="954228"/>
            <a:chOff x="1111293" y="1942898"/>
            <a:chExt cx="11493414" cy="1272304"/>
          </a:xfrm>
        </p:grpSpPr>
        <p:sp>
          <p:nvSpPr>
            <p:cNvPr id="238" name="Rectangle : coins arrondis 18 - 2">
              <a:extLst>
                <a:ext uri="{FF2B5EF4-FFF2-40B4-BE49-F238E27FC236}">
                  <a16:creationId xmlns:a16="http://schemas.microsoft.com/office/drawing/2014/main" id="{133777CD-807D-3986-51F9-F9D2CCB99306}"/>
                </a:ext>
              </a:extLst>
            </p:cNvPr>
            <p:cNvSpPr/>
            <p:nvPr/>
          </p:nvSpPr>
          <p:spPr>
            <a:xfrm flipH="1">
              <a:off x="3264211" y="2207202"/>
              <a:ext cx="9043826" cy="1008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39" name="Oval 86">
              <a:extLst>
                <a:ext uri="{FF2B5EF4-FFF2-40B4-BE49-F238E27FC236}">
                  <a16:creationId xmlns:a16="http://schemas.microsoft.com/office/drawing/2014/main" id="{FCD0611A-584F-31EE-7FB5-ADB445459101}"/>
                </a:ext>
              </a:extLst>
            </p:cNvPr>
            <p:cNvSpPr/>
            <p:nvPr/>
          </p:nvSpPr>
          <p:spPr>
            <a:xfrm flipH="1">
              <a:off x="11994131" y="1942898"/>
              <a:ext cx="610576" cy="59274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1</a:t>
              </a:r>
              <a:endParaRPr lang="en-US" sz="2400" b="1" dirty="0">
                <a:solidFill>
                  <a:prstClr val="white"/>
                </a:solidFill>
                <a:latin typeface="Microsoft Uighur" panose="02000000000000000000" pitchFamily="2" charset="-78"/>
                <a:cs typeface="Microsoft Uighur" panose="02000000000000000000" pitchFamily="2" charset="-78"/>
              </a:endParaRPr>
            </a:p>
          </p:txBody>
        </p:sp>
        <p:sp>
          <p:nvSpPr>
            <p:cNvPr id="240" name="Rectangle : coins arrondis 18 - 2">
              <a:extLst>
                <a:ext uri="{FF2B5EF4-FFF2-40B4-BE49-F238E27FC236}">
                  <a16:creationId xmlns:a16="http://schemas.microsoft.com/office/drawing/2014/main" id="{420CBD1F-7AAF-33B3-7D62-0ECFC12F7C65}"/>
                </a:ext>
              </a:extLst>
            </p:cNvPr>
            <p:cNvSpPr/>
            <p:nvPr/>
          </p:nvSpPr>
          <p:spPr>
            <a:xfrm flipH="1">
              <a:off x="1111293" y="2207167"/>
              <a:ext cx="1993699" cy="1008000"/>
            </a:xfrm>
            <a:prstGeom prst="roundRect">
              <a:avLst>
                <a:gd name="adj" fmla="val 14957"/>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grpSp>
          <p:nvGrpSpPr>
            <p:cNvPr id="241" name="Groupe 240">
              <a:extLst>
                <a:ext uri="{FF2B5EF4-FFF2-40B4-BE49-F238E27FC236}">
                  <a16:creationId xmlns:a16="http://schemas.microsoft.com/office/drawing/2014/main" id="{0933426D-38E8-C2F1-83D5-0C3EC2227EE8}"/>
                </a:ext>
              </a:extLst>
            </p:cNvPr>
            <p:cNvGrpSpPr/>
            <p:nvPr/>
          </p:nvGrpSpPr>
          <p:grpSpPr>
            <a:xfrm>
              <a:off x="1283654" y="2497608"/>
              <a:ext cx="1555135" cy="604641"/>
              <a:chOff x="1451064" y="2472638"/>
              <a:chExt cx="1555135" cy="604641"/>
            </a:xfrm>
          </p:grpSpPr>
          <p:grpSp>
            <p:nvGrpSpPr>
              <p:cNvPr id="244" name="Graphique 2">
                <a:extLst>
                  <a:ext uri="{FF2B5EF4-FFF2-40B4-BE49-F238E27FC236}">
                    <a16:creationId xmlns:a16="http://schemas.microsoft.com/office/drawing/2014/main" id="{BEBA1154-01C4-6E9F-962B-955143E79113}"/>
                  </a:ext>
                </a:extLst>
              </p:cNvPr>
              <p:cNvGrpSpPr/>
              <p:nvPr/>
            </p:nvGrpSpPr>
            <p:grpSpPr>
              <a:xfrm flipH="1">
                <a:off x="2434855" y="2472638"/>
                <a:ext cx="503210" cy="604641"/>
                <a:chOff x="981026" y="1344834"/>
                <a:chExt cx="2418112" cy="2905527"/>
              </a:xfrm>
            </p:grpSpPr>
            <p:grpSp>
              <p:nvGrpSpPr>
                <p:cNvPr id="247" name="Graphique 2">
                  <a:extLst>
                    <a:ext uri="{FF2B5EF4-FFF2-40B4-BE49-F238E27FC236}">
                      <a16:creationId xmlns:a16="http://schemas.microsoft.com/office/drawing/2014/main" id="{22288C2D-D0D9-7FB0-972D-638D1C635296}"/>
                    </a:ext>
                  </a:extLst>
                </p:cNvPr>
                <p:cNvGrpSpPr/>
                <p:nvPr/>
              </p:nvGrpSpPr>
              <p:grpSpPr>
                <a:xfrm>
                  <a:off x="1098817" y="1344834"/>
                  <a:ext cx="2184485" cy="887190"/>
                  <a:chOff x="1098817" y="1344834"/>
                  <a:chExt cx="2184485" cy="887190"/>
                </a:xfrm>
              </p:grpSpPr>
              <p:grpSp>
                <p:nvGrpSpPr>
                  <p:cNvPr id="274" name="Graphique 2">
                    <a:extLst>
                      <a:ext uri="{FF2B5EF4-FFF2-40B4-BE49-F238E27FC236}">
                        <a16:creationId xmlns:a16="http://schemas.microsoft.com/office/drawing/2014/main" id="{76D3877B-4ED3-1B5B-4CE8-C68FB91DF7B7}"/>
                      </a:ext>
                    </a:extLst>
                  </p:cNvPr>
                  <p:cNvGrpSpPr/>
                  <p:nvPr/>
                </p:nvGrpSpPr>
                <p:grpSpPr>
                  <a:xfrm>
                    <a:off x="1098817" y="1344834"/>
                    <a:ext cx="770041" cy="887190"/>
                    <a:chOff x="1098817" y="1344834"/>
                    <a:chExt cx="770041" cy="887190"/>
                  </a:xfrm>
                </p:grpSpPr>
                <p:grpSp>
                  <p:nvGrpSpPr>
                    <p:cNvPr id="283" name="Graphique 2">
                      <a:extLst>
                        <a:ext uri="{FF2B5EF4-FFF2-40B4-BE49-F238E27FC236}">
                          <a16:creationId xmlns:a16="http://schemas.microsoft.com/office/drawing/2014/main" id="{3FA55C55-500F-5811-E5D0-9DE569B1B28B}"/>
                        </a:ext>
                      </a:extLst>
                    </p:cNvPr>
                    <p:cNvGrpSpPr/>
                    <p:nvPr/>
                  </p:nvGrpSpPr>
                  <p:grpSpPr>
                    <a:xfrm>
                      <a:off x="1098817" y="1344834"/>
                      <a:ext cx="770041" cy="613581"/>
                      <a:chOff x="1098817" y="1344834"/>
                      <a:chExt cx="770041" cy="613581"/>
                    </a:xfrm>
                  </p:grpSpPr>
                  <p:sp>
                    <p:nvSpPr>
                      <p:cNvPr id="287" name="Forme libre : forme 286">
                        <a:extLst>
                          <a:ext uri="{FF2B5EF4-FFF2-40B4-BE49-F238E27FC236}">
                            <a16:creationId xmlns:a16="http://schemas.microsoft.com/office/drawing/2014/main" id="{43C814D6-D68A-8ACF-93F9-8187AB0422E6}"/>
                          </a:ext>
                        </a:extLst>
                      </p:cNvPr>
                      <p:cNvSpPr/>
                      <p:nvPr/>
                    </p:nvSpPr>
                    <p:spPr>
                      <a:xfrm>
                        <a:off x="1098817" y="1344834"/>
                        <a:ext cx="736597" cy="555518"/>
                      </a:xfrm>
                      <a:custGeom>
                        <a:avLst/>
                        <a:gdLst>
                          <a:gd name="connsiteX0" fmla="*/ 219483 w 736597"/>
                          <a:gd name="connsiteY0" fmla="*/ 62874 h 555518"/>
                          <a:gd name="connsiteX1" fmla="*/ 38464 w 736597"/>
                          <a:gd name="connsiteY1" fmla="*/ 555518 h 555518"/>
                          <a:gd name="connsiteX2" fmla="*/ 736597 w 736597"/>
                          <a:gd name="connsiteY2" fmla="*/ 152499 h 555518"/>
                          <a:gd name="connsiteX3" fmla="*/ 219483 w 73659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597" h="555518">
                            <a:moveTo>
                              <a:pt x="219483" y="62874"/>
                            </a:moveTo>
                            <a:cubicBezTo>
                              <a:pt x="26671" y="174021"/>
                              <a:pt x="-54404" y="394546"/>
                              <a:pt x="38464" y="555518"/>
                            </a:cubicBezTo>
                            <a:lnTo>
                              <a:pt x="736597" y="152499"/>
                            </a:lnTo>
                            <a:cubicBezTo>
                              <a:pt x="643729" y="-8178"/>
                              <a:pt x="412296" y="-48273"/>
                              <a:pt x="219483" y="62874"/>
                            </a:cubicBezTo>
                            <a:close/>
                          </a:path>
                        </a:pathLst>
                      </a:custGeom>
                      <a:solidFill>
                        <a:srgbClr val="098385"/>
                      </a:solidFill>
                      <a:ln w="29460" cap="flat">
                        <a:noFill/>
                        <a:prstDash val="solid"/>
                        <a:miter/>
                      </a:ln>
                    </p:spPr>
                    <p:txBody>
                      <a:bodyPr rtlCol="0" anchor="ctr"/>
                      <a:lstStyle/>
                      <a:p>
                        <a:endParaRPr lang="fr-FR" sz="2100" b="1"/>
                      </a:p>
                    </p:txBody>
                  </p:sp>
                  <p:sp>
                    <p:nvSpPr>
                      <p:cNvPr id="288" name="Forme libre : forme 287">
                        <a:extLst>
                          <a:ext uri="{FF2B5EF4-FFF2-40B4-BE49-F238E27FC236}">
                            <a16:creationId xmlns:a16="http://schemas.microsoft.com/office/drawing/2014/main" id="{03AB884F-0660-49DC-E580-12E5C28B97A8}"/>
                          </a:ext>
                        </a:extLst>
                      </p:cNvPr>
                      <p:cNvSpPr/>
                      <p:nvPr/>
                    </p:nvSpPr>
                    <p:spPr>
                      <a:xfrm>
                        <a:off x="1295894" y="1365598"/>
                        <a:ext cx="516229" cy="179200"/>
                      </a:xfrm>
                      <a:custGeom>
                        <a:avLst/>
                        <a:gdLst>
                          <a:gd name="connsiteX0" fmla="*/ 4127 w 516229"/>
                          <a:gd name="connsiteY0" fmla="*/ 62747 h 179200"/>
                          <a:gd name="connsiteX1" fmla="*/ 0 w 516229"/>
                          <a:gd name="connsiteY1" fmla="*/ 65400 h 179200"/>
                          <a:gd name="connsiteX2" fmla="*/ 457266 w 516229"/>
                          <a:gd name="connsiteY2" fmla="*/ 179201 h 179200"/>
                          <a:gd name="connsiteX3" fmla="*/ 516230 w 516229"/>
                          <a:gd name="connsiteY3" fmla="*/ 145296 h 179200"/>
                          <a:gd name="connsiteX4" fmla="*/ 4127 w 516229"/>
                          <a:gd name="connsiteY4" fmla="*/ 62747 h 17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229" h="179200">
                            <a:moveTo>
                              <a:pt x="4127" y="62747"/>
                            </a:moveTo>
                            <a:cubicBezTo>
                              <a:pt x="2653" y="63631"/>
                              <a:pt x="1474" y="64516"/>
                              <a:pt x="0" y="65400"/>
                            </a:cubicBezTo>
                            <a:cubicBezTo>
                              <a:pt x="177776" y="-8010"/>
                              <a:pt x="372357" y="37097"/>
                              <a:pt x="457266" y="179201"/>
                            </a:cubicBezTo>
                            <a:lnTo>
                              <a:pt x="516230" y="145296"/>
                            </a:lnTo>
                            <a:cubicBezTo>
                              <a:pt x="420708" y="-9189"/>
                              <a:pt x="193697" y="-46631"/>
                              <a:pt x="4127" y="62747"/>
                            </a:cubicBezTo>
                            <a:close/>
                          </a:path>
                        </a:pathLst>
                      </a:custGeom>
                      <a:solidFill>
                        <a:srgbClr val="37D3CF"/>
                      </a:solidFill>
                      <a:ln w="29460" cap="flat">
                        <a:noFill/>
                        <a:prstDash val="solid"/>
                        <a:miter/>
                      </a:ln>
                    </p:spPr>
                    <p:txBody>
                      <a:bodyPr rtlCol="0" anchor="ctr"/>
                      <a:lstStyle/>
                      <a:p>
                        <a:endParaRPr lang="fr-FR" sz="2100" b="1"/>
                      </a:p>
                    </p:txBody>
                  </p:sp>
                  <p:sp>
                    <p:nvSpPr>
                      <p:cNvPr id="289" name="Forme libre : forme 288">
                        <a:extLst>
                          <a:ext uri="{FF2B5EF4-FFF2-40B4-BE49-F238E27FC236}">
                            <a16:creationId xmlns:a16="http://schemas.microsoft.com/office/drawing/2014/main" id="{3CBCE517-064E-3AA4-ED6C-529D76541CB0}"/>
                          </a:ext>
                        </a:extLst>
                      </p:cNvPr>
                      <p:cNvSpPr/>
                      <p:nvPr/>
                    </p:nvSpPr>
                    <p:spPr>
                      <a:xfrm rot="-1800044">
                        <a:off x="1083373" y="1632027"/>
                        <a:ext cx="806019" cy="133845"/>
                      </a:xfrm>
                      <a:custGeom>
                        <a:avLst/>
                        <a:gdLst>
                          <a:gd name="connsiteX0" fmla="*/ 806020 w 806019"/>
                          <a:gd name="connsiteY0" fmla="*/ 66923 h 133845"/>
                          <a:gd name="connsiteX1" fmla="*/ 403010 w 806019"/>
                          <a:gd name="connsiteY1" fmla="*/ 133845 h 133845"/>
                          <a:gd name="connsiteX2" fmla="*/ 0 w 806019"/>
                          <a:gd name="connsiteY2" fmla="*/ 66923 h 133845"/>
                          <a:gd name="connsiteX3" fmla="*/ 403010 w 806019"/>
                          <a:gd name="connsiteY3" fmla="*/ 0 h 133845"/>
                          <a:gd name="connsiteX4" fmla="*/ 806020 w 806019"/>
                          <a:gd name="connsiteY4" fmla="*/ 66923 h 133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019" h="133845">
                            <a:moveTo>
                              <a:pt x="806020" y="66923"/>
                            </a:moveTo>
                            <a:cubicBezTo>
                              <a:pt x="806020" y="103883"/>
                              <a:pt x="625586" y="133845"/>
                              <a:pt x="403010" y="133845"/>
                            </a:cubicBezTo>
                            <a:cubicBezTo>
                              <a:pt x="180434" y="133845"/>
                              <a:pt x="0" y="103883"/>
                              <a:pt x="0" y="66923"/>
                            </a:cubicBezTo>
                            <a:cubicBezTo>
                              <a:pt x="0" y="29962"/>
                              <a:pt x="180434" y="0"/>
                              <a:pt x="403010" y="0"/>
                            </a:cubicBezTo>
                            <a:cubicBezTo>
                              <a:pt x="625586" y="0"/>
                              <a:pt x="806020" y="29962"/>
                              <a:pt x="806020" y="66923"/>
                            </a:cubicBezTo>
                            <a:close/>
                          </a:path>
                        </a:pathLst>
                      </a:custGeom>
                      <a:solidFill>
                        <a:srgbClr val="05535F"/>
                      </a:solidFill>
                      <a:ln w="29459" cap="flat">
                        <a:noFill/>
                        <a:prstDash val="solid"/>
                        <a:miter/>
                      </a:ln>
                    </p:spPr>
                    <p:txBody>
                      <a:bodyPr rtlCol="0" anchor="ctr"/>
                      <a:lstStyle/>
                      <a:p>
                        <a:endParaRPr lang="fr-FR" sz="2100" b="1"/>
                      </a:p>
                    </p:txBody>
                  </p:sp>
                </p:grpSp>
                <p:grpSp>
                  <p:nvGrpSpPr>
                    <p:cNvPr id="284" name="Graphique 2">
                      <a:extLst>
                        <a:ext uri="{FF2B5EF4-FFF2-40B4-BE49-F238E27FC236}">
                          <a16:creationId xmlns:a16="http://schemas.microsoft.com/office/drawing/2014/main" id="{D13EEACB-E862-6C60-A329-8C47CD0B4869}"/>
                        </a:ext>
                      </a:extLst>
                    </p:cNvPr>
                    <p:cNvGrpSpPr/>
                    <p:nvPr/>
                  </p:nvGrpSpPr>
                  <p:grpSpPr>
                    <a:xfrm>
                      <a:off x="1426335" y="1651948"/>
                      <a:ext cx="412617" cy="580075"/>
                      <a:chOff x="1426335" y="1651948"/>
                      <a:chExt cx="412617" cy="580075"/>
                    </a:xfrm>
                  </p:grpSpPr>
                  <p:sp>
                    <p:nvSpPr>
                      <p:cNvPr id="285" name="Forme libre : forme 284">
                        <a:extLst>
                          <a:ext uri="{FF2B5EF4-FFF2-40B4-BE49-F238E27FC236}">
                            <a16:creationId xmlns:a16="http://schemas.microsoft.com/office/drawing/2014/main" id="{A74DAC73-1FD3-7434-FC26-3D04F6D93944}"/>
                          </a:ext>
                        </a:extLst>
                      </p:cNvPr>
                      <p:cNvSpPr/>
                      <p:nvPr/>
                    </p:nvSpPr>
                    <p:spPr>
                      <a:xfrm>
                        <a:off x="1426335" y="1651948"/>
                        <a:ext cx="412617" cy="580075"/>
                      </a:xfrm>
                      <a:custGeom>
                        <a:avLst/>
                        <a:gdLst>
                          <a:gd name="connsiteX0" fmla="*/ 412618 w 412617"/>
                          <a:gd name="connsiteY0" fmla="*/ 502538 h 580075"/>
                          <a:gd name="connsiteX1" fmla="*/ 278180 w 412617"/>
                          <a:gd name="connsiteY1" fmla="*/ 580075 h 580075"/>
                          <a:gd name="connsiteX2" fmla="*/ 10483 w 412617"/>
                          <a:gd name="connsiteY2" fmla="*/ 116324 h 580075"/>
                          <a:gd name="connsiteX3" fmla="*/ 38786 w 412617"/>
                          <a:gd name="connsiteY3" fmla="*/ 10483 h 580075"/>
                          <a:gd name="connsiteX4" fmla="*/ 144626 w 412617"/>
                          <a:gd name="connsiteY4" fmla="*/ 38786 h 580075"/>
                          <a:gd name="connsiteX5" fmla="*/ 412618 w 412617"/>
                          <a:gd name="connsiteY5" fmla="*/ 502538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617" h="580075">
                            <a:moveTo>
                              <a:pt x="412618" y="502538"/>
                            </a:moveTo>
                            <a:lnTo>
                              <a:pt x="278180" y="580075"/>
                            </a:lnTo>
                            <a:lnTo>
                              <a:pt x="10483" y="116324"/>
                            </a:lnTo>
                            <a:cubicBezTo>
                              <a:pt x="-11038" y="79176"/>
                              <a:pt x="1639" y="31710"/>
                              <a:pt x="38786" y="10483"/>
                            </a:cubicBezTo>
                            <a:cubicBezTo>
                              <a:pt x="75933" y="-11038"/>
                              <a:pt x="123399" y="1639"/>
                              <a:pt x="144626" y="38786"/>
                            </a:cubicBezTo>
                            <a:lnTo>
                              <a:pt x="412618" y="502538"/>
                            </a:lnTo>
                            <a:close/>
                          </a:path>
                        </a:pathLst>
                      </a:custGeom>
                      <a:solidFill>
                        <a:srgbClr val="044856"/>
                      </a:solidFill>
                      <a:ln w="29460" cap="flat">
                        <a:noFill/>
                        <a:prstDash val="solid"/>
                        <a:miter/>
                      </a:ln>
                    </p:spPr>
                    <p:txBody>
                      <a:bodyPr rtlCol="0" anchor="ctr"/>
                      <a:lstStyle/>
                      <a:p>
                        <a:endParaRPr lang="fr-FR" sz="2100" b="1"/>
                      </a:p>
                    </p:txBody>
                  </p:sp>
                  <p:sp>
                    <p:nvSpPr>
                      <p:cNvPr id="286" name="Forme libre : forme 285">
                        <a:extLst>
                          <a:ext uri="{FF2B5EF4-FFF2-40B4-BE49-F238E27FC236}">
                            <a16:creationId xmlns:a16="http://schemas.microsoft.com/office/drawing/2014/main" id="{8B35DAC5-33E0-1331-12D0-4F3642693D9F}"/>
                          </a:ext>
                        </a:extLst>
                      </p:cNvPr>
                      <p:cNvSpPr/>
                      <p:nvPr/>
                    </p:nvSpPr>
                    <p:spPr>
                      <a:xfrm>
                        <a:off x="1507280" y="1667149"/>
                        <a:ext cx="301895" cy="475249"/>
                      </a:xfrm>
                      <a:custGeom>
                        <a:avLst/>
                        <a:gdLst>
                          <a:gd name="connsiteX0" fmla="*/ 288923 w 301895"/>
                          <a:gd name="connsiteY0" fmla="*/ 475250 h 475249"/>
                          <a:gd name="connsiteX1" fmla="*/ 301896 w 301895"/>
                          <a:gd name="connsiteY1" fmla="*/ 467584 h 475249"/>
                          <a:gd name="connsiteX2" fmla="*/ 53362 w 301895"/>
                          <a:gd name="connsiteY2" fmla="*/ 37147 h 475249"/>
                          <a:gd name="connsiteX3" fmla="*/ 0 w 301895"/>
                          <a:gd name="connsiteY3" fmla="*/ 0 h 475249"/>
                          <a:gd name="connsiteX4" fmla="*/ 32135 w 301895"/>
                          <a:gd name="connsiteY4" fmla="*/ 30366 h 475249"/>
                          <a:gd name="connsiteX5" fmla="*/ 288923 w 301895"/>
                          <a:gd name="connsiteY5" fmla="*/ 475250 h 47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95" h="475249">
                            <a:moveTo>
                              <a:pt x="288923" y="475250"/>
                            </a:moveTo>
                            <a:lnTo>
                              <a:pt x="301896" y="467584"/>
                            </a:lnTo>
                            <a:lnTo>
                              <a:pt x="53362" y="37147"/>
                            </a:lnTo>
                            <a:cubicBezTo>
                              <a:pt x="41570" y="16510"/>
                              <a:pt x="21522" y="3833"/>
                              <a:pt x="0" y="0"/>
                            </a:cubicBezTo>
                            <a:cubicBezTo>
                              <a:pt x="12972" y="6486"/>
                              <a:pt x="24175" y="16805"/>
                              <a:pt x="32135" y="30366"/>
                            </a:cubicBezTo>
                            <a:lnTo>
                              <a:pt x="288923" y="475250"/>
                            </a:lnTo>
                            <a:close/>
                          </a:path>
                        </a:pathLst>
                      </a:custGeom>
                      <a:solidFill>
                        <a:srgbClr val="087379"/>
                      </a:solidFill>
                      <a:ln w="29460" cap="flat">
                        <a:noFill/>
                        <a:prstDash val="solid"/>
                        <a:miter/>
                      </a:ln>
                    </p:spPr>
                    <p:txBody>
                      <a:bodyPr rtlCol="0" anchor="ctr"/>
                      <a:lstStyle/>
                      <a:p>
                        <a:endParaRPr lang="fr-FR" sz="2100" b="1"/>
                      </a:p>
                    </p:txBody>
                  </p:sp>
                </p:grpSp>
              </p:grpSp>
              <p:grpSp>
                <p:nvGrpSpPr>
                  <p:cNvPr id="275" name="Graphique 2">
                    <a:extLst>
                      <a:ext uri="{FF2B5EF4-FFF2-40B4-BE49-F238E27FC236}">
                        <a16:creationId xmlns:a16="http://schemas.microsoft.com/office/drawing/2014/main" id="{87A4AEDE-913A-883D-A5A6-A64D8712F313}"/>
                      </a:ext>
                    </a:extLst>
                  </p:cNvPr>
                  <p:cNvGrpSpPr/>
                  <p:nvPr/>
                </p:nvGrpSpPr>
                <p:grpSpPr>
                  <a:xfrm>
                    <a:off x="2513728" y="1344834"/>
                    <a:ext cx="769575" cy="887190"/>
                    <a:chOff x="2513728" y="1344834"/>
                    <a:chExt cx="769575" cy="887190"/>
                  </a:xfrm>
                </p:grpSpPr>
                <p:grpSp>
                  <p:nvGrpSpPr>
                    <p:cNvPr id="276" name="Graphique 2">
                      <a:extLst>
                        <a:ext uri="{FF2B5EF4-FFF2-40B4-BE49-F238E27FC236}">
                          <a16:creationId xmlns:a16="http://schemas.microsoft.com/office/drawing/2014/main" id="{655A60E5-402E-ADA6-E846-C7EE1FDFD97B}"/>
                        </a:ext>
                      </a:extLst>
                    </p:cNvPr>
                    <p:cNvGrpSpPr/>
                    <p:nvPr/>
                  </p:nvGrpSpPr>
                  <p:grpSpPr>
                    <a:xfrm>
                      <a:off x="2513728" y="1344834"/>
                      <a:ext cx="769575" cy="613500"/>
                      <a:chOff x="2513728" y="1344834"/>
                      <a:chExt cx="769575" cy="613500"/>
                    </a:xfrm>
                  </p:grpSpPr>
                  <p:sp>
                    <p:nvSpPr>
                      <p:cNvPr id="280" name="Forme libre : forme 279">
                        <a:extLst>
                          <a:ext uri="{FF2B5EF4-FFF2-40B4-BE49-F238E27FC236}">
                            <a16:creationId xmlns:a16="http://schemas.microsoft.com/office/drawing/2014/main" id="{49BE1DDA-24A8-BE8C-9874-65C82E30F359}"/>
                          </a:ext>
                        </a:extLst>
                      </p:cNvPr>
                      <p:cNvSpPr/>
                      <p:nvPr/>
                    </p:nvSpPr>
                    <p:spPr>
                      <a:xfrm>
                        <a:off x="2546815" y="1344834"/>
                        <a:ext cx="736487" cy="555518"/>
                      </a:xfrm>
                      <a:custGeom>
                        <a:avLst/>
                        <a:gdLst>
                          <a:gd name="connsiteX0" fmla="*/ 517114 w 736487"/>
                          <a:gd name="connsiteY0" fmla="*/ 62874 h 555518"/>
                          <a:gd name="connsiteX1" fmla="*/ 0 w 736487"/>
                          <a:gd name="connsiteY1" fmla="*/ 152499 h 555518"/>
                          <a:gd name="connsiteX2" fmla="*/ 697839 w 736487"/>
                          <a:gd name="connsiteY2" fmla="*/ 555518 h 555518"/>
                          <a:gd name="connsiteX3" fmla="*/ 517114 w 73648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487" h="555518">
                            <a:moveTo>
                              <a:pt x="517114" y="62874"/>
                            </a:moveTo>
                            <a:cubicBezTo>
                              <a:pt x="324302" y="-48273"/>
                              <a:pt x="92868" y="-8178"/>
                              <a:pt x="0" y="152499"/>
                            </a:cubicBezTo>
                            <a:lnTo>
                              <a:pt x="697839" y="555518"/>
                            </a:lnTo>
                            <a:cubicBezTo>
                              <a:pt x="791002" y="394841"/>
                              <a:pt x="709926" y="174316"/>
                              <a:pt x="517114" y="62874"/>
                            </a:cubicBezTo>
                            <a:close/>
                          </a:path>
                        </a:pathLst>
                      </a:custGeom>
                      <a:solidFill>
                        <a:srgbClr val="098385"/>
                      </a:solidFill>
                      <a:ln w="29460" cap="flat">
                        <a:noFill/>
                        <a:prstDash val="solid"/>
                        <a:miter/>
                      </a:ln>
                    </p:spPr>
                    <p:txBody>
                      <a:bodyPr rtlCol="0" anchor="ctr"/>
                      <a:lstStyle/>
                      <a:p>
                        <a:endParaRPr lang="fr-FR" sz="2100" b="1"/>
                      </a:p>
                    </p:txBody>
                  </p:sp>
                  <p:sp>
                    <p:nvSpPr>
                      <p:cNvPr id="281" name="Forme libre : forme 280">
                        <a:extLst>
                          <a:ext uri="{FF2B5EF4-FFF2-40B4-BE49-F238E27FC236}">
                            <a16:creationId xmlns:a16="http://schemas.microsoft.com/office/drawing/2014/main" id="{0AB43F84-A3E9-EE50-6F13-C2997192A852}"/>
                          </a:ext>
                        </a:extLst>
                      </p:cNvPr>
                      <p:cNvSpPr/>
                      <p:nvPr/>
                    </p:nvSpPr>
                    <p:spPr>
                      <a:xfrm>
                        <a:off x="3032678" y="1400042"/>
                        <a:ext cx="223421" cy="486747"/>
                      </a:xfrm>
                      <a:custGeom>
                        <a:avLst/>
                        <a:gdLst>
                          <a:gd name="connsiteX0" fmla="*/ 4422 w 223421"/>
                          <a:gd name="connsiteY0" fmla="*/ 2359 h 486747"/>
                          <a:gd name="connsiteX1" fmla="*/ 0 w 223421"/>
                          <a:gd name="connsiteY1" fmla="*/ 0 h 486747"/>
                          <a:gd name="connsiteX2" fmla="*/ 130311 w 223421"/>
                          <a:gd name="connsiteY2" fmla="*/ 452843 h 486747"/>
                          <a:gd name="connsiteX3" fmla="*/ 189275 w 223421"/>
                          <a:gd name="connsiteY3" fmla="*/ 486748 h 486747"/>
                          <a:gd name="connsiteX4" fmla="*/ 4422 w 223421"/>
                          <a:gd name="connsiteY4" fmla="*/ 2359 h 48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21" h="486747">
                            <a:moveTo>
                              <a:pt x="4422" y="2359"/>
                            </a:moveTo>
                            <a:cubicBezTo>
                              <a:pt x="2948" y="1474"/>
                              <a:pt x="1474" y="884"/>
                              <a:pt x="0" y="0"/>
                            </a:cubicBezTo>
                            <a:cubicBezTo>
                              <a:pt x="152422" y="117044"/>
                              <a:pt x="210796" y="308382"/>
                              <a:pt x="130311" y="452843"/>
                            </a:cubicBezTo>
                            <a:lnTo>
                              <a:pt x="189275" y="486748"/>
                            </a:lnTo>
                            <a:cubicBezTo>
                              <a:pt x="275067" y="326955"/>
                              <a:pt x="193992" y="111737"/>
                              <a:pt x="4422" y="2359"/>
                            </a:cubicBezTo>
                            <a:close/>
                          </a:path>
                        </a:pathLst>
                      </a:custGeom>
                      <a:solidFill>
                        <a:srgbClr val="37D3CF"/>
                      </a:solidFill>
                      <a:ln w="29460" cap="flat">
                        <a:noFill/>
                        <a:prstDash val="solid"/>
                        <a:miter/>
                      </a:ln>
                    </p:spPr>
                    <p:txBody>
                      <a:bodyPr rtlCol="0" anchor="ctr"/>
                      <a:lstStyle/>
                      <a:p>
                        <a:endParaRPr lang="fr-FR" sz="2100" b="1"/>
                      </a:p>
                    </p:txBody>
                  </p:sp>
                  <p:sp>
                    <p:nvSpPr>
                      <p:cNvPr id="282" name="Forme libre : forme 281">
                        <a:extLst>
                          <a:ext uri="{FF2B5EF4-FFF2-40B4-BE49-F238E27FC236}">
                            <a16:creationId xmlns:a16="http://schemas.microsoft.com/office/drawing/2014/main" id="{9DE851FD-AF13-5E80-2918-B55EB55FA639}"/>
                          </a:ext>
                        </a:extLst>
                      </p:cNvPr>
                      <p:cNvSpPr/>
                      <p:nvPr/>
                    </p:nvSpPr>
                    <p:spPr>
                      <a:xfrm rot="-3599956">
                        <a:off x="2829282" y="1295859"/>
                        <a:ext cx="133845" cy="806019"/>
                      </a:xfrm>
                      <a:custGeom>
                        <a:avLst/>
                        <a:gdLst>
                          <a:gd name="connsiteX0" fmla="*/ 133845 w 133845"/>
                          <a:gd name="connsiteY0" fmla="*/ 403010 h 806019"/>
                          <a:gd name="connsiteX1" fmla="*/ 66923 w 133845"/>
                          <a:gd name="connsiteY1" fmla="*/ 806020 h 806019"/>
                          <a:gd name="connsiteX2" fmla="*/ 0 w 133845"/>
                          <a:gd name="connsiteY2" fmla="*/ 403010 h 806019"/>
                          <a:gd name="connsiteX3" fmla="*/ 66923 w 133845"/>
                          <a:gd name="connsiteY3" fmla="*/ 0 h 806019"/>
                          <a:gd name="connsiteX4" fmla="*/ 133845 w 133845"/>
                          <a:gd name="connsiteY4" fmla="*/ 403010 h 806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45" h="806019">
                            <a:moveTo>
                              <a:pt x="133845" y="403010"/>
                            </a:moveTo>
                            <a:cubicBezTo>
                              <a:pt x="133845" y="625586"/>
                              <a:pt x="103883" y="806020"/>
                              <a:pt x="66923" y="806020"/>
                            </a:cubicBezTo>
                            <a:cubicBezTo>
                              <a:pt x="29962" y="806020"/>
                              <a:pt x="0" y="625586"/>
                              <a:pt x="0" y="403010"/>
                            </a:cubicBezTo>
                            <a:cubicBezTo>
                              <a:pt x="0" y="180434"/>
                              <a:pt x="29962" y="0"/>
                              <a:pt x="66923" y="0"/>
                            </a:cubicBezTo>
                            <a:cubicBezTo>
                              <a:pt x="103883" y="0"/>
                              <a:pt x="133845" y="180434"/>
                              <a:pt x="133845" y="403010"/>
                            </a:cubicBezTo>
                            <a:close/>
                          </a:path>
                        </a:pathLst>
                      </a:custGeom>
                      <a:solidFill>
                        <a:srgbClr val="05535F"/>
                      </a:solidFill>
                      <a:ln w="29459" cap="flat">
                        <a:noFill/>
                        <a:prstDash val="solid"/>
                        <a:miter/>
                      </a:ln>
                    </p:spPr>
                    <p:txBody>
                      <a:bodyPr rtlCol="0" anchor="ctr"/>
                      <a:lstStyle/>
                      <a:p>
                        <a:endParaRPr lang="fr-FR" sz="2100" b="1"/>
                      </a:p>
                    </p:txBody>
                  </p:sp>
                </p:grpSp>
                <p:grpSp>
                  <p:nvGrpSpPr>
                    <p:cNvPr id="277" name="Graphique 2">
                      <a:extLst>
                        <a:ext uri="{FF2B5EF4-FFF2-40B4-BE49-F238E27FC236}">
                          <a16:creationId xmlns:a16="http://schemas.microsoft.com/office/drawing/2014/main" id="{7F6AABF5-E34D-C131-0005-64C206B16554}"/>
                        </a:ext>
                      </a:extLst>
                    </p:cNvPr>
                    <p:cNvGrpSpPr/>
                    <p:nvPr/>
                  </p:nvGrpSpPr>
                  <p:grpSpPr>
                    <a:xfrm>
                      <a:off x="2543277" y="1651948"/>
                      <a:ext cx="412322" cy="580075"/>
                      <a:chOff x="2543277" y="1651948"/>
                      <a:chExt cx="412322" cy="580075"/>
                    </a:xfrm>
                  </p:grpSpPr>
                  <p:sp>
                    <p:nvSpPr>
                      <p:cNvPr id="278" name="Forme libre : forme 277">
                        <a:extLst>
                          <a:ext uri="{FF2B5EF4-FFF2-40B4-BE49-F238E27FC236}">
                            <a16:creationId xmlns:a16="http://schemas.microsoft.com/office/drawing/2014/main" id="{6B29727F-DA72-1EA9-F2CE-C11C694F6F71}"/>
                          </a:ext>
                        </a:extLst>
                      </p:cNvPr>
                      <p:cNvSpPr/>
                      <p:nvPr/>
                    </p:nvSpPr>
                    <p:spPr>
                      <a:xfrm>
                        <a:off x="2543277" y="1651948"/>
                        <a:ext cx="412322" cy="580075"/>
                      </a:xfrm>
                      <a:custGeom>
                        <a:avLst/>
                        <a:gdLst>
                          <a:gd name="connsiteX0" fmla="*/ 134438 w 412322"/>
                          <a:gd name="connsiteY0" fmla="*/ 580075 h 580075"/>
                          <a:gd name="connsiteX1" fmla="*/ 0 w 412322"/>
                          <a:gd name="connsiteY1" fmla="*/ 502538 h 580075"/>
                          <a:gd name="connsiteX2" fmla="*/ 267697 w 412322"/>
                          <a:gd name="connsiteY2" fmla="*/ 38786 h 580075"/>
                          <a:gd name="connsiteX3" fmla="*/ 373537 w 412322"/>
                          <a:gd name="connsiteY3" fmla="*/ 10483 h 580075"/>
                          <a:gd name="connsiteX4" fmla="*/ 401840 w 412322"/>
                          <a:gd name="connsiteY4" fmla="*/ 116324 h 580075"/>
                          <a:gd name="connsiteX5" fmla="*/ 134438 w 412322"/>
                          <a:gd name="connsiteY5" fmla="*/ 580075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322" h="580075">
                            <a:moveTo>
                              <a:pt x="134438" y="580075"/>
                            </a:moveTo>
                            <a:lnTo>
                              <a:pt x="0" y="502538"/>
                            </a:lnTo>
                            <a:lnTo>
                              <a:pt x="267697" y="38786"/>
                            </a:lnTo>
                            <a:cubicBezTo>
                              <a:pt x="289218" y="1639"/>
                              <a:pt x="336684" y="-11038"/>
                              <a:pt x="373537" y="10483"/>
                            </a:cubicBezTo>
                            <a:cubicBezTo>
                              <a:pt x="410684" y="32005"/>
                              <a:pt x="423361" y="79471"/>
                              <a:pt x="401840" y="116324"/>
                            </a:cubicBezTo>
                            <a:lnTo>
                              <a:pt x="134438" y="580075"/>
                            </a:lnTo>
                            <a:close/>
                          </a:path>
                        </a:pathLst>
                      </a:custGeom>
                      <a:solidFill>
                        <a:srgbClr val="044856"/>
                      </a:solidFill>
                      <a:ln w="29460" cap="flat">
                        <a:noFill/>
                        <a:prstDash val="solid"/>
                        <a:miter/>
                      </a:ln>
                    </p:spPr>
                    <p:txBody>
                      <a:bodyPr rtlCol="0" anchor="ctr"/>
                      <a:lstStyle/>
                      <a:p>
                        <a:endParaRPr lang="fr-FR" sz="2100" b="1"/>
                      </a:p>
                    </p:txBody>
                  </p:sp>
                  <p:sp>
                    <p:nvSpPr>
                      <p:cNvPr id="279" name="Forme libre : forme 278">
                        <a:extLst>
                          <a:ext uri="{FF2B5EF4-FFF2-40B4-BE49-F238E27FC236}">
                            <a16:creationId xmlns:a16="http://schemas.microsoft.com/office/drawing/2014/main" id="{357E21A7-4BF1-C220-308B-E3CD8C7059BC}"/>
                          </a:ext>
                        </a:extLst>
                      </p:cNvPr>
                      <p:cNvSpPr/>
                      <p:nvPr/>
                    </p:nvSpPr>
                    <p:spPr>
                      <a:xfrm>
                        <a:off x="2666807" y="1701348"/>
                        <a:ext cx="271718" cy="495297"/>
                      </a:xfrm>
                      <a:custGeom>
                        <a:avLst/>
                        <a:gdLst>
                          <a:gd name="connsiteX0" fmla="*/ 0 w 271718"/>
                          <a:gd name="connsiteY0" fmla="*/ 487632 h 495297"/>
                          <a:gd name="connsiteX1" fmla="*/ 12972 w 271718"/>
                          <a:gd name="connsiteY1" fmla="*/ 495297 h 495297"/>
                          <a:gd name="connsiteX2" fmla="*/ 261505 w 271718"/>
                          <a:gd name="connsiteY2" fmla="*/ 64860 h 495297"/>
                          <a:gd name="connsiteX3" fmla="*/ 267107 w 271718"/>
                          <a:gd name="connsiteY3" fmla="*/ 0 h 495297"/>
                          <a:gd name="connsiteX4" fmla="*/ 256788 w 271718"/>
                          <a:gd name="connsiteY4" fmla="*/ 43044 h 495297"/>
                          <a:gd name="connsiteX5" fmla="*/ 0 w 271718"/>
                          <a:gd name="connsiteY5" fmla="*/ 487632 h 49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718" h="495297">
                            <a:moveTo>
                              <a:pt x="0" y="487632"/>
                            </a:moveTo>
                            <a:lnTo>
                              <a:pt x="12972" y="495297"/>
                            </a:lnTo>
                            <a:lnTo>
                              <a:pt x="261505" y="64860"/>
                            </a:lnTo>
                            <a:cubicBezTo>
                              <a:pt x="273298" y="44223"/>
                              <a:pt x="274477" y="20637"/>
                              <a:pt x="267107" y="0"/>
                            </a:cubicBezTo>
                            <a:cubicBezTo>
                              <a:pt x="267991" y="14446"/>
                              <a:pt x="264748" y="29482"/>
                              <a:pt x="256788" y="43044"/>
                            </a:cubicBezTo>
                            <a:lnTo>
                              <a:pt x="0" y="487632"/>
                            </a:lnTo>
                            <a:close/>
                          </a:path>
                        </a:pathLst>
                      </a:custGeom>
                      <a:solidFill>
                        <a:srgbClr val="087379"/>
                      </a:solidFill>
                      <a:ln w="29460" cap="flat">
                        <a:noFill/>
                        <a:prstDash val="solid"/>
                        <a:miter/>
                      </a:ln>
                    </p:spPr>
                    <p:txBody>
                      <a:bodyPr rtlCol="0" anchor="ctr"/>
                      <a:lstStyle/>
                      <a:p>
                        <a:endParaRPr lang="fr-FR" sz="2100" b="1"/>
                      </a:p>
                    </p:txBody>
                  </p:sp>
                </p:grpSp>
              </p:grpSp>
            </p:grpSp>
            <p:grpSp>
              <p:nvGrpSpPr>
                <p:cNvPr id="248" name="Graphique 2">
                  <a:extLst>
                    <a:ext uri="{FF2B5EF4-FFF2-40B4-BE49-F238E27FC236}">
                      <a16:creationId xmlns:a16="http://schemas.microsoft.com/office/drawing/2014/main" id="{1CDB9153-D59F-4B46-9DE0-B85A70093CBF}"/>
                    </a:ext>
                  </a:extLst>
                </p:cNvPr>
                <p:cNvGrpSpPr/>
                <p:nvPr/>
              </p:nvGrpSpPr>
              <p:grpSpPr>
                <a:xfrm>
                  <a:off x="1307097" y="3544562"/>
                  <a:ext cx="1765971" cy="705798"/>
                  <a:chOff x="1307097" y="3544562"/>
                  <a:chExt cx="1765971" cy="705798"/>
                </a:xfrm>
              </p:grpSpPr>
              <p:grpSp>
                <p:nvGrpSpPr>
                  <p:cNvPr id="268" name="Graphique 2">
                    <a:extLst>
                      <a:ext uri="{FF2B5EF4-FFF2-40B4-BE49-F238E27FC236}">
                        <a16:creationId xmlns:a16="http://schemas.microsoft.com/office/drawing/2014/main" id="{3B6A2742-80F6-9E75-8E38-4501E070E247}"/>
                      </a:ext>
                    </a:extLst>
                  </p:cNvPr>
                  <p:cNvGrpSpPr/>
                  <p:nvPr/>
                </p:nvGrpSpPr>
                <p:grpSpPr>
                  <a:xfrm>
                    <a:off x="1307097" y="3544562"/>
                    <a:ext cx="737344" cy="705798"/>
                    <a:chOff x="1307097" y="3544562"/>
                    <a:chExt cx="737344" cy="705798"/>
                  </a:xfrm>
                </p:grpSpPr>
                <p:sp>
                  <p:nvSpPr>
                    <p:cNvPr id="272" name="Forme libre : forme 271">
                      <a:extLst>
                        <a:ext uri="{FF2B5EF4-FFF2-40B4-BE49-F238E27FC236}">
                          <a16:creationId xmlns:a16="http://schemas.microsoft.com/office/drawing/2014/main" id="{F6030AA0-EE54-44ED-73A9-15000C425409}"/>
                        </a:ext>
                      </a:extLst>
                    </p:cNvPr>
                    <p:cNvSpPr/>
                    <p:nvPr/>
                  </p:nvSpPr>
                  <p:spPr>
                    <a:xfrm>
                      <a:off x="1351910" y="3575813"/>
                      <a:ext cx="692531" cy="674548"/>
                    </a:xfrm>
                    <a:custGeom>
                      <a:avLst/>
                      <a:gdLst>
                        <a:gd name="connsiteX0" fmla="*/ 692532 w 692531"/>
                        <a:gd name="connsiteY0" fmla="*/ 63386 h 674548"/>
                        <a:gd name="connsiteX1" fmla="*/ 438692 w 692531"/>
                        <a:gd name="connsiteY1" fmla="*/ 0 h 674548"/>
                        <a:gd name="connsiteX2" fmla="*/ 0 w 692531"/>
                        <a:gd name="connsiteY2" fmla="*/ 674548 h 674548"/>
                        <a:gd name="connsiteX3" fmla="*/ 65745 w 692531"/>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531" h="674548">
                          <a:moveTo>
                            <a:pt x="692532" y="63386"/>
                          </a:moveTo>
                          <a:lnTo>
                            <a:pt x="438692" y="0"/>
                          </a:lnTo>
                          <a:lnTo>
                            <a:pt x="0" y="674548"/>
                          </a:lnTo>
                          <a:lnTo>
                            <a:pt x="65745" y="674548"/>
                          </a:lnTo>
                          <a:close/>
                        </a:path>
                      </a:pathLst>
                    </a:custGeom>
                    <a:solidFill>
                      <a:srgbClr val="07636C"/>
                    </a:solidFill>
                    <a:ln w="29460" cap="flat">
                      <a:noFill/>
                      <a:prstDash val="solid"/>
                      <a:miter/>
                    </a:ln>
                  </p:spPr>
                  <p:txBody>
                    <a:bodyPr rtlCol="0" anchor="ctr"/>
                    <a:lstStyle/>
                    <a:p>
                      <a:endParaRPr lang="fr-FR" sz="2100" b="1"/>
                    </a:p>
                  </p:txBody>
                </p:sp>
                <p:sp>
                  <p:nvSpPr>
                    <p:cNvPr id="273" name="Forme libre : forme 272">
                      <a:extLst>
                        <a:ext uri="{FF2B5EF4-FFF2-40B4-BE49-F238E27FC236}">
                          <a16:creationId xmlns:a16="http://schemas.microsoft.com/office/drawing/2014/main" id="{B815146B-E214-5ACC-B82E-6624A50E87E3}"/>
                        </a:ext>
                      </a:extLst>
                    </p:cNvPr>
                    <p:cNvSpPr/>
                    <p:nvPr/>
                  </p:nvSpPr>
                  <p:spPr>
                    <a:xfrm>
                      <a:off x="1307097" y="3544562"/>
                      <a:ext cx="483504" cy="705798"/>
                    </a:xfrm>
                    <a:custGeom>
                      <a:avLst/>
                      <a:gdLst>
                        <a:gd name="connsiteX0" fmla="*/ 358501 w 483504"/>
                        <a:gd name="connsiteY0" fmla="*/ 0 h 705798"/>
                        <a:gd name="connsiteX1" fmla="*/ 0 w 483504"/>
                        <a:gd name="connsiteY1" fmla="*/ 705799 h 705798"/>
                        <a:gd name="connsiteX2" fmla="*/ 44813 w 483504"/>
                        <a:gd name="connsiteY2" fmla="*/ 705799 h 705798"/>
                        <a:gd name="connsiteX3" fmla="*/ 483505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358501" y="0"/>
                          </a:moveTo>
                          <a:lnTo>
                            <a:pt x="0" y="705799"/>
                          </a:lnTo>
                          <a:lnTo>
                            <a:pt x="44813" y="705799"/>
                          </a:lnTo>
                          <a:lnTo>
                            <a:pt x="483505" y="31251"/>
                          </a:lnTo>
                          <a:close/>
                        </a:path>
                      </a:pathLst>
                    </a:custGeom>
                    <a:solidFill>
                      <a:srgbClr val="0B9392"/>
                    </a:solidFill>
                    <a:ln w="29460" cap="flat">
                      <a:noFill/>
                      <a:prstDash val="solid"/>
                      <a:miter/>
                    </a:ln>
                  </p:spPr>
                  <p:txBody>
                    <a:bodyPr rtlCol="0" anchor="ctr"/>
                    <a:lstStyle/>
                    <a:p>
                      <a:endParaRPr lang="fr-FR" sz="2100" b="1"/>
                    </a:p>
                  </p:txBody>
                </p:sp>
              </p:grpSp>
              <p:grpSp>
                <p:nvGrpSpPr>
                  <p:cNvPr id="269" name="Graphique 2">
                    <a:extLst>
                      <a:ext uri="{FF2B5EF4-FFF2-40B4-BE49-F238E27FC236}">
                        <a16:creationId xmlns:a16="http://schemas.microsoft.com/office/drawing/2014/main" id="{B2DFF09C-D1A1-230E-49BC-524886AAF230}"/>
                      </a:ext>
                    </a:extLst>
                  </p:cNvPr>
                  <p:cNvGrpSpPr/>
                  <p:nvPr/>
                </p:nvGrpSpPr>
                <p:grpSpPr>
                  <a:xfrm>
                    <a:off x="2335429" y="3544562"/>
                    <a:ext cx="737639" cy="705798"/>
                    <a:chOff x="2335429" y="3544562"/>
                    <a:chExt cx="737639" cy="705798"/>
                  </a:xfrm>
                </p:grpSpPr>
                <p:sp>
                  <p:nvSpPr>
                    <p:cNvPr id="270" name="Forme libre : forme 269">
                      <a:extLst>
                        <a:ext uri="{FF2B5EF4-FFF2-40B4-BE49-F238E27FC236}">
                          <a16:creationId xmlns:a16="http://schemas.microsoft.com/office/drawing/2014/main" id="{CD6AB38C-58C3-B19C-1100-3AB2DC8D0DCB}"/>
                        </a:ext>
                      </a:extLst>
                    </p:cNvPr>
                    <p:cNvSpPr/>
                    <p:nvPr/>
                  </p:nvSpPr>
                  <p:spPr>
                    <a:xfrm>
                      <a:off x="2335429" y="3575813"/>
                      <a:ext cx="692826" cy="674548"/>
                    </a:xfrm>
                    <a:custGeom>
                      <a:avLst/>
                      <a:gdLst>
                        <a:gd name="connsiteX0" fmla="*/ 0 w 692826"/>
                        <a:gd name="connsiteY0" fmla="*/ 63386 h 674548"/>
                        <a:gd name="connsiteX1" fmla="*/ 254135 w 692826"/>
                        <a:gd name="connsiteY1" fmla="*/ 0 h 674548"/>
                        <a:gd name="connsiteX2" fmla="*/ 692827 w 692826"/>
                        <a:gd name="connsiteY2" fmla="*/ 674548 h 674548"/>
                        <a:gd name="connsiteX3" fmla="*/ 627082 w 692826"/>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826" h="674548">
                          <a:moveTo>
                            <a:pt x="0" y="63386"/>
                          </a:moveTo>
                          <a:lnTo>
                            <a:pt x="254135" y="0"/>
                          </a:lnTo>
                          <a:lnTo>
                            <a:pt x="692827" y="674548"/>
                          </a:lnTo>
                          <a:lnTo>
                            <a:pt x="627082" y="674548"/>
                          </a:lnTo>
                          <a:close/>
                        </a:path>
                      </a:pathLst>
                    </a:custGeom>
                    <a:solidFill>
                      <a:srgbClr val="07636C"/>
                    </a:solidFill>
                    <a:ln w="29460" cap="flat">
                      <a:noFill/>
                      <a:prstDash val="solid"/>
                      <a:miter/>
                    </a:ln>
                  </p:spPr>
                  <p:txBody>
                    <a:bodyPr rtlCol="0" anchor="ctr"/>
                    <a:lstStyle/>
                    <a:p>
                      <a:endParaRPr lang="fr-FR" sz="2100" b="1"/>
                    </a:p>
                  </p:txBody>
                </p:sp>
                <p:sp>
                  <p:nvSpPr>
                    <p:cNvPr id="271" name="Forme libre : forme 270">
                      <a:extLst>
                        <a:ext uri="{FF2B5EF4-FFF2-40B4-BE49-F238E27FC236}">
                          <a16:creationId xmlns:a16="http://schemas.microsoft.com/office/drawing/2014/main" id="{F91A5CA9-CB39-1660-5CAE-EE81C695E6A6}"/>
                        </a:ext>
                      </a:extLst>
                    </p:cNvPr>
                    <p:cNvSpPr/>
                    <p:nvPr/>
                  </p:nvSpPr>
                  <p:spPr>
                    <a:xfrm>
                      <a:off x="2589564" y="3544562"/>
                      <a:ext cx="483504" cy="705798"/>
                    </a:xfrm>
                    <a:custGeom>
                      <a:avLst/>
                      <a:gdLst>
                        <a:gd name="connsiteX0" fmla="*/ 125004 w 483504"/>
                        <a:gd name="connsiteY0" fmla="*/ 0 h 705798"/>
                        <a:gd name="connsiteX1" fmla="*/ 483505 w 483504"/>
                        <a:gd name="connsiteY1" fmla="*/ 705799 h 705798"/>
                        <a:gd name="connsiteX2" fmla="*/ 438692 w 483504"/>
                        <a:gd name="connsiteY2" fmla="*/ 705799 h 705798"/>
                        <a:gd name="connsiteX3" fmla="*/ 0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125004" y="0"/>
                          </a:moveTo>
                          <a:lnTo>
                            <a:pt x="483505" y="705799"/>
                          </a:lnTo>
                          <a:lnTo>
                            <a:pt x="438692" y="705799"/>
                          </a:lnTo>
                          <a:lnTo>
                            <a:pt x="0" y="31251"/>
                          </a:lnTo>
                          <a:close/>
                        </a:path>
                      </a:pathLst>
                    </a:custGeom>
                    <a:solidFill>
                      <a:srgbClr val="0B9392"/>
                    </a:solidFill>
                    <a:ln w="29460" cap="flat">
                      <a:noFill/>
                      <a:prstDash val="solid"/>
                      <a:miter/>
                    </a:ln>
                  </p:spPr>
                  <p:txBody>
                    <a:bodyPr rtlCol="0" anchor="ctr"/>
                    <a:lstStyle/>
                    <a:p>
                      <a:endParaRPr lang="fr-FR" sz="2100" b="1"/>
                    </a:p>
                  </p:txBody>
                </p:sp>
              </p:grpSp>
            </p:grpSp>
            <p:sp>
              <p:nvSpPr>
                <p:cNvPr id="249" name="Forme libre : forme 248">
                  <a:extLst>
                    <a:ext uri="{FF2B5EF4-FFF2-40B4-BE49-F238E27FC236}">
                      <a16:creationId xmlns:a16="http://schemas.microsoft.com/office/drawing/2014/main" id="{0ADACEAD-782F-469A-EF7C-5EFD5547D1E9}"/>
                    </a:ext>
                  </a:extLst>
                </p:cNvPr>
                <p:cNvSpPr/>
                <p:nvPr/>
              </p:nvSpPr>
              <p:spPr>
                <a:xfrm>
                  <a:off x="981026" y="1717268"/>
                  <a:ext cx="2418112" cy="2418112"/>
                </a:xfrm>
                <a:custGeom>
                  <a:avLst/>
                  <a:gdLst>
                    <a:gd name="connsiteX0" fmla="*/ 2418113 w 2418112"/>
                    <a:gd name="connsiteY0" fmla="*/ 1209056 h 2418112"/>
                    <a:gd name="connsiteX1" fmla="*/ 1209056 w 2418112"/>
                    <a:gd name="connsiteY1" fmla="*/ 2418113 h 2418112"/>
                    <a:gd name="connsiteX2" fmla="*/ 0 w 2418112"/>
                    <a:gd name="connsiteY2" fmla="*/ 1209056 h 2418112"/>
                    <a:gd name="connsiteX3" fmla="*/ 1209056 w 2418112"/>
                    <a:gd name="connsiteY3" fmla="*/ 0 h 2418112"/>
                    <a:gd name="connsiteX4" fmla="*/ 2418113 w 2418112"/>
                    <a:gd name="connsiteY4" fmla="*/ 1209056 h 241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112" h="2418112">
                      <a:moveTo>
                        <a:pt x="2418113" y="1209056"/>
                      </a:moveTo>
                      <a:cubicBezTo>
                        <a:pt x="2418113" y="1876800"/>
                        <a:pt x="1876800" y="2418113"/>
                        <a:pt x="1209056" y="2418113"/>
                      </a:cubicBezTo>
                      <a:cubicBezTo>
                        <a:pt x="541313" y="2418113"/>
                        <a:pt x="0" y="1876800"/>
                        <a:pt x="0" y="1209056"/>
                      </a:cubicBezTo>
                      <a:cubicBezTo>
                        <a:pt x="0" y="541313"/>
                        <a:pt x="541313" y="0"/>
                        <a:pt x="1209056" y="0"/>
                      </a:cubicBezTo>
                      <a:cubicBezTo>
                        <a:pt x="1876800" y="0"/>
                        <a:pt x="2418113" y="541313"/>
                        <a:pt x="2418113" y="1209056"/>
                      </a:cubicBezTo>
                      <a:close/>
                    </a:path>
                  </a:pathLst>
                </a:custGeom>
                <a:solidFill>
                  <a:srgbClr val="05535F"/>
                </a:solidFill>
                <a:ln w="29460" cap="flat">
                  <a:noFill/>
                  <a:prstDash val="solid"/>
                  <a:miter/>
                </a:ln>
              </p:spPr>
              <p:txBody>
                <a:bodyPr rtlCol="0" anchor="ctr"/>
                <a:lstStyle/>
                <a:p>
                  <a:endParaRPr lang="fr-FR" sz="2100" b="1"/>
                </a:p>
              </p:txBody>
            </p:sp>
            <p:sp>
              <p:nvSpPr>
                <p:cNvPr id="250" name="Forme libre : forme 249">
                  <a:extLst>
                    <a:ext uri="{FF2B5EF4-FFF2-40B4-BE49-F238E27FC236}">
                      <a16:creationId xmlns:a16="http://schemas.microsoft.com/office/drawing/2014/main" id="{9517ADC8-39BC-5146-DD3C-7ACA95FF3E30}"/>
                    </a:ext>
                  </a:extLst>
                </p:cNvPr>
                <p:cNvSpPr/>
                <p:nvPr/>
              </p:nvSpPr>
              <p:spPr>
                <a:xfrm>
                  <a:off x="1018763" y="1755005"/>
                  <a:ext cx="2342638" cy="2342639"/>
                </a:xfrm>
                <a:custGeom>
                  <a:avLst/>
                  <a:gdLst>
                    <a:gd name="connsiteX0" fmla="*/ 2342639 w 2342638"/>
                    <a:gd name="connsiteY0" fmla="*/ 1171320 h 2342639"/>
                    <a:gd name="connsiteX1" fmla="*/ 1171319 w 2342638"/>
                    <a:gd name="connsiteY1" fmla="*/ 2342639 h 2342639"/>
                    <a:gd name="connsiteX2" fmla="*/ 0 w 2342638"/>
                    <a:gd name="connsiteY2" fmla="*/ 1171320 h 2342639"/>
                    <a:gd name="connsiteX3" fmla="*/ 1171319 w 2342638"/>
                    <a:gd name="connsiteY3" fmla="*/ 0 h 2342639"/>
                    <a:gd name="connsiteX4" fmla="*/ 2342639 w 2342638"/>
                    <a:gd name="connsiteY4" fmla="*/ 1171320 h 2342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638" h="2342639">
                      <a:moveTo>
                        <a:pt x="2342639" y="1171320"/>
                      </a:moveTo>
                      <a:cubicBezTo>
                        <a:pt x="2342639" y="1818221"/>
                        <a:pt x="1818221" y="2342639"/>
                        <a:pt x="1171319" y="2342639"/>
                      </a:cubicBezTo>
                      <a:cubicBezTo>
                        <a:pt x="524417" y="2342639"/>
                        <a:pt x="0" y="1818221"/>
                        <a:pt x="0" y="1171320"/>
                      </a:cubicBezTo>
                      <a:cubicBezTo>
                        <a:pt x="0" y="524418"/>
                        <a:pt x="524417" y="0"/>
                        <a:pt x="1171319" y="0"/>
                      </a:cubicBezTo>
                      <a:cubicBezTo>
                        <a:pt x="1818221" y="0"/>
                        <a:pt x="2342639" y="524418"/>
                        <a:pt x="2342639" y="1171320"/>
                      </a:cubicBezTo>
                      <a:close/>
                    </a:path>
                  </a:pathLst>
                </a:custGeom>
                <a:solidFill>
                  <a:srgbClr val="098385"/>
                </a:solidFill>
                <a:ln w="29460" cap="flat">
                  <a:noFill/>
                  <a:prstDash val="solid"/>
                  <a:miter/>
                </a:ln>
              </p:spPr>
              <p:txBody>
                <a:bodyPr rtlCol="0" anchor="ctr"/>
                <a:lstStyle/>
                <a:p>
                  <a:endParaRPr lang="fr-FR" sz="2100" b="1"/>
                </a:p>
              </p:txBody>
            </p:sp>
            <p:sp>
              <p:nvSpPr>
                <p:cNvPr id="251" name="Forme libre : forme 250">
                  <a:extLst>
                    <a:ext uri="{FF2B5EF4-FFF2-40B4-BE49-F238E27FC236}">
                      <a16:creationId xmlns:a16="http://schemas.microsoft.com/office/drawing/2014/main" id="{9EE2BFF5-6751-1E8A-DB52-FB7BD730ED3D}"/>
                    </a:ext>
                  </a:extLst>
                </p:cNvPr>
                <p:cNvSpPr/>
                <p:nvPr/>
              </p:nvSpPr>
              <p:spPr>
                <a:xfrm>
                  <a:off x="1140524" y="1876766"/>
                  <a:ext cx="2099117" cy="2099117"/>
                </a:xfrm>
                <a:custGeom>
                  <a:avLst/>
                  <a:gdLst>
                    <a:gd name="connsiteX0" fmla="*/ 2099118 w 2099117"/>
                    <a:gd name="connsiteY0" fmla="*/ 1049559 h 2099117"/>
                    <a:gd name="connsiteX1" fmla="*/ 1049559 w 2099117"/>
                    <a:gd name="connsiteY1" fmla="*/ 2099118 h 2099117"/>
                    <a:gd name="connsiteX2" fmla="*/ 0 w 2099117"/>
                    <a:gd name="connsiteY2" fmla="*/ 1049559 h 2099117"/>
                    <a:gd name="connsiteX3" fmla="*/ 1049559 w 2099117"/>
                    <a:gd name="connsiteY3" fmla="*/ 0 h 2099117"/>
                    <a:gd name="connsiteX4" fmla="*/ 2099118 w 2099117"/>
                    <a:gd name="connsiteY4" fmla="*/ 1049559 h 2099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17" h="2099117">
                      <a:moveTo>
                        <a:pt x="2099118" y="1049559"/>
                      </a:moveTo>
                      <a:cubicBezTo>
                        <a:pt x="2099118" y="1629214"/>
                        <a:pt x="1629214" y="2099118"/>
                        <a:pt x="1049559" y="2099118"/>
                      </a:cubicBezTo>
                      <a:cubicBezTo>
                        <a:pt x="469904" y="2099118"/>
                        <a:pt x="0" y="1629214"/>
                        <a:pt x="0" y="1049559"/>
                      </a:cubicBezTo>
                      <a:cubicBezTo>
                        <a:pt x="0" y="469903"/>
                        <a:pt x="469904" y="0"/>
                        <a:pt x="1049559" y="0"/>
                      </a:cubicBezTo>
                      <a:cubicBezTo>
                        <a:pt x="1629214" y="0"/>
                        <a:pt x="2099118" y="469903"/>
                        <a:pt x="2099118" y="1049559"/>
                      </a:cubicBezTo>
                      <a:close/>
                    </a:path>
                  </a:pathLst>
                </a:custGeom>
                <a:solidFill>
                  <a:srgbClr val="0B9392"/>
                </a:solidFill>
                <a:ln w="29460" cap="flat">
                  <a:noFill/>
                  <a:prstDash val="solid"/>
                  <a:miter/>
                </a:ln>
              </p:spPr>
              <p:txBody>
                <a:bodyPr rtlCol="0" anchor="ctr"/>
                <a:lstStyle/>
                <a:p>
                  <a:endParaRPr lang="fr-FR" sz="2100" b="1"/>
                </a:p>
              </p:txBody>
            </p:sp>
            <p:sp>
              <p:nvSpPr>
                <p:cNvPr id="252" name="Forme libre : forme 251">
                  <a:extLst>
                    <a:ext uri="{FF2B5EF4-FFF2-40B4-BE49-F238E27FC236}">
                      <a16:creationId xmlns:a16="http://schemas.microsoft.com/office/drawing/2014/main" id="{947E1B6E-BB2C-ECC2-A9D8-52A056555AA7}"/>
                    </a:ext>
                  </a:extLst>
                </p:cNvPr>
                <p:cNvSpPr/>
                <p:nvPr/>
              </p:nvSpPr>
              <p:spPr>
                <a:xfrm>
                  <a:off x="1173544" y="1909786"/>
                  <a:ext cx="2033077" cy="2033078"/>
                </a:xfrm>
                <a:custGeom>
                  <a:avLst/>
                  <a:gdLst>
                    <a:gd name="connsiteX0" fmla="*/ 2033078 w 2033077"/>
                    <a:gd name="connsiteY0" fmla="*/ 1016539 h 2033078"/>
                    <a:gd name="connsiteX1" fmla="*/ 1016539 w 2033077"/>
                    <a:gd name="connsiteY1" fmla="*/ 2033078 h 2033078"/>
                    <a:gd name="connsiteX2" fmla="*/ 0 w 2033077"/>
                    <a:gd name="connsiteY2" fmla="*/ 1016539 h 2033078"/>
                    <a:gd name="connsiteX3" fmla="*/ 1016539 w 2033077"/>
                    <a:gd name="connsiteY3" fmla="*/ 0 h 2033078"/>
                    <a:gd name="connsiteX4" fmla="*/ 2033078 w 2033077"/>
                    <a:gd name="connsiteY4" fmla="*/ 1016539 h 2033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077" h="2033078">
                      <a:moveTo>
                        <a:pt x="2033078" y="1016539"/>
                      </a:moveTo>
                      <a:cubicBezTo>
                        <a:pt x="2033078" y="1577958"/>
                        <a:pt x="1577958" y="2033078"/>
                        <a:pt x="1016539" y="2033078"/>
                      </a:cubicBezTo>
                      <a:cubicBezTo>
                        <a:pt x="455120" y="2033078"/>
                        <a:pt x="0" y="1577958"/>
                        <a:pt x="0" y="1016539"/>
                      </a:cubicBezTo>
                      <a:cubicBezTo>
                        <a:pt x="0" y="455120"/>
                        <a:pt x="455120" y="0"/>
                        <a:pt x="1016539" y="0"/>
                      </a:cubicBezTo>
                      <a:cubicBezTo>
                        <a:pt x="1577958" y="0"/>
                        <a:pt x="2033078" y="455120"/>
                        <a:pt x="2033078" y="1016539"/>
                      </a:cubicBezTo>
                      <a:close/>
                    </a:path>
                  </a:pathLst>
                </a:custGeom>
                <a:solidFill>
                  <a:srgbClr val="FEFAF4"/>
                </a:solidFill>
                <a:ln w="29460" cap="flat">
                  <a:noFill/>
                  <a:prstDash val="solid"/>
                  <a:miter/>
                </a:ln>
              </p:spPr>
              <p:txBody>
                <a:bodyPr rtlCol="0" anchor="ctr"/>
                <a:lstStyle/>
                <a:p>
                  <a:endParaRPr lang="fr-FR" sz="2100" b="1"/>
                </a:p>
              </p:txBody>
            </p:sp>
            <p:sp>
              <p:nvSpPr>
                <p:cNvPr id="253" name="Forme libre : forme 252">
                  <a:extLst>
                    <a:ext uri="{FF2B5EF4-FFF2-40B4-BE49-F238E27FC236}">
                      <a16:creationId xmlns:a16="http://schemas.microsoft.com/office/drawing/2014/main" id="{90D505DB-95BA-F32B-015C-557C43FB8E46}"/>
                    </a:ext>
                  </a:extLst>
                </p:cNvPr>
                <p:cNvSpPr/>
                <p:nvPr/>
              </p:nvSpPr>
              <p:spPr>
                <a:xfrm>
                  <a:off x="1173839" y="2127068"/>
                  <a:ext cx="1788377" cy="1815795"/>
                </a:xfrm>
                <a:custGeom>
                  <a:avLst/>
                  <a:gdLst>
                    <a:gd name="connsiteX0" fmla="*/ 1160706 w 1788377"/>
                    <a:gd name="connsiteY0" fmla="*/ 1677525 h 1815795"/>
                    <a:gd name="connsiteX1" fmla="*/ 144167 w 1788377"/>
                    <a:gd name="connsiteY1" fmla="*/ 660986 h 1815795"/>
                    <a:gd name="connsiteX2" fmla="*/ 388867 w 1788377"/>
                    <a:gd name="connsiteY2" fmla="*/ 0 h 1815795"/>
                    <a:gd name="connsiteX3" fmla="*/ 0 w 1788377"/>
                    <a:gd name="connsiteY3" fmla="*/ 799257 h 1815795"/>
                    <a:gd name="connsiteX4" fmla="*/ 1016539 w 1788377"/>
                    <a:gd name="connsiteY4" fmla="*/ 1815796 h 1815795"/>
                    <a:gd name="connsiteX5" fmla="*/ 1788377 w 1788377"/>
                    <a:gd name="connsiteY5" fmla="*/ 1460243 h 1815795"/>
                    <a:gd name="connsiteX6" fmla="*/ 1160706 w 1788377"/>
                    <a:gd name="connsiteY6" fmla="*/ 1677525 h 181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8377" h="1815795">
                      <a:moveTo>
                        <a:pt x="1160706" y="1677525"/>
                      </a:moveTo>
                      <a:cubicBezTo>
                        <a:pt x="599369" y="1677525"/>
                        <a:pt x="144167" y="1222323"/>
                        <a:pt x="144167" y="660986"/>
                      </a:cubicBezTo>
                      <a:cubicBezTo>
                        <a:pt x="144167" y="408620"/>
                        <a:pt x="236445" y="177776"/>
                        <a:pt x="388867" y="0"/>
                      </a:cubicBezTo>
                      <a:cubicBezTo>
                        <a:pt x="152127" y="186031"/>
                        <a:pt x="0" y="474955"/>
                        <a:pt x="0" y="799257"/>
                      </a:cubicBezTo>
                      <a:cubicBezTo>
                        <a:pt x="0" y="1360594"/>
                        <a:pt x="455202" y="1815796"/>
                        <a:pt x="1016539" y="1815796"/>
                      </a:cubicBezTo>
                      <a:cubicBezTo>
                        <a:pt x="1325510" y="1815796"/>
                        <a:pt x="1602051" y="1677820"/>
                        <a:pt x="1788377" y="1460243"/>
                      </a:cubicBezTo>
                      <a:cubicBezTo>
                        <a:pt x="1615318" y="1596155"/>
                        <a:pt x="1397446" y="1677525"/>
                        <a:pt x="1160706" y="1677525"/>
                      </a:cubicBezTo>
                      <a:close/>
                    </a:path>
                  </a:pathLst>
                </a:custGeom>
                <a:solidFill>
                  <a:srgbClr val="EAE2D8"/>
                </a:solidFill>
                <a:ln w="29460" cap="flat">
                  <a:noFill/>
                  <a:prstDash val="solid"/>
                  <a:miter/>
                </a:ln>
              </p:spPr>
              <p:txBody>
                <a:bodyPr rtlCol="0" anchor="ctr"/>
                <a:lstStyle/>
                <a:p>
                  <a:endParaRPr lang="fr-FR" sz="2100" b="1"/>
                </a:p>
              </p:txBody>
            </p:sp>
            <p:grpSp>
              <p:nvGrpSpPr>
                <p:cNvPr id="254" name="Graphique 2">
                  <a:extLst>
                    <a:ext uri="{FF2B5EF4-FFF2-40B4-BE49-F238E27FC236}">
                      <a16:creationId xmlns:a16="http://schemas.microsoft.com/office/drawing/2014/main" id="{C9430F0C-78D9-8A7C-330C-B0D5EE41AD42}"/>
                    </a:ext>
                  </a:extLst>
                </p:cNvPr>
                <p:cNvGrpSpPr/>
                <p:nvPr/>
              </p:nvGrpSpPr>
              <p:grpSpPr>
                <a:xfrm>
                  <a:off x="1233687" y="1970224"/>
                  <a:ext cx="1912791" cy="1912496"/>
                  <a:chOff x="1233687" y="1970224"/>
                  <a:chExt cx="1912791" cy="1912496"/>
                </a:xfrm>
                <a:solidFill>
                  <a:srgbClr val="07636C"/>
                </a:solidFill>
              </p:grpSpPr>
              <p:sp>
                <p:nvSpPr>
                  <p:cNvPr id="264" name="Forme libre : forme 263">
                    <a:extLst>
                      <a:ext uri="{FF2B5EF4-FFF2-40B4-BE49-F238E27FC236}">
                        <a16:creationId xmlns:a16="http://schemas.microsoft.com/office/drawing/2014/main" id="{871F883E-560B-A1F2-2B17-84C88536D7CC}"/>
                      </a:ext>
                    </a:extLst>
                  </p:cNvPr>
                  <p:cNvSpPr/>
                  <p:nvPr/>
                </p:nvSpPr>
                <p:spPr>
                  <a:xfrm>
                    <a:off x="2129940" y="1970224"/>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265" name="Forme libre : forme 264">
                    <a:extLst>
                      <a:ext uri="{FF2B5EF4-FFF2-40B4-BE49-F238E27FC236}">
                        <a16:creationId xmlns:a16="http://schemas.microsoft.com/office/drawing/2014/main" id="{64383AD0-3F95-C0E6-E607-9FE6B5D46223}"/>
                      </a:ext>
                    </a:extLst>
                  </p:cNvPr>
                  <p:cNvSpPr/>
                  <p:nvPr/>
                </p:nvSpPr>
                <p:spPr>
                  <a:xfrm>
                    <a:off x="1233687"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458"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266" name="Forme libre : forme 265">
                    <a:extLst>
                      <a:ext uri="{FF2B5EF4-FFF2-40B4-BE49-F238E27FC236}">
                        <a16:creationId xmlns:a16="http://schemas.microsoft.com/office/drawing/2014/main" id="{8D43E0C0-5CA0-53A5-6050-46C6C8D29215}"/>
                      </a:ext>
                    </a:extLst>
                  </p:cNvPr>
                  <p:cNvSpPr/>
                  <p:nvPr/>
                </p:nvSpPr>
                <p:spPr>
                  <a:xfrm>
                    <a:off x="2129940" y="3762434"/>
                    <a:ext cx="120286" cy="120286"/>
                  </a:xfrm>
                  <a:custGeom>
                    <a:avLst/>
                    <a:gdLst>
                      <a:gd name="connsiteX0" fmla="*/ 60143 w 120286"/>
                      <a:gd name="connsiteY0" fmla="*/ 120287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7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7"/>
                        </a:moveTo>
                        <a:cubicBezTo>
                          <a:pt x="27123" y="120287"/>
                          <a:pt x="0" y="93163"/>
                          <a:pt x="0" y="60143"/>
                        </a:cubicBezTo>
                        <a:cubicBezTo>
                          <a:pt x="0" y="27123"/>
                          <a:pt x="27123" y="0"/>
                          <a:pt x="60143" y="0"/>
                        </a:cubicBezTo>
                        <a:cubicBezTo>
                          <a:pt x="93163" y="0"/>
                          <a:pt x="120286" y="27123"/>
                          <a:pt x="120286" y="60143"/>
                        </a:cubicBezTo>
                        <a:cubicBezTo>
                          <a:pt x="120286" y="93458"/>
                          <a:pt x="93163" y="120287"/>
                          <a:pt x="60143" y="120287"/>
                        </a:cubicBezTo>
                        <a:close/>
                      </a:path>
                    </a:pathLst>
                  </a:custGeom>
                  <a:solidFill>
                    <a:srgbClr val="07636C"/>
                  </a:solidFill>
                  <a:ln w="29460" cap="flat">
                    <a:noFill/>
                    <a:prstDash val="solid"/>
                    <a:miter/>
                  </a:ln>
                </p:spPr>
                <p:txBody>
                  <a:bodyPr rtlCol="0" anchor="ctr"/>
                  <a:lstStyle/>
                  <a:p>
                    <a:endParaRPr lang="fr-FR" sz="2100" b="1"/>
                  </a:p>
                </p:txBody>
              </p:sp>
              <p:sp>
                <p:nvSpPr>
                  <p:cNvPr id="267" name="Forme libre : forme 266">
                    <a:extLst>
                      <a:ext uri="{FF2B5EF4-FFF2-40B4-BE49-F238E27FC236}">
                        <a16:creationId xmlns:a16="http://schemas.microsoft.com/office/drawing/2014/main" id="{F1DABD5D-E434-2A72-0722-87675C2B3072}"/>
                      </a:ext>
                    </a:extLst>
                  </p:cNvPr>
                  <p:cNvSpPr/>
                  <p:nvPr/>
                </p:nvSpPr>
                <p:spPr>
                  <a:xfrm>
                    <a:off x="3026192"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grpSp>
            <p:grpSp>
              <p:nvGrpSpPr>
                <p:cNvPr id="255" name="Graphique 2">
                  <a:extLst>
                    <a:ext uri="{FF2B5EF4-FFF2-40B4-BE49-F238E27FC236}">
                      <a16:creationId xmlns:a16="http://schemas.microsoft.com/office/drawing/2014/main" id="{BCE6C4D9-DE3A-1C75-AEAC-E6F54B2AFF61}"/>
                    </a:ext>
                  </a:extLst>
                </p:cNvPr>
                <p:cNvGrpSpPr/>
                <p:nvPr/>
              </p:nvGrpSpPr>
              <p:grpSpPr>
                <a:xfrm>
                  <a:off x="1371663" y="2108200"/>
                  <a:ext cx="1636545" cy="1636545"/>
                  <a:chOff x="1371663" y="2108200"/>
                  <a:chExt cx="1636545" cy="1636545"/>
                </a:xfrm>
                <a:solidFill>
                  <a:srgbClr val="0B9392"/>
                </a:solidFill>
              </p:grpSpPr>
              <p:sp>
                <p:nvSpPr>
                  <p:cNvPr id="256" name="Forme libre : forme 255">
                    <a:extLst>
                      <a:ext uri="{FF2B5EF4-FFF2-40B4-BE49-F238E27FC236}">
                        <a16:creationId xmlns:a16="http://schemas.microsoft.com/office/drawing/2014/main" id="{4E1281FB-E16E-723C-0507-55DAAA1BB0B7}"/>
                      </a:ext>
                    </a:extLst>
                  </p:cNvPr>
                  <p:cNvSpPr/>
                  <p:nvPr/>
                </p:nvSpPr>
                <p:spPr>
                  <a:xfrm>
                    <a:off x="1699797" y="2108200"/>
                    <a:ext cx="84318" cy="84318"/>
                  </a:xfrm>
                  <a:custGeom>
                    <a:avLst/>
                    <a:gdLst>
                      <a:gd name="connsiteX0" fmla="*/ 84318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8"/>
                          <a:pt x="42159" y="84318"/>
                        </a:cubicBezTo>
                        <a:cubicBezTo>
                          <a:pt x="18875" y="84318"/>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257" name="Forme libre : forme 256">
                    <a:extLst>
                      <a:ext uri="{FF2B5EF4-FFF2-40B4-BE49-F238E27FC236}">
                        <a16:creationId xmlns:a16="http://schemas.microsoft.com/office/drawing/2014/main" id="{6099A21C-27CE-16BD-6C48-D007068C275C}"/>
                      </a:ext>
                    </a:extLst>
                  </p:cNvPr>
                  <p:cNvSpPr/>
                  <p:nvPr/>
                </p:nvSpPr>
                <p:spPr>
                  <a:xfrm>
                    <a:off x="1371663"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58" name="Forme libre : forme 257">
                    <a:extLst>
                      <a:ext uri="{FF2B5EF4-FFF2-40B4-BE49-F238E27FC236}">
                        <a16:creationId xmlns:a16="http://schemas.microsoft.com/office/drawing/2014/main" id="{A207EB04-C3FE-DD06-8879-84047568BBAD}"/>
                      </a:ext>
                    </a:extLst>
                  </p:cNvPr>
                  <p:cNvSpPr/>
                  <p:nvPr/>
                </p:nvSpPr>
                <p:spPr>
                  <a:xfrm>
                    <a:off x="1371663"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6"/>
                          <a:pt x="18875"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59" name="Forme libre : forme 258">
                    <a:extLst>
                      <a:ext uri="{FF2B5EF4-FFF2-40B4-BE49-F238E27FC236}">
                        <a16:creationId xmlns:a16="http://schemas.microsoft.com/office/drawing/2014/main" id="{4FE71D22-5A46-05B5-4CC5-DFDD463DB5C5}"/>
                      </a:ext>
                    </a:extLst>
                  </p:cNvPr>
                  <p:cNvSpPr/>
                  <p:nvPr/>
                </p:nvSpPr>
                <p:spPr>
                  <a:xfrm>
                    <a:off x="1699797" y="3660426"/>
                    <a:ext cx="84318" cy="84318"/>
                  </a:xfrm>
                  <a:custGeom>
                    <a:avLst/>
                    <a:gdLst>
                      <a:gd name="connsiteX0" fmla="*/ 84318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9"/>
                          <a:pt x="42159" y="84319"/>
                        </a:cubicBezTo>
                        <a:cubicBezTo>
                          <a:pt x="18875" y="84319"/>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260" name="Forme libre : forme 259">
                    <a:extLst>
                      <a:ext uri="{FF2B5EF4-FFF2-40B4-BE49-F238E27FC236}">
                        <a16:creationId xmlns:a16="http://schemas.microsoft.com/office/drawing/2014/main" id="{10302E14-98F3-8ACE-DC67-1D00F2A358F9}"/>
                      </a:ext>
                    </a:extLst>
                  </p:cNvPr>
                  <p:cNvSpPr/>
                  <p:nvPr/>
                </p:nvSpPr>
                <p:spPr>
                  <a:xfrm>
                    <a:off x="2596050" y="3660426"/>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61" name="Forme libre : forme 260">
                    <a:extLst>
                      <a:ext uri="{FF2B5EF4-FFF2-40B4-BE49-F238E27FC236}">
                        <a16:creationId xmlns:a16="http://schemas.microsoft.com/office/drawing/2014/main" id="{56F7E825-3DB0-6263-807D-1D83DC8C1DBC}"/>
                      </a:ext>
                    </a:extLst>
                  </p:cNvPr>
                  <p:cNvSpPr/>
                  <p:nvPr/>
                </p:nvSpPr>
                <p:spPr>
                  <a:xfrm>
                    <a:off x="2923890"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6" y="84319"/>
                          <a:pt x="0" y="65443"/>
                          <a:pt x="0" y="42159"/>
                        </a:cubicBezTo>
                        <a:cubicBezTo>
                          <a:pt x="0" y="18876"/>
                          <a:pt x="18876"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62" name="Forme libre : forme 261">
                    <a:extLst>
                      <a:ext uri="{FF2B5EF4-FFF2-40B4-BE49-F238E27FC236}">
                        <a16:creationId xmlns:a16="http://schemas.microsoft.com/office/drawing/2014/main" id="{BDF5A16E-4D38-10A5-F679-03DF70B48AD5}"/>
                      </a:ext>
                    </a:extLst>
                  </p:cNvPr>
                  <p:cNvSpPr/>
                  <p:nvPr/>
                </p:nvSpPr>
                <p:spPr>
                  <a:xfrm>
                    <a:off x="2923890"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6" y="84318"/>
                          <a:pt x="0" y="65443"/>
                          <a:pt x="0" y="42159"/>
                        </a:cubicBezTo>
                        <a:cubicBezTo>
                          <a:pt x="0" y="18875"/>
                          <a:pt x="18876"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63" name="Forme libre : forme 262">
                    <a:extLst>
                      <a:ext uri="{FF2B5EF4-FFF2-40B4-BE49-F238E27FC236}">
                        <a16:creationId xmlns:a16="http://schemas.microsoft.com/office/drawing/2014/main" id="{85FA7AF0-3502-B624-89AC-551DB4095F36}"/>
                      </a:ext>
                    </a:extLst>
                  </p:cNvPr>
                  <p:cNvSpPr/>
                  <p:nvPr/>
                </p:nvSpPr>
                <p:spPr>
                  <a:xfrm>
                    <a:off x="2596050" y="2108200"/>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grpSp>
          </p:grpSp>
          <p:sp>
            <p:nvSpPr>
              <p:cNvPr id="245" name="ZoneTexte 244">
                <a:extLst>
                  <a:ext uri="{FF2B5EF4-FFF2-40B4-BE49-F238E27FC236}">
                    <a16:creationId xmlns:a16="http://schemas.microsoft.com/office/drawing/2014/main" id="{4EAEECB4-90A1-561D-E68A-675AADC34216}"/>
                  </a:ext>
                </a:extLst>
              </p:cNvPr>
              <p:cNvSpPr txBox="1"/>
              <p:nvPr/>
            </p:nvSpPr>
            <p:spPr>
              <a:xfrm>
                <a:off x="2366719" y="2535645"/>
                <a:ext cx="639480" cy="492442"/>
              </a:xfrm>
              <a:prstGeom prst="rect">
                <a:avLst/>
              </a:prstGeom>
              <a:noFill/>
            </p:spPr>
            <p:txBody>
              <a:bodyPr wrap="square" rtlCol="0">
                <a:spAutoFit/>
              </a:bodyPr>
              <a:lstStyle/>
              <a:p>
                <a:pPr algn="ctr" rtl="1"/>
                <a:r>
                  <a:rPr lang="a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40</a:t>
                </a:r>
                <a:endParaRPr lang="f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246" name="ZoneTexte 245">
                <a:extLst>
                  <a:ext uri="{FF2B5EF4-FFF2-40B4-BE49-F238E27FC236}">
                    <a16:creationId xmlns:a16="http://schemas.microsoft.com/office/drawing/2014/main" id="{F49B60F2-CBD7-B329-50B2-B56AEBCB4D2E}"/>
                  </a:ext>
                </a:extLst>
              </p:cNvPr>
              <p:cNvSpPr txBox="1"/>
              <p:nvPr/>
            </p:nvSpPr>
            <p:spPr>
              <a:xfrm>
                <a:off x="1451064" y="2504090"/>
                <a:ext cx="985356" cy="553997"/>
              </a:xfrm>
              <a:prstGeom prst="rect">
                <a:avLst/>
              </a:prstGeom>
              <a:noFill/>
            </p:spPr>
            <p:txBody>
              <a:bodyPr wrap="square" rtlCol="0">
                <a:spAutoFit/>
              </a:bodyPr>
              <a:lstStyle/>
              <a:p>
                <a:pPr algn="ctr" rtl="1"/>
                <a:r>
                  <a:rPr lang="a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دقيقة</a:t>
                </a:r>
                <a:endParaRPr lang="f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2" name="Oval 86">
              <a:extLst>
                <a:ext uri="{FF2B5EF4-FFF2-40B4-BE49-F238E27FC236}">
                  <a16:creationId xmlns:a16="http://schemas.microsoft.com/office/drawing/2014/main" id="{E1146C60-0976-D312-3F0F-CAF23A5EF271}"/>
                </a:ext>
              </a:extLst>
            </p:cNvPr>
            <p:cNvSpPr/>
            <p:nvPr/>
          </p:nvSpPr>
          <p:spPr>
            <a:xfrm flipH="1">
              <a:off x="4915821" y="1942898"/>
              <a:ext cx="6984720" cy="592747"/>
            </a:xfrm>
            <a:prstGeom prst="roundRect">
              <a:avLst>
                <a:gd name="adj" fmla="val 50000"/>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أنشطة المراجعة والتوليف -  أنشطة الكراسة </a:t>
              </a:r>
            </a:p>
          </p:txBody>
        </p:sp>
        <p:sp>
          <p:nvSpPr>
            <p:cNvPr id="243" name="ZoneTexte 242">
              <a:extLst>
                <a:ext uri="{FF2B5EF4-FFF2-40B4-BE49-F238E27FC236}">
                  <a16:creationId xmlns:a16="http://schemas.microsoft.com/office/drawing/2014/main" id="{63DB572F-0E72-CAF1-3622-FE4011B900EE}"/>
                </a:ext>
              </a:extLst>
            </p:cNvPr>
            <p:cNvSpPr txBox="1"/>
            <p:nvPr/>
          </p:nvSpPr>
          <p:spPr>
            <a:xfrm>
              <a:off x="3264209" y="2627710"/>
              <a:ext cx="8259165" cy="553997"/>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ضرب الأعداد العشرية في 10، 100 .... , 0.1، 0.001 ...</a:t>
              </a:r>
            </a:p>
          </p:txBody>
        </p:sp>
      </p:grpSp>
      <p:sp>
        <p:nvSpPr>
          <p:cNvPr id="186" name="Rectangle : coins arrondis 18 - 2">
            <a:extLst>
              <a:ext uri="{FF2B5EF4-FFF2-40B4-BE49-F238E27FC236}">
                <a16:creationId xmlns:a16="http://schemas.microsoft.com/office/drawing/2014/main" id="{503A86CA-ED62-BA90-6161-A2DC55EF5892}"/>
              </a:ext>
            </a:extLst>
          </p:cNvPr>
          <p:cNvSpPr/>
          <p:nvPr/>
        </p:nvSpPr>
        <p:spPr>
          <a:xfrm flipH="1">
            <a:off x="3605747" y="3567686"/>
            <a:ext cx="6782871" cy="756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91" name="ZoneTexte 190">
            <a:extLst>
              <a:ext uri="{FF2B5EF4-FFF2-40B4-BE49-F238E27FC236}">
                <a16:creationId xmlns:a16="http://schemas.microsoft.com/office/drawing/2014/main" id="{9E1B4B0C-629F-81B5-BD95-0A07C603223C}"/>
              </a:ext>
            </a:extLst>
          </p:cNvPr>
          <p:cNvSpPr txBox="1"/>
          <p:nvPr/>
        </p:nvSpPr>
        <p:spPr>
          <a:xfrm>
            <a:off x="3638150" y="3748122"/>
            <a:ext cx="6194375" cy="415498"/>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 قراءة وتفكيك وترتيب الأعداد العشرية</a:t>
            </a:r>
          </a:p>
        </p:txBody>
      </p:sp>
      <p:sp>
        <p:nvSpPr>
          <p:cNvPr id="134" name="Rectangle : coins arrondis 18 - 2">
            <a:extLst>
              <a:ext uri="{FF2B5EF4-FFF2-40B4-BE49-F238E27FC236}">
                <a16:creationId xmlns:a16="http://schemas.microsoft.com/office/drawing/2014/main" id="{60041681-5FF1-A56C-187E-67ADA494BE08}"/>
              </a:ext>
            </a:extLst>
          </p:cNvPr>
          <p:cNvSpPr/>
          <p:nvPr/>
        </p:nvSpPr>
        <p:spPr>
          <a:xfrm flipH="1">
            <a:off x="3589427" y="4381500"/>
            <a:ext cx="6782869" cy="972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39" name="ZoneTexte 138">
            <a:extLst>
              <a:ext uri="{FF2B5EF4-FFF2-40B4-BE49-F238E27FC236}">
                <a16:creationId xmlns:a16="http://schemas.microsoft.com/office/drawing/2014/main" id="{74810283-D9E4-CA34-9968-33821CE3197C}"/>
              </a:ext>
            </a:extLst>
          </p:cNvPr>
          <p:cNvSpPr txBox="1"/>
          <p:nvPr/>
        </p:nvSpPr>
        <p:spPr>
          <a:xfrm>
            <a:off x="3605747" y="4436079"/>
            <a:ext cx="6194374" cy="738664"/>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العمليات الأربع على الأعداد العشرية</a:t>
            </a:r>
          </a:p>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الاستئناس باستراتيجية الأسئلة الأربعة لحل مسألة</a:t>
            </a:r>
          </a:p>
        </p:txBody>
      </p:sp>
      <p:sp>
        <p:nvSpPr>
          <p:cNvPr id="82" name="Rectangle : coins arrondis 18 - 2">
            <a:extLst>
              <a:ext uri="{FF2B5EF4-FFF2-40B4-BE49-F238E27FC236}">
                <a16:creationId xmlns:a16="http://schemas.microsoft.com/office/drawing/2014/main" id="{C7135E58-D9B5-03DC-04BC-CC9B9D98BDFC}"/>
              </a:ext>
            </a:extLst>
          </p:cNvPr>
          <p:cNvSpPr/>
          <p:nvPr/>
        </p:nvSpPr>
        <p:spPr>
          <a:xfrm flipH="1">
            <a:off x="3595890" y="5905500"/>
            <a:ext cx="6782870" cy="702835"/>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83" name="Oval 86">
            <a:extLst>
              <a:ext uri="{FF2B5EF4-FFF2-40B4-BE49-F238E27FC236}">
                <a16:creationId xmlns:a16="http://schemas.microsoft.com/office/drawing/2014/main" id="{092F61AC-25D8-00DD-9E2C-6CE0F42AEBD3}"/>
              </a:ext>
            </a:extLst>
          </p:cNvPr>
          <p:cNvSpPr/>
          <p:nvPr/>
        </p:nvSpPr>
        <p:spPr>
          <a:xfrm flipH="1">
            <a:off x="10118276" y="5537278"/>
            <a:ext cx="457932" cy="444560"/>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2</a:t>
            </a:r>
            <a:endParaRPr lang="en-US" sz="2400" b="1" dirty="0">
              <a:solidFill>
                <a:prstClr val="white"/>
              </a:solidFill>
              <a:latin typeface="Microsoft Uighur" panose="02000000000000000000" pitchFamily="2" charset="-78"/>
              <a:cs typeface="Microsoft Uighur" panose="02000000000000000000" pitchFamily="2" charset="-78"/>
            </a:endParaRPr>
          </a:p>
        </p:txBody>
      </p:sp>
      <p:sp>
        <p:nvSpPr>
          <p:cNvPr id="84" name="Rectangle : coins arrondis 18 - 2">
            <a:extLst>
              <a:ext uri="{FF2B5EF4-FFF2-40B4-BE49-F238E27FC236}">
                <a16:creationId xmlns:a16="http://schemas.microsoft.com/office/drawing/2014/main" id="{A87CC019-780D-DB98-ADA6-3737460FC509}"/>
              </a:ext>
            </a:extLst>
          </p:cNvPr>
          <p:cNvSpPr/>
          <p:nvPr/>
        </p:nvSpPr>
        <p:spPr>
          <a:xfrm flipH="1">
            <a:off x="2049577" y="5905500"/>
            <a:ext cx="1495274" cy="702835"/>
          </a:xfrm>
          <a:prstGeom prst="roundRect">
            <a:avLst>
              <a:gd name="adj" fmla="val 14957"/>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grpSp>
        <p:nvGrpSpPr>
          <p:cNvPr id="85" name="Groupe 84">
            <a:extLst>
              <a:ext uri="{FF2B5EF4-FFF2-40B4-BE49-F238E27FC236}">
                <a16:creationId xmlns:a16="http://schemas.microsoft.com/office/drawing/2014/main" id="{1DE7DB52-E4D4-7A47-8BF2-355B8D5735BA}"/>
              </a:ext>
            </a:extLst>
          </p:cNvPr>
          <p:cNvGrpSpPr/>
          <p:nvPr/>
        </p:nvGrpSpPr>
        <p:grpSpPr>
          <a:xfrm>
            <a:off x="2110473" y="6002748"/>
            <a:ext cx="1166351" cy="453481"/>
            <a:chOff x="1451064" y="2472638"/>
            <a:chExt cx="1555135" cy="604641"/>
          </a:xfrm>
        </p:grpSpPr>
        <p:grpSp>
          <p:nvGrpSpPr>
            <p:cNvPr id="88" name="Graphique 2">
              <a:extLst>
                <a:ext uri="{FF2B5EF4-FFF2-40B4-BE49-F238E27FC236}">
                  <a16:creationId xmlns:a16="http://schemas.microsoft.com/office/drawing/2014/main" id="{E53CF73A-53C1-8A99-120E-8E0017531AFA}"/>
                </a:ext>
              </a:extLst>
            </p:cNvPr>
            <p:cNvGrpSpPr/>
            <p:nvPr/>
          </p:nvGrpSpPr>
          <p:grpSpPr>
            <a:xfrm flipH="1">
              <a:off x="2434855" y="2472638"/>
              <a:ext cx="503210" cy="604641"/>
              <a:chOff x="981026" y="1344834"/>
              <a:chExt cx="2418112" cy="2905527"/>
            </a:xfrm>
          </p:grpSpPr>
          <p:grpSp>
            <p:nvGrpSpPr>
              <p:cNvPr id="91" name="Graphique 2">
                <a:extLst>
                  <a:ext uri="{FF2B5EF4-FFF2-40B4-BE49-F238E27FC236}">
                    <a16:creationId xmlns:a16="http://schemas.microsoft.com/office/drawing/2014/main" id="{5659A1E9-46AD-647C-6C5D-44B4E4F35DFD}"/>
                  </a:ext>
                </a:extLst>
              </p:cNvPr>
              <p:cNvGrpSpPr/>
              <p:nvPr/>
            </p:nvGrpSpPr>
            <p:grpSpPr>
              <a:xfrm>
                <a:off x="1098817" y="1344834"/>
                <a:ext cx="2184485" cy="887190"/>
                <a:chOff x="1098817" y="1344834"/>
                <a:chExt cx="2184485" cy="887190"/>
              </a:xfrm>
            </p:grpSpPr>
            <p:grpSp>
              <p:nvGrpSpPr>
                <p:cNvPr id="118" name="Graphique 2">
                  <a:extLst>
                    <a:ext uri="{FF2B5EF4-FFF2-40B4-BE49-F238E27FC236}">
                      <a16:creationId xmlns:a16="http://schemas.microsoft.com/office/drawing/2014/main" id="{B2F646C7-967C-F2DC-E7DF-933D032C001C}"/>
                    </a:ext>
                  </a:extLst>
                </p:cNvPr>
                <p:cNvGrpSpPr/>
                <p:nvPr/>
              </p:nvGrpSpPr>
              <p:grpSpPr>
                <a:xfrm>
                  <a:off x="1098817" y="1344834"/>
                  <a:ext cx="770041" cy="887190"/>
                  <a:chOff x="1098817" y="1344834"/>
                  <a:chExt cx="770041" cy="887190"/>
                </a:xfrm>
              </p:grpSpPr>
              <p:grpSp>
                <p:nvGrpSpPr>
                  <p:cNvPr id="127" name="Graphique 2">
                    <a:extLst>
                      <a:ext uri="{FF2B5EF4-FFF2-40B4-BE49-F238E27FC236}">
                        <a16:creationId xmlns:a16="http://schemas.microsoft.com/office/drawing/2014/main" id="{D1E1722D-C750-C5D5-5E4E-B6A64DF4C0F4}"/>
                      </a:ext>
                    </a:extLst>
                  </p:cNvPr>
                  <p:cNvGrpSpPr/>
                  <p:nvPr/>
                </p:nvGrpSpPr>
                <p:grpSpPr>
                  <a:xfrm>
                    <a:off x="1098817" y="1344834"/>
                    <a:ext cx="770041" cy="613581"/>
                    <a:chOff x="1098817" y="1344834"/>
                    <a:chExt cx="770041" cy="613581"/>
                  </a:xfrm>
                </p:grpSpPr>
                <p:sp>
                  <p:nvSpPr>
                    <p:cNvPr id="131" name="Forme libre : forme 130">
                      <a:extLst>
                        <a:ext uri="{FF2B5EF4-FFF2-40B4-BE49-F238E27FC236}">
                          <a16:creationId xmlns:a16="http://schemas.microsoft.com/office/drawing/2014/main" id="{83F3D9E4-679A-AE13-4DA3-E502EF94EFD7}"/>
                        </a:ext>
                      </a:extLst>
                    </p:cNvPr>
                    <p:cNvSpPr/>
                    <p:nvPr/>
                  </p:nvSpPr>
                  <p:spPr>
                    <a:xfrm>
                      <a:off x="1098817" y="1344834"/>
                      <a:ext cx="736597" cy="555518"/>
                    </a:xfrm>
                    <a:custGeom>
                      <a:avLst/>
                      <a:gdLst>
                        <a:gd name="connsiteX0" fmla="*/ 219483 w 736597"/>
                        <a:gd name="connsiteY0" fmla="*/ 62874 h 555518"/>
                        <a:gd name="connsiteX1" fmla="*/ 38464 w 736597"/>
                        <a:gd name="connsiteY1" fmla="*/ 555518 h 555518"/>
                        <a:gd name="connsiteX2" fmla="*/ 736597 w 736597"/>
                        <a:gd name="connsiteY2" fmla="*/ 152499 h 555518"/>
                        <a:gd name="connsiteX3" fmla="*/ 219483 w 73659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597" h="555518">
                          <a:moveTo>
                            <a:pt x="219483" y="62874"/>
                          </a:moveTo>
                          <a:cubicBezTo>
                            <a:pt x="26671" y="174021"/>
                            <a:pt x="-54404" y="394546"/>
                            <a:pt x="38464" y="555518"/>
                          </a:cubicBezTo>
                          <a:lnTo>
                            <a:pt x="736597" y="152499"/>
                          </a:lnTo>
                          <a:cubicBezTo>
                            <a:pt x="643729" y="-8178"/>
                            <a:pt x="412296" y="-48273"/>
                            <a:pt x="219483" y="62874"/>
                          </a:cubicBezTo>
                          <a:close/>
                        </a:path>
                      </a:pathLst>
                    </a:custGeom>
                    <a:solidFill>
                      <a:srgbClr val="098385"/>
                    </a:solidFill>
                    <a:ln w="29460" cap="flat">
                      <a:noFill/>
                      <a:prstDash val="solid"/>
                      <a:miter/>
                    </a:ln>
                  </p:spPr>
                  <p:txBody>
                    <a:bodyPr rtlCol="0" anchor="ctr"/>
                    <a:lstStyle/>
                    <a:p>
                      <a:endParaRPr lang="fr-FR" sz="2100" b="1"/>
                    </a:p>
                  </p:txBody>
                </p:sp>
                <p:sp>
                  <p:nvSpPr>
                    <p:cNvPr id="132" name="Forme libre : forme 131">
                      <a:extLst>
                        <a:ext uri="{FF2B5EF4-FFF2-40B4-BE49-F238E27FC236}">
                          <a16:creationId xmlns:a16="http://schemas.microsoft.com/office/drawing/2014/main" id="{1AEA146D-77C1-D4C8-6305-317703896A44}"/>
                        </a:ext>
                      </a:extLst>
                    </p:cNvPr>
                    <p:cNvSpPr/>
                    <p:nvPr/>
                  </p:nvSpPr>
                  <p:spPr>
                    <a:xfrm>
                      <a:off x="1295894" y="1365598"/>
                      <a:ext cx="516229" cy="179200"/>
                    </a:xfrm>
                    <a:custGeom>
                      <a:avLst/>
                      <a:gdLst>
                        <a:gd name="connsiteX0" fmla="*/ 4127 w 516229"/>
                        <a:gd name="connsiteY0" fmla="*/ 62747 h 179200"/>
                        <a:gd name="connsiteX1" fmla="*/ 0 w 516229"/>
                        <a:gd name="connsiteY1" fmla="*/ 65400 h 179200"/>
                        <a:gd name="connsiteX2" fmla="*/ 457266 w 516229"/>
                        <a:gd name="connsiteY2" fmla="*/ 179201 h 179200"/>
                        <a:gd name="connsiteX3" fmla="*/ 516230 w 516229"/>
                        <a:gd name="connsiteY3" fmla="*/ 145296 h 179200"/>
                        <a:gd name="connsiteX4" fmla="*/ 4127 w 516229"/>
                        <a:gd name="connsiteY4" fmla="*/ 62747 h 17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229" h="179200">
                          <a:moveTo>
                            <a:pt x="4127" y="62747"/>
                          </a:moveTo>
                          <a:cubicBezTo>
                            <a:pt x="2653" y="63631"/>
                            <a:pt x="1474" y="64516"/>
                            <a:pt x="0" y="65400"/>
                          </a:cubicBezTo>
                          <a:cubicBezTo>
                            <a:pt x="177776" y="-8010"/>
                            <a:pt x="372357" y="37097"/>
                            <a:pt x="457266" y="179201"/>
                          </a:cubicBezTo>
                          <a:lnTo>
                            <a:pt x="516230" y="145296"/>
                          </a:lnTo>
                          <a:cubicBezTo>
                            <a:pt x="420708" y="-9189"/>
                            <a:pt x="193697" y="-46631"/>
                            <a:pt x="4127" y="62747"/>
                          </a:cubicBezTo>
                          <a:close/>
                        </a:path>
                      </a:pathLst>
                    </a:custGeom>
                    <a:solidFill>
                      <a:srgbClr val="37D3CF"/>
                    </a:solidFill>
                    <a:ln w="29460" cap="flat">
                      <a:noFill/>
                      <a:prstDash val="solid"/>
                      <a:miter/>
                    </a:ln>
                  </p:spPr>
                  <p:txBody>
                    <a:bodyPr rtlCol="0" anchor="ctr"/>
                    <a:lstStyle/>
                    <a:p>
                      <a:endParaRPr lang="fr-FR" sz="2100" b="1"/>
                    </a:p>
                  </p:txBody>
                </p:sp>
                <p:sp>
                  <p:nvSpPr>
                    <p:cNvPr id="133" name="Forme libre : forme 132">
                      <a:extLst>
                        <a:ext uri="{FF2B5EF4-FFF2-40B4-BE49-F238E27FC236}">
                          <a16:creationId xmlns:a16="http://schemas.microsoft.com/office/drawing/2014/main" id="{8585A871-54C2-9026-1301-2B5DD57C515F}"/>
                        </a:ext>
                      </a:extLst>
                    </p:cNvPr>
                    <p:cNvSpPr/>
                    <p:nvPr/>
                  </p:nvSpPr>
                  <p:spPr>
                    <a:xfrm rot="-1800044">
                      <a:off x="1083373" y="1632027"/>
                      <a:ext cx="806019" cy="133845"/>
                    </a:xfrm>
                    <a:custGeom>
                      <a:avLst/>
                      <a:gdLst>
                        <a:gd name="connsiteX0" fmla="*/ 806020 w 806019"/>
                        <a:gd name="connsiteY0" fmla="*/ 66923 h 133845"/>
                        <a:gd name="connsiteX1" fmla="*/ 403010 w 806019"/>
                        <a:gd name="connsiteY1" fmla="*/ 133845 h 133845"/>
                        <a:gd name="connsiteX2" fmla="*/ 0 w 806019"/>
                        <a:gd name="connsiteY2" fmla="*/ 66923 h 133845"/>
                        <a:gd name="connsiteX3" fmla="*/ 403010 w 806019"/>
                        <a:gd name="connsiteY3" fmla="*/ 0 h 133845"/>
                        <a:gd name="connsiteX4" fmla="*/ 806020 w 806019"/>
                        <a:gd name="connsiteY4" fmla="*/ 66923 h 133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019" h="133845">
                          <a:moveTo>
                            <a:pt x="806020" y="66923"/>
                          </a:moveTo>
                          <a:cubicBezTo>
                            <a:pt x="806020" y="103883"/>
                            <a:pt x="625586" y="133845"/>
                            <a:pt x="403010" y="133845"/>
                          </a:cubicBezTo>
                          <a:cubicBezTo>
                            <a:pt x="180434" y="133845"/>
                            <a:pt x="0" y="103883"/>
                            <a:pt x="0" y="66923"/>
                          </a:cubicBezTo>
                          <a:cubicBezTo>
                            <a:pt x="0" y="29962"/>
                            <a:pt x="180434" y="0"/>
                            <a:pt x="403010" y="0"/>
                          </a:cubicBezTo>
                          <a:cubicBezTo>
                            <a:pt x="625586" y="0"/>
                            <a:pt x="806020" y="29962"/>
                            <a:pt x="806020" y="66923"/>
                          </a:cubicBezTo>
                          <a:close/>
                        </a:path>
                      </a:pathLst>
                    </a:custGeom>
                    <a:solidFill>
                      <a:srgbClr val="05535F"/>
                    </a:solidFill>
                    <a:ln w="29459" cap="flat">
                      <a:noFill/>
                      <a:prstDash val="solid"/>
                      <a:miter/>
                    </a:ln>
                  </p:spPr>
                  <p:txBody>
                    <a:bodyPr rtlCol="0" anchor="ctr"/>
                    <a:lstStyle/>
                    <a:p>
                      <a:endParaRPr lang="fr-FR" sz="2100" b="1"/>
                    </a:p>
                  </p:txBody>
                </p:sp>
              </p:grpSp>
              <p:grpSp>
                <p:nvGrpSpPr>
                  <p:cNvPr id="128" name="Graphique 2">
                    <a:extLst>
                      <a:ext uri="{FF2B5EF4-FFF2-40B4-BE49-F238E27FC236}">
                        <a16:creationId xmlns:a16="http://schemas.microsoft.com/office/drawing/2014/main" id="{971FF9AA-F4C7-0EE5-EDE4-015DB500A494}"/>
                      </a:ext>
                    </a:extLst>
                  </p:cNvPr>
                  <p:cNvGrpSpPr/>
                  <p:nvPr/>
                </p:nvGrpSpPr>
                <p:grpSpPr>
                  <a:xfrm>
                    <a:off x="1426335" y="1651948"/>
                    <a:ext cx="412617" cy="580075"/>
                    <a:chOff x="1426335" y="1651948"/>
                    <a:chExt cx="412617" cy="580075"/>
                  </a:xfrm>
                </p:grpSpPr>
                <p:sp>
                  <p:nvSpPr>
                    <p:cNvPr id="129" name="Forme libre : forme 128">
                      <a:extLst>
                        <a:ext uri="{FF2B5EF4-FFF2-40B4-BE49-F238E27FC236}">
                          <a16:creationId xmlns:a16="http://schemas.microsoft.com/office/drawing/2014/main" id="{6ED44AB8-CAB9-A5B8-FCD0-6B20ECE5D4A2}"/>
                        </a:ext>
                      </a:extLst>
                    </p:cNvPr>
                    <p:cNvSpPr/>
                    <p:nvPr/>
                  </p:nvSpPr>
                  <p:spPr>
                    <a:xfrm>
                      <a:off x="1426335" y="1651948"/>
                      <a:ext cx="412617" cy="580075"/>
                    </a:xfrm>
                    <a:custGeom>
                      <a:avLst/>
                      <a:gdLst>
                        <a:gd name="connsiteX0" fmla="*/ 412618 w 412617"/>
                        <a:gd name="connsiteY0" fmla="*/ 502538 h 580075"/>
                        <a:gd name="connsiteX1" fmla="*/ 278180 w 412617"/>
                        <a:gd name="connsiteY1" fmla="*/ 580075 h 580075"/>
                        <a:gd name="connsiteX2" fmla="*/ 10483 w 412617"/>
                        <a:gd name="connsiteY2" fmla="*/ 116324 h 580075"/>
                        <a:gd name="connsiteX3" fmla="*/ 38786 w 412617"/>
                        <a:gd name="connsiteY3" fmla="*/ 10483 h 580075"/>
                        <a:gd name="connsiteX4" fmla="*/ 144626 w 412617"/>
                        <a:gd name="connsiteY4" fmla="*/ 38786 h 580075"/>
                        <a:gd name="connsiteX5" fmla="*/ 412618 w 412617"/>
                        <a:gd name="connsiteY5" fmla="*/ 502538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617" h="580075">
                          <a:moveTo>
                            <a:pt x="412618" y="502538"/>
                          </a:moveTo>
                          <a:lnTo>
                            <a:pt x="278180" y="580075"/>
                          </a:lnTo>
                          <a:lnTo>
                            <a:pt x="10483" y="116324"/>
                          </a:lnTo>
                          <a:cubicBezTo>
                            <a:pt x="-11038" y="79176"/>
                            <a:pt x="1639" y="31710"/>
                            <a:pt x="38786" y="10483"/>
                          </a:cubicBezTo>
                          <a:cubicBezTo>
                            <a:pt x="75933" y="-11038"/>
                            <a:pt x="123399" y="1639"/>
                            <a:pt x="144626" y="38786"/>
                          </a:cubicBezTo>
                          <a:lnTo>
                            <a:pt x="412618" y="502538"/>
                          </a:lnTo>
                          <a:close/>
                        </a:path>
                      </a:pathLst>
                    </a:custGeom>
                    <a:solidFill>
                      <a:srgbClr val="044856"/>
                    </a:solidFill>
                    <a:ln w="29460" cap="flat">
                      <a:noFill/>
                      <a:prstDash val="solid"/>
                      <a:miter/>
                    </a:ln>
                  </p:spPr>
                  <p:txBody>
                    <a:bodyPr rtlCol="0" anchor="ctr"/>
                    <a:lstStyle/>
                    <a:p>
                      <a:endParaRPr lang="fr-FR" sz="2100" b="1"/>
                    </a:p>
                  </p:txBody>
                </p:sp>
                <p:sp>
                  <p:nvSpPr>
                    <p:cNvPr id="130" name="Forme libre : forme 129">
                      <a:extLst>
                        <a:ext uri="{FF2B5EF4-FFF2-40B4-BE49-F238E27FC236}">
                          <a16:creationId xmlns:a16="http://schemas.microsoft.com/office/drawing/2014/main" id="{CF272193-CAE7-B42F-D8B7-DF2EE3829707}"/>
                        </a:ext>
                      </a:extLst>
                    </p:cNvPr>
                    <p:cNvSpPr/>
                    <p:nvPr/>
                  </p:nvSpPr>
                  <p:spPr>
                    <a:xfrm>
                      <a:off x="1507280" y="1667149"/>
                      <a:ext cx="301895" cy="475249"/>
                    </a:xfrm>
                    <a:custGeom>
                      <a:avLst/>
                      <a:gdLst>
                        <a:gd name="connsiteX0" fmla="*/ 288923 w 301895"/>
                        <a:gd name="connsiteY0" fmla="*/ 475250 h 475249"/>
                        <a:gd name="connsiteX1" fmla="*/ 301896 w 301895"/>
                        <a:gd name="connsiteY1" fmla="*/ 467584 h 475249"/>
                        <a:gd name="connsiteX2" fmla="*/ 53362 w 301895"/>
                        <a:gd name="connsiteY2" fmla="*/ 37147 h 475249"/>
                        <a:gd name="connsiteX3" fmla="*/ 0 w 301895"/>
                        <a:gd name="connsiteY3" fmla="*/ 0 h 475249"/>
                        <a:gd name="connsiteX4" fmla="*/ 32135 w 301895"/>
                        <a:gd name="connsiteY4" fmla="*/ 30366 h 475249"/>
                        <a:gd name="connsiteX5" fmla="*/ 288923 w 301895"/>
                        <a:gd name="connsiteY5" fmla="*/ 475250 h 47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95" h="475249">
                          <a:moveTo>
                            <a:pt x="288923" y="475250"/>
                          </a:moveTo>
                          <a:lnTo>
                            <a:pt x="301896" y="467584"/>
                          </a:lnTo>
                          <a:lnTo>
                            <a:pt x="53362" y="37147"/>
                          </a:lnTo>
                          <a:cubicBezTo>
                            <a:pt x="41570" y="16510"/>
                            <a:pt x="21522" y="3833"/>
                            <a:pt x="0" y="0"/>
                          </a:cubicBezTo>
                          <a:cubicBezTo>
                            <a:pt x="12972" y="6486"/>
                            <a:pt x="24175" y="16805"/>
                            <a:pt x="32135" y="30366"/>
                          </a:cubicBezTo>
                          <a:lnTo>
                            <a:pt x="288923" y="475250"/>
                          </a:lnTo>
                          <a:close/>
                        </a:path>
                      </a:pathLst>
                    </a:custGeom>
                    <a:solidFill>
                      <a:srgbClr val="087379"/>
                    </a:solidFill>
                    <a:ln w="29460" cap="flat">
                      <a:noFill/>
                      <a:prstDash val="solid"/>
                      <a:miter/>
                    </a:ln>
                  </p:spPr>
                  <p:txBody>
                    <a:bodyPr rtlCol="0" anchor="ctr"/>
                    <a:lstStyle/>
                    <a:p>
                      <a:endParaRPr lang="fr-FR" sz="2100" b="1"/>
                    </a:p>
                  </p:txBody>
                </p:sp>
              </p:grpSp>
            </p:grpSp>
            <p:grpSp>
              <p:nvGrpSpPr>
                <p:cNvPr id="119" name="Graphique 2">
                  <a:extLst>
                    <a:ext uri="{FF2B5EF4-FFF2-40B4-BE49-F238E27FC236}">
                      <a16:creationId xmlns:a16="http://schemas.microsoft.com/office/drawing/2014/main" id="{5C730356-9163-26FA-7AB4-F27E26787099}"/>
                    </a:ext>
                  </a:extLst>
                </p:cNvPr>
                <p:cNvGrpSpPr/>
                <p:nvPr/>
              </p:nvGrpSpPr>
              <p:grpSpPr>
                <a:xfrm>
                  <a:off x="2513728" y="1344834"/>
                  <a:ext cx="769575" cy="887190"/>
                  <a:chOff x="2513728" y="1344834"/>
                  <a:chExt cx="769575" cy="887190"/>
                </a:xfrm>
              </p:grpSpPr>
              <p:grpSp>
                <p:nvGrpSpPr>
                  <p:cNvPr id="120" name="Graphique 2">
                    <a:extLst>
                      <a:ext uri="{FF2B5EF4-FFF2-40B4-BE49-F238E27FC236}">
                        <a16:creationId xmlns:a16="http://schemas.microsoft.com/office/drawing/2014/main" id="{E2DF4703-9A3A-652D-BC44-6594201B721E}"/>
                      </a:ext>
                    </a:extLst>
                  </p:cNvPr>
                  <p:cNvGrpSpPr/>
                  <p:nvPr/>
                </p:nvGrpSpPr>
                <p:grpSpPr>
                  <a:xfrm>
                    <a:off x="2513728" y="1344834"/>
                    <a:ext cx="769575" cy="613500"/>
                    <a:chOff x="2513728" y="1344834"/>
                    <a:chExt cx="769575" cy="613500"/>
                  </a:xfrm>
                </p:grpSpPr>
                <p:sp>
                  <p:nvSpPr>
                    <p:cNvPr id="124" name="Forme libre : forme 123">
                      <a:extLst>
                        <a:ext uri="{FF2B5EF4-FFF2-40B4-BE49-F238E27FC236}">
                          <a16:creationId xmlns:a16="http://schemas.microsoft.com/office/drawing/2014/main" id="{B2DD4310-ACC5-0A1C-75F0-7B33E4A7B560}"/>
                        </a:ext>
                      </a:extLst>
                    </p:cNvPr>
                    <p:cNvSpPr/>
                    <p:nvPr/>
                  </p:nvSpPr>
                  <p:spPr>
                    <a:xfrm>
                      <a:off x="2546815" y="1344834"/>
                      <a:ext cx="736487" cy="555518"/>
                    </a:xfrm>
                    <a:custGeom>
                      <a:avLst/>
                      <a:gdLst>
                        <a:gd name="connsiteX0" fmla="*/ 517114 w 736487"/>
                        <a:gd name="connsiteY0" fmla="*/ 62874 h 555518"/>
                        <a:gd name="connsiteX1" fmla="*/ 0 w 736487"/>
                        <a:gd name="connsiteY1" fmla="*/ 152499 h 555518"/>
                        <a:gd name="connsiteX2" fmla="*/ 697839 w 736487"/>
                        <a:gd name="connsiteY2" fmla="*/ 555518 h 555518"/>
                        <a:gd name="connsiteX3" fmla="*/ 517114 w 73648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487" h="555518">
                          <a:moveTo>
                            <a:pt x="517114" y="62874"/>
                          </a:moveTo>
                          <a:cubicBezTo>
                            <a:pt x="324302" y="-48273"/>
                            <a:pt x="92868" y="-8178"/>
                            <a:pt x="0" y="152499"/>
                          </a:cubicBezTo>
                          <a:lnTo>
                            <a:pt x="697839" y="555518"/>
                          </a:lnTo>
                          <a:cubicBezTo>
                            <a:pt x="791002" y="394841"/>
                            <a:pt x="709926" y="174316"/>
                            <a:pt x="517114" y="62874"/>
                          </a:cubicBezTo>
                          <a:close/>
                        </a:path>
                      </a:pathLst>
                    </a:custGeom>
                    <a:solidFill>
                      <a:srgbClr val="098385"/>
                    </a:solidFill>
                    <a:ln w="29460" cap="flat">
                      <a:noFill/>
                      <a:prstDash val="solid"/>
                      <a:miter/>
                    </a:ln>
                  </p:spPr>
                  <p:txBody>
                    <a:bodyPr rtlCol="0" anchor="ctr"/>
                    <a:lstStyle/>
                    <a:p>
                      <a:endParaRPr lang="fr-FR" sz="2100" b="1"/>
                    </a:p>
                  </p:txBody>
                </p:sp>
                <p:sp>
                  <p:nvSpPr>
                    <p:cNvPr id="125" name="Forme libre : forme 124">
                      <a:extLst>
                        <a:ext uri="{FF2B5EF4-FFF2-40B4-BE49-F238E27FC236}">
                          <a16:creationId xmlns:a16="http://schemas.microsoft.com/office/drawing/2014/main" id="{2E7D9FD1-3475-6351-DA67-5632B387EC19}"/>
                        </a:ext>
                      </a:extLst>
                    </p:cNvPr>
                    <p:cNvSpPr/>
                    <p:nvPr/>
                  </p:nvSpPr>
                  <p:spPr>
                    <a:xfrm>
                      <a:off x="3032678" y="1400042"/>
                      <a:ext cx="223421" cy="486747"/>
                    </a:xfrm>
                    <a:custGeom>
                      <a:avLst/>
                      <a:gdLst>
                        <a:gd name="connsiteX0" fmla="*/ 4422 w 223421"/>
                        <a:gd name="connsiteY0" fmla="*/ 2359 h 486747"/>
                        <a:gd name="connsiteX1" fmla="*/ 0 w 223421"/>
                        <a:gd name="connsiteY1" fmla="*/ 0 h 486747"/>
                        <a:gd name="connsiteX2" fmla="*/ 130311 w 223421"/>
                        <a:gd name="connsiteY2" fmla="*/ 452843 h 486747"/>
                        <a:gd name="connsiteX3" fmla="*/ 189275 w 223421"/>
                        <a:gd name="connsiteY3" fmla="*/ 486748 h 486747"/>
                        <a:gd name="connsiteX4" fmla="*/ 4422 w 223421"/>
                        <a:gd name="connsiteY4" fmla="*/ 2359 h 48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21" h="486747">
                          <a:moveTo>
                            <a:pt x="4422" y="2359"/>
                          </a:moveTo>
                          <a:cubicBezTo>
                            <a:pt x="2948" y="1474"/>
                            <a:pt x="1474" y="884"/>
                            <a:pt x="0" y="0"/>
                          </a:cubicBezTo>
                          <a:cubicBezTo>
                            <a:pt x="152422" y="117044"/>
                            <a:pt x="210796" y="308382"/>
                            <a:pt x="130311" y="452843"/>
                          </a:cubicBezTo>
                          <a:lnTo>
                            <a:pt x="189275" y="486748"/>
                          </a:lnTo>
                          <a:cubicBezTo>
                            <a:pt x="275067" y="326955"/>
                            <a:pt x="193992" y="111737"/>
                            <a:pt x="4422" y="2359"/>
                          </a:cubicBezTo>
                          <a:close/>
                        </a:path>
                      </a:pathLst>
                    </a:custGeom>
                    <a:solidFill>
                      <a:srgbClr val="37D3CF"/>
                    </a:solidFill>
                    <a:ln w="29460" cap="flat">
                      <a:noFill/>
                      <a:prstDash val="solid"/>
                      <a:miter/>
                    </a:ln>
                  </p:spPr>
                  <p:txBody>
                    <a:bodyPr rtlCol="0" anchor="ctr"/>
                    <a:lstStyle/>
                    <a:p>
                      <a:endParaRPr lang="fr-FR" sz="2100" b="1"/>
                    </a:p>
                  </p:txBody>
                </p:sp>
                <p:sp>
                  <p:nvSpPr>
                    <p:cNvPr id="126" name="Forme libre : forme 125">
                      <a:extLst>
                        <a:ext uri="{FF2B5EF4-FFF2-40B4-BE49-F238E27FC236}">
                          <a16:creationId xmlns:a16="http://schemas.microsoft.com/office/drawing/2014/main" id="{EF3CF7BD-7FC0-E654-7BF8-79F8AA40B6C2}"/>
                        </a:ext>
                      </a:extLst>
                    </p:cNvPr>
                    <p:cNvSpPr/>
                    <p:nvPr/>
                  </p:nvSpPr>
                  <p:spPr>
                    <a:xfrm rot="-3599956">
                      <a:off x="2829282" y="1295859"/>
                      <a:ext cx="133845" cy="806019"/>
                    </a:xfrm>
                    <a:custGeom>
                      <a:avLst/>
                      <a:gdLst>
                        <a:gd name="connsiteX0" fmla="*/ 133845 w 133845"/>
                        <a:gd name="connsiteY0" fmla="*/ 403010 h 806019"/>
                        <a:gd name="connsiteX1" fmla="*/ 66923 w 133845"/>
                        <a:gd name="connsiteY1" fmla="*/ 806020 h 806019"/>
                        <a:gd name="connsiteX2" fmla="*/ 0 w 133845"/>
                        <a:gd name="connsiteY2" fmla="*/ 403010 h 806019"/>
                        <a:gd name="connsiteX3" fmla="*/ 66923 w 133845"/>
                        <a:gd name="connsiteY3" fmla="*/ 0 h 806019"/>
                        <a:gd name="connsiteX4" fmla="*/ 133845 w 133845"/>
                        <a:gd name="connsiteY4" fmla="*/ 403010 h 806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45" h="806019">
                          <a:moveTo>
                            <a:pt x="133845" y="403010"/>
                          </a:moveTo>
                          <a:cubicBezTo>
                            <a:pt x="133845" y="625586"/>
                            <a:pt x="103883" y="806020"/>
                            <a:pt x="66923" y="806020"/>
                          </a:cubicBezTo>
                          <a:cubicBezTo>
                            <a:pt x="29962" y="806020"/>
                            <a:pt x="0" y="625586"/>
                            <a:pt x="0" y="403010"/>
                          </a:cubicBezTo>
                          <a:cubicBezTo>
                            <a:pt x="0" y="180434"/>
                            <a:pt x="29962" y="0"/>
                            <a:pt x="66923" y="0"/>
                          </a:cubicBezTo>
                          <a:cubicBezTo>
                            <a:pt x="103883" y="0"/>
                            <a:pt x="133845" y="180434"/>
                            <a:pt x="133845" y="403010"/>
                          </a:cubicBezTo>
                          <a:close/>
                        </a:path>
                      </a:pathLst>
                    </a:custGeom>
                    <a:solidFill>
                      <a:srgbClr val="05535F"/>
                    </a:solidFill>
                    <a:ln w="29459" cap="flat">
                      <a:noFill/>
                      <a:prstDash val="solid"/>
                      <a:miter/>
                    </a:ln>
                  </p:spPr>
                  <p:txBody>
                    <a:bodyPr rtlCol="0" anchor="ctr"/>
                    <a:lstStyle/>
                    <a:p>
                      <a:endParaRPr lang="fr-FR" sz="2100" b="1"/>
                    </a:p>
                  </p:txBody>
                </p:sp>
              </p:grpSp>
              <p:grpSp>
                <p:nvGrpSpPr>
                  <p:cNvPr id="121" name="Graphique 2">
                    <a:extLst>
                      <a:ext uri="{FF2B5EF4-FFF2-40B4-BE49-F238E27FC236}">
                        <a16:creationId xmlns:a16="http://schemas.microsoft.com/office/drawing/2014/main" id="{3CFC1FC0-AFEE-D330-C705-DCA85CB07510}"/>
                      </a:ext>
                    </a:extLst>
                  </p:cNvPr>
                  <p:cNvGrpSpPr/>
                  <p:nvPr/>
                </p:nvGrpSpPr>
                <p:grpSpPr>
                  <a:xfrm>
                    <a:off x="2543277" y="1651948"/>
                    <a:ext cx="412322" cy="580075"/>
                    <a:chOff x="2543277" y="1651948"/>
                    <a:chExt cx="412322" cy="580075"/>
                  </a:xfrm>
                </p:grpSpPr>
                <p:sp>
                  <p:nvSpPr>
                    <p:cNvPr id="122" name="Forme libre : forme 121">
                      <a:extLst>
                        <a:ext uri="{FF2B5EF4-FFF2-40B4-BE49-F238E27FC236}">
                          <a16:creationId xmlns:a16="http://schemas.microsoft.com/office/drawing/2014/main" id="{BEDA796C-1E78-73B2-AF7A-FD0983E6950A}"/>
                        </a:ext>
                      </a:extLst>
                    </p:cNvPr>
                    <p:cNvSpPr/>
                    <p:nvPr/>
                  </p:nvSpPr>
                  <p:spPr>
                    <a:xfrm>
                      <a:off x="2543277" y="1651948"/>
                      <a:ext cx="412322" cy="580075"/>
                    </a:xfrm>
                    <a:custGeom>
                      <a:avLst/>
                      <a:gdLst>
                        <a:gd name="connsiteX0" fmla="*/ 134438 w 412322"/>
                        <a:gd name="connsiteY0" fmla="*/ 580075 h 580075"/>
                        <a:gd name="connsiteX1" fmla="*/ 0 w 412322"/>
                        <a:gd name="connsiteY1" fmla="*/ 502538 h 580075"/>
                        <a:gd name="connsiteX2" fmla="*/ 267697 w 412322"/>
                        <a:gd name="connsiteY2" fmla="*/ 38786 h 580075"/>
                        <a:gd name="connsiteX3" fmla="*/ 373537 w 412322"/>
                        <a:gd name="connsiteY3" fmla="*/ 10483 h 580075"/>
                        <a:gd name="connsiteX4" fmla="*/ 401840 w 412322"/>
                        <a:gd name="connsiteY4" fmla="*/ 116324 h 580075"/>
                        <a:gd name="connsiteX5" fmla="*/ 134438 w 412322"/>
                        <a:gd name="connsiteY5" fmla="*/ 580075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322" h="580075">
                          <a:moveTo>
                            <a:pt x="134438" y="580075"/>
                          </a:moveTo>
                          <a:lnTo>
                            <a:pt x="0" y="502538"/>
                          </a:lnTo>
                          <a:lnTo>
                            <a:pt x="267697" y="38786"/>
                          </a:lnTo>
                          <a:cubicBezTo>
                            <a:pt x="289218" y="1639"/>
                            <a:pt x="336684" y="-11038"/>
                            <a:pt x="373537" y="10483"/>
                          </a:cubicBezTo>
                          <a:cubicBezTo>
                            <a:pt x="410684" y="32005"/>
                            <a:pt x="423361" y="79471"/>
                            <a:pt x="401840" y="116324"/>
                          </a:cubicBezTo>
                          <a:lnTo>
                            <a:pt x="134438" y="580075"/>
                          </a:lnTo>
                          <a:close/>
                        </a:path>
                      </a:pathLst>
                    </a:custGeom>
                    <a:solidFill>
                      <a:srgbClr val="044856"/>
                    </a:solidFill>
                    <a:ln w="29460" cap="flat">
                      <a:noFill/>
                      <a:prstDash val="solid"/>
                      <a:miter/>
                    </a:ln>
                  </p:spPr>
                  <p:txBody>
                    <a:bodyPr rtlCol="0" anchor="ctr"/>
                    <a:lstStyle/>
                    <a:p>
                      <a:endParaRPr lang="fr-FR" sz="2100" b="1"/>
                    </a:p>
                  </p:txBody>
                </p:sp>
                <p:sp>
                  <p:nvSpPr>
                    <p:cNvPr id="123" name="Forme libre : forme 122">
                      <a:extLst>
                        <a:ext uri="{FF2B5EF4-FFF2-40B4-BE49-F238E27FC236}">
                          <a16:creationId xmlns:a16="http://schemas.microsoft.com/office/drawing/2014/main" id="{D234A304-AB68-6FA0-FEAB-6A12E7114D2F}"/>
                        </a:ext>
                      </a:extLst>
                    </p:cNvPr>
                    <p:cNvSpPr/>
                    <p:nvPr/>
                  </p:nvSpPr>
                  <p:spPr>
                    <a:xfrm>
                      <a:off x="2666807" y="1701348"/>
                      <a:ext cx="271718" cy="495297"/>
                    </a:xfrm>
                    <a:custGeom>
                      <a:avLst/>
                      <a:gdLst>
                        <a:gd name="connsiteX0" fmla="*/ 0 w 271718"/>
                        <a:gd name="connsiteY0" fmla="*/ 487632 h 495297"/>
                        <a:gd name="connsiteX1" fmla="*/ 12972 w 271718"/>
                        <a:gd name="connsiteY1" fmla="*/ 495297 h 495297"/>
                        <a:gd name="connsiteX2" fmla="*/ 261505 w 271718"/>
                        <a:gd name="connsiteY2" fmla="*/ 64860 h 495297"/>
                        <a:gd name="connsiteX3" fmla="*/ 267107 w 271718"/>
                        <a:gd name="connsiteY3" fmla="*/ 0 h 495297"/>
                        <a:gd name="connsiteX4" fmla="*/ 256788 w 271718"/>
                        <a:gd name="connsiteY4" fmla="*/ 43044 h 495297"/>
                        <a:gd name="connsiteX5" fmla="*/ 0 w 271718"/>
                        <a:gd name="connsiteY5" fmla="*/ 487632 h 49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718" h="495297">
                          <a:moveTo>
                            <a:pt x="0" y="487632"/>
                          </a:moveTo>
                          <a:lnTo>
                            <a:pt x="12972" y="495297"/>
                          </a:lnTo>
                          <a:lnTo>
                            <a:pt x="261505" y="64860"/>
                          </a:lnTo>
                          <a:cubicBezTo>
                            <a:pt x="273298" y="44223"/>
                            <a:pt x="274477" y="20637"/>
                            <a:pt x="267107" y="0"/>
                          </a:cubicBezTo>
                          <a:cubicBezTo>
                            <a:pt x="267991" y="14446"/>
                            <a:pt x="264748" y="29482"/>
                            <a:pt x="256788" y="43044"/>
                          </a:cubicBezTo>
                          <a:lnTo>
                            <a:pt x="0" y="487632"/>
                          </a:lnTo>
                          <a:close/>
                        </a:path>
                      </a:pathLst>
                    </a:custGeom>
                    <a:solidFill>
                      <a:srgbClr val="087379"/>
                    </a:solidFill>
                    <a:ln w="29460" cap="flat">
                      <a:noFill/>
                      <a:prstDash val="solid"/>
                      <a:miter/>
                    </a:ln>
                  </p:spPr>
                  <p:txBody>
                    <a:bodyPr rtlCol="0" anchor="ctr"/>
                    <a:lstStyle/>
                    <a:p>
                      <a:endParaRPr lang="fr-FR" sz="2100" b="1"/>
                    </a:p>
                  </p:txBody>
                </p:sp>
              </p:grpSp>
            </p:grpSp>
          </p:grpSp>
          <p:grpSp>
            <p:nvGrpSpPr>
              <p:cNvPr id="92" name="Graphique 2">
                <a:extLst>
                  <a:ext uri="{FF2B5EF4-FFF2-40B4-BE49-F238E27FC236}">
                    <a16:creationId xmlns:a16="http://schemas.microsoft.com/office/drawing/2014/main" id="{ED3CCD4F-4B0A-A8A1-88CF-6E6C6B2E4774}"/>
                  </a:ext>
                </a:extLst>
              </p:cNvPr>
              <p:cNvGrpSpPr/>
              <p:nvPr/>
            </p:nvGrpSpPr>
            <p:grpSpPr>
              <a:xfrm>
                <a:off x="1307097" y="3544562"/>
                <a:ext cx="1765971" cy="705798"/>
                <a:chOff x="1307097" y="3544562"/>
                <a:chExt cx="1765971" cy="705798"/>
              </a:xfrm>
            </p:grpSpPr>
            <p:grpSp>
              <p:nvGrpSpPr>
                <p:cNvPr id="112" name="Graphique 2">
                  <a:extLst>
                    <a:ext uri="{FF2B5EF4-FFF2-40B4-BE49-F238E27FC236}">
                      <a16:creationId xmlns:a16="http://schemas.microsoft.com/office/drawing/2014/main" id="{6A0621CB-C097-1797-BC12-DCE8BF85D5DA}"/>
                    </a:ext>
                  </a:extLst>
                </p:cNvPr>
                <p:cNvGrpSpPr/>
                <p:nvPr/>
              </p:nvGrpSpPr>
              <p:grpSpPr>
                <a:xfrm>
                  <a:off x="1307097" y="3544562"/>
                  <a:ext cx="737344" cy="705798"/>
                  <a:chOff x="1307097" y="3544562"/>
                  <a:chExt cx="737344" cy="705798"/>
                </a:xfrm>
              </p:grpSpPr>
              <p:sp>
                <p:nvSpPr>
                  <p:cNvPr id="116" name="Forme libre : forme 115">
                    <a:extLst>
                      <a:ext uri="{FF2B5EF4-FFF2-40B4-BE49-F238E27FC236}">
                        <a16:creationId xmlns:a16="http://schemas.microsoft.com/office/drawing/2014/main" id="{08B216DD-9463-8412-B79E-AD9C241992CD}"/>
                      </a:ext>
                    </a:extLst>
                  </p:cNvPr>
                  <p:cNvSpPr/>
                  <p:nvPr/>
                </p:nvSpPr>
                <p:spPr>
                  <a:xfrm>
                    <a:off x="1351910" y="3575813"/>
                    <a:ext cx="692531" cy="674548"/>
                  </a:xfrm>
                  <a:custGeom>
                    <a:avLst/>
                    <a:gdLst>
                      <a:gd name="connsiteX0" fmla="*/ 692532 w 692531"/>
                      <a:gd name="connsiteY0" fmla="*/ 63386 h 674548"/>
                      <a:gd name="connsiteX1" fmla="*/ 438692 w 692531"/>
                      <a:gd name="connsiteY1" fmla="*/ 0 h 674548"/>
                      <a:gd name="connsiteX2" fmla="*/ 0 w 692531"/>
                      <a:gd name="connsiteY2" fmla="*/ 674548 h 674548"/>
                      <a:gd name="connsiteX3" fmla="*/ 65745 w 692531"/>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531" h="674548">
                        <a:moveTo>
                          <a:pt x="692532" y="63386"/>
                        </a:moveTo>
                        <a:lnTo>
                          <a:pt x="438692" y="0"/>
                        </a:lnTo>
                        <a:lnTo>
                          <a:pt x="0" y="674548"/>
                        </a:lnTo>
                        <a:lnTo>
                          <a:pt x="65745" y="674548"/>
                        </a:lnTo>
                        <a:close/>
                      </a:path>
                    </a:pathLst>
                  </a:custGeom>
                  <a:solidFill>
                    <a:srgbClr val="07636C"/>
                  </a:solidFill>
                  <a:ln w="29460" cap="flat">
                    <a:noFill/>
                    <a:prstDash val="solid"/>
                    <a:miter/>
                  </a:ln>
                </p:spPr>
                <p:txBody>
                  <a:bodyPr rtlCol="0" anchor="ctr"/>
                  <a:lstStyle/>
                  <a:p>
                    <a:endParaRPr lang="fr-FR" sz="2100" b="1"/>
                  </a:p>
                </p:txBody>
              </p:sp>
              <p:sp>
                <p:nvSpPr>
                  <p:cNvPr id="117" name="Forme libre : forme 116">
                    <a:extLst>
                      <a:ext uri="{FF2B5EF4-FFF2-40B4-BE49-F238E27FC236}">
                        <a16:creationId xmlns:a16="http://schemas.microsoft.com/office/drawing/2014/main" id="{3A2B6C41-BCDC-8690-8CD7-F20A9E7AEC42}"/>
                      </a:ext>
                    </a:extLst>
                  </p:cNvPr>
                  <p:cNvSpPr/>
                  <p:nvPr/>
                </p:nvSpPr>
                <p:spPr>
                  <a:xfrm>
                    <a:off x="1307097" y="3544562"/>
                    <a:ext cx="483504" cy="705798"/>
                  </a:xfrm>
                  <a:custGeom>
                    <a:avLst/>
                    <a:gdLst>
                      <a:gd name="connsiteX0" fmla="*/ 358501 w 483504"/>
                      <a:gd name="connsiteY0" fmla="*/ 0 h 705798"/>
                      <a:gd name="connsiteX1" fmla="*/ 0 w 483504"/>
                      <a:gd name="connsiteY1" fmla="*/ 705799 h 705798"/>
                      <a:gd name="connsiteX2" fmla="*/ 44813 w 483504"/>
                      <a:gd name="connsiteY2" fmla="*/ 705799 h 705798"/>
                      <a:gd name="connsiteX3" fmla="*/ 483505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358501" y="0"/>
                        </a:moveTo>
                        <a:lnTo>
                          <a:pt x="0" y="705799"/>
                        </a:lnTo>
                        <a:lnTo>
                          <a:pt x="44813" y="705799"/>
                        </a:lnTo>
                        <a:lnTo>
                          <a:pt x="483505" y="31251"/>
                        </a:lnTo>
                        <a:close/>
                      </a:path>
                    </a:pathLst>
                  </a:custGeom>
                  <a:solidFill>
                    <a:srgbClr val="0B9392"/>
                  </a:solidFill>
                  <a:ln w="29460" cap="flat">
                    <a:noFill/>
                    <a:prstDash val="solid"/>
                    <a:miter/>
                  </a:ln>
                </p:spPr>
                <p:txBody>
                  <a:bodyPr rtlCol="0" anchor="ctr"/>
                  <a:lstStyle/>
                  <a:p>
                    <a:endParaRPr lang="fr-FR" sz="2100" b="1"/>
                  </a:p>
                </p:txBody>
              </p:sp>
            </p:grpSp>
            <p:grpSp>
              <p:nvGrpSpPr>
                <p:cNvPr id="113" name="Graphique 2">
                  <a:extLst>
                    <a:ext uri="{FF2B5EF4-FFF2-40B4-BE49-F238E27FC236}">
                      <a16:creationId xmlns:a16="http://schemas.microsoft.com/office/drawing/2014/main" id="{3057BF96-C5E0-FD81-10A2-56887C12DB2B}"/>
                    </a:ext>
                  </a:extLst>
                </p:cNvPr>
                <p:cNvGrpSpPr/>
                <p:nvPr/>
              </p:nvGrpSpPr>
              <p:grpSpPr>
                <a:xfrm>
                  <a:off x="2335429" y="3544562"/>
                  <a:ext cx="737639" cy="705798"/>
                  <a:chOff x="2335429" y="3544562"/>
                  <a:chExt cx="737639" cy="705798"/>
                </a:xfrm>
              </p:grpSpPr>
              <p:sp>
                <p:nvSpPr>
                  <p:cNvPr id="114" name="Forme libre : forme 113">
                    <a:extLst>
                      <a:ext uri="{FF2B5EF4-FFF2-40B4-BE49-F238E27FC236}">
                        <a16:creationId xmlns:a16="http://schemas.microsoft.com/office/drawing/2014/main" id="{FC4DC4F9-66CF-6B65-4CAA-E9560888055B}"/>
                      </a:ext>
                    </a:extLst>
                  </p:cNvPr>
                  <p:cNvSpPr/>
                  <p:nvPr/>
                </p:nvSpPr>
                <p:spPr>
                  <a:xfrm>
                    <a:off x="2335429" y="3575813"/>
                    <a:ext cx="692826" cy="674548"/>
                  </a:xfrm>
                  <a:custGeom>
                    <a:avLst/>
                    <a:gdLst>
                      <a:gd name="connsiteX0" fmla="*/ 0 w 692826"/>
                      <a:gd name="connsiteY0" fmla="*/ 63386 h 674548"/>
                      <a:gd name="connsiteX1" fmla="*/ 254135 w 692826"/>
                      <a:gd name="connsiteY1" fmla="*/ 0 h 674548"/>
                      <a:gd name="connsiteX2" fmla="*/ 692827 w 692826"/>
                      <a:gd name="connsiteY2" fmla="*/ 674548 h 674548"/>
                      <a:gd name="connsiteX3" fmla="*/ 627082 w 692826"/>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826" h="674548">
                        <a:moveTo>
                          <a:pt x="0" y="63386"/>
                        </a:moveTo>
                        <a:lnTo>
                          <a:pt x="254135" y="0"/>
                        </a:lnTo>
                        <a:lnTo>
                          <a:pt x="692827" y="674548"/>
                        </a:lnTo>
                        <a:lnTo>
                          <a:pt x="627082" y="674548"/>
                        </a:lnTo>
                        <a:close/>
                      </a:path>
                    </a:pathLst>
                  </a:custGeom>
                  <a:solidFill>
                    <a:srgbClr val="07636C"/>
                  </a:solidFill>
                  <a:ln w="29460" cap="flat">
                    <a:noFill/>
                    <a:prstDash val="solid"/>
                    <a:miter/>
                  </a:ln>
                </p:spPr>
                <p:txBody>
                  <a:bodyPr rtlCol="0" anchor="ctr"/>
                  <a:lstStyle/>
                  <a:p>
                    <a:endParaRPr lang="fr-FR" sz="2100" b="1"/>
                  </a:p>
                </p:txBody>
              </p:sp>
              <p:sp>
                <p:nvSpPr>
                  <p:cNvPr id="115" name="Forme libre : forme 114">
                    <a:extLst>
                      <a:ext uri="{FF2B5EF4-FFF2-40B4-BE49-F238E27FC236}">
                        <a16:creationId xmlns:a16="http://schemas.microsoft.com/office/drawing/2014/main" id="{41758AA2-D424-D362-8C4F-4E6F38968323}"/>
                      </a:ext>
                    </a:extLst>
                  </p:cNvPr>
                  <p:cNvSpPr/>
                  <p:nvPr/>
                </p:nvSpPr>
                <p:spPr>
                  <a:xfrm>
                    <a:off x="2589564" y="3544562"/>
                    <a:ext cx="483504" cy="705798"/>
                  </a:xfrm>
                  <a:custGeom>
                    <a:avLst/>
                    <a:gdLst>
                      <a:gd name="connsiteX0" fmla="*/ 125004 w 483504"/>
                      <a:gd name="connsiteY0" fmla="*/ 0 h 705798"/>
                      <a:gd name="connsiteX1" fmla="*/ 483505 w 483504"/>
                      <a:gd name="connsiteY1" fmla="*/ 705799 h 705798"/>
                      <a:gd name="connsiteX2" fmla="*/ 438692 w 483504"/>
                      <a:gd name="connsiteY2" fmla="*/ 705799 h 705798"/>
                      <a:gd name="connsiteX3" fmla="*/ 0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125004" y="0"/>
                        </a:moveTo>
                        <a:lnTo>
                          <a:pt x="483505" y="705799"/>
                        </a:lnTo>
                        <a:lnTo>
                          <a:pt x="438692" y="705799"/>
                        </a:lnTo>
                        <a:lnTo>
                          <a:pt x="0" y="31251"/>
                        </a:lnTo>
                        <a:close/>
                      </a:path>
                    </a:pathLst>
                  </a:custGeom>
                  <a:solidFill>
                    <a:srgbClr val="0B9392"/>
                  </a:solidFill>
                  <a:ln w="29460" cap="flat">
                    <a:noFill/>
                    <a:prstDash val="solid"/>
                    <a:miter/>
                  </a:ln>
                </p:spPr>
                <p:txBody>
                  <a:bodyPr rtlCol="0" anchor="ctr"/>
                  <a:lstStyle/>
                  <a:p>
                    <a:endParaRPr lang="fr-FR" sz="2100" b="1"/>
                  </a:p>
                </p:txBody>
              </p:sp>
            </p:grpSp>
          </p:grpSp>
          <p:sp>
            <p:nvSpPr>
              <p:cNvPr id="93" name="Forme libre : forme 92">
                <a:extLst>
                  <a:ext uri="{FF2B5EF4-FFF2-40B4-BE49-F238E27FC236}">
                    <a16:creationId xmlns:a16="http://schemas.microsoft.com/office/drawing/2014/main" id="{07AFDF13-BF35-4166-634A-D83FA0F0BEDB}"/>
                  </a:ext>
                </a:extLst>
              </p:cNvPr>
              <p:cNvSpPr/>
              <p:nvPr/>
            </p:nvSpPr>
            <p:spPr>
              <a:xfrm>
                <a:off x="981026" y="1717268"/>
                <a:ext cx="2418112" cy="2418112"/>
              </a:xfrm>
              <a:custGeom>
                <a:avLst/>
                <a:gdLst>
                  <a:gd name="connsiteX0" fmla="*/ 2418113 w 2418112"/>
                  <a:gd name="connsiteY0" fmla="*/ 1209056 h 2418112"/>
                  <a:gd name="connsiteX1" fmla="*/ 1209056 w 2418112"/>
                  <a:gd name="connsiteY1" fmla="*/ 2418113 h 2418112"/>
                  <a:gd name="connsiteX2" fmla="*/ 0 w 2418112"/>
                  <a:gd name="connsiteY2" fmla="*/ 1209056 h 2418112"/>
                  <a:gd name="connsiteX3" fmla="*/ 1209056 w 2418112"/>
                  <a:gd name="connsiteY3" fmla="*/ 0 h 2418112"/>
                  <a:gd name="connsiteX4" fmla="*/ 2418113 w 2418112"/>
                  <a:gd name="connsiteY4" fmla="*/ 1209056 h 241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112" h="2418112">
                    <a:moveTo>
                      <a:pt x="2418113" y="1209056"/>
                    </a:moveTo>
                    <a:cubicBezTo>
                      <a:pt x="2418113" y="1876800"/>
                      <a:pt x="1876800" y="2418113"/>
                      <a:pt x="1209056" y="2418113"/>
                    </a:cubicBezTo>
                    <a:cubicBezTo>
                      <a:pt x="541313" y="2418113"/>
                      <a:pt x="0" y="1876800"/>
                      <a:pt x="0" y="1209056"/>
                    </a:cubicBezTo>
                    <a:cubicBezTo>
                      <a:pt x="0" y="541313"/>
                      <a:pt x="541313" y="0"/>
                      <a:pt x="1209056" y="0"/>
                    </a:cubicBezTo>
                    <a:cubicBezTo>
                      <a:pt x="1876800" y="0"/>
                      <a:pt x="2418113" y="541313"/>
                      <a:pt x="2418113" y="1209056"/>
                    </a:cubicBezTo>
                    <a:close/>
                  </a:path>
                </a:pathLst>
              </a:custGeom>
              <a:solidFill>
                <a:srgbClr val="05535F"/>
              </a:solidFill>
              <a:ln w="29460" cap="flat">
                <a:noFill/>
                <a:prstDash val="solid"/>
                <a:miter/>
              </a:ln>
            </p:spPr>
            <p:txBody>
              <a:bodyPr rtlCol="0" anchor="ctr"/>
              <a:lstStyle/>
              <a:p>
                <a:endParaRPr lang="fr-FR" sz="2100" b="1"/>
              </a:p>
            </p:txBody>
          </p:sp>
          <p:sp>
            <p:nvSpPr>
              <p:cNvPr id="94" name="Forme libre : forme 93">
                <a:extLst>
                  <a:ext uri="{FF2B5EF4-FFF2-40B4-BE49-F238E27FC236}">
                    <a16:creationId xmlns:a16="http://schemas.microsoft.com/office/drawing/2014/main" id="{91276B5C-C007-E0B0-1038-49F50D90E7AA}"/>
                  </a:ext>
                </a:extLst>
              </p:cNvPr>
              <p:cNvSpPr/>
              <p:nvPr/>
            </p:nvSpPr>
            <p:spPr>
              <a:xfrm>
                <a:off x="1018763" y="1755005"/>
                <a:ext cx="2342638" cy="2342639"/>
              </a:xfrm>
              <a:custGeom>
                <a:avLst/>
                <a:gdLst>
                  <a:gd name="connsiteX0" fmla="*/ 2342639 w 2342638"/>
                  <a:gd name="connsiteY0" fmla="*/ 1171320 h 2342639"/>
                  <a:gd name="connsiteX1" fmla="*/ 1171319 w 2342638"/>
                  <a:gd name="connsiteY1" fmla="*/ 2342639 h 2342639"/>
                  <a:gd name="connsiteX2" fmla="*/ 0 w 2342638"/>
                  <a:gd name="connsiteY2" fmla="*/ 1171320 h 2342639"/>
                  <a:gd name="connsiteX3" fmla="*/ 1171319 w 2342638"/>
                  <a:gd name="connsiteY3" fmla="*/ 0 h 2342639"/>
                  <a:gd name="connsiteX4" fmla="*/ 2342639 w 2342638"/>
                  <a:gd name="connsiteY4" fmla="*/ 1171320 h 2342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638" h="2342639">
                    <a:moveTo>
                      <a:pt x="2342639" y="1171320"/>
                    </a:moveTo>
                    <a:cubicBezTo>
                      <a:pt x="2342639" y="1818221"/>
                      <a:pt x="1818221" y="2342639"/>
                      <a:pt x="1171319" y="2342639"/>
                    </a:cubicBezTo>
                    <a:cubicBezTo>
                      <a:pt x="524417" y="2342639"/>
                      <a:pt x="0" y="1818221"/>
                      <a:pt x="0" y="1171320"/>
                    </a:cubicBezTo>
                    <a:cubicBezTo>
                      <a:pt x="0" y="524418"/>
                      <a:pt x="524417" y="0"/>
                      <a:pt x="1171319" y="0"/>
                    </a:cubicBezTo>
                    <a:cubicBezTo>
                      <a:pt x="1818221" y="0"/>
                      <a:pt x="2342639" y="524418"/>
                      <a:pt x="2342639" y="1171320"/>
                    </a:cubicBezTo>
                    <a:close/>
                  </a:path>
                </a:pathLst>
              </a:custGeom>
              <a:solidFill>
                <a:srgbClr val="098385"/>
              </a:solidFill>
              <a:ln w="29460" cap="flat">
                <a:noFill/>
                <a:prstDash val="solid"/>
                <a:miter/>
              </a:ln>
            </p:spPr>
            <p:txBody>
              <a:bodyPr rtlCol="0" anchor="ctr"/>
              <a:lstStyle/>
              <a:p>
                <a:endParaRPr lang="fr-FR" sz="2100" b="1"/>
              </a:p>
            </p:txBody>
          </p:sp>
          <p:sp>
            <p:nvSpPr>
              <p:cNvPr id="95" name="Forme libre : forme 94">
                <a:extLst>
                  <a:ext uri="{FF2B5EF4-FFF2-40B4-BE49-F238E27FC236}">
                    <a16:creationId xmlns:a16="http://schemas.microsoft.com/office/drawing/2014/main" id="{37236373-12A4-DEA6-2CA9-15E29ECB5889}"/>
                  </a:ext>
                </a:extLst>
              </p:cNvPr>
              <p:cNvSpPr/>
              <p:nvPr/>
            </p:nvSpPr>
            <p:spPr>
              <a:xfrm>
                <a:off x="1140524" y="1876766"/>
                <a:ext cx="2099117" cy="2099117"/>
              </a:xfrm>
              <a:custGeom>
                <a:avLst/>
                <a:gdLst>
                  <a:gd name="connsiteX0" fmla="*/ 2099118 w 2099117"/>
                  <a:gd name="connsiteY0" fmla="*/ 1049559 h 2099117"/>
                  <a:gd name="connsiteX1" fmla="*/ 1049559 w 2099117"/>
                  <a:gd name="connsiteY1" fmla="*/ 2099118 h 2099117"/>
                  <a:gd name="connsiteX2" fmla="*/ 0 w 2099117"/>
                  <a:gd name="connsiteY2" fmla="*/ 1049559 h 2099117"/>
                  <a:gd name="connsiteX3" fmla="*/ 1049559 w 2099117"/>
                  <a:gd name="connsiteY3" fmla="*/ 0 h 2099117"/>
                  <a:gd name="connsiteX4" fmla="*/ 2099118 w 2099117"/>
                  <a:gd name="connsiteY4" fmla="*/ 1049559 h 2099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17" h="2099117">
                    <a:moveTo>
                      <a:pt x="2099118" y="1049559"/>
                    </a:moveTo>
                    <a:cubicBezTo>
                      <a:pt x="2099118" y="1629214"/>
                      <a:pt x="1629214" y="2099118"/>
                      <a:pt x="1049559" y="2099118"/>
                    </a:cubicBezTo>
                    <a:cubicBezTo>
                      <a:pt x="469904" y="2099118"/>
                      <a:pt x="0" y="1629214"/>
                      <a:pt x="0" y="1049559"/>
                    </a:cubicBezTo>
                    <a:cubicBezTo>
                      <a:pt x="0" y="469903"/>
                      <a:pt x="469904" y="0"/>
                      <a:pt x="1049559" y="0"/>
                    </a:cubicBezTo>
                    <a:cubicBezTo>
                      <a:pt x="1629214" y="0"/>
                      <a:pt x="2099118" y="469903"/>
                      <a:pt x="2099118" y="1049559"/>
                    </a:cubicBezTo>
                    <a:close/>
                  </a:path>
                </a:pathLst>
              </a:custGeom>
              <a:solidFill>
                <a:srgbClr val="0B9392"/>
              </a:solidFill>
              <a:ln w="29460" cap="flat">
                <a:noFill/>
                <a:prstDash val="solid"/>
                <a:miter/>
              </a:ln>
            </p:spPr>
            <p:txBody>
              <a:bodyPr rtlCol="0" anchor="ctr"/>
              <a:lstStyle/>
              <a:p>
                <a:endParaRPr lang="fr-FR" sz="2100" b="1"/>
              </a:p>
            </p:txBody>
          </p:sp>
          <p:sp>
            <p:nvSpPr>
              <p:cNvPr id="96" name="Forme libre : forme 95">
                <a:extLst>
                  <a:ext uri="{FF2B5EF4-FFF2-40B4-BE49-F238E27FC236}">
                    <a16:creationId xmlns:a16="http://schemas.microsoft.com/office/drawing/2014/main" id="{4B860F7C-BDD7-69F3-F6BA-2DF02507C7E9}"/>
                  </a:ext>
                </a:extLst>
              </p:cNvPr>
              <p:cNvSpPr/>
              <p:nvPr/>
            </p:nvSpPr>
            <p:spPr>
              <a:xfrm>
                <a:off x="1173544" y="1909786"/>
                <a:ext cx="2033077" cy="2033078"/>
              </a:xfrm>
              <a:custGeom>
                <a:avLst/>
                <a:gdLst>
                  <a:gd name="connsiteX0" fmla="*/ 2033078 w 2033077"/>
                  <a:gd name="connsiteY0" fmla="*/ 1016539 h 2033078"/>
                  <a:gd name="connsiteX1" fmla="*/ 1016539 w 2033077"/>
                  <a:gd name="connsiteY1" fmla="*/ 2033078 h 2033078"/>
                  <a:gd name="connsiteX2" fmla="*/ 0 w 2033077"/>
                  <a:gd name="connsiteY2" fmla="*/ 1016539 h 2033078"/>
                  <a:gd name="connsiteX3" fmla="*/ 1016539 w 2033077"/>
                  <a:gd name="connsiteY3" fmla="*/ 0 h 2033078"/>
                  <a:gd name="connsiteX4" fmla="*/ 2033078 w 2033077"/>
                  <a:gd name="connsiteY4" fmla="*/ 1016539 h 2033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077" h="2033078">
                    <a:moveTo>
                      <a:pt x="2033078" y="1016539"/>
                    </a:moveTo>
                    <a:cubicBezTo>
                      <a:pt x="2033078" y="1577958"/>
                      <a:pt x="1577958" y="2033078"/>
                      <a:pt x="1016539" y="2033078"/>
                    </a:cubicBezTo>
                    <a:cubicBezTo>
                      <a:pt x="455120" y="2033078"/>
                      <a:pt x="0" y="1577958"/>
                      <a:pt x="0" y="1016539"/>
                    </a:cubicBezTo>
                    <a:cubicBezTo>
                      <a:pt x="0" y="455120"/>
                      <a:pt x="455120" y="0"/>
                      <a:pt x="1016539" y="0"/>
                    </a:cubicBezTo>
                    <a:cubicBezTo>
                      <a:pt x="1577958" y="0"/>
                      <a:pt x="2033078" y="455120"/>
                      <a:pt x="2033078" y="1016539"/>
                    </a:cubicBezTo>
                    <a:close/>
                  </a:path>
                </a:pathLst>
              </a:custGeom>
              <a:solidFill>
                <a:srgbClr val="FEFAF4"/>
              </a:solidFill>
              <a:ln w="29460" cap="flat">
                <a:noFill/>
                <a:prstDash val="solid"/>
                <a:miter/>
              </a:ln>
            </p:spPr>
            <p:txBody>
              <a:bodyPr rtlCol="0" anchor="ctr"/>
              <a:lstStyle/>
              <a:p>
                <a:endParaRPr lang="fr-FR" sz="2100" b="1"/>
              </a:p>
            </p:txBody>
          </p:sp>
          <p:sp>
            <p:nvSpPr>
              <p:cNvPr id="97" name="Forme libre : forme 96">
                <a:extLst>
                  <a:ext uri="{FF2B5EF4-FFF2-40B4-BE49-F238E27FC236}">
                    <a16:creationId xmlns:a16="http://schemas.microsoft.com/office/drawing/2014/main" id="{89B268A5-7408-41F1-FE7B-451CEDD277BB}"/>
                  </a:ext>
                </a:extLst>
              </p:cNvPr>
              <p:cNvSpPr/>
              <p:nvPr/>
            </p:nvSpPr>
            <p:spPr>
              <a:xfrm>
                <a:off x="1173839" y="2127068"/>
                <a:ext cx="1788377" cy="1815795"/>
              </a:xfrm>
              <a:custGeom>
                <a:avLst/>
                <a:gdLst>
                  <a:gd name="connsiteX0" fmla="*/ 1160706 w 1788377"/>
                  <a:gd name="connsiteY0" fmla="*/ 1677525 h 1815795"/>
                  <a:gd name="connsiteX1" fmla="*/ 144167 w 1788377"/>
                  <a:gd name="connsiteY1" fmla="*/ 660986 h 1815795"/>
                  <a:gd name="connsiteX2" fmla="*/ 388867 w 1788377"/>
                  <a:gd name="connsiteY2" fmla="*/ 0 h 1815795"/>
                  <a:gd name="connsiteX3" fmla="*/ 0 w 1788377"/>
                  <a:gd name="connsiteY3" fmla="*/ 799257 h 1815795"/>
                  <a:gd name="connsiteX4" fmla="*/ 1016539 w 1788377"/>
                  <a:gd name="connsiteY4" fmla="*/ 1815796 h 1815795"/>
                  <a:gd name="connsiteX5" fmla="*/ 1788377 w 1788377"/>
                  <a:gd name="connsiteY5" fmla="*/ 1460243 h 1815795"/>
                  <a:gd name="connsiteX6" fmla="*/ 1160706 w 1788377"/>
                  <a:gd name="connsiteY6" fmla="*/ 1677525 h 181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8377" h="1815795">
                    <a:moveTo>
                      <a:pt x="1160706" y="1677525"/>
                    </a:moveTo>
                    <a:cubicBezTo>
                      <a:pt x="599369" y="1677525"/>
                      <a:pt x="144167" y="1222323"/>
                      <a:pt x="144167" y="660986"/>
                    </a:cubicBezTo>
                    <a:cubicBezTo>
                      <a:pt x="144167" y="408620"/>
                      <a:pt x="236445" y="177776"/>
                      <a:pt x="388867" y="0"/>
                    </a:cubicBezTo>
                    <a:cubicBezTo>
                      <a:pt x="152127" y="186031"/>
                      <a:pt x="0" y="474955"/>
                      <a:pt x="0" y="799257"/>
                    </a:cubicBezTo>
                    <a:cubicBezTo>
                      <a:pt x="0" y="1360594"/>
                      <a:pt x="455202" y="1815796"/>
                      <a:pt x="1016539" y="1815796"/>
                    </a:cubicBezTo>
                    <a:cubicBezTo>
                      <a:pt x="1325510" y="1815796"/>
                      <a:pt x="1602051" y="1677820"/>
                      <a:pt x="1788377" y="1460243"/>
                    </a:cubicBezTo>
                    <a:cubicBezTo>
                      <a:pt x="1615318" y="1596155"/>
                      <a:pt x="1397446" y="1677525"/>
                      <a:pt x="1160706" y="1677525"/>
                    </a:cubicBezTo>
                    <a:close/>
                  </a:path>
                </a:pathLst>
              </a:custGeom>
              <a:solidFill>
                <a:srgbClr val="EAE2D8"/>
              </a:solidFill>
              <a:ln w="29460" cap="flat">
                <a:noFill/>
                <a:prstDash val="solid"/>
                <a:miter/>
              </a:ln>
            </p:spPr>
            <p:txBody>
              <a:bodyPr rtlCol="0" anchor="ctr"/>
              <a:lstStyle/>
              <a:p>
                <a:endParaRPr lang="fr-FR" sz="2100" b="1"/>
              </a:p>
            </p:txBody>
          </p:sp>
          <p:grpSp>
            <p:nvGrpSpPr>
              <p:cNvPr id="98" name="Graphique 2">
                <a:extLst>
                  <a:ext uri="{FF2B5EF4-FFF2-40B4-BE49-F238E27FC236}">
                    <a16:creationId xmlns:a16="http://schemas.microsoft.com/office/drawing/2014/main" id="{3737E14A-1AD0-A9DC-DB52-4879CAC9A21E}"/>
                  </a:ext>
                </a:extLst>
              </p:cNvPr>
              <p:cNvGrpSpPr/>
              <p:nvPr/>
            </p:nvGrpSpPr>
            <p:grpSpPr>
              <a:xfrm>
                <a:off x="1233687" y="1970224"/>
                <a:ext cx="1912791" cy="1912496"/>
                <a:chOff x="1233687" y="1970224"/>
                <a:chExt cx="1912791" cy="1912496"/>
              </a:xfrm>
              <a:solidFill>
                <a:srgbClr val="07636C"/>
              </a:solidFill>
            </p:grpSpPr>
            <p:sp>
              <p:nvSpPr>
                <p:cNvPr id="108" name="Forme libre : forme 107">
                  <a:extLst>
                    <a:ext uri="{FF2B5EF4-FFF2-40B4-BE49-F238E27FC236}">
                      <a16:creationId xmlns:a16="http://schemas.microsoft.com/office/drawing/2014/main" id="{8A84BE8A-7D07-9732-76DB-CC4623E6D8A3}"/>
                    </a:ext>
                  </a:extLst>
                </p:cNvPr>
                <p:cNvSpPr/>
                <p:nvPr/>
              </p:nvSpPr>
              <p:spPr>
                <a:xfrm>
                  <a:off x="2129940" y="1970224"/>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109" name="Forme libre : forme 108">
                  <a:extLst>
                    <a:ext uri="{FF2B5EF4-FFF2-40B4-BE49-F238E27FC236}">
                      <a16:creationId xmlns:a16="http://schemas.microsoft.com/office/drawing/2014/main" id="{9B9C4024-F4BB-E6FC-78FF-045597738BD5}"/>
                    </a:ext>
                  </a:extLst>
                </p:cNvPr>
                <p:cNvSpPr/>
                <p:nvPr/>
              </p:nvSpPr>
              <p:spPr>
                <a:xfrm>
                  <a:off x="1233687"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458"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110" name="Forme libre : forme 109">
                  <a:extLst>
                    <a:ext uri="{FF2B5EF4-FFF2-40B4-BE49-F238E27FC236}">
                      <a16:creationId xmlns:a16="http://schemas.microsoft.com/office/drawing/2014/main" id="{8FE07BD2-2400-8EB1-AA13-EF98D34DB134}"/>
                    </a:ext>
                  </a:extLst>
                </p:cNvPr>
                <p:cNvSpPr/>
                <p:nvPr/>
              </p:nvSpPr>
              <p:spPr>
                <a:xfrm>
                  <a:off x="2129940" y="3762434"/>
                  <a:ext cx="120286" cy="120286"/>
                </a:xfrm>
                <a:custGeom>
                  <a:avLst/>
                  <a:gdLst>
                    <a:gd name="connsiteX0" fmla="*/ 60143 w 120286"/>
                    <a:gd name="connsiteY0" fmla="*/ 120287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7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7"/>
                      </a:moveTo>
                      <a:cubicBezTo>
                        <a:pt x="27123" y="120287"/>
                        <a:pt x="0" y="93163"/>
                        <a:pt x="0" y="60143"/>
                      </a:cubicBezTo>
                      <a:cubicBezTo>
                        <a:pt x="0" y="27123"/>
                        <a:pt x="27123" y="0"/>
                        <a:pt x="60143" y="0"/>
                      </a:cubicBezTo>
                      <a:cubicBezTo>
                        <a:pt x="93163" y="0"/>
                        <a:pt x="120286" y="27123"/>
                        <a:pt x="120286" y="60143"/>
                      </a:cubicBezTo>
                      <a:cubicBezTo>
                        <a:pt x="120286" y="93458"/>
                        <a:pt x="93163" y="120287"/>
                        <a:pt x="60143" y="120287"/>
                      </a:cubicBezTo>
                      <a:close/>
                    </a:path>
                  </a:pathLst>
                </a:custGeom>
                <a:solidFill>
                  <a:srgbClr val="07636C"/>
                </a:solidFill>
                <a:ln w="29460" cap="flat">
                  <a:noFill/>
                  <a:prstDash val="solid"/>
                  <a:miter/>
                </a:ln>
              </p:spPr>
              <p:txBody>
                <a:bodyPr rtlCol="0" anchor="ctr"/>
                <a:lstStyle/>
                <a:p>
                  <a:endParaRPr lang="fr-FR" sz="2100" b="1"/>
                </a:p>
              </p:txBody>
            </p:sp>
            <p:sp>
              <p:nvSpPr>
                <p:cNvPr id="111" name="Forme libre : forme 110">
                  <a:extLst>
                    <a:ext uri="{FF2B5EF4-FFF2-40B4-BE49-F238E27FC236}">
                      <a16:creationId xmlns:a16="http://schemas.microsoft.com/office/drawing/2014/main" id="{F9DFF9FF-398E-DA65-FD51-59CDF6E340A7}"/>
                    </a:ext>
                  </a:extLst>
                </p:cNvPr>
                <p:cNvSpPr/>
                <p:nvPr/>
              </p:nvSpPr>
              <p:spPr>
                <a:xfrm>
                  <a:off x="3026192"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grpSp>
          <p:grpSp>
            <p:nvGrpSpPr>
              <p:cNvPr id="99" name="Graphique 2">
                <a:extLst>
                  <a:ext uri="{FF2B5EF4-FFF2-40B4-BE49-F238E27FC236}">
                    <a16:creationId xmlns:a16="http://schemas.microsoft.com/office/drawing/2014/main" id="{902CEEAB-1E8D-B034-CC9F-59C34215FEFA}"/>
                  </a:ext>
                </a:extLst>
              </p:cNvPr>
              <p:cNvGrpSpPr/>
              <p:nvPr/>
            </p:nvGrpSpPr>
            <p:grpSpPr>
              <a:xfrm>
                <a:off x="1371663" y="2108200"/>
                <a:ext cx="1636545" cy="1636545"/>
                <a:chOff x="1371663" y="2108200"/>
                <a:chExt cx="1636545" cy="1636545"/>
              </a:xfrm>
              <a:solidFill>
                <a:srgbClr val="0B9392"/>
              </a:solidFill>
            </p:grpSpPr>
            <p:sp>
              <p:nvSpPr>
                <p:cNvPr id="100" name="Forme libre : forme 99">
                  <a:extLst>
                    <a:ext uri="{FF2B5EF4-FFF2-40B4-BE49-F238E27FC236}">
                      <a16:creationId xmlns:a16="http://schemas.microsoft.com/office/drawing/2014/main" id="{6A993289-2CA0-C676-4B66-828A54344907}"/>
                    </a:ext>
                  </a:extLst>
                </p:cNvPr>
                <p:cNvSpPr/>
                <p:nvPr/>
              </p:nvSpPr>
              <p:spPr>
                <a:xfrm>
                  <a:off x="1699797" y="2108200"/>
                  <a:ext cx="84318" cy="84318"/>
                </a:xfrm>
                <a:custGeom>
                  <a:avLst/>
                  <a:gdLst>
                    <a:gd name="connsiteX0" fmla="*/ 84318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8"/>
                        <a:pt x="42159" y="84318"/>
                      </a:cubicBezTo>
                      <a:cubicBezTo>
                        <a:pt x="18875" y="84318"/>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101" name="Forme libre : forme 100">
                  <a:extLst>
                    <a:ext uri="{FF2B5EF4-FFF2-40B4-BE49-F238E27FC236}">
                      <a16:creationId xmlns:a16="http://schemas.microsoft.com/office/drawing/2014/main" id="{8E904F81-8354-50EE-81BC-46A75451D5F1}"/>
                    </a:ext>
                  </a:extLst>
                </p:cNvPr>
                <p:cNvSpPr/>
                <p:nvPr/>
              </p:nvSpPr>
              <p:spPr>
                <a:xfrm>
                  <a:off x="1371663"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2" name="Forme libre : forme 101">
                  <a:extLst>
                    <a:ext uri="{FF2B5EF4-FFF2-40B4-BE49-F238E27FC236}">
                      <a16:creationId xmlns:a16="http://schemas.microsoft.com/office/drawing/2014/main" id="{EE6C1AF0-1EB9-8C2E-A336-9B116CE5484D}"/>
                    </a:ext>
                  </a:extLst>
                </p:cNvPr>
                <p:cNvSpPr/>
                <p:nvPr/>
              </p:nvSpPr>
              <p:spPr>
                <a:xfrm>
                  <a:off x="1371663"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6"/>
                        <a:pt x="18875"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3" name="Forme libre : forme 102">
                  <a:extLst>
                    <a:ext uri="{FF2B5EF4-FFF2-40B4-BE49-F238E27FC236}">
                      <a16:creationId xmlns:a16="http://schemas.microsoft.com/office/drawing/2014/main" id="{D2A95F56-B0E5-D1F9-46C5-F3B8AC0F5583}"/>
                    </a:ext>
                  </a:extLst>
                </p:cNvPr>
                <p:cNvSpPr/>
                <p:nvPr/>
              </p:nvSpPr>
              <p:spPr>
                <a:xfrm>
                  <a:off x="1699797" y="3660426"/>
                  <a:ext cx="84318" cy="84318"/>
                </a:xfrm>
                <a:custGeom>
                  <a:avLst/>
                  <a:gdLst>
                    <a:gd name="connsiteX0" fmla="*/ 84318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9"/>
                        <a:pt x="42159" y="84319"/>
                      </a:cubicBezTo>
                      <a:cubicBezTo>
                        <a:pt x="18875" y="84319"/>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104" name="Forme libre : forme 103">
                  <a:extLst>
                    <a:ext uri="{FF2B5EF4-FFF2-40B4-BE49-F238E27FC236}">
                      <a16:creationId xmlns:a16="http://schemas.microsoft.com/office/drawing/2014/main" id="{C6F844C9-A940-30F2-9B77-5C5BB440C4B1}"/>
                    </a:ext>
                  </a:extLst>
                </p:cNvPr>
                <p:cNvSpPr/>
                <p:nvPr/>
              </p:nvSpPr>
              <p:spPr>
                <a:xfrm>
                  <a:off x="2596050" y="3660426"/>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5" name="Forme libre : forme 104">
                  <a:extLst>
                    <a:ext uri="{FF2B5EF4-FFF2-40B4-BE49-F238E27FC236}">
                      <a16:creationId xmlns:a16="http://schemas.microsoft.com/office/drawing/2014/main" id="{28A79C0C-B99F-DFE5-3748-F4E57261A280}"/>
                    </a:ext>
                  </a:extLst>
                </p:cNvPr>
                <p:cNvSpPr/>
                <p:nvPr/>
              </p:nvSpPr>
              <p:spPr>
                <a:xfrm>
                  <a:off x="2923890"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6" y="84319"/>
                        <a:pt x="0" y="65443"/>
                        <a:pt x="0" y="42159"/>
                      </a:cubicBezTo>
                      <a:cubicBezTo>
                        <a:pt x="0" y="18876"/>
                        <a:pt x="18876"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6" name="Forme libre : forme 105">
                  <a:extLst>
                    <a:ext uri="{FF2B5EF4-FFF2-40B4-BE49-F238E27FC236}">
                      <a16:creationId xmlns:a16="http://schemas.microsoft.com/office/drawing/2014/main" id="{572ECDB9-C14E-D071-8948-8B5388E6103A}"/>
                    </a:ext>
                  </a:extLst>
                </p:cNvPr>
                <p:cNvSpPr/>
                <p:nvPr/>
              </p:nvSpPr>
              <p:spPr>
                <a:xfrm>
                  <a:off x="2923890"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6" y="84318"/>
                        <a:pt x="0" y="65443"/>
                        <a:pt x="0" y="42159"/>
                      </a:cubicBezTo>
                      <a:cubicBezTo>
                        <a:pt x="0" y="18875"/>
                        <a:pt x="18876"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7" name="Forme libre : forme 106">
                  <a:extLst>
                    <a:ext uri="{FF2B5EF4-FFF2-40B4-BE49-F238E27FC236}">
                      <a16:creationId xmlns:a16="http://schemas.microsoft.com/office/drawing/2014/main" id="{33797AB1-862B-ABEF-CBD2-24B4708C607B}"/>
                    </a:ext>
                  </a:extLst>
                </p:cNvPr>
                <p:cNvSpPr/>
                <p:nvPr/>
              </p:nvSpPr>
              <p:spPr>
                <a:xfrm>
                  <a:off x="2596050" y="2108200"/>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grpSp>
        </p:grpSp>
        <p:sp>
          <p:nvSpPr>
            <p:cNvPr id="89" name="ZoneTexte 88">
              <a:extLst>
                <a:ext uri="{FF2B5EF4-FFF2-40B4-BE49-F238E27FC236}">
                  <a16:creationId xmlns:a16="http://schemas.microsoft.com/office/drawing/2014/main" id="{885F99A2-BCF8-2B4A-4E64-39CE102656CC}"/>
                </a:ext>
              </a:extLst>
            </p:cNvPr>
            <p:cNvSpPr txBox="1"/>
            <p:nvPr/>
          </p:nvSpPr>
          <p:spPr>
            <a:xfrm>
              <a:off x="1451064" y="2504090"/>
              <a:ext cx="985356" cy="553997"/>
            </a:xfrm>
            <a:prstGeom prst="rect">
              <a:avLst/>
            </a:prstGeom>
            <a:noFill/>
          </p:spPr>
          <p:txBody>
            <a:bodyPr wrap="square" rtlCol="0">
              <a:spAutoFit/>
            </a:bodyPr>
            <a:lstStyle/>
            <a:p>
              <a:pPr algn="ctr" rtl="1"/>
              <a:r>
                <a:rPr lang="a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دقيقة</a:t>
              </a:r>
              <a:endParaRPr lang="f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90" name="ZoneTexte 89">
              <a:extLst>
                <a:ext uri="{FF2B5EF4-FFF2-40B4-BE49-F238E27FC236}">
                  <a16:creationId xmlns:a16="http://schemas.microsoft.com/office/drawing/2014/main" id="{3D4204D4-6951-121B-BED5-EB1AEF877A81}"/>
                </a:ext>
              </a:extLst>
            </p:cNvPr>
            <p:cNvSpPr txBox="1"/>
            <p:nvPr/>
          </p:nvSpPr>
          <p:spPr>
            <a:xfrm>
              <a:off x="2366719" y="2535645"/>
              <a:ext cx="639480" cy="492442"/>
            </a:xfrm>
            <a:prstGeom prst="rect">
              <a:avLst/>
            </a:prstGeom>
            <a:noFill/>
          </p:spPr>
          <p:txBody>
            <a:bodyPr wrap="square" rtlCol="0">
              <a:spAutoFit/>
            </a:bodyPr>
            <a:lstStyle/>
            <a:p>
              <a:pPr algn="ctr" rtl="1"/>
              <a:r>
                <a:rPr lang="a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20</a:t>
              </a:r>
              <a:endParaRPr lang="f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86" name="Oval 86">
            <a:extLst>
              <a:ext uri="{FF2B5EF4-FFF2-40B4-BE49-F238E27FC236}">
                <a16:creationId xmlns:a16="http://schemas.microsoft.com/office/drawing/2014/main" id="{9DDE04B8-67CB-75C7-F54E-328443A4A78C}"/>
              </a:ext>
            </a:extLst>
          </p:cNvPr>
          <p:cNvSpPr/>
          <p:nvPr/>
        </p:nvSpPr>
        <p:spPr>
          <a:xfrm flipH="1">
            <a:off x="4834598" y="5520820"/>
            <a:ext cx="5238541" cy="444560"/>
          </a:xfrm>
          <a:prstGeom prst="roundRect">
            <a:avLst>
              <a:gd name="adj" fmla="val 50000"/>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تمرير رائز التصديق على اللبنة</a:t>
            </a:r>
          </a:p>
        </p:txBody>
      </p:sp>
      <p:sp>
        <p:nvSpPr>
          <p:cNvPr id="87" name="ZoneTexte 86">
            <a:extLst>
              <a:ext uri="{FF2B5EF4-FFF2-40B4-BE49-F238E27FC236}">
                <a16:creationId xmlns:a16="http://schemas.microsoft.com/office/drawing/2014/main" id="{B0CE3C35-7A15-A03F-94DF-9B3CE6361A37}"/>
              </a:ext>
            </a:extLst>
          </p:cNvPr>
          <p:cNvSpPr txBox="1"/>
          <p:nvPr/>
        </p:nvSpPr>
        <p:spPr>
          <a:xfrm>
            <a:off x="3589427" y="5924144"/>
            <a:ext cx="6194374" cy="415498"/>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تمرير الرائز /التصحيح/تعبئة شبكة التتبع</a:t>
            </a:r>
          </a:p>
        </p:txBody>
      </p:sp>
      <p:sp>
        <p:nvSpPr>
          <p:cNvPr id="10" name="Rectangle : coins arrondis 18 - 2">
            <a:extLst>
              <a:ext uri="{FF2B5EF4-FFF2-40B4-BE49-F238E27FC236}">
                <a16:creationId xmlns:a16="http://schemas.microsoft.com/office/drawing/2014/main" id="{FB7E18FC-BD0E-102C-A828-0AE16CBB1D0D}"/>
              </a:ext>
            </a:extLst>
          </p:cNvPr>
          <p:cNvSpPr/>
          <p:nvPr/>
        </p:nvSpPr>
        <p:spPr>
          <a:xfrm flipH="1">
            <a:off x="3595889" y="7076202"/>
            <a:ext cx="6782869" cy="756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Oval 86">
            <a:extLst>
              <a:ext uri="{FF2B5EF4-FFF2-40B4-BE49-F238E27FC236}">
                <a16:creationId xmlns:a16="http://schemas.microsoft.com/office/drawing/2014/main" id="{DCF32948-E234-90E9-5763-7DDCBD7D061A}"/>
              </a:ext>
            </a:extLst>
          </p:cNvPr>
          <p:cNvSpPr/>
          <p:nvPr/>
        </p:nvSpPr>
        <p:spPr>
          <a:xfrm flipH="1">
            <a:off x="10143328" y="6832540"/>
            <a:ext cx="457932" cy="444560"/>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3</a:t>
            </a:r>
            <a:endParaRPr lang="en-US" sz="2400" b="1" dirty="0">
              <a:solidFill>
                <a:prstClr val="white"/>
              </a:solidFill>
              <a:latin typeface="Microsoft Uighur" panose="02000000000000000000" pitchFamily="2" charset="-78"/>
              <a:cs typeface="Microsoft Uighur" panose="02000000000000000000" pitchFamily="2" charset="-78"/>
            </a:endParaRPr>
          </a:p>
        </p:txBody>
      </p:sp>
      <p:sp>
        <p:nvSpPr>
          <p:cNvPr id="30" name="Rectangle : coins arrondis 18 - 2">
            <a:extLst>
              <a:ext uri="{FF2B5EF4-FFF2-40B4-BE49-F238E27FC236}">
                <a16:creationId xmlns:a16="http://schemas.microsoft.com/office/drawing/2014/main" id="{12ADEC71-F05B-D235-5728-6A5406DD365E}"/>
              </a:ext>
            </a:extLst>
          </p:cNvPr>
          <p:cNvSpPr/>
          <p:nvPr/>
        </p:nvSpPr>
        <p:spPr>
          <a:xfrm flipH="1">
            <a:off x="1981202" y="7094139"/>
            <a:ext cx="1495274" cy="756000"/>
          </a:xfrm>
          <a:prstGeom prst="roundRect">
            <a:avLst>
              <a:gd name="adj" fmla="val 14957"/>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grpSp>
        <p:nvGrpSpPr>
          <p:cNvPr id="31" name="Groupe 30">
            <a:extLst>
              <a:ext uri="{FF2B5EF4-FFF2-40B4-BE49-F238E27FC236}">
                <a16:creationId xmlns:a16="http://schemas.microsoft.com/office/drawing/2014/main" id="{F46BCEAE-2219-BEA4-286C-CDCD33E9F40B}"/>
              </a:ext>
            </a:extLst>
          </p:cNvPr>
          <p:cNvGrpSpPr/>
          <p:nvPr/>
        </p:nvGrpSpPr>
        <p:grpSpPr>
          <a:xfrm>
            <a:off x="2110473" y="7311970"/>
            <a:ext cx="1166351" cy="453481"/>
            <a:chOff x="1451064" y="2472638"/>
            <a:chExt cx="1555135" cy="604641"/>
          </a:xfrm>
        </p:grpSpPr>
        <p:grpSp>
          <p:nvGrpSpPr>
            <p:cNvPr id="36" name="Graphique 2">
              <a:extLst>
                <a:ext uri="{FF2B5EF4-FFF2-40B4-BE49-F238E27FC236}">
                  <a16:creationId xmlns:a16="http://schemas.microsoft.com/office/drawing/2014/main" id="{6A8795FA-EA21-470C-BF98-6899FF477D14}"/>
                </a:ext>
              </a:extLst>
            </p:cNvPr>
            <p:cNvGrpSpPr/>
            <p:nvPr/>
          </p:nvGrpSpPr>
          <p:grpSpPr>
            <a:xfrm flipH="1">
              <a:off x="2434855" y="2472638"/>
              <a:ext cx="503210" cy="604641"/>
              <a:chOff x="981026" y="1344834"/>
              <a:chExt cx="2418112" cy="2905527"/>
            </a:xfrm>
          </p:grpSpPr>
          <p:grpSp>
            <p:nvGrpSpPr>
              <p:cNvPr id="39" name="Graphique 2">
                <a:extLst>
                  <a:ext uri="{FF2B5EF4-FFF2-40B4-BE49-F238E27FC236}">
                    <a16:creationId xmlns:a16="http://schemas.microsoft.com/office/drawing/2014/main" id="{3FA2438F-D8B4-C47F-7F56-A4368F5B8BCD}"/>
                  </a:ext>
                </a:extLst>
              </p:cNvPr>
              <p:cNvGrpSpPr/>
              <p:nvPr/>
            </p:nvGrpSpPr>
            <p:grpSpPr>
              <a:xfrm>
                <a:off x="1098817" y="1344834"/>
                <a:ext cx="2184485" cy="887190"/>
                <a:chOff x="1098817" y="1344834"/>
                <a:chExt cx="2184485" cy="887190"/>
              </a:xfrm>
            </p:grpSpPr>
            <p:grpSp>
              <p:nvGrpSpPr>
                <p:cNvPr id="66" name="Graphique 2">
                  <a:extLst>
                    <a:ext uri="{FF2B5EF4-FFF2-40B4-BE49-F238E27FC236}">
                      <a16:creationId xmlns:a16="http://schemas.microsoft.com/office/drawing/2014/main" id="{25DDD92F-991C-2F3B-1D43-EA262BB273A3}"/>
                    </a:ext>
                  </a:extLst>
                </p:cNvPr>
                <p:cNvGrpSpPr/>
                <p:nvPr/>
              </p:nvGrpSpPr>
              <p:grpSpPr>
                <a:xfrm>
                  <a:off x="1098817" y="1344834"/>
                  <a:ext cx="770041" cy="887190"/>
                  <a:chOff x="1098817" y="1344834"/>
                  <a:chExt cx="770041" cy="887190"/>
                </a:xfrm>
              </p:grpSpPr>
              <p:grpSp>
                <p:nvGrpSpPr>
                  <p:cNvPr id="75" name="Graphique 2">
                    <a:extLst>
                      <a:ext uri="{FF2B5EF4-FFF2-40B4-BE49-F238E27FC236}">
                        <a16:creationId xmlns:a16="http://schemas.microsoft.com/office/drawing/2014/main" id="{731045E3-6861-B737-A75A-4DEED4EB3292}"/>
                      </a:ext>
                    </a:extLst>
                  </p:cNvPr>
                  <p:cNvGrpSpPr/>
                  <p:nvPr/>
                </p:nvGrpSpPr>
                <p:grpSpPr>
                  <a:xfrm>
                    <a:off x="1098817" y="1344834"/>
                    <a:ext cx="770041" cy="613581"/>
                    <a:chOff x="1098817" y="1344834"/>
                    <a:chExt cx="770041" cy="613581"/>
                  </a:xfrm>
                </p:grpSpPr>
                <p:sp>
                  <p:nvSpPr>
                    <p:cNvPr id="79" name="Forme libre : forme 78">
                      <a:extLst>
                        <a:ext uri="{FF2B5EF4-FFF2-40B4-BE49-F238E27FC236}">
                          <a16:creationId xmlns:a16="http://schemas.microsoft.com/office/drawing/2014/main" id="{5BF1FD12-B853-F6B2-0708-88040EF45536}"/>
                        </a:ext>
                      </a:extLst>
                    </p:cNvPr>
                    <p:cNvSpPr/>
                    <p:nvPr/>
                  </p:nvSpPr>
                  <p:spPr>
                    <a:xfrm>
                      <a:off x="1098817" y="1344834"/>
                      <a:ext cx="736597" cy="555518"/>
                    </a:xfrm>
                    <a:custGeom>
                      <a:avLst/>
                      <a:gdLst>
                        <a:gd name="connsiteX0" fmla="*/ 219483 w 736597"/>
                        <a:gd name="connsiteY0" fmla="*/ 62874 h 555518"/>
                        <a:gd name="connsiteX1" fmla="*/ 38464 w 736597"/>
                        <a:gd name="connsiteY1" fmla="*/ 555518 h 555518"/>
                        <a:gd name="connsiteX2" fmla="*/ 736597 w 736597"/>
                        <a:gd name="connsiteY2" fmla="*/ 152499 h 555518"/>
                        <a:gd name="connsiteX3" fmla="*/ 219483 w 73659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597" h="555518">
                          <a:moveTo>
                            <a:pt x="219483" y="62874"/>
                          </a:moveTo>
                          <a:cubicBezTo>
                            <a:pt x="26671" y="174021"/>
                            <a:pt x="-54404" y="394546"/>
                            <a:pt x="38464" y="555518"/>
                          </a:cubicBezTo>
                          <a:lnTo>
                            <a:pt x="736597" y="152499"/>
                          </a:lnTo>
                          <a:cubicBezTo>
                            <a:pt x="643729" y="-8178"/>
                            <a:pt x="412296" y="-48273"/>
                            <a:pt x="219483" y="62874"/>
                          </a:cubicBezTo>
                          <a:close/>
                        </a:path>
                      </a:pathLst>
                    </a:custGeom>
                    <a:solidFill>
                      <a:srgbClr val="098385"/>
                    </a:solidFill>
                    <a:ln w="29460" cap="flat">
                      <a:noFill/>
                      <a:prstDash val="solid"/>
                      <a:miter/>
                    </a:ln>
                  </p:spPr>
                  <p:txBody>
                    <a:bodyPr rtlCol="0" anchor="ctr"/>
                    <a:lstStyle/>
                    <a:p>
                      <a:endParaRPr lang="fr-FR" sz="2100" b="1"/>
                    </a:p>
                  </p:txBody>
                </p:sp>
                <p:sp>
                  <p:nvSpPr>
                    <p:cNvPr id="80" name="Forme libre : forme 79">
                      <a:extLst>
                        <a:ext uri="{FF2B5EF4-FFF2-40B4-BE49-F238E27FC236}">
                          <a16:creationId xmlns:a16="http://schemas.microsoft.com/office/drawing/2014/main" id="{457AEA4E-3FDE-5767-C724-4831F340C612}"/>
                        </a:ext>
                      </a:extLst>
                    </p:cNvPr>
                    <p:cNvSpPr/>
                    <p:nvPr/>
                  </p:nvSpPr>
                  <p:spPr>
                    <a:xfrm>
                      <a:off x="1295894" y="1365598"/>
                      <a:ext cx="516229" cy="179200"/>
                    </a:xfrm>
                    <a:custGeom>
                      <a:avLst/>
                      <a:gdLst>
                        <a:gd name="connsiteX0" fmla="*/ 4127 w 516229"/>
                        <a:gd name="connsiteY0" fmla="*/ 62747 h 179200"/>
                        <a:gd name="connsiteX1" fmla="*/ 0 w 516229"/>
                        <a:gd name="connsiteY1" fmla="*/ 65400 h 179200"/>
                        <a:gd name="connsiteX2" fmla="*/ 457266 w 516229"/>
                        <a:gd name="connsiteY2" fmla="*/ 179201 h 179200"/>
                        <a:gd name="connsiteX3" fmla="*/ 516230 w 516229"/>
                        <a:gd name="connsiteY3" fmla="*/ 145296 h 179200"/>
                        <a:gd name="connsiteX4" fmla="*/ 4127 w 516229"/>
                        <a:gd name="connsiteY4" fmla="*/ 62747 h 17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229" h="179200">
                          <a:moveTo>
                            <a:pt x="4127" y="62747"/>
                          </a:moveTo>
                          <a:cubicBezTo>
                            <a:pt x="2653" y="63631"/>
                            <a:pt x="1474" y="64516"/>
                            <a:pt x="0" y="65400"/>
                          </a:cubicBezTo>
                          <a:cubicBezTo>
                            <a:pt x="177776" y="-8010"/>
                            <a:pt x="372357" y="37097"/>
                            <a:pt x="457266" y="179201"/>
                          </a:cubicBezTo>
                          <a:lnTo>
                            <a:pt x="516230" y="145296"/>
                          </a:lnTo>
                          <a:cubicBezTo>
                            <a:pt x="420708" y="-9189"/>
                            <a:pt x="193697" y="-46631"/>
                            <a:pt x="4127" y="62747"/>
                          </a:cubicBezTo>
                          <a:close/>
                        </a:path>
                      </a:pathLst>
                    </a:custGeom>
                    <a:solidFill>
                      <a:srgbClr val="37D3CF"/>
                    </a:solidFill>
                    <a:ln w="29460" cap="flat">
                      <a:noFill/>
                      <a:prstDash val="solid"/>
                      <a:miter/>
                    </a:ln>
                  </p:spPr>
                  <p:txBody>
                    <a:bodyPr rtlCol="0" anchor="ctr"/>
                    <a:lstStyle/>
                    <a:p>
                      <a:endParaRPr lang="fr-FR" sz="2100" b="1"/>
                    </a:p>
                  </p:txBody>
                </p:sp>
                <p:sp>
                  <p:nvSpPr>
                    <p:cNvPr id="81" name="Forme libre : forme 80">
                      <a:extLst>
                        <a:ext uri="{FF2B5EF4-FFF2-40B4-BE49-F238E27FC236}">
                          <a16:creationId xmlns:a16="http://schemas.microsoft.com/office/drawing/2014/main" id="{707A9DED-DECC-47E3-EF55-F67F59B5DA01}"/>
                        </a:ext>
                      </a:extLst>
                    </p:cNvPr>
                    <p:cNvSpPr/>
                    <p:nvPr/>
                  </p:nvSpPr>
                  <p:spPr>
                    <a:xfrm rot="-1800044">
                      <a:off x="1083373" y="1632027"/>
                      <a:ext cx="806019" cy="133845"/>
                    </a:xfrm>
                    <a:custGeom>
                      <a:avLst/>
                      <a:gdLst>
                        <a:gd name="connsiteX0" fmla="*/ 806020 w 806019"/>
                        <a:gd name="connsiteY0" fmla="*/ 66923 h 133845"/>
                        <a:gd name="connsiteX1" fmla="*/ 403010 w 806019"/>
                        <a:gd name="connsiteY1" fmla="*/ 133845 h 133845"/>
                        <a:gd name="connsiteX2" fmla="*/ 0 w 806019"/>
                        <a:gd name="connsiteY2" fmla="*/ 66923 h 133845"/>
                        <a:gd name="connsiteX3" fmla="*/ 403010 w 806019"/>
                        <a:gd name="connsiteY3" fmla="*/ 0 h 133845"/>
                        <a:gd name="connsiteX4" fmla="*/ 806020 w 806019"/>
                        <a:gd name="connsiteY4" fmla="*/ 66923 h 133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019" h="133845">
                          <a:moveTo>
                            <a:pt x="806020" y="66923"/>
                          </a:moveTo>
                          <a:cubicBezTo>
                            <a:pt x="806020" y="103883"/>
                            <a:pt x="625586" y="133845"/>
                            <a:pt x="403010" y="133845"/>
                          </a:cubicBezTo>
                          <a:cubicBezTo>
                            <a:pt x="180434" y="133845"/>
                            <a:pt x="0" y="103883"/>
                            <a:pt x="0" y="66923"/>
                          </a:cubicBezTo>
                          <a:cubicBezTo>
                            <a:pt x="0" y="29962"/>
                            <a:pt x="180434" y="0"/>
                            <a:pt x="403010" y="0"/>
                          </a:cubicBezTo>
                          <a:cubicBezTo>
                            <a:pt x="625586" y="0"/>
                            <a:pt x="806020" y="29962"/>
                            <a:pt x="806020" y="66923"/>
                          </a:cubicBezTo>
                          <a:close/>
                        </a:path>
                      </a:pathLst>
                    </a:custGeom>
                    <a:solidFill>
                      <a:srgbClr val="05535F"/>
                    </a:solidFill>
                    <a:ln w="29459" cap="flat">
                      <a:noFill/>
                      <a:prstDash val="solid"/>
                      <a:miter/>
                    </a:ln>
                  </p:spPr>
                  <p:txBody>
                    <a:bodyPr rtlCol="0" anchor="ctr"/>
                    <a:lstStyle/>
                    <a:p>
                      <a:endParaRPr lang="fr-FR" sz="2100" b="1"/>
                    </a:p>
                  </p:txBody>
                </p:sp>
              </p:grpSp>
              <p:grpSp>
                <p:nvGrpSpPr>
                  <p:cNvPr id="76" name="Graphique 2">
                    <a:extLst>
                      <a:ext uri="{FF2B5EF4-FFF2-40B4-BE49-F238E27FC236}">
                        <a16:creationId xmlns:a16="http://schemas.microsoft.com/office/drawing/2014/main" id="{B09BFD17-8418-BD57-9589-8228B97ECC7C}"/>
                      </a:ext>
                    </a:extLst>
                  </p:cNvPr>
                  <p:cNvGrpSpPr/>
                  <p:nvPr/>
                </p:nvGrpSpPr>
                <p:grpSpPr>
                  <a:xfrm>
                    <a:off x="1426335" y="1651948"/>
                    <a:ext cx="412617" cy="580075"/>
                    <a:chOff x="1426335" y="1651948"/>
                    <a:chExt cx="412617" cy="580075"/>
                  </a:xfrm>
                </p:grpSpPr>
                <p:sp>
                  <p:nvSpPr>
                    <p:cNvPr id="77" name="Forme libre : forme 76">
                      <a:extLst>
                        <a:ext uri="{FF2B5EF4-FFF2-40B4-BE49-F238E27FC236}">
                          <a16:creationId xmlns:a16="http://schemas.microsoft.com/office/drawing/2014/main" id="{36B5C734-9689-BEC7-F766-5451ABB25A25}"/>
                        </a:ext>
                      </a:extLst>
                    </p:cNvPr>
                    <p:cNvSpPr/>
                    <p:nvPr/>
                  </p:nvSpPr>
                  <p:spPr>
                    <a:xfrm>
                      <a:off x="1426335" y="1651948"/>
                      <a:ext cx="412617" cy="580075"/>
                    </a:xfrm>
                    <a:custGeom>
                      <a:avLst/>
                      <a:gdLst>
                        <a:gd name="connsiteX0" fmla="*/ 412618 w 412617"/>
                        <a:gd name="connsiteY0" fmla="*/ 502538 h 580075"/>
                        <a:gd name="connsiteX1" fmla="*/ 278180 w 412617"/>
                        <a:gd name="connsiteY1" fmla="*/ 580075 h 580075"/>
                        <a:gd name="connsiteX2" fmla="*/ 10483 w 412617"/>
                        <a:gd name="connsiteY2" fmla="*/ 116324 h 580075"/>
                        <a:gd name="connsiteX3" fmla="*/ 38786 w 412617"/>
                        <a:gd name="connsiteY3" fmla="*/ 10483 h 580075"/>
                        <a:gd name="connsiteX4" fmla="*/ 144626 w 412617"/>
                        <a:gd name="connsiteY4" fmla="*/ 38786 h 580075"/>
                        <a:gd name="connsiteX5" fmla="*/ 412618 w 412617"/>
                        <a:gd name="connsiteY5" fmla="*/ 502538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617" h="580075">
                          <a:moveTo>
                            <a:pt x="412618" y="502538"/>
                          </a:moveTo>
                          <a:lnTo>
                            <a:pt x="278180" y="580075"/>
                          </a:lnTo>
                          <a:lnTo>
                            <a:pt x="10483" y="116324"/>
                          </a:lnTo>
                          <a:cubicBezTo>
                            <a:pt x="-11038" y="79176"/>
                            <a:pt x="1639" y="31710"/>
                            <a:pt x="38786" y="10483"/>
                          </a:cubicBezTo>
                          <a:cubicBezTo>
                            <a:pt x="75933" y="-11038"/>
                            <a:pt x="123399" y="1639"/>
                            <a:pt x="144626" y="38786"/>
                          </a:cubicBezTo>
                          <a:lnTo>
                            <a:pt x="412618" y="502538"/>
                          </a:lnTo>
                          <a:close/>
                        </a:path>
                      </a:pathLst>
                    </a:custGeom>
                    <a:solidFill>
                      <a:srgbClr val="044856"/>
                    </a:solidFill>
                    <a:ln w="29460" cap="flat">
                      <a:noFill/>
                      <a:prstDash val="solid"/>
                      <a:miter/>
                    </a:ln>
                  </p:spPr>
                  <p:txBody>
                    <a:bodyPr rtlCol="0" anchor="ctr"/>
                    <a:lstStyle/>
                    <a:p>
                      <a:endParaRPr lang="fr-FR" sz="2100" b="1"/>
                    </a:p>
                  </p:txBody>
                </p:sp>
                <p:sp>
                  <p:nvSpPr>
                    <p:cNvPr id="78" name="Forme libre : forme 77">
                      <a:extLst>
                        <a:ext uri="{FF2B5EF4-FFF2-40B4-BE49-F238E27FC236}">
                          <a16:creationId xmlns:a16="http://schemas.microsoft.com/office/drawing/2014/main" id="{CD0E1FE5-9886-BBB0-0FCA-A78B8B84B3B8}"/>
                        </a:ext>
                      </a:extLst>
                    </p:cNvPr>
                    <p:cNvSpPr/>
                    <p:nvPr/>
                  </p:nvSpPr>
                  <p:spPr>
                    <a:xfrm>
                      <a:off x="1507280" y="1667149"/>
                      <a:ext cx="301895" cy="475249"/>
                    </a:xfrm>
                    <a:custGeom>
                      <a:avLst/>
                      <a:gdLst>
                        <a:gd name="connsiteX0" fmla="*/ 288923 w 301895"/>
                        <a:gd name="connsiteY0" fmla="*/ 475250 h 475249"/>
                        <a:gd name="connsiteX1" fmla="*/ 301896 w 301895"/>
                        <a:gd name="connsiteY1" fmla="*/ 467584 h 475249"/>
                        <a:gd name="connsiteX2" fmla="*/ 53362 w 301895"/>
                        <a:gd name="connsiteY2" fmla="*/ 37147 h 475249"/>
                        <a:gd name="connsiteX3" fmla="*/ 0 w 301895"/>
                        <a:gd name="connsiteY3" fmla="*/ 0 h 475249"/>
                        <a:gd name="connsiteX4" fmla="*/ 32135 w 301895"/>
                        <a:gd name="connsiteY4" fmla="*/ 30366 h 475249"/>
                        <a:gd name="connsiteX5" fmla="*/ 288923 w 301895"/>
                        <a:gd name="connsiteY5" fmla="*/ 475250 h 47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95" h="475249">
                          <a:moveTo>
                            <a:pt x="288923" y="475250"/>
                          </a:moveTo>
                          <a:lnTo>
                            <a:pt x="301896" y="467584"/>
                          </a:lnTo>
                          <a:lnTo>
                            <a:pt x="53362" y="37147"/>
                          </a:lnTo>
                          <a:cubicBezTo>
                            <a:pt x="41570" y="16510"/>
                            <a:pt x="21522" y="3833"/>
                            <a:pt x="0" y="0"/>
                          </a:cubicBezTo>
                          <a:cubicBezTo>
                            <a:pt x="12972" y="6486"/>
                            <a:pt x="24175" y="16805"/>
                            <a:pt x="32135" y="30366"/>
                          </a:cubicBezTo>
                          <a:lnTo>
                            <a:pt x="288923" y="475250"/>
                          </a:lnTo>
                          <a:close/>
                        </a:path>
                      </a:pathLst>
                    </a:custGeom>
                    <a:solidFill>
                      <a:srgbClr val="087379"/>
                    </a:solidFill>
                    <a:ln w="29460" cap="flat">
                      <a:noFill/>
                      <a:prstDash val="solid"/>
                      <a:miter/>
                    </a:ln>
                  </p:spPr>
                  <p:txBody>
                    <a:bodyPr rtlCol="0" anchor="ctr"/>
                    <a:lstStyle/>
                    <a:p>
                      <a:endParaRPr lang="fr-FR" sz="2100" b="1"/>
                    </a:p>
                  </p:txBody>
                </p:sp>
              </p:grpSp>
            </p:grpSp>
            <p:grpSp>
              <p:nvGrpSpPr>
                <p:cNvPr id="67" name="Graphique 2">
                  <a:extLst>
                    <a:ext uri="{FF2B5EF4-FFF2-40B4-BE49-F238E27FC236}">
                      <a16:creationId xmlns:a16="http://schemas.microsoft.com/office/drawing/2014/main" id="{E4E6FBB0-5E19-2D6B-66E6-AA33B32ADC0A}"/>
                    </a:ext>
                  </a:extLst>
                </p:cNvPr>
                <p:cNvGrpSpPr/>
                <p:nvPr/>
              </p:nvGrpSpPr>
              <p:grpSpPr>
                <a:xfrm>
                  <a:off x="2513728" y="1344834"/>
                  <a:ext cx="769575" cy="887190"/>
                  <a:chOff x="2513728" y="1344834"/>
                  <a:chExt cx="769575" cy="887190"/>
                </a:xfrm>
              </p:grpSpPr>
              <p:grpSp>
                <p:nvGrpSpPr>
                  <p:cNvPr id="68" name="Graphique 2">
                    <a:extLst>
                      <a:ext uri="{FF2B5EF4-FFF2-40B4-BE49-F238E27FC236}">
                        <a16:creationId xmlns:a16="http://schemas.microsoft.com/office/drawing/2014/main" id="{BB9F771F-D4A7-8706-8B61-5D522DE8941A}"/>
                      </a:ext>
                    </a:extLst>
                  </p:cNvPr>
                  <p:cNvGrpSpPr/>
                  <p:nvPr/>
                </p:nvGrpSpPr>
                <p:grpSpPr>
                  <a:xfrm>
                    <a:off x="2513728" y="1344834"/>
                    <a:ext cx="769575" cy="613500"/>
                    <a:chOff x="2513728" y="1344834"/>
                    <a:chExt cx="769575" cy="613500"/>
                  </a:xfrm>
                </p:grpSpPr>
                <p:sp>
                  <p:nvSpPr>
                    <p:cNvPr id="72" name="Forme libre : forme 71">
                      <a:extLst>
                        <a:ext uri="{FF2B5EF4-FFF2-40B4-BE49-F238E27FC236}">
                          <a16:creationId xmlns:a16="http://schemas.microsoft.com/office/drawing/2014/main" id="{1800D6BA-8C1A-E710-089B-238273A1F6E6}"/>
                        </a:ext>
                      </a:extLst>
                    </p:cNvPr>
                    <p:cNvSpPr/>
                    <p:nvPr/>
                  </p:nvSpPr>
                  <p:spPr>
                    <a:xfrm>
                      <a:off x="2546815" y="1344834"/>
                      <a:ext cx="736487" cy="555518"/>
                    </a:xfrm>
                    <a:custGeom>
                      <a:avLst/>
                      <a:gdLst>
                        <a:gd name="connsiteX0" fmla="*/ 517114 w 736487"/>
                        <a:gd name="connsiteY0" fmla="*/ 62874 h 555518"/>
                        <a:gd name="connsiteX1" fmla="*/ 0 w 736487"/>
                        <a:gd name="connsiteY1" fmla="*/ 152499 h 555518"/>
                        <a:gd name="connsiteX2" fmla="*/ 697839 w 736487"/>
                        <a:gd name="connsiteY2" fmla="*/ 555518 h 555518"/>
                        <a:gd name="connsiteX3" fmla="*/ 517114 w 73648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487" h="555518">
                          <a:moveTo>
                            <a:pt x="517114" y="62874"/>
                          </a:moveTo>
                          <a:cubicBezTo>
                            <a:pt x="324302" y="-48273"/>
                            <a:pt x="92868" y="-8178"/>
                            <a:pt x="0" y="152499"/>
                          </a:cubicBezTo>
                          <a:lnTo>
                            <a:pt x="697839" y="555518"/>
                          </a:lnTo>
                          <a:cubicBezTo>
                            <a:pt x="791002" y="394841"/>
                            <a:pt x="709926" y="174316"/>
                            <a:pt x="517114" y="62874"/>
                          </a:cubicBezTo>
                          <a:close/>
                        </a:path>
                      </a:pathLst>
                    </a:custGeom>
                    <a:solidFill>
                      <a:srgbClr val="098385"/>
                    </a:solidFill>
                    <a:ln w="29460" cap="flat">
                      <a:noFill/>
                      <a:prstDash val="solid"/>
                      <a:miter/>
                    </a:ln>
                  </p:spPr>
                  <p:txBody>
                    <a:bodyPr rtlCol="0" anchor="ctr"/>
                    <a:lstStyle/>
                    <a:p>
                      <a:endParaRPr lang="fr-FR" sz="2100" b="1"/>
                    </a:p>
                  </p:txBody>
                </p:sp>
                <p:sp>
                  <p:nvSpPr>
                    <p:cNvPr id="73" name="Forme libre : forme 72">
                      <a:extLst>
                        <a:ext uri="{FF2B5EF4-FFF2-40B4-BE49-F238E27FC236}">
                          <a16:creationId xmlns:a16="http://schemas.microsoft.com/office/drawing/2014/main" id="{095B62D2-14FD-A4DF-840D-BE9B696A1358}"/>
                        </a:ext>
                      </a:extLst>
                    </p:cNvPr>
                    <p:cNvSpPr/>
                    <p:nvPr/>
                  </p:nvSpPr>
                  <p:spPr>
                    <a:xfrm>
                      <a:off x="3032678" y="1400042"/>
                      <a:ext cx="223421" cy="486747"/>
                    </a:xfrm>
                    <a:custGeom>
                      <a:avLst/>
                      <a:gdLst>
                        <a:gd name="connsiteX0" fmla="*/ 4422 w 223421"/>
                        <a:gd name="connsiteY0" fmla="*/ 2359 h 486747"/>
                        <a:gd name="connsiteX1" fmla="*/ 0 w 223421"/>
                        <a:gd name="connsiteY1" fmla="*/ 0 h 486747"/>
                        <a:gd name="connsiteX2" fmla="*/ 130311 w 223421"/>
                        <a:gd name="connsiteY2" fmla="*/ 452843 h 486747"/>
                        <a:gd name="connsiteX3" fmla="*/ 189275 w 223421"/>
                        <a:gd name="connsiteY3" fmla="*/ 486748 h 486747"/>
                        <a:gd name="connsiteX4" fmla="*/ 4422 w 223421"/>
                        <a:gd name="connsiteY4" fmla="*/ 2359 h 48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21" h="486747">
                          <a:moveTo>
                            <a:pt x="4422" y="2359"/>
                          </a:moveTo>
                          <a:cubicBezTo>
                            <a:pt x="2948" y="1474"/>
                            <a:pt x="1474" y="884"/>
                            <a:pt x="0" y="0"/>
                          </a:cubicBezTo>
                          <a:cubicBezTo>
                            <a:pt x="152422" y="117044"/>
                            <a:pt x="210796" y="308382"/>
                            <a:pt x="130311" y="452843"/>
                          </a:cubicBezTo>
                          <a:lnTo>
                            <a:pt x="189275" y="486748"/>
                          </a:lnTo>
                          <a:cubicBezTo>
                            <a:pt x="275067" y="326955"/>
                            <a:pt x="193992" y="111737"/>
                            <a:pt x="4422" y="2359"/>
                          </a:cubicBezTo>
                          <a:close/>
                        </a:path>
                      </a:pathLst>
                    </a:custGeom>
                    <a:solidFill>
                      <a:srgbClr val="37D3CF"/>
                    </a:solidFill>
                    <a:ln w="29460" cap="flat">
                      <a:noFill/>
                      <a:prstDash val="solid"/>
                      <a:miter/>
                    </a:ln>
                  </p:spPr>
                  <p:txBody>
                    <a:bodyPr rtlCol="0" anchor="ctr"/>
                    <a:lstStyle/>
                    <a:p>
                      <a:endParaRPr lang="fr-FR" sz="2100" b="1"/>
                    </a:p>
                  </p:txBody>
                </p:sp>
                <p:sp>
                  <p:nvSpPr>
                    <p:cNvPr id="74" name="Forme libre : forme 73">
                      <a:extLst>
                        <a:ext uri="{FF2B5EF4-FFF2-40B4-BE49-F238E27FC236}">
                          <a16:creationId xmlns:a16="http://schemas.microsoft.com/office/drawing/2014/main" id="{15C9AE59-25CE-0EE3-FE33-6E14FEB62645}"/>
                        </a:ext>
                      </a:extLst>
                    </p:cNvPr>
                    <p:cNvSpPr/>
                    <p:nvPr/>
                  </p:nvSpPr>
                  <p:spPr>
                    <a:xfrm rot="-3599956">
                      <a:off x="2829282" y="1295859"/>
                      <a:ext cx="133845" cy="806019"/>
                    </a:xfrm>
                    <a:custGeom>
                      <a:avLst/>
                      <a:gdLst>
                        <a:gd name="connsiteX0" fmla="*/ 133845 w 133845"/>
                        <a:gd name="connsiteY0" fmla="*/ 403010 h 806019"/>
                        <a:gd name="connsiteX1" fmla="*/ 66923 w 133845"/>
                        <a:gd name="connsiteY1" fmla="*/ 806020 h 806019"/>
                        <a:gd name="connsiteX2" fmla="*/ 0 w 133845"/>
                        <a:gd name="connsiteY2" fmla="*/ 403010 h 806019"/>
                        <a:gd name="connsiteX3" fmla="*/ 66923 w 133845"/>
                        <a:gd name="connsiteY3" fmla="*/ 0 h 806019"/>
                        <a:gd name="connsiteX4" fmla="*/ 133845 w 133845"/>
                        <a:gd name="connsiteY4" fmla="*/ 403010 h 806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45" h="806019">
                          <a:moveTo>
                            <a:pt x="133845" y="403010"/>
                          </a:moveTo>
                          <a:cubicBezTo>
                            <a:pt x="133845" y="625586"/>
                            <a:pt x="103883" y="806020"/>
                            <a:pt x="66923" y="806020"/>
                          </a:cubicBezTo>
                          <a:cubicBezTo>
                            <a:pt x="29962" y="806020"/>
                            <a:pt x="0" y="625586"/>
                            <a:pt x="0" y="403010"/>
                          </a:cubicBezTo>
                          <a:cubicBezTo>
                            <a:pt x="0" y="180434"/>
                            <a:pt x="29962" y="0"/>
                            <a:pt x="66923" y="0"/>
                          </a:cubicBezTo>
                          <a:cubicBezTo>
                            <a:pt x="103883" y="0"/>
                            <a:pt x="133845" y="180434"/>
                            <a:pt x="133845" y="403010"/>
                          </a:cubicBezTo>
                          <a:close/>
                        </a:path>
                      </a:pathLst>
                    </a:custGeom>
                    <a:solidFill>
                      <a:srgbClr val="05535F"/>
                    </a:solidFill>
                    <a:ln w="29459" cap="flat">
                      <a:noFill/>
                      <a:prstDash val="solid"/>
                      <a:miter/>
                    </a:ln>
                  </p:spPr>
                  <p:txBody>
                    <a:bodyPr rtlCol="0" anchor="ctr"/>
                    <a:lstStyle/>
                    <a:p>
                      <a:endParaRPr lang="fr-FR" sz="2100" b="1"/>
                    </a:p>
                  </p:txBody>
                </p:sp>
              </p:grpSp>
              <p:grpSp>
                <p:nvGrpSpPr>
                  <p:cNvPr id="69" name="Graphique 2">
                    <a:extLst>
                      <a:ext uri="{FF2B5EF4-FFF2-40B4-BE49-F238E27FC236}">
                        <a16:creationId xmlns:a16="http://schemas.microsoft.com/office/drawing/2014/main" id="{E60E7853-651B-877A-091A-6A395D7301EC}"/>
                      </a:ext>
                    </a:extLst>
                  </p:cNvPr>
                  <p:cNvGrpSpPr/>
                  <p:nvPr/>
                </p:nvGrpSpPr>
                <p:grpSpPr>
                  <a:xfrm>
                    <a:off x="2543277" y="1651948"/>
                    <a:ext cx="412322" cy="580075"/>
                    <a:chOff x="2543277" y="1651948"/>
                    <a:chExt cx="412322" cy="580075"/>
                  </a:xfrm>
                </p:grpSpPr>
                <p:sp>
                  <p:nvSpPr>
                    <p:cNvPr id="70" name="Forme libre : forme 69">
                      <a:extLst>
                        <a:ext uri="{FF2B5EF4-FFF2-40B4-BE49-F238E27FC236}">
                          <a16:creationId xmlns:a16="http://schemas.microsoft.com/office/drawing/2014/main" id="{F8B37236-8DAA-8751-5470-E4CD4D50FBC6}"/>
                        </a:ext>
                      </a:extLst>
                    </p:cNvPr>
                    <p:cNvSpPr/>
                    <p:nvPr/>
                  </p:nvSpPr>
                  <p:spPr>
                    <a:xfrm>
                      <a:off x="2543277" y="1651948"/>
                      <a:ext cx="412322" cy="580075"/>
                    </a:xfrm>
                    <a:custGeom>
                      <a:avLst/>
                      <a:gdLst>
                        <a:gd name="connsiteX0" fmla="*/ 134438 w 412322"/>
                        <a:gd name="connsiteY0" fmla="*/ 580075 h 580075"/>
                        <a:gd name="connsiteX1" fmla="*/ 0 w 412322"/>
                        <a:gd name="connsiteY1" fmla="*/ 502538 h 580075"/>
                        <a:gd name="connsiteX2" fmla="*/ 267697 w 412322"/>
                        <a:gd name="connsiteY2" fmla="*/ 38786 h 580075"/>
                        <a:gd name="connsiteX3" fmla="*/ 373537 w 412322"/>
                        <a:gd name="connsiteY3" fmla="*/ 10483 h 580075"/>
                        <a:gd name="connsiteX4" fmla="*/ 401840 w 412322"/>
                        <a:gd name="connsiteY4" fmla="*/ 116324 h 580075"/>
                        <a:gd name="connsiteX5" fmla="*/ 134438 w 412322"/>
                        <a:gd name="connsiteY5" fmla="*/ 580075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322" h="580075">
                          <a:moveTo>
                            <a:pt x="134438" y="580075"/>
                          </a:moveTo>
                          <a:lnTo>
                            <a:pt x="0" y="502538"/>
                          </a:lnTo>
                          <a:lnTo>
                            <a:pt x="267697" y="38786"/>
                          </a:lnTo>
                          <a:cubicBezTo>
                            <a:pt x="289218" y="1639"/>
                            <a:pt x="336684" y="-11038"/>
                            <a:pt x="373537" y="10483"/>
                          </a:cubicBezTo>
                          <a:cubicBezTo>
                            <a:pt x="410684" y="32005"/>
                            <a:pt x="423361" y="79471"/>
                            <a:pt x="401840" y="116324"/>
                          </a:cubicBezTo>
                          <a:lnTo>
                            <a:pt x="134438" y="580075"/>
                          </a:lnTo>
                          <a:close/>
                        </a:path>
                      </a:pathLst>
                    </a:custGeom>
                    <a:solidFill>
                      <a:srgbClr val="044856"/>
                    </a:solidFill>
                    <a:ln w="29460" cap="flat">
                      <a:noFill/>
                      <a:prstDash val="solid"/>
                      <a:miter/>
                    </a:ln>
                  </p:spPr>
                  <p:txBody>
                    <a:bodyPr rtlCol="0" anchor="ctr"/>
                    <a:lstStyle/>
                    <a:p>
                      <a:endParaRPr lang="fr-FR" sz="2100" b="1"/>
                    </a:p>
                  </p:txBody>
                </p:sp>
                <p:sp>
                  <p:nvSpPr>
                    <p:cNvPr id="71" name="Forme libre : forme 70">
                      <a:extLst>
                        <a:ext uri="{FF2B5EF4-FFF2-40B4-BE49-F238E27FC236}">
                          <a16:creationId xmlns:a16="http://schemas.microsoft.com/office/drawing/2014/main" id="{4893F01D-D1CB-0B5B-611D-0000483DB0AA}"/>
                        </a:ext>
                      </a:extLst>
                    </p:cNvPr>
                    <p:cNvSpPr/>
                    <p:nvPr/>
                  </p:nvSpPr>
                  <p:spPr>
                    <a:xfrm>
                      <a:off x="2666807" y="1701348"/>
                      <a:ext cx="271718" cy="495297"/>
                    </a:xfrm>
                    <a:custGeom>
                      <a:avLst/>
                      <a:gdLst>
                        <a:gd name="connsiteX0" fmla="*/ 0 w 271718"/>
                        <a:gd name="connsiteY0" fmla="*/ 487632 h 495297"/>
                        <a:gd name="connsiteX1" fmla="*/ 12972 w 271718"/>
                        <a:gd name="connsiteY1" fmla="*/ 495297 h 495297"/>
                        <a:gd name="connsiteX2" fmla="*/ 261505 w 271718"/>
                        <a:gd name="connsiteY2" fmla="*/ 64860 h 495297"/>
                        <a:gd name="connsiteX3" fmla="*/ 267107 w 271718"/>
                        <a:gd name="connsiteY3" fmla="*/ 0 h 495297"/>
                        <a:gd name="connsiteX4" fmla="*/ 256788 w 271718"/>
                        <a:gd name="connsiteY4" fmla="*/ 43044 h 495297"/>
                        <a:gd name="connsiteX5" fmla="*/ 0 w 271718"/>
                        <a:gd name="connsiteY5" fmla="*/ 487632 h 49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718" h="495297">
                          <a:moveTo>
                            <a:pt x="0" y="487632"/>
                          </a:moveTo>
                          <a:lnTo>
                            <a:pt x="12972" y="495297"/>
                          </a:lnTo>
                          <a:lnTo>
                            <a:pt x="261505" y="64860"/>
                          </a:lnTo>
                          <a:cubicBezTo>
                            <a:pt x="273298" y="44223"/>
                            <a:pt x="274477" y="20637"/>
                            <a:pt x="267107" y="0"/>
                          </a:cubicBezTo>
                          <a:cubicBezTo>
                            <a:pt x="267991" y="14446"/>
                            <a:pt x="264748" y="29482"/>
                            <a:pt x="256788" y="43044"/>
                          </a:cubicBezTo>
                          <a:lnTo>
                            <a:pt x="0" y="487632"/>
                          </a:lnTo>
                          <a:close/>
                        </a:path>
                      </a:pathLst>
                    </a:custGeom>
                    <a:solidFill>
                      <a:srgbClr val="087379"/>
                    </a:solidFill>
                    <a:ln w="29460" cap="flat">
                      <a:noFill/>
                      <a:prstDash val="solid"/>
                      <a:miter/>
                    </a:ln>
                  </p:spPr>
                  <p:txBody>
                    <a:bodyPr rtlCol="0" anchor="ctr"/>
                    <a:lstStyle/>
                    <a:p>
                      <a:endParaRPr lang="fr-FR" sz="2100" b="1"/>
                    </a:p>
                  </p:txBody>
                </p:sp>
              </p:grpSp>
            </p:grpSp>
          </p:grpSp>
          <p:grpSp>
            <p:nvGrpSpPr>
              <p:cNvPr id="40" name="Graphique 2">
                <a:extLst>
                  <a:ext uri="{FF2B5EF4-FFF2-40B4-BE49-F238E27FC236}">
                    <a16:creationId xmlns:a16="http://schemas.microsoft.com/office/drawing/2014/main" id="{30BB96C7-1A72-A8B5-66B1-DB1554DA0905}"/>
                  </a:ext>
                </a:extLst>
              </p:cNvPr>
              <p:cNvGrpSpPr/>
              <p:nvPr/>
            </p:nvGrpSpPr>
            <p:grpSpPr>
              <a:xfrm>
                <a:off x="1307097" y="3544562"/>
                <a:ext cx="1765971" cy="705798"/>
                <a:chOff x="1307097" y="3544562"/>
                <a:chExt cx="1765971" cy="705798"/>
              </a:xfrm>
            </p:grpSpPr>
            <p:grpSp>
              <p:nvGrpSpPr>
                <p:cNvPr id="60" name="Graphique 2">
                  <a:extLst>
                    <a:ext uri="{FF2B5EF4-FFF2-40B4-BE49-F238E27FC236}">
                      <a16:creationId xmlns:a16="http://schemas.microsoft.com/office/drawing/2014/main" id="{B766A2F9-5E70-5D17-E4A3-F5639C355482}"/>
                    </a:ext>
                  </a:extLst>
                </p:cNvPr>
                <p:cNvGrpSpPr/>
                <p:nvPr/>
              </p:nvGrpSpPr>
              <p:grpSpPr>
                <a:xfrm>
                  <a:off x="1307097" y="3544562"/>
                  <a:ext cx="737344" cy="705798"/>
                  <a:chOff x="1307097" y="3544562"/>
                  <a:chExt cx="737344" cy="705798"/>
                </a:xfrm>
              </p:grpSpPr>
              <p:sp>
                <p:nvSpPr>
                  <p:cNvPr id="64" name="Forme libre : forme 63">
                    <a:extLst>
                      <a:ext uri="{FF2B5EF4-FFF2-40B4-BE49-F238E27FC236}">
                        <a16:creationId xmlns:a16="http://schemas.microsoft.com/office/drawing/2014/main" id="{8CADF0F9-F82C-8615-9F5D-F9845B22DB10}"/>
                      </a:ext>
                    </a:extLst>
                  </p:cNvPr>
                  <p:cNvSpPr/>
                  <p:nvPr/>
                </p:nvSpPr>
                <p:spPr>
                  <a:xfrm>
                    <a:off x="1351910" y="3575813"/>
                    <a:ext cx="692531" cy="674548"/>
                  </a:xfrm>
                  <a:custGeom>
                    <a:avLst/>
                    <a:gdLst>
                      <a:gd name="connsiteX0" fmla="*/ 692532 w 692531"/>
                      <a:gd name="connsiteY0" fmla="*/ 63386 h 674548"/>
                      <a:gd name="connsiteX1" fmla="*/ 438692 w 692531"/>
                      <a:gd name="connsiteY1" fmla="*/ 0 h 674548"/>
                      <a:gd name="connsiteX2" fmla="*/ 0 w 692531"/>
                      <a:gd name="connsiteY2" fmla="*/ 674548 h 674548"/>
                      <a:gd name="connsiteX3" fmla="*/ 65745 w 692531"/>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531" h="674548">
                        <a:moveTo>
                          <a:pt x="692532" y="63386"/>
                        </a:moveTo>
                        <a:lnTo>
                          <a:pt x="438692" y="0"/>
                        </a:lnTo>
                        <a:lnTo>
                          <a:pt x="0" y="674548"/>
                        </a:lnTo>
                        <a:lnTo>
                          <a:pt x="65745" y="674548"/>
                        </a:lnTo>
                        <a:close/>
                      </a:path>
                    </a:pathLst>
                  </a:custGeom>
                  <a:solidFill>
                    <a:srgbClr val="07636C"/>
                  </a:solidFill>
                  <a:ln w="29460" cap="flat">
                    <a:noFill/>
                    <a:prstDash val="solid"/>
                    <a:miter/>
                  </a:ln>
                </p:spPr>
                <p:txBody>
                  <a:bodyPr rtlCol="0" anchor="ctr"/>
                  <a:lstStyle/>
                  <a:p>
                    <a:endParaRPr lang="fr-FR" sz="2100" b="1"/>
                  </a:p>
                </p:txBody>
              </p:sp>
              <p:sp>
                <p:nvSpPr>
                  <p:cNvPr id="65" name="Forme libre : forme 64">
                    <a:extLst>
                      <a:ext uri="{FF2B5EF4-FFF2-40B4-BE49-F238E27FC236}">
                        <a16:creationId xmlns:a16="http://schemas.microsoft.com/office/drawing/2014/main" id="{85DE53DF-9924-A0DD-97B3-0E5B28BC31D8}"/>
                      </a:ext>
                    </a:extLst>
                  </p:cNvPr>
                  <p:cNvSpPr/>
                  <p:nvPr/>
                </p:nvSpPr>
                <p:spPr>
                  <a:xfrm>
                    <a:off x="1307097" y="3544562"/>
                    <a:ext cx="483504" cy="705798"/>
                  </a:xfrm>
                  <a:custGeom>
                    <a:avLst/>
                    <a:gdLst>
                      <a:gd name="connsiteX0" fmla="*/ 358501 w 483504"/>
                      <a:gd name="connsiteY0" fmla="*/ 0 h 705798"/>
                      <a:gd name="connsiteX1" fmla="*/ 0 w 483504"/>
                      <a:gd name="connsiteY1" fmla="*/ 705799 h 705798"/>
                      <a:gd name="connsiteX2" fmla="*/ 44813 w 483504"/>
                      <a:gd name="connsiteY2" fmla="*/ 705799 h 705798"/>
                      <a:gd name="connsiteX3" fmla="*/ 483505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358501" y="0"/>
                        </a:moveTo>
                        <a:lnTo>
                          <a:pt x="0" y="705799"/>
                        </a:lnTo>
                        <a:lnTo>
                          <a:pt x="44813" y="705799"/>
                        </a:lnTo>
                        <a:lnTo>
                          <a:pt x="483505" y="31251"/>
                        </a:lnTo>
                        <a:close/>
                      </a:path>
                    </a:pathLst>
                  </a:custGeom>
                  <a:solidFill>
                    <a:srgbClr val="0B9392"/>
                  </a:solidFill>
                  <a:ln w="29460" cap="flat">
                    <a:noFill/>
                    <a:prstDash val="solid"/>
                    <a:miter/>
                  </a:ln>
                </p:spPr>
                <p:txBody>
                  <a:bodyPr rtlCol="0" anchor="ctr"/>
                  <a:lstStyle/>
                  <a:p>
                    <a:endParaRPr lang="fr-FR" sz="2100" b="1"/>
                  </a:p>
                </p:txBody>
              </p:sp>
            </p:grpSp>
            <p:grpSp>
              <p:nvGrpSpPr>
                <p:cNvPr id="61" name="Graphique 2">
                  <a:extLst>
                    <a:ext uri="{FF2B5EF4-FFF2-40B4-BE49-F238E27FC236}">
                      <a16:creationId xmlns:a16="http://schemas.microsoft.com/office/drawing/2014/main" id="{4B51181E-10E0-5483-E107-956591FBC17A}"/>
                    </a:ext>
                  </a:extLst>
                </p:cNvPr>
                <p:cNvGrpSpPr/>
                <p:nvPr/>
              </p:nvGrpSpPr>
              <p:grpSpPr>
                <a:xfrm>
                  <a:off x="2335429" y="3544562"/>
                  <a:ext cx="737639" cy="705798"/>
                  <a:chOff x="2335429" y="3544562"/>
                  <a:chExt cx="737639" cy="705798"/>
                </a:xfrm>
              </p:grpSpPr>
              <p:sp>
                <p:nvSpPr>
                  <p:cNvPr id="62" name="Forme libre : forme 61">
                    <a:extLst>
                      <a:ext uri="{FF2B5EF4-FFF2-40B4-BE49-F238E27FC236}">
                        <a16:creationId xmlns:a16="http://schemas.microsoft.com/office/drawing/2014/main" id="{AFD9E7AC-F592-FF1E-A928-F9C5103FDA71}"/>
                      </a:ext>
                    </a:extLst>
                  </p:cNvPr>
                  <p:cNvSpPr/>
                  <p:nvPr/>
                </p:nvSpPr>
                <p:spPr>
                  <a:xfrm>
                    <a:off x="2335429" y="3575813"/>
                    <a:ext cx="692826" cy="674548"/>
                  </a:xfrm>
                  <a:custGeom>
                    <a:avLst/>
                    <a:gdLst>
                      <a:gd name="connsiteX0" fmla="*/ 0 w 692826"/>
                      <a:gd name="connsiteY0" fmla="*/ 63386 h 674548"/>
                      <a:gd name="connsiteX1" fmla="*/ 254135 w 692826"/>
                      <a:gd name="connsiteY1" fmla="*/ 0 h 674548"/>
                      <a:gd name="connsiteX2" fmla="*/ 692827 w 692826"/>
                      <a:gd name="connsiteY2" fmla="*/ 674548 h 674548"/>
                      <a:gd name="connsiteX3" fmla="*/ 627082 w 692826"/>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826" h="674548">
                        <a:moveTo>
                          <a:pt x="0" y="63386"/>
                        </a:moveTo>
                        <a:lnTo>
                          <a:pt x="254135" y="0"/>
                        </a:lnTo>
                        <a:lnTo>
                          <a:pt x="692827" y="674548"/>
                        </a:lnTo>
                        <a:lnTo>
                          <a:pt x="627082" y="674548"/>
                        </a:lnTo>
                        <a:close/>
                      </a:path>
                    </a:pathLst>
                  </a:custGeom>
                  <a:solidFill>
                    <a:srgbClr val="07636C"/>
                  </a:solidFill>
                  <a:ln w="29460" cap="flat">
                    <a:noFill/>
                    <a:prstDash val="solid"/>
                    <a:miter/>
                  </a:ln>
                </p:spPr>
                <p:txBody>
                  <a:bodyPr rtlCol="0" anchor="ctr"/>
                  <a:lstStyle/>
                  <a:p>
                    <a:endParaRPr lang="fr-FR" sz="2100" b="1"/>
                  </a:p>
                </p:txBody>
              </p:sp>
              <p:sp>
                <p:nvSpPr>
                  <p:cNvPr id="63" name="Forme libre : forme 62">
                    <a:extLst>
                      <a:ext uri="{FF2B5EF4-FFF2-40B4-BE49-F238E27FC236}">
                        <a16:creationId xmlns:a16="http://schemas.microsoft.com/office/drawing/2014/main" id="{E739A1F0-9AD2-6B2A-76DC-4C2A54AB7F18}"/>
                      </a:ext>
                    </a:extLst>
                  </p:cNvPr>
                  <p:cNvSpPr/>
                  <p:nvPr/>
                </p:nvSpPr>
                <p:spPr>
                  <a:xfrm>
                    <a:off x="2589564" y="3544562"/>
                    <a:ext cx="483504" cy="705798"/>
                  </a:xfrm>
                  <a:custGeom>
                    <a:avLst/>
                    <a:gdLst>
                      <a:gd name="connsiteX0" fmla="*/ 125004 w 483504"/>
                      <a:gd name="connsiteY0" fmla="*/ 0 h 705798"/>
                      <a:gd name="connsiteX1" fmla="*/ 483505 w 483504"/>
                      <a:gd name="connsiteY1" fmla="*/ 705799 h 705798"/>
                      <a:gd name="connsiteX2" fmla="*/ 438692 w 483504"/>
                      <a:gd name="connsiteY2" fmla="*/ 705799 h 705798"/>
                      <a:gd name="connsiteX3" fmla="*/ 0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125004" y="0"/>
                        </a:moveTo>
                        <a:lnTo>
                          <a:pt x="483505" y="705799"/>
                        </a:lnTo>
                        <a:lnTo>
                          <a:pt x="438692" y="705799"/>
                        </a:lnTo>
                        <a:lnTo>
                          <a:pt x="0" y="31251"/>
                        </a:lnTo>
                        <a:close/>
                      </a:path>
                    </a:pathLst>
                  </a:custGeom>
                  <a:solidFill>
                    <a:srgbClr val="0B9392"/>
                  </a:solidFill>
                  <a:ln w="29460" cap="flat">
                    <a:noFill/>
                    <a:prstDash val="solid"/>
                    <a:miter/>
                  </a:ln>
                </p:spPr>
                <p:txBody>
                  <a:bodyPr rtlCol="0" anchor="ctr"/>
                  <a:lstStyle/>
                  <a:p>
                    <a:endParaRPr lang="fr-FR" sz="2100" b="1"/>
                  </a:p>
                </p:txBody>
              </p:sp>
            </p:grpSp>
          </p:grpSp>
          <p:sp>
            <p:nvSpPr>
              <p:cNvPr id="41" name="Forme libre : forme 40">
                <a:extLst>
                  <a:ext uri="{FF2B5EF4-FFF2-40B4-BE49-F238E27FC236}">
                    <a16:creationId xmlns:a16="http://schemas.microsoft.com/office/drawing/2014/main" id="{DCCA0A21-588D-8128-1255-8A7770BE1E55}"/>
                  </a:ext>
                </a:extLst>
              </p:cNvPr>
              <p:cNvSpPr/>
              <p:nvPr/>
            </p:nvSpPr>
            <p:spPr>
              <a:xfrm>
                <a:off x="981026" y="1717268"/>
                <a:ext cx="2418112" cy="2418112"/>
              </a:xfrm>
              <a:custGeom>
                <a:avLst/>
                <a:gdLst>
                  <a:gd name="connsiteX0" fmla="*/ 2418113 w 2418112"/>
                  <a:gd name="connsiteY0" fmla="*/ 1209056 h 2418112"/>
                  <a:gd name="connsiteX1" fmla="*/ 1209056 w 2418112"/>
                  <a:gd name="connsiteY1" fmla="*/ 2418113 h 2418112"/>
                  <a:gd name="connsiteX2" fmla="*/ 0 w 2418112"/>
                  <a:gd name="connsiteY2" fmla="*/ 1209056 h 2418112"/>
                  <a:gd name="connsiteX3" fmla="*/ 1209056 w 2418112"/>
                  <a:gd name="connsiteY3" fmla="*/ 0 h 2418112"/>
                  <a:gd name="connsiteX4" fmla="*/ 2418113 w 2418112"/>
                  <a:gd name="connsiteY4" fmla="*/ 1209056 h 241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112" h="2418112">
                    <a:moveTo>
                      <a:pt x="2418113" y="1209056"/>
                    </a:moveTo>
                    <a:cubicBezTo>
                      <a:pt x="2418113" y="1876800"/>
                      <a:pt x="1876800" y="2418113"/>
                      <a:pt x="1209056" y="2418113"/>
                    </a:cubicBezTo>
                    <a:cubicBezTo>
                      <a:pt x="541313" y="2418113"/>
                      <a:pt x="0" y="1876800"/>
                      <a:pt x="0" y="1209056"/>
                    </a:cubicBezTo>
                    <a:cubicBezTo>
                      <a:pt x="0" y="541313"/>
                      <a:pt x="541313" y="0"/>
                      <a:pt x="1209056" y="0"/>
                    </a:cubicBezTo>
                    <a:cubicBezTo>
                      <a:pt x="1876800" y="0"/>
                      <a:pt x="2418113" y="541313"/>
                      <a:pt x="2418113" y="1209056"/>
                    </a:cubicBezTo>
                    <a:close/>
                  </a:path>
                </a:pathLst>
              </a:custGeom>
              <a:solidFill>
                <a:srgbClr val="05535F"/>
              </a:solidFill>
              <a:ln w="29460" cap="flat">
                <a:noFill/>
                <a:prstDash val="solid"/>
                <a:miter/>
              </a:ln>
            </p:spPr>
            <p:txBody>
              <a:bodyPr rtlCol="0" anchor="ctr"/>
              <a:lstStyle/>
              <a:p>
                <a:endParaRPr lang="fr-FR" sz="2100" b="1"/>
              </a:p>
            </p:txBody>
          </p:sp>
          <p:sp>
            <p:nvSpPr>
              <p:cNvPr id="42" name="Forme libre : forme 41">
                <a:extLst>
                  <a:ext uri="{FF2B5EF4-FFF2-40B4-BE49-F238E27FC236}">
                    <a16:creationId xmlns:a16="http://schemas.microsoft.com/office/drawing/2014/main" id="{43C8FEDD-3639-D207-A9B9-C01016F1A062}"/>
                  </a:ext>
                </a:extLst>
              </p:cNvPr>
              <p:cNvSpPr/>
              <p:nvPr/>
            </p:nvSpPr>
            <p:spPr>
              <a:xfrm>
                <a:off x="1018763" y="1755005"/>
                <a:ext cx="2342638" cy="2342639"/>
              </a:xfrm>
              <a:custGeom>
                <a:avLst/>
                <a:gdLst>
                  <a:gd name="connsiteX0" fmla="*/ 2342639 w 2342638"/>
                  <a:gd name="connsiteY0" fmla="*/ 1171320 h 2342639"/>
                  <a:gd name="connsiteX1" fmla="*/ 1171319 w 2342638"/>
                  <a:gd name="connsiteY1" fmla="*/ 2342639 h 2342639"/>
                  <a:gd name="connsiteX2" fmla="*/ 0 w 2342638"/>
                  <a:gd name="connsiteY2" fmla="*/ 1171320 h 2342639"/>
                  <a:gd name="connsiteX3" fmla="*/ 1171319 w 2342638"/>
                  <a:gd name="connsiteY3" fmla="*/ 0 h 2342639"/>
                  <a:gd name="connsiteX4" fmla="*/ 2342639 w 2342638"/>
                  <a:gd name="connsiteY4" fmla="*/ 1171320 h 2342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638" h="2342639">
                    <a:moveTo>
                      <a:pt x="2342639" y="1171320"/>
                    </a:moveTo>
                    <a:cubicBezTo>
                      <a:pt x="2342639" y="1818221"/>
                      <a:pt x="1818221" y="2342639"/>
                      <a:pt x="1171319" y="2342639"/>
                    </a:cubicBezTo>
                    <a:cubicBezTo>
                      <a:pt x="524417" y="2342639"/>
                      <a:pt x="0" y="1818221"/>
                      <a:pt x="0" y="1171320"/>
                    </a:cubicBezTo>
                    <a:cubicBezTo>
                      <a:pt x="0" y="524418"/>
                      <a:pt x="524417" y="0"/>
                      <a:pt x="1171319" y="0"/>
                    </a:cubicBezTo>
                    <a:cubicBezTo>
                      <a:pt x="1818221" y="0"/>
                      <a:pt x="2342639" y="524418"/>
                      <a:pt x="2342639" y="1171320"/>
                    </a:cubicBezTo>
                    <a:close/>
                  </a:path>
                </a:pathLst>
              </a:custGeom>
              <a:solidFill>
                <a:srgbClr val="098385"/>
              </a:solidFill>
              <a:ln w="29460" cap="flat">
                <a:noFill/>
                <a:prstDash val="solid"/>
                <a:miter/>
              </a:ln>
            </p:spPr>
            <p:txBody>
              <a:bodyPr rtlCol="0" anchor="ctr"/>
              <a:lstStyle/>
              <a:p>
                <a:endParaRPr lang="fr-FR" sz="2100" b="1"/>
              </a:p>
            </p:txBody>
          </p:sp>
          <p:sp>
            <p:nvSpPr>
              <p:cNvPr id="43" name="Forme libre : forme 42">
                <a:extLst>
                  <a:ext uri="{FF2B5EF4-FFF2-40B4-BE49-F238E27FC236}">
                    <a16:creationId xmlns:a16="http://schemas.microsoft.com/office/drawing/2014/main" id="{011ADC51-8A67-4C1D-EC44-DB961B3C433E}"/>
                  </a:ext>
                </a:extLst>
              </p:cNvPr>
              <p:cNvSpPr/>
              <p:nvPr/>
            </p:nvSpPr>
            <p:spPr>
              <a:xfrm>
                <a:off x="1140524" y="1876766"/>
                <a:ext cx="2099117" cy="2099117"/>
              </a:xfrm>
              <a:custGeom>
                <a:avLst/>
                <a:gdLst>
                  <a:gd name="connsiteX0" fmla="*/ 2099118 w 2099117"/>
                  <a:gd name="connsiteY0" fmla="*/ 1049559 h 2099117"/>
                  <a:gd name="connsiteX1" fmla="*/ 1049559 w 2099117"/>
                  <a:gd name="connsiteY1" fmla="*/ 2099118 h 2099117"/>
                  <a:gd name="connsiteX2" fmla="*/ 0 w 2099117"/>
                  <a:gd name="connsiteY2" fmla="*/ 1049559 h 2099117"/>
                  <a:gd name="connsiteX3" fmla="*/ 1049559 w 2099117"/>
                  <a:gd name="connsiteY3" fmla="*/ 0 h 2099117"/>
                  <a:gd name="connsiteX4" fmla="*/ 2099118 w 2099117"/>
                  <a:gd name="connsiteY4" fmla="*/ 1049559 h 2099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17" h="2099117">
                    <a:moveTo>
                      <a:pt x="2099118" y="1049559"/>
                    </a:moveTo>
                    <a:cubicBezTo>
                      <a:pt x="2099118" y="1629214"/>
                      <a:pt x="1629214" y="2099118"/>
                      <a:pt x="1049559" y="2099118"/>
                    </a:cubicBezTo>
                    <a:cubicBezTo>
                      <a:pt x="469904" y="2099118"/>
                      <a:pt x="0" y="1629214"/>
                      <a:pt x="0" y="1049559"/>
                    </a:cubicBezTo>
                    <a:cubicBezTo>
                      <a:pt x="0" y="469903"/>
                      <a:pt x="469904" y="0"/>
                      <a:pt x="1049559" y="0"/>
                    </a:cubicBezTo>
                    <a:cubicBezTo>
                      <a:pt x="1629214" y="0"/>
                      <a:pt x="2099118" y="469903"/>
                      <a:pt x="2099118" y="1049559"/>
                    </a:cubicBezTo>
                    <a:close/>
                  </a:path>
                </a:pathLst>
              </a:custGeom>
              <a:solidFill>
                <a:srgbClr val="0B9392"/>
              </a:solidFill>
              <a:ln w="29460" cap="flat">
                <a:noFill/>
                <a:prstDash val="solid"/>
                <a:miter/>
              </a:ln>
            </p:spPr>
            <p:txBody>
              <a:bodyPr rtlCol="0" anchor="ctr"/>
              <a:lstStyle/>
              <a:p>
                <a:endParaRPr lang="fr-FR" sz="2100" b="1"/>
              </a:p>
            </p:txBody>
          </p:sp>
          <p:sp>
            <p:nvSpPr>
              <p:cNvPr id="44" name="Forme libre : forme 43">
                <a:extLst>
                  <a:ext uri="{FF2B5EF4-FFF2-40B4-BE49-F238E27FC236}">
                    <a16:creationId xmlns:a16="http://schemas.microsoft.com/office/drawing/2014/main" id="{36D108A7-80A4-44EF-119D-40F755145A97}"/>
                  </a:ext>
                </a:extLst>
              </p:cNvPr>
              <p:cNvSpPr/>
              <p:nvPr/>
            </p:nvSpPr>
            <p:spPr>
              <a:xfrm>
                <a:off x="1173544" y="1909786"/>
                <a:ext cx="2033077" cy="2033078"/>
              </a:xfrm>
              <a:custGeom>
                <a:avLst/>
                <a:gdLst>
                  <a:gd name="connsiteX0" fmla="*/ 2033078 w 2033077"/>
                  <a:gd name="connsiteY0" fmla="*/ 1016539 h 2033078"/>
                  <a:gd name="connsiteX1" fmla="*/ 1016539 w 2033077"/>
                  <a:gd name="connsiteY1" fmla="*/ 2033078 h 2033078"/>
                  <a:gd name="connsiteX2" fmla="*/ 0 w 2033077"/>
                  <a:gd name="connsiteY2" fmla="*/ 1016539 h 2033078"/>
                  <a:gd name="connsiteX3" fmla="*/ 1016539 w 2033077"/>
                  <a:gd name="connsiteY3" fmla="*/ 0 h 2033078"/>
                  <a:gd name="connsiteX4" fmla="*/ 2033078 w 2033077"/>
                  <a:gd name="connsiteY4" fmla="*/ 1016539 h 2033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077" h="2033078">
                    <a:moveTo>
                      <a:pt x="2033078" y="1016539"/>
                    </a:moveTo>
                    <a:cubicBezTo>
                      <a:pt x="2033078" y="1577958"/>
                      <a:pt x="1577958" y="2033078"/>
                      <a:pt x="1016539" y="2033078"/>
                    </a:cubicBezTo>
                    <a:cubicBezTo>
                      <a:pt x="455120" y="2033078"/>
                      <a:pt x="0" y="1577958"/>
                      <a:pt x="0" y="1016539"/>
                    </a:cubicBezTo>
                    <a:cubicBezTo>
                      <a:pt x="0" y="455120"/>
                      <a:pt x="455120" y="0"/>
                      <a:pt x="1016539" y="0"/>
                    </a:cubicBezTo>
                    <a:cubicBezTo>
                      <a:pt x="1577958" y="0"/>
                      <a:pt x="2033078" y="455120"/>
                      <a:pt x="2033078" y="1016539"/>
                    </a:cubicBezTo>
                    <a:close/>
                  </a:path>
                </a:pathLst>
              </a:custGeom>
              <a:solidFill>
                <a:srgbClr val="FEFAF4"/>
              </a:solidFill>
              <a:ln w="29460" cap="flat">
                <a:noFill/>
                <a:prstDash val="solid"/>
                <a:miter/>
              </a:ln>
            </p:spPr>
            <p:txBody>
              <a:bodyPr rtlCol="0" anchor="ctr"/>
              <a:lstStyle/>
              <a:p>
                <a:endParaRPr lang="fr-FR" sz="2100" b="1"/>
              </a:p>
            </p:txBody>
          </p:sp>
          <p:sp>
            <p:nvSpPr>
              <p:cNvPr id="45" name="Forme libre : forme 44">
                <a:extLst>
                  <a:ext uri="{FF2B5EF4-FFF2-40B4-BE49-F238E27FC236}">
                    <a16:creationId xmlns:a16="http://schemas.microsoft.com/office/drawing/2014/main" id="{F6595DED-1EA9-8558-C5CE-C6911559707F}"/>
                  </a:ext>
                </a:extLst>
              </p:cNvPr>
              <p:cNvSpPr/>
              <p:nvPr/>
            </p:nvSpPr>
            <p:spPr>
              <a:xfrm>
                <a:off x="1173839" y="2127068"/>
                <a:ext cx="1788377" cy="1815795"/>
              </a:xfrm>
              <a:custGeom>
                <a:avLst/>
                <a:gdLst>
                  <a:gd name="connsiteX0" fmla="*/ 1160706 w 1788377"/>
                  <a:gd name="connsiteY0" fmla="*/ 1677525 h 1815795"/>
                  <a:gd name="connsiteX1" fmla="*/ 144167 w 1788377"/>
                  <a:gd name="connsiteY1" fmla="*/ 660986 h 1815795"/>
                  <a:gd name="connsiteX2" fmla="*/ 388867 w 1788377"/>
                  <a:gd name="connsiteY2" fmla="*/ 0 h 1815795"/>
                  <a:gd name="connsiteX3" fmla="*/ 0 w 1788377"/>
                  <a:gd name="connsiteY3" fmla="*/ 799257 h 1815795"/>
                  <a:gd name="connsiteX4" fmla="*/ 1016539 w 1788377"/>
                  <a:gd name="connsiteY4" fmla="*/ 1815796 h 1815795"/>
                  <a:gd name="connsiteX5" fmla="*/ 1788377 w 1788377"/>
                  <a:gd name="connsiteY5" fmla="*/ 1460243 h 1815795"/>
                  <a:gd name="connsiteX6" fmla="*/ 1160706 w 1788377"/>
                  <a:gd name="connsiteY6" fmla="*/ 1677525 h 181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8377" h="1815795">
                    <a:moveTo>
                      <a:pt x="1160706" y="1677525"/>
                    </a:moveTo>
                    <a:cubicBezTo>
                      <a:pt x="599369" y="1677525"/>
                      <a:pt x="144167" y="1222323"/>
                      <a:pt x="144167" y="660986"/>
                    </a:cubicBezTo>
                    <a:cubicBezTo>
                      <a:pt x="144167" y="408620"/>
                      <a:pt x="236445" y="177776"/>
                      <a:pt x="388867" y="0"/>
                    </a:cubicBezTo>
                    <a:cubicBezTo>
                      <a:pt x="152127" y="186031"/>
                      <a:pt x="0" y="474955"/>
                      <a:pt x="0" y="799257"/>
                    </a:cubicBezTo>
                    <a:cubicBezTo>
                      <a:pt x="0" y="1360594"/>
                      <a:pt x="455202" y="1815796"/>
                      <a:pt x="1016539" y="1815796"/>
                    </a:cubicBezTo>
                    <a:cubicBezTo>
                      <a:pt x="1325510" y="1815796"/>
                      <a:pt x="1602051" y="1677820"/>
                      <a:pt x="1788377" y="1460243"/>
                    </a:cubicBezTo>
                    <a:cubicBezTo>
                      <a:pt x="1615318" y="1596155"/>
                      <a:pt x="1397446" y="1677525"/>
                      <a:pt x="1160706" y="1677525"/>
                    </a:cubicBezTo>
                    <a:close/>
                  </a:path>
                </a:pathLst>
              </a:custGeom>
              <a:solidFill>
                <a:srgbClr val="EAE2D8"/>
              </a:solidFill>
              <a:ln w="29460" cap="flat">
                <a:noFill/>
                <a:prstDash val="solid"/>
                <a:miter/>
              </a:ln>
            </p:spPr>
            <p:txBody>
              <a:bodyPr rtlCol="0" anchor="ctr"/>
              <a:lstStyle/>
              <a:p>
                <a:endParaRPr lang="fr-FR" sz="2100" b="1"/>
              </a:p>
            </p:txBody>
          </p:sp>
          <p:grpSp>
            <p:nvGrpSpPr>
              <p:cNvPr id="46" name="Graphique 2">
                <a:extLst>
                  <a:ext uri="{FF2B5EF4-FFF2-40B4-BE49-F238E27FC236}">
                    <a16:creationId xmlns:a16="http://schemas.microsoft.com/office/drawing/2014/main" id="{84B9AA55-DCDB-BD22-F040-86C3A8EF2870}"/>
                  </a:ext>
                </a:extLst>
              </p:cNvPr>
              <p:cNvGrpSpPr/>
              <p:nvPr/>
            </p:nvGrpSpPr>
            <p:grpSpPr>
              <a:xfrm>
                <a:off x="1233687" y="1970224"/>
                <a:ext cx="1912791" cy="1912496"/>
                <a:chOff x="1233687" y="1970224"/>
                <a:chExt cx="1912791" cy="1912496"/>
              </a:xfrm>
              <a:solidFill>
                <a:srgbClr val="07636C"/>
              </a:solidFill>
            </p:grpSpPr>
            <p:sp>
              <p:nvSpPr>
                <p:cNvPr id="56" name="Forme libre : forme 55">
                  <a:extLst>
                    <a:ext uri="{FF2B5EF4-FFF2-40B4-BE49-F238E27FC236}">
                      <a16:creationId xmlns:a16="http://schemas.microsoft.com/office/drawing/2014/main" id="{1C31A0E4-22F5-22C0-8D56-7461B71DB5F1}"/>
                    </a:ext>
                  </a:extLst>
                </p:cNvPr>
                <p:cNvSpPr/>
                <p:nvPr/>
              </p:nvSpPr>
              <p:spPr>
                <a:xfrm>
                  <a:off x="2129940" y="1970224"/>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57" name="Forme libre : forme 56">
                  <a:extLst>
                    <a:ext uri="{FF2B5EF4-FFF2-40B4-BE49-F238E27FC236}">
                      <a16:creationId xmlns:a16="http://schemas.microsoft.com/office/drawing/2014/main" id="{9D801642-4EF3-68B6-93E7-8C955D3DA1DA}"/>
                    </a:ext>
                  </a:extLst>
                </p:cNvPr>
                <p:cNvSpPr/>
                <p:nvPr/>
              </p:nvSpPr>
              <p:spPr>
                <a:xfrm>
                  <a:off x="1233687"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458"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58" name="Forme libre : forme 57">
                  <a:extLst>
                    <a:ext uri="{FF2B5EF4-FFF2-40B4-BE49-F238E27FC236}">
                      <a16:creationId xmlns:a16="http://schemas.microsoft.com/office/drawing/2014/main" id="{D70B4575-B326-1138-3C3E-5E62A0EAE834}"/>
                    </a:ext>
                  </a:extLst>
                </p:cNvPr>
                <p:cNvSpPr/>
                <p:nvPr/>
              </p:nvSpPr>
              <p:spPr>
                <a:xfrm>
                  <a:off x="2129940" y="3762434"/>
                  <a:ext cx="120286" cy="120286"/>
                </a:xfrm>
                <a:custGeom>
                  <a:avLst/>
                  <a:gdLst>
                    <a:gd name="connsiteX0" fmla="*/ 60143 w 120286"/>
                    <a:gd name="connsiteY0" fmla="*/ 120287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7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7"/>
                      </a:moveTo>
                      <a:cubicBezTo>
                        <a:pt x="27123" y="120287"/>
                        <a:pt x="0" y="93163"/>
                        <a:pt x="0" y="60143"/>
                      </a:cubicBezTo>
                      <a:cubicBezTo>
                        <a:pt x="0" y="27123"/>
                        <a:pt x="27123" y="0"/>
                        <a:pt x="60143" y="0"/>
                      </a:cubicBezTo>
                      <a:cubicBezTo>
                        <a:pt x="93163" y="0"/>
                        <a:pt x="120286" y="27123"/>
                        <a:pt x="120286" y="60143"/>
                      </a:cubicBezTo>
                      <a:cubicBezTo>
                        <a:pt x="120286" y="93458"/>
                        <a:pt x="93163" y="120287"/>
                        <a:pt x="60143" y="120287"/>
                      </a:cubicBezTo>
                      <a:close/>
                    </a:path>
                  </a:pathLst>
                </a:custGeom>
                <a:solidFill>
                  <a:srgbClr val="07636C"/>
                </a:solidFill>
                <a:ln w="29460" cap="flat">
                  <a:noFill/>
                  <a:prstDash val="solid"/>
                  <a:miter/>
                </a:ln>
              </p:spPr>
              <p:txBody>
                <a:bodyPr rtlCol="0" anchor="ctr"/>
                <a:lstStyle/>
                <a:p>
                  <a:endParaRPr lang="fr-FR" sz="2100" b="1"/>
                </a:p>
              </p:txBody>
            </p:sp>
            <p:sp>
              <p:nvSpPr>
                <p:cNvPr id="59" name="Forme libre : forme 58">
                  <a:extLst>
                    <a:ext uri="{FF2B5EF4-FFF2-40B4-BE49-F238E27FC236}">
                      <a16:creationId xmlns:a16="http://schemas.microsoft.com/office/drawing/2014/main" id="{8846CFCA-1A82-6279-FF75-FCDAD99B0FDF}"/>
                    </a:ext>
                  </a:extLst>
                </p:cNvPr>
                <p:cNvSpPr/>
                <p:nvPr/>
              </p:nvSpPr>
              <p:spPr>
                <a:xfrm>
                  <a:off x="3026192"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grpSp>
          <p:grpSp>
            <p:nvGrpSpPr>
              <p:cNvPr id="47" name="Graphique 2">
                <a:extLst>
                  <a:ext uri="{FF2B5EF4-FFF2-40B4-BE49-F238E27FC236}">
                    <a16:creationId xmlns:a16="http://schemas.microsoft.com/office/drawing/2014/main" id="{2542DF2C-DAFC-0488-8678-0DAB544D24C0}"/>
                  </a:ext>
                </a:extLst>
              </p:cNvPr>
              <p:cNvGrpSpPr/>
              <p:nvPr/>
            </p:nvGrpSpPr>
            <p:grpSpPr>
              <a:xfrm>
                <a:off x="1371663" y="2108200"/>
                <a:ext cx="1636545" cy="1636545"/>
                <a:chOff x="1371663" y="2108200"/>
                <a:chExt cx="1636545" cy="1636545"/>
              </a:xfrm>
              <a:solidFill>
                <a:srgbClr val="0B9392"/>
              </a:solidFill>
            </p:grpSpPr>
            <p:sp>
              <p:nvSpPr>
                <p:cNvPr id="48" name="Forme libre : forme 47">
                  <a:extLst>
                    <a:ext uri="{FF2B5EF4-FFF2-40B4-BE49-F238E27FC236}">
                      <a16:creationId xmlns:a16="http://schemas.microsoft.com/office/drawing/2014/main" id="{6255B6D5-6865-0AAC-EEA2-D5E0474426D1}"/>
                    </a:ext>
                  </a:extLst>
                </p:cNvPr>
                <p:cNvSpPr/>
                <p:nvPr/>
              </p:nvSpPr>
              <p:spPr>
                <a:xfrm>
                  <a:off x="1699797" y="2108200"/>
                  <a:ext cx="84318" cy="84318"/>
                </a:xfrm>
                <a:custGeom>
                  <a:avLst/>
                  <a:gdLst>
                    <a:gd name="connsiteX0" fmla="*/ 84318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8"/>
                        <a:pt x="42159" y="84318"/>
                      </a:cubicBezTo>
                      <a:cubicBezTo>
                        <a:pt x="18875" y="84318"/>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49" name="Forme libre : forme 48">
                  <a:extLst>
                    <a:ext uri="{FF2B5EF4-FFF2-40B4-BE49-F238E27FC236}">
                      <a16:creationId xmlns:a16="http://schemas.microsoft.com/office/drawing/2014/main" id="{78464C40-123B-1596-FD41-9C09FF6EBD4E}"/>
                    </a:ext>
                  </a:extLst>
                </p:cNvPr>
                <p:cNvSpPr/>
                <p:nvPr/>
              </p:nvSpPr>
              <p:spPr>
                <a:xfrm>
                  <a:off x="1371663"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0" name="Forme libre : forme 49">
                  <a:extLst>
                    <a:ext uri="{FF2B5EF4-FFF2-40B4-BE49-F238E27FC236}">
                      <a16:creationId xmlns:a16="http://schemas.microsoft.com/office/drawing/2014/main" id="{6ADD620E-8171-DF75-000A-98DB6BE8D69B}"/>
                    </a:ext>
                  </a:extLst>
                </p:cNvPr>
                <p:cNvSpPr/>
                <p:nvPr/>
              </p:nvSpPr>
              <p:spPr>
                <a:xfrm>
                  <a:off x="1371663"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6"/>
                        <a:pt x="18875"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1" name="Forme libre : forme 50">
                  <a:extLst>
                    <a:ext uri="{FF2B5EF4-FFF2-40B4-BE49-F238E27FC236}">
                      <a16:creationId xmlns:a16="http://schemas.microsoft.com/office/drawing/2014/main" id="{80066E18-9439-C870-3E82-B17AD989337E}"/>
                    </a:ext>
                  </a:extLst>
                </p:cNvPr>
                <p:cNvSpPr/>
                <p:nvPr/>
              </p:nvSpPr>
              <p:spPr>
                <a:xfrm>
                  <a:off x="1699797" y="3660426"/>
                  <a:ext cx="84318" cy="84318"/>
                </a:xfrm>
                <a:custGeom>
                  <a:avLst/>
                  <a:gdLst>
                    <a:gd name="connsiteX0" fmla="*/ 84318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9"/>
                        <a:pt x="42159" y="84319"/>
                      </a:cubicBezTo>
                      <a:cubicBezTo>
                        <a:pt x="18875" y="84319"/>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52" name="Forme libre : forme 51">
                  <a:extLst>
                    <a:ext uri="{FF2B5EF4-FFF2-40B4-BE49-F238E27FC236}">
                      <a16:creationId xmlns:a16="http://schemas.microsoft.com/office/drawing/2014/main" id="{B002A9CD-E8A4-D17E-BA95-AD54CFA0C53A}"/>
                    </a:ext>
                  </a:extLst>
                </p:cNvPr>
                <p:cNvSpPr/>
                <p:nvPr/>
              </p:nvSpPr>
              <p:spPr>
                <a:xfrm>
                  <a:off x="2596050" y="3660426"/>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3" name="Forme libre : forme 52">
                  <a:extLst>
                    <a:ext uri="{FF2B5EF4-FFF2-40B4-BE49-F238E27FC236}">
                      <a16:creationId xmlns:a16="http://schemas.microsoft.com/office/drawing/2014/main" id="{CF9C4B3A-B5BC-2D33-DA30-86F5F9440E2C}"/>
                    </a:ext>
                  </a:extLst>
                </p:cNvPr>
                <p:cNvSpPr/>
                <p:nvPr/>
              </p:nvSpPr>
              <p:spPr>
                <a:xfrm>
                  <a:off x="2923890"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6" y="84319"/>
                        <a:pt x="0" y="65443"/>
                        <a:pt x="0" y="42159"/>
                      </a:cubicBezTo>
                      <a:cubicBezTo>
                        <a:pt x="0" y="18876"/>
                        <a:pt x="18876"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4" name="Forme libre : forme 53">
                  <a:extLst>
                    <a:ext uri="{FF2B5EF4-FFF2-40B4-BE49-F238E27FC236}">
                      <a16:creationId xmlns:a16="http://schemas.microsoft.com/office/drawing/2014/main" id="{86363E36-EE25-4304-D726-4882AF92B1DD}"/>
                    </a:ext>
                  </a:extLst>
                </p:cNvPr>
                <p:cNvSpPr/>
                <p:nvPr/>
              </p:nvSpPr>
              <p:spPr>
                <a:xfrm>
                  <a:off x="2923890"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6" y="84318"/>
                        <a:pt x="0" y="65443"/>
                        <a:pt x="0" y="42159"/>
                      </a:cubicBezTo>
                      <a:cubicBezTo>
                        <a:pt x="0" y="18875"/>
                        <a:pt x="18876"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5" name="Forme libre : forme 54">
                  <a:extLst>
                    <a:ext uri="{FF2B5EF4-FFF2-40B4-BE49-F238E27FC236}">
                      <a16:creationId xmlns:a16="http://schemas.microsoft.com/office/drawing/2014/main" id="{5BC291A7-612C-D1E2-E14F-A698AC46143A}"/>
                    </a:ext>
                  </a:extLst>
                </p:cNvPr>
                <p:cNvSpPr/>
                <p:nvPr/>
              </p:nvSpPr>
              <p:spPr>
                <a:xfrm>
                  <a:off x="2596050" y="2108200"/>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grpSp>
        </p:grpSp>
        <p:sp>
          <p:nvSpPr>
            <p:cNvPr id="37" name="ZoneTexte 36">
              <a:extLst>
                <a:ext uri="{FF2B5EF4-FFF2-40B4-BE49-F238E27FC236}">
                  <a16:creationId xmlns:a16="http://schemas.microsoft.com/office/drawing/2014/main" id="{B730A326-CFC0-FE2B-472A-484E3D92C7DA}"/>
                </a:ext>
              </a:extLst>
            </p:cNvPr>
            <p:cNvSpPr txBox="1"/>
            <p:nvPr/>
          </p:nvSpPr>
          <p:spPr>
            <a:xfrm>
              <a:off x="2366719" y="2535645"/>
              <a:ext cx="639480" cy="492442"/>
            </a:xfrm>
            <a:prstGeom prst="rect">
              <a:avLst/>
            </a:prstGeom>
            <a:noFill/>
          </p:spPr>
          <p:txBody>
            <a:bodyPr wrap="square" rtlCol="0">
              <a:spAutoFit/>
            </a:bodyPr>
            <a:lstStyle/>
            <a:p>
              <a:pPr algn="ctr" rtl="1"/>
              <a:r>
                <a:rPr lang="a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5</a:t>
              </a:r>
              <a:endParaRPr lang="f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38" name="ZoneTexte 37">
              <a:extLst>
                <a:ext uri="{FF2B5EF4-FFF2-40B4-BE49-F238E27FC236}">
                  <a16:creationId xmlns:a16="http://schemas.microsoft.com/office/drawing/2014/main" id="{19BD3EF1-4361-BCCA-3DA1-436A32E85267}"/>
                </a:ext>
              </a:extLst>
            </p:cNvPr>
            <p:cNvSpPr txBox="1"/>
            <p:nvPr/>
          </p:nvSpPr>
          <p:spPr>
            <a:xfrm>
              <a:off x="1451064" y="2504090"/>
              <a:ext cx="985356" cy="553997"/>
            </a:xfrm>
            <a:prstGeom prst="rect">
              <a:avLst/>
            </a:prstGeom>
            <a:noFill/>
          </p:spPr>
          <p:txBody>
            <a:bodyPr wrap="square" rtlCol="0">
              <a:spAutoFit/>
            </a:bodyPr>
            <a:lstStyle/>
            <a:p>
              <a:pPr algn="ctr" rtl="1"/>
              <a:r>
                <a:rPr lang="a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دقائق</a:t>
              </a:r>
              <a:endParaRPr lang="f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32" name="Oval 86">
            <a:extLst>
              <a:ext uri="{FF2B5EF4-FFF2-40B4-BE49-F238E27FC236}">
                <a16:creationId xmlns:a16="http://schemas.microsoft.com/office/drawing/2014/main" id="{3DA92E5A-2FDA-960F-C5A1-E4E113F19865}"/>
              </a:ext>
            </a:extLst>
          </p:cNvPr>
          <p:cNvSpPr/>
          <p:nvPr/>
        </p:nvSpPr>
        <p:spPr>
          <a:xfrm flipH="1">
            <a:off x="4834598" y="6832540"/>
            <a:ext cx="5238538" cy="444560"/>
          </a:xfrm>
          <a:prstGeom prst="roundRect">
            <a:avLst>
              <a:gd name="adj" fmla="val 50000"/>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لعبة</a:t>
            </a:r>
          </a:p>
        </p:txBody>
      </p:sp>
      <p:sp>
        <p:nvSpPr>
          <p:cNvPr id="33" name="ZoneTexte 32">
            <a:extLst>
              <a:ext uri="{FF2B5EF4-FFF2-40B4-BE49-F238E27FC236}">
                <a16:creationId xmlns:a16="http://schemas.microsoft.com/office/drawing/2014/main" id="{350DD985-4072-0451-3770-7801CA2AF6F8}"/>
              </a:ext>
            </a:extLst>
          </p:cNvPr>
          <p:cNvSpPr txBox="1"/>
          <p:nvPr/>
        </p:nvSpPr>
        <p:spPr>
          <a:xfrm>
            <a:off x="3579562" y="7316609"/>
            <a:ext cx="6194374" cy="415498"/>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المعداد الورقي</a:t>
            </a:r>
          </a:p>
        </p:txBody>
      </p:sp>
    </p:spTree>
    <p:extLst>
      <p:ext uri="{BB962C8B-B14F-4D97-AF65-F5344CB8AC3E}">
        <p14:creationId xmlns:p14="http://schemas.microsoft.com/office/powerpoint/2010/main" val="2038852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BDA12-957E-7437-C51A-C9C2F5514DB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A34049-631E-FB64-7B2D-7479DA74D3B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FE4B426C-E0FA-B1FC-6615-3221B816E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400" y="7994650"/>
            <a:ext cx="2387600" cy="23876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055D629E-6817-C8FE-6834-8A5525687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11000" y="8293100"/>
            <a:ext cx="2184400" cy="2184400"/>
          </a:xfrm>
          <a:prstGeom prst="rect">
            <a:avLst/>
          </a:prstGeom>
        </p:spPr>
      </p:pic>
      <p:sp>
        <p:nvSpPr>
          <p:cNvPr id="10" name="Ellipse 9">
            <a:extLst>
              <a:ext uri="{FF2B5EF4-FFF2-40B4-BE49-F238E27FC236}">
                <a16:creationId xmlns:a16="http://schemas.microsoft.com/office/drawing/2014/main" id="{F99A3080-E87F-119E-6C9D-DF96E9676254}"/>
              </a:ext>
            </a:extLst>
          </p:cNvPr>
          <p:cNvSpPr/>
          <p:nvPr/>
        </p:nvSpPr>
        <p:spPr>
          <a:xfrm>
            <a:off x="2133600" y="723900"/>
            <a:ext cx="8915400" cy="88392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ar-SA" sz="8800" b="1" dirty="0">
                <a:solidFill>
                  <a:srgbClr val="106585"/>
                </a:solidFill>
                <a:latin typeface="Microsoft Uighur" panose="02000000000000000000" pitchFamily="2" charset="-78"/>
                <a:cs typeface="Microsoft Uighur" panose="02000000000000000000" pitchFamily="2" charset="-78"/>
              </a:rPr>
              <a:t>عمل فردي على الكراسة</a:t>
            </a:r>
            <a:endParaRPr lang="ar-MA" sz="8800" b="1" dirty="0">
              <a:solidFill>
                <a:srgbClr val="106585"/>
              </a:solidFill>
              <a:latin typeface="Microsoft Uighur" panose="02000000000000000000" pitchFamily="2" charset="-78"/>
              <a:cs typeface="Microsoft Uighur" panose="02000000000000000000" pitchFamily="2" charset="-78"/>
            </a:endParaRPr>
          </a:p>
          <a:p>
            <a:pPr algn="ctr" defTabSz="685834"/>
            <a:r>
              <a:rPr lang="ar-MA" sz="6600" b="1" dirty="0">
                <a:solidFill>
                  <a:schemeClr val="tx1"/>
                </a:solidFill>
                <a:latin typeface="Microsoft Uighur" panose="02000000000000000000" pitchFamily="2" charset="-78"/>
                <a:cs typeface="Microsoft Uighur" panose="02000000000000000000" pitchFamily="2" charset="-78"/>
              </a:rPr>
              <a:t> تمارين على الكراسة</a:t>
            </a:r>
          </a:p>
          <a:p>
            <a:pPr algn="ctr" defTabSz="685834">
              <a:lnSpc>
                <a:spcPts val="11099"/>
              </a:lnSpc>
            </a:pPr>
            <a:r>
              <a:rPr lang="ar-MA" sz="4000" b="1" dirty="0">
                <a:solidFill>
                  <a:srgbClr val="678793"/>
                </a:solidFill>
                <a:latin typeface="Microsoft Uighur" panose="02000000000000000000" pitchFamily="2" charset="-78"/>
                <a:cs typeface="Microsoft Uighur" panose="02000000000000000000" pitchFamily="2" charset="-78"/>
              </a:rPr>
              <a:t>40 دقيقة</a:t>
            </a:r>
          </a:p>
        </p:txBody>
      </p:sp>
    </p:spTree>
    <p:extLst>
      <p:ext uri="{BB962C8B-B14F-4D97-AF65-F5344CB8AC3E}">
        <p14:creationId xmlns:p14="http://schemas.microsoft.com/office/powerpoint/2010/main" val="3560848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49</a:t>
            </a:r>
            <a:r>
              <a:rPr lang="ar-SA" sz="3200" dirty="0">
                <a:solidFill>
                  <a:prstClr val="white">
                    <a:lumMod val="65000"/>
                  </a:prstClr>
                </a:solidFill>
                <a:latin typeface="Microsoft Uighur" panose="02000000000000000000" pitchFamily="2" charset="-78"/>
                <a:cs typeface="Microsoft Uighur" panose="02000000000000000000" pitchFamily="2" charset="-78"/>
              </a:rPr>
              <a:t> </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BF964900-6828-9358-57AA-8ED807DA6113}"/>
              </a:ext>
            </a:extLst>
          </p:cNvPr>
          <p:cNvGraphicFramePr>
            <a:graphicFrameLocks noGrp="1"/>
          </p:cNvGraphicFramePr>
          <p:nvPr>
            <p:extLst>
              <p:ext uri="{D42A27DB-BD31-4B8C-83A1-F6EECF244321}">
                <p14:modId xmlns:p14="http://schemas.microsoft.com/office/powerpoint/2010/main" val="152899504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880AF4CA-0D89-D7E2-8092-9118D4EE1E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76055" y="2799098"/>
            <a:ext cx="4763889" cy="6799739"/>
          </a:xfrm>
          <a:prstGeom prst="rect">
            <a:avLst/>
          </a:prstGeom>
        </p:spPr>
      </p:pic>
    </p:spTree>
    <p:extLst>
      <p:ext uri="{BB962C8B-B14F-4D97-AF65-F5344CB8AC3E}">
        <p14:creationId xmlns:p14="http://schemas.microsoft.com/office/powerpoint/2010/main" val="2576519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218CE-F7EF-8D35-7420-324DAC98675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5BB215E-34CB-0D8F-86E5-B568990CD48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00D6EF-3B87-3161-95BA-3DD84E3DE67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F18E68D-F926-1328-7777-624D5312944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C70AB4E-CCC3-5A45-805F-58D1446A82A6}"/>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الجزء المحدد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1 (دقيقة واحدة)</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تصحيح جماعي تفاعلي على السبورة</a:t>
            </a:r>
          </a:p>
        </p:txBody>
      </p:sp>
      <p:sp>
        <p:nvSpPr>
          <p:cNvPr id="3" name="Freeform 8">
            <a:extLst>
              <a:ext uri="{FF2B5EF4-FFF2-40B4-BE49-F238E27FC236}">
                <a16:creationId xmlns:a16="http://schemas.microsoft.com/office/drawing/2014/main" id="{26E23465-4625-102C-7F7E-52B84592EDBA}"/>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827347CD-D32D-8EA1-9906-B8BDAFA5286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00DFFE24-D77E-D5A3-304D-AB2150949BD3}"/>
              </a:ext>
            </a:extLst>
          </p:cNvPr>
          <p:cNvPicPr>
            <a:picLocks noChangeAspect="1"/>
          </p:cNvPicPr>
          <p:nvPr/>
        </p:nvPicPr>
        <p:blipFill>
          <a:blip r:embed="rId4"/>
          <a:stretch>
            <a:fillRect/>
          </a:stretch>
        </p:blipFill>
        <p:spPr>
          <a:xfrm>
            <a:off x="323108" y="4176712"/>
            <a:ext cx="13063029" cy="3557588"/>
          </a:xfrm>
          <a:prstGeom prst="rect">
            <a:avLst/>
          </a:prstGeom>
        </p:spPr>
      </p:pic>
      <p:sp>
        <p:nvSpPr>
          <p:cNvPr id="7" name="Rectangle 6">
            <a:extLst>
              <a:ext uri="{FF2B5EF4-FFF2-40B4-BE49-F238E27FC236}">
                <a16:creationId xmlns:a16="http://schemas.microsoft.com/office/drawing/2014/main" id="{2B965965-66F0-F44E-B23A-0875E8F3BD75}"/>
              </a:ext>
            </a:extLst>
          </p:cNvPr>
          <p:cNvSpPr/>
          <p:nvPr/>
        </p:nvSpPr>
        <p:spPr>
          <a:xfrm>
            <a:off x="381000" y="5143500"/>
            <a:ext cx="12928938" cy="1676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3790999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28898</TotalTime>
  <Words>946</Words>
  <Application>Microsoft Office PowerPoint</Application>
  <PresentationFormat>Personnalisé</PresentationFormat>
  <Paragraphs>163</Paragraphs>
  <Slides>25</Slides>
  <Notes>4</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25</vt:i4>
      </vt:variant>
    </vt:vector>
  </HeadingPairs>
  <TitlesOfParts>
    <vt:vector size="38" baseType="lpstr">
      <vt:lpstr>Calibri</vt:lpstr>
      <vt:lpstr>Dubai</vt:lpstr>
      <vt:lpstr>Arial</vt:lpstr>
      <vt:lpstr>Microsoft Uighur</vt:lpstr>
      <vt:lpstr>Montserrat</vt:lpstr>
      <vt:lpstr>29LT Bukra Regular</vt:lpstr>
      <vt:lpstr>Calibri Light</vt:lpstr>
      <vt:lpstr>Dosis</vt:lpstr>
      <vt:lpstr>Wingdings</vt:lpstr>
      <vt:lpstr>Montserrat Medium</vt:lpstr>
      <vt:lpstr>Montserrat Light</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321</cp:revision>
  <dcterms:created xsi:type="dcterms:W3CDTF">2006-08-16T00:00:00Z</dcterms:created>
  <dcterms:modified xsi:type="dcterms:W3CDTF">2025-10-03T13:01:49Z</dcterms:modified>
  <dc:identifier>DAFtlvZnwz4</dc:identifier>
</cp:coreProperties>
</file>