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64"/>
  </p:notesMasterIdLst>
  <p:sldIdLst>
    <p:sldId id="257" r:id="rId3"/>
    <p:sldId id="2134808553" r:id="rId4"/>
    <p:sldId id="2134808554" r:id="rId5"/>
    <p:sldId id="2134808552" r:id="rId6"/>
    <p:sldId id="2134805392" r:id="rId7"/>
    <p:sldId id="2134805155" r:id="rId8"/>
    <p:sldId id="2134808443" r:id="rId9"/>
    <p:sldId id="2134808556" r:id="rId10"/>
    <p:sldId id="386" r:id="rId11"/>
    <p:sldId id="2134808444" r:id="rId12"/>
    <p:sldId id="2134808445" r:id="rId13"/>
    <p:sldId id="2134805396" r:id="rId14"/>
    <p:sldId id="2134808570" r:id="rId15"/>
    <p:sldId id="2134808446" r:id="rId16"/>
    <p:sldId id="2134808459" r:id="rId17"/>
    <p:sldId id="2134808450" r:id="rId18"/>
    <p:sldId id="2134808490" r:id="rId19"/>
    <p:sldId id="2134808588" r:id="rId20"/>
    <p:sldId id="2134808460" r:id="rId21"/>
    <p:sldId id="2147482542" r:id="rId22"/>
    <p:sldId id="2147482547" r:id="rId23"/>
    <p:sldId id="2134808577" r:id="rId24"/>
    <p:sldId id="2134808550" r:id="rId25"/>
    <p:sldId id="2134808543" r:id="rId26"/>
    <p:sldId id="2147482548" r:id="rId27"/>
    <p:sldId id="2147482549" r:id="rId28"/>
    <p:sldId id="2147482550" r:id="rId29"/>
    <p:sldId id="2147482551" r:id="rId30"/>
    <p:sldId id="2147482552" r:id="rId31"/>
    <p:sldId id="2147482553" r:id="rId32"/>
    <p:sldId id="2147482554" r:id="rId33"/>
    <p:sldId id="2147482555" r:id="rId34"/>
    <p:sldId id="2147482556" r:id="rId35"/>
    <p:sldId id="2147482557" r:id="rId36"/>
    <p:sldId id="2147482558" r:id="rId37"/>
    <p:sldId id="2147482559" r:id="rId38"/>
    <p:sldId id="2147482560" r:id="rId39"/>
    <p:sldId id="2147482561" r:id="rId40"/>
    <p:sldId id="2134808467" r:id="rId41"/>
    <p:sldId id="2147482528" r:id="rId42"/>
    <p:sldId id="2147482529" r:id="rId43"/>
    <p:sldId id="2147482562" r:id="rId44"/>
    <p:sldId id="2147482532" r:id="rId45"/>
    <p:sldId id="2147482533" r:id="rId46"/>
    <p:sldId id="2147482534" r:id="rId47"/>
    <p:sldId id="2147482535" r:id="rId48"/>
    <p:sldId id="2134808461" r:id="rId49"/>
    <p:sldId id="2134808587" r:id="rId50"/>
    <p:sldId id="2134808503" r:id="rId51"/>
    <p:sldId id="2134808504" r:id="rId52"/>
    <p:sldId id="2147482502" r:id="rId53"/>
    <p:sldId id="2147482503" r:id="rId54"/>
    <p:sldId id="2147482506" r:id="rId55"/>
    <p:sldId id="2147482504" r:id="rId56"/>
    <p:sldId id="2147482507" r:id="rId57"/>
    <p:sldId id="2147482508" r:id="rId58"/>
    <p:sldId id="2147482509" r:id="rId59"/>
    <p:sldId id="2147482510" r:id="rId60"/>
    <p:sldId id="2147482511" r:id="rId61"/>
    <p:sldId id="2147482526" r:id="rId62"/>
    <p:sldId id="2147482527" r:id="rId63"/>
  </p:sldIdLst>
  <p:sldSz cx="13716000" cy="10287000"/>
  <p:notesSz cx="6858000" cy="9144000"/>
  <p:embeddedFontLst>
    <p:embeddedFont>
      <p:font typeface="29LT Bukra Regular" panose="020B0604020202020204" charset="0"/>
      <p:regular r:id="rId65"/>
    </p:embeddedFont>
    <p:embeddedFont>
      <p:font typeface="Carelia" panose="020B0604020202020204" charset="0"/>
      <p:regular r:id="rId66"/>
    </p:embeddedFont>
    <p:embeddedFont>
      <p:font typeface="Dosis" pitchFamily="2" charset="0"/>
      <p:regular r:id="rId67"/>
      <p:bold r:id="rId68"/>
    </p:embeddedFont>
    <p:embeddedFont>
      <p:font typeface="Dubai" panose="020B0503030403030204" pitchFamily="34" charset="-78"/>
      <p:regular r:id="rId69"/>
      <p:bold r:id="rId70"/>
    </p:embeddedFont>
    <p:embeddedFont>
      <p:font typeface="IBM Plex Sans Arabic" panose="020B0604020202020204" charset="-78"/>
      <p:regular r:id="rId71"/>
    </p:embeddedFont>
    <p:embeddedFont>
      <p:font typeface="Microsoft Uighur" panose="02000000000000000000" pitchFamily="2" charset="-78"/>
      <p:regular r:id="rId72"/>
      <p:bold r:id="rId73"/>
    </p:embeddedFont>
    <p:embeddedFont>
      <p:font typeface="Montserrat" panose="00000500000000000000" pitchFamily="2" charset="0"/>
      <p:regular r:id="rId74"/>
      <p:bold r:id="rId75"/>
      <p:italic r:id="rId76"/>
      <p:boldItalic r:id="rId77"/>
    </p:embeddedFont>
    <p:embeddedFont>
      <p:font typeface="Montserrat Light" panose="00000400000000000000" pitchFamily="2" charset="0"/>
      <p:regular r:id="rId78"/>
      <p:italic r:id="rId79"/>
    </p:embeddedFont>
    <p:embeddedFont>
      <p:font typeface="Montserrat Medium" panose="00000600000000000000" pitchFamily="2" charset="0"/>
      <p:regular r:id="rId80"/>
      <p:italic r:id="rId8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000000"/>
    <a:srgbClr val="829D4A"/>
    <a:srgbClr val="02BDC9"/>
    <a:srgbClr val="F98F51"/>
    <a:srgbClr val="0097B2"/>
    <a:srgbClr val="4AC283"/>
    <a:srgbClr val="3D8FA5"/>
    <a:srgbClr val="7ACFB0"/>
    <a:srgbClr val="FCCF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18" autoAdjust="0"/>
    <p:restoredTop sz="95226" autoAdjust="0"/>
  </p:normalViewPr>
  <p:slideViewPr>
    <p:cSldViewPr>
      <p:cViewPr varScale="1">
        <p:scale>
          <a:sx n="47" d="100"/>
          <a:sy n="47" d="100"/>
        </p:scale>
        <p:origin x="142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font" Target="fonts/font4.fntdata"/><Relationship Id="rId84"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10.fntdata"/><Relationship Id="rId79" Type="http://schemas.openxmlformats.org/officeDocument/2006/relationships/font" Target="fonts/font15.fntdata"/><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font" Target="fonts/font5.fntdata"/><Relationship Id="rId77" Type="http://schemas.openxmlformats.org/officeDocument/2006/relationships/font" Target="fonts/font1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8.fntdata"/><Relationship Id="rId80" Type="http://schemas.openxmlformats.org/officeDocument/2006/relationships/font" Target="fonts/font16.fntdata"/><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6.fntdata"/><Relationship Id="rId75" Type="http://schemas.openxmlformats.org/officeDocument/2006/relationships/font" Target="fonts/font11.fntdata"/><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font" Target="fonts/font14.fntdata"/><Relationship Id="rId81"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2.fntdata"/><Relationship Id="rId7" Type="http://schemas.openxmlformats.org/officeDocument/2006/relationships/slide" Target="slides/slide5.xml"/><Relationship Id="rId71" Type="http://schemas.openxmlformats.org/officeDocument/2006/relationships/font" Target="fonts/font7.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2.fntdata"/><Relationship Id="rId61" Type="http://schemas.openxmlformats.org/officeDocument/2006/relationships/slide" Target="slides/slide59.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8107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9464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0781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3365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4898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2054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0236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5864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5343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E1A7D-133A-C7BA-56F0-FA5259A55FD2}"/>
              </a:ext>
            </a:extLst>
          </p:cNvPr>
          <p:cNvSpPr>
            <a:spLocks noGrp="1"/>
          </p:cNvSpPr>
          <p:nvPr>
            <p:ph type="ctrTitle"/>
          </p:nvPr>
        </p:nvSpPr>
        <p:spPr>
          <a:xfrm>
            <a:off x="1714500" y="1683545"/>
            <a:ext cx="10287000" cy="3581400"/>
          </a:xfrm>
        </p:spPr>
        <p:txBody>
          <a:bodyPr anchor="b"/>
          <a:lstStyle>
            <a:lvl1pPr algn="ctr">
              <a:defRPr sz="6750"/>
            </a:lvl1pPr>
          </a:lstStyle>
          <a:p>
            <a:r>
              <a:rPr lang="en-GB"/>
              <a:t>Click to edit Master title style</a:t>
            </a:r>
            <a:endParaRPr lang="fr-FR"/>
          </a:p>
        </p:txBody>
      </p:sp>
      <p:sp>
        <p:nvSpPr>
          <p:cNvPr id="3" name="Subtitle 2">
            <a:extLst>
              <a:ext uri="{FF2B5EF4-FFF2-40B4-BE49-F238E27FC236}">
                <a16:creationId xmlns:a16="http://schemas.microsoft.com/office/drawing/2014/main" id="{42817977-2114-8769-90D3-24A916DD3750}"/>
              </a:ext>
            </a:extLst>
          </p:cNvPr>
          <p:cNvSpPr>
            <a:spLocks noGrp="1"/>
          </p:cNvSpPr>
          <p:nvPr>
            <p:ph type="subTitle" idx="1"/>
          </p:nvPr>
        </p:nvSpPr>
        <p:spPr>
          <a:xfrm>
            <a:off x="1714500" y="5403057"/>
            <a:ext cx="10287000" cy="2483643"/>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GB"/>
              <a:t>Click to edit Master subtitle style</a:t>
            </a:r>
            <a:endParaRPr lang="fr-FR"/>
          </a:p>
        </p:txBody>
      </p:sp>
      <p:sp>
        <p:nvSpPr>
          <p:cNvPr id="4" name="Date Placeholder 3">
            <a:extLst>
              <a:ext uri="{FF2B5EF4-FFF2-40B4-BE49-F238E27FC236}">
                <a16:creationId xmlns:a16="http://schemas.microsoft.com/office/drawing/2014/main" id="{C75FD0DF-2F7C-4822-77AD-0F3908F48514}"/>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53959EE-46B8-70D4-AAD2-1EED90C2B6D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0FEE603-8AC5-62D8-40DB-71E4F8049AA5}"/>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963278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60B05-AE0D-C0A6-993B-BEEEA4D97EB2}"/>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32A33F8C-2FA1-99D0-42E2-4E48A168E7C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74B2BAF6-8D2B-E9B5-7791-8E66FF697BD9}"/>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ABAB19E-7906-140B-9F51-C32F2123CB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9ACAD24-F178-81A6-6D9A-CF01BF127A64}"/>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049436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BD564-84B5-86E7-115E-F55658D54317}"/>
              </a:ext>
            </a:extLst>
          </p:cNvPr>
          <p:cNvSpPr>
            <a:spLocks noGrp="1"/>
          </p:cNvSpPr>
          <p:nvPr>
            <p:ph type="title"/>
          </p:nvPr>
        </p:nvSpPr>
        <p:spPr>
          <a:xfrm>
            <a:off x="935831" y="2564608"/>
            <a:ext cx="11830050" cy="4279106"/>
          </a:xfrm>
        </p:spPr>
        <p:txBody>
          <a:bodyPr anchor="b"/>
          <a:lstStyle>
            <a:lvl1pPr>
              <a:defRPr sz="6750"/>
            </a:lvl1pPr>
          </a:lstStyle>
          <a:p>
            <a:r>
              <a:rPr lang="en-GB"/>
              <a:t>Click to edit Master title style</a:t>
            </a:r>
            <a:endParaRPr lang="fr-FR"/>
          </a:p>
        </p:txBody>
      </p:sp>
      <p:sp>
        <p:nvSpPr>
          <p:cNvPr id="3" name="Text Placeholder 2">
            <a:extLst>
              <a:ext uri="{FF2B5EF4-FFF2-40B4-BE49-F238E27FC236}">
                <a16:creationId xmlns:a16="http://schemas.microsoft.com/office/drawing/2014/main" id="{6ED527C3-460A-283D-5920-9720C9859C0E}"/>
              </a:ext>
            </a:extLst>
          </p:cNvPr>
          <p:cNvSpPr>
            <a:spLocks noGrp="1"/>
          </p:cNvSpPr>
          <p:nvPr>
            <p:ph type="body" idx="1"/>
          </p:nvPr>
        </p:nvSpPr>
        <p:spPr>
          <a:xfrm>
            <a:off x="935831" y="6884195"/>
            <a:ext cx="11830050" cy="2250281"/>
          </a:xfrm>
        </p:spPr>
        <p:txBody>
          <a:bodyPr/>
          <a:lstStyle>
            <a:lvl1pPr marL="0" indent="0">
              <a:buNone/>
              <a:defRPr sz="2700">
                <a:solidFill>
                  <a:schemeClr val="tx1">
                    <a:tint val="75000"/>
                  </a:schemeClr>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65A59D4-027F-8CBE-5422-4F5C374770DF}"/>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C0C2F1D5-935B-9A0E-4D5B-A55556937C5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09537EC-8FA4-669A-0227-9286C2534AD2}"/>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69711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4B1A8-7534-9F2B-EE7E-243597D73F8E}"/>
              </a:ext>
            </a:extLst>
          </p:cNvPr>
          <p:cNvSpPr>
            <a:spLocks noGrp="1"/>
          </p:cNvSpPr>
          <p:nvPr>
            <p:ph type="title"/>
          </p:nvPr>
        </p:nvSpPr>
        <p:spPr/>
        <p:txBody>
          <a:bodyPr/>
          <a:lstStyle/>
          <a:p>
            <a:r>
              <a:rPr lang="en-GB"/>
              <a:t>Click to edit Master title style</a:t>
            </a:r>
            <a:endParaRPr lang="fr-FR"/>
          </a:p>
        </p:txBody>
      </p:sp>
      <p:sp>
        <p:nvSpPr>
          <p:cNvPr id="3" name="Content Placeholder 2">
            <a:extLst>
              <a:ext uri="{FF2B5EF4-FFF2-40B4-BE49-F238E27FC236}">
                <a16:creationId xmlns:a16="http://schemas.microsoft.com/office/drawing/2014/main" id="{C276DBEA-85C1-6821-9DAD-80C197D1AC1C}"/>
              </a:ext>
            </a:extLst>
          </p:cNvPr>
          <p:cNvSpPr>
            <a:spLocks noGrp="1"/>
          </p:cNvSpPr>
          <p:nvPr>
            <p:ph sz="half" idx="1"/>
          </p:nvPr>
        </p:nvSpPr>
        <p:spPr>
          <a:xfrm>
            <a:off x="94297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Content Placeholder 3">
            <a:extLst>
              <a:ext uri="{FF2B5EF4-FFF2-40B4-BE49-F238E27FC236}">
                <a16:creationId xmlns:a16="http://schemas.microsoft.com/office/drawing/2014/main" id="{F356D35F-6426-DCDC-7FD1-969A9C9BEA2A}"/>
              </a:ext>
            </a:extLst>
          </p:cNvPr>
          <p:cNvSpPr>
            <a:spLocks noGrp="1"/>
          </p:cNvSpPr>
          <p:nvPr>
            <p:ph sz="half" idx="2"/>
          </p:nvPr>
        </p:nvSpPr>
        <p:spPr>
          <a:xfrm>
            <a:off x="6943725" y="2738438"/>
            <a:ext cx="58293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Date Placeholder 4">
            <a:extLst>
              <a:ext uri="{FF2B5EF4-FFF2-40B4-BE49-F238E27FC236}">
                <a16:creationId xmlns:a16="http://schemas.microsoft.com/office/drawing/2014/main" id="{4CAFDCF5-88B6-3275-4126-7DF39F9B808A}"/>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1B98BCF0-0953-206C-BEDC-86525F7DF50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1B1A3C4-7DBF-6ACC-7B2E-D7EB83C54C69}"/>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426036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7838A-B38A-7D81-7135-6775BCAB75D4}"/>
              </a:ext>
            </a:extLst>
          </p:cNvPr>
          <p:cNvSpPr>
            <a:spLocks noGrp="1"/>
          </p:cNvSpPr>
          <p:nvPr>
            <p:ph type="title"/>
          </p:nvPr>
        </p:nvSpPr>
        <p:spPr>
          <a:xfrm>
            <a:off x="944762" y="547688"/>
            <a:ext cx="11830050" cy="1988345"/>
          </a:xfrm>
        </p:spPr>
        <p:txBody>
          <a:bodyPr/>
          <a:lstStyle/>
          <a:p>
            <a:r>
              <a:rPr lang="en-GB"/>
              <a:t>Click to edit Master title style</a:t>
            </a:r>
            <a:endParaRPr lang="fr-FR"/>
          </a:p>
        </p:txBody>
      </p:sp>
      <p:sp>
        <p:nvSpPr>
          <p:cNvPr id="3" name="Text Placeholder 2">
            <a:extLst>
              <a:ext uri="{FF2B5EF4-FFF2-40B4-BE49-F238E27FC236}">
                <a16:creationId xmlns:a16="http://schemas.microsoft.com/office/drawing/2014/main" id="{294C4F29-D0FA-AF8F-1200-28B19CC8099E}"/>
              </a:ext>
            </a:extLst>
          </p:cNvPr>
          <p:cNvSpPr>
            <a:spLocks noGrp="1"/>
          </p:cNvSpPr>
          <p:nvPr>
            <p:ph type="body" idx="1"/>
          </p:nvPr>
        </p:nvSpPr>
        <p:spPr>
          <a:xfrm>
            <a:off x="944762" y="2521745"/>
            <a:ext cx="5802510"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4" name="Content Placeholder 3">
            <a:extLst>
              <a:ext uri="{FF2B5EF4-FFF2-40B4-BE49-F238E27FC236}">
                <a16:creationId xmlns:a16="http://schemas.microsoft.com/office/drawing/2014/main" id="{DFB77517-2A09-8356-725B-E4F5C27AFD29}"/>
              </a:ext>
            </a:extLst>
          </p:cNvPr>
          <p:cNvSpPr>
            <a:spLocks noGrp="1"/>
          </p:cNvSpPr>
          <p:nvPr>
            <p:ph sz="half" idx="2"/>
          </p:nvPr>
        </p:nvSpPr>
        <p:spPr>
          <a:xfrm>
            <a:off x="944762" y="3757613"/>
            <a:ext cx="5802510"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5" name="Text Placeholder 4">
            <a:extLst>
              <a:ext uri="{FF2B5EF4-FFF2-40B4-BE49-F238E27FC236}">
                <a16:creationId xmlns:a16="http://schemas.microsoft.com/office/drawing/2014/main" id="{6600CA60-C8A9-95A4-A811-16063AF8FCF0}"/>
              </a:ext>
            </a:extLst>
          </p:cNvPr>
          <p:cNvSpPr>
            <a:spLocks noGrp="1"/>
          </p:cNvSpPr>
          <p:nvPr>
            <p:ph type="body" sz="quarter" idx="3"/>
          </p:nvPr>
        </p:nvSpPr>
        <p:spPr>
          <a:xfrm>
            <a:off x="6943725" y="2521745"/>
            <a:ext cx="5831087" cy="123586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GB"/>
              <a:t>Click to edit Master text styles</a:t>
            </a:r>
          </a:p>
        </p:txBody>
      </p:sp>
      <p:sp>
        <p:nvSpPr>
          <p:cNvPr id="6" name="Content Placeholder 5">
            <a:extLst>
              <a:ext uri="{FF2B5EF4-FFF2-40B4-BE49-F238E27FC236}">
                <a16:creationId xmlns:a16="http://schemas.microsoft.com/office/drawing/2014/main" id="{2181DEBB-336F-0C2C-200C-A303C85E3E89}"/>
              </a:ext>
            </a:extLst>
          </p:cNvPr>
          <p:cNvSpPr>
            <a:spLocks noGrp="1"/>
          </p:cNvSpPr>
          <p:nvPr>
            <p:ph sz="quarter" idx="4"/>
          </p:nvPr>
        </p:nvSpPr>
        <p:spPr>
          <a:xfrm>
            <a:off x="6943725" y="3757613"/>
            <a:ext cx="5831087"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7" name="Date Placeholder 6">
            <a:extLst>
              <a:ext uri="{FF2B5EF4-FFF2-40B4-BE49-F238E27FC236}">
                <a16:creationId xmlns:a16="http://schemas.microsoft.com/office/drawing/2014/main" id="{986DF03B-31AD-EA1B-F705-1B955B9F10E6}"/>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8" name="Footer Placeholder 7">
            <a:extLst>
              <a:ext uri="{FF2B5EF4-FFF2-40B4-BE49-F238E27FC236}">
                <a16:creationId xmlns:a16="http://schemas.microsoft.com/office/drawing/2014/main" id="{CA77AF87-2B70-7831-24D9-757DB9216102}"/>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AC9090C-A3A0-8996-00BF-4C87AB5E41F6}"/>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1798655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1122B-589B-75E1-EEF5-360470CB9741}"/>
              </a:ext>
            </a:extLst>
          </p:cNvPr>
          <p:cNvSpPr>
            <a:spLocks noGrp="1"/>
          </p:cNvSpPr>
          <p:nvPr>
            <p:ph type="title"/>
          </p:nvPr>
        </p:nvSpPr>
        <p:spPr/>
        <p:txBody>
          <a:bodyPr/>
          <a:lstStyle/>
          <a:p>
            <a:r>
              <a:rPr lang="en-GB"/>
              <a:t>Click to edit Master title style</a:t>
            </a:r>
            <a:endParaRPr lang="fr-FR"/>
          </a:p>
        </p:txBody>
      </p:sp>
      <p:sp>
        <p:nvSpPr>
          <p:cNvPr id="3" name="Date Placeholder 2">
            <a:extLst>
              <a:ext uri="{FF2B5EF4-FFF2-40B4-BE49-F238E27FC236}">
                <a16:creationId xmlns:a16="http://schemas.microsoft.com/office/drawing/2014/main" id="{8760C526-01BF-2678-FC3F-57E6B2CDF84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4" name="Footer Placeholder 3">
            <a:extLst>
              <a:ext uri="{FF2B5EF4-FFF2-40B4-BE49-F238E27FC236}">
                <a16:creationId xmlns:a16="http://schemas.microsoft.com/office/drawing/2014/main" id="{E486AC3B-610F-95F6-1333-8748B31FCFB1}"/>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517A35C6-9A41-8B82-4892-2A99A45934DA}"/>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255392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20A9E8-7908-1260-3348-E55AF96BA803}"/>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3" name="Footer Placeholder 2">
            <a:extLst>
              <a:ext uri="{FF2B5EF4-FFF2-40B4-BE49-F238E27FC236}">
                <a16:creationId xmlns:a16="http://schemas.microsoft.com/office/drawing/2014/main" id="{CFB2726B-AD8A-B55C-1C59-F028EC2BC1C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129BD0E3-4A2F-B68F-0D2E-B50439E7701C}"/>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622945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2FF7B-DDAE-EF54-5B92-FD50122047F8}"/>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Content Placeholder 2">
            <a:extLst>
              <a:ext uri="{FF2B5EF4-FFF2-40B4-BE49-F238E27FC236}">
                <a16:creationId xmlns:a16="http://schemas.microsoft.com/office/drawing/2014/main" id="{7B3D2F47-A16E-4816-238B-7970F7926968}"/>
              </a:ext>
            </a:extLst>
          </p:cNvPr>
          <p:cNvSpPr>
            <a:spLocks noGrp="1"/>
          </p:cNvSpPr>
          <p:nvPr>
            <p:ph idx="1"/>
          </p:nvPr>
        </p:nvSpPr>
        <p:spPr>
          <a:xfrm>
            <a:off x="5831087" y="1481138"/>
            <a:ext cx="6943725" cy="7310438"/>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Text Placeholder 3">
            <a:extLst>
              <a:ext uri="{FF2B5EF4-FFF2-40B4-BE49-F238E27FC236}">
                <a16:creationId xmlns:a16="http://schemas.microsoft.com/office/drawing/2014/main" id="{DE420B14-7611-2175-A553-108549621FF1}"/>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F9F203B8-DCAF-0CDA-17AC-4131BA35F7A2}"/>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0E6EABE8-1034-2E11-57E6-536A8145D17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883B5A67-99A1-AF6F-EE71-5A3F4BE5A561}"/>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98724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887DF-05E6-FF46-D444-52E565E99C51}"/>
              </a:ext>
            </a:extLst>
          </p:cNvPr>
          <p:cNvSpPr>
            <a:spLocks noGrp="1"/>
          </p:cNvSpPr>
          <p:nvPr>
            <p:ph type="title"/>
          </p:nvPr>
        </p:nvSpPr>
        <p:spPr>
          <a:xfrm>
            <a:off x="944762" y="685800"/>
            <a:ext cx="4423767" cy="2400300"/>
          </a:xfrm>
        </p:spPr>
        <p:txBody>
          <a:bodyPr anchor="b"/>
          <a:lstStyle>
            <a:lvl1pPr>
              <a:defRPr sz="3600"/>
            </a:lvl1pPr>
          </a:lstStyle>
          <a:p>
            <a:r>
              <a:rPr lang="en-GB"/>
              <a:t>Click to edit Master title style</a:t>
            </a:r>
            <a:endParaRPr lang="fr-FR"/>
          </a:p>
        </p:txBody>
      </p:sp>
      <p:sp>
        <p:nvSpPr>
          <p:cNvPr id="3" name="Picture Placeholder 2">
            <a:extLst>
              <a:ext uri="{FF2B5EF4-FFF2-40B4-BE49-F238E27FC236}">
                <a16:creationId xmlns:a16="http://schemas.microsoft.com/office/drawing/2014/main" id="{DD7DDEE1-2F69-51BE-B875-00F7CCF4B64F}"/>
              </a:ext>
            </a:extLst>
          </p:cNvPr>
          <p:cNvSpPr>
            <a:spLocks noGrp="1"/>
          </p:cNvSpPr>
          <p:nvPr>
            <p:ph type="pic" idx="1"/>
          </p:nvPr>
        </p:nvSpPr>
        <p:spPr>
          <a:xfrm>
            <a:off x="5831087" y="1481138"/>
            <a:ext cx="6943725" cy="7310438"/>
          </a:xfr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endParaRPr lang="fr-FR"/>
          </a:p>
        </p:txBody>
      </p:sp>
      <p:sp>
        <p:nvSpPr>
          <p:cNvPr id="4" name="Text Placeholder 3">
            <a:extLst>
              <a:ext uri="{FF2B5EF4-FFF2-40B4-BE49-F238E27FC236}">
                <a16:creationId xmlns:a16="http://schemas.microsoft.com/office/drawing/2014/main" id="{FBF25769-1055-6E36-0171-F107295ACF9A}"/>
              </a:ext>
            </a:extLst>
          </p:cNvPr>
          <p:cNvSpPr>
            <a:spLocks noGrp="1"/>
          </p:cNvSpPr>
          <p:nvPr>
            <p:ph type="body" sz="half" idx="2"/>
          </p:nvPr>
        </p:nvSpPr>
        <p:spPr>
          <a:xfrm>
            <a:off x="944762" y="3086100"/>
            <a:ext cx="4423767" cy="5717382"/>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GB"/>
              <a:t>Click to edit Master text styles</a:t>
            </a:r>
          </a:p>
        </p:txBody>
      </p:sp>
      <p:sp>
        <p:nvSpPr>
          <p:cNvPr id="5" name="Date Placeholder 4">
            <a:extLst>
              <a:ext uri="{FF2B5EF4-FFF2-40B4-BE49-F238E27FC236}">
                <a16:creationId xmlns:a16="http://schemas.microsoft.com/office/drawing/2014/main" id="{BC3F11B4-5019-D5E8-9932-DACFAAFEDD51}"/>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6" name="Footer Placeholder 5">
            <a:extLst>
              <a:ext uri="{FF2B5EF4-FFF2-40B4-BE49-F238E27FC236}">
                <a16:creationId xmlns:a16="http://schemas.microsoft.com/office/drawing/2014/main" id="{A23E3999-7D4A-226D-9BF1-254F118330FF}"/>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FE6996B-8DF5-A997-D8A2-BEFBEF1A349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4192984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E3F6-7846-90CD-92FA-684562CAA492}"/>
              </a:ext>
            </a:extLst>
          </p:cNvPr>
          <p:cNvSpPr>
            <a:spLocks noGrp="1"/>
          </p:cNvSpPr>
          <p:nvPr>
            <p:ph type="title"/>
          </p:nvPr>
        </p:nvSpPr>
        <p:spPr/>
        <p:txBody>
          <a:bodyPr/>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217C1EBC-60B2-9345-3633-69C116B7B79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C7FDC100-35C2-F87E-AECE-6F43CE0A8FB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F05F89B8-62CF-2AB2-3340-71A4402E5BC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14DC5BCB-E35A-F406-0A50-79C1B59281F7}"/>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26902290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A0AF2E-B9D9-E3CC-9559-789A57BBCE0F}"/>
              </a:ext>
            </a:extLst>
          </p:cNvPr>
          <p:cNvSpPr>
            <a:spLocks noGrp="1"/>
          </p:cNvSpPr>
          <p:nvPr>
            <p:ph type="title" orient="vert"/>
          </p:nvPr>
        </p:nvSpPr>
        <p:spPr>
          <a:xfrm>
            <a:off x="9815512" y="547688"/>
            <a:ext cx="2957513" cy="8717757"/>
          </a:xfrm>
        </p:spPr>
        <p:txBody>
          <a:bodyPr vert="eaVert"/>
          <a:lstStyle/>
          <a:p>
            <a:r>
              <a:rPr lang="en-GB"/>
              <a:t>Click to edit Master title style</a:t>
            </a:r>
            <a:endParaRPr lang="fr-FR"/>
          </a:p>
        </p:txBody>
      </p:sp>
      <p:sp>
        <p:nvSpPr>
          <p:cNvPr id="3" name="Vertical Text Placeholder 2">
            <a:extLst>
              <a:ext uri="{FF2B5EF4-FFF2-40B4-BE49-F238E27FC236}">
                <a16:creationId xmlns:a16="http://schemas.microsoft.com/office/drawing/2014/main" id="{46CEF40B-56E7-6359-4B41-D37D4F6C11A6}"/>
              </a:ext>
            </a:extLst>
          </p:cNvPr>
          <p:cNvSpPr>
            <a:spLocks noGrp="1"/>
          </p:cNvSpPr>
          <p:nvPr>
            <p:ph type="body" orient="vert" idx="1"/>
          </p:nvPr>
        </p:nvSpPr>
        <p:spPr>
          <a:xfrm>
            <a:off x="942975" y="547688"/>
            <a:ext cx="8701088"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3F289521-DDEC-DF4F-76CD-DEA501485BA7}"/>
              </a:ext>
            </a:extLst>
          </p:cNvPr>
          <p:cNvSpPr>
            <a:spLocks noGrp="1"/>
          </p:cNvSpPr>
          <p:nvPr>
            <p:ph type="dt" sz="half" idx="10"/>
          </p:nvPr>
        </p:nvSpPr>
        <p:spPr/>
        <p:txBody>
          <a:body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751E2D56-F0DC-0F44-81EC-2A262D88806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82274EB-77BA-A83F-7ABD-C2AD5EC4709E}"/>
              </a:ext>
            </a:extLst>
          </p:cNvPr>
          <p:cNvSpPr>
            <a:spLocks noGrp="1"/>
          </p:cNvSpPr>
          <p:nvPr>
            <p:ph type="sldNum" sz="quarter" idx="12"/>
          </p:nvPr>
        </p:nvSpPr>
        <p:spPr/>
        <p:txBody>
          <a:bodyPr/>
          <a:lstStyle/>
          <a:p>
            <a:fld id="{10431A4C-33E2-9F49-8919-F092A1624A0C}" type="slidenum">
              <a:rPr lang="fr-FR" smtClean="0"/>
              <a:t>‹N°›</a:t>
            </a:fld>
            <a:endParaRPr lang="fr-FR"/>
          </a:p>
        </p:txBody>
      </p:sp>
    </p:spTree>
    <p:extLst>
      <p:ext uri="{BB962C8B-B14F-4D97-AF65-F5344CB8AC3E}">
        <p14:creationId xmlns:p14="http://schemas.microsoft.com/office/powerpoint/2010/main" val="8219272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3142709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00543A-A2CB-78C2-5526-670A96E343A8}"/>
              </a:ext>
            </a:extLst>
          </p:cNvPr>
          <p:cNvSpPr>
            <a:spLocks noGrp="1"/>
          </p:cNvSpPr>
          <p:nvPr>
            <p:ph type="title"/>
          </p:nvPr>
        </p:nvSpPr>
        <p:spPr>
          <a:xfrm>
            <a:off x="942975" y="547688"/>
            <a:ext cx="11830050" cy="1988345"/>
          </a:xfrm>
          <a:prstGeom prst="rect">
            <a:avLst/>
          </a:prstGeom>
        </p:spPr>
        <p:txBody>
          <a:bodyPr vert="horz" lIns="91440" tIns="45720" rIns="91440" bIns="45720" rtlCol="0" anchor="ctr">
            <a:normAutofit/>
          </a:bodyPr>
          <a:lstStyle/>
          <a:p>
            <a:r>
              <a:rPr lang="en-GB"/>
              <a:t>Click to edit Master title style</a:t>
            </a:r>
            <a:endParaRPr lang="fr-FR"/>
          </a:p>
        </p:txBody>
      </p:sp>
      <p:sp>
        <p:nvSpPr>
          <p:cNvPr id="3" name="Text Placeholder 2">
            <a:extLst>
              <a:ext uri="{FF2B5EF4-FFF2-40B4-BE49-F238E27FC236}">
                <a16:creationId xmlns:a16="http://schemas.microsoft.com/office/drawing/2014/main" id="{3770BFC9-483D-ED92-86CD-0929AAA65FA3}"/>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r-FR"/>
          </a:p>
        </p:txBody>
      </p:sp>
      <p:sp>
        <p:nvSpPr>
          <p:cNvPr id="4" name="Date Placeholder 3">
            <a:extLst>
              <a:ext uri="{FF2B5EF4-FFF2-40B4-BE49-F238E27FC236}">
                <a16:creationId xmlns:a16="http://schemas.microsoft.com/office/drawing/2014/main" id="{ECE37933-9631-11C8-8942-6DCF0E2BC0CE}"/>
              </a:ext>
            </a:extLst>
          </p:cNvPr>
          <p:cNvSpPr>
            <a:spLocks noGrp="1"/>
          </p:cNvSpPr>
          <p:nvPr>
            <p:ph type="dt" sz="half" idx="2"/>
          </p:nvPr>
        </p:nvSpPr>
        <p:spPr>
          <a:xfrm>
            <a:off x="942975" y="9534526"/>
            <a:ext cx="3086100" cy="547688"/>
          </a:xfrm>
          <a:prstGeom prst="rect">
            <a:avLst/>
          </a:prstGeom>
        </p:spPr>
        <p:txBody>
          <a:bodyPr vert="horz" lIns="91440" tIns="45720" rIns="91440" bIns="45720" rtlCol="0" anchor="ctr"/>
          <a:lstStyle>
            <a:lvl1pPr algn="l">
              <a:defRPr sz="1350">
                <a:solidFill>
                  <a:schemeClr val="tx1">
                    <a:tint val="75000"/>
                  </a:schemeClr>
                </a:solidFill>
              </a:defRPr>
            </a:lvl1pPr>
          </a:lstStyle>
          <a:p>
            <a:fld id="{556AEF54-8020-264E-8633-EC076FC4BE11}" type="datetimeFigureOut">
              <a:rPr lang="fr-FR" smtClean="0"/>
              <a:t>26/09/2025</a:t>
            </a:fld>
            <a:endParaRPr lang="fr-FR"/>
          </a:p>
        </p:txBody>
      </p:sp>
      <p:sp>
        <p:nvSpPr>
          <p:cNvPr id="5" name="Footer Placeholder 4">
            <a:extLst>
              <a:ext uri="{FF2B5EF4-FFF2-40B4-BE49-F238E27FC236}">
                <a16:creationId xmlns:a16="http://schemas.microsoft.com/office/drawing/2014/main" id="{B0F47678-CA23-0578-E4A5-F98CB9DA644A}"/>
              </a:ext>
            </a:extLst>
          </p:cNvPr>
          <p:cNvSpPr>
            <a:spLocks noGrp="1"/>
          </p:cNvSpPr>
          <p:nvPr>
            <p:ph type="ftr" sz="quarter" idx="3"/>
          </p:nvPr>
        </p:nvSpPr>
        <p:spPr>
          <a:xfrm>
            <a:off x="4543425" y="9534526"/>
            <a:ext cx="4629150" cy="547688"/>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865BF07-A173-6F24-54E9-D1B79183F858}"/>
              </a:ext>
            </a:extLst>
          </p:cNvPr>
          <p:cNvSpPr>
            <a:spLocks noGrp="1"/>
          </p:cNvSpPr>
          <p:nvPr>
            <p:ph type="sldNum" sz="quarter" idx="4"/>
          </p:nvPr>
        </p:nvSpPr>
        <p:spPr>
          <a:xfrm>
            <a:off x="9686925" y="9534526"/>
            <a:ext cx="3086100"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0431A4C-33E2-9F49-8919-F092A1624A0C}" type="slidenum">
              <a:rPr lang="fr-FR" smtClean="0"/>
              <a:t>‹N°›</a:t>
            </a:fld>
            <a:endParaRPr lang="fr-FR"/>
          </a:p>
        </p:txBody>
      </p:sp>
    </p:spTree>
    <p:extLst>
      <p:ext uri="{BB962C8B-B14F-4D97-AF65-F5344CB8AC3E}">
        <p14:creationId xmlns:p14="http://schemas.microsoft.com/office/powerpoint/2010/main" val="29903428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panose="020B0604020202020204" pitchFamily="34" charset="0"/>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panose="020B0604020202020204" pitchFamily="34" charset="0"/>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panose="020B0604020202020204" pitchFamily="34" charset="0"/>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MA"/>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8.png"/><Relationship Id="rId7" Type="http://schemas.openxmlformats.org/officeDocument/2006/relationships/image" Target="../media/image37.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9.svg"/><Relationship Id="rId9" Type="http://schemas.openxmlformats.org/officeDocument/2006/relationships/image" Target="../media/image39.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3.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9.svg"/><Relationship Id="rId7"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5.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50.png"/><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jpe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7.svg"/><Relationship Id="rId9" Type="http://schemas.openxmlformats.org/officeDocument/2006/relationships/image" Target="../media/image21.jpe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67.jpeg"/></Relationships>
</file>

<file path=ppt/slides/_rels/slide5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69.png"/></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68.png"/><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5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68.png"/><Relationship Id="rId7" Type="http://schemas.openxmlformats.org/officeDocument/2006/relationships/image" Target="../media/image83.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70.png"/></Relationships>
</file>

<file path=ppt/slides/_rels/slide55.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68.png"/><Relationship Id="rId7" Type="http://schemas.openxmlformats.org/officeDocument/2006/relationships/image" Target="../media/image84.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86.png"/></Relationships>
</file>

<file path=ppt/slides/_rels/slide56.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68.png"/><Relationship Id="rId7" Type="http://schemas.openxmlformats.org/officeDocument/2006/relationships/image" Target="../media/image84.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83.png"/><Relationship Id="rId11" Type="http://schemas.openxmlformats.org/officeDocument/2006/relationships/image" Target="../media/image89.png"/><Relationship Id="rId5" Type="http://schemas.openxmlformats.org/officeDocument/2006/relationships/image" Target="../media/image82.png"/><Relationship Id="rId10" Type="http://schemas.openxmlformats.org/officeDocument/2006/relationships/image" Target="../media/image88.png"/><Relationship Id="rId4" Type="http://schemas.openxmlformats.org/officeDocument/2006/relationships/image" Target="../media/image81.png"/><Relationship Id="rId9" Type="http://schemas.openxmlformats.org/officeDocument/2006/relationships/image" Target="../media/image87.png"/></Relationships>
</file>

<file path=ppt/slides/_rels/slide57.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68.png"/><Relationship Id="rId7" Type="http://schemas.openxmlformats.org/officeDocument/2006/relationships/image" Target="../media/image84.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83.png"/><Relationship Id="rId5" Type="http://schemas.openxmlformats.org/officeDocument/2006/relationships/image" Target="../media/image82.png"/><Relationship Id="rId10" Type="http://schemas.openxmlformats.org/officeDocument/2006/relationships/image" Target="../media/image90.png"/><Relationship Id="rId4" Type="http://schemas.openxmlformats.org/officeDocument/2006/relationships/image" Target="../media/image81.png"/><Relationship Id="rId9" Type="http://schemas.openxmlformats.org/officeDocument/2006/relationships/image" Target="../media/image87.png"/></Relationships>
</file>

<file path=ppt/slides/_rels/slide5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68.png"/><Relationship Id="rId7" Type="http://schemas.openxmlformats.org/officeDocument/2006/relationships/image" Target="../media/image84.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83.png"/><Relationship Id="rId5" Type="http://schemas.openxmlformats.org/officeDocument/2006/relationships/image" Target="../media/image82.png"/><Relationship Id="rId10" Type="http://schemas.openxmlformats.org/officeDocument/2006/relationships/image" Target="../media/image91.png"/><Relationship Id="rId4" Type="http://schemas.openxmlformats.org/officeDocument/2006/relationships/image" Target="../media/image81.png"/><Relationship Id="rId9" Type="http://schemas.openxmlformats.org/officeDocument/2006/relationships/image" Target="../media/image87.png"/></Relationships>
</file>

<file path=ppt/slides/_rels/slide5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68.png"/><Relationship Id="rId7" Type="http://schemas.openxmlformats.org/officeDocument/2006/relationships/image" Target="../media/image84.pn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83.png"/><Relationship Id="rId11" Type="http://schemas.openxmlformats.org/officeDocument/2006/relationships/image" Target="../media/image94.png"/><Relationship Id="rId5" Type="http://schemas.openxmlformats.org/officeDocument/2006/relationships/image" Target="../media/image82.png"/><Relationship Id="rId10" Type="http://schemas.openxmlformats.org/officeDocument/2006/relationships/image" Target="../media/image93.png"/><Relationship Id="rId4" Type="http://schemas.openxmlformats.org/officeDocument/2006/relationships/image" Target="../media/image81.png"/><Relationship Id="rId9" Type="http://schemas.openxmlformats.org/officeDocument/2006/relationships/image" Target="../media/image9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65.png"/></Relationships>
</file>

<file path=ppt/slides/_rels/slide6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6</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قسمة</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dirty="0">
                <a:latin typeface="Microsoft Uighur" panose="02000000000000000000" pitchFamily="2" charset="-78"/>
                <a:cs typeface="Microsoft Uighur" panose="02000000000000000000" pitchFamily="2" charset="-78"/>
              </a:rPr>
              <a:t> 2</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FR"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ctr" defTabSz="685834"/>
            <a:r>
              <a:rPr lang="ar-MA" sz="3200" dirty="0">
                <a:solidFill>
                  <a:schemeClr val="bg1">
                    <a:lumMod val="75000"/>
                  </a:schemeClr>
                </a:solidFill>
                <a:latin typeface="Microsoft Uighur" panose="02000000000000000000" pitchFamily="2" charset="-78"/>
                <a:cs typeface="Microsoft Uighur" panose="02000000000000000000" pitchFamily="2" charset="-78"/>
              </a:rPr>
              <a:t>الانتباه يساعد على الفهم الجيد،عندما أتحدث أنصتوا جيدا، أطلبـــــــــــ</a:t>
            </a:r>
            <a:r>
              <a:rPr lang="ar-SA" sz="3200" dirty="0" err="1">
                <a:solidFill>
                  <a:schemeClr val="bg1">
                    <a:lumMod val="75000"/>
                  </a:schemeClr>
                </a:solidFill>
                <a:latin typeface="Microsoft Uighur" panose="02000000000000000000" pitchFamily="2" charset="-78"/>
                <a:cs typeface="Microsoft Uighur" panose="02000000000000000000" pitchFamily="2" charset="-78"/>
              </a:rPr>
              <a:t>وا</a:t>
            </a:r>
            <a:r>
              <a:rPr lang="ar-MA" sz="3200" dirty="0">
                <a:solidFill>
                  <a:schemeClr val="bg1">
                    <a:lumMod val="75000"/>
                  </a:schemeClr>
                </a:solidFill>
                <a:latin typeface="Microsoft Uighur" panose="02000000000000000000" pitchFamily="2" charset="-78"/>
                <a:cs typeface="Microsoft Uighur" panose="02000000000000000000" pitchFamily="2" charset="-78"/>
              </a:rPr>
              <a:t> الإذن قبل التحدث.</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extLst>
              <p:ext uri="{D42A27DB-BD31-4B8C-83A1-F6EECF244321}">
                <p14:modId xmlns:p14="http://schemas.microsoft.com/office/powerpoint/2010/main" val="503936549"/>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60297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SA" sz="5400" dirty="0">
                <a:solidFill>
                  <a:srgbClr val="01070A"/>
                </a:solidFill>
                <a:latin typeface="Microsoft Uighur" panose="02000000000000000000" pitchFamily="2" charset="-78"/>
                <a:cs typeface="Microsoft Uighur" panose="02000000000000000000" pitchFamily="2" charset="-78"/>
              </a:rPr>
              <a:t>نشاط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بمراجعة جداول الضرب</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(في حدود 10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الأكثر)</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1642757"/>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ستقومون الآن بتحديات ثنائية باستعمال جداول الضرب. سيمسك تلميذ جدول الضرب ويطرح على منافسه 5 عمليات، يجيب التلميذ الثاني بسرعة (يحتسب الأستاذ بمعية التلاميذ عدد الإجابات الصحيحة وتسجل على السبورة)، يتم تبادل الأدوار</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يعين ثنائي في كل مرة (3 إلى 4 ثنائيات على الأكثر)</a:t>
            </a:r>
            <a:r>
              <a:rPr kumimoji="0" lang="fr-FR"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ar-S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503" b="50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58576-30ED-EA7C-15B5-8752720C9CF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BDBBFC-DDB6-746A-4D70-25065572A1F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1E08495-845E-3B32-E433-1F57EFA4065B}"/>
              </a:ext>
            </a:extLst>
          </p:cNvPr>
          <p:cNvSpPr/>
          <p:nvPr/>
        </p:nvSpPr>
        <p:spPr>
          <a:xfrm>
            <a:off x="275853" y="2550884"/>
            <a:ext cx="13164293" cy="733222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EFBC101-7556-D915-BDA2-1E69A693CBCF}"/>
              </a:ext>
            </a:extLst>
          </p:cNvPr>
          <p:cNvSpPr/>
          <p:nvPr/>
        </p:nvSpPr>
        <p:spPr>
          <a:xfrm>
            <a:off x="-1" y="752746"/>
            <a:ext cx="13716001" cy="152751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892E606-4C7A-3FB9-FD9F-0BBC22C79417}"/>
              </a:ext>
            </a:extLst>
          </p:cNvPr>
          <p:cNvSpPr txBox="1"/>
          <p:nvPr/>
        </p:nvSpPr>
        <p:spPr>
          <a:xfrm>
            <a:off x="838200" y="863026"/>
            <a:ext cx="1160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ابنائي الأعزاء، من يذكرني ب</a:t>
            </a:r>
            <a:r>
              <a:rPr lang="ar-SA" sz="3200" dirty="0">
                <a:solidFill>
                  <a:prstClr val="white">
                    <a:lumMod val="65000"/>
                  </a:prstClr>
                </a:solidFill>
                <a:latin typeface="Microsoft Uighur" panose="02000000000000000000" pitchFamily="2" charset="-78"/>
                <a:cs typeface="Microsoft Uighur" panose="02000000000000000000" pitchFamily="2" charset="-78"/>
              </a:rPr>
              <a:t>كيفية تمثيل و</a:t>
            </a:r>
            <a:r>
              <a:rPr lang="ar-MA" sz="3200" dirty="0">
                <a:solidFill>
                  <a:prstClr val="white">
                    <a:lumMod val="65000"/>
                  </a:prstClr>
                </a:solidFill>
                <a:latin typeface="Microsoft Uighur" panose="02000000000000000000" pitchFamily="2" charset="-78"/>
                <a:cs typeface="Microsoft Uighur" panose="02000000000000000000" pitchFamily="2" charset="-78"/>
              </a:rPr>
              <a:t> قراءة وكتابة الأعداد من 0 إلى999 999 باستعمال جدول التفكيك.</a:t>
            </a:r>
          </a:p>
          <a:p>
            <a:pPr lvl="1" indent="-457200" algn="r" defTabSz="685834" rtl="1">
              <a:lnSpc>
                <a:spcPts val="3017"/>
              </a:lnSpc>
              <a:spcBef>
                <a:spcPct val="0"/>
              </a:spcBef>
              <a:buFont typeface="Arial" panose="020B0604020202020204" pitchFamily="34" charset="0"/>
              <a:buChar char="•"/>
            </a:pPr>
            <a:r>
              <a:rPr lang="ar-MA" sz="2400" dirty="0">
                <a:solidFill>
                  <a:srgbClr val="FF0000"/>
                </a:solidFill>
                <a:latin typeface="Microsoft Uighur" panose="02000000000000000000" pitchFamily="2" charset="-78"/>
                <a:cs typeface="Microsoft Uighur" panose="02000000000000000000" pitchFamily="2" charset="-78"/>
              </a:rPr>
              <a:t>يعطي الأستاذ الفرصة لباقي المتعلمين لإبداء رأيهم حول إجابة زميلهم</a:t>
            </a:r>
            <a:endParaRPr lang="fr-FR" dirty="0">
              <a:solidFill>
                <a:srgbClr val="FF0000"/>
              </a:solidFill>
              <a:latin typeface="Microsoft Uighur" panose="02000000000000000000" pitchFamily="2" charset="-78"/>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3A81952-617A-60E7-E024-EA22D938338F}"/>
              </a:ext>
            </a:extLst>
          </p:cNvPr>
          <p:cNvGraphicFramePr>
            <a:graphicFrameLocks noGrp="1"/>
          </p:cNvGraphicFramePr>
          <p:nvPr>
            <p:extLst>
              <p:ext uri="{D42A27DB-BD31-4B8C-83A1-F6EECF244321}">
                <p14:modId xmlns:p14="http://schemas.microsoft.com/office/powerpoint/2010/main" val="1267879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E225A5C3-9EA8-8F57-37C9-7C9E7679794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19" name="ZoneTexte 18">
            <a:extLst>
              <a:ext uri="{FF2B5EF4-FFF2-40B4-BE49-F238E27FC236}">
                <a16:creationId xmlns:a16="http://schemas.microsoft.com/office/drawing/2014/main" id="{8032B678-0766-7898-52E7-4747855FBDDC}"/>
              </a:ext>
            </a:extLst>
          </p:cNvPr>
          <p:cNvSpPr txBox="1"/>
          <p:nvPr/>
        </p:nvSpPr>
        <p:spPr>
          <a:xfrm>
            <a:off x="9583759" y="4903451"/>
            <a:ext cx="2726354" cy="2308324"/>
          </a:xfrm>
          <a:prstGeom prst="rect">
            <a:avLst/>
          </a:prstGeom>
          <a:noFill/>
        </p:spPr>
        <p:txBody>
          <a:bodyPr wrap="square" rtlCol="0">
            <a:spAutoFit/>
          </a:bodyPr>
          <a:lstStyle/>
          <a:p>
            <a:pPr algn="r" rtl="1"/>
            <a:r>
              <a:rPr lang="ar-SA" sz="3600" dirty="0">
                <a:solidFill>
                  <a:schemeClr val="bg1"/>
                </a:solidFill>
                <a:latin typeface="IBM Plex Sans Arabic" panose="020B0503050203000203" pitchFamily="34" charset="-78"/>
                <a:cs typeface="IBM Plex Sans Arabic" panose="020B0503050203000203" pitchFamily="34" charset="-78"/>
              </a:rPr>
              <a:t>نمذجة التعرف على الاعداد بالخشيبات والحزم</a:t>
            </a:r>
            <a:endParaRPr lang="fr-FR" sz="3600" dirty="0">
              <a:solidFill>
                <a:schemeClr val="bg1"/>
              </a:solidFill>
              <a:latin typeface="IBM Plex Sans Arabic" panose="020B0503050203000203" pitchFamily="34" charset="-78"/>
              <a:cs typeface="IBM Plex Sans Arabic" panose="020B0503050203000203" pitchFamily="34" charset="-78"/>
            </a:endParaRPr>
          </a:p>
        </p:txBody>
      </p:sp>
      <p:grpSp>
        <p:nvGrpSpPr>
          <p:cNvPr id="5" name="Groupe 4">
            <a:extLst>
              <a:ext uri="{FF2B5EF4-FFF2-40B4-BE49-F238E27FC236}">
                <a16:creationId xmlns:a16="http://schemas.microsoft.com/office/drawing/2014/main" id="{F8AFCB50-FD3A-0B97-141C-DD29DFBF5972}"/>
              </a:ext>
            </a:extLst>
          </p:cNvPr>
          <p:cNvGrpSpPr/>
          <p:nvPr/>
        </p:nvGrpSpPr>
        <p:grpSpPr>
          <a:xfrm>
            <a:off x="1254990" y="2602110"/>
            <a:ext cx="6564968" cy="7230788"/>
            <a:chOff x="5527145" y="2366668"/>
            <a:chExt cx="6564968" cy="7230788"/>
          </a:xfrm>
        </p:grpSpPr>
        <p:pic>
          <p:nvPicPr>
            <p:cNvPr id="6" name="Image 5" descr="Une image contenant capture d’écran, Rectangle, cadre photo, art&#10;&#10;Le contenu généré par l’IA peut être incorrect.">
              <a:extLst>
                <a:ext uri="{FF2B5EF4-FFF2-40B4-BE49-F238E27FC236}">
                  <a16:creationId xmlns:a16="http://schemas.microsoft.com/office/drawing/2014/main" id="{443D4A1E-0F43-F1C9-28F4-BA9AFB483662}"/>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527145" y="2366668"/>
              <a:ext cx="6293024" cy="3304211"/>
            </a:xfrm>
            <a:prstGeom prst="rect">
              <a:avLst/>
            </a:prstGeom>
          </p:spPr>
        </p:pic>
        <p:pic>
          <p:nvPicPr>
            <p:cNvPr id="7" name="Image 6">
              <a:extLst>
                <a:ext uri="{FF2B5EF4-FFF2-40B4-BE49-F238E27FC236}">
                  <a16:creationId xmlns:a16="http://schemas.microsoft.com/office/drawing/2014/main" id="{12A1013D-39DF-C47F-0F7B-973EA8644C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17" b="93904" l="5625" r="90781">
                          <a14:foregroundMark x1="24844" y1="19695" x2="17578" y2="19695"/>
                          <a14:foregroundMark x1="44844" y1="6917" x2="38125" y2="7386"/>
                          <a14:foregroundMark x1="21328" y1="42556" x2="18828" y2="45955"/>
                          <a14:foregroundMark x1="9609" y1="33998" x2="9375" y2="52403"/>
                          <a14:foregroundMark x1="9375" y1="52403" x2="8672" y2="55451"/>
                          <a14:foregroundMark x1="6406" y1="48769" x2="5781" y2="61547"/>
                          <a14:foregroundMark x1="26719" y1="86401" x2="21016" y2="88746"/>
                          <a14:foregroundMark x1="40391" y1="80657" x2="51172" y2="81125"/>
                          <a14:foregroundMark x1="34063" y1="89683" x2="49688" y2="67409"/>
                          <a14:foregroundMark x1="49688" y1="67409" x2="37266" y2="62837"/>
                          <a14:foregroundMark x1="37266" y1="62837" x2="29453" y2="64713"/>
                          <a14:foregroundMark x1="29453" y1="64713" x2="29297" y2="64947"/>
                          <a14:foregroundMark x1="33438" y1="70692" x2="42578" y2="89566"/>
                          <a14:foregroundMark x1="42578" y1="89566" x2="54063" y2="91325"/>
                          <a14:foregroundMark x1="54063" y1="91325" x2="55000" y2="86401"/>
                          <a14:foregroundMark x1="51484" y1="94021" x2="37500" y2="92966"/>
                          <a14:foregroundMark x1="90781" y1="32122" x2="90781" y2="36342"/>
                        </a14:backgroundRemoval>
                      </a14:imgEffect>
                    </a14:imgLayer>
                  </a14:imgProps>
                </a:ext>
                <a:ext uri="{28A0092B-C50C-407E-A947-70E740481C1C}">
                  <a14:useLocalDpi xmlns:a14="http://schemas.microsoft.com/office/drawing/2010/main" val="0"/>
                </a:ext>
              </a:extLst>
            </a:blip>
            <a:srcRect/>
            <a:stretch/>
          </p:blipFill>
          <p:spPr>
            <a:xfrm>
              <a:off x="5539195" y="5230551"/>
              <a:ext cx="6552918" cy="4366905"/>
            </a:xfrm>
            <a:prstGeom prst="rect">
              <a:avLst/>
            </a:prstGeom>
          </p:spPr>
        </p:pic>
      </p:grpSp>
      <p:pic>
        <p:nvPicPr>
          <p:cNvPr id="2" name="Image 1">
            <a:extLst>
              <a:ext uri="{FF2B5EF4-FFF2-40B4-BE49-F238E27FC236}">
                <a16:creationId xmlns:a16="http://schemas.microsoft.com/office/drawing/2014/main" id="{FD59B8DF-4CC9-365B-AD18-0708D1BA17B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30366" y="2986007"/>
            <a:ext cx="2126957" cy="2665684"/>
          </a:xfrm>
          <a:prstGeom prst="rect">
            <a:avLst/>
          </a:prstGeom>
        </p:spPr>
      </p:pic>
      <p:pic>
        <p:nvPicPr>
          <p:cNvPr id="3" name="Image 2">
            <a:extLst>
              <a:ext uri="{FF2B5EF4-FFF2-40B4-BE49-F238E27FC236}">
                <a16:creationId xmlns:a16="http://schemas.microsoft.com/office/drawing/2014/main" id="{30F0D410-8FDE-993B-429E-5F6371C9EF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00481" y="3084743"/>
            <a:ext cx="4762500" cy="4762500"/>
          </a:xfrm>
          <a:prstGeom prst="rect">
            <a:avLst/>
          </a:prstGeom>
        </p:spPr>
      </p:pic>
      <p:sp>
        <p:nvSpPr>
          <p:cNvPr id="4" name="ZoneTexte 3">
            <a:extLst>
              <a:ext uri="{FF2B5EF4-FFF2-40B4-BE49-F238E27FC236}">
                <a16:creationId xmlns:a16="http://schemas.microsoft.com/office/drawing/2014/main" id="{66293D2E-8A1E-6BFB-2B5D-A9C3E01EED8E}"/>
              </a:ext>
            </a:extLst>
          </p:cNvPr>
          <p:cNvSpPr txBox="1"/>
          <p:nvPr/>
        </p:nvSpPr>
        <p:spPr>
          <a:xfrm>
            <a:off x="9311815" y="3771900"/>
            <a:ext cx="2833006" cy="3754874"/>
          </a:xfrm>
          <a:prstGeom prst="rect">
            <a:avLst/>
          </a:prstGeom>
          <a:noFill/>
        </p:spPr>
        <p:txBody>
          <a:bodyPr wrap="square" rtlCol="0">
            <a:spAutoFit/>
          </a:bodyPr>
          <a:lstStyle/>
          <a:p>
            <a:pPr algn="r" rtl="1"/>
            <a:r>
              <a:rPr lang="ar-SA" sz="4400" b="1" dirty="0">
                <a:latin typeface="Microsoft Uighur" panose="02000000000000000000" pitchFamily="2" charset="-78"/>
                <a:cs typeface="Microsoft Uighur" panose="02000000000000000000" pitchFamily="2" charset="-78"/>
              </a:rPr>
              <a:t>نمذجة نشاط التعرف على الأعداد باستعمال </a:t>
            </a:r>
            <a:r>
              <a:rPr lang="ar-MA" sz="4400" b="1" dirty="0">
                <a:latin typeface="Microsoft Uighur" panose="02000000000000000000" pitchFamily="2" charset="-78"/>
                <a:cs typeface="Microsoft Uighur" panose="02000000000000000000" pitchFamily="2" charset="-78"/>
              </a:rPr>
              <a:t>جدول التفكيك من طرف أحد التلاميذ</a:t>
            </a:r>
            <a:endParaRPr lang="fr-FR" sz="4400" b="1" dirty="0">
              <a:latin typeface="Microsoft Uighur" panose="02000000000000000000" pitchFamily="2" charset="-78"/>
              <a:cs typeface="Microsoft Uighur" panose="02000000000000000000" pitchFamily="2" charset="-78"/>
            </a:endParaRPr>
          </a:p>
          <a:p>
            <a:endParaRPr lang="fr-FR" dirty="0"/>
          </a:p>
        </p:txBody>
      </p:sp>
    </p:spTree>
    <p:extLst>
      <p:ext uri="{BB962C8B-B14F-4D97-AF65-F5344CB8AC3E}">
        <p14:creationId xmlns:p14="http://schemas.microsoft.com/office/powerpoint/2010/main" val="587182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48D33-EB11-E8CE-90D4-7544AFF17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958EC1-7C4E-18DE-0F32-B300B11C6253}"/>
              </a:ext>
            </a:extLst>
          </p:cNvPr>
          <p:cNvSpPr/>
          <p:nvPr/>
        </p:nvSpPr>
        <p:spPr>
          <a:xfrm>
            <a:off x="-1" y="1866900"/>
            <a:ext cx="13716001" cy="8420099"/>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52D5DD8-F9C6-5DAB-A959-62FE05CE6DBB}"/>
              </a:ext>
            </a:extLst>
          </p:cNvPr>
          <p:cNvSpPr>
            <a:spLocks noGrp="1" noRot="1" noMove="1" noResize="1" noEditPoints="1" noAdjustHandles="1" noChangeArrowheads="1" noChangeShapeType="1"/>
          </p:cNvSpPr>
          <p:nvPr/>
        </p:nvSpPr>
        <p:spPr>
          <a:xfrm>
            <a:off x="275854" y="21363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997DB4D-B8E4-E529-6428-15F6D19F2539}"/>
              </a:ext>
            </a:extLst>
          </p:cNvPr>
          <p:cNvSpPr/>
          <p:nvPr/>
        </p:nvSpPr>
        <p:spPr>
          <a:xfrm>
            <a:off x="-1" y="644347"/>
            <a:ext cx="13716001" cy="11490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3D40C81-400D-ADBD-F303-024CBE32BD90}"/>
              </a:ext>
            </a:extLst>
          </p:cNvPr>
          <p:cNvSpPr txBox="1"/>
          <p:nvPr/>
        </p:nvSpPr>
        <p:spPr>
          <a:xfrm>
            <a:off x="990600" y="863026"/>
            <a:ext cx="114490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ستشتغلون الآن في ثنائيات. يقترح أحدكم على زميله عددا ليمثله باعتماد جدول التفكيك. ثم يتم تبادل الأدوار.</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اشتغلوا في هدوء، سأمر بين الصفوف لأراقب ماذا تفعلون.</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0525A66F-C3B2-72F9-22EE-C1F85A7A75F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2A99841-4DBD-5D07-EFDD-29F002E7700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4BB7F378-1981-265F-8A33-8D85A54C650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85112" y="966998"/>
            <a:ext cx="1148959" cy="720122"/>
          </a:xfrm>
          <a:prstGeom prst="rect">
            <a:avLst/>
          </a:prstGeom>
        </p:spPr>
      </p:pic>
      <p:pic>
        <p:nvPicPr>
          <p:cNvPr id="20" name="Image 19">
            <a:extLst>
              <a:ext uri="{FF2B5EF4-FFF2-40B4-BE49-F238E27FC236}">
                <a16:creationId xmlns:a16="http://schemas.microsoft.com/office/drawing/2014/main" id="{B8BA90D7-A3FD-4A51-7E7C-A6D35B3CBB3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49700" y="3513344"/>
            <a:ext cx="7816598" cy="4899136"/>
          </a:xfrm>
          <a:prstGeom prst="rect">
            <a:avLst/>
          </a:prstGeom>
        </p:spPr>
      </p:pic>
    </p:spTree>
    <p:extLst>
      <p:ext uri="{BB962C8B-B14F-4D97-AF65-F5344CB8AC3E}">
        <p14:creationId xmlns:p14="http://schemas.microsoft.com/office/powerpoint/2010/main" val="1422244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C9FF0-A34F-8A0F-F096-B449183E562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6F80DE7-8CCB-F32D-FD88-344C3F6C0A53}"/>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2761496-CF19-F16C-940E-F109B94CCBD4}"/>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267A404-D026-4BF0-F181-32BD157A0308}"/>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EF77565-C192-6751-579B-B5F430A1EDBB}"/>
              </a:ext>
            </a:extLst>
          </p:cNvPr>
          <p:cNvSpPr txBox="1"/>
          <p:nvPr/>
        </p:nvSpPr>
        <p:spPr>
          <a:xfrm>
            <a:off x="2286000" y="863026"/>
            <a:ext cx="101536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يملي الأستاذ أعدادا (في حدود 5 أعداد) تتم كتابتها على الألواح. يطلب من أحد المتعلمين(إجابته صحيحة)  المرور إلى السبورة ثم يصحح باقي المتعلمين أخطاءهم.</a:t>
            </a: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045E6359-CE9F-92D4-04F0-467C56C6949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B4C922F0-FBC9-C49A-2763-2936B29393D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C943C92F-6509-9D12-7946-139A437F9726}"/>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pic>
        <p:nvPicPr>
          <p:cNvPr id="2" name="Image 1" descr="Une image contenant Rectangle, capture d’écran, vert, carré&#10;&#10;Le contenu généré par l’IA peut être incorrect.">
            <a:extLst>
              <a:ext uri="{FF2B5EF4-FFF2-40B4-BE49-F238E27FC236}">
                <a16:creationId xmlns:a16="http://schemas.microsoft.com/office/drawing/2014/main" id="{E2EFD54E-8CA6-E7D6-DCB4-6E51BA85ABD0}"/>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2895600" y="3564191"/>
            <a:ext cx="7924799" cy="5008309"/>
          </a:xfrm>
          <a:prstGeom prst="rect">
            <a:avLst/>
          </a:prstGeom>
        </p:spPr>
      </p:pic>
    </p:spTree>
    <p:extLst>
      <p:ext uri="{BB962C8B-B14F-4D97-AF65-F5344CB8AC3E}">
        <p14:creationId xmlns:p14="http://schemas.microsoft.com/office/powerpoint/2010/main" val="871619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1409700" y="3941147"/>
            <a:ext cx="108965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التدرب على إنجاز عمليات القسمة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t="52" b="52"/>
          <a:stretch/>
        </p:blipFill>
        <p:spPr>
          <a:xfrm>
            <a:off x="5593596" y="5600700"/>
            <a:ext cx="2265336" cy="2769269"/>
          </a:xfrm>
          <a:prstGeom prst="rect">
            <a:avLst/>
          </a:prstGeom>
        </p:spPr>
      </p:pic>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905000" y="863026"/>
            <a:ext cx="10534617"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سأطلب من أحدكم أن يقوم بتوزيع مبلغ 882 درهما على 6 من زملائكم باستعمال النقود.</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8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يقوم أحد المتعلمين بنمذجة النشاط</a:t>
            </a:r>
            <a:endParaRPr kumimoji="0" lang="fr-FR" sz="20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C351BC5-AB61-6060-D05A-5379EEB398B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grpSp>
        <p:nvGrpSpPr>
          <p:cNvPr id="17" name="Groupe 16">
            <a:extLst>
              <a:ext uri="{FF2B5EF4-FFF2-40B4-BE49-F238E27FC236}">
                <a16:creationId xmlns:a16="http://schemas.microsoft.com/office/drawing/2014/main" id="{2B109890-78BD-D796-C420-D0571B14B2F3}"/>
              </a:ext>
            </a:extLst>
          </p:cNvPr>
          <p:cNvGrpSpPr/>
          <p:nvPr/>
        </p:nvGrpSpPr>
        <p:grpSpPr>
          <a:xfrm>
            <a:off x="5412814" y="3606459"/>
            <a:ext cx="6552918" cy="6337641"/>
            <a:chOff x="5423146" y="2984386"/>
            <a:chExt cx="6552918" cy="6337641"/>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a:extLst>
                <a:ext uri="{FF2B5EF4-FFF2-40B4-BE49-F238E27FC236}">
                  <a16:creationId xmlns:a16="http://schemas.microsoft.com/office/drawing/2014/main" id="{F2682B34-3ED3-8646-52AC-3A49C57E10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24" b="93904" l="2422" r="90547">
                          <a14:foregroundMark x1="21406" y1="20281" x2="21406" y2="20281"/>
                          <a14:foregroundMark x1="20469" y1="41266" x2="20469" y2="41266"/>
                          <a14:foregroundMark x1="24297" y1="40797" x2="24297" y2="40797"/>
                          <a14:foregroundMark x1="9063" y1="38335" x2="9063" y2="38335"/>
                          <a14:foregroundMark x1="6172" y1="52638" x2="7187" y2="65064"/>
                          <a14:foregroundMark x1="40781" y1="9848" x2="45547" y2="9848"/>
                          <a14:foregroundMark x1="40781" y1="5041" x2="46172" y2="7386"/>
                          <a14:foregroundMark x1="55391" y1="94021" x2="40469" y2="92145"/>
                          <a14:foregroundMark x1="90547" y1="30246" x2="90234" y2="35522"/>
                          <a14:foregroundMark x1="2422" y1="44549" x2="3047" y2="49824"/>
                        </a14:backgroundRemoval>
                      </a14:imgEffect>
                    </a14:imgLayer>
                  </a14:imgProps>
                </a:ext>
                <a:ext uri="{28A0092B-C50C-407E-A947-70E740481C1C}">
                  <a14:useLocalDpi xmlns:a14="http://schemas.microsoft.com/office/drawing/2010/main" val="0"/>
                </a:ext>
              </a:extLst>
            </a:blip>
            <a:srcRect/>
            <a:stretch/>
          </p:blipFill>
          <p:spPr>
            <a:xfrm>
              <a:off x="5423146" y="4955122"/>
              <a:ext cx="6552918" cy="4366905"/>
            </a:xfrm>
            <a:prstGeom prst="rect">
              <a:avLst/>
            </a:prstGeom>
          </p:spPr>
        </p:pic>
      </p:grpSp>
      <p:pic>
        <p:nvPicPr>
          <p:cNvPr id="4" name="Image 3">
            <a:extLst>
              <a:ext uri="{FF2B5EF4-FFF2-40B4-BE49-F238E27FC236}">
                <a16:creationId xmlns:a16="http://schemas.microsoft.com/office/drawing/2014/main" id="{01B80BE7-B4E8-A021-393E-D703D5F31E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8E15DA6F-6156-6FEE-8E98-6C960A71E663}"/>
              </a:ext>
            </a:extLst>
          </p:cNvPr>
          <p:cNvSpPr txBox="1"/>
          <p:nvPr/>
        </p:nvSpPr>
        <p:spPr>
          <a:xfrm>
            <a:off x="1090631" y="4939423"/>
            <a:ext cx="3038124" cy="2400657"/>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a:t>
            </a:r>
            <a:r>
              <a:rPr kumimoji="0" lang="ar-MA"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إنجاز عملية القسمة باستخدام النقود</a:t>
            </a:r>
            <a:endParaRPr kumimoji="0" lang="fr-FR" sz="4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3063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086A4-BF44-9104-2F46-124CE72FC37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486AE2F-3AB2-24B0-463C-75631F3F90E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79D4F32-13FA-05DC-7B82-66B7C45886EB}"/>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A0AA8A7-233B-46C7-F127-B6F446B15464}"/>
              </a:ext>
            </a:extLst>
          </p:cNvPr>
          <p:cNvSpPr/>
          <p:nvPr/>
        </p:nvSpPr>
        <p:spPr>
          <a:xfrm>
            <a:off x="-1" y="723900"/>
            <a:ext cx="13716001" cy="200206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0B7071-31BD-4AA9-1D1E-EA03A37708E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على ألواحكم انجزوا العملية التالية: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EC902E38-3908-67D2-BEBE-38B4114C18A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2F86F0-ED57-3E48-872D-7F81BF367EF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6" name="ZoneTexte 5">
            <a:extLst>
              <a:ext uri="{FF2B5EF4-FFF2-40B4-BE49-F238E27FC236}">
                <a16:creationId xmlns:a16="http://schemas.microsoft.com/office/drawing/2014/main" id="{15273CAA-3182-7291-D0AF-270586A63FE5}"/>
              </a:ext>
            </a:extLst>
          </p:cNvPr>
          <p:cNvSpPr txBox="1"/>
          <p:nvPr/>
        </p:nvSpPr>
        <p:spPr>
          <a:xfrm>
            <a:off x="3124200" y="325991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Image 6" descr="Une image contenant Rectangle, capture d’écran, vert, carré&#10;&#10;Le contenu généré par l’IA peut être incorrect.">
            <a:extLst>
              <a:ext uri="{FF2B5EF4-FFF2-40B4-BE49-F238E27FC236}">
                <a16:creationId xmlns:a16="http://schemas.microsoft.com/office/drawing/2014/main" id="{F48CA6F6-048C-4DC7-DD6F-50E89FA132E5}"/>
              </a:ext>
            </a:extLst>
          </p:cNvPr>
          <p:cNvPicPr>
            <a:picLocks noChangeAspect="1"/>
          </p:cNvPicPr>
          <p:nvPr/>
        </p:nvPicPr>
        <p:blipFill>
          <a:blip r:embed="rId4" cstate="print">
            <a:extLst>
              <a:ext uri="{28A0092B-C50C-407E-A947-70E740481C1C}">
                <a14:useLocalDpi xmlns:a14="http://schemas.microsoft.com/office/drawing/2010/main" val="0"/>
              </a:ext>
            </a:extLst>
          </a:blip>
          <a:srcRect l="10177" t="21200" r="8808" b="27600"/>
          <a:stretch>
            <a:fillRect/>
          </a:stretch>
        </p:blipFill>
        <p:spPr>
          <a:xfrm>
            <a:off x="590932" y="998124"/>
            <a:ext cx="1295400" cy="818666"/>
          </a:xfrm>
          <a:prstGeom prst="rect">
            <a:avLst/>
          </a:prstGeom>
        </p:spPr>
      </p:pic>
      <p:sp>
        <p:nvSpPr>
          <p:cNvPr id="14" name="ZoneTexte 13">
            <a:extLst>
              <a:ext uri="{FF2B5EF4-FFF2-40B4-BE49-F238E27FC236}">
                <a16:creationId xmlns:a16="http://schemas.microsoft.com/office/drawing/2014/main" id="{7C9C765A-762A-CA63-50F8-F5D785D475A7}"/>
              </a:ext>
            </a:extLst>
          </p:cNvPr>
          <p:cNvSpPr txBox="1"/>
          <p:nvPr/>
        </p:nvSpPr>
        <p:spPr>
          <a:xfrm>
            <a:off x="2188628"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06F5DB31-3C51-240D-B6B5-0EA49756FC3E}"/>
              </a:ext>
            </a:extLst>
          </p:cNvPr>
          <p:cNvCxnSpPr/>
          <p:nvPr/>
        </p:nvCxnSpPr>
        <p:spPr>
          <a:xfrm>
            <a:off x="4414722"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8FC08718-1A96-DFF4-4692-C9A4BC03E6AF}"/>
              </a:ext>
            </a:extLst>
          </p:cNvPr>
          <p:cNvCxnSpPr/>
          <p:nvPr/>
        </p:nvCxnSpPr>
        <p:spPr>
          <a:xfrm>
            <a:off x="44147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C0C3BE83-318B-FB53-9033-83016FC74F41}"/>
              </a:ext>
            </a:extLst>
          </p:cNvPr>
          <p:cNvSpPr txBox="1"/>
          <p:nvPr/>
        </p:nvSpPr>
        <p:spPr>
          <a:xfrm>
            <a:off x="4758160" y="317980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F75FDD0F-0CC5-89DA-F583-FEC998F05612}"/>
              </a:ext>
            </a:extLst>
          </p:cNvPr>
          <p:cNvSpPr txBox="1"/>
          <p:nvPr/>
        </p:nvSpPr>
        <p:spPr>
          <a:xfrm>
            <a:off x="1434824" y="331340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7119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6F2F-36C3-9194-0022-93B8F013B1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82F26-19E9-712E-E467-60E620FCE743}"/>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A0050DC-3BB2-318D-B075-B441F7F6F793}"/>
              </a:ext>
            </a:extLst>
          </p:cNvPr>
          <p:cNvSpPr/>
          <p:nvPr/>
        </p:nvSpPr>
        <p:spPr>
          <a:xfrm>
            <a:off x="275854" y="3086100"/>
            <a:ext cx="13164293" cy="7010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D05EB6E-25F1-DE07-D3C9-5B80A2775F04}"/>
              </a:ext>
            </a:extLst>
          </p:cNvPr>
          <p:cNvSpPr/>
          <p:nvPr/>
        </p:nvSpPr>
        <p:spPr>
          <a:xfrm>
            <a:off x="-1" y="723899"/>
            <a:ext cx="13716001" cy="195569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EF43C6B4-DF05-DD2A-3EEE-7831527881CE}"/>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6DDA851-9BA2-7851-A201-409808594B3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C11B003-9B54-E66E-509C-02896CF6A3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5833F2AB-E450-7377-17BA-A6B41544380C}"/>
              </a:ext>
            </a:extLst>
          </p:cNvPr>
          <p:cNvSpPr txBox="1"/>
          <p:nvPr/>
        </p:nvSpPr>
        <p:spPr>
          <a:xfrm>
            <a:off x="3276600" y="4250605"/>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59BBE683-9A6A-D04A-32A1-9AD54728ACD4}"/>
              </a:ext>
            </a:extLst>
          </p:cNvPr>
          <p:cNvSpPr txBox="1"/>
          <p:nvPr/>
        </p:nvSpPr>
        <p:spPr>
          <a:xfrm>
            <a:off x="5105400" y="328666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9" name="Connecteur droit 8">
            <a:extLst>
              <a:ext uri="{FF2B5EF4-FFF2-40B4-BE49-F238E27FC236}">
                <a16:creationId xmlns:a16="http://schemas.microsoft.com/office/drawing/2014/main" id="{97322215-969D-97F2-DDF4-F753F4DDE906}"/>
              </a:ext>
            </a:extLst>
          </p:cNvPr>
          <p:cNvCxnSpPr/>
          <p:nvPr/>
        </p:nvCxnSpPr>
        <p:spPr>
          <a:xfrm>
            <a:off x="7010400" y="3286662"/>
            <a:ext cx="0" cy="620359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B20829E-49B5-9659-CE96-D3D9178F914E}"/>
              </a:ext>
            </a:extLst>
          </p:cNvPr>
          <p:cNvCxnSpPr/>
          <p:nvPr/>
        </p:nvCxnSpPr>
        <p:spPr>
          <a:xfrm>
            <a:off x="7005522" y="4250605"/>
            <a:ext cx="190987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30EE5195-9C71-4836-E21C-34000E103066}"/>
              </a:ext>
            </a:extLst>
          </p:cNvPr>
          <p:cNvSpPr txBox="1"/>
          <p:nvPr/>
        </p:nvSpPr>
        <p:spPr>
          <a:xfrm>
            <a:off x="7602375" y="308610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20EA46F6-4A51-0853-D8A2-67D4BB73967F}"/>
              </a:ext>
            </a:extLst>
          </p:cNvPr>
          <p:cNvSpPr txBox="1"/>
          <p:nvPr/>
        </p:nvSpPr>
        <p:spPr>
          <a:xfrm>
            <a:off x="4059901" y="3316082"/>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9C4CE6D7-C547-2422-E052-54034BD50706}"/>
              </a:ext>
            </a:extLst>
          </p:cNvPr>
          <p:cNvSpPr txBox="1"/>
          <p:nvPr/>
        </p:nvSpPr>
        <p:spPr>
          <a:xfrm>
            <a:off x="6920707" y="427951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A3A204E7-2C6D-850C-5C48-0C891C3752ED}"/>
              </a:ext>
            </a:extLst>
          </p:cNvPr>
          <p:cNvSpPr txBox="1"/>
          <p:nvPr/>
        </p:nvSpPr>
        <p:spPr>
          <a:xfrm>
            <a:off x="3992317" y="423843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4" name="Connecteur droit 23">
            <a:extLst>
              <a:ext uri="{FF2B5EF4-FFF2-40B4-BE49-F238E27FC236}">
                <a16:creationId xmlns:a16="http://schemas.microsoft.com/office/drawing/2014/main" id="{3E92FEE7-A2F8-ACCD-6606-5891F7227987}"/>
              </a:ext>
            </a:extLst>
          </p:cNvPr>
          <p:cNvCxnSpPr>
            <a:cxnSpLocks/>
          </p:cNvCxnSpPr>
          <p:nvPr/>
        </p:nvCxnSpPr>
        <p:spPr>
          <a:xfrm>
            <a:off x="3657600" y="53721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B8AA894-5F47-D0EB-366B-5CB8F2AF73DD}"/>
              </a:ext>
            </a:extLst>
          </p:cNvPr>
          <p:cNvSpPr txBox="1"/>
          <p:nvPr/>
        </p:nvSpPr>
        <p:spPr>
          <a:xfrm>
            <a:off x="4030829" y="5248488"/>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9" name="Connecteur droit avec flèche 28">
            <a:extLst>
              <a:ext uri="{FF2B5EF4-FFF2-40B4-BE49-F238E27FC236}">
                <a16:creationId xmlns:a16="http://schemas.microsoft.com/office/drawing/2014/main" id="{1D00CB7B-C66A-1503-8049-E54FC0536025}"/>
              </a:ext>
            </a:extLst>
          </p:cNvPr>
          <p:cNvCxnSpPr/>
          <p:nvPr/>
        </p:nvCxnSpPr>
        <p:spPr>
          <a:xfrm>
            <a:off x="5562600" y="4503248"/>
            <a:ext cx="0" cy="74524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ZoneTexte 29">
            <a:extLst>
              <a:ext uri="{FF2B5EF4-FFF2-40B4-BE49-F238E27FC236}">
                <a16:creationId xmlns:a16="http://schemas.microsoft.com/office/drawing/2014/main" id="{6F8D10DB-65DC-845D-0B0D-B96A89AB4E8D}"/>
              </a:ext>
            </a:extLst>
          </p:cNvPr>
          <p:cNvSpPr txBox="1"/>
          <p:nvPr/>
        </p:nvSpPr>
        <p:spPr>
          <a:xfrm>
            <a:off x="5091661" y="524848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ZoneTexte 30">
            <a:extLst>
              <a:ext uri="{FF2B5EF4-FFF2-40B4-BE49-F238E27FC236}">
                <a16:creationId xmlns:a16="http://schemas.microsoft.com/office/drawing/2014/main" id="{E32EDAD1-CF26-B67F-2CF2-0D08F433C55A}"/>
              </a:ext>
            </a:extLst>
          </p:cNvPr>
          <p:cNvSpPr txBox="1"/>
          <p:nvPr/>
        </p:nvSpPr>
        <p:spPr>
          <a:xfrm>
            <a:off x="7540255" y="426695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ZoneTexte 31">
            <a:extLst>
              <a:ext uri="{FF2B5EF4-FFF2-40B4-BE49-F238E27FC236}">
                <a16:creationId xmlns:a16="http://schemas.microsoft.com/office/drawing/2014/main" id="{4C674EA2-1D3C-B097-A525-FE3D166EB5F0}"/>
              </a:ext>
            </a:extLst>
          </p:cNvPr>
          <p:cNvSpPr txBox="1"/>
          <p:nvPr/>
        </p:nvSpPr>
        <p:spPr>
          <a:xfrm>
            <a:off x="4030829" y="6316717"/>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ZoneTexte 32">
            <a:extLst>
              <a:ext uri="{FF2B5EF4-FFF2-40B4-BE49-F238E27FC236}">
                <a16:creationId xmlns:a16="http://schemas.microsoft.com/office/drawing/2014/main" id="{429E74D5-FB67-110A-15BE-3148956F37E7}"/>
              </a:ext>
            </a:extLst>
          </p:cNvPr>
          <p:cNvSpPr txBox="1"/>
          <p:nvPr/>
        </p:nvSpPr>
        <p:spPr>
          <a:xfrm>
            <a:off x="5091661" y="631671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MA" sz="8000" b="1" dirty="0">
                <a:solidFill>
                  <a:prstClr val="black"/>
                </a:solidFill>
                <a:latin typeface="Calibri"/>
                <a:cs typeface="Arial" panose="020B0604020202020204" pitchFamily="34" charset="0"/>
              </a:rPr>
              <a:t>8</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4" name="ZoneTexte 33">
            <a:extLst>
              <a:ext uri="{FF2B5EF4-FFF2-40B4-BE49-F238E27FC236}">
                <a16:creationId xmlns:a16="http://schemas.microsoft.com/office/drawing/2014/main" id="{57171BCE-8D42-27FE-F884-FBD2EF2E0A40}"/>
              </a:ext>
            </a:extLst>
          </p:cNvPr>
          <p:cNvSpPr txBox="1"/>
          <p:nvPr/>
        </p:nvSpPr>
        <p:spPr>
          <a:xfrm>
            <a:off x="3498346" y="5841804"/>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5" name="Connecteur droit 34">
            <a:extLst>
              <a:ext uri="{FF2B5EF4-FFF2-40B4-BE49-F238E27FC236}">
                <a16:creationId xmlns:a16="http://schemas.microsoft.com/office/drawing/2014/main" id="{0530CE87-CEE8-E01D-EFDA-211769F72DD5}"/>
              </a:ext>
            </a:extLst>
          </p:cNvPr>
          <p:cNvCxnSpPr>
            <a:cxnSpLocks/>
          </p:cNvCxnSpPr>
          <p:nvPr/>
        </p:nvCxnSpPr>
        <p:spPr>
          <a:xfrm>
            <a:off x="3962400" y="7429500"/>
            <a:ext cx="19163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0F6598FD-46A2-F600-0B43-E3790139CB78}"/>
              </a:ext>
            </a:extLst>
          </p:cNvPr>
          <p:cNvSpPr txBox="1"/>
          <p:nvPr/>
        </p:nvSpPr>
        <p:spPr>
          <a:xfrm>
            <a:off x="4114800" y="7263976"/>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ZoneTexte 38">
            <a:extLst>
              <a:ext uri="{FF2B5EF4-FFF2-40B4-BE49-F238E27FC236}">
                <a16:creationId xmlns:a16="http://schemas.microsoft.com/office/drawing/2014/main" id="{5F6D901F-FC5F-DA92-E9DF-A4783233E2E9}"/>
              </a:ext>
            </a:extLst>
          </p:cNvPr>
          <p:cNvSpPr txBox="1"/>
          <p:nvPr/>
        </p:nvSpPr>
        <p:spPr>
          <a:xfrm>
            <a:off x="5084228" y="7263975"/>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4</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3" name="ZoneTexte 42">
            <a:extLst>
              <a:ext uri="{FF2B5EF4-FFF2-40B4-BE49-F238E27FC236}">
                <a16:creationId xmlns:a16="http://schemas.microsoft.com/office/drawing/2014/main" id="{1F89AFD3-8AC0-A0D4-0F85-A982A3FD7179}"/>
              </a:ext>
            </a:extLst>
          </p:cNvPr>
          <p:cNvSpPr txBox="1"/>
          <p:nvPr/>
        </p:nvSpPr>
        <p:spPr>
          <a:xfrm>
            <a:off x="8208428" y="42772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dessin humoristique, Dessin d’enfant, clipart, Dessin animé&#10;&#10;Le contenu généré par l’IA peut être incorrect.">
            <a:extLst>
              <a:ext uri="{FF2B5EF4-FFF2-40B4-BE49-F238E27FC236}">
                <a16:creationId xmlns:a16="http://schemas.microsoft.com/office/drawing/2014/main" id="{F657BA11-B653-F535-E75C-93BA77E7DF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851" y="876300"/>
            <a:ext cx="1148959" cy="821798"/>
          </a:xfrm>
          <a:prstGeom prst="rect">
            <a:avLst/>
          </a:prstGeom>
        </p:spPr>
      </p:pic>
      <p:sp>
        <p:nvSpPr>
          <p:cNvPr id="6" name="ZoneTexte 5">
            <a:extLst>
              <a:ext uri="{FF2B5EF4-FFF2-40B4-BE49-F238E27FC236}">
                <a16:creationId xmlns:a16="http://schemas.microsoft.com/office/drawing/2014/main" id="{734D8910-BEF9-68B3-ED7A-4E86B08BB930}"/>
              </a:ext>
            </a:extLst>
          </p:cNvPr>
          <p:cNvSpPr txBox="1"/>
          <p:nvPr/>
        </p:nvSpPr>
        <p:spPr>
          <a:xfrm>
            <a:off x="5906496" y="322537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0" name="Connecteur droit avec flèche 9">
            <a:extLst>
              <a:ext uri="{FF2B5EF4-FFF2-40B4-BE49-F238E27FC236}">
                <a16:creationId xmlns:a16="http://schemas.microsoft.com/office/drawing/2014/main" id="{FBA2AB65-9E08-4317-E89A-C87C7FCAA2BD}"/>
              </a:ext>
            </a:extLst>
          </p:cNvPr>
          <p:cNvCxnSpPr>
            <a:cxnSpLocks/>
          </p:cNvCxnSpPr>
          <p:nvPr/>
        </p:nvCxnSpPr>
        <p:spPr>
          <a:xfrm>
            <a:off x="6324600" y="4457700"/>
            <a:ext cx="0" cy="2971800"/>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6" name="ZoneTexte 15">
            <a:extLst>
              <a:ext uri="{FF2B5EF4-FFF2-40B4-BE49-F238E27FC236}">
                <a16:creationId xmlns:a16="http://schemas.microsoft.com/office/drawing/2014/main" id="{B1A229E7-5714-14E4-9F7A-6ABA5C1228F8}"/>
              </a:ext>
            </a:extLst>
          </p:cNvPr>
          <p:cNvSpPr txBox="1"/>
          <p:nvPr/>
        </p:nvSpPr>
        <p:spPr>
          <a:xfrm>
            <a:off x="5855041" y="7241410"/>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33B18D79-E369-E31E-8641-38F41D02933E}"/>
              </a:ext>
            </a:extLst>
          </p:cNvPr>
          <p:cNvSpPr txBox="1"/>
          <p:nvPr/>
        </p:nvSpPr>
        <p:spPr>
          <a:xfrm>
            <a:off x="5878718" y="8097144"/>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ZoneTexte 20">
            <a:extLst>
              <a:ext uri="{FF2B5EF4-FFF2-40B4-BE49-F238E27FC236}">
                <a16:creationId xmlns:a16="http://schemas.microsoft.com/office/drawing/2014/main" id="{3ECE00A6-4161-127D-4388-D7A656F40FDD}"/>
              </a:ext>
            </a:extLst>
          </p:cNvPr>
          <p:cNvSpPr txBox="1"/>
          <p:nvPr/>
        </p:nvSpPr>
        <p:spPr>
          <a:xfrm>
            <a:off x="4194640" y="7955401"/>
            <a:ext cx="762000" cy="1015663"/>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6000" b="1"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5" name="Connecteur droit 24">
            <a:extLst>
              <a:ext uri="{FF2B5EF4-FFF2-40B4-BE49-F238E27FC236}">
                <a16:creationId xmlns:a16="http://schemas.microsoft.com/office/drawing/2014/main" id="{8A0DD376-23BD-F493-1D45-1A2746A217BA}"/>
              </a:ext>
            </a:extLst>
          </p:cNvPr>
          <p:cNvCxnSpPr>
            <a:cxnSpLocks/>
          </p:cNvCxnSpPr>
          <p:nvPr/>
        </p:nvCxnSpPr>
        <p:spPr>
          <a:xfrm>
            <a:off x="5438481" y="9258300"/>
            <a:ext cx="122274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5F63AEA4-DBB3-67E4-0D9E-4B5C2E05B479}"/>
              </a:ext>
            </a:extLst>
          </p:cNvPr>
          <p:cNvSpPr txBox="1"/>
          <p:nvPr/>
        </p:nvSpPr>
        <p:spPr>
          <a:xfrm>
            <a:off x="5914383" y="9077861"/>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5</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E10DEF5B-93C6-C78C-A86D-FFC58B84B3B3}"/>
              </a:ext>
            </a:extLst>
          </p:cNvPr>
          <p:cNvSpPr txBox="1"/>
          <p:nvPr/>
        </p:nvSpPr>
        <p:spPr>
          <a:xfrm>
            <a:off x="5114318" y="818866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5E8B4501-D6BC-C696-88D4-55483324D21E}"/>
              </a:ext>
            </a:extLst>
          </p:cNvPr>
          <p:cNvSpPr txBox="1"/>
          <p:nvPr/>
        </p:nvSpPr>
        <p:spPr>
          <a:xfrm>
            <a:off x="5161403" y="9102839"/>
            <a:ext cx="101177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0</a:t>
            </a:r>
            <a:endParaRPr kumimoji="0" lang="fr-FR" sz="8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4CD77073-73D0-8946-1216-C94FBA2E3EB1}"/>
              </a:ext>
            </a:extLst>
          </p:cNvPr>
          <p:cNvSpPr txBox="1"/>
          <p:nvPr/>
        </p:nvSpPr>
        <p:spPr>
          <a:xfrm>
            <a:off x="4931863" y="5060692"/>
            <a:ext cx="668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12</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cxnSp>
        <p:nvCxnSpPr>
          <p:cNvPr id="37" name="Connecteur droit 36">
            <a:extLst>
              <a:ext uri="{FF2B5EF4-FFF2-40B4-BE49-F238E27FC236}">
                <a16:creationId xmlns:a16="http://schemas.microsoft.com/office/drawing/2014/main" id="{87870BDD-2D07-C564-0F82-DC65F43A31DE}"/>
              </a:ext>
            </a:extLst>
          </p:cNvPr>
          <p:cNvCxnSpPr>
            <a:cxnSpLocks/>
          </p:cNvCxnSpPr>
          <p:nvPr/>
        </p:nvCxnSpPr>
        <p:spPr>
          <a:xfrm>
            <a:off x="5048993" y="5668852"/>
            <a:ext cx="763380" cy="406509"/>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6DCCDD29-FA99-89E0-D337-42483764E39F}"/>
              </a:ext>
            </a:extLst>
          </p:cNvPr>
          <p:cNvCxnSpPr>
            <a:cxnSpLocks/>
          </p:cNvCxnSpPr>
          <p:nvPr/>
        </p:nvCxnSpPr>
        <p:spPr>
          <a:xfrm>
            <a:off x="4000430" y="5657641"/>
            <a:ext cx="763380" cy="406509"/>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E6111C66-9EA7-03F5-2CF5-95F3ACA1D02A}"/>
              </a:ext>
            </a:extLst>
          </p:cNvPr>
          <p:cNvSpPr txBox="1"/>
          <p:nvPr/>
        </p:nvSpPr>
        <p:spPr>
          <a:xfrm>
            <a:off x="3804209" y="5253491"/>
            <a:ext cx="668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1</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
        <p:nvSpPr>
          <p:cNvPr id="42" name="ZoneTexte 41">
            <a:extLst>
              <a:ext uri="{FF2B5EF4-FFF2-40B4-BE49-F238E27FC236}">
                <a16:creationId xmlns:a16="http://schemas.microsoft.com/office/drawing/2014/main" id="{561FB358-4781-5A26-3863-353FEC9D98F7}"/>
              </a:ext>
            </a:extLst>
          </p:cNvPr>
          <p:cNvSpPr txBox="1"/>
          <p:nvPr/>
        </p:nvSpPr>
        <p:spPr>
          <a:xfrm>
            <a:off x="5753859" y="7041083"/>
            <a:ext cx="668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11</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cxnSp>
        <p:nvCxnSpPr>
          <p:cNvPr id="44" name="Connecteur droit 43">
            <a:extLst>
              <a:ext uri="{FF2B5EF4-FFF2-40B4-BE49-F238E27FC236}">
                <a16:creationId xmlns:a16="http://schemas.microsoft.com/office/drawing/2014/main" id="{F44B951E-2B09-3F07-062E-5636B56734F7}"/>
              </a:ext>
            </a:extLst>
          </p:cNvPr>
          <p:cNvCxnSpPr>
            <a:cxnSpLocks/>
          </p:cNvCxnSpPr>
          <p:nvPr/>
        </p:nvCxnSpPr>
        <p:spPr>
          <a:xfrm>
            <a:off x="5870989" y="7649243"/>
            <a:ext cx="763380" cy="406509"/>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84943BFD-5749-5267-2AAD-3CA8D57ED5A2}"/>
              </a:ext>
            </a:extLst>
          </p:cNvPr>
          <p:cNvCxnSpPr>
            <a:cxnSpLocks/>
          </p:cNvCxnSpPr>
          <p:nvPr/>
        </p:nvCxnSpPr>
        <p:spPr>
          <a:xfrm>
            <a:off x="5128386" y="7760478"/>
            <a:ext cx="763380" cy="406509"/>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46" name="ZoneTexte 45">
            <a:extLst>
              <a:ext uri="{FF2B5EF4-FFF2-40B4-BE49-F238E27FC236}">
                <a16:creationId xmlns:a16="http://schemas.microsoft.com/office/drawing/2014/main" id="{28067F17-661F-D2E4-3941-65B9FF261862}"/>
              </a:ext>
            </a:extLst>
          </p:cNvPr>
          <p:cNvSpPr txBox="1"/>
          <p:nvPr/>
        </p:nvSpPr>
        <p:spPr>
          <a:xfrm>
            <a:off x="4932165" y="7356328"/>
            <a:ext cx="668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C00000"/>
                </a:solidFill>
                <a:effectLst/>
                <a:uLnTx/>
                <a:uFillTx/>
                <a:latin typeface="Calibri"/>
                <a:ea typeface="+mn-ea"/>
                <a:cs typeface="Arial" panose="020B0604020202020204" pitchFamily="34" charset="0"/>
              </a:rPr>
              <a:t>3</a:t>
            </a:r>
            <a:endParaRPr kumimoji="0" lang="fr-FR" sz="8000" b="1" i="0" u="none" strike="noStrike" kern="1200" cap="none" spc="0" normalizeH="0" baseline="0" noProof="0" dirty="0">
              <a:ln>
                <a:noFill/>
              </a:ln>
              <a:solidFill>
                <a:srgbClr val="C00000"/>
              </a:solidFill>
              <a:effectLst/>
              <a:uLnTx/>
              <a:uFillTx/>
              <a:latin typeface="Calibri"/>
              <a:ea typeface="+mn-ea"/>
              <a:cs typeface="+mn-cs"/>
            </a:endParaRPr>
          </a:p>
        </p:txBody>
      </p:sp>
    </p:spTree>
    <p:extLst>
      <p:ext uri="{BB962C8B-B14F-4D97-AF65-F5344CB8AC3E}">
        <p14:creationId xmlns:p14="http://schemas.microsoft.com/office/powerpoint/2010/main" val="1912300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تعلمنا؟</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a:t>
            </a:r>
            <a:r>
              <a:rPr lang="ar-MA" sz="4400" dirty="0">
                <a:solidFill>
                  <a:prstClr val="black"/>
                </a:solidFill>
                <a:latin typeface="Microsoft Uighur" panose="02000000000000000000" pitchFamily="2" charset="-78"/>
                <a:cs typeface="Microsoft Uighur" panose="02000000000000000000" pitchFamily="2" charset="-78"/>
              </a:rPr>
              <a:t>قسمة</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أضع العملية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المقسوم على اليمين والمقسوم عليه على اليسار وبينهما رمز القسمة</a:t>
            </a: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أبدأ القسمة من المئات؛</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رقم العشرات وأتابع القسمة؛</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82319" y="803455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914400"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أنزل رقم الوحدات وأتابع القسمة. أتحقق من أن الباقي أصغر من المقسوم عليه.</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530D-DDFD-12D9-4640-9ECF3F1F43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0AD9D85-37D6-EB9D-84B6-509194D261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335D8E9-7BF8-3278-5D50-AF7AA4220E3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D54ADC62-904D-82CA-C736-6BFD98B0F26B}"/>
              </a:ext>
            </a:extLst>
          </p:cNvPr>
          <p:cNvSpPr txBox="1"/>
          <p:nvPr/>
        </p:nvSpPr>
        <p:spPr>
          <a:xfrm>
            <a:off x="1143000" y="4312503"/>
            <a:ext cx="10515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حل المسائل باستعمال استراتيجية الأسئلة الأربعة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6103261-4696-347D-43E8-827D53102610}"/>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3D18E475-9605-C20E-B443-32242509D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1CB5CD5F-DB1D-DEFA-D2ED-72F8C27ADE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10" name="Image 9" descr="Une image contenant cercle, capture d’écran, Symétrie, art&#10;&#10;Le contenu généré par l’IA peut être incorrect.">
            <a:extLst>
              <a:ext uri="{FF2B5EF4-FFF2-40B4-BE49-F238E27FC236}">
                <a16:creationId xmlns:a16="http://schemas.microsoft.com/office/drawing/2014/main" id="{06E4964C-E590-F577-4456-3BC7A496378B}"/>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8021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تابعوا معي سأقرأ المسألة </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تعرض المسألة على المسلاط العاكس ويقرأها الأستاذ قراءة واضحة ومتأنية.</a:t>
            </a: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838200" y="3695700"/>
            <a:ext cx="11818205" cy="5416173"/>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r" rtl="1">
              <a:defRPr/>
            </a:pPr>
            <a:r>
              <a:rPr lang="ar-MA" sz="7200" dirty="0">
                <a:solidFill>
                  <a:prstClr val="black"/>
                </a:solidFill>
                <a:latin typeface="Microsoft Uighur" panose="02000000000000000000" pitchFamily="2" charset="-78"/>
                <a:cs typeface="Microsoft Uighur" panose="02000000000000000000" pitchFamily="2" charset="-78"/>
              </a:rPr>
              <a:t>وزع مدير المؤسسة 864 قصة على جميع التلاميذ، فحصل كل واحد منهم على 4 قصص.</a:t>
            </a:r>
          </a:p>
          <a:p>
            <a:pPr lvl="0" algn="r" rtl="1">
              <a:defRPr/>
            </a:pPr>
            <a:r>
              <a:rPr lang="ar-MA" sz="7200" dirty="0">
                <a:solidFill>
                  <a:prstClr val="black"/>
                </a:solidFill>
                <a:latin typeface="Microsoft Uighur" panose="02000000000000000000" pitchFamily="2" charset="-78"/>
                <a:cs typeface="Microsoft Uighur" panose="02000000000000000000" pitchFamily="2" charset="-78"/>
              </a:rPr>
              <a:t>ما هو عدد تلاميذ المؤسسة؟</a:t>
            </a:r>
          </a:p>
        </p:txBody>
      </p:sp>
      <p:pic>
        <p:nvPicPr>
          <p:cNvPr id="4" name="Image 3" descr="Une image contenant cercle, capture d’écran, Symétrie, art&#10;&#10;Le contenu généré par l’IA peut être incorrect.">
            <a:extLst>
              <a:ext uri="{FF2B5EF4-FFF2-40B4-BE49-F238E27FC236}">
                <a16:creationId xmlns:a16="http://schemas.microsoft.com/office/drawing/2014/main" id="{19C6A2EB-F020-E434-DC09-6A9546C0245A}"/>
              </a:ext>
            </a:extLst>
          </p:cNvPr>
          <p:cNvPicPr>
            <a:picLocks noChangeAspect="1"/>
          </p:cNvPicPr>
          <p:nvPr/>
        </p:nvPicPr>
        <p:blipFill>
          <a:blip r:embed="rId4">
            <a:extLst>
              <a:ext uri="{28A0092B-C50C-407E-A947-70E740481C1C}">
                <a14:useLocalDpi xmlns:a14="http://schemas.microsoft.com/office/drawing/2010/main" val="0"/>
              </a:ext>
            </a:extLst>
          </a:blip>
          <a:srcRect l="24741" t="6698" r="51095" b="64450"/>
          <a:stretch>
            <a:fillRect/>
          </a:stretch>
        </p:blipFill>
        <p:spPr>
          <a:xfrm>
            <a:off x="591614" y="1058801"/>
            <a:ext cx="887015" cy="1059050"/>
          </a:xfrm>
          <a:prstGeom prst="rect">
            <a:avLst/>
          </a:prstGeom>
        </p:spPr>
      </p:pic>
    </p:spTree>
    <p:extLst>
      <p:ext uri="{BB962C8B-B14F-4D97-AF65-F5344CB8AC3E}">
        <p14:creationId xmlns:p14="http://schemas.microsoft.com/office/powerpoint/2010/main" val="2203701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7205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86177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أغمضوا أعينكم وحاولوا تخيل المسألة.</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S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يطرح الأستاذ  سلسلة من الأسئلة لمساعدة المتعلمين على فهم المسألة والتعرف على العملية المناسبة.</a:t>
            </a: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3063976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426372" y="863026"/>
            <a:ext cx="12013246"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كيفية حل المسالة باستخدام استراتيجية الأسئلة الأربعة.</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سنحاول أولا استخراج المعلومات الواردة في المسألة.</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097942-D08F-493F-C2CF-33E36FFBAB4F}"/>
              </a:ext>
            </a:extLst>
          </p:cNvPr>
          <p:cNvSpPr/>
          <p:nvPr/>
        </p:nvSpPr>
        <p:spPr>
          <a:xfrm>
            <a:off x="7644876" y="3086100"/>
            <a:ext cx="5232405" cy="58746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وزع مدير المؤسسة 864 قصة على جميع التلاميذ، فحصل كل واحد منهم على 4 قصص.</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تلاميذ المؤسسة؟</a:t>
            </a:r>
          </a:p>
        </p:txBody>
      </p:sp>
      <p:sp>
        <p:nvSpPr>
          <p:cNvPr id="4" name="ZoneTexte 3">
            <a:extLst>
              <a:ext uri="{FF2B5EF4-FFF2-40B4-BE49-F238E27FC236}">
                <a16:creationId xmlns:a16="http://schemas.microsoft.com/office/drawing/2014/main" id="{2CD99393-0540-3845-4661-C17952A22FE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الأول</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214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E5E6F-FDE3-18C5-881D-03475FBC016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5A8165-F766-04C6-6659-BBA82A9CBF4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218A58-6665-B3D8-AE00-6DC068E9E52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B702228-AA72-C71A-5739-49E74A4FB1F2}"/>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CDE9201-434B-98D2-7387-2C8475FCA1AE}"/>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الأول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02448BA-282D-1B7D-FD80-D3DE81F5260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C5AD0B5-92BE-3851-1DFD-269197CEC8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F2FB7331-4504-3B3F-81EF-851AC7D6C3D5}"/>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EFBA3388-7778-9811-AB32-6CBF466B623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7D1EBC0C-3868-B2C7-CD55-E01D5C8F0228}"/>
              </a:ext>
            </a:extLst>
          </p:cNvPr>
          <p:cNvSpPr/>
          <p:nvPr/>
        </p:nvSpPr>
        <p:spPr>
          <a:xfrm>
            <a:off x="7664345" y="2836774"/>
            <a:ext cx="5232405" cy="61032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وزع مدير المؤسسة 864 قصة على جميع التلاميذ، فحصل كل واحد منهم على 4 قصص.</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تلاميذ المؤسسة؟</a:t>
            </a:r>
          </a:p>
        </p:txBody>
      </p:sp>
      <p:sp>
        <p:nvSpPr>
          <p:cNvPr id="4" name="ZoneTexte 3">
            <a:extLst>
              <a:ext uri="{FF2B5EF4-FFF2-40B4-BE49-F238E27FC236}">
                <a16:creationId xmlns:a16="http://schemas.microsoft.com/office/drawing/2014/main" id="{25FAEB2C-A165-93A1-1106-0AC6BCF5EF4B}"/>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المعلومات الواردة في المسألة؟</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724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1012969"/>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يوجه الأستاذ المتعلمين لاستخراج المعلومات الواردة في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865986" y="4481496"/>
            <a:ext cx="5638799"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المعلومات الواردة في المسألة هي:</a:t>
            </a: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وزع مدير المؤسسة 864 قصة</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 كل تلميذ على 4 قصص</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740612" y="2907663"/>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وزع مدير المؤسسة 864 قصة على جميع التلاميذ، فحصل كل واحد منهم على 4 قصص.</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تلاميذ المؤسسة؟</a:t>
            </a:r>
          </a:p>
        </p:txBody>
      </p:sp>
    </p:spTree>
    <p:extLst>
      <p:ext uri="{BB962C8B-B14F-4D97-AF65-F5344CB8AC3E}">
        <p14:creationId xmlns:p14="http://schemas.microsoft.com/office/powerpoint/2010/main" val="34332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10FE-DD3D-FA67-1652-F1E0B2988BC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505CE8-B2BD-6CE5-1714-2EDEFCE4AA2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7A390C0-0CE2-73EC-E9D7-110C860E49FE}"/>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E7558BF-7F84-1EA6-196B-9F458D34AC8A}"/>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BEB57C0-34E7-F061-2EB4-904632B08641}"/>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 الثاني</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AA7ABC1-A3DA-4D7C-9B25-C93CF5E8132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ECAED0-8CAF-CCD2-248C-8D770B5ED9B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F595918-7B3C-4FDA-52AA-D3BB67524FB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24476F9-6DF3-B35D-A822-20BD6AAEE0A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54DDCD5A-ED66-D623-2A54-C9E0967C1DE8}"/>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وزع مدير المؤسسة 864 قصة على جميع التلاميذ، فحصل كل واحد منهم على 4 قصص.</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تلاميذ المؤسسة؟</a:t>
            </a:r>
          </a:p>
        </p:txBody>
      </p:sp>
      <p:sp>
        <p:nvSpPr>
          <p:cNvPr id="4" name="ZoneTexte 3">
            <a:extLst>
              <a:ext uri="{FF2B5EF4-FFF2-40B4-BE49-F238E27FC236}">
                <a16:creationId xmlns:a16="http://schemas.microsoft.com/office/drawing/2014/main" id="{06A2449F-B68D-6557-63D8-D3EE57C5723E}"/>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 </a:t>
            </a: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 الثاني</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800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723900"/>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 الثاني هو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11" name="Rectangle : coins arrondis 4">
            <a:extLst>
              <a:ext uri="{FF2B5EF4-FFF2-40B4-BE49-F238E27FC236}">
                <a16:creationId xmlns:a16="http://schemas.microsoft.com/office/drawing/2014/main" id="{47767E66-4B53-7874-9BE9-675F3189E063}"/>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وزع مدير المؤسسة 864 قصة على جميع التلاميذ، فحصل كل واحد منهم على 4 قصص.</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تلاميذ المؤسسة؟</a:t>
            </a:r>
          </a:p>
        </p:txBody>
      </p:sp>
      <p:sp>
        <p:nvSpPr>
          <p:cNvPr id="4" name="ZoneTexte 3">
            <a:extLst>
              <a:ext uri="{FF2B5EF4-FFF2-40B4-BE49-F238E27FC236}">
                <a16:creationId xmlns:a16="http://schemas.microsoft.com/office/drawing/2014/main" id="{93EC488E-B28F-721F-DA27-1BE2A34CE70D}"/>
              </a:ext>
            </a:extLst>
          </p:cNvPr>
          <p:cNvSpPr txBox="1"/>
          <p:nvPr/>
        </p:nvSpPr>
        <p:spPr>
          <a:xfrm>
            <a:off x="1447800" y="4991100"/>
            <a:ext cx="5181600"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 المطلوب مني؟</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840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يتفاعل الأستاذ مع المتعلمين لتحديد المطلوب.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1001529" y="5018037"/>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المط</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وب هو  حساب </a:t>
            </a: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تلاميذ المؤسسة</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58D8D48C-6B19-7BEF-A1F4-9886D8AA8886}"/>
              </a:ext>
            </a:extLst>
          </p:cNvPr>
          <p:cNvSpPr/>
          <p:nvPr/>
        </p:nvSpPr>
        <p:spPr>
          <a:xfrm>
            <a:off x="7647367" y="3162300"/>
            <a:ext cx="5232405" cy="5798414"/>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وزع مدير المؤسسة 864 قصة على جميع التلاميذ، فحصل كل واحد منهم على 4 قصص.</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تلاميذ المؤسسة؟</a:t>
            </a:r>
          </a:p>
        </p:txBody>
      </p:sp>
    </p:spTree>
    <p:extLst>
      <p:ext uri="{BB962C8B-B14F-4D97-AF65-F5344CB8AC3E}">
        <p14:creationId xmlns:p14="http://schemas.microsoft.com/office/powerpoint/2010/main" val="97492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C7E-8539-44B5-85C5-5928357728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9514BF-C8EF-291A-091C-4D16526441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1C8B7D6-F87F-8911-707F-975112E5A912}"/>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2728129-9443-60BE-F7A1-9E9D62131288}"/>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A49BDB9-B976-F372-8B09-D1FA463878C5}"/>
              </a:ext>
            </a:extLst>
          </p:cNvPr>
          <p:cNvSpPr txBox="1"/>
          <p:nvPr/>
        </p:nvSpPr>
        <p:spPr>
          <a:xfrm>
            <a:off x="426372" y="863026"/>
            <a:ext cx="12013246"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السؤالين الأخيرين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7ABBBD6-61F6-8D80-FE63-84F3221FEA0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D8097BC8-FB14-3B47-8660-7DBA4F89F7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DFC577CF-E23F-E301-67A3-509DC90EBC7F}"/>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18C97457-0344-2A1E-B82A-7C8956A15F96}"/>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6" name="Rectangle : coins arrondis 4">
            <a:extLst>
              <a:ext uri="{FF2B5EF4-FFF2-40B4-BE49-F238E27FC236}">
                <a16:creationId xmlns:a16="http://schemas.microsoft.com/office/drawing/2014/main" id="{1DC0D3B3-F331-24CE-552A-11EF600B586B}"/>
              </a:ext>
            </a:extLst>
          </p:cNvPr>
          <p:cNvSpPr/>
          <p:nvPr/>
        </p:nvSpPr>
        <p:spPr>
          <a:xfrm>
            <a:off x="7644876" y="3467100"/>
            <a:ext cx="5232405" cy="59399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5400" dirty="0">
                <a:solidFill>
                  <a:prstClr val="black"/>
                </a:solidFill>
                <a:latin typeface="Microsoft Uighur" panose="02000000000000000000" pitchFamily="2" charset="-78"/>
                <a:cs typeface="Microsoft Uighur" panose="02000000000000000000" pitchFamily="2" charset="-78"/>
              </a:rPr>
              <a:t>وزع مدير المؤسسة 864 قصة على جميع التلاميذ، فحصل كل واحد منهم على 4 قصص.</a:t>
            </a:r>
          </a:p>
          <a:p>
            <a:pPr lvl="0" algn="r" rtl="1">
              <a:defRPr/>
            </a:pPr>
            <a:r>
              <a:rPr lang="ar-MA" sz="5400" dirty="0">
                <a:solidFill>
                  <a:prstClr val="black"/>
                </a:solidFill>
                <a:latin typeface="Microsoft Uighur" panose="02000000000000000000" pitchFamily="2" charset="-78"/>
                <a:cs typeface="Microsoft Uighur" panose="02000000000000000000" pitchFamily="2" charset="-78"/>
              </a:rPr>
              <a:t>ما هو عدد تلاميذ المؤسسة؟</a:t>
            </a:r>
          </a:p>
        </p:txBody>
      </p:sp>
      <p:sp>
        <p:nvSpPr>
          <p:cNvPr id="4" name="ZoneTexte 3">
            <a:extLst>
              <a:ext uri="{FF2B5EF4-FFF2-40B4-BE49-F238E27FC236}">
                <a16:creationId xmlns:a16="http://schemas.microsoft.com/office/drawing/2014/main" id="{D51B721E-D6C2-11A9-C88D-595C51D1B4B7}"/>
              </a:ext>
            </a:extLst>
          </p:cNvPr>
          <p:cNvSpPr txBox="1"/>
          <p:nvPr/>
        </p:nvSpPr>
        <p:spPr>
          <a:xfrm>
            <a:off x="1447800" y="4991100"/>
            <a:ext cx="5181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من يذكرني بالسؤالين الأخيرين</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874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219200" y="863026"/>
            <a:ext cx="11220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السؤالان الأخيران هما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السؤال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4EC95093-3B55-2952-7670-E51738E23478}"/>
              </a:ext>
            </a:extLst>
          </p:cNvPr>
          <p:cNvSpPr/>
          <p:nvPr/>
        </p:nvSpPr>
        <p:spPr>
          <a:xfrm>
            <a:off x="7644876" y="3314700"/>
            <a:ext cx="5232405" cy="609239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وزع مدير المؤسسة 864 قصة على جميع التلاميذ، فحصل كل واحد منهم على 4 قصص.</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تلاميذ المؤسسة؟</a:t>
            </a:r>
          </a:p>
        </p:txBody>
      </p:sp>
      <p:sp>
        <p:nvSpPr>
          <p:cNvPr id="4" name="ZoneTexte 3">
            <a:extLst>
              <a:ext uri="{FF2B5EF4-FFF2-40B4-BE49-F238E27FC236}">
                <a16:creationId xmlns:a16="http://schemas.microsoft.com/office/drawing/2014/main" id="{1F3B69A7-C997-1D16-0371-DA44F336D683}"/>
              </a:ext>
            </a:extLst>
          </p:cNvPr>
          <p:cNvSpPr txBox="1"/>
          <p:nvPr/>
        </p:nvSpPr>
        <p:spPr>
          <a:xfrm>
            <a:off x="1066800" y="4991100"/>
            <a:ext cx="5562600" cy="2308324"/>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r-FR" sz="6000" b="0" i="0" u="none" strike="noStrike" kern="1200" cap="none" spc="0" normalizeH="0" baseline="0" noProof="0" dirty="0">
                <a:ln>
                  <a:noFill/>
                </a:ln>
                <a:solidFill>
                  <a:srgbClr val="FF0000"/>
                </a:solidFill>
                <a:effectLst/>
                <a:uLnTx/>
                <a:uFillTx/>
                <a:latin typeface="Calibri"/>
                <a:ea typeface="+mn-ea"/>
                <a:cs typeface="+mn-cs"/>
              </a:rPr>
              <a:t> 3</a:t>
            </a:r>
            <a:r>
              <a:rPr kumimoji="0" lang="ar-SA" sz="60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 </a:t>
            </a:r>
            <a:r>
              <a:rPr kumimoji="0" lang="ar-SA" sz="7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علينا أن نفعل؟ ولماذا؟</a:t>
            </a:r>
            <a:endParaRPr kumimoji="0" lang="fr-FR" sz="7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6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الجواب</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009FA4A4-31F7-5993-62AD-9D2DAD8AF4D5}"/>
              </a:ext>
            </a:extLst>
          </p:cNvPr>
          <p:cNvSpPr/>
          <p:nvPr/>
        </p:nvSpPr>
        <p:spPr>
          <a:xfrm>
            <a:off x="7644876" y="2949307"/>
            <a:ext cx="5232405" cy="6011407"/>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وزع مدير المؤسسة 864 قصة على جميع التلاميذ، فحصل كل واحد منهم على 4 قصص.</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تلاميذ المؤسسة؟</a:t>
            </a:r>
          </a:p>
        </p:txBody>
      </p:sp>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الحل</a:t>
            </a:r>
            <a:endParaRPr kumimoji="0" lang="ar-MA" sz="40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67295" y="4020885"/>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990599" y="4019736"/>
            <a:ext cx="5638799" cy="2308324"/>
          </a:xfrm>
          <a:prstGeom prst="rect">
            <a:avLst/>
          </a:prstGeom>
          <a:noFill/>
        </p:spPr>
        <p:txBody>
          <a:bodyPr wrap="square" rtlCol="0">
            <a:spAutoFit/>
          </a:bodyPr>
          <a:lstStyle/>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وزع مدير المؤسسة 864 قصة</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حصل كل تلميذ على 4 قصص</a:t>
            </a:r>
            <a:endPar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914400" marR="0" lvl="0" indent="-914400" algn="r" defTabSz="914400" rtl="1" eaLnBrk="1" fontAlgn="auto" latinLnBrk="0" hangingPunct="1">
              <a:lnSpc>
                <a:spcPct val="100000"/>
              </a:lnSpc>
              <a:spcBef>
                <a:spcPts val="0"/>
              </a:spcBef>
              <a:spcAft>
                <a:spcPts val="0"/>
              </a:spcAft>
              <a:buClrTx/>
              <a:buSzTx/>
              <a:buFont typeface="+mj-lt"/>
              <a:buAutoNum type="arabicPeriod"/>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تلاميذ المؤسسة؟</a:t>
            </a:r>
            <a:endParaRPr kumimoji="0" lang="fr-FR"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4" name="ZoneTexte 3">
            <a:extLst>
              <a:ext uri="{FF2B5EF4-FFF2-40B4-BE49-F238E27FC236}">
                <a16:creationId xmlns:a16="http://schemas.microsoft.com/office/drawing/2014/main" id="{B297B74F-1BDB-AC11-DF49-E566B62321DD}"/>
              </a:ext>
            </a:extLst>
          </p:cNvPr>
          <p:cNvSpPr txBox="1"/>
          <p:nvPr/>
        </p:nvSpPr>
        <p:spPr>
          <a:xfrm>
            <a:off x="1113903" y="6780331"/>
            <a:ext cx="5638799" cy="156966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عليّ أن أقوم بعملية ال</a:t>
            </a:r>
            <a:r>
              <a:rPr kumimoji="0" lang="ar-M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قسمة</a:t>
            </a:r>
            <a:r>
              <a:rPr kumimoji="0" lang="ar-S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لإيجاد عدد تلاميذ المؤسسة.</a:t>
            </a:r>
            <a:endParaRPr kumimoji="0" lang="ar-SA" sz="4800" b="0"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24003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لاحظوا جيدا. لماذا سنجري عملية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القسمة</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لإيجاد حل المسألة.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054886" y="5326010"/>
            <a:ext cx="3324811" cy="19450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القصص التي حصل عليها كل تلميذ</a:t>
            </a: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5326010"/>
            <a:ext cx="3476254" cy="19450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5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القصص الموزعة</a:t>
            </a:r>
          </a:p>
        </p:txBody>
      </p:sp>
      <p:sp>
        <p:nvSpPr>
          <p:cNvPr id="10" name="ZoneTexte 9">
            <a:extLst>
              <a:ext uri="{FF2B5EF4-FFF2-40B4-BE49-F238E27FC236}">
                <a16:creationId xmlns:a16="http://schemas.microsoft.com/office/drawing/2014/main" id="{398B1E6E-7A25-E02A-D06E-BCFE88245077}"/>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6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ZoneTexte 10">
            <a:extLst>
              <a:ext uri="{FF2B5EF4-FFF2-40B4-BE49-F238E27FC236}">
                <a16:creationId xmlns:a16="http://schemas.microsoft.com/office/drawing/2014/main" id="{D0246FD8-E232-D8DA-BA82-80D8C32BCB37}"/>
              </a:ext>
            </a:extLst>
          </p:cNvPr>
          <p:cNvSpPr txBox="1"/>
          <p:nvPr/>
        </p:nvSpPr>
        <p:spPr>
          <a:xfrm>
            <a:off x="8388738" y="4916971"/>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794FADF8-E1FA-F602-37C8-C3AEBF8BD545}"/>
              </a:ext>
            </a:extLst>
          </p:cNvPr>
          <p:cNvSpPr/>
          <p:nvPr/>
        </p:nvSpPr>
        <p:spPr>
          <a:xfrm>
            <a:off x="9813656" y="5228725"/>
            <a:ext cx="3410883" cy="2042383"/>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تلاميذ المؤسسة</a:t>
            </a: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912468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716F-96EC-2D69-C34B-5F7B7448395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FCB1023-028D-E7B4-0189-B1FD5E1E993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56B6F8-24F9-F75D-89C3-26720993981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87079B3-D5B0-2876-556A-6B2147B5C7DC}"/>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7FE31CD-2188-6425-0824-DD91DB634E58}"/>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نعم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سنقسم عدد القصص الموزعة على عدد القصص التي حصل عليها كل تلميذ</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8EB9272A-DFE7-5D7C-9D6C-5FA4123B5C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5DF3E76-C079-A0A3-0D45-72029AA5B24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0F45B6CE-0682-0637-53CD-50064C71BB67}"/>
              </a:ext>
            </a:extLst>
          </p:cNvPr>
          <p:cNvSpPr/>
          <p:nvPr/>
        </p:nvSpPr>
        <p:spPr>
          <a:xfrm>
            <a:off x="5257801" y="4838700"/>
            <a:ext cx="2943810"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4</a:t>
            </a:r>
          </a:p>
        </p:txBody>
      </p:sp>
      <p:sp>
        <p:nvSpPr>
          <p:cNvPr id="6" name="Rectangle : coins arrondis 4">
            <a:extLst>
              <a:ext uri="{FF2B5EF4-FFF2-40B4-BE49-F238E27FC236}">
                <a16:creationId xmlns:a16="http://schemas.microsoft.com/office/drawing/2014/main" id="{06D7EE0A-1425-4E58-A39E-AFBAA4FB7D76}"/>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13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864</a:t>
            </a:r>
          </a:p>
        </p:txBody>
      </p:sp>
      <p:sp>
        <p:nvSpPr>
          <p:cNvPr id="10" name="ZoneTexte 9">
            <a:extLst>
              <a:ext uri="{FF2B5EF4-FFF2-40B4-BE49-F238E27FC236}">
                <a16:creationId xmlns:a16="http://schemas.microsoft.com/office/drawing/2014/main" id="{9B243465-A6F8-5011-CDAF-EF9141DF7DDC}"/>
              </a:ext>
            </a:extLst>
          </p:cNvPr>
          <p:cNvSpPr txBox="1"/>
          <p:nvPr/>
        </p:nvSpPr>
        <p:spPr>
          <a:xfrm>
            <a:off x="3924123" y="497512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2DE474B2-986A-7D71-C3A1-B30A9B3707B4}"/>
              </a:ext>
            </a:extLst>
          </p:cNvPr>
          <p:cNvSpPr txBox="1"/>
          <p:nvPr/>
        </p:nvSpPr>
        <p:spPr>
          <a:xfrm>
            <a:off x="8201611" y="4906910"/>
            <a:ext cx="1324347" cy="26468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SA" sz="16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t>
            </a:r>
            <a:endParaRPr kumimoji="0" lang="fr-FR" sz="166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 coins arrondis 4">
            <a:extLst>
              <a:ext uri="{FF2B5EF4-FFF2-40B4-BE49-F238E27FC236}">
                <a16:creationId xmlns:a16="http://schemas.microsoft.com/office/drawing/2014/main" id="{8A075C67-AD88-0F6E-2705-0CD7FC62CC77}"/>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ما هو عدد تلاميذ المؤسسة</a:t>
            </a:r>
            <a:r>
              <a:rPr kumimoji="0" lang="ar-S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48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0337844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حل المسألة.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57201" y="3211656"/>
            <a:ext cx="6911822"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rtl="1">
              <a:defRPr/>
            </a:pPr>
            <a:r>
              <a:rPr lang="ar-MA" sz="4000" dirty="0">
                <a:solidFill>
                  <a:prstClr val="black"/>
                </a:solidFill>
                <a:latin typeface="Microsoft Uighur" panose="02000000000000000000" pitchFamily="2" charset="-78"/>
                <a:cs typeface="Microsoft Uighur" panose="02000000000000000000" pitchFamily="2" charset="-78"/>
              </a:rPr>
              <a:t>ما هو تلاميذ المؤسسة؟</a:t>
            </a:r>
          </a:p>
        </p:txBody>
      </p:sp>
      <p:sp>
        <p:nvSpPr>
          <p:cNvPr id="4" name="Rectangle : coins arrondis 4">
            <a:extLst>
              <a:ext uri="{FF2B5EF4-FFF2-40B4-BE49-F238E27FC236}">
                <a16:creationId xmlns:a16="http://schemas.microsoft.com/office/drawing/2014/main" id="{AA9120E5-2B6D-11CD-F834-151EEEAB4111}"/>
              </a:ext>
            </a:extLst>
          </p:cNvPr>
          <p:cNvSpPr/>
          <p:nvPr/>
        </p:nvSpPr>
        <p:spPr>
          <a:xfrm>
            <a:off x="7644876" y="3211656"/>
            <a:ext cx="5232405" cy="5749058"/>
          </a:xfrm>
          <a:prstGeom prst="roundRect">
            <a:avLst/>
          </a:prstGeom>
          <a:solidFill>
            <a:schemeClr val="accent4"/>
          </a:solidFill>
          <a:ln/>
        </p:spPr>
        <p:style>
          <a:lnRef idx="1">
            <a:schemeClr val="accent5"/>
          </a:lnRef>
          <a:fillRef idx="3">
            <a:schemeClr val="accent5"/>
          </a:fillRef>
          <a:effectRef idx="2">
            <a:schemeClr val="accent5"/>
          </a:effectRef>
          <a:fontRef idx="minor">
            <a:schemeClr val="lt1"/>
          </a:fontRef>
        </p:style>
        <p:txBody>
          <a:bodyPr rtlCol="0" anchor="ctr"/>
          <a:lstStyle/>
          <a:p>
            <a:pPr lvl="0" algn="r" rtl="1">
              <a:defRPr/>
            </a:pPr>
            <a:r>
              <a:rPr lang="ar-MA" sz="4800" dirty="0">
                <a:solidFill>
                  <a:prstClr val="black"/>
                </a:solidFill>
                <a:latin typeface="Microsoft Uighur" panose="02000000000000000000" pitchFamily="2" charset="-78"/>
                <a:cs typeface="Microsoft Uighur" panose="02000000000000000000" pitchFamily="2" charset="-78"/>
              </a:rPr>
              <a:t>وزع مدير المؤسسة 864 قصة على جميع التلاميذ، فحصل كل واحد منهم على 4 قصص.</a:t>
            </a:r>
          </a:p>
          <a:p>
            <a:pPr lvl="0" algn="r" rtl="1">
              <a:defRPr/>
            </a:pPr>
            <a:r>
              <a:rPr lang="ar-MA" sz="4800" dirty="0">
                <a:solidFill>
                  <a:prstClr val="black"/>
                </a:solidFill>
                <a:latin typeface="Microsoft Uighur" panose="02000000000000000000" pitchFamily="2" charset="-78"/>
                <a:cs typeface="Microsoft Uighur" panose="02000000000000000000" pitchFamily="2" charset="-78"/>
              </a:rPr>
              <a:t>ما هو عدد تلاميذ المؤسسة؟</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543225" y="4828788"/>
            <a:ext cx="6461993" cy="2600712"/>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عدد </a:t>
            </a:r>
            <a:r>
              <a:rPr lang="ar-MA" sz="4800" b="1" dirty="0">
                <a:solidFill>
                  <a:prstClr val="black"/>
                </a:solidFill>
                <a:latin typeface="Microsoft Uighur" panose="02000000000000000000" pitchFamily="2" charset="-78"/>
                <a:cs typeface="Microsoft Uighur" panose="02000000000000000000" pitchFamily="2" charset="-78"/>
              </a:rPr>
              <a:t>تلاميذ المؤسسة </a:t>
            </a:r>
            <a:r>
              <a:rPr kumimoji="0" lang="ar-SA" sz="48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هو:</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rPr>
              <a:t>864 ÷ 4 = 216</a:t>
            </a:r>
            <a:endParaRPr kumimoji="0" lang="ar-SA" sz="11500" b="1" i="0" u="none" strike="noStrike" kern="1200" cap="none" spc="0" normalizeH="0" baseline="0" noProof="0" dirty="0">
              <a:ln>
                <a:noFill/>
              </a:ln>
              <a:solidFill>
                <a:srgbClr val="C0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074598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descr="Une image contenant cercle, capture d’écran, Symétrie, art&#10;&#10;Le contenu généré par l’IA peut être incorrect.">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23966" t="4255" r="50434" b="64450"/>
          <a:stretch>
            <a:fillRect/>
          </a:stretch>
        </p:blipFill>
        <p:spPr>
          <a:xfrm>
            <a:off x="5593596" y="5600700"/>
            <a:ext cx="2265336" cy="2769269"/>
          </a:xfrm>
          <a:prstGeom prst="rect">
            <a:avLst/>
          </a:prstGeom>
        </p:spPr>
      </p:pic>
    </p:spTree>
    <p:extLst>
      <p:ext uri="{BB962C8B-B14F-4D97-AF65-F5344CB8AC3E}">
        <p14:creationId xmlns:p14="http://schemas.microsoft.com/office/powerpoint/2010/main" val="323758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1447801" y="4882189"/>
            <a:ext cx="10134599"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676400" y="4926897"/>
            <a:ext cx="89107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جدول التفكيك</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2" y="5524500"/>
            <a:ext cx="7274088"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قسمة </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FBEFD-1E08-E42B-3B26-50376AB026B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20D758E-EE32-25B5-2728-F118435B85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DCD837D-969F-DFB2-EBCB-C532A3877854}"/>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9E953C13-E9BE-A51F-E0FA-62A6695C1978}"/>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37EC1AC2-B4D1-1BE8-2DC7-22B76AA702DE}"/>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خدوا كراساتكم سننجز التمارين الصفحة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32</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F82FC1B5-45F0-28BD-07A5-59789CE36CA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020B448-A1C0-7365-BF73-B8C9E5F3BB2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C3F43DFF-B41F-9CFE-0B56-7E06E58210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5300" y="4000500"/>
            <a:ext cx="13138020" cy="4606373"/>
          </a:xfrm>
          <a:prstGeom prst="rect">
            <a:avLst/>
          </a:prstGeom>
        </p:spPr>
      </p:pic>
      <p:sp>
        <p:nvSpPr>
          <p:cNvPr id="5" name="Rectangle 4">
            <a:extLst>
              <a:ext uri="{FF2B5EF4-FFF2-40B4-BE49-F238E27FC236}">
                <a16:creationId xmlns:a16="http://schemas.microsoft.com/office/drawing/2014/main" id="{B551D684-BAAC-204E-5E35-AB45F7B1A65E}"/>
              </a:ext>
            </a:extLst>
          </p:cNvPr>
          <p:cNvSpPr/>
          <p:nvPr/>
        </p:nvSpPr>
        <p:spPr>
          <a:xfrm>
            <a:off x="533399" y="5143501"/>
            <a:ext cx="12852737" cy="1676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93135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AEDD-9E14-FCDC-00F7-08AF1041D10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3522294-6C80-1628-4E4C-1077351EDD1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7FD61BC-DC31-653B-5CCB-340533D3B639}"/>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DB72596-1CD9-363A-362D-933B31124F0D}"/>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5D245EE7-485C-512F-42D9-CD77EF8CC118}"/>
              </a:ext>
            </a:extLst>
          </p:cNvPr>
          <p:cNvSpPr txBox="1"/>
          <p:nvPr/>
        </p:nvSpPr>
        <p:spPr>
          <a:xfrm>
            <a:off x="2514600" y="976263"/>
            <a:ext cx="10001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(يتم التصحيح بشكل تفاعلي على السبورة الجانبية)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2DE81340-7541-6147-04BF-9E25187E64F7}"/>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664AB917-0E25-4860-2660-821F44F6E8B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FA7A62B3-E37F-11AF-153D-24B6F27D6483}"/>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a:extLst>
              <a:ext uri="{FF2B5EF4-FFF2-40B4-BE49-F238E27FC236}">
                <a16:creationId xmlns:a16="http://schemas.microsoft.com/office/drawing/2014/main" id="{59E47EDC-4D3B-E16B-3E94-8AA7B826051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5300" y="4000500"/>
            <a:ext cx="13138020" cy="4606373"/>
          </a:xfrm>
          <a:prstGeom prst="rect">
            <a:avLst/>
          </a:prstGeom>
        </p:spPr>
      </p:pic>
      <p:sp>
        <p:nvSpPr>
          <p:cNvPr id="7" name="Rectangle 6">
            <a:extLst>
              <a:ext uri="{FF2B5EF4-FFF2-40B4-BE49-F238E27FC236}">
                <a16:creationId xmlns:a16="http://schemas.microsoft.com/office/drawing/2014/main" id="{6F5B3190-2170-7243-5F23-DCB01551DD25}"/>
              </a:ext>
            </a:extLst>
          </p:cNvPr>
          <p:cNvSpPr/>
          <p:nvPr/>
        </p:nvSpPr>
        <p:spPr>
          <a:xfrm>
            <a:off x="533399" y="5143501"/>
            <a:ext cx="12852737" cy="1676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74850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87657-135F-8C4B-3ADA-51E34D7E346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59514BD-096D-F6A5-DE8D-1348D115A49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4AFB10D-3D43-1846-22F6-BC814DDB510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28CC369-CB59-81A2-2060-81EAE4245256}"/>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B001C826-96FD-11CE-02B5-26FD069F096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05BF0312-373A-D5F6-5322-0B7DC33C99E9}"/>
              </a:ext>
            </a:extLst>
          </p:cNvPr>
          <p:cNvSpPr txBox="1"/>
          <p:nvPr/>
        </p:nvSpPr>
        <p:spPr>
          <a:xfrm>
            <a:off x="2962290" y="4610100"/>
            <a:ext cx="7791417" cy="2039020"/>
          </a:xfrm>
          <a:prstGeom prst="rect">
            <a:avLst/>
          </a:prstGeom>
          <a:noFill/>
        </p:spPr>
        <p:txBody>
          <a:bodyPr wrap="square" rtlCol="0">
            <a:spAutoFit/>
          </a:bodyPr>
          <a:lstStyle/>
          <a:p>
            <a:pPr marL="0" marR="0" lvl="1" indent="0" algn="ctr" defTabSz="685834" rtl="1" eaLnBrk="1" fontAlgn="auto" latinLnBrk="0" hangingPunct="1">
              <a:lnSpc>
                <a:spcPct val="150000"/>
              </a:lnSpc>
              <a:spcBef>
                <a:spcPct val="0"/>
              </a:spcBef>
              <a:spcAft>
                <a:spcPts val="0"/>
              </a:spcAft>
              <a:buClrTx/>
              <a:buSzTx/>
              <a:buFontTx/>
              <a:buNone/>
              <a:tabLst/>
              <a:defRPr/>
            </a:pPr>
            <a:r>
              <a:rPr lang="ar-MA" sz="4400" dirty="0">
                <a:solidFill>
                  <a:srgbClr val="FF0000"/>
                </a:solidFill>
                <a:latin typeface="Microsoft Uighur" panose="02000000000000000000" pitchFamily="2" charset="-78"/>
                <a:cs typeface="Microsoft Uighur" panose="02000000000000000000" pitchFamily="2" charset="-78"/>
              </a:rPr>
              <a:t>سيتم تجاوز النشاط الخاص بالأعداد وعدم إنجازه لوروده بشكل خاطئ في الكراسة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2926090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أنجزوا التمرين 3 صفحة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32</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9" name="Image 8">
            <a:extLst>
              <a:ext uri="{FF2B5EF4-FFF2-40B4-BE49-F238E27FC236}">
                <a16:creationId xmlns:a16="http://schemas.microsoft.com/office/drawing/2014/main" id="{4B5617EF-306F-F4BA-52EA-F87DE55994C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46908" y="4222134"/>
            <a:ext cx="13139230" cy="4199333"/>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5257800" y="5448300"/>
            <a:ext cx="7696200" cy="320176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062272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0534E-7AB5-39A3-12C5-60D6533306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D4A318E-B3B6-00CF-FE32-5ED5B6BE377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E1B2020-E731-4B01-F4DD-24CD98A5558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E4A6484-E46A-C506-2C67-E037EAFDFE2A}"/>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434199D-5CF1-7B3C-F28D-179ABE205B6E}"/>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يتم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بشكل تفاعلي على السبورة الجانبية</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AC54F1E8-F111-AF01-F86F-E82B2D31E94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6830E8B-0AAF-363E-C92A-BE54AB95EA1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2" name="ZoneTexte 11">
            <a:extLst>
              <a:ext uri="{FF2B5EF4-FFF2-40B4-BE49-F238E27FC236}">
                <a16:creationId xmlns:a16="http://schemas.microsoft.com/office/drawing/2014/main" id="{25A18FF6-A688-A9ED-20F8-54DCC318F874}"/>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pic>
        <p:nvPicPr>
          <p:cNvPr id="6" name="Image 5">
            <a:extLst>
              <a:ext uri="{FF2B5EF4-FFF2-40B4-BE49-F238E27FC236}">
                <a16:creationId xmlns:a16="http://schemas.microsoft.com/office/drawing/2014/main" id="{690CD126-CD73-24A4-B2D4-C00DCAAF273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5853" y="4222134"/>
            <a:ext cx="13117040" cy="4199333"/>
          </a:xfrm>
          <a:prstGeom prst="rect">
            <a:avLst/>
          </a:prstGeom>
        </p:spPr>
      </p:pic>
      <p:sp>
        <p:nvSpPr>
          <p:cNvPr id="7" name="Rectangle 6">
            <a:extLst>
              <a:ext uri="{FF2B5EF4-FFF2-40B4-BE49-F238E27FC236}">
                <a16:creationId xmlns:a16="http://schemas.microsoft.com/office/drawing/2014/main" id="{A7888F5D-369E-4B40-C103-310A301AA7D2}"/>
              </a:ext>
            </a:extLst>
          </p:cNvPr>
          <p:cNvSpPr/>
          <p:nvPr/>
        </p:nvSpPr>
        <p:spPr>
          <a:xfrm>
            <a:off x="5257800" y="5448300"/>
            <a:ext cx="7696200" cy="320176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737978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ابحثوا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عن حل المسألة </a:t>
            </a:r>
            <a:r>
              <a:rPr kumimoji="0" lang="ar-MA" sz="3200" b="0" i="0" u="none" strike="noStrike" kern="1200" cap="none" spc="0" normalizeH="0" baseline="0" noProof="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المحددة </a:t>
            </a:r>
            <a:r>
              <a:rPr kumimoji="0" lang="ar-SA" sz="3200" b="0" i="0" u="none" strike="noStrike" kern="1200" cap="none" spc="0" normalizeH="0" baseline="0" noProof="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مع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8832" y="4044476"/>
            <a:ext cx="13074666" cy="4392949"/>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6889734" y="5067300"/>
            <a:ext cx="6521466" cy="3581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115348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3211-87F3-7534-9474-90773A8DB50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10015EC-6286-6F47-F6C1-63A8B469626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22E3985-86F6-2E85-5096-98256FE2201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38C9A35-4DCF-4711-FA56-DCAD77338DCD}"/>
              </a:ext>
            </a:extLst>
          </p:cNvPr>
          <p:cNvSpPr/>
          <p:nvPr/>
        </p:nvSpPr>
        <p:spPr>
          <a:xfrm>
            <a:off x="-1" y="682446"/>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9014A6C-5D7A-F836-9652-8366EDF1B3CB}"/>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6C8461E6-54F7-2238-C7CE-A23183D65FBB}"/>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38F7790-C895-687C-D8B4-8B21BFD07D1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F9C3B3CB-3890-1D74-88EC-5A8E43DB67FE}"/>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5" name="Image 4">
            <a:extLst>
              <a:ext uri="{FF2B5EF4-FFF2-40B4-BE49-F238E27FC236}">
                <a16:creationId xmlns:a16="http://schemas.microsoft.com/office/drawing/2014/main" id="{4372F043-D97D-D374-D94C-87D753C5793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3635" y="4117558"/>
            <a:ext cx="13135347" cy="4413337"/>
          </a:xfrm>
          <a:prstGeom prst="rect">
            <a:avLst/>
          </a:prstGeom>
        </p:spPr>
      </p:pic>
      <p:sp>
        <p:nvSpPr>
          <p:cNvPr id="7" name="Rectangle 6">
            <a:extLst>
              <a:ext uri="{FF2B5EF4-FFF2-40B4-BE49-F238E27FC236}">
                <a16:creationId xmlns:a16="http://schemas.microsoft.com/office/drawing/2014/main" id="{5AC44F0B-EB5D-EADC-17D1-4D2BCE053BC0}"/>
              </a:ext>
            </a:extLst>
          </p:cNvPr>
          <p:cNvSpPr/>
          <p:nvPr/>
        </p:nvSpPr>
        <p:spPr>
          <a:xfrm>
            <a:off x="6939280" y="5140764"/>
            <a:ext cx="6243320" cy="366033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AF51B479-1EC7-03A4-8819-3D3CC989407D}"/>
              </a:ext>
            </a:extLst>
          </p:cNvPr>
          <p:cNvSpPr txBox="1"/>
          <p:nvPr/>
        </p:nvSpPr>
        <p:spPr>
          <a:xfrm>
            <a:off x="7696200" y="7625090"/>
            <a:ext cx="3810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168</a:t>
            </a:r>
            <a:r>
              <a:rPr kumimoji="0" lang="fr-FR" sz="2800" b="1" i="0" u="none" strike="noStrike" kern="1200" cap="none" spc="0" normalizeH="0" baseline="0" noProof="0" dirty="0">
                <a:ln>
                  <a:noFill/>
                </a:ln>
                <a:solidFill>
                  <a:srgbClr val="FF0000"/>
                </a:solidFill>
                <a:effectLst/>
                <a:uLnTx/>
                <a:uFillTx/>
                <a:latin typeface="Calibri"/>
                <a:ea typeface="+mn-ea"/>
                <a:cs typeface="+mn-cs"/>
              </a:rPr>
              <a:t> ÷ </a:t>
            </a:r>
            <a:r>
              <a:rPr kumimoji="0" lang="fr-FR"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4</a:t>
            </a:r>
            <a:r>
              <a:rPr kumimoji="0" lang="fr-FR" sz="2800" b="1" i="0" u="none" strike="noStrike" kern="1200" cap="none" spc="0" normalizeH="0" baseline="0" noProof="0" dirty="0">
                <a:ln>
                  <a:noFill/>
                </a:ln>
                <a:solidFill>
                  <a:srgbClr val="FF0000"/>
                </a:solidFill>
                <a:effectLst/>
                <a:uLnTx/>
                <a:uFillTx/>
                <a:latin typeface="Calibri"/>
                <a:ea typeface="+mn-ea"/>
                <a:cs typeface="+mn-cs"/>
              </a:rPr>
              <a:t> = </a:t>
            </a:r>
            <a:r>
              <a:rPr kumimoji="0" lang="fr-FR"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42</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6448603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 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24370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59769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a:t>
            </a:r>
            <a:r>
              <a:rPr lang="ar-MA" sz="4000" b="1" dirty="0">
                <a:solidFill>
                  <a:srgbClr val="C00000"/>
                </a:solidFill>
                <a:latin typeface="Microsoft Uighur" panose="02000000000000000000" pitchFamily="2" charset="-78"/>
                <a:cs typeface="Microsoft Uighur" panose="02000000000000000000" pitchFamily="2" charset="-78"/>
              </a:rPr>
              <a:t>إ</a:t>
            </a:r>
            <a:r>
              <a:rPr lang="ar-SA" sz="4000" b="1" dirty="0" err="1">
                <a:solidFill>
                  <a:srgbClr val="C00000"/>
                </a:solidFill>
                <a:latin typeface="Microsoft Uighur" panose="02000000000000000000" pitchFamily="2" charset="-78"/>
                <a:cs typeface="Microsoft Uighur" panose="02000000000000000000" pitchFamily="2" charset="-78"/>
              </a:rPr>
              <a:t>نجازات</a:t>
            </a:r>
            <a:r>
              <a:rPr lang="ar-SA" sz="4000" b="1" dirty="0">
                <a:solidFill>
                  <a:srgbClr val="C00000"/>
                </a:solidFill>
                <a:latin typeface="Microsoft Uighur" panose="02000000000000000000" pitchFamily="2" charset="-78"/>
                <a:cs typeface="Microsoft Uighur" panose="02000000000000000000" pitchFamily="2" charset="-78"/>
              </a:rPr>
              <a:t>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5553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4" name="Image 13">
            <a:extLst>
              <a:ext uri="{FF2B5EF4-FFF2-40B4-BE49-F238E27FC236}">
                <a16:creationId xmlns:a16="http://schemas.microsoft.com/office/drawing/2014/main" id="{119C852C-F58E-91AB-A87A-C9E987272A0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876800" y="4609906"/>
            <a:ext cx="2126957" cy="2665684"/>
          </a:xfrm>
          <a:prstGeom prst="rect">
            <a:avLst/>
          </a:prstGeom>
        </p:spPr>
      </p:pic>
      <p:grpSp>
        <p:nvGrpSpPr>
          <p:cNvPr id="21" name="Groupe 20">
            <a:extLst>
              <a:ext uri="{FF2B5EF4-FFF2-40B4-BE49-F238E27FC236}">
                <a16:creationId xmlns:a16="http://schemas.microsoft.com/office/drawing/2014/main" id="{361576F5-FA11-FC11-7410-1DA25290E388}"/>
              </a:ext>
            </a:extLst>
          </p:cNvPr>
          <p:cNvGrpSpPr/>
          <p:nvPr/>
        </p:nvGrpSpPr>
        <p:grpSpPr>
          <a:xfrm>
            <a:off x="7239000" y="4838700"/>
            <a:ext cx="1823611" cy="2215306"/>
            <a:chOff x="5551965" y="4355607"/>
            <a:chExt cx="2789137" cy="3388218"/>
          </a:xfrm>
        </p:grpSpPr>
        <p:pic>
          <p:nvPicPr>
            <p:cNvPr id="24" name="Image 23" descr="Une image contenant texte, capture d’écran, Rectangle, cercle&#10;&#10;Le contenu généré par l’IA peut être incorrect.">
              <a:extLst>
                <a:ext uri="{FF2B5EF4-FFF2-40B4-BE49-F238E27FC236}">
                  <a16:creationId xmlns:a16="http://schemas.microsoft.com/office/drawing/2014/main" id="{DD5B9836-5D5A-4073-8B67-50598BDEAD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545721">
              <a:off x="7466251" y="4355607"/>
              <a:ext cx="679221" cy="1391763"/>
            </a:xfrm>
            <a:prstGeom prst="rect">
              <a:avLst/>
            </a:prstGeom>
          </p:spPr>
        </p:pic>
        <p:pic>
          <p:nvPicPr>
            <p:cNvPr id="27" name="Image 26" descr="Une image contenant texte, capture d’écran, Rectangle, cercle&#10;&#10;Le contenu généré par l’IA peut être incorrect.">
              <a:extLst>
                <a:ext uri="{FF2B5EF4-FFF2-40B4-BE49-F238E27FC236}">
                  <a16:creationId xmlns:a16="http://schemas.microsoft.com/office/drawing/2014/main" id="{5CA4CDD3-352F-102C-6B1C-4EA37CDA7B0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545721">
              <a:off x="6793967" y="4367805"/>
              <a:ext cx="679221" cy="1391763"/>
            </a:xfrm>
            <a:prstGeom prst="rect">
              <a:avLst/>
            </a:prstGeom>
          </p:spPr>
        </p:pic>
        <p:pic>
          <p:nvPicPr>
            <p:cNvPr id="28" name="Image 27" descr="Une image contenant texte, capture d’écran, Rectangle, conception&#10;&#10;Le contenu généré par l’IA peut être incorrect.">
              <a:extLst>
                <a:ext uri="{FF2B5EF4-FFF2-40B4-BE49-F238E27FC236}">
                  <a16:creationId xmlns:a16="http://schemas.microsoft.com/office/drawing/2014/main" id="{8BB6D604-A793-25B4-4E10-3F5CD37C7FE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38541">
              <a:off x="6359041" y="4885399"/>
              <a:ext cx="691822" cy="1425101"/>
            </a:xfrm>
            <a:prstGeom prst="rect">
              <a:avLst/>
            </a:prstGeom>
          </p:spPr>
        </p:pic>
        <p:pic>
          <p:nvPicPr>
            <p:cNvPr id="29" name="Image 28" descr="Une image contenant texte, capture d’écran, Rectangle, conception&#10;&#10;Le contenu généré par l’IA peut être incorrect.">
              <a:extLst>
                <a:ext uri="{FF2B5EF4-FFF2-40B4-BE49-F238E27FC236}">
                  <a16:creationId xmlns:a16="http://schemas.microsoft.com/office/drawing/2014/main" id="{2ADA2FCB-8071-968C-F0A5-0BCBF2099F5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438541">
              <a:off x="5551965" y="4798483"/>
              <a:ext cx="691822" cy="1425101"/>
            </a:xfrm>
            <a:prstGeom prst="rect">
              <a:avLst/>
            </a:prstGeom>
          </p:spPr>
        </p:pic>
        <p:pic>
          <p:nvPicPr>
            <p:cNvPr id="30" name="Image 29" descr="Une image contenant texte, bleu vert, conception, motif&#10;&#10;Le contenu généré par l’IA peut être incorrect.">
              <a:extLst>
                <a:ext uri="{FF2B5EF4-FFF2-40B4-BE49-F238E27FC236}">
                  <a16:creationId xmlns:a16="http://schemas.microsoft.com/office/drawing/2014/main" id="{F3E75A30-3F0F-F582-BB6B-5C0515E8E5E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64355" y="5817855"/>
              <a:ext cx="676747" cy="1439388"/>
            </a:xfrm>
            <a:prstGeom prst="rect">
              <a:avLst/>
            </a:prstGeom>
          </p:spPr>
        </p:pic>
        <p:pic>
          <p:nvPicPr>
            <p:cNvPr id="31" name="Image 30" descr="Une image contenant texte, bleu vert, conception, motif&#10;&#10;Le contenu généré par l’IA peut être incorrect.">
              <a:extLst>
                <a:ext uri="{FF2B5EF4-FFF2-40B4-BE49-F238E27FC236}">
                  <a16:creationId xmlns:a16="http://schemas.microsoft.com/office/drawing/2014/main" id="{E824F6FE-C576-9BA5-BAA4-FA018FA92A7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065411" y="6174513"/>
              <a:ext cx="676747" cy="1439388"/>
            </a:xfrm>
            <a:prstGeom prst="rect">
              <a:avLst/>
            </a:prstGeom>
          </p:spPr>
        </p:pic>
        <p:pic>
          <p:nvPicPr>
            <p:cNvPr id="32" name="Image 31" descr="Une image contenant texte, conception, motif&#10;&#10;Le contenu généré par l’IA peut être incorrect.">
              <a:extLst>
                <a:ext uri="{FF2B5EF4-FFF2-40B4-BE49-F238E27FC236}">
                  <a16:creationId xmlns:a16="http://schemas.microsoft.com/office/drawing/2014/main" id="{1C8C4BEB-2E7F-0102-404D-1C682593A26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99437" y="6337774"/>
              <a:ext cx="674698" cy="1406051"/>
            </a:xfrm>
            <a:prstGeom prst="rect">
              <a:avLst/>
            </a:prstGeom>
          </p:spPr>
        </p:pic>
        <p:pic>
          <p:nvPicPr>
            <p:cNvPr id="33" name="Image 32" descr="Une image contenant texte, conception, motif&#10;&#10;Le contenu généré par l’IA peut être incorrect.">
              <a:extLst>
                <a:ext uri="{FF2B5EF4-FFF2-40B4-BE49-F238E27FC236}">
                  <a16:creationId xmlns:a16="http://schemas.microsoft.com/office/drawing/2014/main" id="{90AE51DE-CF5B-84C1-51D2-0AB3998EAE9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68770" y="6152077"/>
              <a:ext cx="674698" cy="1406051"/>
            </a:xfrm>
            <a:prstGeom prst="rect">
              <a:avLst/>
            </a:prstGeom>
          </p:spPr>
        </p:pic>
      </p:grpSp>
    </p:spTree>
    <p:extLst>
      <p:ext uri="{BB962C8B-B14F-4D97-AF65-F5344CB8AC3E}">
        <p14:creationId xmlns:p14="http://schemas.microsoft.com/office/powerpoint/2010/main" val="3485664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664201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sp>
        <p:nvSpPr>
          <p:cNvPr id="8" name="Google Shape;146;p4">
            <a:extLst>
              <a:ext uri="{FF2B5EF4-FFF2-40B4-BE49-F238E27FC236}">
                <a16:creationId xmlns:a16="http://schemas.microsoft.com/office/drawing/2014/main" id="{BADF30DE-17FC-959C-3206-B7AE9DE4BF1A}"/>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graphicFrame>
        <p:nvGraphicFramePr>
          <p:cNvPr id="3" name="Tableau 2">
            <a:extLst>
              <a:ext uri="{FF2B5EF4-FFF2-40B4-BE49-F238E27FC236}">
                <a16:creationId xmlns:a16="http://schemas.microsoft.com/office/drawing/2014/main" id="{2D897B20-FBBE-FCB1-77B6-F1710603FC9F}"/>
              </a:ext>
            </a:extLst>
          </p:cNvPr>
          <p:cNvGraphicFramePr>
            <a:graphicFrameLocks noGrp="1"/>
          </p:cNvGraphicFramePr>
          <p:nvPr/>
        </p:nvGraphicFramePr>
        <p:xfrm>
          <a:off x="150019" y="2234489"/>
          <a:ext cx="13415962" cy="6577642"/>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4" name="Espace réservé du contenu 3">
            <a:extLst>
              <a:ext uri="{FF2B5EF4-FFF2-40B4-BE49-F238E27FC236}">
                <a16:creationId xmlns:a16="http://schemas.microsoft.com/office/drawing/2014/main" id="{30422127-72C9-93B5-127F-1804AA89BF86}"/>
              </a:ext>
            </a:extLst>
          </p:cNvPr>
          <p:cNvSpPr txBox="1">
            <a:spLocks/>
          </p:cNvSpPr>
          <p:nvPr/>
        </p:nvSpPr>
        <p:spPr>
          <a:xfrm>
            <a:off x="4752865" y="4443444"/>
            <a:ext cx="8677387" cy="4377690"/>
          </a:xfrm>
          <a:prstGeom prst="rect">
            <a:avLst/>
          </a:prstGeom>
          <a:noFill/>
          <a:ln>
            <a:noFill/>
          </a:ln>
        </p:spPr>
        <p:txBody>
          <a:bodyPr spcFirstLastPara="1" vert="horz" wrap="square" lIns="102870" tIns="51435" rIns="102870" bIns="51435" rtlCol="0" anchor="t" anchorCtr="0">
            <a:normAutofit/>
          </a:bodyPr>
          <a:lstStyle>
            <a:lvl1pPr marL="228600" lvl="0" indent="-228600" algn="l" defTabSz="914400" rtl="0" eaLnBrk="1" latinLnBrk="0" hangingPunct="1">
              <a:lnSpc>
                <a:spcPct val="90000"/>
              </a:lnSpc>
              <a:spcBef>
                <a:spcPts val="1000"/>
              </a:spcBef>
              <a:spcAft>
                <a:spcPts val="0"/>
              </a:spcAft>
              <a:buClr>
                <a:srgbClr val="009A92"/>
              </a:buClr>
              <a:buSzPts val="2133"/>
              <a:buFont typeface="Arial" panose="020B0604020202020204" pitchFamily="34" charset="0"/>
              <a:buChar char="•"/>
              <a:defRPr sz="2800" b="0" i="0" kern="1200">
                <a:solidFill>
                  <a:schemeClr val="tx1"/>
                </a:solidFill>
                <a:latin typeface="+mn-lt"/>
                <a:ea typeface="+mn-ea"/>
                <a:cs typeface="+mn-cs"/>
                <a:sym typeface="Montserrat Light"/>
              </a:defRPr>
            </a:lvl1pPr>
            <a:lvl2pPr marL="685800" lvl="1"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400" kern="1200">
                <a:solidFill>
                  <a:schemeClr val="tx1"/>
                </a:solidFill>
                <a:latin typeface="+mn-lt"/>
                <a:ea typeface="+mn-ea"/>
                <a:cs typeface="+mn-cs"/>
              </a:defRPr>
            </a:lvl2pPr>
            <a:lvl3pPr marL="1143000" lvl="2"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2000" kern="1200">
                <a:solidFill>
                  <a:schemeClr val="tx1"/>
                </a:solidFill>
                <a:latin typeface="+mn-lt"/>
                <a:ea typeface="+mn-ea"/>
                <a:cs typeface="+mn-cs"/>
              </a:defRPr>
            </a:lvl3pPr>
            <a:lvl4pPr marL="1600200" lvl="3"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4pPr>
            <a:lvl5pPr marL="2057400" lvl="4"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5pPr>
            <a:lvl6pPr marL="2514600" lvl="5"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marL="385763" marR="94298" indent="-385763" algn="just" defTabSz="1028700" rtl="1">
              <a:lnSpc>
                <a:spcPct val="110000"/>
              </a:lnSpc>
              <a:spcBef>
                <a:spcPts val="394"/>
              </a:spcBef>
              <a:buFont typeface="Symbol" panose="05050102010706020507" pitchFamily="18" charset="2"/>
              <a:buChar char=""/>
            </a:pPr>
            <a:r>
              <a:rPr lang="fr-FR" sz="2700" b="1" dirty="0" err="1">
                <a:solidFill>
                  <a:srgbClr val="151616"/>
                </a:solidFill>
                <a:latin typeface="Calibri" panose="020F0502020204030204" pitchFamily="34" charset="0"/>
                <a:ea typeface="Calibri" panose="020F0502020204030204" pitchFamily="34" charset="0"/>
              </a:rPr>
              <a:t>يتحدث</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عن</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مفهوم</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القسمة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ويناقشها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ويحل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عملياتها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تماما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كما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كان</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يفعل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أثناء</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تقديم</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عمليتي</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الجمع</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والطرح</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وذلك</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بكتابة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المسألة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المتعلقة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بالقسمة</a:t>
            </a:r>
            <a:r>
              <a:rPr lang="fr-FR" sz="2700" b="1" dirty="0">
                <a:solidFill>
                  <a:srgbClr val="151616"/>
                </a:solidFill>
                <a:latin typeface="Calibri" panose="020F0502020204030204" pitchFamily="34" charset="0"/>
                <a:ea typeface="Calibri" panose="020F0502020204030204" pitchFamily="34" charset="0"/>
              </a:rPr>
              <a:t> على </a:t>
            </a:r>
            <a:r>
              <a:rPr lang="fr-FR" sz="2700" b="1" dirty="0" err="1">
                <a:solidFill>
                  <a:srgbClr val="151616"/>
                </a:solidFill>
                <a:latin typeface="Calibri" panose="020F0502020204030204" pitchFamily="34" charset="0"/>
                <a:ea typeface="Calibri" panose="020F0502020204030204" pitchFamily="34" charset="0"/>
              </a:rPr>
              <a:t>السبورة</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وقراءتها</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بشكل</a:t>
            </a:r>
            <a:r>
              <a:rPr lang="fr-FR" sz="2700" b="1" dirty="0">
                <a:solidFill>
                  <a:srgbClr val="151616"/>
                </a:solidFill>
                <a:latin typeface="Calibri" panose="020F0502020204030204" pitchFamily="34" charset="0"/>
                <a:ea typeface="Calibri" panose="020F0502020204030204" pitchFamily="34" charset="0"/>
              </a:rPr>
              <a:t> </a:t>
            </a:r>
            <a:r>
              <a:rPr lang="fr-FR" sz="2700" b="1" dirty="0" err="1">
                <a:solidFill>
                  <a:srgbClr val="151616"/>
                </a:solidFill>
                <a:latin typeface="Calibri" panose="020F0502020204030204" pitchFamily="34" charset="0"/>
                <a:ea typeface="Calibri" panose="020F0502020204030204" pitchFamily="34" charset="0"/>
              </a:rPr>
              <a:t>آني</a:t>
            </a:r>
            <a:r>
              <a:rPr lang="fr-FR" sz="2700" b="1" dirty="0">
                <a:solidFill>
                  <a:srgbClr val="151616"/>
                </a:solidFill>
                <a:latin typeface="Calibri" panose="020F0502020204030204" pitchFamily="34" charset="0"/>
                <a:ea typeface="Calibri" panose="020F0502020204030204" pitchFamily="34" charset="0"/>
              </a:rPr>
              <a:t>.</a:t>
            </a:r>
            <a:endParaRPr lang="fr-FR" sz="2700" b="1" dirty="0">
              <a:solidFill>
                <a:prstClr val="black"/>
              </a:solidFill>
              <a:latin typeface="Calibri" panose="020F0502020204030204" pitchFamily="34" charset="0"/>
              <a:ea typeface="Calibri" panose="020F0502020204030204" pitchFamily="34" charset="0"/>
            </a:endParaRPr>
          </a:p>
          <a:p>
            <a:pPr marL="385763" marR="94298" indent="-385763" algn="just" defTabSz="1028700" rtl="1">
              <a:lnSpc>
                <a:spcPct val="110000"/>
              </a:lnSpc>
              <a:spcBef>
                <a:spcPts val="394"/>
              </a:spcBef>
              <a:buFont typeface="Symbol" panose="05050102010706020507" pitchFamily="18" charset="2"/>
              <a:buChar char=""/>
            </a:pPr>
            <a:r>
              <a:rPr lang="ar-MA" sz="2700" b="1" dirty="0">
                <a:solidFill>
                  <a:srgbClr val="151616"/>
                </a:solidFill>
                <a:latin typeface="Calibri" panose="020F0502020204030204" pitchFamily="34" charset="0"/>
                <a:ea typeface="Calibri" panose="020F0502020204030204" pitchFamily="34" charset="0"/>
                <a:cs typeface="Times New Roman" panose="02020603050405020304" pitchFamily="18" charset="0"/>
              </a:rPr>
              <a:t>يفتح مناقشة مع المتعلمين بناء على الأسئلة التالية:</a:t>
            </a:r>
            <a:endParaRPr lang="fr-FR" sz="2700" b="1" dirty="0">
              <a:solidFill>
                <a:prstClr val="black"/>
              </a:solidFill>
              <a:latin typeface="Calibri" panose="020F0502020204030204" pitchFamily="34" charset="0"/>
              <a:ea typeface="Calibri" panose="020F0502020204030204" pitchFamily="34" charset="0"/>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المعلومات</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التي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تقدمها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المسألة</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السؤال</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المطروح</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في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المسألة</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ما</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الذي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ينبغي</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القيام</a:t>
            </a:r>
            <a:r>
              <a:rPr lang="fr-FR" sz="2700" b="1" dirty="0">
                <a:solidFill>
                  <a:srgbClr val="151616"/>
                </a:solidFill>
                <a:latin typeface="Calibri" panose="020F0502020204030204" pitchFamily="34" charset="0"/>
                <a:ea typeface="Wingdings" panose="05000000000000000000" pitchFamily="2" charset="2"/>
              </a:rPr>
              <a:t> </a:t>
            </a:r>
            <a:r>
              <a:rPr lang="fr-FR" sz="2700" b="1" dirty="0" err="1">
                <a:solidFill>
                  <a:srgbClr val="151616"/>
                </a:solidFill>
                <a:latin typeface="Calibri" panose="020F0502020204030204" pitchFamily="34" charset="0"/>
                <a:ea typeface="Wingdings" panose="05000000000000000000" pitchFamily="2" charset="2"/>
              </a:rPr>
              <a:t>به</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385763" marR="94298" indent="-385763" algn="just" defTabSz="1028700" rtl="1">
              <a:lnSpc>
                <a:spcPct val="110000"/>
              </a:lnSpc>
              <a:spcBef>
                <a:spcPts val="394"/>
              </a:spcBef>
              <a:buClr>
                <a:srgbClr val="151616"/>
              </a:buClr>
              <a:buSzPts val="900"/>
              <a:buFont typeface="Wingdings" panose="05000000000000000000" pitchFamily="2" charset="2"/>
              <a:buChar char=""/>
            </a:pPr>
            <a:r>
              <a:rPr lang="fr-FR" sz="2700" b="1" dirty="0" err="1">
                <a:solidFill>
                  <a:srgbClr val="151616"/>
                </a:solidFill>
                <a:latin typeface="Calibri" panose="020F0502020204030204" pitchFamily="34" charset="0"/>
                <a:ea typeface="Wingdings" panose="05000000000000000000" pitchFamily="2" charset="2"/>
              </a:rPr>
              <a:t>لماذا</a:t>
            </a:r>
            <a:r>
              <a:rPr lang="fr-FR" sz="2700" b="1" dirty="0">
                <a:solidFill>
                  <a:srgbClr val="151616"/>
                </a:solidFill>
                <a:latin typeface="Calibri" panose="020F0502020204030204" pitchFamily="34" charset="0"/>
                <a:ea typeface="Wingdings" panose="05000000000000000000" pitchFamily="2" charset="2"/>
              </a:rPr>
              <a:t>؟</a:t>
            </a:r>
            <a:endParaRPr lang="fr-FR" sz="2700" b="1" dirty="0">
              <a:solidFill>
                <a:prstClr val="black"/>
              </a:solidFill>
              <a:latin typeface="Calibri" panose="020F0502020204030204" pitchFamily="34" charset="0"/>
              <a:ea typeface="Wingdings" panose="05000000000000000000" pitchFamily="2" charset="2"/>
            </a:endParaRPr>
          </a:p>
          <a:p>
            <a:pPr marL="0" indent="0" algn="r" defTabSz="1028700" rtl="1">
              <a:lnSpc>
                <a:spcPct val="110000"/>
              </a:lnSpc>
              <a:spcBef>
                <a:spcPts val="1125"/>
              </a:spcBef>
              <a:buNone/>
            </a:pPr>
            <a:endParaRPr lang="fr-FR" sz="2700" b="1" dirty="0">
              <a:solidFill>
                <a:prstClr val="black"/>
              </a:solidFill>
              <a:latin typeface="Calibri" panose="020F0502020204030204" pitchFamily="34" charset="0"/>
              <a:ea typeface="Calibri" panose="020F0502020204030204" pitchFamily="34" charset="0"/>
            </a:endParaRPr>
          </a:p>
          <a:p>
            <a:pPr marL="0" indent="0" algn="just" defTabSz="1028700" rtl="1">
              <a:lnSpc>
                <a:spcPct val="110000"/>
              </a:lnSpc>
              <a:spcBef>
                <a:spcPts val="681"/>
              </a:spcBef>
              <a:buNone/>
            </a:pPr>
            <a:endParaRPr lang="ar-MA" sz="2700" b="1" dirty="0">
              <a:solidFill>
                <a:prstClr val="black"/>
              </a:solidFill>
              <a:latin typeface="Calibri-Bold"/>
              <a:cs typeface="Times New Roman" panose="02020603050405020304" pitchFamily="18" charset="0"/>
            </a:endParaRPr>
          </a:p>
          <a:p>
            <a:pPr marL="0" indent="0" algn="just" defTabSz="1028700" rtl="1">
              <a:lnSpc>
                <a:spcPct val="110000"/>
              </a:lnSpc>
              <a:spcBef>
                <a:spcPts val="681"/>
              </a:spcBef>
              <a:buNone/>
            </a:pPr>
            <a:endParaRPr lang="ar-MA" sz="2700" b="1" dirty="0">
              <a:solidFill>
                <a:srgbClr val="EE7D31"/>
              </a:solidFill>
              <a:latin typeface="Calibri-Bold"/>
              <a:cs typeface="Times New Roman" panose="02020603050405020304" pitchFamily="18" charset="0"/>
            </a:endParaRPr>
          </a:p>
        </p:txBody>
      </p:sp>
      <p:grpSp>
        <p:nvGrpSpPr>
          <p:cNvPr id="6" name="Groupe 11">
            <a:extLst>
              <a:ext uri="{FF2B5EF4-FFF2-40B4-BE49-F238E27FC236}">
                <a16:creationId xmlns:a16="http://schemas.microsoft.com/office/drawing/2014/main" id="{68768605-E72D-83C3-6447-1EBFC906EA86}"/>
              </a:ext>
            </a:extLst>
          </p:cNvPr>
          <p:cNvGrpSpPr/>
          <p:nvPr/>
        </p:nvGrpSpPr>
        <p:grpSpPr>
          <a:xfrm>
            <a:off x="285749" y="5109642"/>
            <a:ext cx="4586290" cy="2942870"/>
            <a:chOff x="650240" y="3978702"/>
            <a:chExt cx="3627119" cy="2540341"/>
          </a:xfrm>
        </p:grpSpPr>
        <p:pic>
          <p:nvPicPr>
            <p:cNvPr id="10" name="Image 10" descr="Une image contenant Rectangle, cadre photo, cadre, art&#10;&#10;Description générée automatiquement">
              <a:extLst>
                <a:ext uri="{FF2B5EF4-FFF2-40B4-BE49-F238E27FC236}">
                  <a16:creationId xmlns:a16="http://schemas.microsoft.com/office/drawing/2014/main" id="{227682F8-C66B-5CE9-962E-C3B10FF5E7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0240" y="3978702"/>
              <a:ext cx="3627119" cy="2540341"/>
            </a:xfrm>
            <a:prstGeom prst="rect">
              <a:avLst/>
            </a:prstGeom>
          </p:spPr>
        </p:pic>
        <p:sp>
          <p:nvSpPr>
            <p:cNvPr id="11" name="Zone de texte 2">
              <a:extLst>
                <a:ext uri="{FF2B5EF4-FFF2-40B4-BE49-F238E27FC236}">
                  <a16:creationId xmlns:a16="http://schemas.microsoft.com/office/drawing/2014/main" id="{5E3F3F47-8E81-BDCA-E9E7-CDCACCD2D3B5}"/>
                </a:ext>
              </a:extLst>
            </p:cNvPr>
            <p:cNvSpPr txBox="1">
              <a:spLocks noChangeArrowheads="1"/>
            </p:cNvSpPr>
            <p:nvPr/>
          </p:nvSpPr>
          <p:spPr bwMode="auto">
            <a:xfrm>
              <a:off x="1036320" y="4317353"/>
              <a:ext cx="2926080" cy="1976946"/>
            </a:xfrm>
            <a:prstGeom prst="rect">
              <a:avLst/>
            </a:prstGeom>
            <a:noFill/>
            <a:ln w="9525">
              <a:noFill/>
              <a:miter lim="800000"/>
              <a:headEnd/>
              <a:tailEnd/>
            </a:ln>
          </p:spPr>
          <p:txBody>
            <a:bodyPr rot="0" vert="horz" wrap="square" lIns="102870" tIns="51435" rIns="102870" bIns="51435" anchor="t" anchorCtr="0"/>
            <a:lstStyle/>
            <a:p>
              <a:pPr algn="ctr" defTabSz="1028700" rtl="1"/>
              <a:r>
                <a:rPr lang="ar-MA" sz="2700" b="1" dirty="0">
                  <a:solidFill>
                    <a:prstClr val="white"/>
                  </a:solidFill>
                  <a:latin typeface="Arial" panose="020B0604020202020204" pitchFamily="34" charset="0"/>
                  <a:cs typeface="Arial" panose="020B0604020202020204" pitchFamily="34" charset="0"/>
                </a:rPr>
                <a:t>يملك حسام 416 درهما. قسم هذا المبلغ بالتساوي على أربعة من أصدقائه.</a:t>
              </a:r>
              <a:endParaRPr lang="fr-MA" sz="2700" b="1" dirty="0">
                <a:solidFill>
                  <a:prstClr val="white"/>
                </a:solidFill>
                <a:latin typeface="Arial" panose="020B0604020202020204" pitchFamily="34" charset="0"/>
                <a:cs typeface="Arial" panose="020B0604020202020204" pitchFamily="34" charset="0"/>
              </a:endParaRPr>
            </a:p>
            <a:p>
              <a:pPr algn="ctr" defTabSz="1028700" rtl="1"/>
              <a:r>
                <a:rPr lang="ar-MA" sz="2700" b="1" dirty="0">
                  <a:solidFill>
                    <a:prstClr val="white"/>
                  </a:solidFill>
                  <a:latin typeface="Arial" panose="020B0604020202020204" pitchFamily="34" charset="0"/>
                  <a:cs typeface="Arial" panose="020B0604020202020204" pitchFamily="34" charset="0"/>
                </a:rPr>
                <a:t> ما المبلغ الذي أعطاه حسام لكل واحد منهم؟</a:t>
              </a:r>
              <a:endParaRPr lang="en-IN" sz="2700" b="1" dirty="0">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62146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CE0CB0A9-A856-017F-88CE-E8F21C0C146C}"/>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Rectangle 2">
            <a:extLst>
              <a:ext uri="{FF2B5EF4-FFF2-40B4-BE49-F238E27FC236}">
                <a16:creationId xmlns:a16="http://schemas.microsoft.com/office/drawing/2014/main" id="{58B30134-1EAF-B172-7ACE-4B03CAC8D7CD}"/>
              </a:ext>
            </a:extLst>
          </p:cNvPr>
          <p:cNvSpPr/>
          <p:nvPr/>
        </p:nvSpPr>
        <p:spPr>
          <a:xfrm>
            <a:off x="4297102" y="3218331"/>
            <a:ext cx="9105301" cy="5319598"/>
          </a:xfrm>
          <a:prstGeom prst="rect">
            <a:avLst/>
          </a:prstGeom>
        </p:spPr>
        <p:txBody>
          <a:bodyPr wrap="square">
            <a:spAutoFit/>
          </a:bodyPr>
          <a:lstStyle/>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يرسم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الخط</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العمودي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والأفقي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للتقنية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الاعتيادية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الأرض</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ثم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يقول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المبلغ</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الذي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سنقوم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بتوزيعه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سنكتبه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هذا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الموضع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والذي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يتألف</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مئات</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وعشرة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واحدة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و6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وحدات</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يقول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نحتاج</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لتوزيعها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متعلمين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إذا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اكتبوا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كل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عدد</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موضعه</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والآن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سنقوم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416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يناقش</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المتعلمين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قاعدة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إنجاز</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ينبغي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نبدأ</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دائما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عملية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القسمة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الرقم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الموافق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لأعلى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رتبة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85763" marR="94298" indent="-385763" algn="just" defTabSz="1028700" rtl="1">
              <a:lnSpc>
                <a:spcPct val="150000"/>
              </a:lnSpc>
              <a:spcBef>
                <a:spcPts val="394"/>
              </a:spcBef>
              <a:buFont typeface="Symbol" panose="05050102010706020507" pitchFamily="18" charset="2"/>
              <a:buChar char=""/>
            </a:pP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يوزع</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الأوراق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النقدية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فئة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100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أوراق</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سيتم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توزيعها</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4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أصدقاء</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بالتساوي</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وكل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فرد</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سيحصل</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على</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ورقة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واحدة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من</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فئة</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 100 </a:t>
            </a:r>
            <a:r>
              <a:rPr lang="fr-FR" sz="2475" b="1" dirty="0" err="1">
                <a:solidFill>
                  <a:srgbClr val="151616"/>
                </a:solidFill>
                <a:latin typeface="Times New Roman" panose="02020603050405020304" pitchFamily="18" charset="0"/>
                <a:ea typeface="Calibri" panose="020F0502020204030204" pitchFamily="34" charset="0"/>
                <a:cs typeface="Times New Roman" panose="02020603050405020304" pitchFamily="18" charset="0"/>
              </a:rPr>
              <a:t>درهم</a:t>
            </a:r>
            <a:r>
              <a:rPr lang="fr-FR" sz="2475" b="1" dirty="0">
                <a:solidFill>
                  <a:srgbClr val="151616"/>
                </a:solidFill>
                <a:latin typeface="Times New Roman" panose="02020603050405020304" pitchFamily="18" charset="0"/>
                <a:ea typeface="Calibri" panose="020F0502020204030204" pitchFamily="34" charset="0"/>
                <a:cs typeface="Times New Roman" panose="02020603050405020304" pitchFamily="18" charset="0"/>
              </a:rPr>
              <a:t>.</a:t>
            </a:r>
            <a:endParaRPr lang="fr-FR" sz="2475"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Image 2">
            <a:extLst>
              <a:ext uri="{FF2B5EF4-FFF2-40B4-BE49-F238E27FC236}">
                <a16:creationId xmlns:a16="http://schemas.microsoft.com/office/drawing/2014/main" id="{29CDAE79-002E-3FEE-6CF3-E4630B4A7FF8}"/>
              </a:ext>
            </a:extLst>
          </p:cNvPr>
          <p:cNvPicPr>
            <a:picLocks noChangeAspect="1"/>
          </p:cNvPicPr>
          <p:nvPr/>
        </p:nvPicPr>
        <p:blipFill rotWithShape="1">
          <a:blip r:embed="rId4"/>
          <a:srcRect t="1" b="3144"/>
          <a:stretch/>
        </p:blipFill>
        <p:spPr>
          <a:xfrm>
            <a:off x="313597" y="3632954"/>
            <a:ext cx="3904290" cy="4052711"/>
          </a:xfrm>
          <a:prstGeom prst="rect">
            <a:avLst/>
          </a:prstGeom>
        </p:spPr>
      </p:pic>
      <p:sp>
        <p:nvSpPr>
          <p:cNvPr id="5" name="Google Shape;146;p4">
            <a:extLst>
              <a:ext uri="{FF2B5EF4-FFF2-40B4-BE49-F238E27FC236}">
                <a16:creationId xmlns:a16="http://schemas.microsoft.com/office/drawing/2014/main" id="{3307C5ED-7CF5-9A71-BD8F-264FD76937A5}"/>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6523941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D51E100D-4E7B-3B52-4BFD-845DCE6A8CB0}"/>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pic>
        <p:nvPicPr>
          <p:cNvPr id="3" name="Picture 1">
            <a:extLst>
              <a:ext uri="{FF2B5EF4-FFF2-40B4-BE49-F238E27FC236}">
                <a16:creationId xmlns:a16="http://schemas.microsoft.com/office/drawing/2014/main" id="{8DCFF149-9269-1215-6982-487B2BF0A3F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462039" y="4901142"/>
            <a:ext cx="1789695" cy="18205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4" name="Group 6">
            <a:extLst>
              <a:ext uri="{FF2B5EF4-FFF2-40B4-BE49-F238E27FC236}">
                <a16:creationId xmlns:a16="http://schemas.microsoft.com/office/drawing/2014/main" id="{E5D91D0E-46FF-FA05-A117-C0ED6BE43C65}"/>
              </a:ext>
            </a:extLst>
          </p:cNvPr>
          <p:cNvGrpSpPr/>
          <p:nvPr/>
        </p:nvGrpSpPr>
        <p:grpSpPr>
          <a:xfrm>
            <a:off x="1088004" y="6915693"/>
            <a:ext cx="8824626" cy="1468459"/>
            <a:chOff x="3333292" y="3795587"/>
            <a:chExt cx="5623861" cy="911927"/>
          </a:xfrm>
        </p:grpSpPr>
        <p:pic>
          <p:nvPicPr>
            <p:cNvPr id="5" name="Picture 9">
              <a:extLst>
                <a:ext uri="{FF2B5EF4-FFF2-40B4-BE49-F238E27FC236}">
                  <a16:creationId xmlns:a16="http://schemas.microsoft.com/office/drawing/2014/main" id="{8D5E1F31-223D-04DF-1233-95EA8B634054}"/>
                </a:ext>
              </a:extLst>
            </p:cNvPr>
            <p:cNvPicPr>
              <a:picLocks noChangeAspect="1"/>
            </p:cNvPicPr>
            <p:nvPr/>
          </p:nvPicPr>
          <p:blipFill>
            <a:blip r:embed="rId5" cstate="print">
              <a:extLst>
                <a:ext uri="{28A0092B-C50C-407E-A947-70E740481C1C}">
                  <a14:useLocalDpi xmlns:a14="http://schemas.microsoft.com/office/drawing/2010/main" val="0"/>
                </a:ext>
              </a:extLst>
            </a:blip>
            <a:srcRect t="5632" b="5632"/>
            <a:stretch/>
          </p:blipFill>
          <p:spPr>
            <a:xfrm>
              <a:off x="3333292" y="3811135"/>
              <a:ext cx="930050" cy="8808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1">
              <a:extLst>
                <a:ext uri="{FF2B5EF4-FFF2-40B4-BE49-F238E27FC236}">
                  <a16:creationId xmlns:a16="http://schemas.microsoft.com/office/drawing/2014/main" id="{7435CBF8-9491-144A-E798-CF8BFB55903D}"/>
                </a:ext>
              </a:extLst>
            </p:cNvPr>
            <p:cNvPicPr>
              <a:picLocks noChangeAspect="1"/>
            </p:cNvPicPr>
            <p:nvPr/>
          </p:nvPicPr>
          <p:blipFill>
            <a:blip r:embed="rId6" cstate="print">
              <a:extLst>
                <a:ext uri="{28A0092B-C50C-407E-A947-70E740481C1C}">
                  <a14:useLocalDpi xmlns:a14="http://schemas.microsoft.com/office/drawing/2010/main" val="0"/>
                </a:ext>
              </a:extLst>
            </a:blip>
            <a:srcRect l="13672" r="13672"/>
            <a:stretch/>
          </p:blipFill>
          <p:spPr>
            <a:xfrm>
              <a:off x="6462500" y="3795587"/>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2">
              <a:extLst>
                <a:ext uri="{FF2B5EF4-FFF2-40B4-BE49-F238E27FC236}">
                  <a16:creationId xmlns:a16="http://schemas.microsoft.com/office/drawing/2014/main" id="{BCCB054B-D995-F9F3-27E4-3D5107CEB24F}"/>
                </a:ext>
              </a:extLst>
            </p:cNvPr>
            <p:cNvPicPr>
              <a:picLocks noChangeAspect="1"/>
            </p:cNvPicPr>
            <p:nvPr/>
          </p:nvPicPr>
          <p:blipFill>
            <a:blip r:embed="rId7" cstate="print">
              <a:extLst>
                <a:ext uri="{28A0092B-C50C-407E-A947-70E740481C1C}">
                  <a14:useLocalDpi xmlns:a14="http://schemas.microsoft.com/office/drawing/2010/main" val="0"/>
                </a:ext>
              </a:extLst>
            </a:blip>
            <a:srcRect l="2601" r="2601"/>
            <a:stretch/>
          </p:blipFill>
          <p:spPr>
            <a:xfrm>
              <a:off x="4897896" y="3801179"/>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3">
              <a:extLst>
                <a:ext uri="{FF2B5EF4-FFF2-40B4-BE49-F238E27FC236}">
                  <a16:creationId xmlns:a16="http://schemas.microsoft.com/office/drawing/2014/main" id="{5B51FF51-91EC-0203-53BE-F3BC8453AA64}"/>
                </a:ext>
              </a:extLst>
            </p:cNvPr>
            <p:cNvPicPr>
              <a:picLocks noChangeAspect="1"/>
            </p:cNvPicPr>
            <p:nvPr/>
          </p:nvPicPr>
          <p:blipFill>
            <a:blip r:embed="rId8" cstate="print">
              <a:extLst>
                <a:ext uri="{28A0092B-C50C-407E-A947-70E740481C1C}">
                  <a14:useLocalDpi xmlns:a14="http://schemas.microsoft.com/office/drawing/2010/main" val="0"/>
                </a:ext>
              </a:extLst>
            </a:blip>
            <a:srcRect l="136" r="136"/>
            <a:stretch/>
          </p:blipFill>
          <p:spPr>
            <a:xfrm>
              <a:off x="8027103" y="3795587"/>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sp>
        <p:nvSpPr>
          <p:cNvPr id="13" name="TextBox 14">
            <a:extLst>
              <a:ext uri="{FF2B5EF4-FFF2-40B4-BE49-F238E27FC236}">
                <a16:creationId xmlns:a16="http://schemas.microsoft.com/office/drawing/2014/main" id="{2F9D3C7B-6FF1-2180-23A9-B614E71152A9}"/>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14" name="Group 29">
            <a:extLst>
              <a:ext uri="{FF2B5EF4-FFF2-40B4-BE49-F238E27FC236}">
                <a16:creationId xmlns:a16="http://schemas.microsoft.com/office/drawing/2014/main" id="{3F195481-EC40-5106-7A4F-62BD00D48310}"/>
              </a:ext>
            </a:extLst>
          </p:cNvPr>
          <p:cNvGrpSpPr/>
          <p:nvPr/>
        </p:nvGrpSpPr>
        <p:grpSpPr>
          <a:xfrm>
            <a:off x="2459562" y="4165636"/>
            <a:ext cx="5510729" cy="1967790"/>
            <a:chOff x="742230" y="3021548"/>
            <a:chExt cx="8053889" cy="2653500"/>
          </a:xfrm>
        </p:grpSpPr>
        <p:grpSp>
          <p:nvGrpSpPr>
            <p:cNvPr id="15" name="Groupe 20">
              <a:extLst>
                <a:ext uri="{FF2B5EF4-FFF2-40B4-BE49-F238E27FC236}">
                  <a16:creationId xmlns:a16="http://schemas.microsoft.com/office/drawing/2014/main" id="{D01838C2-57A6-9AB7-E6D5-A4790C2C1782}"/>
                </a:ext>
              </a:extLst>
            </p:cNvPr>
            <p:cNvGrpSpPr/>
            <p:nvPr/>
          </p:nvGrpSpPr>
          <p:grpSpPr>
            <a:xfrm rot="3401023">
              <a:off x="944247" y="3527165"/>
              <a:ext cx="1945866" cy="2349900"/>
              <a:chOff x="3916587" y="3739928"/>
              <a:chExt cx="2861657" cy="2613476"/>
            </a:xfrm>
          </p:grpSpPr>
          <p:pic>
            <p:nvPicPr>
              <p:cNvPr id="24" name="Image 21" descr="Une image contenant Graphique, graphisme, Police, vert&#10;&#10;Description générée automatiquement">
                <a:extLst>
                  <a:ext uri="{FF2B5EF4-FFF2-40B4-BE49-F238E27FC236}">
                    <a16:creationId xmlns:a16="http://schemas.microsoft.com/office/drawing/2014/main" id="{DBD32FDE-617C-20E3-1140-7C762D0E40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450775">
                <a:off x="3962542" y="3739928"/>
                <a:ext cx="2295240" cy="1015663"/>
              </a:xfrm>
              <a:prstGeom prst="rect">
                <a:avLst/>
              </a:prstGeom>
            </p:spPr>
          </p:pic>
          <p:pic>
            <p:nvPicPr>
              <p:cNvPr id="25" name="Image 22" descr="Une image contenant Graphique, graphisme, Police, vert&#10;&#10;Description générée automatiquement">
                <a:extLst>
                  <a:ext uri="{FF2B5EF4-FFF2-40B4-BE49-F238E27FC236}">
                    <a16:creationId xmlns:a16="http://schemas.microsoft.com/office/drawing/2014/main" id="{3259CB66-6D80-179C-B47C-E0B4FBB69D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464748">
                <a:off x="3916587" y="4287694"/>
                <a:ext cx="2295240" cy="1015663"/>
              </a:xfrm>
              <a:prstGeom prst="rect">
                <a:avLst/>
              </a:prstGeom>
            </p:spPr>
          </p:pic>
          <p:pic>
            <p:nvPicPr>
              <p:cNvPr id="26" name="Image 23" descr="Une image contenant Graphique, graphisme, Police, vert&#10;&#10;Description générée automatiquement">
                <a:extLst>
                  <a:ext uri="{FF2B5EF4-FFF2-40B4-BE49-F238E27FC236}">
                    <a16:creationId xmlns:a16="http://schemas.microsoft.com/office/drawing/2014/main" id="{8F490245-D5A4-2FDF-DA83-73F7727156E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827217">
                <a:off x="4118538" y="4846181"/>
                <a:ext cx="2295240" cy="1015663"/>
              </a:xfrm>
              <a:prstGeom prst="rect">
                <a:avLst/>
              </a:prstGeom>
            </p:spPr>
          </p:pic>
          <p:pic>
            <p:nvPicPr>
              <p:cNvPr id="27" name="Image 24" descr="Une image contenant Graphique, graphisme, Police, vert&#10;&#10;Description générée automatiquement">
                <a:extLst>
                  <a:ext uri="{FF2B5EF4-FFF2-40B4-BE49-F238E27FC236}">
                    <a16:creationId xmlns:a16="http://schemas.microsoft.com/office/drawing/2014/main" id="{D7548BAD-CB74-D8C3-F29D-01104ABD38B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691602">
                <a:off x="4483003" y="5337740"/>
                <a:ext cx="2295241" cy="1015664"/>
              </a:xfrm>
              <a:prstGeom prst="rect">
                <a:avLst/>
              </a:prstGeom>
            </p:spPr>
          </p:pic>
        </p:grpSp>
        <p:pic>
          <p:nvPicPr>
            <p:cNvPr id="16" name="Image 26">
              <a:extLst>
                <a:ext uri="{FF2B5EF4-FFF2-40B4-BE49-F238E27FC236}">
                  <a16:creationId xmlns:a16="http://schemas.microsoft.com/office/drawing/2014/main" id="{820C84B8-A99B-4070-C72E-EF5CADE2708A}"/>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rot="16200000">
              <a:off x="3541219" y="3759111"/>
              <a:ext cx="2208914" cy="1081189"/>
            </a:xfrm>
            <a:prstGeom prst="rect">
              <a:avLst/>
            </a:prstGeom>
          </p:spPr>
        </p:pic>
        <p:grpSp>
          <p:nvGrpSpPr>
            <p:cNvPr id="17" name="Groupe 34">
              <a:extLst>
                <a:ext uri="{FF2B5EF4-FFF2-40B4-BE49-F238E27FC236}">
                  <a16:creationId xmlns:a16="http://schemas.microsoft.com/office/drawing/2014/main" id="{03EBA648-7A23-8352-E9A7-5FF48CEFCE62}"/>
                </a:ext>
              </a:extLst>
            </p:cNvPr>
            <p:cNvGrpSpPr/>
            <p:nvPr/>
          </p:nvGrpSpPr>
          <p:grpSpPr>
            <a:xfrm rot="9524805">
              <a:off x="6078147" y="3021548"/>
              <a:ext cx="2717972" cy="2378679"/>
              <a:chOff x="2771608" y="4574573"/>
              <a:chExt cx="3911055" cy="2723984"/>
            </a:xfrm>
          </p:grpSpPr>
          <p:pic>
            <p:nvPicPr>
              <p:cNvPr id="18" name="Image 35">
                <a:extLst>
                  <a:ext uri="{FF2B5EF4-FFF2-40B4-BE49-F238E27FC236}">
                    <a16:creationId xmlns:a16="http://schemas.microsoft.com/office/drawing/2014/main" id="{26C4312B-AF2A-6DF7-5FA7-64288DBDCAB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06527">
                <a:off x="2771608" y="4574573"/>
                <a:ext cx="2274032" cy="1010093"/>
              </a:xfrm>
              <a:prstGeom prst="rect">
                <a:avLst/>
              </a:prstGeom>
            </p:spPr>
          </p:pic>
          <p:pic>
            <p:nvPicPr>
              <p:cNvPr id="19" name="Image 36">
                <a:extLst>
                  <a:ext uri="{FF2B5EF4-FFF2-40B4-BE49-F238E27FC236}">
                    <a16:creationId xmlns:a16="http://schemas.microsoft.com/office/drawing/2014/main" id="{1FDEA81A-5DC8-CA33-9D70-216072276E3F}"/>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20905487">
                <a:off x="3113722" y="5004317"/>
                <a:ext cx="2274032" cy="1010092"/>
              </a:xfrm>
              <a:prstGeom prst="rect">
                <a:avLst/>
              </a:prstGeom>
            </p:spPr>
          </p:pic>
          <p:pic>
            <p:nvPicPr>
              <p:cNvPr id="20" name="Image 37">
                <a:extLst>
                  <a:ext uri="{FF2B5EF4-FFF2-40B4-BE49-F238E27FC236}">
                    <a16:creationId xmlns:a16="http://schemas.microsoft.com/office/drawing/2014/main" id="{D7B31ABC-0B20-EE38-4EAC-3A2119D03933}"/>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20279471">
                <a:off x="3486670" y="5290364"/>
                <a:ext cx="2274030" cy="1010092"/>
              </a:xfrm>
              <a:prstGeom prst="rect">
                <a:avLst/>
              </a:prstGeom>
            </p:spPr>
          </p:pic>
          <p:pic>
            <p:nvPicPr>
              <p:cNvPr id="21" name="Image 38">
                <a:extLst>
                  <a:ext uri="{FF2B5EF4-FFF2-40B4-BE49-F238E27FC236}">
                    <a16:creationId xmlns:a16="http://schemas.microsoft.com/office/drawing/2014/main" id="{6E248DE7-2CAE-A9F8-2DF3-6729024F65E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9617129">
                <a:off x="3953482" y="5501432"/>
                <a:ext cx="2274038" cy="1010092"/>
              </a:xfrm>
              <a:prstGeom prst="rect">
                <a:avLst/>
              </a:prstGeom>
            </p:spPr>
          </p:pic>
          <p:pic>
            <p:nvPicPr>
              <p:cNvPr id="22" name="Image 39">
                <a:extLst>
                  <a:ext uri="{FF2B5EF4-FFF2-40B4-BE49-F238E27FC236}">
                    <a16:creationId xmlns:a16="http://schemas.microsoft.com/office/drawing/2014/main" id="{610CB664-2E8F-D09D-E4C4-8B9D25525D8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9162957">
                <a:off x="4408631" y="5656699"/>
                <a:ext cx="2274032" cy="1010092"/>
              </a:xfrm>
              <a:prstGeom prst="rect">
                <a:avLst/>
              </a:prstGeom>
            </p:spPr>
          </p:pic>
          <p:pic>
            <p:nvPicPr>
              <p:cNvPr id="23" name="Image 40">
                <a:extLst>
                  <a:ext uri="{FF2B5EF4-FFF2-40B4-BE49-F238E27FC236}">
                    <a16:creationId xmlns:a16="http://schemas.microsoft.com/office/drawing/2014/main" id="{4E9AE1C2-F2D1-028B-1472-7343C69B0ED9}"/>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rot="18670154">
                <a:off x="4966439" y="5760856"/>
                <a:ext cx="1958776" cy="1116626"/>
              </a:xfrm>
              <a:prstGeom prst="rect">
                <a:avLst/>
              </a:prstGeom>
            </p:spPr>
          </p:pic>
        </p:grpSp>
      </p:grpSp>
      <p:sp>
        <p:nvSpPr>
          <p:cNvPr id="28" name="Rectangle 27">
            <a:extLst>
              <a:ext uri="{FF2B5EF4-FFF2-40B4-BE49-F238E27FC236}">
                <a16:creationId xmlns:a16="http://schemas.microsoft.com/office/drawing/2014/main" id="{E815BB93-48E9-AD5A-7455-F1DA2672DC1C}"/>
              </a:ext>
            </a:extLst>
          </p:cNvPr>
          <p:cNvSpPr/>
          <p:nvPr/>
        </p:nvSpPr>
        <p:spPr>
          <a:xfrm>
            <a:off x="11420345" y="3868008"/>
            <a:ext cx="1843281" cy="6569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txBody>
          <a:bodyPr rtlCol="0" anchor="ctr"/>
          <a:lstStyle/>
          <a:p>
            <a:pPr algn="ctr" defTabSz="1028700"/>
            <a:r>
              <a:rPr lang="ar-MA" sz="4050" b="1" dirty="0">
                <a:solidFill>
                  <a:prstClr val="black"/>
                </a:solidFill>
                <a:latin typeface="Calibri" panose="020F0502020204030204"/>
                <a:cs typeface="Arial" panose="020B0604020202020204" pitchFamily="34" charset="0"/>
              </a:rPr>
              <a:t>حسام</a:t>
            </a:r>
            <a:endParaRPr lang="fr-MA" sz="4050" b="1" dirty="0">
              <a:solidFill>
                <a:prstClr val="black"/>
              </a:solidFill>
              <a:latin typeface="Calibri" panose="020F0502020204030204"/>
              <a:cs typeface="Arial" panose="020B0604020202020204" pitchFamily="34" charset="0"/>
            </a:endParaRPr>
          </a:p>
        </p:txBody>
      </p:sp>
      <p:sp>
        <p:nvSpPr>
          <p:cNvPr id="29" name="Google Shape;146;p4">
            <a:extLst>
              <a:ext uri="{FF2B5EF4-FFF2-40B4-BE49-F238E27FC236}">
                <a16:creationId xmlns:a16="http://schemas.microsoft.com/office/drawing/2014/main" id="{245E5BED-EDA0-94B6-25F5-AC748CA83620}"/>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20866580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E558F0E6-CB6B-3FDD-364E-71E66774755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70D48D76-E914-48DC-322D-1464CE3E98F2}"/>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pic>
        <p:nvPicPr>
          <p:cNvPr id="4" name="Picture 2">
            <a:extLst>
              <a:ext uri="{FF2B5EF4-FFF2-40B4-BE49-F238E27FC236}">
                <a16:creationId xmlns:a16="http://schemas.microsoft.com/office/drawing/2014/main" id="{DF7A331D-68D0-12CB-712F-51926F38AC9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478198" y="3916226"/>
            <a:ext cx="1402719" cy="12926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5" name="Group 4">
            <a:extLst>
              <a:ext uri="{FF2B5EF4-FFF2-40B4-BE49-F238E27FC236}">
                <a16:creationId xmlns:a16="http://schemas.microsoft.com/office/drawing/2014/main" id="{0B90D3D8-821F-C2A4-9F2F-0ABB88A2A8A5}"/>
              </a:ext>
            </a:extLst>
          </p:cNvPr>
          <p:cNvGrpSpPr/>
          <p:nvPr/>
        </p:nvGrpSpPr>
        <p:grpSpPr>
          <a:xfrm>
            <a:off x="11945026" y="3756418"/>
            <a:ext cx="1199473" cy="4775645"/>
            <a:chOff x="8029860" y="445062"/>
            <a:chExt cx="930052" cy="4717149"/>
          </a:xfrm>
        </p:grpSpPr>
        <p:pic>
          <p:nvPicPr>
            <p:cNvPr id="6" name="Picture 11">
              <a:extLst>
                <a:ext uri="{FF2B5EF4-FFF2-40B4-BE49-F238E27FC236}">
                  <a16:creationId xmlns:a16="http://schemas.microsoft.com/office/drawing/2014/main" id="{99D38D81-14E1-C43D-1B4A-88D077965A8C}"/>
                </a:ext>
              </a:extLst>
            </p:cNvPr>
            <p:cNvPicPr>
              <a:picLocks noChangeAspect="1"/>
            </p:cNvPicPr>
            <p:nvPr/>
          </p:nvPicPr>
          <p:blipFill>
            <a:blip r:embed="rId5" cstate="print">
              <a:extLst>
                <a:ext uri="{28A0092B-C50C-407E-A947-70E740481C1C}">
                  <a14:useLocalDpi xmlns:a14="http://schemas.microsoft.com/office/drawing/2010/main" val="0"/>
                </a:ext>
              </a:extLst>
            </a:blip>
            <a:srcRect t="5632" b="5632"/>
            <a:stretch/>
          </p:blipFill>
          <p:spPr>
            <a:xfrm>
              <a:off x="8029862" y="445062"/>
              <a:ext cx="930050" cy="8808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3">
              <a:extLst>
                <a:ext uri="{FF2B5EF4-FFF2-40B4-BE49-F238E27FC236}">
                  <a16:creationId xmlns:a16="http://schemas.microsoft.com/office/drawing/2014/main" id="{3EB33F75-8711-C14E-8D4B-BC6A84E38EC3}"/>
                </a:ext>
              </a:extLst>
            </p:cNvPr>
            <p:cNvPicPr>
              <a:picLocks noChangeAspect="1"/>
            </p:cNvPicPr>
            <p:nvPr/>
          </p:nvPicPr>
          <p:blipFill>
            <a:blip r:embed="rId6" cstate="print">
              <a:extLst>
                <a:ext uri="{28A0092B-C50C-407E-A947-70E740481C1C}">
                  <a14:useLocalDpi xmlns:a14="http://schemas.microsoft.com/office/drawing/2010/main" val="0"/>
                </a:ext>
              </a:extLst>
            </a:blip>
            <a:srcRect l="13672" r="13672"/>
            <a:stretch/>
          </p:blipFill>
          <p:spPr>
            <a:xfrm>
              <a:off x="8029860" y="2967783"/>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5">
              <a:extLst>
                <a:ext uri="{FF2B5EF4-FFF2-40B4-BE49-F238E27FC236}">
                  <a16:creationId xmlns:a16="http://schemas.microsoft.com/office/drawing/2014/main" id="{A50F1A7F-F48B-A3E3-6943-DDC318C442A5}"/>
                </a:ext>
              </a:extLst>
            </p:cNvPr>
            <p:cNvPicPr>
              <a:picLocks noChangeAspect="1"/>
            </p:cNvPicPr>
            <p:nvPr/>
          </p:nvPicPr>
          <p:blipFill>
            <a:blip r:embed="rId7" cstate="print">
              <a:extLst>
                <a:ext uri="{28A0092B-C50C-407E-A947-70E740481C1C}">
                  <a14:useLocalDpi xmlns:a14="http://schemas.microsoft.com/office/drawing/2010/main" val="0"/>
                </a:ext>
              </a:extLst>
            </a:blip>
            <a:srcRect l="2601" r="2601"/>
            <a:stretch/>
          </p:blipFill>
          <p:spPr>
            <a:xfrm>
              <a:off x="8029860" y="1696467"/>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3" name="Picture 16">
              <a:extLst>
                <a:ext uri="{FF2B5EF4-FFF2-40B4-BE49-F238E27FC236}">
                  <a16:creationId xmlns:a16="http://schemas.microsoft.com/office/drawing/2014/main" id="{54E2506B-6BE2-4D43-8A3B-CF4440D7AA50}"/>
                </a:ext>
              </a:extLst>
            </p:cNvPr>
            <p:cNvPicPr>
              <a:picLocks noChangeAspect="1"/>
            </p:cNvPicPr>
            <p:nvPr/>
          </p:nvPicPr>
          <p:blipFill>
            <a:blip r:embed="rId8"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4" name="Image 14">
            <a:extLst>
              <a:ext uri="{FF2B5EF4-FFF2-40B4-BE49-F238E27FC236}">
                <a16:creationId xmlns:a16="http://schemas.microsoft.com/office/drawing/2014/main" id="{9CDF6AB2-B817-5498-12F8-34EB2E67CC0B}"/>
              </a:ext>
            </a:extLst>
          </p:cNvPr>
          <p:cNvPicPr>
            <a:picLocks noChangeAspect="1"/>
          </p:cNvPicPr>
          <p:nvPr/>
        </p:nvPicPr>
        <p:blipFill rotWithShape="1">
          <a:blip r:embed="rId9"/>
          <a:srcRect t="1" b="3144"/>
          <a:stretch/>
        </p:blipFill>
        <p:spPr>
          <a:xfrm>
            <a:off x="2137032" y="5389312"/>
            <a:ext cx="6453981" cy="3142751"/>
          </a:xfrm>
          <a:prstGeom prst="rect">
            <a:avLst/>
          </a:prstGeom>
        </p:spPr>
      </p:pic>
      <p:sp>
        <p:nvSpPr>
          <p:cNvPr id="15" name="Google Shape;146;p4">
            <a:extLst>
              <a:ext uri="{FF2B5EF4-FFF2-40B4-BE49-F238E27FC236}">
                <a16:creationId xmlns:a16="http://schemas.microsoft.com/office/drawing/2014/main" id="{748EE3CD-AF15-CB56-DA11-BA59CB2BBF79}"/>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6426021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7921FD3A-F797-0599-2426-38384E58065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34BDA540-E153-263F-B71E-3E1A5B197FC4}"/>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0A79D9BD-B578-C1C4-D561-048A457C5E8D}"/>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BF673135-B6B6-39E7-B744-C6467E13B7E9}"/>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C2416A55-5BB7-7CA6-BDA3-7A5ADAA3A501}"/>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E9FF78CA-453F-2ED5-DE99-FC9AC5BB7638}"/>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1BBFFCE1-82A8-47C9-03CC-5651D751123C}"/>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320142C7-3D7C-D04D-A6AF-1CB62C9C5DB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B36F220E-EC6B-2604-D3A8-7F7650C72536}"/>
              </a:ext>
            </a:extLst>
          </p:cNvPr>
          <p:cNvGraphicFramePr>
            <a:graphicFrameLocks noGrp="1"/>
          </p:cNvGraphicFramePr>
          <p:nvPr/>
        </p:nvGraphicFramePr>
        <p:xfrm>
          <a:off x="560194" y="4509387"/>
          <a:ext cx="985366" cy="3679929"/>
        </p:xfrm>
        <a:graphic>
          <a:graphicData uri="http://schemas.openxmlformats.org/drawingml/2006/table">
            <a:tbl>
              <a:tblPr firstRow="1" bandRow="1">
                <a:tableStyleId>{5940675A-B579-460E-94D1-54222C63F5DA}</a:tableStyleId>
              </a:tblPr>
              <a:tblGrid>
                <a:gridCol w="985366">
                  <a:extLst>
                    <a:ext uri="{9D8B030D-6E8A-4147-A177-3AD203B41FA5}">
                      <a16:colId xmlns:a16="http://schemas.microsoft.com/office/drawing/2014/main" val="1531139928"/>
                    </a:ext>
                  </a:extLst>
                </a:gridCol>
              </a:tblGrid>
              <a:tr h="408881">
                <a:tc>
                  <a:txBody>
                    <a:bodyPr/>
                    <a:lstStyle/>
                    <a:p>
                      <a:pPr algn="ctr"/>
                      <a:r>
                        <a:rPr lang="en-IN" sz="1400" b="1" dirty="0">
                          <a:latin typeface="Arial" panose="020B0604020202020204" pitchFamily="34" charset="0"/>
                          <a:cs typeface="Arial" panose="020B0604020202020204" pitchFamily="34" charset="0"/>
                        </a:rPr>
                        <a:t>4 x 1 = 4</a:t>
                      </a:r>
                    </a:p>
                  </a:txBody>
                  <a:tcPr marL="77153" marR="77153" marT="38576" marB="38576">
                    <a:solidFill>
                      <a:srgbClr val="FFFF00"/>
                    </a:solidFill>
                  </a:tcPr>
                </a:tc>
                <a:extLst>
                  <a:ext uri="{0D108BD9-81ED-4DB2-BD59-A6C34878D82A}">
                    <a16:rowId xmlns:a16="http://schemas.microsoft.com/office/drawing/2014/main" val="400358485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2 = 8</a:t>
                      </a:r>
                    </a:p>
                  </a:txBody>
                  <a:tcPr marL="77153" marR="77153" marT="38576" marB="38576"/>
                </a:tc>
                <a:extLst>
                  <a:ext uri="{0D108BD9-81ED-4DB2-BD59-A6C34878D82A}">
                    <a16:rowId xmlns:a16="http://schemas.microsoft.com/office/drawing/2014/main" val="2446850105"/>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3 = 12</a:t>
                      </a:r>
                    </a:p>
                  </a:txBody>
                  <a:tcPr marL="77153" marR="77153" marT="38576" marB="38576"/>
                </a:tc>
                <a:extLst>
                  <a:ext uri="{0D108BD9-81ED-4DB2-BD59-A6C34878D82A}">
                    <a16:rowId xmlns:a16="http://schemas.microsoft.com/office/drawing/2014/main" val="255733381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4 = 16</a:t>
                      </a:r>
                    </a:p>
                  </a:txBody>
                  <a:tcPr marL="77153" marR="77153" marT="38576" marB="38576"/>
                </a:tc>
                <a:extLst>
                  <a:ext uri="{0D108BD9-81ED-4DB2-BD59-A6C34878D82A}">
                    <a16:rowId xmlns:a16="http://schemas.microsoft.com/office/drawing/2014/main" val="2206267678"/>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5 = 20</a:t>
                      </a:r>
                    </a:p>
                  </a:txBody>
                  <a:tcPr marL="77153" marR="77153" marT="38576" marB="38576"/>
                </a:tc>
                <a:extLst>
                  <a:ext uri="{0D108BD9-81ED-4DB2-BD59-A6C34878D82A}">
                    <a16:rowId xmlns:a16="http://schemas.microsoft.com/office/drawing/2014/main" val="4187777486"/>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6 = 24</a:t>
                      </a:r>
                    </a:p>
                  </a:txBody>
                  <a:tcPr marL="77153" marR="77153" marT="38576" marB="38576"/>
                </a:tc>
                <a:extLst>
                  <a:ext uri="{0D108BD9-81ED-4DB2-BD59-A6C34878D82A}">
                    <a16:rowId xmlns:a16="http://schemas.microsoft.com/office/drawing/2014/main" val="2826283471"/>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7 = 28</a:t>
                      </a:r>
                    </a:p>
                  </a:txBody>
                  <a:tcPr marL="77153" marR="77153" marT="38576" marB="38576"/>
                </a:tc>
                <a:extLst>
                  <a:ext uri="{0D108BD9-81ED-4DB2-BD59-A6C34878D82A}">
                    <a16:rowId xmlns:a16="http://schemas.microsoft.com/office/drawing/2014/main" val="2287853719"/>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8 = 32</a:t>
                      </a:r>
                    </a:p>
                  </a:txBody>
                  <a:tcPr marL="77153" marR="77153" marT="38576" marB="38576"/>
                </a:tc>
                <a:extLst>
                  <a:ext uri="{0D108BD9-81ED-4DB2-BD59-A6C34878D82A}">
                    <a16:rowId xmlns:a16="http://schemas.microsoft.com/office/drawing/2014/main" val="2265892764"/>
                  </a:ext>
                </a:extLst>
              </a:tr>
              <a:tr h="4088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dirty="0">
                          <a:latin typeface="Arial" panose="020B0604020202020204" pitchFamily="34" charset="0"/>
                          <a:cs typeface="Arial" panose="020B0604020202020204" pitchFamily="34" charset="0"/>
                        </a:rPr>
                        <a:t>4 x 9 = 36</a:t>
                      </a:r>
                    </a:p>
                  </a:txBody>
                  <a:tcPr marL="77153" marR="77153" marT="38576" marB="38576"/>
                </a:tc>
                <a:extLst>
                  <a:ext uri="{0D108BD9-81ED-4DB2-BD59-A6C34878D82A}">
                    <a16:rowId xmlns:a16="http://schemas.microsoft.com/office/drawing/2014/main" val="2847109620"/>
                  </a:ext>
                </a:extLst>
              </a:tr>
            </a:tbl>
          </a:graphicData>
        </a:graphic>
      </p:graphicFrame>
      <p:pic>
        <p:nvPicPr>
          <p:cNvPr id="15" name="Image 5">
            <a:extLst>
              <a:ext uri="{FF2B5EF4-FFF2-40B4-BE49-F238E27FC236}">
                <a16:creationId xmlns:a16="http://schemas.microsoft.com/office/drawing/2014/main" id="{7C202F4A-52F1-BA07-B46F-087A08E18D6A}"/>
              </a:ext>
            </a:extLst>
          </p:cNvPr>
          <p:cNvPicPr>
            <a:picLocks noChangeAspect="1"/>
          </p:cNvPicPr>
          <p:nvPr/>
        </p:nvPicPr>
        <p:blipFill>
          <a:blip r:embed="rId9"/>
          <a:stretch>
            <a:fillRect/>
          </a:stretch>
        </p:blipFill>
        <p:spPr>
          <a:xfrm>
            <a:off x="3470314" y="5459940"/>
            <a:ext cx="5112889" cy="3087154"/>
          </a:xfrm>
          <a:prstGeom prst="rect">
            <a:avLst/>
          </a:prstGeom>
        </p:spPr>
      </p:pic>
      <p:sp>
        <p:nvSpPr>
          <p:cNvPr id="16" name="Google Shape;146;p4">
            <a:extLst>
              <a:ext uri="{FF2B5EF4-FFF2-40B4-BE49-F238E27FC236}">
                <a16:creationId xmlns:a16="http://schemas.microsoft.com/office/drawing/2014/main" id="{41DAD4DF-97F7-74FC-3BC3-DD8A5C43861E}"/>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419348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82310254-75E0-B17B-F95B-46E36F3A158F}"/>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20871A82-93A4-6F9E-AC03-E0C243DA40E8}"/>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EDCD456A-D697-ACAD-A896-67D28E86D17F}"/>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2325E728-C873-9517-41A9-3426552CB7C0}"/>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CDDB674F-7BDC-1AA1-97CD-98F09E7C37EE}"/>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B96B63F3-4046-3AE6-E535-442F79D866DA}"/>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24701132-F70E-FC12-7A7F-C8676DCC4D7D}"/>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3287098C-3058-57D8-1E9E-06470C89588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F3541D83-8F4C-A508-81B3-5AC3303795A7}"/>
              </a:ext>
            </a:extLst>
          </p:cNvPr>
          <p:cNvGraphicFramePr>
            <a:graphicFrameLocks noGrp="1"/>
          </p:cNvGraphicFramePr>
          <p:nvPr/>
        </p:nvGraphicFramePr>
        <p:xfrm>
          <a:off x="428171" y="3850957"/>
          <a:ext cx="1414917" cy="4668075"/>
        </p:xfrm>
        <a:graphic>
          <a:graphicData uri="http://schemas.openxmlformats.org/drawingml/2006/table">
            <a:tbl>
              <a:tblPr firstRow="1" bandRow="1">
                <a:tableStyleId>{5940675A-B579-460E-94D1-54222C63F5DA}</a:tableStyleId>
              </a:tblPr>
              <a:tblGrid>
                <a:gridCol w="1414917">
                  <a:extLst>
                    <a:ext uri="{9D8B030D-6E8A-4147-A177-3AD203B41FA5}">
                      <a16:colId xmlns:a16="http://schemas.microsoft.com/office/drawing/2014/main" val="1531139928"/>
                    </a:ext>
                  </a:extLst>
                </a:gridCol>
              </a:tblGrid>
              <a:tr h="518675">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tc>
                <a:extLst>
                  <a:ext uri="{0D108BD9-81ED-4DB2-BD59-A6C34878D82A}">
                    <a16:rowId xmlns:a16="http://schemas.microsoft.com/office/drawing/2014/main" val="2206267678"/>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5186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grpSp>
        <p:nvGrpSpPr>
          <p:cNvPr id="15" name="Groupe 16">
            <a:extLst>
              <a:ext uri="{FF2B5EF4-FFF2-40B4-BE49-F238E27FC236}">
                <a16:creationId xmlns:a16="http://schemas.microsoft.com/office/drawing/2014/main" id="{05FB44D3-CFB1-F0E8-9E99-017353BCCD48}"/>
              </a:ext>
            </a:extLst>
          </p:cNvPr>
          <p:cNvGrpSpPr/>
          <p:nvPr/>
        </p:nvGrpSpPr>
        <p:grpSpPr>
          <a:xfrm>
            <a:off x="11229975" y="4043362"/>
            <a:ext cx="405252" cy="4306822"/>
            <a:chOff x="9883983" y="1088020"/>
            <a:chExt cx="458441" cy="5191366"/>
          </a:xfrm>
        </p:grpSpPr>
        <p:pic>
          <p:nvPicPr>
            <p:cNvPr id="16" name="Image 17" descr="Une image contenant Graphique, graphisme, Police, vert&#10;&#10;Description générée automatiquement">
              <a:extLst>
                <a:ext uri="{FF2B5EF4-FFF2-40B4-BE49-F238E27FC236}">
                  <a16:creationId xmlns:a16="http://schemas.microsoft.com/office/drawing/2014/main" id="{078CAFC9-7651-E56C-3F8E-8A1BB2EC56D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7" name="Image 18" descr="Une image contenant Graphique, graphisme, Police, vert&#10;&#10;Description générée automatiquement">
              <a:extLst>
                <a:ext uri="{FF2B5EF4-FFF2-40B4-BE49-F238E27FC236}">
                  <a16:creationId xmlns:a16="http://schemas.microsoft.com/office/drawing/2014/main" id="{F9F21233-8BB1-7AD8-FA8F-DE386CA6616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8" name="Image 19" descr="Une image contenant Graphique, graphisme, Police, vert&#10;&#10;Description générée automatiquement">
              <a:extLst>
                <a:ext uri="{FF2B5EF4-FFF2-40B4-BE49-F238E27FC236}">
                  <a16:creationId xmlns:a16="http://schemas.microsoft.com/office/drawing/2014/main" id="{54630489-B2D8-54F3-FFC8-43E4CD205BB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9" name="Image 20" descr="Une image contenant Graphique, graphisme, Police, vert&#10;&#10;Description générée automatiquement">
              <a:extLst>
                <a:ext uri="{FF2B5EF4-FFF2-40B4-BE49-F238E27FC236}">
                  <a16:creationId xmlns:a16="http://schemas.microsoft.com/office/drawing/2014/main" id="{92890654-9A31-0B91-1707-D25760F9E3E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pSp>
        <p:nvGrpSpPr>
          <p:cNvPr id="20" name="Groupe 22">
            <a:extLst>
              <a:ext uri="{FF2B5EF4-FFF2-40B4-BE49-F238E27FC236}">
                <a16:creationId xmlns:a16="http://schemas.microsoft.com/office/drawing/2014/main" id="{1EDBF24E-7DF7-6513-1FF8-839173BA0642}"/>
              </a:ext>
            </a:extLst>
          </p:cNvPr>
          <p:cNvGrpSpPr/>
          <p:nvPr/>
        </p:nvGrpSpPr>
        <p:grpSpPr>
          <a:xfrm>
            <a:off x="3208997" y="5367979"/>
            <a:ext cx="4777716" cy="3249442"/>
            <a:chOff x="2687341" y="2266217"/>
            <a:chExt cx="5901074" cy="4296629"/>
          </a:xfrm>
        </p:grpSpPr>
        <p:pic>
          <p:nvPicPr>
            <p:cNvPr id="21" name="Image 15">
              <a:extLst>
                <a:ext uri="{FF2B5EF4-FFF2-40B4-BE49-F238E27FC236}">
                  <a16:creationId xmlns:a16="http://schemas.microsoft.com/office/drawing/2014/main" id="{C03B8CBA-0E48-8B4F-53FE-5A5A50821289}"/>
                </a:ext>
              </a:extLst>
            </p:cNvPr>
            <p:cNvPicPr>
              <a:picLocks noChangeAspect="1"/>
            </p:cNvPicPr>
            <p:nvPr/>
          </p:nvPicPr>
          <p:blipFill>
            <a:blip r:embed="rId10"/>
            <a:stretch>
              <a:fillRect/>
            </a:stretch>
          </p:blipFill>
          <p:spPr>
            <a:xfrm>
              <a:off x="2687341" y="2266217"/>
              <a:ext cx="5901074" cy="4296629"/>
            </a:xfrm>
            <a:prstGeom prst="rect">
              <a:avLst/>
            </a:prstGeom>
          </p:spPr>
        </p:pic>
        <p:pic>
          <p:nvPicPr>
            <p:cNvPr id="22" name="Image 21">
              <a:extLst>
                <a:ext uri="{FF2B5EF4-FFF2-40B4-BE49-F238E27FC236}">
                  <a16:creationId xmlns:a16="http://schemas.microsoft.com/office/drawing/2014/main" id="{2E135333-D2BA-E771-465C-F308B5F48AB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3807908" y="6025027"/>
              <a:ext cx="436034" cy="250320"/>
            </a:xfrm>
            <a:prstGeom prst="rect">
              <a:avLst/>
            </a:prstGeom>
          </p:spPr>
        </p:pic>
      </p:grpSp>
      <p:sp>
        <p:nvSpPr>
          <p:cNvPr id="23" name="Google Shape;146;p4">
            <a:extLst>
              <a:ext uri="{FF2B5EF4-FFF2-40B4-BE49-F238E27FC236}">
                <a16:creationId xmlns:a16="http://schemas.microsoft.com/office/drawing/2014/main" id="{A498C88B-ECA2-08D6-0281-7D3891E020B0}"/>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11443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0C1A3DB2-A0DC-E893-0F2D-725790F10CF5}"/>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371ED9A6-634B-C512-EDA5-EDDDA0DE13B8}"/>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DCAC2264-BFF1-F8BA-C101-060DDDE09BDC}"/>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7AC6E915-3448-3250-03C9-6B4C7868E936}"/>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52C1DF98-A9A4-9246-FD20-ACD9A8DD5C53}"/>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E888E6C-D7A3-CEE7-0ADA-53E22359A59A}"/>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0160E475-7BE0-0467-517F-51A5D125FAD8}"/>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578E7D77-DA0E-A90A-EB47-78D9C60386A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4" name="Groupe 16">
            <a:extLst>
              <a:ext uri="{FF2B5EF4-FFF2-40B4-BE49-F238E27FC236}">
                <a16:creationId xmlns:a16="http://schemas.microsoft.com/office/drawing/2014/main" id="{285403F2-85B6-F86E-BC94-012B4DE917C9}"/>
              </a:ext>
            </a:extLst>
          </p:cNvPr>
          <p:cNvGrpSpPr/>
          <p:nvPr/>
        </p:nvGrpSpPr>
        <p:grpSpPr>
          <a:xfrm>
            <a:off x="11229975" y="4043362"/>
            <a:ext cx="405252" cy="4306822"/>
            <a:chOff x="9883983" y="1088020"/>
            <a:chExt cx="458441" cy="5191366"/>
          </a:xfrm>
        </p:grpSpPr>
        <p:pic>
          <p:nvPicPr>
            <p:cNvPr id="15" name="Image 17" descr="Une image contenant Graphique, graphisme, Police, vert&#10;&#10;Description générée automatiquement">
              <a:extLst>
                <a:ext uri="{FF2B5EF4-FFF2-40B4-BE49-F238E27FC236}">
                  <a16:creationId xmlns:a16="http://schemas.microsoft.com/office/drawing/2014/main" id="{3CF31AC4-A4AA-75CB-B7C1-A30CCF1C88C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6" name="Image 18" descr="Une image contenant Graphique, graphisme, Police, vert&#10;&#10;Description générée automatiquement">
              <a:extLst>
                <a:ext uri="{FF2B5EF4-FFF2-40B4-BE49-F238E27FC236}">
                  <a16:creationId xmlns:a16="http://schemas.microsoft.com/office/drawing/2014/main" id="{42EA9166-5EF7-4B00-558F-0E5D9AA548F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7" name="Image 19" descr="Une image contenant Graphique, graphisme, Police, vert&#10;&#10;Description générée automatiquement">
              <a:extLst>
                <a:ext uri="{FF2B5EF4-FFF2-40B4-BE49-F238E27FC236}">
                  <a16:creationId xmlns:a16="http://schemas.microsoft.com/office/drawing/2014/main" id="{A65C7645-4E9D-6A47-5573-CE8666617ED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8" name="Image 20" descr="Une image contenant Graphique, graphisme, Police, vert&#10;&#10;Description générée automatiquement">
              <a:extLst>
                <a:ext uri="{FF2B5EF4-FFF2-40B4-BE49-F238E27FC236}">
                  <a16:creationId xmlns:a16="http://schemas.microsoft.com/office/drawing/2014/main" id="{6C4377E4-8C5F-3F54-668E-FAAD736F9BF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aphicFrame>
        <p:nvGraphicFramePr>
          <p:cNvPr id="19" name="Table 2">
            <a:extLst>
              <a:ext uri="{FF2B5EF4-FFF2-40B4-BE49-F238E27FC236}">
                <a16:creationId xmlns:a16="http://schemas.microsoft.com/office/drawing/2014/main" id="{A4BBC002-3BA1-9EC7-23F2-E26E9F361EA9}"/>
              </a:ext>
            </a:extLst>
          </p:cNvPr>
          <p:cNvGraphicFramePr>
            <a:graphicFrameLocks noGrp="1"/>
          </p:cNvGraphicFramePr>
          <p:nvPr/>
        </p:nvGraphicFramePr>
        <p:xfrm>
          <a:off x="459675" y="4043363"/>
          <a:ext cx="1189400" cy="4386420"/>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87380">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tc>
                <a:extLst>
                  <a:ext uri="{0D108BD9-81ED-4DB2-BD59-A6C34878D82A}">
                    <a16:rowId xmlns:a16="http://schemas.microsoft.com/office/drawing/2014/main" val="2206267678"/>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87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20" name="Image 4">
            <a:extLst>
              <a:ext uri="{FF2B5EF4-FFF2-40B4-BE49-F238E27FC236}">
                <a16:creationId xmlns:a16="http://schemas.microsoft.com/office/drawing/2014/main" id="{F9743B2E-F089-FD01-53E0-F60A04A69739}"/>
              </a:ext>
            </a:extLst>
          </p:cNvPr>
          <p:cNvPicPr>
            <a:picLocks noChangeAspect="1"/>
          </p:cNvPicPr>
          <p:nvPr/>
        </p:nvPicPr>
        <p:blipFill>
          <a:blip r:embed="rId10"/>
          <a:stretch>
            <a:fillRect/>
          </a:stretch>
        </p:blipFill>
        <p:spPr>
          <a:xfrm>
            <a:off x="3123077" y="5226369"/>
            <a:ext cx="4977936" cy="3413627"/>
          </a:xfrm>
          <a:prstGeom prst="rect">
            <a:avLst/>
          </a:prstGeom>
        </p:spPr>
      </p:pic>
      <p:sp>
        <p:nvSpPr>
          <p:cNvPr id="21" name="Google Shape;146;p4">
            <a:extLst>
              <a:ext uri="{FF2B5EF4-FFF2-40B4-BE49-F238E27FC236}">
                <a16:creationId xmlns:a16="http://schemas.microsoft.com/office/drawing/2014/main" id="{D03FD576-C13B-5B13-7A8B-633400DFC32B}"/>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41373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9A45D5AF-2E53-25D8-20E4-C6E92409418A}"/>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8A11A9A3-543F-21F2-34BA-800BBA35CB9F}"/>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91E35EF1-CCD7-2361-5326-0C64DE88543F}"/>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32329909-3A67-5D8B-3D8E-A6CAA54F3214}"/>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B29766F4-9023-6736-C4AD-1B8FF31B37B5}"/>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429E0D7-3C55-3343-D605-9292840CB822}"/>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FDCAC5DF-FE51-FFF1-A2B8-F28709A7448D}"/>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FE135430-9CB7-223A-38A5-78D723E4EA6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047372" y="3750485"/>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4" name="Groupe 16">
            <a:extLst>
              <a:ext uri="{FF2B5EF4-FFF2-40B4-BE49-F238E27FC236}">
                <a16:creationId xmlns:a16="http://schemas.microsoft.com/office/drawing/2014/main" id="{C3D3AA3D-3626-2632-1D27-6A80A2CF840A}"/>
              </a:ext>
            </a:extLst>
          </p:cNvPr>
          <p:cNvGrpSpPr/>
          <p:nvPr/>
        </p:nvGrpSpPr>
        <p:grpSpPr>
          <a:xfrm>
            <a:off x="11229975" y="4043362"/>
            <a:ext cx="405252" cy="4306822"/>
            <a:chOff x="9883983" y="1088020"/>
            <a:chExt cx="458441" cy="5191366"/>
          </a:xfrm>
        </p:grpSpPr>
        <p:pic>
          <p:nvPicPr>
            <p:cNvPr id="15" name="Image 17" descr="Une image contenant Graphique, graphisme, Police, vert&#10;&#10;Description générée automatiquement">
              <a:extLst>
                <a:ext uri="{FF2B5EF4-FFF2-40B4-BE49-F238E27FC236}">
                  <a16:creationId xmlns:a16="http://schemas.microsoft.com/office/drawing/2014/main" id="{79EEA9B7-F27C-1666-7CCE-593C280826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16" name="Image 18" descr="Une image contenant Graphique, graphisme, Police, vert&#10;&#10;Description générée automatiquement">
              <a:extLst>
                <a:ext uri="{FF2B5EF4-FFF2-40B4-BE49-F238E27FC236}">
                  <a16:creationId xmlns:a16="http://schemas.microsoft.com/office/drawing/2014/main" id="{66881C48-F576-C3C8-B230-09A2AF58AAC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17" name="Image 19" descr="Une image contenant Graphique, graphisme, Police, vert&#10;&#10;Description générée automatiquement">
              <a:extLst>
                <a:ext uri="{FF2B5EF4-FFF2-40B4-BE49-F238E27FC236}">
                  <a16:creationId xmlns:a16="http://schemas.microsoft.com/office/drawing/2014/main" id="{E432F16C-F7D5-7A1E-72BF-768E267CBB9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18" name="Image 20" descr="Une image contenant Graphique, graphisme, Police, vert&#10;&#10;Description générée automatiquement">
              <a:extLst>
                <a:ext uri="{FF2B5EF4-FFF2-40B4-BE49-F238E27FC236}">
                  <a16:creationId xmlns:a16="http://schemas.microsoft.com/office/drawing/2014/main" id="{95F71D58-7732-779F-3BF5-763BEF956EF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aphicFrame>
        <p:nvGraphicFramePr>
          <p:cNvPr id="19" name="Table 2">
            <a:extLst>
              <a:ext uri="{FF2B5EF4-FFF2-40B4-BE49-F238E27FC236}">
                <a16:creationId xmlns:a16="http://schemas.microsoft.com/office/drawing/2014/main" id="{528CEC10-4B8F-6DB0-3C8C-012FD6484BE8}"/>
              </a:ext>
            </a:extLst>
          </p:cNvPr>
          <p:cNvGraphicFramePr>
            <a:graphicFrameLocks noGrp="1"/>
          </p:cNvGraphicFramePr>
          <p:nvPr/>
        </p:nvGraphicFramePr>
        <p:xfrm>
          <a:off x="483356" y="3936308"/>
          <a:ext cx="1189400" cy="4413870"/>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90430">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solidFill>
                      <a:srgbClr val="FFFF00"/>
                    </a:solidFill>
                  </a:tcPr>
                </a:tc>
                <a:extLst>
                  <a:ext uri="{0D108BD9-81ED-4DB2-BD59-A6C34878D82A}">
                    <a16:rowId xmlns:a16="http://schemas.microsoft.com/office/drawing/2014/main" val="2206267678"/>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904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20" name="Image 5">
            <a:extLst>
              <a:ext uri="{FF2B5EF4-FFF2-40B4-BE49-F238E27FC236}">
                <a16:creationId xmlns:a16="http://schemas.microsoft.com/office/drawing/2014/main" id="{B04159E0-1DF7-72A1-F32B-D3281FC26874}"/>
              </a:ext>
            </a:extLst>
          </p:cNvPr>
          <p:cNvPicPr>
            <a:picLocks noChangeAspect="1"/>
          </p:cNvPicPr>
          <p:nvPr/>
        </p:nvPicPr>
        <p:blipFill>
          <a:blip r:embed="rId10"/>
          <a:stretch>
            <a:fillRect/>
          </a:stretch>
        </p:blipFill>
        <p:spPr>
          <a:xfrm>
            <a:off x="3528832" y="5352579"/>
            <a:ext cx="4257857" cy="3179485"/>
          </a:xfrm>
          <a:prstGeom prst="rect">
            <a:avLst/>
          </a:prstGeom>
        </p:spPr>
      </p:pic>
      <p:sp>
        <p:nvSpPr>
          <p:cNvPr id="21" name="Google Shape;146;p4">
            <a:extLst>
              <a:ext uri="{FF2B5EF4-FFF2-40B4-BE49-F238E27FC236}">
                <a16:creationId xmlns:a16="http://schemas.microsoft.com/office/drawing/2014/main" id="{622127AA-B6BB-C771-35DB-C30A713B4DD4}"/>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389472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2" name="Tableau 1">
            <a:extLst>
              <a:ext uri="{FF2B5EF4-FFF2-40B4-BE49-F238E27FC236}">
                <a16:creationId xmlns:a16="http://schemas.microsoft.com/office/drawing/2014/main" id="{5968ECEE-7282-6145-3F37-55DF2CF0BE35}"/>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n-cs"/>
                        </a:rPr>
                        <a:t>1) </a:t>
                      </a:r>
                      <a:r>
                        <a:rPr lang="ar-MA" sz="3200" b="1" kern="1200" dirty="0">
                          <a:solidFill>
                            <a:schemeClr val="tx1"/>
                          </a:solidFill>
                        </a:rPr>
                        <a:t>النمذجة</a:t>
                      </a:r>
                      <a:r>
                        <a:rPr lang="fr-FR" sz="3200" b="1" kern="1200" dirty="0">
                          <a:solidFill>
                            <a:schemeClr val="tx1"/>
                          </a:solidFill>
                        </a:rPr>
                        <a:t> </a:t>
                      </a:r>
                      <a:r>
                        <a:rPr lang="ar-MA" sz="3200" b="1" kern="1200" dirty="0">
                          <a:solidFill>
                            <a:schemeClr val="tx1"/>
                          </a:solidFill>
                        </a:rPr>
                        <a:t>    (تتمة)</a:t>
                      </a:r>
                      <a:endParaRPr lang="fr-MA" sz="3200" b="1" kern="1200" dirty="0">
                        <a:solidFill>
                          <a:schemeClr val="tx1"/>
                        </a:solidFill>
                        <a:latin typeface="+mn-lt"/>
                        <a:ea typeface="+mn-ea"/>
                        <a:cs typeface="+mn-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3" name="TextBox 14">
            <a:extLst>
              <a:ext uri="{FF2B5EF4-FFF2-40B4-BE49-F238E27FC236}">
                <a16:creationId xmlns:a16="http://schemas.microsoft.com/office/drawing/2014/main" id="{80F77666-1A3D-F1AA-67AE-2EBDD8314679}"/>
              </a:ext>
            </a:extLst>
          </p:cNvPr>
          <p:cNvSpPr txBox="1"/>
          <p:nvPr/>
        </p:nvSpPr>
        <p:spPr>
          <a:xfrm>
            <a:off x="185739" y="3083354"/>
            <a:ext cx="13344525" cy="507831"/>
          </a:xfrm>
          <a:prstGeom prst="rect">
            <a:avLst/>
          </a:prstGeom>
          <a:solidFill>
            <a:srgbClr val="FFC000"/>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defTabSz="1028700" rtl="1"/>
            <a:r>
              <a:rPr lang="ar-MA" sz="2700" b="1" dirty="0">
                <a:solidFill>
                  <a:prstClr val="black"/>
                </a:solidFill>
                <a:latin typeface="Arial" panose="020B0604020202020204" pitchFamily="34" charset="0"/>
                <a:cs typeface="Arial" panose="020B0604020202020204" pitchFamily="34" charset="0"/>
              </a:rPr>
              <a:t>يملك حسام 416 درهما. قسم هذا المبلغ بالتساوي على أربعة من أصدقائه. ما المبلغ الذي أعطاه حسام لكل واحد منهم؟</a:t>
            </a:r>
            <a:endParaRPr lang="en-IN" sz="2700" b="1" dirty="0">
              <a:solidFill>
                <a:prstClr val="black"/>
              </a:solidFill>
              <a:latin typeface="Arial" panose="020B0604020202020204" pitchFamily="34" charset="0"/>
              <a:cs typeface="Arial" panose="020B0604020202020204" pitchFamily="34" charset="0"/>
            </a:endParaRPr>
          </a:p>
        </p:txBody>
      </p:sp>
      <p:grpSp>
        <p:nvGrpSpPr>
          <p:cNvPr id="4" name="Group 4">
            <a:extLst>
              <a:ext uri="{FF2B5EF4-FFF2-40B4-BE49-F238E27FC236}">
                <a16:creationId xmlns:a16="http://schemas.microsoft.com/office/drawing/2014/main" id="{F1DF479C-45B4-C825-7ED4-B2AC3036755B}"/>
              </a:ext>
            </a:extLst>
          </p:cNvPr>
          <p:cNvGrpSpPr/>
          <p:nvPr/>
        </p:nvGrpSpPr>
        <p:grpSpPr>
          <a:xfrm>
            <a:off x="11945026" y="3756418"/>
            <a:ext cx="1199473" cy="4775645"/>
            <a:chOff x="8029860" y="445062"/>
            <a:chExt cx="930052" cy="4717149"/>
          </a:xfrm>
        </p:grpSpPr>
        <p:pic>
          <p:nvPicPr>
            <p:cNvPr id="5" name="Picture 11">
              <a:extLst>
                <a:ext uri="{FF2B5EF4-FFF2-40B4-BE49-F238E27FC236}">
                  <a16:creationId xmlns:a16="http://schemas.microsoft.com/office/drawing/2014/main" id="{07786126-5F1F-DA74-2B8D-1223AB8CA6CB}"/>
                </a:ext>
              </a:extLst>
            </p:cNvPr>
            <p:cNvPicPr>
              <a:picLocks noChangeAspect="1"/>
            </p:cNvPicPr>
            <p:nvPr/>
          </p:nvPicPr>
          <p:blipFill>
            <a:blip r:embed="rId4" cstate="print">
              <a:extLst>
                <a:ext uri="{28A0092B-C50C-407E-A947-70E740481C1C}">
                  <a14:useLocalDpi xmlns:a14="http://schemas.microsoft.com/office/drawing/2010/main" val="0"/>
                </a:ext>
              </a:extLst>
            </a:blip>
            <a:srcRect t="5632" b="5632"/>
            <a:stretch/>
          </p:blipFill>
          <p:spPr>
            <a:xfrm>
              <a:off x="8029862" y="445062"/>
              <a:ext cx="930050" cy="999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6" name="Picture 13">
              <a:extLst>
                <a:ext uri="{FF2B5EF4-FFF2-40B4-BE49-F238E27FC236}">
                  <a16:creationId xmlns:a16="http://schemas.microsoft.com/office/drawing/2014/main" id="{7756DED5-CE26-13BC-1360-24378E3559DE}"/>
                </a:ext>
              </a:extLst>
            </p:cNvPr>
            <p:cNvPicPr>
              <a:picLocks noChangeAspect="1"/>
            </p:cNvPicPr>
            <p:nvPr/>
          </p:nvPicPr>
          <p:blipFill>
            <a:blip r:embed="rId5" cstate="print">
              <a:extLst>
                <a:ext uri="{28A0092B-C50C-407E-A947-70E740481C1C}">
                  <a14:useLocalDpi xmlns:a14="http://schemas.microsoft.com/office/drawing/2010/main" val="0"/>
                </a:ext>
              </a:extLst>
            </a:blip>
            <a:srcRect l="13672" r="13672"/>
            <a:stretch/>
          </p:blipFill>
          <p:spPr>
            <a:xfrm>
              <a:off x="8029860" y="3007431"/>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0" name="Picture 15">
              <a:extLst>
                <a:ext uri="{FF2B5EF4-FFF2-40B4-BE49-F238E27FC236}">
                  <a16:creationId xmlns:a16="http://schemas.microsoft.com/office/drawing/2014/main" id="{143676D5-D119-1B5B-96FF-E1A7D616BE08}"/>
                </a:ext>
              </a:extLst>
            </p:cNvPr>
            <p:cNvPicPr>
              <a:picLocks noChangeAspect="1"/>
            </p:cNvPicPr>
            <p:nvPr/>
          </p:nvPicPr>
          <p:blipFill>
            <a:blip r:embed="rId6" cstate="print">
              <a:extLst>
                <a:ext uri="{28A0092B-C50C-407E-A947-70E740481C1C}">
                  <a14:useLocalDpi xmlns:a14="http://schemas.microsoft.com/office/drawing/2010/main" val="0"/>
                </a:ext>
              </a:extLst>
            </a:blip>
            <a:srcRect l="2601" r="2601"/>
            <a:stretch/>
          </p:blipFill>
          <p:spPr>
            <a:xfrm>
              <a:off x="8029860" y="1775764"/>
              <a:ext cx="930050" cy="900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pic>
          <p:nvPicPr>
            <p:cNvPr id="11" name="Picture 16">
              <a:extLst>
                <a:ext uri="{FF2B5EF4-FFF2-40B4-BE49-F238E27FC236}">
                  <a16:creationId xmlns:a16="http://schemas.microsoft.com/office/drawing/2014/main" id="{B41312B9-CA75-D46A-6F91-078540DE3CBC}"/>
                </a:ext>
              </a:extLst>
            </p:cNvPr>
            <p:cNvPicPr>
              <a:picLocks noChangeAspect="1"/>
            </p:cNvPicPr>
            <p:nvPr/>
          </p:nvPicPr>
          <p:blipFill>
            <a:blip r:embed="rId7" cstate="print">
              <a:extLst>
                <a:ext uri="{28A0092B-C50C-407E-A947-70E740481C1C}">
                  <a14:useLocalDpi xmlns:a14="http://schemas.microsoft.com/office/drawing/2010/main" val="0"/>
                </a:ext>
              </a:extLst>
            </a:blip>
            <a:srcRect l="136" r="136"/>
            <a:stretch/>
          </p:blipFill>
          <p:spPr>
            <a:xfrm>
              <a:off x="8029860" y="4250284"/>
              <a:ext cx="930050" cy="911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style>
            <a:lnRef idx="2">
              <a:schemeClr val="dk1"/>
            </a:lnRef>
            <a:fillRef idx="1">
              <a:schemeClr val="lt1"/>
            </a:fillRef>
            <a:effectRef idx="0">
              <a:schemeClr val="dk1"/>
            </a:effectRef>
            <a:fontRef idx="minor">
              <a:schemeClr val="dk1"/>
            </a:fontRef>
          </p:style>
        </p:pic>
      </p:grpSp>
      <p:pic>
        <p:nvPicPr>
          <p:cNvPr id="13" name="Picture 1">
            <a:extLst>
              <a:ext uri="{FF2B5EF4-FFF2-40B4-BE49-F238E27FC236}">
                <a16:creationId xmlns:a16="http://schemas.microsoft.com/office/drawing/2014/main" id="{0781265D-9F8A-5D28-5935-F82DDD4EF82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873399" y="3757679"/>
            <a:ext cx="1594906" cy="14697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4" name="Table 2">
            <a:extLst>
              <a:ext uri="{FF2B5EF4-FFF2-40B4-BE49-F238E27FC236}">
                <a16:creationId xmlns:a16="http://schemas.microsoft.com/office/drawing/2014/main" id="{7B6970B5-77CA-8E59-CE3C-DB24439F7FA7}"/>
              </a:ext>
            </a:extLst>
          </p:cNvPr>
          <p:cNvGraphicFramePr>
            <a:graphicFrameLocks noGrp="1"/>
          </p:cNvGraphicFramePr>
          <p:nvPr/>
        </p:nvGraphicFramePr>
        <p:xfrm>
          <a:off x="571501" y="4001740"/>
          <a:ext cx="1189400" cy="4440924"/>
        </p:xfrm>
        <a:graphic>
          <a:graphicData uri="http://schemas.openxmlformats.org/drawingml/2006/table">
            <a:tbl>
              <a:tblPr firstRow="1" bandRow="1">
                <a:tableStyleId>{5940675A-B579-460E-94D1-54222C63F5DA}</a:tableStyleId>
              </a:tblPr>
              <a:tblGrid>
                <a:gridCol w="1189400">
                  <a:extLst>
                    <a:ext uri="{9D8B030D-6E8A-4147-A177-3AD203B41FA5}">
                      <a16:colId xmlns:a16="http://schemas.microsoft.com/office/drawing/2014/main" val="1531139928"/>
                    </a:ext>
                  </a:extLst>
                </a:gridCol>
              </a:tblGrid>
              <a:tr h="493436">
                <a:tc>
                  <a:txBody>
                    <a:bodyPr/>
                    <a:lstStyle/>
                    <a:p>
                      <a:pPr algn="ctr"/>
                      <a:r>
                        <a:rPr lang="en-IN" sz="1600" b="1" dirty="0">
                          <a:latin typeface="Arial" panose="020B0604020202020204" pitchFamily="34" charset="0"/>
                          <a:cs typeface="Arial" panose="020B0604020202020204" pitchFamily="34" charset="0"/>
                        </a:rPr>
                        <a:t>4 x 1 = 4</a:t>
                      </a:r>
                    </a:p>
                  </a:txBody>
                  <a:tcPr marL="77153" marR="77153" marT="38576" marB="38576" anchor="ctr"/>
                </a:tc>
                <a:extLst>
                  <a:ext uri="{0D108BD9-81ED-4DB2-BD59-A6C34878D82A}">
                    <a16:rowId xmlns:a16="http://schemas.microsoft.com/office/drawing/2014/main" val="400358485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2 = 8</a:t>
                      </a:r>
                    </a:p>
                  </a:txBody>
                  <a:tcPr marL="77153" marR="77153" marT="38576" marB="38576" anchor="ctr"/>
                </a:tc>
                <a:extLst>
                  <a:ext uri="{0D108BD9-81ED-4DB2-BD59-A6C34878D82A}">
                    <a16:rowId xmlns:a16="http://schemas.microsoft.com/office/drawing/2014/main" val="2446850105"/>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3 = 12</a:t>
                      </a:r>
                    </a:p>
                  </a:txBody>
                  <a:tcPr marL="77153" marR="77153" marT="38576" marB="38576" anchor="ctr"/>
                </a:tc>
                <a:extLst>
                  <a:ext uri="{0D108BD9-81ED-4DB2-BD59-A6C34878D82A}">
                    <a16:rowId xmlns:a16="http://schemas.microsoft.com/office/drawing/2014/main" val="255733381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4 = 16</a:t>
                      </a:r>
                    </a:p>
                  </a:txBody>
                  <a:tcPr marL="77153" marR="77153" marT="38576" marB="38576" anchor="ctr">
                    <a:solidFill>
                      <a:srgbClr val="FFFF00"/>
                    </a:solidFill>
                  </a:tcPr>
                </a:tc>
                <a:extLst>
                  <a:ext uri="{0D108BD9-81ED-4DB2-BD59-A6C34878D82A}">
                    <a16:rowId xmlns:a16="http://schemas.microsoft.com/office/drawing/2014/main" val="2206267678"/>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5 = 20</a:t>
                      </a:r>
                    </a:p>
                  </a:txBody>
                  <a:tcPr marL="77153" marR="77153" marT="38576" marB="38576" anchor="ctr"/>
                </a:tc>
                <a:extLst>
                  <a:ext uri="{0D108BD9-81ED-4DB2-BD59-A6C34878D82A}">
                    <a16:rowId xmlns:a16="http://schemas.microsoft.com/office/drawing/2014/main" val="4187777486"/>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6 = 24</a:t>
                      </a:r>
                    </a:p>
                  </a:txBody>
                  <a:tcPr marL="77153" marR="77153" marT="38576" marB="38576" anchor="ctr"/>
                </a:tc>
                <a:extLst>
                  <a:ext uri="{0D108BD9-81ED-4DB2-BD59-A6C34878D82A}">
                    <a16:rowId xmlns:a16="http://schemas.microsoft.com/office/drawing/2014/main" val="2826283471"/>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7 = 28</a:t>
                      </a:r>
                    </a:p>
                  </a:txBody>
                  <a:tcPr marL="77153" marR="77153" marT="38576" marB="38576" anchor="ctr"/>
                </a:tc>
                <a:extLst>
                  <a:ext uri="{0D108BD9-81ED-4DB2-BD59-A6C34878D82A}">
                    <a16:rowId xmlns:a16="http://schemas.microsoft.com/office/drawing/2014/main" val="2287853719"/>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8 = 32</a:t>
                      </a:r>
                    </a:p>
                  </a:txBody>
                  <a:tcPr marL="77153" marR="77153" marT="38576" marB="38576" anchor="ctr"/>
                </a:tc>
                <a:extLst>
                  <a:ext uri="{0D108BD9-81ED-4DB2-BD59-A6C34878D82A}">
                    <a16:rowId xmlns:a16="http://schemas.microsoft.com/office/drawing/2014/main" val="2265892764"/>
                  </a:ext>
                </a:extLst>
              </a:tr>
              <a:tr h="4934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600" b="1" dirty="0">
                          <a:latin typeface="Arial" panose="020B0604020202020204" pitchFamily="34" charset="0"/>
                          <a:cs typeface="Arial" panose="020B0604020202020204" pitchFamily="34" charset="0"/>
                        </a:rPr>
                        <a:t>4 x 9 = 36</a:t>
                      </a:r>
                    </a:p>
                  </a:txBody>
                  <a:tcPr marL="77153" marR="77153" marT="38576" marB="38576" anchor="ctr"/>
                </a:tc>
                <a:extLst>
                  <a:ext uri="{0D108BD9-81ED-4DB2-BD59-A6C34878D82A}">
                    <a16:rowId xmlns:a16="http://schemas.microsoft.com/office/drawing/2014/main" val="2847109620"/>
                  </a:ext>
                </a:extLst>
              </a:tr>
            </a:tbl>
          </a:graphicData>
        </a:graphic>
      </p:graphicFrame>
      <p:pic>
        <p:nvPicPr>
          <p:cNvPr id="15" name="Image 4">
            <a:extLst>
              <a:ext uri="{FF2B5EF4-FFF2-40B4-BE49-F238E27FC236}">
                <a16:creationId xmlns:a16="http://schemas.microsoft.com/office/drawing/2014/main" id="{A40E7EE0-DA88-AB37-8C35-686E9B84056E}"/>
              </a:ext>
            </a:extLst>
          </p:cNvPr>
          <p:cNvPicPr>
            <a:picLocks noChangeAspect="1"/>
          </p:cNvPicPr>
          <p:nvPr/>
        </p:nvPicPr>
        <p:blipFill>
          <a:blip r:embed="rId9"/>
          <a:stretch>
            <a:fillRect/>
          </a:stretch>
        </p:blipFill>
        <p:spPr>
          <a:xfrm>
            <a:off x="4383802" y="5311561"/>
            <a:ext cx="4291370" cy="3391107"/>
          </a:xfrm>
          <a:prstGeom prst="rect">
            <a:avLst/>
          </a:prstGeom>
        </p:spPr>
      </p:pic>
      <p:grpSp>
        <p:nvGrpSpPr>
          <p:cNvPr id="16" name="Group 9">
            <a:extLst>
              <a:ext uri="{FF2B5EF4-FFF2-40B4-BE49-F238E27FC236}">
                <a16:creationId xmlns:a16="http://schemas.microsoft.com/office/drawing/2014/main" id="{89F4E412-3ADE-D912-F864-800E5E2D2859}"/>
              </a:ext>
            </a:extLst>
          </p:cNvPr>
          <p:cNvGrpSpPr/>
          <p:nvPr/>
        </p:nvGrpSpPr>
        <p:grpSpPr>
          <a:xfrm>
            <a:off x="10372321" y="3848679"/>
            <a:ext cx="1199471" cy="4692182"/>
            <a:chOff x="8883677" y="824867"/>
            <a:chExt cx="1458747" cy="5460495"/>
          </a:xfrm>
        </p:grpSpPr>
        <p:grpSp>
          <p:nvGrpSpPr>
            <p:cNvPr id="17" name="Groupe 13">
              <a:extLst>
                <a:ext uri="{FF2B5EF4-FFF2-40B4-BE49-F238E27FC236}">
                  <a16:creationId xmlns:a16="http://schemas.microsoft.com/office/drawing/2014/main" id="{D35B8C71-A48B-EE13-C4BB-A82DDC0ED2D6}"/>
                </a:ext>
              </a:extLst>
            </p:cNvPr>
            <p:cNvGrpSpPr/>
            <p:nvPr/>
          </p:nvGrpSpPr>
          <p:grpSpPr>
            <a:xfrm>
              <a:off x="9883983" y="1088020"/>
              <a:ext cx="458441" cy="5191366"/>
              <a:chOff x="9883983" y="1088020"/>
              <a:chExt cx="458441" cy="5191366"/>
            </a:xfrm>
          </p:grpSpPr>
          <p:pic>
            <p:nvPicPr>
              <p:cNvPr id="39" name="Image 14" descr="Une image contenant Graphique, graphisme, Police, vert&#10;&#10;Description générée automatiquement">
                <a:extLst>
                  <a:ext uri="{FF2B5EF4-FFF2-40B4-BE49-F238E27FC236}">
                    <a16:creationId xmlns:a16="http://schemas.microsoft.com/office/drawing/2014/main" id="{819DCB43-31AB-42D5-AE17-8986E269385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30223" y="1241780"/>
                <a:ext cx="741258" cy="433738"/>
              </a:xfrm>
              <a:prstGeom prst="rect">
                <a:avLst/>
              </a:prstGeom>
            </p:spPr>
          </p:pic>
          <p:pic>
            <p:nvPicPr>
              <p:cNvPr id="40" name="Image 15" descr="Une image contenant Graphique, graphisme, Police, vert&#10;&#10;Description générée automatiquement">
                <a:extLst>
                  <a:ext uri="{FF2B5EF4-FFF2-40B4-BE49-F238E27FC236}">
                    <a16:creationId xmlns:a16="http://schemas.microsoft.com/office/drawing/2014/main" id="{CAEEF74D-A98E-F06F-97A8-378B17BFBF3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54926" y="2753762"/>
                <a:ext cx="741258" cy="433738"/>
              </a:xfrm>
              <a:prstGeom prst="rect">
                <a:avLst/>
              </a:prstGeom>
            </p:spPr>
          </p:pic>
          <p:pic>
            <p:nvPicPr>
              <p:cNvPr id="41" name="Image 16" descr="Une image contenant Graphique, graphisme, Police, vert&#10;&#10;Description générée automatiquement">
                <a:extLst>
                  <a:ext uri="{FF2B5EF4-FFF2-40B4-BE49-F238E27FC236}">
                    <a16:creationId xmlns:a16="http://schemas.microsoft.com/office/drawing/2014/main" id="{71C61808-68ED-2B27-6845-4D1D1DF0BF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49328" y="4265744"/>
                <a:ext cx="741258" cy="433738"/>
              </a:xfrm>
              <a:prstGeom prst="rect">
                <a:avLst/>
              </a:prstGeom>
            </p:spPr>
          </p:pic>
          <p:pic>
            <p:nvPicPr>
              <p:cNvPr id="42" name="Image 17" descr="Une image contenant Graphique, graphisme, Police, vert&#10;&#10;Description générée automatiquement">
                <a:extLst>
                  <a:ext uri="{FF2B5EF4-FFF2-40B4-BE49-F238E27FC236}">
                    <a16:creationId xmlns:a16="http://schemas.microsoft.com/office/drawing/2014/main" id="{7D69BE04-4687-5AF7-FE25-93D3539F19C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9749328" y="5691888"/>
                <a:ext cx="741258" cy="433738"/>
              </a:xfrm>
              <a:prstGeom prst="rect">
                <a:avLst/>
              </a:prstGeom>
            </p:spPr>
          </p:pic>
        </p:grpSp>
        <p:grpSp>
          <p:nvGrpSpPr>
            <p:cNvPr id="18" name="Group 12">
              <a:extLst>
                <a:ext uri="{FF2B5EF4-FFF2-40B4-BE49-F238E27FC236}">
                  <a16:creationId xmlns:a16="http://schemas.microsoft.com/office/drawing/2014/main" id="{D03D9C97-1645-5B4D-ACA3-01E03978D51A}"/>
                </a:ext>
              </a:extLst>
            </p:cNvPr>
            <p:cNvGrpSpPr/>
            <p:nvPr/>
          </p:nvGrpSpPr>
          <p:grpSpPr>
            <a:xfrm>
              <a:off x="8883677" y="824867"/>
              <a:ext cx="859787" cy="5460495"/>
              <a:chOff x="8883677" y="824867"/>
              <a:chExt cx="859787" cy="5460495"/>
            </a:xfrm>
          </p:grpSpPr>
          <p:grpSp>
            <p:nvGrpSpPr>
              <p:cNvPr id="19" name="Groupe 22">
                <a:extLst>
                  <a:ext uri="{FF2B5EF4-FFF2-40B4-BE49-F238E27FC236}">
                    <a16:creationId xmlns:a16="http://schemas.microsoft.com/office/drawing/2014/main" id="{6463948B-07CA-C6A2-1F8C-C5397DBB1C23}"/>
                  </a:ext>
                </a:extLst>
              </p:cNvPr>
              <p:cNvGrpSpPr/>
              <p:nvPr/>
            </p:nvGrpSpPr>
            <p:grpSpPr>
              <a:xfrm>
                <a:off x="8883677" y="824867"/>
                <a:ext cx="746214" cy="1013640"/>
                <a:chOff x="8060717" y="1070093"/>
                <a:chExt cx="746214" cy="1013640"/>
              </a:xfrm>
            </p:grpSpPr>
            <p:pic>
              <p:nvPicPr>
                <p:cNvPr id="35" name="Image 18">
                  <a:extLst>
                    <a:ext uri="{FF2B5EF4-FFF2-40B4-BE49-F238E27FC236}">
                      <a16:creationId xmlns:a16="http://schemas.microsoft.com/office/drawing/2014/main" id="{C364D5A2-B096-3FB9-CB99-FC91E7C4EAF8}"/>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36" name="Image 19">
                  <a:extLst>
                    <a:ext uri="{FF2B5EF4-FFF2-40B4-BE49-F238E27FC236}">
                      <a16:creationId xmlns:a16="http://schemas.microsoft.com/office/drawing/2014/main" id="{69737029-C205-DD63-FAE2-A8B23CF17C6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37" name="Image 20">
                  <a:extLst>
                    <a:ext uri="{FF2B5EF4-FFF2-40B4-BE49-F238E27FC236}">
                      <a16:creationId xmlns:a16="http://schemas.microsoft.com/office/drawing/2014/main" id="{9A9B0DC4-E933-B536-BBAB-7DC3EB46AFC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8" name="Image 21">
                  <a:extLst>
                    <a:ext uri="{FF2B5EF4-FFF2-40B4-BE49-F238E27FC236}">
                      <a16:creationId xmlns:a16="http://schemas.microsoft.com/office/drawing/2014/main" id="{B4C1A684-9749-04D7-3AB9-B24E48A93A9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0" name="Groupe 38">
                <a:extLst>
                  <a:ext uri="{FF2B5EF4-FFF2-40B4-BE49-F238E27FC236}">
                    <a16:creationId xmlns:a16="http://schemas.microsoft.com/office/drawing/2014/main" id="{083C7F9B-D5A6-B4AE-3001-5E488882A07A}"/>
                  </a:ext>
                </a:extLst>
              </p:cNvPr>
              <p:cNvGrpSpPr/>
              <p:nvPr/>
            </p:nvGrpSpPr>
            <p:grpSpPr>
              <a:xfrm>
                <a:off x="8997250" y="2327620"/>
                <a:ext cx="746214" cy="1013640"/>
                <a:chOff x="8060717" y="1070093"/>
                <a:chExt cx="746214" cy="1013640"/>
              </a:xfrm>
            </p:grpSpPr>
            <p:pic>
              <p:nvPicPr>
                <p:cNvPr id="31" name="Image 39">
                  <a:extLst>
                    <a:ext uri="{FF2B5EF4-FFF2-40B4-BE49-F238E27FC236}">
                      <a16:creationId xmlns:a16="http://schemas.microsoft.com/office/drawing/2014/main" id="{B71BB0F3-A7C4-1F98-ABB3-04898693771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32" name="Image 40">
                  <a:extLst>
                    <a:ext uri="{FF2B5EF4-FFF2-40B4-BE49-F238E27FC236}">
                      <a16:creationId xmlns:a16="http://schemas.microsoft.com/office/drawing/2014/main" id="{6C5CF73E-156A-9C15-802F-2CBE06EC061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33" name="Image 41">
                  <a:extLst>
                    <a:ext uri="{FF2B5EF4-FFF2-40B4-BE49-F238E27FC236}">
                      <a16:creationId xmlns:a16="http://schemas.microsoft.com/office/drawing/2014/main" id="{A7B44014-6EFB-4DD5-C7CB-1CE6D384E8E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4" name="Image 42">
                  <a:extLst>
                    <a:ext uri="{FF2B5EF4-FFF2-40B4-BE49-F238E27FC236}">
                      <a16:creationId xmlns:a16="http://schemas.microsoft.com/office/drawing/2014/main" id="{BDD5BD77-BC92-57A2-8600-B50A33FC5D0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1" name="Groupe 43">
                <a:extLst>
                  <a:ext uri="{FF2B5EF4-FFF2-40B4-BE49-F238E27FC236}">
                    <a16:creationId xmlns:a16="http://schemas.microsoft.com/office/drawing/2014/main" id="{A6F4E450-F62D-3E0C-4805-5AAE64A8377A}"/>
                  </a:ext>
                </a:extLst>
              </p:cNvPr>
              <p:cNvGrpSpPr/>
              <p:nvPr/>
            </p:nvGrpSpPr>
            <p:grpSpPr>
              <a:xfrm>
                <a:off x="8989562" y="3839602"/>
                <a:ext cx="746214" cy="1013640"/>
                <a:chOff x="8060717" y="1070093"/>
                <a:chExt cx="746214" cy="1013640"/>
              </a:xfrm>
            </p:grpSpPr>
            <p:pic>
              <p:nvPicPr>
                <p:cNvPr id="27" name="Image 44">
                  <a:extLst>
                    <a:ext uri="{FF2B5EF4-FFF2-40B4-BE49-F238E27FC236}">
                      <a16:creationId xmlns:a16="http://schemas.microsoft.com/office/drawing/2014/main" id="{B5A25D77-C29C-20C8-B1E8-147EBA73990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28" name="Image 45">
                  <a:extLst>
                    <a:ext uri="{FF2B5EF4-FFF2-40B4-BE49-F238E27FC236}">
                      <a16:creationId xmlns:a16="http://schemas.microsoft.com/office/drawing/2014/main" id="{5110DFE2-1632-29E8-D28C-AC80FDCEEFC7}"/>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29" name="Image 46">
                  <a:extLst>
                    <a:ext uri="{FF2B5EF4-FFF2-40B4-BE49-F238E27FC236}">
                      <a16:creationId xmlns:a16="http://schemas.microsoft.com/office/drawing/2014/main" id="{1FCC05A9-0A01-F31C-4CA8-E90DD4BE999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30" name="Image 47">
                  <a:extLst>
                    <a:ext uri="{FF2B5EF4-FFF2-40B4-BE49-F238E27FC236}">
                      <a16:creationId xmlns:a16="http://schemas.microsoft.com/office/drawing/2014/main" id="{9DFD271A-2173-4B09-FA06-5D957AE3A25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nvGrpSpPr>
              <p:cNvPr id="22" name="Groupe 48">
                <a:extLst>
                  <a:ext uri="{FF2B5EF4-FFF2-40B4-BE49-F238E27FC236}">
                    <a16:creationId xmlns:a16="http://schemas.microsoft.com/office/drawing/2014/main" id="{798DCBD7-0480-B9F8-1723-E180853356D6}"/>
                  </a:ext>
                </a:extLst>
              </p:cNvPr>
              <p:cNvGrpSpPr/>
              <p:nvPr/>
            </p:nvGrpSpPr>
            <p:grpSpPr>
              <a:xfrm>
                <a:off x="8997250" y="5271722"/>
                <a:ext cx="746214" cy="1013640"/>
                <a:chOff x="8060717" y="1070093"/>
                <a:chExt cx="746214" cy="1013640"/>
              </a:xfrm>
            </p:grpSpPr>
            <p:pic>
              <p:nvPicPr>
                <p:cNvPr id="23" name="Image 49">
                  <a:extLst>
                    <a:ext uri="{FF2B5EF4-FFF2-40B4-BE49-F238E27FC236}">
                      <a16:creationId xmlns:a16="http://schemas.microsoft.com/office/drawing/2014/main" id="{39A20202-0901-8790-462D-39E93068704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7906958" y="1223852"/>
                  <a:ext cx="741257" cy="433739"/>
                </a:xfrm>
                <a:prstGeom prst="rect">
                  <a:avLst/>
                </a:prstGeom>
              </p:spPr>
            </p:pic>
            <p:pic>
              <p:nvPicPr>
                <p:cNvPr id="24" name="Image 50">
                  <a:extLst>
                    <a:ext uri="{FF2B5EF4-FFF2-40B4-BE49-F238E27FC236}">
                      <a16:creationId xmlns:a16="http://schemas.microsoft.com/office/drawing/2014/main" id="{447D667E-B7AB-A75E-B563-FB089679E40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012843" y="1305659"/>
                  <a:ext cx="741257" cy="433739"/>
                </a:xfrm>
                <a:prstGeom prst="rect">
                  <a:avLst/>
                </a:prstGeom>
              </p:spPr>
            </p:pic>
            <p:pic>
              <p:nvPicPr>
                <p:cNvPr id="25" name="Image 51">
                  <a:extLst>
                    <a:ext uri="{FF2B5EF4-FFF2-40B4-BE49-F238E27FC236}">
                      <a16:creationId xmlns:a16="http://schemas.microsoft.com/office/drawing/2014/main" id="{41757CBD-C0EF-FB6D-4C74-FA12C39FE4D6}"/>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118258" y="1404642"/>
                  <a:ext cx="741257" cy="433739"/>
                </a:xfrm>
                <a:prstGeom prst="rect">
                  <a:avLst/>
                </a:prstGeom>
              </p:spPr>
            </p:pic>
            <p:pic>
              <p:nvPicPr>
                <p:cNvPr id="26" name="Image 52">
                  <a:extLst>
                    <a:ext uri="{FF2B5EF4-FFF2-40B4-BE49-F238E27FC236}">
                      <a16:creationId xmlns:a16="http://schemas.microsoft.com/office/drawing/2014/main" id="{B8746EDC-C4AC-7598-5DCB-E75275E89E1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rot="16200000">
                  <a:off x="8219433" y="1496235"/>
                  <a:ext cx="741257" cy="433739"/>
                </a:xfrm>
                <a:prstGeom prst="rect">
                  <a:avLst/>
                </a:prstGeom>
              </p:spPr>
            </p:pic>
          </p:grpSp>
        </p:grpSp>
      </p:grpSp>
      <p:sp>
        <p:nvSpPr>
          <p:cNvPr id="43" name="Google Shape;146;p4">
            <a:extLst>
              <a:ext uri="{FF2B5EF4-FFF2-40B4-BE49-F238E27FC236}">
                <a16:creationId xmlns:a16="http://schemas.microsoft.com/office/drawing/2014/main" id="{35B40A9C-086F-AC0E-5556-16D18ABC1DF3}"/>
              </a:ext>
            </a:extLst>
          </p:cNvPr>
          <p:cNvSpPr txBox="1">
            <a:spLocks/>
          </p:cNvSpPr>
          <p:nvPr/>
        </p:nvSpPr>
        <p:spPr>
          <a:xfrm>
            <a:off x="2144209" y="128587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القسمة باستخدام النقود</a:t>
            </a:r>
          </a:p>
        </p:txBody>
      </p:sp>
    </p:spTree>
    <p:extLst>
      <p:ext uri="{BB962C8B-B14F-4D97-AF65-F5344CB8AC3E}">
        <p14:creationId xmlns:p14="http://schemas.microsoft.com/office/powerpoint/2010/main" val="1784824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نشاط القسمة </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جدول التفكيك</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الإنجاز/التصحيح</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a:stretch>
            <a:fillRect/>
          </a:stretch>
        </p:blipFill>
        <p:spPr>
          <a:xfrm>
            <a:off x="1499602" y="3635391"/>
            <a:ext cx="929375"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a:stretch>
            <a:fillRect/>
          </a:stretch>
        </p:blipFill>
        <p:spPr>
          <a:xfrm>
            <a:off x="1524000" y="5083191"/>
            <a:ext cx="929375"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5"/>
          <a:stretch>
            <a:fillRect/>
          </a:stretch>
        </p:blipFill>
        <p:spPr>
          <a:xfrm>
            <a:off x="1565322" y="6344982"/>
            <a:ext cx="846729"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7"/>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27399</TotalTime>
  <Words>2531</Words>
  <Application>Microsoft Office PowerPoint</Application>
  <PresentationFormat>Personnalisé</PresentationFormat>
  <Paragraphs>497</Paragraphs>
  <Slides>61</Slides>
  <Notes>12</Notes>
  <HiddenSlides>0</HiddenSlides>
  <MMClips>0</MMClips>
  <ScaleCrop>false</ScaleCrop>
  <HeadingPairs>
    <vt:vector size="6" baseType="variant">
      <vt:variant>
        <vt:lpstr>Polices utilisées</vt:lpstr>
      </vt:variant>
      <vt:variant>
        <vt:i4>16</vt:i4>
      </vt:variant>
      <vt:variant>
        <vt:lpstr>Thème</vt:lpstr>
      </vt:variant>
      <vt:variant>
        <vt:i4>2</vt:i4>
      </vt:variant>
      <vt:variant>
        <vt:lpstr>Titres des diapositives</vt:lpstr>
      </vt:variant>
      <vt:variant>
        <vt:i4>61</vt:i4>
      </vt:variant>
    </vt:vector>
  </HeadingPairs>
  <TitlesOfParts>
    <vt:vector size="79" baseType="lpstr">
      <vt:lpstr>Montserrat Light</vt:lpstr>
      <vt:lpstr>Montserrat Medium</vt:lpstr>
      <vt:lpstr>Dosis</vt:lpstr>
      <vt:lpstr>Calibri Light</vt:lpstr>
      <vt:lpstr>Calibri</vt:lpstr>
      <vt:lpstr>Symbol</vt:lpstr>
      <vt:lpstr>29LT Bukra Regular</vt:lpstr>
      <vt:lpstr>Carelia</vt:lpstr>
      <vt:lpstr>Microsoft Uighur</vt:lpstr>
      <vt:lpstr>IBM Plex Sans Arabic</vt:lpstr>
      <vt:lpstr>Calibri-Bold</vt:lpstr>
      <vt:lpstr>Times New Roman</vt:lpstr>
      <vt:lpstr>Montserrat</vt:lpstr>
      <vt:lpstr>Wingdings</vt:lpstr>
      <vt:lpstr>Arial</vt:lpstr>
      <vt:lpstr>Dubai</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227</cp:revision>
  <dcterms:created xsi:type="dcterms:W3CDTF">2006-08-16T00:00:00Z</dcterms:created>
  <dcterms:modified xsi:type="dcterms:W3CDTF">2025-09-26T01:18:37Z</dcterms:modified>
  <dc:identifier>DAFtlvZnwz4</dc:identifier>
</cp:coreProperties>
</file>