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65"/>
  </p:notesMasterIdLst>
  <p:sldIdLst>
    <p:sldId id="257" r:id="rId3"/>
    <p:sldId id="2134808553" r:id="rId4"/>
    <p:sldId id="2134808554" r:id="rId5"/>
    <p:sldId id="2134808552" r:id="rId6"/>
    <p:sldId id="2134805392" r:id="rId7"/>
    <p:sldId id="2134805155" r:id="rId8"/>
    <p:sldId id="2134808443" r:id="rId9"/>
    <p:sldId id="2134808556" r:id="rId10"/>
    <p:sldId id="386" r:id="rId11"/>
    <p:sldId id="2134808444" r:id="rId12"/>
    <p:sldId id="2134808445" r:id="rId13"/>
    <p:sldId id="2134805396" r:id="rId14"/>
    <p:sldId id="2134808570" r:id="rId15"/>
    <p:sldId id="2134808446" r:id="rId16"/>
    <p:sldId id="2134808459" r:id="rId17"/>
    <p:sldId id="2134808450" r:id="rId18"/>
    <p:sldId id="2134808490" r:id="rId19"/>
    <p:sldId id="2134808588" r:id="rId20"/>
    <p:sldId id="2134808460" r:id="rId21"/>
    <p:sldId id="2147482542" r:id="rId22"/>
    <p:sldId id="2147482547" r:id="rId23"/>
    <p:sldId id="2134808577" r:id="rId24"/>
    <p:sldId id="2134808550" r:id="rId25"/>
    <p:sldId id="2134808543" r:id="rId26"/>
    <p:sldId id="2147482548" r:id="rId27"/>
    <p:sldId id="2147482549" r:id="rId28"/>
    <p:sldId id="2147482550" r:id="rId29"/>
    <p:sldId id="2147482551" r:id="rId30"/>
    <p:sldId id="2147482552" r:id="rId31"/>
    <p:sldId id="2147482553" r:id="rId32"/>
    <p:sldId id="2147482554" r:id="rId33"/>
    <p:sldId id="2147482555" r:id="rId34"/>
    <p:sldId id="2147482556" r:id="rId35"/>
    <p:sldId id="2147482557" r:id="rId36"/>
    <p:sldId id="2147482558" r:id="rId37"/>
    <p:sldId id="2147482559" r:id="rId38"/>
    <p:sldId id="2147482560" r:id="rId39"/>
    <p:sldId id="2147482561" r:id="rId40"/>
    <p:sldId id="2134808467" r:id="rId41"/>
    <p:sldId id="2147482528" r:id="rId42"/>
    <p:sldId id="2147482529" r:id="rId43"/>
    <p:sldId id="2147482530" r:id="rId44"/>
    <p:sldId id="2147482531" r:id="rId45"/>
    <p:sldId id="2147482532" r:id="rId46"/>
    <p:sldId id="2147482533" r:id="rId47"/>
    <p:sldId id="2147482534" r:id="rId48"/>
    <p:sldId id="2147482535" r:id="rId49"/>
    <p:sldId id="2134808461" r:id="rId50"/>
    <p:sldId id="2134808587" r:id="rId51"/>
    <p:sldId id="2134808503" r:id="rId52"/>
    <p:sldId id="2134808504" r:id="rId53"/>
    <p:sldId id="2147482502" r:id="rId54"/>
    <p:sldId id="2147482503" r:id="rId55"/>
    <p:sldId id="2147482506" r:id="rId56"/>
    <p:sldId id="2147482504" r:id="rId57"/>
    <p:sldId id="2147482507" r:id="rId58"/>
    <p:sldId id="2147482508" r:id="rId59"/>
    <p:sldId id="2147482509" r:id="rId60"/>
    <p:sldId id="2147482510" r:id="rId61"/>
    <p:sldId id="2147482511" r:id="rId62"/>
    <p:sldId id="2147482526" r:id="rId63"/>
    <p:sldId id="2147482527" r:id="rId64"/>
  </p:sldIdLst>
  <p:sldSz cx="13716000" cy="10287000"/>
  <p:notesSz cx="6858000" cy="9144000"/>
  <p:embeddedFontLst>
    <p:embeddedFont>
      <p:font typeface="29LT Bukra Regular" panose="020B0604020202020204" charset="0"/>
      <p:regular r:id="rId66"/>
    </p:embeddedFont>
    <p:embeddedFont>
      <p:font typeface="Carelia" panose="020B0604020202020204" charset="0"/>
      <p:regular r:id="rId67"/>
    </p:embeddedFont>
    <p:embeddedFont>
      <p:font typeface="Dosis" pitchFamily="2" charset="0"/>
      <p:regular r:id="rId68"/>
      <p:bold r:id="rId69"/>
    </p:embeddedFont>
    <p:embeddedFont>
      <p:font typeface="Dubai" panose="020B0503030403030204" pitchFamily="34" charset="-78"/>
      <p:regular r:id="rId70"/>
      <p:bold r:id="rId71"/>
    </p:embeddedFont>
    <p:embeddedFont>
      <p:font typeface="IBM Plex Sans Arabic" panose="020B0604020202020204" charset="-78"/>
      <p:regular r:id="rId72"/>
    </p:embeddedFont>
    <p:embeddedFont>
      <p:font typeface="Microsoft Uighur" panose="02000000000000000000" pitchFamily="2" charset="-78"/>
      <p:regular r:id="rId73"/>
      <p:bold r:id="rId74"/>
    </p:embeddedFont>
    <p:embeddedFont>
      <p:font typeface="Montserrat" panose="00000500000000000000" pitchFamily="2" charset="0"/>
      <p:regular r:id="rId75"/>
      <p:bold r:id="rId76"/>
      <p:italic r:id="rId77"/>
      <p:boldItalic r:id="rId78"/>
    </p:embeddedFont>
    <p:embeddedFont>
      <p:font typeface="Montserrat Light" panose="00000400000000000000" pitchFamily="2" charset="0"/>
      <p:regular r:id="rId79"/>
      <p:italic r:id="rId80"/>
    </p:embeddedFont>
    <p:embeddedFont>
      <p:font typeface="Montserrat Medium" panose="00000600000000000000" pitchFamily="2" charset="0"/>
      <p:regular r:id="rId81"/>
      <p:italic r:id="rId8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000000"/>
    <a:srgbClr val="829D4A"/>
    <a:srgbClr val="02BDC9"/>
    <a:srgbClr val="F98F51"/>
    <a:srgbClr val="0097B2"/>
    <a:srgbClr val="4AC283"/>
    <a:srgbClr val="3D8FA5"/>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3.fntdata"/><Relationship Id="rId84"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7.fntdata"/><Relationship Id="rId80" Type="http://schemas.openxmlformats.org/officeDocument/2006/relationships/font" Target="fonts/font15.fntdata"/><Relationship Id="rId85"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font" Target="fonts/font16.fntdata"/><Relationship Id="rId86"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1.fntdata"/><Relationship Id="rId7" Type="http://schemas.openxmlformats.org/officeDocument/2006/relationships/slide" Target="slides/slide5.xml"/><Relationship Id="rId71" Type="http://schemas.openxmlformats.org/officeDocument/2006/relationships/font" Target="fonts/font6.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fntdata"/><Relationship Id="rId61" Type="http://schemas.openxmlformats.org/officeDocument/2006/relationships/slide" Target="slides/slide59.xml"/><Relationship Id="rId82"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107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9464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781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3365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4898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054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236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5864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5343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96327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049436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6971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426036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79865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55392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62294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9872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192984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90229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21927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14270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2990342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png"/><Relationship Id="rId7"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9.svg"/><Relationship Id="rId9"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3.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7.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50.pn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8.jpeg"/></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9.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5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69.png"/><Relationship Id="rId7" Type="http://schemas.openxmlformats.org/officeDocument/2006/relationships/image" Target="../media/image84.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71.png"/></Relationships>
</file>

<file path=ppt/slides/_rels/slide5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69.png"/><Relationship Id="rId7" Type="http://schemas.openxmlformats.org/officeDocument/2006/relationships/image" Target="../media/image85.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9" Type="http://schemas.openxmlformats.org/officeDocument/2006/relationships/image" Target="../media/image87.png"/></Relationships>
</file>

<file path=ppt/slides/_rels/slide5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69.png"/><Relationship Id="rId7" Type="http://schemas.openxmlformats.org/officeDocument/2006/relationships/image" Target="../media/image85.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84.png"/><Relationship Id="rId11" Type="http://schemas.openxmlformats.org/officeDocument/2006/relationships/image" Target="../media/image90.png"/><Relationship Id="rId5" Type="http://schemas.openxmlformats.org/officeDocument/2006/relationships/image" Target="../media/image83.png"/><Relationship Id="rId10" Type="http://schemas.openxmlformats.org/officeDocument/2006/relationships/image" Target="../media/image89.png"/><Relationship Id="rId4" Type="http://schemas.openxmlformats.org/officeDocument/2006/relationships/image" Target="../media/image82.png"/><Relationship Id="rId9" Type="http://schemas.openxmlformats.org/officeDocument/2006/relationships/image" Target="../media/image88.png"/></Relationships>
</file>

<file path=ppt/slides/_rels/slide5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69.png"/><Relationship Id="rId7" Type="http://schemas.openxmlformats.org/officeDocument/2006/relationships/image" Target="../media/image85.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91.png"/><Relationship Id="rId4" Type="http://schemas.openxmlformats.org/officeDocument/2006/relationships/image" Target="../media/image82.png"/><Relationship Id="rId9" Type="http://schemas.openxmlformats.org/officeDocument/2006/relationships/image" Target="../media/image88.png"/></Relationships>
</file>

<file path=ppt/slides/_rels/slide5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69.png"/><Relationship Id="rId7"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92.png"/><Relationship Id="rId4" Type="http://schemas.openxmlformats.org/officeDocument/2006/relationships/image" Target="../media/image82.png"/><Relationship Id="rId9" Type="http://schemas.openxmlformats.org/officeDocument/2006/relationships/image" Target="../media/image8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69.png"/><Relationship Id="rId7" Type="http://schemas.openxmlformats.org/officeDocument/2006/relationships/image" Target="../media/image85.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84.png"/><Relationship Id="rId11" Type="http://schemas.openxmlformats.org/officeDocument/2006/relationships/image" Target="../media/image95.png"/><Relationship Id="rId5" Type="http://schemas.openxmlformats.org/officeDocument/2006/relationships/image" Target="../media/image83.png"/><Relationship Id="rId10" Type="http://schemas.openxmlformats.org/officeDocument/2006/relationships/image" Target="../media/image94.png"/><Relationship Id="rId4" Type="http://schemas.openxmlformats.org/officeDocument/2006/relationships/image" Target="../media/image82.png"/><Relationship Id="rId9" Type="http://schemas.openxmlformats.org/officeDocument/2006/relationships/image" Target="../media/image93.png"/></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67.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5</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قسمة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2</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ct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الانتباه يساعد على الفهم الجيد،عندما أتحدث أنصتوا جيدا، أطلبـــــــــــ</a:t>
            </a:r>
            <a:r>
              <a:rPr lang="ar-SA" sz="3200" dirty="0" err="1">
                <a:solidFill>
                  <a:schemeClr val="bg1">
                    <a:lumMod val="75000"/>
                  </a:schemeClr>
                </a:solidFill>
                <a:latin typeface="Microsoft Uighur" panose="02000000000000000000" pitchFamily="2" charset="-78"/>
                <a:cs typeface="Microsoft Uighur" panose="02000000000000000000" pitchFamily="2" charset="-78"/>
              </a:rPr>
              <a:t>وا</a:t>
            </a:r>
            <a:r>
              <a:rPr lang="ar-MA" sz="3200" dirty="0">
                <a:solidFill>
                  <a:schemeClr val="bg1">
                    <a:lumMod val="75000"/>
                  </a:schemeClr>
                </a:solidFill>
                <a:latin typeface="Microsoft Uighur" panose="02000000000000000000" pitchFamily="2" charset="-78"/>
                <a:cs typeface="Microsoft Uighur" panose="02000000000000000000" pitchFamily="2" charset="-78"/>
              </a:rPr>
              <a:t> الإذن قبل التحدث.</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extLst>
              <p:ext uri="{D42A27DB-BD31-4B8C-83A1-F6EECF244321}">
                <p14:modId xmlns:p14="http://schemas.microsoft.com/office/powerpoint/2010/main" val="503936549"/>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60297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يعين ثنائي في كل مرة (3 إلى 4 ثنائيات على الأكثر)</a:t>
            </a:r>
            <a:r>
              <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من يذكرني ب</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MA" sz="2400" dirty="0">
                <a:solidFill>
                  <a:srgbClr val="FF0000"/>
                </a:solidFill>
                <a:latin typeface="Microsoft Uighur" panose="02000000000000000000" pitchFamily="2" charset="-78"/>
                <a:cs typeface="Microsoft Uighur" panose="02000000000000000000" pitchFamily="2" charset="-78"/>
              </a:rPr>
              <a:t>يعطي الأستاذ الفرصة لباقي المتعلمين لإبداء رأيهم حول إجابة زميلهم</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3771900"/>
            <a:ext cx="2833006" cy="3754874"/>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 من طرف أحد التلاميذ</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8D33-EB11-E8CE-90D4-7544AFF17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58EC1-7C4E-18DE-0F32-B300B11C6253}"/>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52D5DD8-F9C6-5DAB-A959-62FE05CE6DBB}"/>
              </a:ext>
            </a:extLst>
          </p:cNvPr>
          <p:cNvSpPr>
            <a:spLocks noGrp="1" noRot="1" noMove="1" noResize="1" noEditPoints="1" noAdjustHandles="1" noChangeArrowheads="1" noChangeShapeType="1"/>
          </p:cNvSpPr>
          <p:nvPr/>
        </p:nvSpPr>
        <p:spPr>
          <a:xfrm>
            <a:off x="275854" y="21363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997DB4D-B8E4-E529-6428-15F6D19F2539}"/>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3D40C81-400D-ADBD-F303-024CBE32BD90}"/>
              </a:ext>
            </a:extLst>
          </p:cNvPr>
          <p:cNvSpPr txBox="1"/>
          <p:nvPr/>
        </p:nvSpPr>
        <p:spPr>
          <a:xfrm>
            <a:off x="990600" y="863026"/>
            <a:ext cx="114490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ستشتغلون الآن في ثنائيات. يقترح أحدكم على زميله عددا ليمثله باعتماد جدول التفكيك. ثم يتم تبادل الأدوار.</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اشتغلوا في هدوء، سأمر بين الصفوف لأراقب ماذا تفعلون.</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525A66F-C3B2-72F9-22EE-C1F85A7A75F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2A99841-4DBD-5D07-EFDD-29F002E7700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BB7F378-1981-265F-8A33-8D85A54C65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85112" y="966998"/>
            <a:ext cx="1148959" cy="720122"/>
          </a:xfrm>
          <a:prstGeom prst="rect">
            <a:avLst/>
          </a:prstGeom>
        </p:spPr>
      </p:pic>
      <p:pic>
        <p:nvPicPr>
          <p:cNvPr id="20" name="Image 19">
            <a:extLst>
              <a:ext uri="{FF2B5EF4-FFF2-40B4-BE49-F238E27FC236}">
                <a16:creationId xmlns:a16="http://schemas.microsoft.com/office/drawing/2014/main" id="{B8BA90D7-A3FD-4A51-7E7C-A6D35B3CBB3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49700" y="3513344"/>
            <a:ext cx="7816598" cy="4899136"/>
          </a:xfrm>
          <a:prstGeom prst="rect">
            <a:avLst/>
          </a:prstGeom>
        </p:spPr>
      </p:pic>
    </p:spTree>
    <p:extLst>
      <p:ext uri="{BB962C8B-B14F-4D97-AF65-F5344CB8AC3E}">
        <p14:creationId xmlns:p14="http://schemas.microsoft.com/office/powerpoint/2010/main" val="1422244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9FF0-A34F-8A0F-F096-B449183E562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F80DE7-8CCB-F32D-FD88-344C3F6C0A53}"/>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761496-CF19-F16C-940E-F109B94CCBD4}"/>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267A404-D026-4BF0-F181-32BD157A0308}"/>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EF77565-C192-6751-579B-B5F430A1EDBB}"/>
              </a:ext>
            </a:extLst>
          </p:cNvPr>
          <p:cNvSpPr txBox="1"/>
          <p:nvPr/>
        </p:nvSpPr>
        <p:spPr>
          <a:xfrm>
            <a:off x="2286000" y="863026"/>
            <a:ext cx="10153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يملي الأستاذ أعدادا (في حدود 5 أعداد) تتم كتابتها على الألواح. يطلب من أحد المتعلمين(إجابته صحيحة)  المرور إلى السبورة ثم يصحح باقي المتعلمين أخطاءهم.</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045E6359-CE9F-92D4-04F0-467C56C694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B4C922F0-FBC9-C49A-2763-2936B29393D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C943C92F-6509-9D12-7946-139A437F972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 name="Image 1" descr="Une image contenant Rectangle, capture d’écran, vert, carré&#10;&#10;Le contenu généré par l’IA peut être incorrect.">
            <a:extLst>
              <a:ext uri="{FF2B5EF4-FFF2-40B4-BE49-F238E27FC236}">
                <a16:creationId xmlns:a16="http://schemas.microsoft.com/office/drawing/2014/main" id="{E2EFD54E-8CA6-E7D6-DCB4-6E51BA85ABD0}"/>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871619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القسمة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سأطلب من أحدكم أن يقوم بتوزيع مبلغ 789 درهما على 3 من زملائكم باستعمال النقود.</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يقوم أحد المتعلمين بنمذجة النشاط</a:t>
            </a:r>
            <a:endParaRPr kumimoji="0" lang="fr-FR" sz="20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إنجاز عملية القسمة باستخدام النقود</a:t>
            </a:r>
            <a:endParaRPr kumimoji="0" lang="fr-FR"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3063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23900"/>
            <a:ext cx="13716001" cy="200206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15273CAA-3182-7291-D0AF-270586A63FE5}"/>
              </a:ext>
            </a:extLst>
          </p:cNvPr>
          <p:cNvSpPr txBox="1"/>
          <p:nvPr/>
        </p:nvSpPr>
        <p:spPr>
          <a:xfrm>
            <a:off x="3124200" y="325991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21886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06F5DB31-3C51-240D-B6B5-0EA49756FC3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FC08718-1A96-DFF4-4692-C9A4BC03E6AF}"/>
              </a:ext>
            </a:extLst>
          </p:cNvPr>
          <p:cNvCxnSpPr/>
          <p:nvPr/>
        </p:nvCxnSpPr>
        <p:spPr>
          <a:xfrm>
            <a:off x="44147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C3BE83-318B-FB53-9033-83016FC74F41}"/>
              </a:ext>
            </a:extLst>
          </p:cNvPr>
          <p:cNvSpPr txBox="1"/>
          <p:nvPr/>
        </p:nvSpPr>
        <p:spPr>
          <a:xfrm>
            <a:off x="4758160" y="317980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5FDD0F-0CC5-89DA-F583-FEC998F05612}"/>
              </a:ext>
            </a:extLst>
          </p:cNvPr>
          <p:cNvSpPr txBox="1"/>
          <p:nvPr/>
        </p:nvSpPr>
        <p:spPr>
          <a:xfrm>
            <a:off x="1434824" y="331340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7119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23899"/>
            <a:ext cx="13716001" cy="195569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59BBE683-9A6A-D04A-32A1-9AD54728ACD4}"/>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20EA46F6-4A51-0853-D8A2-67D4BB73967F}"/>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1D00CB7B-C66A-1503-8049-E54FC0536025}"/>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6F8D10DB-65DC-845D-0B0D-B96A89AB4E8D}"/>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E32EDAD1-CF26-B67F-2CF2-0D08F433C55A}"/>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9</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4C674EA2-1D3C-B097-A525-FE3D166EB5F0}"/>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429E74D5-FB67-110A-15BE-3148956F37E7}"/>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57171BCE-8D42-27FE-F884-FBD2EF2E0A40}"/>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0530CE87-CEE8-E01D-EFDA-211769F72DD5}"/>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0F6598FD-46A2-F600-0B43-E3790139CB78}"/>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5F6D901F-FC5F-DA92-E9DF-A4783233E2E9}"/>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1F89AFD3-8AC0-A0D4-0F85-A982A3FD7179}"/>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F657BA11-B653-F535-E75C-93BA77E7DF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
        <p:nvSpPr>
          <p:cNvPr id="6" name="ZoneTexte 5">
            <a:extLst>
              <a:ext uri="{FF2B5EF4-FFF2-40B4-BE49-F238E27FC236}">
                <a16:creationId xmlns:a16="http://schemas.microsoft.com/office/drawing/2014/main" id="{734D8910-BEF9-68B3-ED7A-4E86B08BB930}"/>
              </a:ext>
            </a:extLst>
          </p:cNvPr>
          <p:cNvSpPr txBox="1"/>
          <p:nvPr/>
        </p:nvSpPr>
        <p:spPr>
          <a:xfrm>
            <a:off x="5906496" y="322537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FBA2AB65-9E08-4317-E89A-C87C7FCAA2BD}"/>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B1A229E7-5714-14E4-9F7A-6ABA5C1228F8}"/>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33B18D79-E369-E31E-8641-38F41D02933E}"/>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3ECE00A6-4161-127D-4388-D7A656F40FDD}"/>
              </a:ext>
            </a:extLst>
          </p:cNvPr>
          <p:cNvSpPr txBox="1"/>
          <p:nvPr/>
        </p:nvSpPr>
        <p:spPr>
          <a:xfrm>
            <a:off x="4194640" y="7955401"/>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8A0DD376-23BD-F493-1D45-1A2746A217BA}"/>
              </a:ext>
            </a:extLst>
          </p:cNvPr>
          <p:cNvCxnSpPr>
            <a:cxnSpLocks/>
          </p:cNvCxnSpPr>
          <p:nvPr/>
        </p:nvCxnSpPr>
        <p:spPr>
          <a:xfrm>
            <a:off x="5438481" y="92583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5F63AEA4-DBB3-67E4-0D9E-4B5C2E05B479}"/>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E10DEF5B-93C6-C78C-A86D-FFC58B84B3B3}"/>
              </a:ext>
            </a:extLst>
          </p:cNvPr>
          <p:cNvSpPr txBox="1"/>
          <p:nvPr/>
        </p:nvSpPr>
        <p:spPr>
          <a:xfrm>
            <a:off x="5114318" y="818866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5E8B4501-D6BC-C696-88D4-55483324D21E}"/>
              </a:ext>
            </a:extLst>
          </p:cNvPr>
          <p:cNvSpPr txBox="1"/>
          <p:nvPr/>
        </p:nvSpPr>
        <p:spPr>
          <a:xfrm>
            <a:off x="5161403" y="910283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2300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dirty="0">
                <a:solidFill>
                  <a:prstClr val="black"/>
                </a:solidFill>
                <a:latin typeface="Microsoft Uighur" panose="02000000000000000000" pitchFamily="2" charset="-78"/>
                <a:cs typeface="Microsoft Uighur" panose="02000000000000000000" pitchFamily="2" charset="-78"/>
              </a:rPr>
              <a:t>قسمة</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المقسوم على اليمين والمقسوم عليه على اليسار وبينهما رمز القسمة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القسمة من المئات؛</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العشرات وأتابع القسمة؛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الوحدات وأتابع القسمة. أتحقق من أن الباقي أصغر من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تابعوا معي سأقرأ المسألة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838200" y="3695700"/>
            <a:ext cx="11818205" cy="5416173"/>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rtl="1">
              <a:defRPr/>
            </a:pPr>
            <a:r>
              <a:rPr lang="ar-MA" sz="7200" dirty="0">
                <a:solidFill>
                  <a:prstClr val="black"/>
                </a:solidFill>
                <a:latin typeface="Microsoft Uighur" panose="02000000000000000000" pitchFamily="2" charset="-78"/>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lvl="0" algn="r" rtl="1">
              <a:defRPr/>
            </a:pPr>
            <a:r>
              <a:rPr lang="ar-MA" sz="7200" dirty="0">
                <a:solidFill>
                  <a:prstClr val="black"/>
                </a:solidFill>
                <a:latin typeface="Microsoft Uighur" panose="02000000000000000000" pitchFamily="2" charset="-78"/>
                <a:cs typeface="Microsoft Uighur" panose="02000000000000000000" pitchFamily="2" charset="-78"/>
              </a:rPr>
              <a:t>ما هو عدد قطع القماش المخصصة لكل خط إنتاج؟</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2203701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أغمضوا أعينكم وحاولوا تخيل المسألة.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3063976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3086100"/>
            <a:ext cx="5232405"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قطع القماش المخصصة لكل خط إنتاج؟</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214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232405"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قطع القماش المخصصة لكل خط إنتاج؟</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724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04698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يتوفر المصنع على 945 قطعة قماش</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ستوزع على 9 خطوط إنتاج</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قطع القماش المخصصة لكل خط إنتاج؟</a:t>
            </a:r>
          </a:p>
        </p:txBody>
      </p:sp>
    </p:spTree>
    <p:extLst>
      <p:ext uri="{BB962C8B-B14F-4D97-AF65-F5344CB8AC3E}">
        <p14:creationId xmlns:p14="http://schemas.microsoft.com/office/powerpoint/2010/main" val="34332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قطع القماش المخصصة لكل خط إنتاج؟</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800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قطع القماش المخصصة لكل خط إنتاج؟</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40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حساب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قطع القماش المخصصة لكل خط إنتاج</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قطع القماش المخصصة لكل خط إنتاج؟</a:t>
            </a:r>
          </a:p>
        </p:txBody>
      </p:sp>
    </p:spTree>
    <p:extLst>
      <p:ext uri="{BB962C8B-B14F-4D97-AF65-F5344CB8AC3E}">
        <p14:creationId xmlns:p14="http://schemas.microsoft.com/office/powerpoint/2010/main" val="97492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644876" y="3467100"/>
            <a:ext cx="5232405"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اشترى بستاني 510 شتلة، أراد زراعتها في صفوف من 6 شتلات في الصف الواحد .</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الصفوف التي سيزرعها البستاني؟</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874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قطع القماش المخصصة لكل خط إنتاج؟</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6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قطع القماش المخصصة لكل خط إنتاج؟</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990599" y="4019736"/>
            <a:ext cx="5638799" cy="3046988"/>
          </a:xfrm>
          <a:prstGeom prst="rect">
            <a:avLst/>
          </a:prstGeom>
          <a:noFill/>
        </p:spPr>
        <p:txBody>
          <a:bodyPr wrap="square" rtlCol="0">
            <a:spAutoFit/>
          </a:bodyPr>
          <a:lstStyle/>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يتوفر المصنع على 945 قطعة قماش</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ستوزع على 9 خطوط إنتاج</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القطع لكل خط؟</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1113903" y="6780331"/>
            <a:ext cx="5638799"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ال</a:t>
            </a:r>
            <a:r>
              <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قسمة</a:t>
            </a:r>
            <a:r>
              <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عدد القطع المخصصة لكل خط إنتاج.</a:t>
            </a:r>
            <a:endPar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240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القسمة</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خطوط الإنتاج</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قطع القماش</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388738" y="4916971"/>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813656" y="5228725"/>
            <a:ext cx="3410883"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قطع القماش المخصصة لكل خط إنتاج</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912468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سنقسم عدد قطع القماش التي يتوفر عليها المصنع على عدد خطوط الإنتاج</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9</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945</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قطع القماش المخصصة لكل خط إنتاج</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033784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1" y="3211656"/>
            <a:ext cx="6911822"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ما هو عدد قطع القماش المخصصة لكل خط إنتاج؟</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يتوفر مصنع للملابس على 945 قطعة قماش، يريد العمال توزيعها على 9 خطوط إنتاج، يتكلف كل خط بنوع معين من الملابس.</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قطع القماش المخصصة لكل خط إنتاج؟</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543225" y="4828788"/>
            <a:ext cx="6461993" cy="333937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a:t>
            </a:r>
            <a:r>
              <a:rPr lang="ar-MA" sz="4800" b="1" dirty="0">
                <a:solidFill>
                  <a:prstClr val="black"/>
                </a:solidFill>
                <a:latin typeface="Microsoft Uighur" panose="02000000000000000000" pitchFamily="2" charset="-78"/>
                <a:cs typeface="Microsoft Uighur" panose="02000000000000000000" pitchFamily="2" charset="-78"/>
              </a:rPr>
              <a:t>قطع القماش المخصصة لكل خط إنتاج</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هو:</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945 ÷ 9 = 105</a:t>
            </a:r>
            <a:endParaRPr kumimoji="0" lang="ar-SA"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07459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قسمة </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BEFD-1E08-E42B-3B26-50376AB026B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20D758E-EE32-25B5-2728-F118435B85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CD837D-969F-DFB2-EBCB-C532A387785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E953C13-E9BE-A51F-E0FA-62A6695C1978}"/>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7EC1AC2-B4D1-1BE8-2DC7-22B76AA702D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خدوا كراساتكم سننجز التمارين الصفحة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31</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82FC1B5-45F0-28BD-07A5-59789CE36CA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020B448-A1C0-7365-BF73-B8C9E5F3BB2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F43DFF-B41F-9CFE-0B56-7E06E58210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4" y="4445827"/>
            <a:ext cx="13101744" cy="3689364"/>
          </a:xfrm>
          <a:prstGeom prst="rect">
            <a:avLst/>
          </a:prstGeom>
        </p:spPr>
      </p:pic>
      <p:sp>
        <p:nvSpPr>
          <p:cNvPr id="5" name="Rectangle 4">
            <a:extLst>
              <a:ext uri="{FF2B5EF4-FFF2-40B4-BE49-F238E27FC236}">
                <a16:creationId xmlns:a16="http://schemas.microsoft.com/office/drawing/2014/main" id="{B551D684-BAAC-204E-5E35-AB45F7B1A65E}"/>
              </a:ext>
            </a:extLst>
          </p:cNvPr>
          <p:cNvSpPr/>
          <p:nvPr/>
        </p:nvSpPr>
        <p:spPr>
          <a:xfrm>
            <a:off x="533400" y="5143500"/>
            <a:ext cx="6096000" cy="346337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93135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2514600" y="976263"/>
            <a:ext cx="10001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(يتم التصحيح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0CA0E0F0-834F-CD80-C29C-E8E13A7C6B7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4" y="4527674"/>
            <a:ext cx="13101744" cy="3689364"/>
          </a:xfrm>
          <a:prstGeom prst="rect">
            <a:avLst/>
          </a:prstGeom>
        </p:spPr>
      </p:pic>
      <p:sp>
        <p:nvSpPr>
          <p:cNvPr id="6" name="Rectangle 5">
            <a:extLst>
              <a:ext uri="{FF2B5EF4-FFF2-40B4-BE49-F238E27FC236}">
                <a16:creationId xmlns:a16="http://schemas.microsoft.com/office/drawing/2014/main" id="{5B855E90-D79B-E558-5C2E-92A0B39763F0}"/>
              </a:ext>
            </a:extLst>
          </p:cNvPr>
          <p:cNvSpPr/>
          <p:nvPr/>
        </p:nvSpPr>
        <p:spPr>
          <a:xfrm>
            <a:off x="533400" y="5403380"/>
            <a:ext cx="6143610" cy="305516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FA7A62B3-E37F-11AF-153D-24B6F27D6483}"/>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774850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أتمموا ملء الجدول كما هو مطلوب</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FDD75DE4-B23F-0CB4-D07D-2DA29045AB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5926" y="3355366"/>
            <a:ext cx="12939084" cy="4531334"/>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589085" y="6249767"/>
            <a:ext cx="12669715" cy="17131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29898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2158-A350-A19D-7AD5-2B31F2F51D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0E39CB0-D312-BD24-BCA0-5473B017EF1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645096A-B8A9-F57B-5121-5A6EC5F6AE4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CC9687-9493-B2BB-48D9-9C1607AB3033}"/>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BFD0A1-47A8-E73F-46C8-C5423576415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sp>
        <p:nvSpPr>
          <p:cNvPr id="3" name="Freeform 8">
            <a:extLst>
              <a:ext uri="{FF2B5EF4-FFF2-40B4-BE49-F238E27FC236}">
                <a16:creationId xmlns:a16="http://schemas.microsoft.com/office/drawing/2014/main" id="{D35157AE-E0A7-6C29-4AAB-3BBED4B7089F}"/>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6A33840-367E-F7F1-EFAD-EE0C1E2ED15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064BB8C9-D7DB-61ED-09AA-14D5FB28882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6520" y="4005633"/>
            <a:ext cx="12822960" cy="4490667"/>
          </a:xfrm>
          <a:prstGeom prst="rect">
            <a:avLst/>
          </a:prstGeom>
        </p:spPr>
      </p:pic>
      <p:sp>
        <p:nvSpPr>
          <p:cNvPr id="12" name="Rectangle 11">
            <a:extLst>
              <a:ext uri="{FF2B5EF4-FFF2-40B4-BE49-F238E27FC236}">
                <a16:creationId xmlns:a16="http://schemas.microsoft.com/office/drawing/2014/main" id="{6E15F518-1322-DD5B-75D6-67C8A4306FA2}"/>
              </a:ext>
            </a:extLst>
          </p:cNvPr>
          <p:cNvSpPr/>
          <p:nvPr/>
        </p:nvSpPr>
        <p:spPr>
          <a:xfrm>
            <a:off x="589085" y="6935567"/>
            <a:ext cx="12669715" cy="17131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43A1AF8F-251C-5F37-E181-B6ED499A29C3}"/>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085187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التمرين 3 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31</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B5617EF-306F-F4BA-52EA-F87DE55994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294" y="4313082"/>
            <a:ext cx="13127363" cy="3797170"/>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2971800" y="5219700"/>
            <a:ext cx="4648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6227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0534E-7AB5-39A3-12C5-60D6533306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D4A318E-B3B6-00CF-FE32-5ED5B6BE377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E1B2020-E731-4B01-F4DD-24CD98A555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E4A6484-E46A-C506-2C67-E037EAFDFE2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34199D-5CF1-7B3C-F28D-179ABE205B6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C54F1E8-F111-AF01-F86F-E82B2D31E94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6830E8B-0AAF-363E-C92A-BE54AB95EA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2" name="ZoneTexte 11">
            <a:extLst>
              <a:ext uri="{FF2B5EF4-FFF2-40B4-BE49-F238E27FC236}">
                <a16:creationId xmlns:a16="http://schemas.microsoft.com/office/drawing/2014/main" id="{25A18FF6-A688-A9ED-20F8-54DCC318F874}"/>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a:extLst>
              <a:ext uri="{FF2B5EF4-FFF2-40B4-BE49-F238E27FC236}">
                <a16:creationId xmlns:a16="http://schemas.microsoft.com/office/drawing/2014/main" id="{4423FF34-79FD-EDA7-F619-9DE58D4A69D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3837" y="4313082"/>
            <a:ext cx="13127363" cy="3797170"/>
          </a:xfrm>
          <a:prstGeom prst="rect">
            <a:avLst/>
          </a:prstGeom>
        </p:spPr>
      </p:pic>
      <p:sp>
        <p:nvSpPr>
          <p:cNvPr id="5" name="Rectangle 4">
            <a:extLst>
              <a:ext uri="{FF2B5EF4-FFF2-40B4-BE49-F238E27FC236}">
                <a16:creationId xmlns:a16="http://schemas.microsoft.com/office/drawing/2014/main" id="{796BBAFF-04A2-FAE1-54FC-B1BD50545B03}"/>
              </a:ext>
            </a:extLst>
          </p:cNvPr>
          <p:cNvSpPr/>
          <p:nvPr/>
        </p:nvSpPr>
        <p:spPr>
          <a:xfrm>
            <a:off x="3048000" y="5219700"/>
            <a:ext cx="4648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737978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ابحثوا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عن حل المسألة </a:t>
            </a:r>
            <a:r>
              <a:rPr kumimoji="0" lang="ar-M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المحددة </a:t>
            </a:r>
            <a:r>
              <a:rPr kumimoji="0" lang="ar-S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مع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019" y="3909401"/>
            <a:ext cx="13164293" cy="4663100"/>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412734" y="4991100"/>
            <a:ext cx="6521466" cy="3581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115348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3211-87F3-7534-9474-90773A8DB5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0015EC-6286-6F47-F6C1-63A8B469626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2E3985-86F6-2E85-5096-98256FE2201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38C9A35-4DCF-4711-FA56-DCAD77338DC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9014A6C-5D7A-F836-9652-8366EDF1B3CB}"/>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C8461E6-54F7-2238-C7CE-A23183D65FB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38F7790-C895-687C-D8B4-8B21BFD07D1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F9C3B3CB-3890-1D74-88EC-5A8E43DB67FE}"/>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5" name="Image 4">
            <a:extLst>
              <a:ext uri="{FF2B5EF4-FFF2-40B4-BE49-F238E27FC236}">
                <a16:creationId xmlns:a16="http://schemas.microsoft.com/office/drawing/2014/main" id="{4372F043-D97D-D374-D94C-87D753C579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1418" y="3997018"/>
            <a:ext cx="13139782" cy="4654418"/>
          </a:xfrm>
          <a:prstGeom prst="rect">
            <a:avLst/>
          </a:prstGeom>
        </p:spPr>
      </p:pic>
      <p:sp>
        <p:nvSpPr>
          <p:cNvPr id="7" name="Rectangle 6">
            <a:extLst>
              <a:ext uri="{FF2B5EF4-FFF2-40B4-BE49-F238E27FC236}">
                <a16:creationId xmlns:a16="http://schemas.microsoft.com/office/drawing/2014/main" id="{5AC44F0B-EB5D-EADC-17D1-4D2BCE053BC0}"/>
              </a:ext>
            </a:extLst>
          </p:cNvPr>
          <p:cNvSpPr/>
          <p:nvPr/>
        </p:nvSpPr>
        <p:spPr>
          <a:xfrm>
            <a:off x="457200" y="4991100"/>
            <a:ext cx="6243320" cy="36603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F51B479-1EC7-03A4-8819-3D3CC989407D}"/>
              </a:ext>
            </a:extLst>
          </p:cNvPr>
          <p:cNvSpPr txBox="1"/>
          <p:nvPr/>
        </p:nvSpPr>
        <p:spPr>
          <a:xfrm>
            <a:off x="949961" y="7625090"/>
            <a:ext cx="3810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104</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8</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fr-FR"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13</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6448603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4" name="Image 13">
            <a:extLst>
              <a:ext uri="{FF2B5EF4-FFF2-40B4-BE49-F238E27FC236}">
                <a16:creationId xmlns:a16="http://schemas.microsoft.com/office/drawing/2014/main" id="{119C852C-F58E-91AB-A87A-C9E987272A0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76800" y="4609906"/>
            <a:ext cx="2126957" cy="2665684"/>
          </a:xfrm>
          <a:prstGeom prst="rect">
            <a:avLst/>
          </a:prstGeom>
        </p:spPr>
      </p:pic>
      <p:grpSp>
        <p:nvGrpSpPr>
          <p:cNvPr id="21" name="Groupe 20">
            <a:extLst>
              <a:ext uri="{FF2B5EF4-FFF2-40B4-BE49-F238E27FC236}">
                <a16:creationId xmlns:a16="http://schemas.microsoft.com/office/drawing/2014/main" id="{361576F5-FA11-FC11-7410-1DA25290E388}"/>
              </a:ext>
            </a:extLst>
          </p:cNvPr>
          <p:cNvGrpSpPr/>
          <p:nvPr/>
        </p:nvGrpSpPr>
        <p:grpSpPr>
          <a:xfrm>
            <a:off x="7239000" y="4838700"/>
            <a:ext cx="1823611" cy="2215306"/>
            <a:chOff x="5551965" y="4355607"/>
            <a:chExt cx="2789137" cy="3388218"/>
          </a:xfrm>
        </p:grpSpPr>
        <p:pic>
          <p:nvPicPr>
            <p:cNvPr id="24" name="Image 23" descr="Une image contenant texte, capture d’écran, Rectangle, cercle&#10;&#10;Le contenu généré par l’IA peut être incorrect.">
              <a:extLst>
                <a:ext uri="{FF2B5EF4-FFF2-40B4-BE49-F238E27FC236}">
                  <a16:creationId xmlns:a16="http://schemas.microsoft.com/office/drawing/2014/main" id="{DD5B9836-5D5A-4073-8B67-50598BDEAD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27" name="Image 26" descr="Une image contenant texte, capture d’écran, Rectangle, cercle&#10;&#10;Le contenu généré par l’IA peut être incorrect.">
              <a:extLst>
                <a:ext uri="{FF2B5EF4-FFF2-40B4-BE49-F238E27FC236}">
                  <a16:creationId xmlns:a16="http://schemas.microsoft.com/office/drawing/2014/main" id="{5CA4CDD3-352F-102C-6B1C-4EA37CDA7B0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28" name="Image 27" descr="Une image contenant texte, capture d’écran, Rectangle, conception&#10;&#10;Le contenu généré par l’IA peut être incorrect.">
              <a:extLst>
                <a:ext uri="{FF2B5EF4-FFF2-40B4-BE49-F238E27FC236}">
                  <a16:creationId xmlns:a16="http://schemas.microsoft.com/office/drawing/2014/main" id="{8BB6D604-A793-25B4-4E10-3F5CD37C7F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9" name="Image 28" descr="Une image contenant texte, capture d’écran, Rectangle, conception&#10;&#10;Le contenu généré par l’IA peut être incorrect.">
              <a:extLst>
                <a:ext uri="{FF2B5EF4-FFF2-40B4-BE49-F238E27FC236}">
                  <a16:creationId xmlns:a16="http://schemas.microsoft.com/office/drawing/2014/main" id="{2ADA2FCB-8071-968C-F0A5-0BCBF2099F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30" name="Image 29" descr="Une image contenant texte, bleu vert, conception, motif&#10;&#10;Le contenu généré par l’IA peut être incorrect.">
              <a:extLst>
                <a:ext uri="{FF2B5EF4-FFF2-40B4-BE49-F238E27FC236}">
                  <a16:creationId xmlns:a16="http://schemas.microsoft.com/office/drawing/2014/main" id="{F3E75A30-3F0F-F582-BB6B-5C0515E8E5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31" name="Image 30" descr="Une image contenant texte, bleu vert, conception, motif&#10;&#10;Le contenu généré par l’IA peut être incorrect.">
              <a:extLst>
                <a:ext uri="{FF2B5EF4-FFF2-40B4-BE49-F238E27FC236}">
                  <a16:creationId xmlns:a16="http://schemas.microsoft.com/office/drawing/2014/main" id="{E824F6FE-C576-9BA5-BAA4-FA018FA92A7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32" name="Image 31" descr="Une image contenant texte, conception, motif&#10;&#10;Le contenu généré par l’IA peut être incorrect.">
              <a:extLst>
                <a:ext uri="{FF2B5EF4-FFF2-40B4-BE49-F238E27FC236}">
                  <a16:creationId xmlns:a16="http://schemas.microsoft.com/office/drawing/2014/main" id="{1C8C4BEB-2E7F-0102-404D-1C682593A2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33" name="Image 32" descr="Une image contenant texte, conception, motif&#10;&#10;Le contenu généré par l’IA peut être incorrect.">
              <a:extLst>
                <a:ext uri="{FF2B5EF4-FFF2-40B4-BE49-F238E27FC236}">
                  <a16:creationId xmlns:a16="http://schemas.microsoft.com/office/drawing/2014/main" id="{90AE51DE-CF5B-84C1-51D2-0AB3998EAE9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grpSp>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a:t>
            </a:r>
            <a:r>
              <a:rPr lang="ar-MA" sz="4000" b="1" dirty="0">
                <a:solidFill>
                  <a:srgbClr val="C00000"/>
                </a:solidFill>
                <a:latin typeface="Microsoft Uighur" panose="02000000000000000000" pitchFamily="2" charset="-78"/>
                <a:cs typeface="Microsoft Uighur" panose="02000000000000000000" pitchFamily="2" charset="-78"/>
              </a:rPr>
              <a:t>إ</a:t>
            </a:r>
            <a:r>
              <a:rPr lang="ar-SA" sz="4000" b="1" dirty="0" err="1">
                <a:solidFill>
                  <a:srgbClr val="C00000"/>
                </a:solidFill>
                <a:latin typeface="Microsoft Uighur" panose="02000000000000000000" pitchFamily="2" charset="-78"/>
                <a:cs typeface="Microsoft Uighur" panose="02000000000000000000" pitchFamily="2" charset="-78"/>
              </a:rPr>
              <a:t>نجازات</a:t>
            </a:r>
            <a:r>
              <a:rPr lang="ar-SA" sz="4000" b="1" dirty="0">
                <a:solidFill>
                  <a:srgbClr val="C00000"/>
                </a:solidFill>
                <a:latin typeface="Microsoft Uighur" panose="02000000000000000000" pitchFamily="2" charset="-78"/>
                <a:cs typeface="Microsoft Uighur" panose="02000000000000000000" pitchFamily="2" charset="-78"/>
              </a:rPr>
              <a:t>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8" name="Google Shape;146;p4">
            <a:extLst>
              <a:ext uri="{FF2B5EF4-FFF2-40B4-BE49-F238E27FC236}">
                <a16:creationId xmlns:a16="http://schemas.microsoft.com/office/drawing/2014/main" id="{BADF30DE-17FC-959C-3206-B7AE9DE4BF1A}"/>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graphicFrame>
        <p:nvGraphicFramePr>
          <p:cNvPr id="3" name="Tableau 2">
            <a:extLst>
              <a:ext uri="{FF2B5EF4-FFF2-40B4-BE49-F238E27FC236}">
                <a16:creationId xmlns:a16="http://schemas.microsoft.com/office/drawing/2014/main" id="{2D897B20-FBBE-FCB1-77B6-F1710603FC9F}"/>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Espace réservé du contenu 3">
            <a:extLst>
              <a:ext uri="{FF2B5EF4-FFF2-40B4-BE49-F238E27FC236}">
                <a16:creationId xmlns:a16="http://schemas.microsoft.com/office/drawing/2014/main" id="{30422127-72C9-93B5-127F-1804AA89BF86}"/>
              </a:ext>
            </a:extLst>
          </p:cNvPr>
          <p:cNvSpPr txBox="1">
            <a:spLocks/>
          </p:cNvSpPr>
          <p:nvPr/>
        </p:nvSpPr>
        <p:spPr>
          <a:xfrm>
            <a:off x="4752865" y="4443444"/>
            <a:ext cx="8677387" cy="4377690"/>
          </a:xfrm>
          <a:prstGeom prst="rect">
            <a:avLst/>
          </a:prstGeom>
          <a:noFill/>
          <a:ln>
            <a:noFill/>
          </a:ln>
        </p:spPr>
        <p:txBody>
          <a:bodyPr spcFirstLastPara="1" vert="horz" wrap="square" lIns="102870" tIns="51435" rIns="102870" bIns="51435" rtlCol="0" anchor="t" anchorCtr="0">
            <a:normAutofit/>
          </a:bodyPr>
          <a:lstStyle>
            <a:lvl1pPr marL="228600" lvl="0" indent="-228600" algn="l" defTabSz="914400" rtl="0" eaLnBrk="1" latinLnBrk="0" hangingPunct="1">
              <a:lnSpc>
                <a:spcPct val="90000"/>
              </a:lnSpc>
              <a:spcBef>
                <a:spcPts val="1000"/>
              </a:spcBef>
              <a:spcAft>
                <a:spcPts val="0"/>
              </a:spcAft>
              <a:buClr>
                <a:srgbClr val="009A92"/>
              </a:buClr>
              <a:buSzPts val="2133"/>
              <a:buFont typeface="Arial" panose="020B0604020202020204" pitchFamily="34" charset="0"/>
              <a:buChar char="•"/>
              <a:defRPr sz="2800" b="0" i="0" kern="1200">
                <a:solidFill>
                  <a:schemeClr val="tx1"/>
                </a:solidFill>
                <a:latin typeface="+mn-lt"/>
                <a:ea typeface="+mn-ea"/>
                <a:cs typeface="+mn-cs"/>
                <a:sym typeface="Montserrat Light"/>
              </a:defRPr>
            </a:lvl1pPr>
            <a:lvl2pPr marL="685800" lvl="1"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400" kern="1200">
                <a:solidFill>
                  <a:schemeClr val="tx1"/>
                </a:solidFill>
                <a:latin typeface="+mn-lt"/>
                <a:ea typeface="+mn-ea"/>
                <a:cs typeface="+mn-cs"/>
              </a:defRPr>
            </a:lvl2pPr>
            <a:lvl3pPr marL="1143000" lvl="2"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000" kern="1200">
                <a:solidFill>
                  <a:schemeClr val="tx1"/>
                </a:solidFill>
                <a:latin typeface="+mn-lt"/>
                <a:ea typeface="+mn-ea"/>
                <a:cs typeface="+mn-cs"/>
              </a:defRPr>
            </a:lvl3pPr>
            <a:lvl4pPr marL="1600200" lvl="3"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4pPr>
            <a:lvl5pPr marL="2057400" lvl="4"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5pPr>
            <a:lvl6pPr marL="2514600" lvl="5"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385763" marR="94298" indent="-385763" algn="just" defTabSz="1028700" rtl="1">
              <a:lnSpc>
                <a:spcPct val="110000"/>
              </a:lnSpc>
              <a:spcBef>
                <a:spcPts val="394"/>
              </a:spcBef>
              <a:buFont typeface="Symbol" panose="05050102010706020507" pitchFamily="18" charset="2"/>
              <a:buChar char=""/>
            </a:pPr>
            <a:r>
              <a:rPr lang="fr-FR" sz="2700" b="1" dirty="0" err="1">
                <a:solidFill>
                  <a:srgbClr val="151616"/>
                </a:solidFill>
                <a:latin typeface="Calibri" panose="020F0502020204030204" pitchFamily="34" charset="0"/>
                <a:ea typeface="Calibri" panose="020F0502020204030204" pitchFamily="34" charset="0"/>
              </a:rPr>
              <a:t>يتحدث</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مفهوم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القسمة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ويناقشها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ويحل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عملياتها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تماما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كان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يفعل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أثناء</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تقديم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عمليتي</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الجمع</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والطرح</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وذلك</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بكتابة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المسألة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المتعلقة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بالقسمة</a:t>
            </a:r>
            <a:r>
              <a:rPr lang="fr-FR" sz="2700" b="1" dirty="0">
                <a:solidFill>
                  <a:srgbClr val="151616"/>
                </a:solidFill>
                <a:latin typeface="Calibri" panose="020F0502020204030204" pitchFamily="34" charset="0"/>
                <a:ea typeface="Calibri" panose="020F0502020204030204" pitchFamily="34" charset="0"/>
              </a:rPr>
              <a:t> على </a:t>
            </a:r>
            <a:r>
              <a:rPr lang="fr-FR" sz="2700" b="1" dirty="0" err="1">
                <a:solidFill>
                  <a:srgbClr val="151616"/>
                </a:solidFill>
                <a:latin typeface="Calibri" panose="020F0502020204030204" pitchFamily="34" charset="0"/>
                <a:ea typeface="Calibri" panose="020F0502020204030204" pitchFamily="34" charset="0"/>
              </a:rPr>
              <a:t>السبورة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وقراءتها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بشكل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آني</a:t>
            </a:r>
            <a:r>
              <a:rPr lang="fr-FR" sz="2700" b="1" dirty="0">
                <a:solidFill>
                  <a:srgbClr val="151616"/>
                </a:solidFill>
                <a:latin typeface="Calibri" panose="020F0502020204030204" pitchFamily="34" charset="0"/>
                <a:ea typeface="Calibri" panose="020F0502020204030204" pitchFamily="34" charset="0"/>
              </a:rPr>
              <a:t>.</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Font typeface="Symbol" panose="05050102010706020507" pitchFamily="18" charset="2"/>
              <a:buChar char=""/>
            </a:pPr>
            <a:r>
              <a:rPr lang="ar-MA" sz="2700" b="1" dirty="0">
                <a:solidFill>
                  <a:srgbClr val="151616"/>
                </a:solidFill>
                <a:latin typeface="Calibri" panose="020F0502020204030204" pitchFamily="34" charset="0"/>
                <a:ea typeface="Calibri" panose="020F0502020204030204" pitchFamily="34" charset="0"/>
                <a:cs typeface="Times New Roman" panose="02020603050405020304" pitchFamily="18" charset="0"/>
              </a:rPr>
              <a:t>يفتح مناقشة مع المتعلمين بناء على الأسئلة التالية:</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المعلومات</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التي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تقدمها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السؤال</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المطروح</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في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الذي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ينبغي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القيام</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به</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لماذا</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0" indent="0" algn="r" defTabSz="1028700" rtl="1">
              <a:lnSpc>
                <a:spcPct val="110000"/>
              </a:lnSpc>
              <a:spcBef>
                <a:spcPts val="1125"/>
              </a:spcBef>
              <a:buNone/>
            </a:pPr>
            <a:endParaRPr lang="fr-FR" sz="2700" b="1" dirty="0">
              <a:solidFill>
                <a:prstClr val="black"/>
              </a:solidFill>
              <a:latin typeface="Calibri" panose="020F0502020204030204" pitchFamily="34" charset="0"/>
              <a:ea typeface="Calibri" panose="020F0502020204030204" pitchFamily="34" charset="0"/>
            </a:endParaRPr>
          </a:p>
          <a:p>
            <a:pPr marL="0" indent="0" algn="just" defTabSz="1028700" rtl="1">
              <a:lnSpc>
                <a:spcPct val="110000"/>
              </a:lnSpc>
              <a:spcBef>
                <a:spcPts val="681"/>
              </a:spcBef>
              <a:buNone/>
            </a:pPr>
            <a:endParaRPr lang="ar-MA" sz="2700" b="1" dirty="0">
              <a:solidFill>
                <a:prstClr val="black"/>
              </a:solidFill>
              <a:latin typeface="Calibri-Bold"/>
              <a:cs typeface="Times New Roman" panose="02020603050405020304" pitchFamily="18" charset="0"/>
            </a:endParaRPr>
          </a:p>
          <a:p>
            <a:pPr marL="0" indent="0" algn="just" defTabSz="1028700" rtl="1">
              <a:lnSpc>
                <a:spcPct val="110000"/>
              </a:lnSpc>
              <a:spcBef>
                <a:spcPts val="681"/>
              </a:spcBef>
              <a:buNone/>
            </a:pPr>
            <a:endParaRPr lang="ar-MA" sz="2700" b="1" dirty="0">
              <a:solidFill>
                <a:srgbClr val="EE7D31"/>
              </a:solidFill>
              <a:latin typeface="Calibri-Bold"/>
              <a:cs typeface="Times New Roman" panose="02020603050405020304" pitchFamily="18" charset="0"/>
            </a:endParaRPr>
          </a:p>
        </p:txBody>
      </p:sp>
      <p:grpSp>
        <p:nvGrpSpPr>
          <p:cNvPr id="6" name="Groupe 11">
            <a:extLst>
              <a:ext uri="{FF2B5EF4-FFF2-40B4-BE49-F238E27FC236}">
                <a16:creationId xmlns:a16="http://schemas.microsoft.com/office/drawing/2014/main" id="{68768605-E72D-83C3-6447-1EBFC906EA86}"/>
              </a:ext>
            </a:extLst>
          </p:cNvPr>
          <p:cNvGrpSpPr/>
          <p:nvPr/>
        </p:nvGrpSpPr>
        <p:grpSpPr>
          <a:xfrm>
            <a:off x="285749" y="5109642"/>
            <a:ext cx="4586290" cy="2942870"/>
            <a:chOff x="650240" y="3978702"/>
            <a:chExt cx="3627119" cy="2540341"/>
          </a:xfrm>
        </p:grpSpPr>
        <p:pic>
          <p:nvPicPr>
            <p:cNvPr id="10" name="Image 10" descr="Une image contenant Rectangle, cadre photo, cadre, art&#10;&#10;Description générée automatiquement">
              <a:extLst>
                <a:ext uri="{FF2B5EF4-FFF2-40B4-BE49-F238E27FC236}">
                  <a16:creationId xmlns:a16="http://schemas.microsoft.com/office/drawing/2014/main" id="{227682F8-C66B-5CE9-962E-C3B10FF5E7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240" y="3978702"/>
              <a:ext cx="3627119" cy="2540341"/>
            </a:xfrm>
            <a:prstGeom prst="rect">
              <a:avLst/>
            </a:prstGeom>
          </p:spPr>
        </p:pic>
        <p:sp>
          <p:nvSpPr>
            <p:cNvPr id="11" name="Zone de texte 2">
              <a:extLst>
                <a:ext uri="{FF2B5EF4-FFF2-40B4-BE49-F238E27FC236}">
                  <a16:creationId xmlns:a16="http://schemas.microsoft.com/office/drawing/2014/main" id="{5E3F3F47-8E81-BDCA-E9E7-CDCACCD2D3B5}"/>
                </a:ext>
              </a:extLst>
            </p:cNvPr>
            <p:cNvSpPr txBox="1">
              <a:spLocks noChangeArrowheads="1"/>
            </p:cNvSpPr>
            <p:nvPr/>
          </p:nvSpPr>
          <p:spPr bwMode="auto">
            <a:xfrm>
              <a:off x="1036320" y="4317353"/>
              <a:ext cx="2926080" cy="1976946"/>
            </a:xfrm>
            <a:prstGeom prst="rect">
              <a:avLst/>
            </a:prstGeom>
            <a:noFill/>
            <a:ln w="9525">
              <a:noFill/>
              <a:miter lim="800000"/>
              <a:headEnd/>
              <a:tailEnd/>
            </a:ln>
          </p:spPr>
          <p:txBody>
            <a:bodyPr rot="0" vert="horz" wrap="square" lIns="102870" tIns="51435" rIns="102870" bIns="51435" anchor="t" anchorCtr="0"/>
            <a:lstStyle/>
            <a:p>
              <a:pPr algn="ctr" defTabSz="1028700" rtl="1"/>
              <a:r>
                <a:rPr lang="ar-MA" sz="2700" b="1" dirty="0">
                  <a:solidFill>
                    <a:prstClr val="white"/>
                  </a:solidFill>
                  <a:latin typeface="Arial" panose="020B0604020202020204" pitchFamily="34" charset="0"/>
                  <a:cs typeface="Arial" panose="020B0604020202020204" pitchFamily="34" charset="0"/>
                </a:rPr>
                <a:t>يملك حسام 416 درهما. قسم هذا المبلغ بالتساوي على أربعة من أصدقائه.</a:t>
              </a:r>
              <a:endParaRPr lang="fr-MA" sz="2700" b="1" dirty="0">
                <a:solidFill>
                  <a:prstClr val="white"/>
                </a:solidFill>
                <a:latin typeface="Arial" panose="020B0604020202020204" pitchFamily="34" charset="0"/>
                <a:cs typeface="Arial" panose="020B0604020202020204" pitchFamily="34" charset="0"/>
              </a:endParaRPr>
            </a:p>
            <a:p>
              <a:pPr algn="ctr" defTabSz="1028700" rtl="1"/>
              <a:r>
                <a:rPr lang="ar-MA" sz="2700" b="1" dirty="0">
                  <a:solidFill>
                    <a:prstClr val="white"/>
                  </a:solidFill>
                  <a:latin typeface="Arial" panose="020B0604020202020204" pitchFamily="34" charset="0"/>
                  <a:cs typeface="Arial" panose="020B0604020202020204" pitchFamily="34" charset="0"/>
                </a:rPr>
                <a:t> ما المبلغ الذي أعطاه حسام لكل واحد منهم؟</a:t>
              </a:r>
              <a:endParaRPr lang="en-IN" sz="2700" b="1" dirty="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621463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CE0CB0A9-A856-017F-88CE-E8F21C0C146C}"/>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Rectangle 2">
            <a:extLst>
              <a:ext uri="{FF2B5EF4-FFF2-40B4-BE49-F238E27FC236}">
                <a16:creationId xmlns:a16="http://schemas.microsoft.com/office/drawing/2014/main" id="{58B30134-1EAF-B172-7ACE-4B03CAC8D7CD}"/>
              </a:ext>
            </a:extLst>
          </p:cNvPr>
          <p:cNvSpPr/>
          <p:nvPr/>
        </p:nvSpPr>
        <p:spPr>
          <a:xfrm>
            <a:off x="4297102" y="3218331"/>
            <a:ext cx="9105301" cy="5319598"/>
          </a:xfrm>
          <a:prstGeom prst="rect">
            <a:avLst/>
          </a:prstGeom>
        </p:spPr>
        <p:txBody>
          <a:bodyPr wrap="square">
            <a:spAutoFit/>
          </a:bodyPr>
          <a:lstStyle/>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يرسم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الخط</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العمودي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والأفقي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للتقنية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الاعتيادية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الأرض</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ثم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المبلغ</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بتوزيعه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سنكتبه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هذا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الموضع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يتألف</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مئات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وعشرة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و6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وحدات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نحتاج</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اكتبوا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عدد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موضعه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والآن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يناقش</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قاعدة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إنجاز</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ينبغي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نبدأ</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دائما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عملية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الرقم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الموافق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لأعلى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رتبة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يوزع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النقدية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سيتم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أصدقاء</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بالتساوي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فرد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سيحصل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ورقة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age 2">
            <a:extLst>
              <a:ext uri="{FF2B5EF4-FFF2-40B4-BE49-F238E27FC236}">
                <a16:creationId xmlns:a16="http://schemas.microsoft.com/office/drawing/2014/main" id="{29CDAE79-002E-3FEE-6CF3-E4630B4A7FF8}"/>
              </a:ext>
            </a:extLst>
          </p:cNvPr>
          <p:cNvPicPr>
            <a:picLocks noChangeAspect="1"/>
          </p:cNvPicPr>
          <p:nvPr/>
        </p:nvPicPr>
        <p:blipFill rotWithShape="1">
          <a:blip r:embed="rId4"/>
          <a:srcRect t="1" b="3144"/>
          <a:stretch/>
        </p:blipFill>
        <p:spPr>
          <a:xfrm>
            <a:off x="313597" y="3632954"/>
            <a:ext cx="3904290" cy="4052711"/>
          </a:xfrm>
          <a:prstGeom prst="rect">
            <a:avLst/>
          </a:prstGeom>
        </p:spPr>
      </p:pic>
      <p:sp>
        <p:nvSpPr>
          <p:cNvPr id="5" name="Google Shape;146;p4">
            <a:extLst>
              <a:ext uri="{FF2B5EF4-FFF2-40B4-BE49-F238E27FC236}">
                <a16:creationId xmlns:a16="http://schemas.microsoft.com/office/drawing/2014/main" id="{3307C5ED-7CF5-9A71-BD8F-264FD76937A5}"/>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52394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D51E100D-4E7B-3B52-4BFD-845DCE6A8CB0}"/>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pic>
        <p:nvPicPr>
          <p:cNvPr id="3" name="Picture 1">
            <a:extLst>
              <a:ext uri="{FF2B5EF4-FFF2-40B4-BE49-F238E27FC236}">
                <a16:creationId xmlns:a16="http://schemas.microsoft.com/office/drawing/2014/main" id="{8DCFF149-9269-1215-6982-487B2BF0A3F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462039" y="4901142"/>
            <a:ext cx="1789695" cy="18205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4" name="Group 6">
            <a:extLst>
              <a:ext uri="{FF2B5EF4-FFF2-40B4-BE49-F238E27FC236}">
                <a16:creationId xmlns:a16="http://schemas.microsoft.com/office/drawing/2014/main" id="{E5D91D0E-46FF-FA05-A117-C0ED6BE43C65}"/>
              </a:ext>
            </a:extLst>
          </p:cNvPr>
          <p:cNvGrpSpPr/>
          <p:nvPr/>
        </p:nvGrpSpPr>
        <p:grpSpPr>
          <a:xfrm>
            <a:off x="1088004" y="6915693"/>
            <a:ext cx="8824626" cy="1468459"/>
            <a:chOff x="3333292" y="3795587"/>
            <a:chExt cx="5623861" cy="911927"/>
          </a:xfrm>
        </p:grpSpPr>
        <p:pic>
          <p:nvPicPr>
            <p:cNvPr id="5" name="Picture 9">
              <a:extLst>
                <a:ext uri="{FF2B5EF4-FFF2-40B4-BE49-F238E27FC236}">
                  <a16:creationId xmlns:a16="http://schemas.microsoft.com/office/drawing/2014/main" id="{8D5E1F31-223D-04DF-1233-95EA8B634054}"/>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3333292" y="3811135"/>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1">
              <a:extLst>
                <a:ext uri="{FF2B5EF4-FFF2-40B4-BE49-F238E27FC236}">
                  <a16:creationId xmlns:a16="http://schemas.microsoft.com/office/drawing/2014/main" id="{7435CBF8-9491-144A-E798-CF8BFB55903D}"/>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6462500"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2">
              <a:extLst>
                <a:ext uri="{FF2B5EF4-FFF2-40B4-BE49-F238E27FC236}">
                  <a16:creationId xmlns:a16="http://schemas.microsoft.com/office/drawing/2014/main" id="{BCCB054B-D995-F9F3-27E4-3D5107CEB24F}"/>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4897896" y="3801179"/>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3">
              <a:extLst>
                <a:ext uri="{FF2B5EF4-FFF2-40B4-BE49-F238E27FC236}">
                  <a16:creationId xmlns:a16="http://schemas.microsoft.com/office/drawing/2014/main" id="{5B51FF51-91EC-0203-53BE-F3BC8453AA64}"/>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7103"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sp>
        <p:nvSpPr>
          <p:cNvPr id="13" name="TextBox 14">
            <a:extLst>
              <a:ext uri="{FF2B5EF4-FFF2-40B4-BE49-F238E27FC236}">
                <a16:creationId xmlns:a16="http://schemas.microsoft.com/office/drawing/2014/main" id="{2F9D3C7B-6FF1-2180-23A9-B614E71152A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14" name="Group 29">
            <a:extLst>
              <a:ext uri="{FF2B5EF4-FFF2-40B4-BE49-F238E27FC236}">
                <a16:creationId xmlns:a16="http://schemas.microsoft.com/office/drawing/2014/main" id="{3F195481-EC40-5106-7A4F-62BD00D48310}"/>
              </a:ext>
            </a:extLst>
          </p:cNvPr>
          <p:cNvGrpSpPr/>
          <p:nvPr/>
        </p:nvGrpSpPr>
        <p:grpSpPr>
          <a:xfrm>
            <a:off x="2459562" y="4165636"/>
            <a:ext cx="5510729" cy="1967790"/>
            <a:chOff x="742230" y="3021548"/>
            <a:chExt cx="8053889" cy="2653500"/>
          </a:xfrm>
        </p:grpSpPr>
        <p:grpSp>
          <p:nvGrpSpPr>
            <p:cNvPr id="15" name="Groupe 20">
              <a:extLst>
                <a:ext uri="{FF2B5EF4-FFF2-40B4-BE49-F238E27FC236}">
                  <a16:creationId xmlns:a16="http://schemas.microsoft.com/office/drawing/2014/main" id="{D01838C2-57A6-9AB7-E6D5-A4790C2C1782}"/>
                </a:ext>
              </a:extLst>
            </p:cNvPr>
            <p:cNvGrpSpPr/>
            <p:nvPr/>
          </p:nvGrpSpPr>
          <p:grpSpPr>
            <a:xfrm rot="3401023">
              <a:off x="944247" y="3527165"/>
              <a:ext cx="1945866" cy="2349900"/>
              <a:chOff x="3916587" y="3739928"/>
              <a:chExt cx="2861657" cy="2613476"/>
            </a:xfrm>
          </p:grpSpPr>
          <p:pic>
            <p:nvPicPr>
              <p:cNvPr id="24" name="Image 21" descr="Une image contenant Graphique, graphisme, Police, vert&#10;&#10;Description générée automatiquement">
                <a:extLst>
                  <a:ext uri="{FF2B5EF4-FFF2-40B4-BE49-F238E27FC236}">
                    <a16:creationId xmlns:a16="http://schemas.microsoft.com/office/drawing/2014/main" id="{DBD32FDE-617C-20E3-1140-7C762D0E40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450775">
                <a:off x="3962542" y="3739928"/>
                <a:ext cx="2295240" cy="1015663"/>
              </a:xfrm>
              <a:prstGeom prst="rect">
                <a:avLst/>
              </a:prstGeom>
            </p:spPr>
          </p:pic>
          <p:pic>
            <p:nvPicPr>
              <p:cNvPr id="25" name="Image 22" descr="Une image contenant Graphique, graphisme, Police, vert&#10;&#10;Description générée automatiquement">
                <a:extLst>
                  <a:ext uri="{FF2B5EF4-FFF2-40B4-BE49-F238E27FC236}">
                    <a16:creationId xmlns:a16="http://schemas.microsoft.com/office/drawing/2014/main" id="{3259CB66-6D80-179C-B47C-E0B4FBB69D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64748">
                <a:off x="3916587" y="4287694"/>
                <a:ext cx="2295240" cy="1015663"/>
              </a:xfrm>
              <a:prstGeom prst="rect">
                <a:avLst/>
              </a:prstGeom>
            </p:spPr>
          </p:pic>
          <p:pic>
            <p:nvPicPr>
              <p:cNvPr id="26" name="Image 23" descr="Une image contenant Graphique, graphisme, Police, vert&#10;&#10;Description générée automatiquement">
                <a:extLst>
                  <a:ext uri="{FF2B5EF4-FFF2-40B4-BE49-F238E27FC236}">
                    <a16:creationId xmlns:a16="http://schemas.microsoft.com/office/drawing/2014/main" id="{8F490245-D5A4-2FDF-DA83-73F7727156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827217">
                <a:off x="4118538" y="4846181"/>
                <a:ext cx="2295240" cy="1015663"/>
              </a:xfrm>
              <a:prstGeom prst="rect">
                <a:avLst/>
              </a:prstGeom>
            </p:spPr>
          </p:pic>
          <p:pic>
            <p:nvPicPr>
              <p:cNvPr id="27" name="Image 24" descr="Une image contenant Graphique, graphisme, Police, vert&#10;&#10;Description générée automatiquement">
                <a:extLst>
                  <a:ext uri="{FF2B5EF4-FFF2-40B4-BE49-F238E27FC236}">
                    <a16:creationId xmlns:a16="http://schemas.microsoft.com/office/drawing/2014/main" id="{D7548BAD-CB74-D8C3-F29D-01104ABD38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91602">
                <a:off x="4483003" y="5337740"/>
                <a:ext cx="2295241" cy="1015664"/>
              </a:xfrm>
              <a:prstGeom prst="rect">
                <a:avLst/>
              </a:prstGeom>
            </p:spPr>
          </p:pic>
        </p:grpSp>
        <p:pic>
          <p:nvPicPr>
            <p:cNvPr id="16" name="Image 26">
              <a:extLst>
                <a:ext uri="{FF2B5EF4-FFF2-40B4-BE49-F238E27FC236}">
                  <a16:creationId xmlns:a16="http://schemas.microsoft.com/office/drawing/2014/main" id="{820C84B8-A99B-4070-C72E-EF5CADE2708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6200000">
              <a:off x="3541219" y="3759111"/>
              <a:ext cx="2208914" cy="1081189"/>
            </a:xfrm>
            <a:prstGeom prst="rect">
              <a:avLst/>
            </a:prstGeom>
          </p:spPr>
        </p:pic>
        <p:grpSp>
          <p:nvGrpSpPr>
            <p:cNvPr id="17" name="Groupe 34">
              <a:extLst>
                <a:ext uri="{FF2B5EF4-FFF2-40B4-BE49-F238E27FC236}">
                  <a16:creationId xmlns:a16="http://schemas.microsoft.com/office/drawing/2014/main" id="{03EBA648-7A23-8352-E9A7-5FF48CEFCE62}"/>
                </a:ext>
              </a:extLst>
            </p:cNvPr>
            <p:cNvGrpSpPr/>
            <p:nvPr/>
          </p:nvGrpSpPr>
          <p:grpSpPr>
            <a:xfrm rot="9524805">
              <a:off x="6078147" y="3021548"/>
              <a:ext cx="2717972" cy="2378679"/>
              <a:chOff x="2771608" y="4574573"/>
              <a:chExt cx="3911055" cy="2723984"/>
            </a:xfrm>
          </p:grpSpPr>
          <p:pic>
            <p:nvPicPr>
              <p:cNvPr id="18" name="Image 35">
                <a:extLst>
                  <a:ext uri="{FF2B5EF4-FFF2-40B4-BE49-F238E27FC236}">
                    <a16:creationId xmlns:a16="http://schemas.microsoft.com/office/drawing/2014/main" id="{26C4312B-AF2A-6DF7-5FA7-64288DBDCAB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06527">
                <a:off x="2771608" y="4574573"/>
                <a:ext cx="2274032" cy="1010093"/>
              </a:xfrm>
              <a:prstGeom prst="rect">
                <a:avLst/>
              </a:prstGeom>
            </p:spPr>
          </p:pic>
          <p:pic>
            <p:nvPicPr>
              <p:cNvPr id="19" name="Image 36">
                <a:extLst>
                  <a:ext uri="{FF2B5EF4-FFF2-40B4-BE49-F238E27FC236}">
                    <a16:creationId xmlns:a16="http://schemas.microsoft.com/office/drawing/2014/main" id="{1FDEA81A-5DC8-CA33-9D70-216072276E3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905487">
                <a:off x="3113722" y="5004317"/>
                <a:ext cx="2274032" cy="1010092"/>
              </a:xfrm>
              <a:prstGeom prst="rect">
                <a:avLst/>
              </a:prstGeom>
            </p:spPr>
          </p:pic>
          <p:pic>
            <p:nvPicPr>
              <p:cNvPr id="20" name="Image 37">
                <a:extLst>
                  <a:ext uri="{FF2B5EF4-FFF2-40B4-BE49-F238E27FC236}">
                    <a16:creationId xmlns:a16="http://schemas.microsoft.com/office/drawing/2014/main" id="{D7B31ABC-0B20-EE38-4EAC-3A2119D0393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279471">
                <a:off x="3486670" y="5290364"/>
                <a:ext cx="2274030" cy="1010092"/>
              </a:xfrm>
              <a:prstGeom prst="rect">
                <a:avLst/>
              </a:prstGeom>
            </p:spPr>
          </p:pic>
          <p:pic>
            <p:nvPicPr>
              <p:cNvPr id="21" name="Image 38">
                <a:extLst>
                  <a:ext uri="{FF2B5EF4-FFF2-40B4-BE49-F238E27FC236}">
                    <a16:creationId xmlns:a16="http://schemas.microsoft.com/office/drawing/2014/main" id="{6E248DE7-2CAE-A9F8-2DF3-6729024F65E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617129">
                <a:off x="3953482" y="5501432"/>
                <a:ext cx="2274038" cy="1010092"/>
              </a:xfrm>
              <a:prstGeom prst="rect">
                <a:avLst/>
              </a:prstGeom>
            </p:spPr>
          </p:pic>
          <p:pic>
            <p:nvPicPr>
              <p:cNvPr id="22" name="Image 39">
                <a:extLst>
                  <a:ext uri="{FF2B5EF4-FFF2-40B4-BE49-F238E27FC236}">
                    <a16:creationId xmlns:a16="http://schemas.microsoft.com/office/drawing/2014/main" id="{610CB664-2E8F-D09D-E4C4-8B9D25525D8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162957">
                <a:off x="4408631" y="5656699"/>
                <a:ext cx="2274032" cy="1010092"/>
              </a:xfrm>
              <a:prstGeom prst="rect">
                <a:avLst/>
              </a:prstGeom>
            </p:spPr>
          </p:pic>
          <p:pic>
            <p:nvPicPr>
              <p:cNvPr id="23" name="Image 40">
                <a:extLst>
                  <a:ext uri="{FF2B5EF4-FFF2-40B4-BE49-F238E27FC236}">
                    <a16:creationId xmlns:a16="http://schemas.microsoft.com/office/drawing/2014/main" id="{4E9AE1C2-F2D1-028B-1472-7343C69B0ED9}"/>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rot="18670154">
                <a:off x="4966439" y="5760856"/>
                <a:ext cx="1958776" cy="1116626"/>
              </a:xfrm>
              <a:prstGeom prst="rect">
                <a:avLst/>
              </a:prstGeom>
            </p:spPr>
          </p:pic>
        </p:grpSp>
      </p:grpSp>
      <p:sp>
        <p:nvSpPr>
          <p:cNvPr id="28" name="Rectangle 27">
            <a:extLst>
              <a:ext uri="{FF2B5EF4-FFF2-40B4-BE49-F238E27FC236}">
                <a16:creationId xmlns:a16="http://schemas.microsoft.com/office/drawing/2014/main" id="{E815BB93-48E9-AD5A-7455-F1DA2672DC1C}"/>
              </a:ext>
            </a:extLst>
          </p:cNvPr>
          <p:cNvSpPr/>
          <p:nvPr/>
        </p:nvSpPr>
        <p:spPr>
          <a:xfrm>
            <a:off x="11420345" y="3868008"/>
            <a:ext cx="1843281" cy="6569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txBody>
          <a:bodyPr rtlCol="0" anchor="ctr"/>
          <a:lstStyle/>
          <a:p>
            <a:pPr algn="ctr" defTabSz="1028700"/>
            <a:r>
              <a:rPr lang="ar-MA" sz="4050" b="1" dirty="0">
                <a:solidFill>
                  <a:prstClr val="black"/>
                </a:solidFill>
                <a:latin typeface="Calibri" panose="020F0502020204030204"/>
                <a:cs typeface="Arial" panose="020B0604020202020204" pitchFamily="34" charset="0"/>
              </a:rPr>
              <a:t>حسام</a:t>
            </a:r>
            <a:endParaRPr lang="fr-MA" sz="4050" b="1" dirty="0">
              <a:solidFill>
                <a:prstClr val="black"/>
              </a:solidFill>
              <a:latin typeface="Calibri" panose="020F0502020204030204"/>
              <a:cs typeface="Arial" panose="020B0604020202020204" pitchFamily="34" charset="0"/>
            </a:endParaRPr>
          </a:p>
        </p:txBody>
      </p:sp>
      <p:sp>
        <p:nvSpPr>
          <p:cNvPr id="29" name="Google Shape;146;p4">
            <a:extLst>
              <a:ext uri="{FF2B5EF4-FFF2-40B4-BE49-F238E27FC236}">
                <a16:creationId xmlns:a16="http://schemas.microsoft.com/office/drawing/2014/main" id="{245E5BED-EDA0-94B6-25F5-AC748CA8362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2086658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E558F0E6-CB6B-3FDD-364E-71E6677475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70D48D76-E914-48DC-322D-1464CE3E98F2}"/>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DF7A331D-68D0-12CB-712F-51926F38AC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478198" y="3916226"/>
            <a:ext cx="1402719" cy="1292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5" name="Group 4">
            <a:extLst>
              <a:ext uri="{FF2B5EF4-FFF2-40B4-BE49-F238E27FC236}">
                <a16:creationId xmlns:a16="http://schemas.microsoft.com/office/drawing/2014/main" id="{0B90D3D8-821F-C2A4-9F2F-0ABB88A2A8A5}"/>
              </a:ext>
            </a:extLst>
          </p:cNvPr>
          <p:cNvGrpSpPr/>
          <p:nvPr/>
        </p:nvGrpSpPr>
        <p:grpSpPr>
          <a:xfrm>
            <a:off x="11945026" y="3756418"/>
            <a:ext cx="1199473" cy="4775645"/>
            <a:chOff x="8029860" y="445062"/>
            <a:chExt cx="930052" cy="4717149"/>
          </a:xfrm>
        </p:grpSpPr>
        <p:pic>
          <p:nvPicPr>
            <p:cNvPr id="6" name="Picture 11">
              <a:extLst>
                <a:ext uri="{FF2B5EF4-FFF2-40B4-BE49-F238E27FC236}">
                  <a16:creationId xmlns:a16="http://schemas.microsoft.com/office/drawing/2014/main" id="{99D38D81-14E1-C43D-1B4A-88D077965A8C}"/>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8029862" y="445062"/>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3">
              <a:extLst>
                <a:ext uri="{FF2B5EF4-FFF2-40B4-BE49-F238E27FC236}">
                  <a16:creationId xmlns:a16="http://schemas.microsoft.com/office/drawing/2014/main" id="{3EB33F75-8711-C14E-8D4B-BC6A84E38EC3}"/>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8029860" y="2967783"/>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5">
              <a:extLst>
                <a:ext uri="{FF2B5EF4-FFF2-40B4-BE49-F238E27FC236}">
                  <a16:creationId xmlns:a16="http://schemas.microsoft.com/office/drawing/2014/main" id="{A50F1A7F-F48B-A3E3-6943-DDC318C442A5}"/>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8029860" y="1696467"/>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3" name="Picture 16">
              <a:extLst>
                <a:ext uri="{FF2B5EF4-FFF2-40B4-BE49-F238E27FC236}">
                  <a16:creationId xmlns:a16="http://schemas.microsoft.com/office/drawing/2014/main" id="{54E2506B-6BE2-4D43-8A3B-CF4440D7AA50}"/>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4" name="Image 14">
            <a:extLst>
              <a:ext uri="{FF2B5EF4-FFF2-40B4-BE49-F238E27FC236}">
                <a16:creationId xmlns:a16="http://schemas.microsoft.com/office/drawing/2014/main" id="{9CDF6AB2-B817-5498-12F8-34EB2E67CC0B}"/>
              </a:ext>
            </a:extLst>
          </p:cNvPr>
          <p:cNvPicPr>
            <a:picLocks noChangeAspect="1"/>
          </p:cNvPicPr>
          <p:nvPr/>
        </p:nvPicPr>
        <p:blipFill rotWithShape="1">
          <a:blip r:embed="rId9"/>
          <a:srcRect t="1" b="3144"/>
          <a:stretch/>
        </p:blipFill>
        <p:spPr>
          <a:xfrm>
            <a:off x="2137032" y="5389312"/>
            <a:ext cx="6453981" cy="3142751"/>
          </a:xfrm>
          <a:prstGeom prst="rect">
            <a:avLst/>
          </a:prstGeom>
        </p:spPr>
      </p:pic>
      <p:sp>
        <p:nvSpPr>
          <p:cNvPr id="15" name="Google Shape;146;p4">
            <a:extLst>
              <a:ext uri="{FF2B5EF4-FFF2-40B4-BE49-F238E27FC236}">
                <a16:creationId xmlns:a16="http://schemas.microsoft.com/office/drawing/2014/main" id="{748EE3CD-AF15-CB56-DA11-BA59CB2BBF79}"/>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426021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7921FD3A-F797-0599-2426-38384E5806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4BDA540-E153-263F-B71E-3E1A5B197FC4}"/>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0A79D9BD-B578-C1C4-D561-048A457C5E8D}"/>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BF673135-B6B6-39E7-B744-C6467E13B7E9}"/>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2416A55-5BB7-7CA6-BDA3-7A5ADAA3A501}"/>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E9FF78CA-453F-2ED5-DE99-FC9AC5BB763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1BBFFCE1-82A8-47C9-03CC-5651D751123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0142C7-3D7C-D04D-A6AF-1CB62C9C5DB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B36F220E-EC6B-2604-D3A8-7F7650C72536}"/>
              </a:ext>
            </a:extLst>
          </p:cNvPr>
          <p:cNvGraphicFramePr>
            <a:graphicFrameLocks noGrp="1"/>
          </p:cNvGraphicFramePr>
          <p:nvPr/>
        </p:nvGraphicFramePr>
        <p:xfrm>
          <a:off x="560194" y="4509387"/>
          <a:ext cx="985366" cy="3679929"/>
        </p:xfrm>
        <a:graphic>
          <a:graphicData uri="http://schemas.openxmlformats.org/drawingml/2006/table">
            <a:tbl>
              <a:tblPr firstRow="1" bandRow="1">
                <a:tableStyleId>{5940675A-B579-460E-94D1-54222C63F5DA}</a:tableStyleId>
              </a:tblPr>
              <a:tblGrid>
                <a:gridCol w="985366">
                  <a:extLst>
                    <a:ext uri="{9D8B030D-6E8A-4147-A177-3AD203B41FA5}">
                      <a16:colId xmlns:a16="http://schemas.microsoft.com/office/drawing/2014/main" val="1531139928"/>
                    </a:ext>
                  </a:extLst>
                </a:gridCol>
              </a:tblGrid>
              <a:tr h="408881">
                <a:tc>
                  <a:txBody>
                    <a:bodyPr/>
                    <a:lstStyle/>
                    <a:p>
                      <a:pPr algn="ctr"/>
                      <a:r>
                        <a:rPr lang="en-IN" sz="1400" b="1" dirty="0">
                          <a:latin typeface="Arial" panose="020B0604020202020204" pitchFamily="34" charset="0"/>
                          <a:cs typeface="Arial" panose="020B0604020202020204" pitchFamily="34" charset="0"/>
                        </a:rPr>
                        <a:t>4 x 1 = 4</a:t>
                      </a:r>
                    </a:p>
                  </a:txBody>
                  <a:tcPr marL="77153" marR="77153" marT="38576" marB="38576">
                    <a:solidFill>
                      <a:srgbClr val="FFFF00"/>
                    </a:solidFill>
                  </a:tcPr>
                </a:tc>
                <a:extLst>
                  <a:ext uri="{0D108BD9-81ED-4DB2-BD59-A6C34878D82A}">
                    <a16:rowId xmlns:a16="http://schemas.microsoft.com/office/drawing/2014/main" val="400358485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2 = 8</a:t>
                      </a:r>
                    </a:p>
                  </a:txBody>
                  <a:tcPr marL="77153" marR="77153" marT="38576" marB="38576"/>
                </a:tc>
                <a:extLst>
                  <a:ext uri="{0D108BD9-81ED-4DB2-BD59-A6C34878D82A}">
                    <a16:rowId xmlns:a16="http://schemas.microsoft.com/office/drawing/2014/main" val="2446850105"/>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3 = 12</a:t>
                      </a:r>
                    </a:p>
                  </a:txBody>
                  <a:tcPr marL="77153" marR="77153" marT="38576" marB="38576"/>
                </a:tc>
                <a:extLst>
                  <a:ext uri="{0D108BD9-81ED-4DB2-BD59-A6C34878D82A}">
                    <a16:rowId xmlns:a16="http://schemas.microsoft.com/office/drawing/2014/main" val="255733381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4 = 16</a:t>
                      </a:r>
                    </a:p>
                  </a:txBody>
                  <a:tcPr marL="77153" marR="77153" marT="38576" marB="38576"/>
                </a:tc>
                <a:extLst>
                  <a:ext uri="{0D108BD9-81ED-4DB2-BD59-A6C34878D82A}">
                    <a16:rowId xmlns:a16="http://schemas.microsoft.com/office/drawing/2014/main" val="2206267678"/>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5 = 20</a:t>
                      </a:r>
                    </a:p>
                  </a:txBody>
                  <a:tcPr marL="77153" marR="77153" marT="38576" marB="38576"/>
                </a:tc>
                <a:extLst>
                  <a:ext uri="{0D108BD9-81ED-4DB2-BD59-A6C34878D82A}">
                    <a16:rowId xmlns:a16="http://schemas.microsoft.com/office/drawing/2014/main" val="4187777486"/>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6 = 24</a:t>
                      </a:r>
                    </a:p>
                  </a:txBody>
                  <a:tcPr marL="77153" marR="77153" marT="38576" marB="38576"/>
                </a:tc>
                <a:extLst>
                  <a:ext uri="{0D108BD9-81ED-4DB2-BD59-A6C34878D82A}">
                    <a16:rowId xmlns:a16="http://schemas.microsoft.com/office/drawing/2014/main" val="282628347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7 = 28</a:t>
                      </a:r>
                    </a:p>
                  </a:txBody>
                  <a:tcPr marL="77153" marR="77153" marT="38576" marB="38576"/>
                </a:tc>
                <a:extLst>
                  <a:ext uri="{0D108BD9-81ED-4DB2-BD59-A6C34878D82A}">
                    <a16:rowId xmlns:a16="http://schemas.microsoft.com/office/drawing/2014/main" val="2287853719"/>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8 = 32</a:t>
                      </a:r>
                    </a:p>
                  </a:txBody>
                  <a:tcPr marL="77153" marR="77153" marT="38576" marB="38576"/>
                </a:tc>
                <a:extLst>
                  <a:ext uri="{0D108BD9-81ED-4DB2-BD59-A6C34878D82A}">
                    <a16:rowId xmlns:a16="http://schemas.microsoft.com/office/drawing/2014/main" val="2265892764"/>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9 = 36</a:t>
                      </a:r>
                    </a:p>
                  </a:txBody>
                  <a:tcPr marL="77153" marR="77153" marT="38576" marB="38576"/>
                </a:tc>
                <a:extLst>
                  <a:ext uri="{0D108BD9-81ED-4DB2-BD59-A6C34878D82A}">
                    <a16:rowId xmlns:a16="http://schemas.microsoft.com/office/drawing/2014/main" val="2847109620"/>
                  </a:ext>
                </a:extLst>
              </a:tr>
            </a:tbl>
          </a:graphicData>
        </a:graphic>
      </p:graphicFrame>
      <p:pic>
        <p:nvPicPr>
          <p:cNvPr id="15" name="Image 5">
            <a:extLst>
              <a:ext uri="{FF2B5EF4-FFF2-40B4-BE49-F238E27FC236}">
                <a16:creationId xmlns:a16="http://schemas.microsoft.com/office/drawing/2014/main" id="{7C202F4A-52F1-BA07-B46F-087A08E18D6A}"/>
              </a:ext>
            </a:extLst>
          </p:cNvPr>
          <p:cNvPicPr>
            <a:picLocks noChangeAspect="1"/>
          </p:cNvPicPr>
          <p:nvPr/>
        </p:nvPicPr>
        <p:blipFill>
          <a:blip r:embed="rId9"/>
          <a:stretch>
            <a:fillRect/>
          </a:stretch>
        </p:blipFill>
        <p:spPr>
          <a:xfrm>
            <a:off x="3470314" y="5459940"/>
            <a:ext cx="5112889" cy="3087154"/>
          </a:xfrm>
          <a:prstGeom prst="rect">
            <a:avLst/>
          </a:prstGeom>
        </p:spPr>
      </p:pic>
      <p:sp>
        <p:nvSpPr>
          <p:cNvPr id="16" name="Google Shape;146;p4">
            <a:extLst>
              <a:ext uri="{FF2B5EF4-FFF2-40B4-BE49-F238E27FC236}">
                <a16:creationId xmlns:a16="http://schemas.microsoft.com/office/drawing/2014/main" id="{41DAD4DF-97F7-74FC-3BC3-DD8A5C43861E}"/>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934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82310254-75E0-B17B-F95B-46E36F3A158F}"/>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20871A82-93A4-6F9E-AC03-E0C243DA40E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EDCD456A-D697-ACAD-A896-67D28E86D17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2325E728-C873-9517-41A9-3426552CB7C0}"/>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DDB674F-7BDC-1AA1-97CD-98F09E7C37E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B96B63F3-4046-3AE6-E535-442F79D866D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24701132-F70E-FC12-7A7F-C8676DCC4D7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87098C-3058-57D8-1E9E-06470C89588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F3541D83-8F4C-A508-81B3-5AC3303795A7}"/>
              </a:ext>
            </a:extLst>
          </p:cNvPr>
          <p:cNvGraphicFramePr>
            <a:graphicFrameLocks noGrp="1"/>
          </p:cNvGraphicFramePr>
          <p:nvPr/>
        </p:nvGraphicFramePr>
        <p:xfrm>
          <a:off x="428171" y="3850957"/>
          <a:ext cx="1414917" cy="4668075"/>
        </p:xfrm>
        <a:graphic>
          <a:graphicData uri="http://schemas.openxmlformats.org/drawingml/2006/table">
            <a:tbl>
              <a:tblPr firstRow="1" bandRow="1">
                <a:tableStyleId>{5940675A-B579-460E-94D1-54222C63F5DA}</a:tableStyleId>
              </a:tblPr>
              <a:tblGrid>
                <a:gridCol w="1414917">
                  <a:extLst>
                    <a:ext uri="{9D8B030D-6E8A-4147-A177-3AD203B41FA5}">
                      <a16:colId xmlns:a16="http://schemas.microsoft.com/office/drawing/2014/main" val="1531139928"/>
                    </a:ext>
                  </a:extLst>
                </a:gridCol>
              </a:tblGrid>
              <a:tr h="518675">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grpSp>
        <p:nvGrpSpPr>
          <p:cNvPr id="15" name="Groupe 16">
            <a:extLst>
              <a:ext uri="{FF2B5EF4-FFF2-40B4-BE49-F238E27FC236}">
                <a16:creationId xmlns:a16="http://schemas.microsoft.com/office/drawing/2014/main" id="{05FB44D3-CFB1-F0E8-9E99-017353BCCD48}"/>
              </a:ext>
            </a:extLst>
          </p:cNvPr>
          <p:cNvGrpSpPr/>
          <p:nvPr/>
        </p:nvGrpSpPr>
        <p:grpSpPr>
          <a:xfrm>
            <a:off x="11229975" y="4043362"/>
            <a:ext cx="405252" cy="4306822"/>
            <a:chOff x="9883983" y="1088020"/>
            <a:chExt cx="458441" cy="5191366"/>
          </a:xfrm>
        </p:grpSpPr>
        <p:pic>
          <p:nvPicPr>
            <p:cNvPr id="16" name="Image 17" descr="Une image contenant Graphique, graphisme, Police, vert&#10;&#10;Description générée automatiquement">
              <a:extLst>
                <a:ext uri="{FF2B5EF4-FFF2-40B4-BE49-F238E27FC236}">
                  <a16:creationId xmlns:a16="http://schemas.microsoft.com/office/drawing/2014/main" id="{078CAFC9-7651-E56C-3F8E-8A1BB2EC56D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7" name="Image 18" descr="Une image contenant Graphique, graphisme, Police, vert&#10;&#10;Description générée automatiquement">
              <a:extLst>
                <a:ext uri="{FF2B5EF4-FFF2-40B4-BE49-F238E27FC236}">
                  <a16:creationId xmlns:a16="http://schemas.microsoft.com/office/drawing/2014/main" id="{F9F21233-8BB1-7AD8-FA8F-DE386CA661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8" name="Image 19" descr="Une image contenant Graphique, graphisme, Police, vert&#10;&#10;Description générée automatiquement">
              <a:extLst>
                <a:ext uri="{FF2B5EF4-FFF2-40B4-BE49-F238E27FC236}">
                  <a16:creationId xmlns:a16="http://schemas.microsoft.com/office/drawing/2014/main" id="{54630489-B2D8-54F3-FFC8-43E4CD205B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9" name="Image 20" descr="Une image contenant Graphique, graphisme, Police, vert&#10;&#10;Description générée automatiquement">
              <a:extLst>
                <a:ext uri="{FF2B5EF4-FFF2-40B4-BE49-F238E27FC236}">
                  <a16:creationId xmlns:a16="http://schemas.microsoft.com/office/drawing/2014/main" id="{92890654-9A31-0B91-1707-D25760F9E3E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20" name="Groupe 22">
            <a:extLst>
              <a:ext uri="{FF2B5EF4-FFF2-40B4-BE49-F238E27FC236}">
                <a16:creationId xmlns:a16="http://schemas.microsoft.com/office/drawing/2014/main" id="{1EDBF24E-7DF7-6513-1FF8-839173BA0642}"/>
              </a:ext>
            </a:extLst>
          </p:cNvPr>
          <p:cNvGrpSpPr/>
          <p:nvPr/>
        </p:nvGrpSpPr>
        <p:grpSpPr>
          <a:xfrm>
            <a:off x="3208997" y="5367979"/>
            <a:ext cx="4777716" cy="3249442"/>
            <a:chOff x="2687341" y="2266217"/>
            <a:chExt cx="5901074" cy="4296629"/>
          </a:xfrm>
        </p:grpSpPr>
        <p:pic>
          <p:nvPicPr>
            <p:cNvPr id="21" name="Image 15">
              <a:extLst>
                <a:ext uri="{FF2B5EF4-FFF2-40B4-BE49-F238E27FC236}">
                  <a16:creationId xmlns:a16="http://schemas.microsoft.com/office/drawing/2014/main" id="{C03B8CBA-0E48-8B4F-53FE-5A5A50821289}"/>
                </a:ext>
              </a:extLst>
            </p:cNvPr>
            <p:cNvPicPr>
              <a:picLocks noChangeAspect="1"/>
            </p:cNvPicPr>
            <p:nvPr/>
          </p:nvPicPr>
          <p:blipFill>
            <a:blip r:embed="rId10"/>
            <a:stretch>
              <a:fillRect/>
            </a:stretch>
          </p:blipFill>
          <p:spPr>
            <a:xfrm>
              <a:off x="2687341" y="2266217"/>
              <a:ext cx="5901074" cy="4296629"/>
            </a:xfrm>
            <a:prstGeom prst="rect">
              <a:avLst/>
            </a:prstGeom>
          </p:spPr>
        </p:pic>
        <p:pic>
          <p:nvPicPr>
            <p:cNvPr id="22" name="Image 21">
              <a:extLst>
                <a:ext uri="{FF2B5EF4-FFF2-40B4-BE49-F238E27FC236}">
                  <a16:creationId xmlns:a16="http://schemas.microsoft.com/office/drawing/2014/main" id="{2E135333-D2BA-E771-465C-F308B5F48AB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3807908" y="6025027"/>
              <a:ext cx="436034" cy="250320"/>
            </a:xfrm>
            <a:prstGeom prst="rect">
              <a:avLst/>
            </a:prstGeom>
          </p:spPr>
        </p:pic>
      </p:grpSp>
      <p:sp>
        <p:nvSpPr>
          <p:cNvPr id="23" name="Google Shape;146;p4">
            <a:extLst>
              <a:ext uri="{FF2B5EF4-FFF2-40B4-BE49-F238E27FC236}">
                <a16:creationId xmlns:a16="http://schemas.microsoft.com/office/drawing/2014/main" id="{A498C88B-ECA2-08D6-0281-7D3891E020B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11443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C1A3DB2-A0DC-E893-0F2D-725790F10CF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71ED9A6-634B-C512-EDA5-EDDDA0DE13B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DCAC2264-BFF1-F8BA-C101-060DDDE09BDC}"/>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7AC6E915-3448-3250-03C9-6B4C7868E936}"/>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52C1DF98-A9A4-9246-FD20-ACD9A8DD5C53}"/>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E888E6C-D7A3-CEE7-0ADA-53E22359A59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0160E475-7BE0-0467-517F-51A5D125FAD8}"/>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578E7D77-DA0E-A90A-EB47-78D9C60386A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285403F2-85B6-F86E-BC94-012B4DE917C9}"/>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3CF31AC4-A4AA-75CB-B7C1-A30CCF1C88C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42EA9166-5EF7-4B00-558F-0E5D9AA548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A65C7645-4E9D-6A47-5573-CE8666617ED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6C4377E4-8C5F-3F54-668E-FAAD736F9B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A4BBC002-3BA1-9EC7-23F2-E26E9F361EA9}"/>
              </a:ext>
            </a:extLst>
          </p:cNvPr>
          <p:cNvGraphicFramePr>
            <a:graphicFrameLocks noGrp="1"/>
          </p:cNvGraphicFramePr>
          <p:nvPr/>
        </p:nvGraphicFramePr>
        <p:xfrm>
          <a:off x="459675" y="4043363"/>
          <a:ext cx="1189400" cy="438642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8738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4">
            <a:extLst>
              <a:ext uri="{FF2B5EF4-FFF2-40B4-BE49-F238E27FC236}">
                <a16:creationId xmlns:a16="http://schemas.microsoft.com/office/drawing/2014/main" id="{F9743B2E-F089-FD01-53E0-F60A04A69739}"/>
              </a:ext>
            </a:extLst>
          </p:cNvPr>
          <p:cNvPicPr>
            <a:picLocks noChangeAspect="1"/>
          </p:cNvPicPr>
          <p:nvPr/>
        </p:nvPicPr>
        <p:blipFill>
          <a:blip r:embed="rId10"/>
          <a:stretch>
            <a:fillRect/>
          </a:stretch>
        </p:blipFill>
        <p:spPr>
          <a:xfrm>
            <a:off x="3123077" y="5226369"/>
            <a:ext cx="4977936" cy="3413627"/>
          </a:xfrm>
          <a:prstGeom prst="rect">
            <a:avLst/>
          </a:prstGeom>
        </p:spPr>
      </p:pic>
      <p:sp>
        <p:nvSpPr>
          <p:cNvPr id="21" name="Google Shape;146;p4">
            <a:extLst>
              <a:ext uri="{FF2B5EF4-FFF2-40B4-BE49-F238E27FC236}">
                <a16:creationId xmlns:a16="http://schemas.microsoft.com/office/drawing/2014/main" id="{D03FD576-C13B-5B13-7A8B-633400DFC32B}"/>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373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9A45D5AF-2E53-25D8-20E4-C6E92409418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A11A9A3-543F-21F2-34BA-800BBA35CB9F}"/>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91E35EF1-CCD7-2361-5326-0C64DE88543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32329909-3A67-5D8B-3D8E-A6CAA54F3214}"/>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B29766F4-9023-6736-C4AD-1B8FF31B37B5}"/>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29E0D7-3C55-3343-D605-9292840CB822}"/>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FDCAC5DF-FE51-FFF1-A2B8-F28709A7448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FE135430-9CB7-223A-38A5-78D723E4EA6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C3D3AA3D-3626-2632-1D27-6A80A2CF840A}"/>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79EEA9B7-F27C-1666-7CCE-593C280826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66881C48-F576-C3C8-B230-09A2AF58AA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E432F16C-F7D5-7A1E-72BF-768E267CBB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95F71D58-7732-779F-3BF5-763BEF956EF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528CEC10-4B8F-6DB0-3C8C-012FD6484BE8}"/>
              </a:ext>
            </a:extLst>
          </p:cNvPr>
          <p:cNvGraphicFramePr>
            <a:graphicFrameLocks noGrp="1"/>
          </p:cNvGraphicFramePr>
          <p:nvPr/>
        </p:nvGraphicFramePr>
        <p:xfrm>
          <a:off x="483356" y="3936308"/>
          <a:ext cx="1189400" cy="441387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043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5">
            <a:extLst>
              <a:ext uri="{FF2B5EF4-FFF2-40B4-BE49-F238E27FC236}">
                <a16:creationId xmlns:a16="http://schemas.microsoft.com/office/drawing/2014/main" id="{B04159E0-1DF7-72A1-F32B-D3281FC26874}"/>
              </a:ext>
            </a:extLst>
          </p:cNvPr>
          <p:cNvPicPr>
            <a:picLocks noChangeAspect="1"/>
          </p:cNvPicPr>
          <p:nvPr/>
        </p:nvPicPr>
        <p:blipFill>
          <a:blip r:embed="rId10"/>
          <a:stretch>
            <a:fillRect/>
          </a:stretch>
        </p:blipFill>
        <p:spPr>
          <a:xfrm>
            <a:off x="3528832" y="5352579"/>
            <a:ext cx="4257857" cy="3179485"/>
          </a:xfrm>
          <a:prstGeom prst="rect">
            <a:avLst/>
          </a:prstGeom>
        </p:spPr>
      </p:pic>
      <p:sp>
        <p:nvSpPr>
          <p:cNvPr id="21" name="Google Shape;146;p4">
            <a:extLst>
              <a:ext uri="{FF2B5EF4-FFF2-40B4-BE49-F238E27FC236}">
                <a16:creationId xmlns:a16="http://schemas.microsoft.com/office/drawing/2014/main" id="{622127AA-B6BB-C771-35DB-C30A713B4DD4}"/>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89472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القسمة </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5968ECEE-7282-6145-3F37-55DF2CF0BE3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0F77666-1A3D-F1AA-67AE-2EBDD831467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F1DF479C-45B4-C825-7ED4-B2AC3036755B}"/>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07786126-5F1F-DA74-2B8D-1223AB8CA6CB}"/>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7756DED5-CE26-13BC-1360-24378E3559D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3676D5-D119-1B5B-96FF-E1A7D616BE0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B41312B9-CA75-D46A-6F91-078540DE3CB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0781265D-9F8A-5D28-5935-F82DDD4EF82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873399" y="3757679"/>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7B6970B5-77CA-8E59-CE3C-DB24439F7FA7}"/>
              </a:ext>
            </a:extLst>
          </p:cNvPr>
          <p:cNvGraphicFramePr>
            <a:graphicFrameLocks noGrp="1"/>
          </p:cNvGraphicFramePr>
          <p:nvPr/>
        </p:nvGraphicFramePr>
        <p:xfrm>
          <a:off x="571501" y="4001740"/>
          <a:ext cx="1189400" cy="4440924"/>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3436">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15" name="Image 4">
            <a:extLst>
              <a:ext uri="{FF2B5EF4-FFF2-40B4-BE49-F238E27FC236}">
                <a16:creationId xmlns:a16="http://schemas.microsoft.com/office/drawing/2014/main" id="{A40E7EE0-DA88-AB37-8C35-686E9B84056E}"/>
              </a:ext>
            </a:extLst>
          </p:cNvPr>
          <p:cNvPicPr>
            <a:picLocks noChangeAspect="1"/>
          </p:cNvPicPr>
          <p:nvPr/>
        </p:nvPicPr>
        <p:blipFill>
          <a:blip r:embed="rId9"/>
          <a:stretch>
            <a:fillRect/>
          </a:stretch>
        </p:blipFill>
        <p:spPr>
          <a:xfrm>
            <a:off x="4383802" y="5311561"/>
            <a:ext cx="4291370" cy="3391107"/>
          </a:xfrm>
          <a:prstGeom prst="rect">
            <a:avLst/>
          </a:prstGeom>
        </p:spPr>
      </p:pic>
      <p:grpSp>
        <p:nvGrpSpPr>
          <p:cNvPr id="16" name="Group 9">
            <a:extLst>
              <a:ext uri="{FF2B5EF4-FFF2-40B4-BE49-F238E27FC236}">
                <a16:creationId xmlns:a16="http://schemas.microsoft.com/office/drawing/2014/main" id="{89F4E412-3ADE-D912-F864-800E5E2D2859}"/>
              </a:ext>
            </a:extLst>
          </p:cNvPr>
          <p:cNvGrpSpPr/>
          <p:nvPr/>
        </p:nvGrpSpPr>
        <p:grpSpPr>
          <a:xfrm>
            <a:off x="10372321" y="3848679"/>
            <a:ext cx="1199471" cy="4692182"/>
            <a:chOff x="8883677" y="824867"/>
            <a:chExt cx="1458747" cy="5460495"/>
          </a:xfrm>
        </p:grpSpPr>
        <p:grpSp>
          <p:nvGrpSpPr>
            <p:cNvPr id="17" name="Groupe 13">
              <a:extLst>
                <a:ext uri="{FF2B5EF4-FFF2-40B4-BE49-F238E27FC236}">
                  <a16:creationId xmlns:a16="http://schemas.microsoft.com/office/drawing/2014/main" id="{D35B8C71-A48B-EE13-C4BB-A82DDC0ED2D6}"/>
                </a:ext>
              </a:extLst>
            </p:cNvPr>
            <p:cNvGrpSpPr/>
            <p:nvPr/>
          </p:nvGrpSpPr>
          <p:grpSpPr>
            <a:xfrm>
              <a:off x="9883983" y="1088020"/>
              <a:ext cx="458441" cy="5191366"/>
              <a:chOff x="9883983" y="1088020"/>
              <a:chExt cx="458441" cy="5191366"/>
            </a:xfrm>
          </p:grpSpPr>
          <p:pic>
            <p:nvPicPr>
              <p:cNvPr id="39" name="Image 14" descr="Une image contenant Graphique, graphisme, Police, vert&#10;&#10;Description générée automatiquement">
                <a:extLst>
                  <a:ext uri="{FF2B5EF4-FFF2-40B4-BE49-F238E27FC236}">
                    <a16:creationId xmlns:a16="http://schemas.microsoft.com/office/drawing/2014/main" id="{819DCB43-31AB-42D5-AE17-8986E26938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40" name="Image 15" descr="Une image contenant Graphique, graphisme, Police, vert&#10;&#10;Description générée automatiquement">
                <a:extLst>
                  <a:ext uri="{FF2B5EF4-FFF2-40B4-BE49-F238E27FC236}">
                    <a16:creationId xmlns:a16="http://schemas.microsoft.com/office/drawing/2014/main" id="{CAEEF74D-A98E-F06F-97A8-378B17BFBF3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41" name="Image 16" descr="Une image contenant Graphique, graphisme, Police, vert&#10;&#10;Description générée automatiquement">
                <a:extLst>
                  <a:ext uri="{FF2B5EF4-FFF2-40B4-BE49-F238E27FC236}">
                    <a16:creationId xmlns:a16="http://schemas.microsoft.com/office/drawing/2014/main" id="{71C61808-68ED-2B27-6845-4D1D1DF0BF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42" name="Image 17" descr="Une image contenant Graphique, graphisme, Police, vert&#10;&#10;Description générée automatiquement">
                <a:extLst>
                  <a:ext uri="{FF2B5EF4-FFF2-40B4-BE49-F238E27FC236}">
                    <a16:creationId xmlns:a16="http://schemas.microsoft.com/office/drawing/2014/main" id="{7D69BE04-4687-5AF7-FE25-93D3539F19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18" name="Group 12">
              <a:extLst>
                <a:ext uri="{FF2B5EF4-FFF2-40B4-BE49-F238E27FC236}">
                  <a16:creationId xmlns:a16="http://schemas.microsoft.com/office/drawing/2014/main" id="{D03D9C97-1645-5B4D-ACA3-01E03978D51A}"/>
                </a:ext>
              </a:extLst>
            </p:cNvPr>
            <p:cNvGrpSpPr/>
            <p:nvPr/>
          </p:nvGrpSpPr>
          <p:grpSpPr>
            <a:xfrm>
              <a:off x="8883677" y="824867"/>
              <a:ext cx="859787" cy="5460495"/>
              <a:chOff x="8883677" y="824867"/>
              <a:chExt cx="859787" cy="5460495"/>
            </a:xfrm>
          </p:grpSpPr>
          <p:grpSp>
            <p:nvGrpSpPr>
              <p:cNvPr id="19" name="Groupe 22">
                <a:extLst>
                  <a:ext uri="{FF2B5EF4-FFF2-40B4-BE49-F238E27FC236}">
                    <a16:creationId xmlns:a16="http://schemas.microsoft.com/office/drawing/2014/main" id="{6463948B-07CA-C6A2-1F8C-C5397DBB1C23}"/>
                  </a:ext>
                </a:extLst>
              </p:cNvPr>
              <p:cNvGrpSpPr/>
              <p:nvPr/>
            </p:nvGrpSpPr>
            <p:grpSpPr>
              <a:xfrm>
                <a:off x="8883677" y="824867"/>
                <a:ext cx="746214" cy="1013640"/>
                <a:chOff x="8060717" y="1070093"/>
                <a:chExt cx="746214" cy="1013640"/>
              </a:xfrm>
            </p:grpSpPr>
            <p:pic>
              <p:nvPicPr>
                <p:cNvPr id="35" name="Image 18">
                  <a:extLst>
                    <a:ext uri="{FF2B5EF4-FFF2-40B4-BE49-F238E27FC236}">
                      <a16:creationId xmlns:a16="http://schemas.microsoft.com/office/drawing/2014/main" id="{C364D5A2-B096-3FB9-CB99-FC91E7C4EAF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6" name="Image 19">
                  <a:extLst>
                    <a:ext uri="{FF2B5EF4-FFF2-40B4-BE49-F238E27FC236}">
                      <a16:creationId xmlns:a16="http://schemas.microsoft.com/office/drawing/2014/main" id="{69737029-C205-DD63-FAE2-A8B23CF17C6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7" name="Image 20">
                  <a:extLst>
                    <a:ext uri="{FF2B5EF4-FFF2-40B4-BE49-F238E27FC236}">
                      <a16:creationId xmlns:a16="http://schemas.microsoft.com/office/drawing/2014/main" id="{9A9B0DC4-E933-B536-BBAB-7DC3EB46AFC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8" name="Image 21">
                  <a:extLst>
                    <a:ext uri="{FF2B5EF4-FFF2-40B4-BE49-F238E27FC236}">
                      <a16:creationId xmlns:a16="http://schemas.microsoft.com/office/drawing/2014/main" id="{B4C1A684-9749-04D7-3AB9-B24E48A93A9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0" name="Groupe 38">
                <a:extLst>
                  <a:ext uri="{FF2B5EF4-FFF2-40B4-BE49-F238E27FC236}">
                    <a16:creationId xmlns:a16="http://schemas.microsoft.com/office/drawing/2014/main" id="{083C7F9B-D5A6-B4AE-3001-5E488882A07A}"/>
                  </a:ext>
                </a:extLst>
              </p:cNvPr>
              <p:cNvGrpSpPr/>
              <p:nvPr/>
            </p:nvGrpSpPr>
            <p:grpSpPr>
              <a:xfrm>
                <a:off x="8997250" y="2327620"/>
                <a:ext cx="746214" cy="1013640"/>
                <a:chOff x="8060717" y="1070093"/>
                <a:chExt cx="746214" cy="1013640"/>
              </a:xfrm>
            </p:grpSpPr>
            <p:pic>
              <p:nvPicPr>
                <p:cNvPr id="31" name="Image 39">
                  <a:extLst>
                    <a:ext uri="{FF2B5EF4-FFF2-40B4-BE49-F238E27FC236}">
                      <a16:creationId xmlns:a16="http://schemas.microsoft.com/office/drawing/2014/main" id="{B71BB0F3-A7C4-1F98-ABB3-04898693771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2" name="Image 40">
                  <a:extLst>
                    <a:ext uri="{FF2B5EF4-FFF2-40B4-BE49-F238E27FC236}">
                      <a16:creationId xmlns:a16="http://schemas.microsoft.com/office/drawing/2014/main" id="{6C5CF73E-156A-9C15-802F-2CBE06EC061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3" name="Image 41">
                  <a:extLst>
                    <a:ext uri="{FF2B5EF4-FFF2-40B4-BE49-F238E27FC236}">
                      <a16:creationId xmlns:a16="http://schemas.microsoft.com/office/drawing/2014/main" id="{A7B44014-6EFB-4DD5-C7CB-1CE6D384E8E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4" name="Image 42">
                  <a:extLst>
                    <a:ext uri="{FF2B5EF4-FFF2-40B4-BE49-F238E27FC236}">
                      <a16:creationId xmlns:a16="http://schemas.microsoft.com/office/drawing/2014/main" id="{BDD5BD77-BC92-57A2-8600-B50A33FC5D0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1" name="Groupe 43">
                <a:extLst>
                  <a:ext uri="{FF2B5EF4-FFF2-40B4-BE49-F238E27FC236}">
                    <a16:creationId xmlns:a16="http://schemas.microsoft.com/office/drawing/2014/main" id="{A6F4E450-F62D-3E0C-4805-5AAE64A8377A}"/>
                  </a:ext>
                </a:extLst>
              </p:cNvPr>
              <p:cNvGrpSpPr/>
              <p:nvPr/>
            </p:nvGrpSpPr>
            <p:grpSpPr>
              <a:xfrm>
                <a:off x="8989562" y="3839602"/>
                <a:ext cx="746214" cy="1013640"/>
                <a:chOff x="8060717" y="1070093"/>
                <a:chExt cx="746214" cy="1013640"/>
              </a:xfrm>
            </p:grpSpPr>
            <p:pic>
              <p:nvPicPr>
                <p:cNvPr id="27" name="Image 44">
                  <a:extLst>
                    <a:ext uri="{FF2B5EF4-FFF2-40B4-BE49-F238E27FC236}">
                      <a16:creationId xmlns:a16="http://schemas.microsoft.com/office/drawing/2014/main" id="{B5A25D77-C29C-20C8-B1E8-147EBA73990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8" name="Image 45">
                  <a:extLst>
                    <a:ext uri="{FF2B5EF4-FFF2-40B4-BE49-F238E27FC236}">
                      <a16:creationId xmlns:a16="http://schemas.microsoft.com/office/drawing/2014/main" id="{5110DFE2-1632-29E8-D28C-AC80FDCEEFC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9" name="Image 46">
                  <a:extLst>
                    <a:ext uri="{FF2B5EF4-FFF2-40B4-BE49-F238E27FC236}">
                      <a16:creationId xmlns:a16="http://schemas.microsoft.com/office/drawing/2014/main" id="{1FCC05A9-0A01-F31C-4CA8-E90DD4BE999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0" name="Image 47">
                  <a:extLst>
                    <a:ext uri="{FF2B5EF4-FFF2-40B4-BE49-F238E27FC236}">
                      <a16:creationId xmlns:a16="http://schemas.microsoft.com/office/drawing/2014/main" id="{9DFD271A-2173-4B09-FA06-5D957AE3A25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2" name="Groupe 48">
                <a:extLst>
                  <a:ext uri="{FF2B5EF4-FFF2-40B4-BE49-F238E27FC236}">
                    <a16:creationId xmlns:a16="http://schemas.microsoft.com/office/drawing/2014/main" id="{798DCBD7-0480-B9F8-1723-E180853356D6}"/>
                  </a:ext>
                </a:extLst>
              </p:cNvPr>
              <p:cNvGrpSpPr/>
              <p:nvPr/>
            </p:nvGrpSpPr>
            <p:grpSpPr>
              <a:xfrm>
                <a:off x="8997250" y="5271722"/>
                <a:ext cx="746214" cy="1013640"/>
                <a:chOff x="8060717" y="1070093"/>
                <a:chExt cx="746214" cy="1013640"/>
              </a:xfrm>
            </p:grpSpPr>
            <p:pic>
              <p:nvPicPr>
                <p:cNvPr id="23" name="Image 49">
                  <a:extLst>
                    <a:ext uri="{FF2B5EF4-FFF2-40B4-BE49-F238E27FC236}">
                      <a16:creationId xmlns:a16="http://schemas.microsoft.com/office/drawing/2014/main" id="{39A20202-0901-8790-462D-39E93068704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4" name="Image 50">
                  <a:extLst>
                    <a:ext uri="{FF2B5EF4-FFF2-40B4-BE49-F238E27FC236}">
                      <a16:creationId xmlns:a16="http://schemas.microsoft.com/office/drawing/2014/main" id="{447D667E-B7AB-A75E-B563-FB089679E40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5" name="Image 51">
                  <a:extLst>
                    <a:ext uri="{FF2B5EF4-FFF2-40B4-BE49-F238E27FC236}">
                      <a16:creationId xmlns:a16="http://schemas.microsoft.com/office/drawing/2014/main" id="{41757CBD-C0EF-FB6D-4C74-FA12C39FE4D6}"/>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26" name="Image 52">
                  <a:extLst>
                    <a:ext uri="{FF2B5EF4-FFF2-40B4-BE49-F238E27FC236}">
                      <a16:creationId xmlns:a16="http://schemas.microsoft.com/office/drawing/2014/main" id="{B8746EDC-C4AC-7598-5DCB-E75275E89E1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grpSp>
      <p:sp>
        <p:nvSpPr>
          <p:cNvPr id="43" name="Google Shape;146;p4">
            <a:extLst>
              <a:ext uri="{FF2B5EF4-FFF2-40B4-BE49-F238E27FC236}">
                <a16:creationId xmlns:a16="http://schemas.microsoft.com/office/drawing/2014/main" id="{35B40A9C-086F-AC0E-5556-16D18ABC1DF3}"/>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17848245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27217</TotalTime>
  <Words>2668</Words>
  <Application>Microsoft Office PowerPoint</Application>
  <PresentationFormat>Personnalisé</PresentationFormat>
  <Paragraphs>500</Paragraphs>
  <Slides>62</Slides>
  <Notes>12</Notes>
  <HiddenSlides>0</HiddenSlides>
  <MMClips>0</MMClips>
  <ScaleCrop>false</ScaleCrop>
  <HeadingPairs>
    <vt:vector size="6" baseType="variant">
      <vt:variant>
        <vt:lpstr>Polices utilisées</vt:lpstr>
      </vt:variant>
      <vt:variant>
        <vt:i4>16</vt:i4>
      </vt:variant>
      <vt:variant>
        <vt:lpstr>Thème</vt:lpstr>
      </vt:variant>
      <vt:variant>
        <vt:i4>2</vt:i4>
      </vt:variant>
      <vt:variant>
        <vt:lpstr>Titres des diapositives</vt:lpstr>
      </vt:variant>
      <vt:variant>
        <vt:i4>62</vt:i4>
      </vt:variant>
    </vt:vector>
  </HeadingPairs>
  <TitlesOfParts>
    <vt:vector size="80" baseType="lpstr">
      <vt:lpstr>Montserrat Light</vt:lpstr>
      <vt:lpstr>Montserrat Medium</vt:lpstr>
      <vt:lpstr>Dosis</vt:lpstr>
      <vt:lpstr>Calibri Light</vt:lpstr>
      <vt:lpstr>Calibri</vt:lpstr>
      <vt:lpstr>Symbol</vt:lpstr>
      <vt:lpstr>29LT Bukra Regular</vt:lpstr>
      <vt:lpstr>Carelia</vt:lpstr>
      <vt:lpstr>Microsoft Uighur</vt:lpstr>
      <vt:lpstr>IBM Plex Sans Arabic</vt:lpstr>
      <vt:lpstr>Calibri-Bold</vt:lpstr>
      <vt:lpstr>Times New Roman</vt:lpstr>
      <vt:lpstr>Montserrat</vt:lpstr>
      <vt:lpstr>Wingdings</vt:lpstr>
      <vt:lpstr>Arial</vt:lpstr>
      <vt:lpstr>Dubai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226</cp:revision>
  <dcterms:created xsi:type="dcterms:W3CDTF">2006-08-16T00:00:00Z</dcterms:created>
  <dcterms:modified xsi:type="dcterms:W3CDTF">2025-09-26T01:17:59Z</dcterms:modified>
  <dc:identifier>DAFtlvZnwz4</dc:identifier>
</cp:coreProperties>
</file>