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77"/>
  </p:notesMasterIdLst>
  <p:sldIdLst>
    <p:sldId id="257" r:id="rId3"/>
    <p:sldId id="2134808553" r:id="rId4"/>
    <p:sldId id="2134808554" r:id="rId5"/>
    <p:sldId id="2134808552" r:id="rId6"/>
    <p:sldId id="2134805392" r:id="rId7"/>
    <p:sldId id="2134805155" r:id="rId8"/>
    <p:sldId id="2134808443" r:id="rId9"/>
    <p:sldId id="2134808556" r:id="rId10"/>
    <p:sldId id="386" r:id="rId11"/>
    <p:sldId id="2134808444" r:id="rId12"/>
    <p:sldId id="2134808445" r:id="rId13"/>
    <p:sldId id="2134805396" r:id="rId14"/>
    <p:sldId id="2134808570" r:id="rId15"/>
    <p:sldId id="2134808446" r:id="rId16"/>
    <p:sldId id="2134808459" r:id="rId17"/>
    <p:sldId id="2134808450" r:id="rId18"/>
    <p:sldId id="2147482536" r:id="rId19"/>
    <p:sldId id="2147482537" r:id="rId20"/>
    <p:sldId id="2147482538" r:id="rId21"/>
    <p:sldId id="2147482539" r:id="rId22"/>
    <p:sldId id="2134808588" r:id="rId23"/>
    <p:sldId id="2134808460" r:id="rId24"/>
    <p:sldId id="2147482540" r:id="rId25"/>
    <p:sldId id="2147482541" r:id="rId26"/>
    <p:sldId id="2147482542" r:id="rId27"/>
    <p:sldId id="2134808589" r:id="rId28"/>
    <p:sldId id="2134808576" r:id="rId29"/>
    <p:sldId id="2134808540" r:id="rId30"/>
    <p:sldId id="2147482543" r:id="rId31"/>
    <p:sldId id="2147482544" r:id="rId32"/>
    <p:sldId id="2147482545" r:id="rId33"/>
    <p:sldId id="2147482546" r:id="rId34"/>
    <p:sldId id="2147482547" r:id="rId35"/>
    <p:sldId id="2134808577" r:id="rId36"/>
    <p:sldId id="2134808550" r:id="rId37"/>
    <p:sldId id="2134808543" r:id="rId38"/>
    <p:sldId id="2147482548" r:id="rId39"/>
    <p:sldId id="2147482549" r:id="rId40"/>
    <p:sldId id="2147482550" r:id="rId41"/>
    <p:sldId id="2147482551" r:id="rId42"/>
    <p:sldId id="2147482552" r:id="rId43"/>
    <p:sldId id="2147482553" r:id="rId44"/>
    <p:sldId id="2147482554" r:id="rId45"/>
    <p:sldId id="2147482555" r:id="rId46"/>
    <p:sldId id="2147482556" r:id="rId47"/>
    <p:sldId id="2147482557" r:id="rId48"/>
    <p:sldId id="2147482558" r:id="rId49"/>
    <p:sldId id="2147482559" r:id="rId50"/>
    <p:sldId id="2147482560" r:id="rId51"/>
    <p:sldId id="2147482561" r:id="rId52"/>
    <p:sldId id="2134808467" r:id="rId53"/>
    <p:sldId id="2147482528" r:id="rId54"/>
    <p:sldId id="2147482529" r:id="rId55"/>
    <p:sldId id="2147482530" r:id="rId56"/>
    <p:sldId id="2147482531" r:id="rId57"/>
    <p:sldId id="2147482532" r:id="rId58"/>
    <p:sldId id="2147482533" r:id="rId59"/>
    <p:sldId id="2147482534" r:id="rId60"/>
    <p:sldId id="2147482535" r:id="rId61"/>
    <p:sldId id="2134808461" r:id="rId62"/>
    <p:sldId id="2134808587" r:id="rId63"/>
    <p:sldId id="2134808503" r:id="rId64"/>
    <p:sldId id="2134808504" r:id="rId65"/>
    <p:sldId id="2147482502" r:id="rId66"/>
    <p:sldId id="2147482503" r:id="rId67"/>
    <p:sldId id="2147482506" r:id="rId68"/>
    <p:sldId id="2147482504" r:id="rId69"/>
    <p:sldId id="2147482507" r:id="rId70"/>
    <p:sldId id="2147482508" r:id="rId71"/>
    <p:sldId id="2147482509" r:id="rId72"/>
    <p:sldId id="2147482510" r:id="rId73"/>
    <p:sldId id="2147482511" r:id="rId74"/>
    <p:sldId id="2147482526" r:id="rId75"/>
    <p:sldId id="2147482527" r:id="rId76"/>
  </p:sldIdLst>
  <p:sldSz cx="13716000" cy="10287000"/>
  <p:notesSz cx="6858000" cy="9144000"/>
  <p:embeddedFontLst>
    <p:embeddedFont>
      <p:font typeface="29LT Bukra Regular" panose="020B0604020202020204" charset="0"/>
      <p:regular r:id="rId78"/>
    </p:embeddedFont>
    <p:embeddedFont>
      <p:font typeface="Carelia" panose="020B0604020202020204" charset="0"/>
      <p:regular r:id="rId79"/>
    </p:embeddedFont>
    <p:embeddedFont>
      <p:font typeface="Dosis" pitchFamily="2" charset="0"/>
      <p:regular r:id="rId80"/>
      <p:bold r:id="rId81"/>
    </p:embeddedFont>
    <p:embeddedFont>
      <p:font typeface="Dubai" panose="020B0503030403030204" pitchFamily="34" charset="-78"/>
      <p:regular r:id="rId82"/>
      <p:bold r:id="rId83"/>
    </p:embeddedFont>
    <p:embeddedFont>
      <p:font typeface="IBM Plex Sans Arabic" panose="020B0604020202020204" charset="-78"/>
      <p:regular r:id="rId84"/>
    </p:embeddedFont>
    <p:embeddedFont>
      <p:font typeface="Microsoft Uighur" panose="02000000000000000000" pitchFamily="2" charset="-78"/>
      <p:regular r:id="rId85"/>
      <p:bold r:id="rId86"/>
    </p:embeddedFont>
    <p:embeddedFont>
      <p:font typeface="Montserrat" panose="00000500000000000000" pitchFamily="2" charset="0"/>
      <p:regular r:id="rId87"/>
      <p:bold r:id="rId88"/>
      <p:italic r:id="rId89"/>
      <p:boldItalic r:id="rId90"/>
    </p:embeddedFont>
    <p:embeddedFont>
      <p:font typeface="Montserrat Light" panose="00000400000000000000" pitchFamily="2" charset="0"/>
      <p:regular r:id="rId91"/>
      <p:italic r:id="rId92"/>
    </p:embeddedFont>
    <p:embeddedFont>
      <p:font typeface="Montserrat Medium" panose="00000600000000000000" pitchFamily="2" charset="0"/>
      <p:regular r:id="rId93"/>
      <p:italic r:id="rId9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000000"/>
    <a:srgbClr val="829D4A"/>
    <a:srgbClr val="02BDC9"/>
    <a:srgbClr val="F98F51"/>
    <a:srgbClr val="0097B2"/>
    <a:srgbClr val="4AC283"/>
    <a:srgbClr val="3D8FA5"/>
    <a:srgbClr val="7ACFB0"/>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font" Target="fonts/font7.fntdata"/><Relationship Id="rId89" Type="http://schemas.openxmlformats.org/officeDocument/2006/relationships/font" Target="fonts/font12.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font" Target="fonts/font2.fntdata"/><Relationship Id="rId5" Type="http://schemas.openxmlformats.org/officeDocument/2006/relationships/slide" Target="slides/slide3.xml"/><Relationship Id="rId90" Type="http://schemas.openxmlformats.org/officeDocument/2006/relationships/font" Target="fonts/font13.fntdata"/><Relationship Id="rId9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font" Target="fonts/font3.fntdata"/><Relationship Id="rId85" Type="http://schemas.openxmlformats.org/officeDocument/2006/relationships/font" Target="fonts/font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font" Target="fonts/font6.fntdata"/><Relationship Id="rId88" Type="http://schemas.openxmlformats.org/officeDocument/2006/relationships/font" Target="fonts/font11.fntdata"/><Relationship Id="rId91" Type="http://schemas.openxmlformats.org/officeDocument/2006/relationships/font" Target="fonts/font14.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94"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font" Target="fonts/font15.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font" Target="fonts/font10.fntdata"/><Relationship Id="rId61" Type="http://schemas.openxmlformats.org/officeDocument/2006/relationships/slide" Target="slides/slide59.xml"/><Relationship Id="rId82" Type="http://schemas.openxmlformats.org/officeDocument/2006/relationships/font" Target="fonts/font5.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font" Target="fonts/font16.fntdata"/><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8107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9464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0781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3365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4898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2054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236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5864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5343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A7D-133A-C7BA-56F0-FA5259A55FD2}"/>
              </a:ext>
            </a:extLst>
          </p:cNvPr>
          <p:cNvSpPr>
            <a:spLocks noGrp="1"/>
          </p:cNvSpPr>
          <p:nvPr>
            <p:ph type="ctrTitle"/>
          </p:nvPr>
        </p:nvSpPr>
        <p:spPr>
          <a:xfrm>
            <a:off x="1714500" y="1683545"/>
            <a:ext cx="10287000" cy="3581400"/>
          </a:xfrm>
        </p:spPr>
        <p:txBody>
          <a:bodyPr anchor="b"/>
          <a:lstStyle>
            <a:lvl1pPr algn="ctr">
              <a:defRPr sz="6750"/>
            </a:lvl1pPr>
          </a:lstStyle>
          <a:p>
            <a:r>
              <a:rPr lang="en-GB"/>
              <a:t>Click to edit Master title style</a:t>
            </a:r>
            <a:endParaRPr lang="fr-FR"/>
          </a:p>
        </p:txBody>
      </p:sp>
      <p:sp>
        <p:nvSpPr>
          <p:cNvPr id="3" name="Subtitle 2">
            <a:extLst>
              <a:ext uri="{FF2B5EF4-FFF2-40B4-BE49-F238E27FC236}">
                <a16:creationId xmlns:a16="http://schemas.microsoft.com/office/drawing/2014/main" id="{42817977-2114-8769-90D3-24A916DD3750}"/>
              </a:ext>
            </a:extLst>
          </p:cNvPr>
          <p:cNvSpPr>
            <a:spLocks noGrp="1"/>
          </p:cNvSpPr>
          <p:nvPr>
            <p:ph type="subTitle" idx="1"/>
          </p:nvPr>
        </p:nvSpPr>
        <p:spPr>
          <a:xfrm>
            <a:off x="1714500" y="5403057"/>
            <a:ext cx="10287000" cy="2483643"/>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GB"/>
              <a:t>Click to edit Master subtitle style</a:t>
            </a:r>
            <a:endParaRPr lang="fr-FR"/>
          </a:p>
        </p:txBody>
      </p:sp>
      <p:sp>
        <p:nvSpPr>
          <p:cNvPr id="4" name="Date Placeholder 3">
            <a:extLst>
              <a:ext uri="{FF2B5EF4-FFF2-40B4-BE49-F238E27FC236}">
                <a16:creationId xmlns:a16="http://schemas.microsoft.com/office/drawing/2014/main" id="{C75FD0DF-2F7C-4822-77AD-0F3908F48514}"/>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53959EE-46B8-70D4-AAD2-1EED90C2B6D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0FEE603-8AC5-62D8-40DB-71E4F8049AA5}"/>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963278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0B05-AE0D-C0A6-993B-BEEEA4D97EB2}"/>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32A33F8C-2FA1-99D0-42E2-4E48A168E7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74B2BAF6-8D2B-E9B5-7791-8E66FF697BD9}"/>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ABAB19E-7906-140B-9F51-C32F2123CB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ACAD24-F178-81A6-6D9A-CF01BF127A64}"/>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049436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BD564-84B5-86E7-115E-F55658D54317}"/>
              </a:ext>
            </a:extLst>
          </p:cNvPr>
          <p:cNvSpPr>
            <a:spLocks noGrp="1"/>
          </p:cNvSpPr>
          <p:nvPr>
            <p:ph type="title"/>
          </p:nvPr>
        </p:nvSpPr>
        <p:spPr>
          <a:xfrm>
            <a:off x="935831" y="2564608"/>
            <a:ext cx="11830050" cy="4279106"/>
          </a:xfrm>
        </p:spPr>
        <p:txBody>
          <a:bodyPr anchor="b"/>
          <a:lstStyle>
            <a:lvl1pPr>
              <a:defRPr sz="6750"/>
            </a:lvl1pPr>
          </a:lstStyle>
          <a:p>
            <a:r>
              <a:rPr lang="en-GB"/>
              <a:t>Click to edit Master title style</a:t>
            </a:r>
            <a:endParaRPr lang="fr-FR"/>
          </a:p>
        </p:txBody>
      </p:sp>
      <p:sp>
        <p:nvSpPr>
          <p:cNvPr id="3" name="Text Placeholder 2">
            <a:extLst>
              <a:ext uri="{FF2B5EF4-FFF2-40B4-BE49-F238E27FC236}">
                <a16:creationId xmlns:a16="http://schemas.microsoft.com/office/drawing/2014/main" id="{6ED527C3-460A-283D-5920-9720C9859C0E}"/>
              </a:ext>
            </a:extLst>
          </p:cNvPr>
          <p:cNvSpPr>
            <a:spLocks noGrp="1"/>
          </p:cNvSpPr>
          <p:nvPr>
            <p:ph type="body" idx="1"/>
          </p:nvPr>
        </p:nvSpPr>
        <p:spPr>
          <a:xfrm>
            <a:off x="935831" y="6884195"/>
            <a:ext cx="11830050" cy="2250281"/>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65A59D4-027F-8CBE-5422-4F5C374770DF}"/>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C0C2F1D5-935B-9A0E-4D5B-A55556937C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09537EC-8FA4-669A-0227-9286C2534AD2}"/>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69711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1A8-7534-9F2B-EE7E-243597D73F8E}"/>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C276DBEA-85C1-6821-9DAD-80C197D1AC1C}"/>
              </a:ext>
            </a:extLst>
          </p:cNvPr>
          <p:cNvSpPr>
            <a:spLocks noGrp="1"/>
          </p:cNvSpPr>
          <p:nvPr>
            <p:ph sz="half" idx="1"/>
          </p:nvPr>
        </p:nvSpPr>
        <p:spPr>
          <a:xfrm>
            <a:off x="94297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F356D35F-6426-DCDC-7FD1-969A9C9BEA2A}"/>
              </a:ext>
            </a:extLst>
          </p:cNvPr>
          <p:cNvSpPr>
            <a:spLocks noGrp="1"/>
          </p:cNvSpPr>
          <p:nvPr>
            <p:ph sz="half" idx="2"/>
          </p:nvPr>
        </p:nvSpPr>
        <p:spPr>
          <a:xfrm>
            <a:off x="694372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Date Placeholder 4">
            <a:extLst>
              <a:ext uri="{FF2B5EF4-FFF2-40B4-BE49-F238E27FC236}">
                <a16:creationId xmlns:a16="http://schemas.microsoft.com/office/drawing/2014/main" id="{4CAFDCF5-88B6-3275-4126-7DF39F9B808A}"/>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1B98BCF0-0953-206C-BEDC-86525F7DF50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1B1A3C4-7DBF-6ACC-7B2E-D7EB83C54C69}"/>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426036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838A-B38A-7D81-7135-6775BCAB75D4}"/>
              </a:ext>
            </a:extLst>
          </p:cNvPr>
          <p:cNvSpPr>
            <a:spLocks noGrp="1"/>
          </p:cNvSpPr>
          <p:nvPr>
            <p:ph type="title"/>
          </p:nvPr>
        </p:nvSpPr>
        <p:spPr>
          <a:xfrm>
            <a:off x="944762" y="547688"/>
            <a:ext cx="11830050" cy="1988345"/>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94C4F29-D0FA-AF8F-1200-28B19CC8099E}"/>
              </a:ext>
            </a:extLst>
          </p:cNvPr>
          <p:cNvSpPr>
            <a:spLocks noGrp="1"/>
          </p:cNvSpPr>
          <p:nvPr>
            <p:ph type="body" idx="1"/>
          </p:nvPr>
        </p:nvSpPr>
        <p:spPr>
          <a:xfrm>
            <a:off x="944762" y="2521745"/>
            <a:ext cx="5802510"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4" name="Content Placeholder 3">
            <a:extLst>
              <a:ext uri="{FF2B5EF4-FFF2-40B4-BE49-F238E27FC236}">
                <a16:creationId xmlns:a16="http://schemas.microsoft.com/office/drawing/2014/main" id="{DFB77517-2A09-8356-725B-E4F5C27AFD29}"/>
              </a:ext>
            </a:extLst>
          </p:cNvPr>
          <p:cNvSpPr>
            <a:spLocks noGrp="1"/>
          </p:cNvSpPr>
          <p:nvPr>
            <p:ph sz="half" idx="2"/>
          </p:nvPr>
        </p:nvSpPr>
        <p:spPr>
          <a:xfrm>
            <a:off x="944762" y="3757613"/>
            <a:ext cx="5802510"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6600CA60-C8A9-95A4-A811-16063AF8FCF0}"/>
              </a:ext>
            </a:extLst>
          </p:cNvPr>
          <p:cNvSpPr>
            <a:spLocks noGrp="1"/>
          </p:cNvSpPr>
          <p:nvPr>
            <p:ph type="body" sz="quarter" idx="3"/>
          </p:nvPr>
        </p:nvSpPr>
        <p:spPr>
          <a:xfrm>
            <a:off x="6943725" y="2521745"/>
            <a:ext cx="5831087"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6" name="Content Placeholder 5">
            <a:extLst>
              <a:ext uri="{FF2B5EF4-FFF2-40B4-BE49-F238E27FC236}">
                <a16:creationId xmlns:a16="http://schemas.microsoft.com/office/drawing/2014/main" id="{2181DEBB-336F-0C2C-200C-A303C85E3E89}"/>
              </a:ext>
            </a:extLst>
          </p:cNvPr>
          <p:cNvSpPr>
            <a:spLocks noGrp="1"/>
          </p:cNvSpPr>
          <p:nvPr>
            <p:ph sz="quarter" idx="4"/>
          </p:nvPr>
        </p:nvSpPr>
        <p:spPr>
          <a:xfrm>
            <a:off x="6943725" y="3757613"/>
            <a:ext cx="5831087"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Date Placeholder 6">
            <a:extLst>
              <a:ext uri="{FF2B5EF4-FFF2-40B4-BE49-F238E27FC236}">
                <a16:creationId xmlns:a16="http://schemas.microsoft.com/office/drawing/2014/main" id="{986DF03B-31AD-EA1B-F705-1B955B9F10E6}"/>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8" name="Footer Placeholder 7">
            <a:extLst>
              <a:ext uri="{FF2B5EF4-FFF2-40B4-BE49-F238E27FC236}">
                <a16:creationId xmlns:a16="http://schemas.microsoft.com/office/drawing/2014/main" id="{CA77AF87-2B70-7831-24D9-757DB9216102}"/>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AC9090C-A3A0-8996-00BF-4C87AB5E41F6}"/>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79865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122B-589B-75E1-EEF5-360470CB9741}"/>
              </a:ext>
            </a:extLst>
          </p:cNvPr>
          <p:cNvSpPr>
            <a:spLocks noGrp="1"/>
          </p:cNvSpPr>
          <p:nvPr>
            <p:ph type="title"/>
          </p:nvPr>
        </p:nvSpPr>
        <p:spPr/>
        <p:txBody>
          <a:bodyPr/>
          <a:lstStyle/>
          <a:p>
            <a:r>
              <a:rPr lang="en-GB"/>
              <a:t>Click to edit Master title style</a:t>
            </a:r>
            <a:endParaRPr lang="fr-FR"/>
          </a:p>
        </p:txBody>
      </p:sp>
      <p:sp>
        <p:nvSpPr>
          <p:cNvPr id="3" name="Date Placeholder 2">
            <a:extLst>
              <a:ext uri="{FF2B5EF4-FFF2-40B4-BE49-F238E27FC236}">
                <a16:creationId xmlns:a16="http://schemas.microsoft.com/office/drawing/2014/main" id="{8760C526-01BF-2678-FC3F-57E6B2CDF84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4" name="Footer Placeholder 3">
            <a:extLst>
              <a:ext uri="{FF2B5EF4-FFF2-40B4-BE49-F238E27FC236}">
                <a16:creationId xmlns:a16="http://schemas.microsoft.com/office/drawing/2014/main" id="{E486AC3B-610F-95F6-1333-8748B31FCFB1}"/>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517A35C6-9A41-8B82-4892-2A99A45934DA}"/>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255392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20A9E8-7908-1260-3348-E55AF96BA803}"/>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3" name="Footer Placeholder 2">
            <a:extLst>
              <a:ext uri="{FF2B5EF4-FFF2-40B4-BE49-F238E27FC236}">
                <a16:creationId xmlns:a16="http://schemas.microsoft.com/office/drawing/2014/main" id="{CFB2726B-AD8A-B55C-1C59-F028EC2BC1C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129BD0E3-4A2F-B68F-0D2E-B50439E7701C}"/>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622945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FF7B-DDAE-EF54-5B92-FD50122047F8}"/>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7B3D2F47-A16E-4816-238B-7970F7926968}"/>
              </a:ext>
            </a:extLst>
          </p:cNvPr>
          <p:cNvSpPr>
            <a:spLocks noGrp="1"/>
          </p:cNvSpPr>
          <p:nvPr>
            <p:ph idx="1"/>
          </p:nvPr>
        </p:nvSpPr>
        <p:spPr>
          <a:xfrm>
            <a:off x="5831087" y="1481138"/>
            <a:ext cx="6943725" cy="7310438"/>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DE420B14-7611-2175-A553-108549621FF1}"/>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F9F203B8-DCAF-0CDA-17AC-4131BA35F7A2}"/>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0E6EABE8-1034-2E11-57E6-536A8145D17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83B5A67-99A1-AF6F-EE71-5A3F4BE5A561}"/>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98724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87DF-05E6-FF46-D444-52E565E99C51}"/>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DD7DDEE1-2F69-51BE-B875-00F7CCF4B64F}"/>
              </a:ext>
            </a:extLst>
          </p:cNvPr>
          <p:cNvSpPr>
            <a:spLocks noGrp="1"/>
          </p:cNvSpPr>
          <p:nvPr>
            <p:ph type="pic" idx="1"/>
          </p:nvPr>
        </p:nvSpPr>
        <p:spPr>
          <a:xfrm>
            <a:off x="5831087" y="1481138"/>
            <a:ext cx="6943725" cy="7310438"/>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fr-FR"/>
          </a:p>
        </p:txBody>
      </p:sp>
      <p:sp>
        <p:nvSpPr>
          <p:cNvPr id="4" name="Text Placeholder 3">
            <a:extLst>
              <a:ext uri="{FF2B5EF4-FFF2-40B4-BE49-F238E27FC236}">
                <a16:creationId xmlns:a16="http://schemas.microsoft.com/office/drawing/2014/main" id="{FBF25769-1055-6E36-0171-F107295ACF9A}"/>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BC3F11B4-5019-D5E8-9932-DACFAAFEDD51}"/>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A23E3999-7D4A-226D-9BF1-254F118330F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FE6996B-8DF5-A997-D8A2-BEFBEF1A349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4192984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E3F6-7846-90CD-92FA-684562CAA492}"/>
              </a:ext>
            </a:extLst>
          </p:cNvPr>
          <p:cNvSpPr>
            <a:spLocks noGrp="1"/>
          </p:cNvSpPr>
          <p:nvPr>
            <p:ph type="title"/>
          </p:nvPr>
        </p:nvSpPr>
        <p:spPr/>
        <p:txBody>
          <a:bodyPr/>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217C1EBC-60B2-9345-3633-69C116B7B7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C7FDC100-35C2-F87E-AECE-6F43CE0A8FB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F05F89B8-62CF-2AB2-3340-71A4402E5BC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4DC5BCB-E35A-F406-0A50-79C1B59281F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90229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A0AF2E-B9D9-E3CC-9559-789A57BBCE0F}"/>
              </a:ext>
            </a:extLst>
          </p:cNvPr>
          <p:cNvSpPr>
            <a:spLocks noGrp="1"/>
          </p:cNvSpPr>
          <p:nvPr>
            <p:ph type="title" orient="vert"/>
          </p:nvPr>
        </p:nvSpPr>
        <p:spPr>
          <a:xfrm>
            <a:off x="9815512" y="547688"/>
            <a:ext cx="2957513" cy="8717757"/>
          </a:xfrm>
        </p:spPr>
        <p:txBody>
          <a:bodyPr vert="eaVert"/>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46CEF40B-56E7-6359-4B41-D37D4F6C11A6}"/>
              </a:ext>
            </a:extLst>
          </p:cNvPr>
          <p:cNvSpPr>
            <a:spLocks noGrp="1"/>
          </p:cNvSpPr>
          <p:nvPr>
            <p:ph type="body" orient="vert" idx="1"/>
          </p:nvPr>
        </p:nvSpPr>
        <p:spPr>
          <a:xfrm>
            <a:off x="942975" y="547688"/>
            <a:ext cx="8701088"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3F289521-DDEC-DF4F-76CD-DEA501485BA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51E2D56-F0DC-0F44-81EC-2A262D88806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82274EB-77BA-A83F-7ABD-C2AD5EC4709E}"/>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21927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314270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00543A-A2CB-78C2-5526-670A96E343A8}"/>
              </a:ext>
            </a:extLst>
          </p:cNvPr>
          <p:cNvSpPr>
            <a:spLocks noGrp="1"/>
          </p:cNvSpPr>
          <p:nvPr>
            <p:ph type="title"/>
          </p:nvPr>
        </p:nvSpPr>
        <p:spPr>
          <a:xfrm>
            <a:off x="942975" y="547688"/>
            <a:ext cx="11830050" cy="1988345"/>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3770BFC9-483D-ED92-86CD-0929AAA65FA3}"/>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ECE37933-9631-11C8-8942-6DCF0E2BC0CE}"/>
              </a:ext>
            </a:extLst>
          </p:cNvPr>
          <p:cNvSpPr>
            <a:spLocks noGrp="1"/>
          </p:cNvSpPr>
          <p:nvPr>
            <p:ph type="dt" sz="half" idx="2"/>
          </p:nvPr>
        </p:nvSpPr>
        <p:spPr>
          <a:xfrm>
            <a:off x="942975" y="9534526"/>
            <a:ext cx="30861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0F47678-CA23-0578-E4A5-F98CB9DA644A}"/>
              </a:ext>
            </a:extLst>
          </p:cNvPr>
          <p:cNvSpPr>
            <a:spLocks noGrp="1"/>
          </p:cNvSpPr>
          <p:nvPr>
            <p:ph type="ftr" sz="quarter" idx="3"/>
          </p:nvPr>
        </p:nvSpPr>
        <p:spPr>
          <a:xfrm>
            <a:off x="4543425" y="9534526"/>
            <a:ext cx="462915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865BF07-A173-6F24-54E9-D1B79183F858}"/>
              </a:ext>
            </a:extLst>
          </p:cNvPr>
          <p:cNvSpPr>
            <a:spLocks noGrp="1"/>
          </p:cNvSpPr>
          <p:nvPr>
            <p:ph type="sldNum" sz="quarter" idx="4"/>
          </p:nvPr>
        </p:nvSpPr>
        <p:spPr>
          <a:xfrm>
            <a:off x="9686925" y="9534526"/>
            <a:ext cx="30861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0431A4C-33E2-9F49-8919-F092A1624A0C}" type="slidenum">
              <a:rPr lang="fr-FR" smtClean="0"/>
              <a:t>‹N°›</a:t>
            </a:fld>
            <a:endParaRPr lang="fr-FR"/>
          </a:p>
        </p:txBody>
      </p:sp>
    </p:spTree>
    <p:extLst>
      <p:ext uri="{BB962C8B-B14F-4D97-AF65-F5344CB8AC3E}">
        <p14:creationId xmlns:p14="http://schemas.microsoft.com/office/powerpoint/2010/main" val="2990342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MA"/>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8.png"/><Relationship Id="rId7" Type="http://schemas.openxmlformats.org/officeDocument/2006/relationships/image" Target="../media/image37.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9.svg"/><Relationship Id="rId9"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3.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9.svg"/><Relationship Id="rId7" Type="http://schemas.openxmlformats.org/officeDocument/2006/relationships/image" Target="../media/image5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10" Type="http://schemas.openxmlformats.org/officeDocument/2006/relationships/image" Target="../media/image58.emf"/><Relationship Id="rId4" Type="http://schemas.openxmlformats.org/officeDocument/2006/relationships/image" Target="../media/image52.png"/><Relationship Id="rId9"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9.svg"/><Relationship Id="rId7" Type="http://schemas.openxmlformats.org/officeDocument/2006/relationships/image" Target="../media/image6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1.png"/><Relationship Id="rId9"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9.svg"/><Relationship Id="rId7" Type="http://schemas.openxmlformats.org/officeDocument/2006/relationships/image" Target="../media/image6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2.png"/><Relationship Id="rId9"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7.jpe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8.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69.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jpe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7.svg"/><Relationship Id="rId9"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80.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50.png"/><Relationship Id="rId4" Type="http://schemas.openxmlformats.org/officeDocument/2006/relationships/image" Target="../media/image71.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81.jpeg"/></Relationships>
</file>

<file path=ppt/slides/_rels/slide6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83.png"/></Relationships>
</file>

<file path=ppt/slides/_rels/slide6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84.png"/></Relationships>
</file>

<file path=ppt/slides/_rels/slide66.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2.png"/><Relationship Id="rId7" Type="http://schemas.openxmlformats.org/officeDocument/2006/relationships/image" Target="../media/image88.png"/><Relationship Id="rId12" Type="http://schemas.openxmlformats.org/officeDocument/2006/relationships/image" Target="../media/image93.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67.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82.png"/><Relationship Id="rId7" Type="http://schemas.openxmlformats.org/officeDocument/2006/relationships/image" Target="../media/image97.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84.png"/></Relationships>
</file>

<file path=ppt/slides/_rels/slide68.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82.png"/><Relationship Id="rId7" Type="http://schemas.openxmlformats.org/officeDocument/2006/relationships/image" Target="../media/image98.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 Id="rId9" Type="http://schemas.openxmlformats.org/officeDocument/2006/relationships/image" Target="../media/image100.png"/></Relationships>
</file>

<file path=ppt/slides/_rels/slide69.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82.png"/><Relationship Id="rId7" Type="http://schemas.openxmlformats.org/officeDocument/2006/relationships/image" Target="../media/image98.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97.png"/><Relationship Id="rId11" Type="http://schemas.openxmlformats.org/officeDocument/2006/relationships/image" Target="../media/image103.png"/><Relationship Id="rId5" Type="http://schemas.openxmlformats.org/officeDocument/2006/relationships/image" Target="../media/image96.png"/><Relationship Id="rId10" Type="http://schemas.openxmlformats.org/officeDocument/2006/relationships/image" Target="../media/image102.png"/><Relationship Id="rId4" Type="http://schemas.openxmlformats.org/officeDocument/2006/relationships/image" Target="../media/image95.png"/><Relationship Id="rId9" Type="http://schemas.openxmlformats.org/officeDocument/2006/relationships/image" Target="../media/image101.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70.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82.png"/><Relationship Id="rId7" Type="http://schemas.openxmlformats.org/officeDocument/2006/relationships/image" Target="../media/image98.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97.png"/><Relationship Id="rId5" Type="http://schemas.openxmlformats.org/officeDocument/2006/relationships/image" Target="../media/image96.png"/><Relationship Id="rId10" Type="http://schemas.openxmlformats.org/officeDocument/2006/relationships/image" Target="../media/image104.png"/><Relationship Id="rId4" Type="http://schemas.openxmlformats.org/officeDocument/2006/relationships/image" Target="../media/image95.png"/><Relationship Id="rId9" Type="http://schemas.openxmlformats.org/officeDocument/2006/relationships/image" Target="../media/image101.png"/></Relationships>
</file>

<file path=ppt/slides/_rels/slide71.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82.png"/><Relationship Id="rId7" Type="http://schemas.openxmlformats.org/officeDocument/2006/relationships/image" Target="../media/image98.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97.png"/><Relationship Id="rId5" Type="http://schemas.openxmlformats.org/officeDocument/2006/relationships/image" Target="../media/image96.png"/><Relationship Id="rId10" Type="http://schemas.openxmlformats.org/officeDocument/2006/relationships/image" Target="../media/image105.png"/><Relationship Id="rId4" Type="http://schemas.openxmlformats.org/officeDocument/2006/relationships/image" Target="../media/image95.png"/><Relationship Id="rId9" Type="http://schemas.openxmlformats.org/officeDocument/2006/relationships/image" Target="../media/image101.png"/></Relationships>
</file>

<file path=ppt/slides/_rels/slide72.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82.png"/><Relationship Id="rId7" Type="http://schemas.openxmlformats.org/officeDocument/2006/relationships/image" Target="../media/image98.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97.png"/><Relationship Id="rId11" Type="http://schemas.openxmlformats.org/officeDocument/2006/relationships/image" Target="../media/image108.png"/><Relationship Id="rId5" Type="http://schemas.openxmlformats.org/officeDocument/2006/relationships/image" Target="../media/image96.png"/><Relationship Id="rId10" Type="http://schemas.openxmlformats.org/officeDocument/2006/relationships/image" Target="../media/image107.png"/><Relationship Id="rId4" Type="http://schemas.openxmlformats.org/officeDocument/2006/relationships/image" Target="../media/image95.png"/><Relationship Id="rId9" Type="http://schemas.openxmlformats.org/officeDocument/2006/relationships/image" Target="../media/image106.png"/></Relationships>
</file>

<file path=ppt/slides/_rels/slide7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79.png"/></Relationships>
</file>

<file path=ppt/slides/_rels/slide7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80.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4</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قسمة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2</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FR"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ctr" defTabSz="685834"/>
            <a:r>
              <a:rPr lang="ar-MA" sz="3200" dirty="0">
                <a:solidFill>
                  <a:schemeClr val="bg1">
                    <a:lumMod val="75000"/>
                  </a:schemeClr>
                </a:solidFill>
                <a:latin typeface="Microsoft Uighur" panose="02000000000000000000" pitchFamily="2" charset="-78"/>
                <a:cs typeface="Microsoft Uighur" panose="02000000000000000000" pitchFamily="2" charset="-78"/>
              </a:rPr>
              <a:t>الانتباه يساعد على الفهم الجيد،عندما أتحدث أنصتوا جيدا، أطلبـــــــــــ</a:t>
            </a:r>
            <a:r>
              <a:rPr lang="ar-SA" sz="3200" dirty="0" err="1">
                <a:solidFill>
                  <a:schemeClr val="bg1">
                    <a:lumMod val="75000"/>
                  </a:schemeClr>
                </a:solidFill>
                <a:latin typeface="Microsoft Uighur" panose="02000000000000000000" pitchFamily="2" charset="-78"/>
                <a:cs typeface="Microsoft Uighur" panose="02000000000000000000" pitchFamily="2" charset="-78"/>
              </a:rPr>
              <a:t>وا</a:t>
            </a:r>
            <a:r>
              <a:rPr lang="ar-MA" sz="3200" dirty="0">
                <a:solidFill>
                  <a:schemeClr val="bg1">
                    <a:lumMod val="75000"/>
                  </a:schemeClr>
                </a:solidFill>
                <a:latin typeface="Microsoft Uighur" panose="02000000000000000000" pitchFamily="2" charset="-78"/>
                <a:cs typeface="Microsoft Uighur" panose="02000000000000000000" pitchFamily="2" charset="-78"/>
              </a:rPr>
              <a:t> الإذن قبل التحدث.</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extLst>
              <p:ext uri="{D42A27DB-BD31-4B8C-83A1-F6EECF244321}">
                <p14:modId xmlns:p14="http://schemas.microsoft.com/office/powerpoint/2010/main" val="503936549"/>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60297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بمراجعة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(في حدود 10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الأكثر)</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يعين ثنائي في كل مرة (3 إلى 4 ثنائيات على الأكثر)</a:t>
            </a:r>
            <a:r>
              <a:rPr kumimoji="0" lang="fr-FR"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من يذكرني ب</a:t>
            </a:r>
            <a:r>
              <a:rPr lang="ar-SA" sz="3200" dirty="0">
                <a:solidFill>
                  <a:prstClr val="white">
                    <a:lumMod val="65000"/>
                  </a:prstClr>
                </a:solidFill>
                <a:latin typeface="Microsoft Uighur" panose="02000000000000000000" pitchFamily="2" charset="-78"/>
                <a:cs typeface="Microsoft Uighur" panose="02000000000000000000" pitchFamily="2" charset="-78"/>
              </a:rPr>
              <a:t>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جدول التفكيك.</a:t>
            </a:r>
          </a:p>
          <a:p>
            <a:pPr lvl="1" indent="-457200" algn="r" defTabSz="685834" rtl="1">
              <a:lnSpc>
                <a:spcPts val="3017"/>
              </a:lnSpc>
              <a:spcBef>
                <a:spcPct val="0"/>
              </a:spcBef>
              <a:buFont typeface="Arial" panose="020B0604020202020204" pitchFamily="34" charset="0"/>
              <a:buChar char="•"/>
            </a:pPr>
            <a:r>
              <a:rPr lang="ar-MA" sz="2400" dirty="0">
                <a:solidFill>
                  <a:srgbClr val="FF0000"/>
                </a:solidFill>
                <a:latin typeface="Microsoft Uighur" panose="02000000000000000000" pitchFamily="2" charset="-78"/>
                <a:cs typeface="Microsoft Uighur" panose="02000000000000000000" pitchFamily="2" charset="-78"/>
              </a:rPr>
              <a:t>يعطي الأستاذ الفرصة لباقي المتعلمين لإبداء رأيهم حول إجابة زميلهم</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extLst>
              <p:ext uri="{D42A27DB-BD31-4B8C-83A1-F6EECF244321}">
                <p14:modId xmlns:p14="http://schemas.microsoft.com/office/powerpoint/2010/main" val="1267879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54990" y="2602110"/>
            <a:ext cx="6564968" cy="7230788"/>
            <a:chOff x="5527145" y="2366668"/>
            <a:chExt cx="6564968" cy="7230788"/>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527145" y="2366668"/>
              <a:ext cx="6293024" cy="3304211"/>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539195" y="5230551"/>
              <a:ext cx="6552918" cy="4366905"/>
            </a:xfrm>
            <a:prstGeom prst="rect">
              <a:avLst/>
            </a:prstGeom>
          </p:spPr>
        </p:pic>
      </p:grpSp>
      <p:pic>
        <p:nvPicPr>
          <p:cNvPr id="2" name="Image 1">
            <a:extLst>
              <a:ext uri="{FF2B5EF4-FFF2-40B4-BE49-F238E27FC236}">
                <a16:creationId xmlns:a16="http://schemas.microsoft.com/office/drawing/2014/main" id="{FD59B8DF-4CC9-365B-AD18-0708D1BA17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30366" y="2986007"/>
            <a:ext cx="2126957" cy="2665684"/>
          </a:xfrm>
          <a:prstGeom prst="rect">
            <a:avLst/>
          </a:prstGeom>
        </p:spPr>
      </p:pic>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3771900"/>
            <a:ext cx="2833006" cy="3754874"/>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جدول التفكيك من طرف أحد التلاميذ</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A60A-854E-877B-61FD-F77DCD8F7E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34EEB38-F5FD-4EA4-D826-15FDEF97945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4BB38D9-AC5C-3145-01B8-72D4E452662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0B69463-44C8-758C-203A-78D728341F4C}"/>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D972F34A-3550-9338-40C7-4DD43D4C074F}"/>
              </a:ext>
            </a:extLst>
          </p:cNvPr>
          <p:cNvSpPr txBox="1"/>
          <p:nvPr/>
        </p:nvSpPr>
        <p:spPr>
          <a:xfrm>
            <a:off x="838200" y="863026"/>
            <a:ext cx="11601417" cy="124649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جاء دوركم</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مثلوا العدد </a:t>
            </a:r>
            <a:r>
              <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191 352</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باستعمال جدول التفكيك.</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AFC6F3C8-62A1-8024-37DE-62E971BCF7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D4E26FF-F189-F450-D4DD-E4A2D52F8FE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BD04ED1-AFF8-5788-0F4C-08E71B0B757A}"/>
              </a:ext>
            </a:extLst>
          </p:cNvPr>
          <p:cNvSpPr/>
          <p:nvPr/>
        </p:nvSpPr>
        <p:spPr>
          <a:xfrm>
            <a:off x="4733908" y="3543300"/>
            <a:ext cx="3810000" cy="32004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 coins arrondis 4">
            <a:extLst>
              <a:ext uri="{FF2B5EF4-FFF2-40B4-BE49-F238E27FC236}">
                <a16:creationId xmlns:a16="http://schemas.microsoft.com/office/drawing/2014/main" id="{1E4E9F3D-A585-CA5F-B7ED-5F96FFD28F59}"/>
              </a:ext>
            </a:extLst>
          </p:cNvPr>
          <p:cNvSpPr/>
          <p:nvPr/>
        </p:nvSpPr>
        <p:spPr>
          <a:xfrm>
            <a:off x="5638800" y="7903369"/>
            <a:ext cx="2057400"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defRPr/>
            </a:pPr>
            <a:r>
              <a:rPr lang="fr-FR" sz="3600" dirty="0">
                <a:solidFill>
                  <a:prstClr val="black"/>
                </a:solidFill>
              </a:rPr>
              <a:t>191 352</a:t>
            </a:r>
          </a:p>
        </p:txBody>
      </p:sp>
      <p:cxnSp>
        <p:nvCxnSpPr>
          <p:cNvPr id="19" name="Connecteur droit 18">
            <a:extLst>
              <a:ext uri="{FF2B5EF4-FFF2-40B4-BE49-F238E27FC236}">
                <a16:creationId xmlns:a16="http://schemas.microsoft.com/office/drawing/2014/main" id="{C0E27B51-4FBB-CC38-FED6-12382A7D4171}"/>
              </a:ext>
            </a:extLst>
          </p:cNvPr>
          <p:cNvCxnSpPr>
            <a:cxnSpLocks/>
            <a:stCxn id="3" idx="2"/>
            <a:endCxn id="5" idx="0"/>
          </p:cNvCxnSpPr>
          <p:nvPr/>
        </p:nvCxnSpPr>
        <p:spPr>
          <a:xfrm>
            <a:off x="6638908" y="6743700"/>
            <a:ext cx="28592"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Rectangle, capture d’écran, vert, carré&#10;&#10;Le contenu généré par l’IA peut être incorrect.">
            <a:extLst>
              <a:ext uri="{FF2B5EF4-FFF2-40B4-BE49-F238E27FC236}">
                <a16:creationId xmlns:a16="http://schemas.microsoft.com/office/drawing/2014/main" id="{E8EF8AFA-F3A4-C238-5A4F-D4008EF2C25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941439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6DEF-993F-ED96-C67A-EEF3D46C4B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D5A945-8D68-DE56-4BEC-5775BCCE863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08C965C-B065-0FA5-FE49-DE38D7F729E4}"/>
              </a:ext>
            </a:extLst>
          </p:cNvPr>
          <p:cNvSpPr/>
          <p:nvPr/>
        </p:nvSpPr>
        <p:spPr>
          <a:xfrm>
            <a:off x="275852" y="2485756"/>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FB2726-2676-21AE-6855-4894B1A5B64A}"/>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A00B28A-A871-8EC5-BABE-20087107A97C}"/>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20D2C908-047A-F919-A5C2-C64577F82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0F9C7AF-41E3-3422-FC56-D8596718797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43C7D253-F4FC-DB44-FF9D-2109B9852C71}"/>
              </a:ext>
            </a:extLst>
          </p:cNvPr>
          <p:cNvSpPr/>
          <p:nvPr/>
        </p:nvSpPr>
        <p:spPr>
          <a:xfrm>
            <a:off x="3276600" y="2595466"/>
            <a:ext cx="6934200" cy="4681634"/>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 coins arrondis 4">
            <a:extLst>
              <a:ext uri="{FF2B5EF4-FFF2-40B4-BE49-F238E27FC236}">
                <a16:creationId xmlns:a16="http://schemas.microsoft.com/office/drawing/2014/main" id="{1447E5E2-BB4A-EA57-EBE9-7009E706F12D}"/>
              </a:ext>
            </a:extLst>
          </p:cNvPr>
          <p:cNvSpPr/>
          <p:nvPr/>
        </p:nvSpPr>
        <p:spPr>
          <a:xfrm>
            <a:off x="5486400" y="7903369"/>
            <a:ext cx="1905000"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black"/>
                </a:solidFill>
                <a:effectLst/>
                <a:uLnTx/>
                <a:uFillTx/>
                <a:latin typeface="Calibri"/>
                <a:ea typeface="+mn-ea"/>
                <a:cs typeface="+mn-cs"/>
              </a:rPr>
              <a:t>191 352</a:t>
            </a:r>
          </a:p>
        </p:txBody>
      </p:sp>
      <p:cxnSp>
        <p:nvCxnSpPr>
          <p:cNvPr id="19" name="Connecteur droit 18">
            <a:extLst>
              <a:ext uri="{FF2B5EF4-FFF2-40B4-BE49-F238E27FC236}">
                <a16:creationId xmlns:a16="http://schemas.microsoft.com/office/drawing/2014/main" id="{08D4E68C-54D8-8701-6476-565EFA27E9A1}"/>
              </a:ext>
            </a:extLst>
          </p:cNvPr>
          <p:cNvCxnSpPr>
            <a:cxnSpLocks/>
            <a:endCxn id="5" idx="0"/>
          </p:cNvCxnSpPr>
          <p:nvPr/>
        </p:nvCxnSpPr>
        <p:spPr>
          <a:xfrm>
            <a:off x="6431849" y="7277100"/>
            <a:ext cx="7051" cy="626269"/>
          </a:xfrm>
          <a:prstGeom prst="line">
            <a:avLst/>
          </a:prstGeom>
        </p:spPr>
        <p:style>
          <a:lnRef idx="2">
            <a:schemeClr val="accent2"/>
          </a:lnRef>
          <a:fillRef idx="0">
            <a:schemeClr val="accent2"/>
          </a:fillRef>
          <a:effectRef idx="1">
            <a:schemeClr val="accent2"/>
          </a:effectRef>
          <a:fontRef idx="minor">
            <a:schemeClr val="tx1"/>
          </a:fontRef>
        </p:style>
      </p:cxnSp>
      <p:pic>
        <p:nvPicPr>
          <p:cNvPr id="4" name="Image 3" descr="Une image contenant dessin humoristique, Dessin d’enfant, clipart, Dessin animé&#10;&#10;Le contenu généré par l’IA peut être incorrect.">
            <a:extLst>
              <a:ext uri="{FF2B5EF4-FFF2-40B4-BE49-F238E27FC236}">
                <a16:creationId xmlns:a16="http://schemas.microsoft.com/office/drawing/2014/main" id="{9CCCFA35-2F71-3A0B-51CB-8ECCFD2FE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22" name="Image 21">
            <a:extLst>
              <a:ext uri="{FF2B5EF4-FFF2-40B4-BE49-F238E27FC236}">
                <a16:creationId xmlns:a16="http://schemas.microsoft.com/office/drawing/2014/main" id="{D0D9B41A-FA21-96B5-503B-E33AE6ADB300}"/>
              </a:ext>
            </a:extLst>
          </p:cNvPr>
          <p:cNvPicPr>
            <a:picLocks noChangeAspect="1"/>
          </p:cNvPicPr>
          <p:nvPr/>
        </p:nvPicPr>
        <p:blipFill>
          <a:blip r:embed="rId5"/>
          <a:stretch>
            <a:fillRect/>
          </a:stretch>
        </p:blipFill>
        <p:spPr>
          <a:xfrm>
            <a:off x="3581400" y="3229769"/>
            <a:ext cx="1752600" cy="990600"/>
          </a:xfrm>
          <a:prstGeom prst="rect">
            <a:avLst/>
          </a:prstGeom>
        </p:spPr>
      </p:pic>
      <p:pic>
        <p:nvPicPr>
          <p:cNvPr id="28" name="Image 27">
            <a:extLst>
              <a:ext uri="{FF2B5EF4-FFF2-40B4-BE49-F238E27FC236}">
                <a16:creationId xmlns:a16="http://schemas.microsoft.com/office/drawing/2014/main" id="{EA6D46C1-EFBF-3BAD-3DD2-DEF753728C9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927789" y="3298984"/>
            <a:ext cx="1441322" cy="923925"/>
          </a:xfrm>
          <a:prstGeom prst="rect">
            <a:avLst/>
          </a:prstGeom>
        </p:spPr>
      </p:pic>
      <p:pic>
        <p:nvPicPr>
          <p:cNvPr id="30" name="Image 29">
            <a:extLst>
              <a:ext uri="{FF2B5EF4-FFF2-40B4-BE49-F238E27FC236}">
                <a16:creationId xmlns:a16="http://schemas.microsoft.com/office/drawing/2014/main" id="{59BD2F1C-EC8F-04F1-ABAE-4F6141CD600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191500" y="3327217"/>
            <a:ext cx="1219200" cy="890953"/>
          </a:xfrm>
          <a:prstGeom prst="rect">
            <a:avLst/>
          </a:prstGeom>
        </p:spPr>
      </p:pic>
      <p:pic>
        <p:nvPicPr>
          <p:cNvPr id="32" name="Image 31">
            <a:extLst>
              <a:ext uri="{FF2B5EF4-FFF2-40B4-BE49-F238E27FC236}">
                <a16:creationId xmlns:a16="http://schemas.microsoft.com/office/drawing/2014/main" id="{889F4082-F923-D62D-8E6C-4DCEFEE3673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175473" y="5102942"/>
            <a:ext cx="809625" cy="884073"/>
          </a:xfrm>
          <a:prstGeom prst="rect">
            <a:avLst/>
          </a:prstGeom>
        </p:spPr>
      </p:pic>
      <p:pic>
        <p:nvPicPr>
          <p:cNvPr id="34" name="Image 33">
            <a:extLst>
              <a:ext uri="{FF2B5EF4-FFF2-40B4-BE49-F238E27FC236}">
                <a16:creationId xmlns:a16="http://schemas.microsoft.com/office/drawing/2014/main" id="{3678D084-73FB-EB06-F138-9B1BCB3FA411}"/>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872412" y="5066348"/>
            <a:ext cx="638175" cy="957262"/>
          </a:xfrm>
          <a:prstGeom prst="rect">
            <a:avLst/>
          </a:prstGeom>
        </p:spPr>
      </p:pic>
      <p:pic>
        <p:nvPicPr>
          <p:cNvPr id="6" name="Image 5">
            <a:extLst>
              <a:ext uri="{FF2B5EF4-FFF2-40B4-BE49-F238E27FC236}">
                <a16:creationId xmlns:a16="http://schemas.microsoft.com/office/drawing/2014/main" id="{C13CA1D2-3595-692D-5D1E-E5EA96CDFD33}"/>
              </a:ext>
            </a:extLst>
          </p:cNvPr>
          <p:cNvPicPr>
            <a:picLocks noChangeAspect="1"/>
          </p:cNvPicPr>
          <p:nvPr/>
        </p:nvPicPr>
        <p:blipFill>
          <a:blip r:embed="rId10"/>
          <a:stretch>
            <a:fillRect/>
          </a:stretch>
        </p:blipFill>
        <p:spPr>
          <a:xfrm>
            <a:off x="4535748" y="5143500"/>
            <a:ext cx="1038758" cy="987552"/>
          </a:xfrm>
          <a:prstGeom prst="rect">
            <a:avLst/>
          </a:prstGeom>
        </p:spPr>
      </p:pic>
    </p:spTree>
    <p:extLst>
      <p:ext uri="{BB962C8B-B14F-4D97-AF65-F5344CB8AC3E}">
        <p14:creationId xmlns:p14="http://schemas.microsoft.com/office/powerpoint/2010/main" val="3141267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36" name="Image 35">
            <a:extLst>
              <a:ext uri="{FF2B5EF4-FFF2-40B4-BE49-F238E27FC236}">
                <a16:creationId xmlns:a16="http://schemas.microsoft.com/office/drawing/2014/main" id="{3DC8BF9D-F9C0-15F0-0ED5-3B68E56161C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982325" y="3809956"/>
            <a:ext cx="1712750" cy="942975"/>
          </a:xfrm>
          <a:prstGeom prst="rect">
            <a:avLst/>
          </a:prstGeom>
        </p:spPr>
      </p:pic>
      <p:pic>
        <p:nvPicPr>
          <p:cNvPr id="39" name="Image 38">
            <a:extLst>
              <a:ext uri="{FF2B5EF4-FFF2-40B4-BE49-F238E27FC236}">
                <a16:creationId xmlns:a16="http://schemas.microsoft.com/office/drawing/2014/main" id="{6C2D55D5-1D7C-02F8-61E8-61E82B6594D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124574" y="3858558"/>
            <a:ext cx="1466850" cy="883871"/>
          </a:xfrm>
          <a:prstGeom prst="rect">
            <a:avLst/>
          </a:prstGeom>
        </p:spPr>
      </p:pic>
      <p:pic>
        <p:nvPicPr>
          <p:cNvPr id="41" name="Image 40">
            <a:extLst>
              <a:ext uri="{FF2B5EF4-FFF2-40B4-BE49-F238E27FC236}">
                <a16:creationId xmlns:a16="http://schemas.microsoft.com/office/drawing/2014/main" id="{CE919174-365B-AA6A-FABA-F805E36C494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943850" y="3871315"/>
            <a:ext cx="1190625" cy="858357"/>
          </a:xfrm>
          <a:prstGeom prst="rect">
            <a:avLst/>
          </a:prstGeom>
        </p:spPr>
      </p:pic>
      <p:pic>
        <p:nvPicPr>
          <p:cNvPr id="43" name="Image 42">
            <a:extLst>
              <a:ext uri="{FF2B5EF4-FFF2-40B4-BE49-F238E27FC236}">
                <a16:creationId xmlns:a16="http://schemas.microsoft.com/office/drawing/2014/main" id="{C14FE4C8-83E6-EDBE-075A-38509FDD433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312038" y="5276828"/>
            <a:ext cx="1053323" cy="942975"/>
          </a:xfrm>
          <a:prstGeom prst="rect">
            <a:avLst/>
          </a:prstGeom>
        </p:spPr>
      </p:pic>
      <p:pic>
        <p:nvPicPr>
          <p:cNvPr id="45" name="Image 44">
            <a:extLst>
              <a:ext uri="{FF2B5EF4-FFF2-40B4-BE49-F238E27FC236}">
                <a16:creationId xmlns:a16="http://schemas.microsoft.com/office/drawing/2014/main" id="{F1A3E900-61CE-FEF1-C2FB-BA65628B502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443661" y="5243235"/>
            <a:ext cx="828675" cy="990367"/>
          </a:xfrm>
          <a:prstGeom prst="rect">
            <a:avLst/>
          </a:prstGeom>
        </p:spPr>
      </p:pic>
      <p:pic>
        <p:nvPicPr>
          <p:cNvPr id="47" name="Image 46">
            <a:extLst>
              <a:ext uri="{FF2B5EF4-FFF2-40B4-BE49-F238E27FC236}">
                <a16:creationId xmlns:a16="http://schemas.microsoft.com/office/drawing/2014/main" id="{0FA1A974-431B-BD54-0071-7324CFC563EB}"/>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245773" y="5217212"/>
            <a:ext cx="586777" cy="971550"/>
          </a:xfrm>
          <a:prstGeom prst="rect">
            <a:avLst/>
          </a:prstGeom>
        </p:spPr>
      </p:pic>
    </p:spTree>
    <p:extLst>
      <p:ext uri="{BB962C8B-B14F-4D97-AF65-F5344CB8AC3E}">
        <p14:creationId xmlns:p14="http://schemas.microsoft.com/office/powerpoint/2010/main" val="3431168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AA8F9-150B-8ACB-DB21-BE23D696681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C76CC4E-9A0A-7FE3-1799-8ED52B499DD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6AB7E7D-A6F3-E570-F1A2-19D9BBD72027}"/>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E038639-F213-9456-A95C-76AC0BF5F56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DA4F2188-DF63-7F4D-84F8-88C1CD310AC5}"/>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DBFF51D2-099D-0EA3-4944-30C1EFE7B69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AF9FD03-26B1-FB6F-913A-0C385AAEBE2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83E311F-5DF2-9C8A-4EBD-2433A430858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8CEFECAB-41F8-0B4E-293C-554E40516659}"/>
              </a:ext>
            </a:extLst>
          </p:cNvPr>
          <p:cNvSpPr/>
          <p:nvPr/>
        </p:nvSpPr>
        <p:spPr>
          <a:xfrm>
            <a:off x="5715000" y="7903369"/>
            <a:ext cx="187642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968 173</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0FCB4C0B-B419-7687-4E9A-82209F5F48EA}"/>
              </a:ext>
            </a:extLst>
          </p:cNvPr>
          <p:cNvCxnSpPr>
            <a:cxnSpLocks/>
            <a:stCxn id="3" idx="2"/>
            <a:endCxn id="4" idx="0"/>
          </p:cNvCxnSpPr>
          <p:nvPr/>
        </p:nvCxnSpPr>
        <p:spPr>
          <a:xfrm>
            <a:off x="6629400" y="6743700"/>
            <a:ext cx="23812"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dessin humoristique, Dessin d’enfant, clipart, Dessin animé&#10;&#10;Le contenu généré par l’IA peut être incorrect.">
            <a:extLst>
              <a:ext uri="{FF2B5EF4-FFF2-40B4-BE49-F238E27FC236}">
                <a16:creationId xmlns:a16="http://schemas.microsoft.com/office/drawing/2014/main" id="{B7194A2B-D2E7-8E9B-3B66-49C0CA35ED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9" name="Image 8">
            <a:extLst>
              <a:ext uri="{FF2B5EF4-FFF2-40B4-BE49-F238E27FC236}">
                <a16:creationId xmlns:a16="http://schemas.microsoft.com/office/drawing/2014/main" id="{5CF52948-9665-FB07-646E-BBBB315045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982325" y="3809956"/>
            <a:ext cx="1712750" cy="942975"/>
          </a:xfrm>
          <a:prstGeom prst="rect">
            <a:avLst/>
          </a:prstGeom>
        </p:spPr>
      </p:pic>
      <p:pic>
        <p:nvPicPr>
          <p:cNvPr id="10" name="Image 9">
            <a:extLst>
              <a:ext uri="{FF2B5EF4-FFF2-40B4-BE49-F238E27FC236}">
                <a16:creationId xmlns:a16="http://schemas.microsoft.com/office/drawing/2014/main" id="{361F2FBE-2E14-7A6D-5FDD-F02F7C18812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124574" y="3858558"/>
            <a:ext cx="1466850" cy="883871"/>
          </a:xfrm>
          <a:prstGeom prst="rect">
            <a:avLst/>
          </a:prstGeom>
        </p:spPr>
      </p:pic>
      <p:pic>
        <p:nvPicPr>
          <p:cNvPr id="11" name="Image 10">
            <a:extLst>
              <a:ext uri="{FF2B5EF4-FFF2-40B4-BE49-F238E27FC236}">
                <a16:creationId xmlns:a16="http://schemas.microsoft.com/office/drawing/2014/main" id="{C6199FED-8C72-719D-0695-86EE37053FF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943850" y="3871315"/>
            <a:ext cx="1190625" cy="858357"/>
          </a:xfrm>
          <a:prstGeom prst="rect">
            <a:avLst/>
          </a:prstGeom>
        </p:spPr>
      </p:pic>
      <p:pic>
        <p:nvPicPr>
          <p:cNvPr id="12" name="Image 11">
            <a:extLst>
              <a:ext uri="{FF2B5EF4-FFF2-40B4-BE49-F238E27FC236}">
                <a16:creationId xmlns:a16="http://schemas.microsoft.com/office/drawing/2014/main" id="{DFE404E1-D490-AE2D-B504-725172CADE6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312038" y="5276828"/>
            <a:ext cx="1053323" cy="942975"/>
          </a:xfrm>
          <a:prstGeom prst="rect">
            <a:avLst/>
          </a:prstGeom>
        </p:spPr>
      </p:pic>
      <p:pic>
        <p:nvPicPr>
          <p:cNvPr id="14" name="Image 13">
            <a:extLst>
              <a:ext uri="{FF2B5EF4-FFF2-40B4-BE49-F238E27FC236}">
                <a16:creationId xmlns:a16="http://schemas.microsoft.com/office/drawing/2014/main" id="{84D44C39-A11C-34DC-461F-39D1A19D180B}"/>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443661" y="5243235"/>
            <a:ext cx="828675" cy="990367"/>
          </a:xfrm>
          <a:prstGeom prst="rect">
            <a:avLst/>
          </a:prstGeom>
        </p:spPr>
      </p:pic>
      <p:pic>
        <p:nvPicPr>
          <p:cNvPr id="16" name="Image 15">
            <a:extLst>
              <a:ext uri="{FF2B5EF4-FFF2-40B4-BE49-F238E27FC236}">
                <a16:creationId xmlns:a16="http://schemas.microsoft.com/office/drawing/2014/main" id="{DFFFEA7E-1D86-EAC3-B9BF-47B624785A6B}"/>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245773" y="5217212"/>
            <a:ext cx="586777" cy="971550"/>
          </a:xfrm>
          <a:prstGeom prst="rect">
            <a:avLst/>
          </a:prstGeom>
        </p:spPr>
      </p:pic>
    </p:spTree>
    <p:extLst>
      <p:ext uri="{BB962C8B-B14F-4D97-AF65-F5344CB8AC3E}">
        <p14:creationId xmlns:p14="http://schemas.microsoft.com/office/powerpoint/2010/main" val="822519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9FF0-A34F-8A0F-F096-B449183E562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6F80DE7-8CCB-F32D-FD88-344C3F6C0A53}"/>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761496-CF19-F16C-940E-F109B94CCBD4}"/>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267A404-D026-4BF0-F181-32BD157A0308}"/>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EF77565-C192-6751-579B-B5F430A1EDBB}"/>
              </a:ext>
            </a:extLst>
          </p:cNvPr>
          <p:cNvSpPr txBox="1"/>
          <p:nvPr/>
        </p:nvSpPr>
        <p:spPr>
          <a:xfrm>
            <a:off x="2286000" y="863026"/>
            <a:ext cx="10153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يملي الأستاذ أعداد أخرى (في حدود 3 أعداد) تتم كتابتها على الألواح. يطلب من أحد المتعلمين(إجابته صحيحة)  المرور إلى السبورة ثم يصحح باقي المتعلمين أخطاءهم.</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045E6359-CE9F-92D4-04F0-467C56C6949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B4C922F0-FBC9-C49A-2763-2936B29393D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C943C92F-6509-9D12-7946-139A437F972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2" name="Image 1" descr="Une image contenant Rectangle, capture d’écran, vert, carré&#10;&#10;Le contenu généré par l’IA peut être incorrect.">
            <a:extLst>
              <a:ext uri="{FF2B5EF4-FFF2-40B4-BE49-F238E27FC236}">
                <a16:creationId xmlns:a16="http://schemas.microsoft.com/office/drawing/2014/main" id="{E2EFD54E-8CA6-E7D6-DCB4-6E51BA85ABD0}"/>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Tree>
    <p:extLst>
      <p:ext uri="{BB962C8B-B14F-4D97-AF65-F5344CB8AC3E}">
        <p14:creationId xmlns:p14="http://schemas.microsoft.com/office/powerpoint/2010/main" val="871619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القسمة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 سنتدرب على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إ</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نجاز عمليات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قسمة باستخدام النقود</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يقدم الأستاذ</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395</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درهما </a:t>
            </a:r>
            <a:r>
              <a:rPr lang="ar-MA" sz="2400" dirty="0">
                <a:solidFill>
                  <a:prstClr val="white">
                    <a:lumMod val="65000"/>
                  </a:prstClr>
                </a:solidFill>
                <a:latin typeface="Microsoft Uighur" panose="02000000000000000000" pitchFamily="2" charset="-78"/>
                <a:cs typeface="Microsoft Uighur" panose="02000000000000000000" pitchFamily="2" charset="-78"/>
              </a:rPr>
              <a:t>لفدوى</a:t>
            </a:r>
            <a:endPar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2" name="Image 11">
            <a:extLst>
              <a:ext uri="{FF2B5EF4-FFF2-40B4-BE49-F238E27FC236}">
                <a16:creationId xmlns:a16="http://schemas.microsoft.com/office/drawing/2014/main" id="{DF59B42F-0DA0-7BA0-10FF-3787ABDE57D7}"/>
              </a:ext>
            </a:extLst>
          </p:cNvPr>
          <p:cNvPicPr>
            <a:picLocks noChangeAspect="1"/>
          </p:cNvPicPr>
          <p:nvPr/>
        </p:nvPicPr>
        <p:blipFill>
          <a:blip r:embed="rId4" cstate="print">
            <a:extLst>
              <a:ext uri="{28A0092B-C50C-407E-A947-70E740481C1C}">
                <a14:useLocalDpi xmlns:a14="http://schemas.microsoft.com/office/drawing/2010/main" val="0"/>
              </a:ext>
            </a:extLst>
          </a:blip>
          <a:srcRect t="79" b="79"/>
          <a:stretch/>
        </p:blipFill>
        <p:spPr>
          <a:xfrm>
            <a:off x="614410" y="1219775"/>
            <a:ext cx="774297" cy="937987"/>
          </a:xfrm>
          <a:prstGeom prst="rect">
            <a:avLst/>
          </a:prstGeom>
        </p:spPr>
      </p:pic>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02170" y="4558598"/>
            <a:ext cx="7568555" cy="5043732"/>
          </a:xfrm>
          <a:prstGeom prst="rect">
            <a:avLst/>
          </a:prstGeom>
        </p:spPr>
      </p:pic>
      <p:sp>
        <p:nvSpPr>
          <p:cNvPr id="5" name="ZoneTexte 4">
            <a:extLst>
              <a:ext uri="{FF2B5EF4-FFF2-40B4-BE49-F238E27FC236}">
                <a16:creationId xmlns:a16="http://schemas.microsoft.com/office/drawing/2014/main" id="{0BCC00EC-5E20-89E6-25C1-A9A6644970E1}"/>
              </a:ext>
            </a:extLst>
          </p:cNvPr>
          <p:cNvSpPr txBox="1"/>
          <p:nvPr/>
        </p:nvSpPr>
        <p:spPr>
          <a:xfrm>
            <a:off x="9015966" y="3912267"/>
            <a:ext cx="1219199"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فدوى</a:t>
            </a:r>
            <a:endParaRPr kumimoji="0" lang="fr-FR" sz="36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cxnSp>
        <p:nvCxnSpPr>
          <p:cNvPr id="6" name="Connecteur droit avec flèche 5">
            <a:extLst>
              <a:ext uri="{FF2B5EF4-FFF2-40B4-BE49-F238E27FC236}">
                <a16:creationId xmlns:a16="http://schemas.microsoft.com/office/drawing/2014/main" id="{E4AA2167-84F3-463A-495A-B5A5F8E4A5E3}"/>
              </a:ext>
            </a:extLst>
          </p:cNvPr>
          <p:cNvCxnSpPr>
            <a:cxnSpLocks/>
          </p:cNvCxnSpPr>
          <p:nvPr/>
        </p:nvCxnSpPr>
        <p:spPr>
          <a:xfrm flipH="1">
            <a:off x="8378476" y="4427361"/>
            <a:ext cx="1094690" cy="77637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798836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 حظوا جيدا سأطلب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من فدوى أن توزع المبلغ الذي تتوفر عليه بالتساوي على 5 من  أصدقائها</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0835"/>
            <a:ext cx="7568555" cy="5043732"/>
          </a:xfrm>
          <a:prstGeom prst="rect">
            <a:avLst/>
          </a:prstGeom>
        </p:spPr>
      </p:pic>
    </p:spTree>
    <p:extLst>
      <p:ext uri="{BB962C8B-B14F-4D97-AF65-F5344CB8AC3E}">
        <p14:creationId xmlns:p14="http://schemas.microsoft.com/office/powerpoint/2010/main" val="2784267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تابعوا معي سأقوم بنمذجة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إنجاز عملية القسمة باستعمال النقود</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يستعين الأستاذ ببطاقة النشاط لنمذجة النشاط</a:t>
            </a:r>
            <a:endParaRPr kumimoji="0" lang="fr-FR" sz="20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2400657"/>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إنجاز عملية القسمة باستخدام النقود</a:t>
            </a:r>
            <a:endParaRPr kumimoji="0" lang="fr-FR"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3063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8197F-C40C-0151-0D3E-035392A07C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4E29495-EE2F-28B1-1BE6-9D38C27C027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AEBC30-A1B7-3A40-A057-C0FB6F14698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A1ABDF-316F-1920-C4BB-AF7C89CFA82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E68E1E6-E800-A01C-9C1A-559E10F961BB}"/>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a:t>
            </a:r>
            <a:r>
              <a:rPr lang="ar-MA" sz="3200" dirty="0">
                <a:solidFill>
                  <a:prstClr val="white">
                    <a:lumMod val="65000"/>
                  </a:prstClr>
                </a:solidFill>
                <a:latin typeface="Microsoft Uighur" panose="02000000000000000000" pitchFamily="2" charset="-78"/>
                <a:cs typeface="Microsoft Uighur" panose="02000000000000000000" pitchFamily="2" charset="-78"/>
              </a:rPr>
              <a:t> وضع</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وإنجاز عملية القسمة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800" dirty="0">
                <a:solidFill>
                  <a:srgbClr val="FF0000"/>
                </a:solidFill>
                <a:latin typeface="Microsoft Uighur" panose="02000000000000000000" pitchFamily="2" charset="-78"/>
                <a:cs typeface="Microsoft Uighur" panose="02000000000000000000" pitchFamily="2" charset="-78"/>
              </a:rPr>
              <a:t>استعن بالشرائح الموالية</a:t>
            </a:r>
            <a:endParaRPr lang="fr-FR" sz="20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75F27A8-76EE-548F-D616-1B6501EB2E0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F50D46B-69A7-6680-6D90-42A5A0898C2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3A4B73A8-A465-1CFF-5B92-39FDC307A9ED}"/>
              </a:ext>
            </a:extLst>
          </p:cNvPr>
          <p:cNvGrpSpPr/>
          <p:nvPr/>
        </p:nvGrpSpPr>
        <p:grpSpPr>
          <a:xfrm>
            <a:off x="5412814" y="3606459"/>
            <a:ext cx="6552918" cy="6335856"/>
            <a:chOff x="5423146" y="2984386"/>
            <a:chExt cx="6552918" cy="6335856"/>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AB3B9CAB-A0A0-769E-8387-0281282EA4AA}"/>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198B23CE-013E-EEEF-BD04-4AE0E98E400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3146" y="4956906"/>
              <a:ext cx="6552918" cy="4363336"/>
            </a:xfrm>
            <a:prstGeom prst="rect">
              <a:avLst/>
            </a:prstGeom>
          </p:spPr>
        </p:pic>
      </p:grpSp>
      <p:pic>
        <p:nvPicPr>
          <p:cNvPr id="5" name="Image 4">
            <a:extLst>
              <a:ext uri="{FF2B5EF4-FFF2-40B4-BE49-F238E27FC236}">
                <a16:creationId xmlns:a16="http://schemas.microsoft.com/office/drawing/2014/main" id="{EDF91CC6-0720-1B65-0F80-9FFFC43001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646" y="4974275"/>
            <a:ext cx="2993578" cy="2245184"/>
          </a:xfrm>
          <a:prstGeom prst="rect">
            <a:avLst/>
          </a:prstGeom>
        </p:spPr>
      </p:pic>
    </p:spTree>
    <p:extLst>
      <p:ext uri="{BB962C8B-B14F-4D97-AF65-F5344CB8AC3E}">
        <p14:creationId xmlns:p14="http://schemas.microsoft.com/office/powerpoint/2010/main" val="2109809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EB075-6F98-BF13-0ED0-0BD8A871109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2581DEB-5330-9EB6-E401-A5AF8CC2465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E9AA46-298C-58D3-83A4-32E9F672D621}"/>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27A57A1-6885-088F-F19D-5C9F31EC3BDB}"/>
              </a:ext>
            </a:extLst>
          </p:cNvPr>
          <p:cNvSpPr/>
          <p:nvPr/>
        </p:nvSpPr>
        <p:spPr>
          <a:xfrm>
            <a:off x="-1" y="685799"/>
            <a:ext cx="13716001" cy="201930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CDCA798-DAFC-EDF9-BBF4-8F83C69A963E}"/>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معي سنتعلم كيف ننجز عملية القسمة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886861B-6BDF-49AD-7E5A-6B906CA9E21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07C8282-8602-1154-4B83-51A8EA381DE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C9C6CBAC-0720-CDA1-6AE4-06874E0EB39F}"/>
              </a:ext>
            </a:extLst>
          </p:cNvPr>
          <p:cNvSpPr txBox="1"/>
          <p:nvPr/>
        </p:nvSpPr>
        <p:spPr>
          <a:xfrm>
            <a:off x="5434562" y="5553920"/>
            <a:ext cx="1011772" cy="1323439"/>
          </a:xfrm>
          <a:prstGeom prst="rect">
            <a:avLst/>
          </a:prstGeom>
          <a:noFill/>
        </p:spPr>
        <p:txBody>
          <a:bodyPr wrap="square" rtlCol="0">
            <a:spAutoFit/>
          </a:bodyPr>
          <a:lstStyle/>
          <a:p>
            <a:r>
              <a:rPr lang="ar-MA" sz="8000" b="1" dirty="0"/>
              <a:t>8</a:t>
            </a:r>
            <a:endParaRPr lang="fr-FR" sz="8000" b="1" dirty="0"/>
          </a:p>
        </p:txBody>
      </p:sp>
      <p:sp>
        <p:nvSpPr>
          <p:cNvPr id="17" name="ZoneTexte 16">
            <a:extLst>
              <a:ext uri="{FF2B5EF4-FFF2-40B4-BE49-F238E27FC236}">
                <a16:creationId xmlns:a16="http://schemas.microsoft.com/office/drawing/2014/main" id="{A554BEAB-7080-02B0-2714-AE725119110F}"/>
              </a:ext>
            </a:extLst>
          </p:cNvPr>
          <p:cNvSpPr txBox="1"/>
          <p:nvPr/>
        </p:nvSpPr>
        <p:spPr>
          <a:xfrm>
            <a:off x="7269668" y="5553920"/>
            <a:ext cx="1011772" cy="1323439"/>
          </a:xfrm>
          <a:prstGeom prst="rect">
            <a:avLst/>
          </a:prstGeom>
          <a:noFill/>
        </p:spPr>
        <p:txBody>
          <a:bodyPr wrap="square" rtlCol="0">
            <a:spAutoFit/>
          </a:bodyPr>
          <a:lstStyle/>
          <a:p>
            <a:r>
              <a:rPr lang="ar-MA" sz="8000" b="1" dirty="0"/>
              <a:t>7</a:t>
            </a:r>
            <a:endParaRPr lang="fr-FR" sz="8000" b="1" dirty="0"/>
          </a:p>
        </p:txBody>
      </p:sp>
      <p:sp>
        <p:nvSpPr>
          <p:cNvPr id="19" name="ZoneTexte 18">
            <a:extLst>
              <a:ext uri="{FF2B5EF4-FFF2-40B4-BE49-F238E27FC236}">
                <a16:creationId xmlns:a16="http://schemas.microsoft.com/office/drawing/2014/main" id="{1E5D4A58-0EDF-F268-9708-2EE25CD47712}"/>
              </a:ext>
            </a:extLst>
          </p:cNvPr>
          <p:cNvSpPr txBox="1"/>
          <p:nvPr/>
        </p:nvSpPr>
        <p:spPr>
          <a:xfrm>
            <a:off x="4306126" y="5553920"/>
            <a:ext cx="1011772" cy="1323439"/>
          </a:xfrm>
          <a:prstGeom prst="rect">
            <a:avLst/>
          </a:prstGeom>
          <a:noFill/>
        </p:spPr>
        <p:txBody>
          <a:bodyPr wrap="square" rtlCol="0">
            <a:spAutoFit/>
          </a:bodyPr>
          <a:lstStyle/>
          <a:p>
            <a:r>
              <a:rPr lang="ar-MA" sz="8000" b="1" dirty="0"/>
              <a:t>4</a:t>
            </a:r>
            <a:endParaRPr lang="fr-FR" sz="8000" b="1" dirty="0"/>
          </a:p>
        </p:txBody>
      </p:sp>
      <p:sp>
        <p:nvSpPr>
          <p:cNvPr id="4" name="ZoneTexte 3">
            <a:extLst>
              <a:ext uri="{FF2B5EF4-FFF2-40B4-BE49-F238E27FC236}">
                <a16:creationId xmlns:a16="http://schemas.microsoft.com/office/drawing/2014/main" id="{832B0C26-7EF8-6625-1AA0-6A47E1DCFFE4}"/>
              </a:ext>
            </a:extLst>
          </p:cNvPr>
          <p:cNvSpPr txBox="1"/>
          <p:nvPr/>
        </p:nvSpPr>
        <p:spPr>
          <a:xfrm>
            <a:off x="6352113" y="5553920"/>
            <a:ext cx="1011772" cy="1323439"/>
          </a:xfrm>
          <a:prstGeom prst="rect">
            <a:avLst/>
          </a:prstGeom>
          <a:noFill/>
        </p:spPr>
        <p:txBody>
          <a:bodyPr wrap="square" rtlCol="0">
            <a:spAutoFit/>
          </a:bodyPr>
          <a:lstStyle/>
          <a:p>
            <a:r>
              <a:rPr lang="ar-MA" sz="8000" b="1" dirty="0"/>
              <a:t>÷</a:t>
            </a:r>
            <a:endParaRPr lang="fr-FR" sz="8000" b="1" dirty="0"/>
          </a:p>
        </p:txBody>
      </p:sp>
      <p:sp>
        <p:nvSpPr>
          <p:cNvPr id="5" name="ZoneTexte 4">
            <a:extLst>
              <a:ext uri="{FF2B5EF4-FFF2-40B4-BE49-F238E27FC236}">
                <a16:creationId xmlns:a16="http://schemas.microsoft.com/office/drawing/2014/main" id="{5A3581AD-6BC5-B571-4A80-47F4A59AC21B}"/>
              </a:ext>
            </a:extLst>
          </p:cNvPr>
          <p:cNvSpPr txBox="1"/>
          <p:nvPr/>
        </p:nvSpPr>
        <p:spPr>
          <a:xfrm>
            <a:off x="3294354" y="5553920"/>
            <a:ext cx="1011772" cy="1323439"/>
          </a:xfrm>
          <a:prstGeom prst="rect">
            <a:avLst/>
          </a:prstGeom>
          <a:noFill/>
        </p:spPr>
        <p:txBody>
          <a:bodyPr wrap="square" rtlCol="0">
            <a:spAutoFit/>
          </a:bodyPr>
          <a:lstStyle/>
          <a:p>
            <a:r>
              <a:rPr lang="ar-MA" sz="8000" b="1" dirty="0"/>
              <a:t>9</a:t>
            </a:r>
            <a:endParaRPr lang="fr-FR" sz="8000" b="1" dirty="0"/>
          </a:p>
        </p:txBody>
      </p:sp>
    </p:spTree>
    <p:extLst>
      <p:ext uri="{BB962C8B-B14F-4D97-AF65-F5344CB8AC3E}">
        <p14:creationId xmlns:p14="http://schemas.microsoft.com/office/powerpoint/2010/main" val="4203110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23900"/>
            <a:ext cx="13716001" cy="200206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948 هو المقسوم و7 هو المقسوم عليه</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أضع أولا 948 على اليسار و 7 على اليمين يفصل بينهما رمز القسمة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15273CAA-3182-7291-D0AF-270586A63FE5}"/>
              </a:ext>
            </a:extLst>
          </p:cNvPr>
          <p:cNvSpPr txBox="1"/>
          <p:nvPr/>
        </p:nvSpPr>
        <p:spPr>
          <a:xfrm>
            <a:off x="3124200" y="325991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7C9C765A-762A-CA63-50F8-F5D785D475A7}"/>
              </a:ext>
            </a:extLst>
          </p:cNvPr>
          <p:cNvSpPr txBox="1"/>
          <p:nvPr/>
        </p:nvSpPr>
        <p:spPr>
          <a:xfrm>
            <a:off x="2341028"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06F5DB31-3C51-240D-B6B5-0EA49756FC3E}"/>
              </a:ext>
            </a:extLst>
          </p:cNvPr>
          <p:cNvCxnSpPr/>
          <p:nvPr/>
        </p:nvCxnSpPr>
        <p:spPr>
          <a:xfrm>
            <a:off x="4414722"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8FC08718-1A96-DFF4-4692-C9A4BC03E6AF}"/>
              </a:ext>
            </a:extLst>
          </p:cNvPr>
          <p:cNvCxnSpPr/>
          <p:nvPr/>
        </p:nvCxnSpPr>
        <p:spPr>
          <a:xfrm>
            <a:off x="44147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C0C3BE83-318B-FB53-9033-83016FC74F41}"/>
              </a:ext>
            </a:extLst>
          </p:cNvPr>
          <p:cNvSpPr txBox="1"/>
          <p:nvPr/>
        </p:nvSpPr>
        <p:spPr>
          <a:xfrm>
            <a:off x="4758160" y="317980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75FDD0F-0CC5-89DA-F583-FEC998F05612}"/>
              </a:ext>
            </a:extLst>
          </p:cNvPr>
          <p:cNvSpPr txBox="1"/>
          <p:nvPr/>
        </p:nvSpPr>
        <p:spPr>
          <a:xfrm>
            <a:off x="1434824" y="331340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9</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7768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6F2F-36C3-9194-0022-93B8F013B1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82F26-19E9-712E-E467-60E620FCE74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A0050DC-3BB2-318D-B075-B441F7F6F793}"/>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D05EB6E-25F1-DE07-D3C9-5B80A2775F04}"/>
              </a:ext>
            </a:extLst>
          </p:cNvPr>
          <p:cNvSpPr/>
          <p:nvPr/>
        </p:nvSpPr>
        <p:spPr>
          <a:xfrm>
            <a:off x="-1" y="723899"/>
            <a:ext cx="13716001" cy="197784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F43C6B4-DF05-DD2A-3EEE-7831527881CE}"/>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أبدأ القسمة من رقم المئات.  أتساءل كم من 7 توجد في 9؟ أو ما العدد الذي أضربه في 7 فأحصل على جداء يساوي أو أصغر من 9؟</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1 في 7 يساوي 7 وهو أصغر من 9، أكتب 1 في الخارج و 7 تحت 9 وأنجز عملية الطرح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6DDA851-9BA2-7851-A201-409808594B3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C11B003-9B54-E66E-509C-02896CF6A3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5833F2AB-E450-7377-17BA-A6B41544380C}"/>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59BBE683-9A6A-D04A-32A1-9AD54728ACD4}"/>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97322215-969D-97F2-DDF4-F753F4DDE90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B20829E-49B5-9659-CE96-D3D9178F914E}"/>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30EE5195-9C71-4836-E21C-34000E103066}"/>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20EA46F6-4A51-0853-D8A2-67D4BB73967F}"/>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106585"/>
                </a:solidFill>
                <a:effectLst/>
                <a:uLnTx/>
                <a:uFillTx/>
                <a:latin typeface="Calibri"/>
                <a:ea typeface="+mn-ea"/>
                <a:cs typeface="Arial" panose="020B0604020202020204" pitchFamily="34" charset="0"/>
              </a:rPr>
              <a:t>9</a:t>
            </a:r>
            <a:endParaRPr kumimoji="0" lang="fr-FR" sz="8000" b="1" i="0" u="none" strike="noStrike" kern="1200" cap="none" spc="0" normalizeH="0" baseline="0" noProof="0" dirty="0">
              <a:ln>
                <a:noFill/>
              </a:ln>
              <a:solidFill>
                <a:srgbClr val="106585"/>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9C4CE6D7-C547-2422-E052-54034BD50706}"/>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A3A204E7-2C6D-850C-5C48-0C891C3752ED}"/>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3E92FEE7-A2F8-ACCD-6606-5891F7227987}"/>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B8AA894-5F47-D0EB-366B-5CB8F2AF73DD}"/>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734D8910-BEF9-68B3-ED7A-4E86B08BB930}"/>
              </a:ext>
            </a:extLst>
          </p:cNvPr>
          <p:cNvSpPr txBox="1"/>
          <p:nvPr/>
        </p:nvSpPr>
        <p:spPr>
          <a:xfrm>
            <a:off x="5967015" y="32866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4423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CA8A2-F2F6-8148-0BD0-AEBB45DE6BC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FD39A23-F452-16FC-D855-26C3E3C798F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D1E2443-1994-6FE0-9929-5E48ACA8367E}"/>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6E719B8-0B74-F7FF-B242-A59AA04C8B99}"/>
              </a:ext>
            </a:extLst>
          </p:cNvPr>
          <p:cNvSpPr/>
          <p:nvPr/>
        </p:nvSpPr>
        <p:spPr>
          <a:xfrm>
            <a:off x="-1" y="723900"/>
            <a:ext cx="13716001" cy="194893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4E25621-6EC0-B021-4B32-357D83EA10A3}"/>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defRPr/>
            </a:pPr>
            <a:r>
              <a:rPr lang="ar-MA" sz="3200" dirty="0">
                <a:solidFill>
                  <a:prstClr val="white">
                    <a:lumMod val="65000"/>
                  </a:prstClr>
                </a:solidFill>
                <a:latin typeface="Microsoft Uighur" panose="02000000000000000000" pitchFamily="2" charset="-78"/>
                <a:cs typeface="Microsoft Uighur" panose="02000000000000000000" pitchFamily="2" charset="-78"/>
              </a:rPr>
              <a:t>أنزل رقم العشرات وأتابع القسمة. كم من 7 توجد في 24؟ نلاحظ أن 3 في 7 تساوي 21 وهو أصغر من 24، أكتب 3 في الخارج و 21 تحت 24 ثم أنجز عملية الطرح </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BEEC1D-5299-A979-2A3A-F9F544F2B10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ABC8205-8A69-B180-9458-C49D24B26DD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783AFC95-4128-5463-D811-5EAB03B777E3}"/>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6C0EFD98-3E1E-B2F9-FE8B-6A4AFE4C7192}"/>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106585"/>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srgbClr val="106585"/>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B11BD893-614E-F96A-7605-877B2193B2D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29B5F63C-DFF8-E836-48F1-3F5EEF12C022}"/>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1887FA95-CE72-6A97-4C13-C371BCBB25BA}"/>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9BFACFF0-8059-012D-B60D-FDCCDF5E597B}"/>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9</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9B15B60B-B379-C638-0669-D77CCEA73292}"/>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0925A2CF-5405-ED79-F4AF-DAD15ECD34D5}"/>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9F160FBA-4F79-8BEE-0B30-7A9DFE072D0D}"/>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E012C729-C720-E156-E5F5-7AB5E1B0C31D}"/>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9" name="Connecteur droit avec flèche 28">
            <a:extLst>
              <a:ext uri="{FF2B5EF4-FFF2-40B4-BE49-F238E27FC236}">
                <a16:creationId xmlns:a16="http://schemas.microsoft.com/office/drawing/2014/main" id="{1FD07264-8498-065F-479D-536686AE424C}"/>
              </a:ext>
            </a:extLst>
          </p:cNvPr>
          <p:cNvCxnSpPr/>
          <p:nvPr/>
        </p:nvCxnSpPr>
        <p:spPr>
          <a:xfrm>
            <a:off x="55626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E3855065-4908-BCBA-0177-466BC0426E03}"/>
              </a:ext>
            </a:extLst>
          </p:cNvPr>
          <p:cNvSpPr txBox="1"/>
          <p:nvPr/>
        </p:nvSpPr>
        <p:spPr>
          <a:xfrm>
            <a:off x="5091661" y="524848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srgbClr val="106585"/>
                </a:solidFill>
                <a:latin typeface="Calibri"/>
                <a:cs typeface="Arial" panose="020B0604020202020204" pitchFamily="34" charset="0"/>
              </a:rPr>
              <a:t>4</a:t>
            </a:r>
            <a:endParaRPr kumimoji="0" lang="fr-FR" sz="8000" b="1" i="0" u="none" strike="noStrike" kern="1200" cap="none" spc="0" normalizeH="0" baseline="0" noProof="0" dirty="0">
              <a:ln>
                <a:noFill/>
              </a:ln>
              <a:solidFill>
                <a:srgbClr val="106585"/>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442A23A5-CA54-44B7-B245-7D15B36A85DA}"/>
              </a:ext>
            </a:extLst>
          </p:cNvPr>
          <p:cNvSpPr txBox="1"/>
          <p:nvPr/>
        </p:nvSpPr>
        <p:spPr>
          <a:xfrm>
            <a:off x="7540255" y="426695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1ABD9F2C-8D6D-DE31-2805-8251EE425746}"/>
              </a:ext>
            </a:extLst>
          </p:cNvPr>
          <p:cNvSpPr txBox="1"/>
          <p:nvPr/>
        </p:nvSpPr>
        <p:spPr>
          <a:xfrm>
            <a:off x="4030829" y="631671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F1BD1B81-EA14-3697-67FC-88360B476B66}"/>
              </a:ext>
            </a:extLst>
          </p:cNvPr>
          <p:cNvSpPr txBox="1"/>
          <p:nvPr/>
        </p:nvSpPr>
        <p:spPr>
          <a:xfrm>
            <a:off x="5091661" y="631671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F2A42BE9-04EB-9589-5596-E0665665FE27}"/>
              </a:ext>
            </a:extLst>
          </p:cNvPr>
          <p:cNvSpPr txBox="1"/>
          <p:nvPr/>
        </p:nvSpPr>
        <p:spPr>
          <a:xfrm>
            <a:off x="3498346" y="5841804"/>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5" name="Connecteur droit 34">
            <a:extLst>
              <a:ext uri="{FF2B5EF4-FFF2-40B4-BE49-F238E27FC236}">
                <a16:creationId xmlns:a16="http://schemas.microsoft.com/office/drawing/2014/main" id="{FDA9CBF4-2255-90D6-AE36-E4DA8171FF72}"/>
              </a:ext>
            </a:extLst>
          </p:cNvPr>
          <p:cNvCxnSpPr>
            <a:cxnSpLocks/>
          </p:cNvCxnSpPr>
          <p:nvPr/>
        </p:nvCxnSpPr>
        <p:spPr>
          <a:xfrm>
            <a:off x="3962400"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FB029D14-61F2-824C-CD0A-8B2B19EA2898}"/>
              </a:ext>
            </a:extLst>
          </p:cNvPr>
          <p:cNvSpPr txBox="1"/>
          <p:nvPr/>
        </p:nvSpPr>
        <p:spPr>
          <a:xfrm>
            <a:off x="4114800" y="726397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9" name="ZoneTexte 38">
            <a:extLst>
              <a:ext uri="{FF2B5EF4-FFF2-40B4-BE49-F238E27FC236}">
                <a16:creationId xmlns:a16="http://schemas.microsoft.com/office/drawing/2014/main" id="{30957D77-A539-C8F9-9171-AD262076289D}"/>
              </a:ext>
            </a:extLst>
          </p:cNvPr>
          <p:cNvSpPr txBox="1"/>
          <p:nvPr/>
        </p:nvSpPr>
        <p:spPr>
          <a:xfrm>
            <a:off x="5084228" y="72639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F88AACE8-73F5-1FBA-2742-007CA9CD1CCD}"/>
              </a:ext>
            </a:extLst>
          </p:cNvPr>
          <p:cNvSpPr txBox="1"/>
          <p:nvPr/>
        </p:nvSpPr>
        <p:spPr>
          <a:xfrm>
            <a:off x="5967015" y="32866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7478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4CE35-BD8B-E5C3-B5DB-0CD1449F02C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B5117A9-624B-2E6B-F31D-A611E41AF565}"/>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76F574C-CD9D-9865-D57F-1BB8C103FF15}"/>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6703FFC-E62A-D11B-54E4-5AB79B544687}"/>
              </a:ext>
            </a:extLst>
          </p:cNvPr>
          <p:cNvSpPr/>
          <p:nvPr/>
        </p:nvSpPr>
        <p:spPr>
          <a:xfrm>
            <a:off x="-1" y="723899"/>
            <a:ext cx="13716001" cy="198120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E07BD59-3407-45DC-F822-B78648A2AE5E}"/>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defRPr/>
            </a:pPr>
            <a:r>
              <a:rPr lang="ar-MA" sz="3200" dirty="0">
                <a:solidFill>
                  <a:prstClr val="white">
                    <a:lumMod val="65000"/>
                  </a:prstClr>
                </a:solidFill>
                <a:latin typeface="Microsoft Uighur" panose="02000000000000000000" pitchFamily="2" charset="-78"/>
                <a:cs typeface="Microsoft Uighur" panose="02000000000000000000" pitchFamily="2" charset="-78"/>
              </a:rPr>
              <a:t>أنزل رقم الوحدات وأتابع القسمة. كم من 7 توجد في 38؟ نلاحظ أن 5 في 7 تساوي 35، أكتب 5 في الخارج و35 تحت 38 ثم أنجز عملية الطرح </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90FCB41-42BD-F804-9DCA-D804BC3F398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065FD4B-7EF1-0CEC-752B-1F48A3F860F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99F1D437-CD20-51C6-18D7-EAF435C842B3}"/>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EDB5DB66-B974-A2C9-8965-BC6728D9045B}"/>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20E0FF7B-37A0-43DC-5FAC-A9C1D14BA582}"/>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415F991-639F-875D-8B4E-BDEC7DE402CD}"/>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73F57FF3-557A-DD23-4B84-65A4AF6FE7CB}"/>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7919D8E-0454-9D08-82E8-24F7890EA46A}"/>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9</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AC9C9344-E0AB-877D-B187-074D3544009B}"/>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4819E67F-A1DB-50E4-7C40-B91178A0B964}"/>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2DB3068C-D57C-EE53-3757-D1F218C66A57}"/>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8C6F3765-2DFF-EC9F-1750-4CA30229B017}"/>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9" name="Connecteur droit avec flèche 28">
            <a:extLst>
              <a:ext uri="{FF2B5EF4-FFF2-40B4-BE49-F238E27FC236}">
                <a16:creationId xmlns:a16="http://schemas.microsoft.com/office/drawing/2014/main" id="{63767C7A-9C34-D2B1-47DE-678565D7E383}"/>
              </a:ext>
            </a:extLst>
          </p:cNvPr>
          <p:cNvCxnSpPr/>
          <p:nvPr/>
        </p:nvCxnSpPr>
        <p:spPr>
          <a:xfrm>
            <a:off x="55626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E0F6D8F6-4F30-1A61-4049-D1BE242F0801}"/>
              </a:ext>
            </a:extLst>
          </p:cNvPr>
          <p:cNvSpPr txBox="1"/>
          <p:nvPr/>
        </p:nvSpPr>
        <p:spPr>
          <a:xfrm>
            <a:off x="5091661" y="524848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prstClr val="black"/>
                </a:solidFill>
                <a:latin typeface="Calibri"/>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3E50FC10-6C77-E6DC-2E77-EF2C5DAB997D}"/>
              </a:ext>
            </a:extLst>
          </p:cNvPr>
          <p:cNvSpPr txBox="1"/>
          <p:nvPr/>
        </p:nvSpPr>
        <p:spPr>
          <a:xfrm>
            <a:off x="7540255" y="426695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A4652F0D-0DBE-B966-957E-B518E43012A8}"/>
              </a:ext>
            </a:extLst>
          </p:cNvPr>
          <p:cNvSpPr txBox="1"/>
          <p:nvPr/>
        </p:nvSpPr>
        <p:spPr>
          <a:xfrm>
            <a:off x="4030829" y="631671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F9882DFF-A6D7-7578-4527-8F9E16AC6100}"/>
              </a:ext>
            </a:extLst>
          </p:cNvPr>
          <p:cNvSpPr txBox="1"/>
          <p:nvPr/>
        </p:nvSpPr>
        <p:spPr>
          <a:xfrm>
            <a:off x="5091661" y="631671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298FA7C8-450B-DB23-BE60-118BFD8FE223}"/>
              </a:ext>
            </a:extLst>
          </p:cNvPr>
          <p:cNvSpPr txBox="1"/>
          <p:nvPr/>
        </p:nvSpPr>
        <p:spPr>
          <a:xfrm>
            <a:off x="3498346" y="5841804"/>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5" name="Connecteur droit 34">
            <a:extLst>
              <a:ext uri="{FF2B5EF4-FFF2-40B4-BE49-F238E27FC236}">
                <a16:creationId xmlns:a16="http://schemas.microsoft.com/office/drawing/2014/main" id="{24D73DEE-41E4-7B14-1C99-A6B00071BDF5}"/>
              </a:ext>
            </a:extLst>
          </p:cNvPr>
          <p:cNvCxnSpPr>
            <a:cxnSpLocks/>
          </p:cNvCxnSpPr>
          <p:nvPr/>
        </p:nvCxnSpPr>
        <p:spPr>
          <a:xfrm>
            <a:off x="3962400"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61C4964F-208C-5FA8-D9D0-7933E4CB7BE6}"/>
              </a:ext>
            </a:extLst>
          </p:cNvPr>
          <p:cNvSpPr txBox="1"/>
          <p:nvPr/>
        </p:nvSpPr>
        <p:spPr>
          <a:xfrm>
            <a:off x="4114800" y="726397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ZoneTexte 38">
            <a:extLst>
              <a:ext uri="{FF2B5EF4-FFF2-40B4-BE49-F238E27FC236}">
                <a16:creationId xmlns:a16="http://schemas.microsoft.com/office/drawing/2014/main" id="{87297512-141C-B088-0E5A-F6A8209A4493}"/>
              </a:ext>
            </a:extLst>
          </p:cNvPr>
          <p:cNvSpPr txBox="1"/>
          <p:nvPr/>
        </p:nvSpPr>
        <p:spPr>
          <a:xfrm>
            <a:off x="5084228" y="72639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ZoneTexte 42">
            <a:extLst>
              <a:ext uri="{FF2B5EF4-FFF2-40B4-BE49-F238E27FC236}">
                <a16:creationId xmlns:a16="http://schemas.microsoft.com/office/drawing/2014/main" id="{1D4E8E16-4020-8FCA-7780-367DE7FEAD61}"/>
              </a:ext>
            </a:extLst>
          </p:cNvPr>
          <p:cNvSpPr txBox="1"/>
          <p:nvPr/>
        </p:nvSpPr>
        <p:spPr>
          <a:xfrm>
            <a:off x="8208428" y="42772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B84D88E8-DD3A-E98D-ADF8-FA732A285C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876300"/>
            <a:ext cx="1148959" cy="821798"/>
          </a:xfrm>
          <a:prstGeom prst="rect">
            <a:avLst/>
          </a:prstGeom>
        </p:spPr>
      </p:pic>
      <p:sp>
        <p:nvSpPr>
          <p:cNvPr id="6" name="ZoneTexte 5">
            <a:extLst>
              <a:ext uri="{FF2B5EF4-FFF2-40B4-BE49-F238E27FC236}">
                <a16:creationId xmlns:a16="http://schemas.microsoft.com/office/drawing/2014/main" id="{AF6CD3BD-A686-1987-8355-0C3C11D53B06}"/>
              </a:ext>
            </a:extLst>
          </p:cNvPr>
          <p:cNvSpPr txBox="1"/>
          <p:nvPr/>
        </p:nvSpPr>
        <p:spPr>
          <a:xfrm>
            <a:off x="5967015" y="32866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106585"/>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srgbClr val="106585"/>
              </a:solidFill>
              <a:effectLst/>
              <a:uLnTx/>
              <a:uFillTx/>
              <a:latin typeface="Calibri"/>
              <a:ea typeface="+mn-ea"/>
              <a:cs typeface="+mn-cs"/>
            </a:endParaRPr>
          </a:p>
        </p:txBody>
      </p:sp>
      <p:cxnSp>
        <p:nvCxnSpPr>
          <p:cNvPr id="10" name="Connecteur droit avec flèche 9">
            <a:extLst>
              <a:ext uri="{FF2B5EF4-FFF2-40B4-BE49-F238E27FC236}">
                <a16:creationId xmlns:a16="http://schemas.microsoft.com/office/drawing/2014/main" id="{618FD881-2156-84A1-506C-0B195CEEE91C}"/>
              </a:ext>
            </a:extLst>
          </p:cNvPr>
          <p:cNvCxnSpPr>
            <a:cxnSpLocks/>
          </p:cNvCxnSpPr>
          <p:nvPr/>
        </p:nvCxnSpPr>
        <p:spPr>
          <a:xfrm>
            <a:off x="6324600" y="4457700"/>
            <a:ext cx="0" cy="297180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6" name="ZoneTexte 15">
            <a:extLst>
              <a:ext uri="{FF2B5EF4-FFF2-40B4-BE49-F238E27FC236}">
                <a16:creationId xmlns:a16="http://schemas.microsoft.com/office/drawing/2014/main" id="{9DD82CBC-8C6B-64F6-048A-056A35632591}"/>
              </a:ext>
            </a:extLst>
          </p:cNvPr>
          <p:cNvSpPr txBox="1"/>
          <p:nvPr/>
        </p:nvSpPr>
        <p:spPr>
          <a:xfrm>
            <a:off x="5855041" y="724141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106585"/>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srgbClr val="106585"/>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8F5AD444-E6CE-BF0D-E1D8-8948A640F2A3}"/>
              </a:ext>
            </a:extLst>
          </p:cNvPr>
          <p:cNvSpPr txBox="1"/>
          <p:nvPr/>
        </p:nvSpPr>
        <p:spPr>
          <a:xfrm>
            <a:off x="5878718" y="809714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1" name="ZoneTexte 20">
            <a:extLst>
              <a:ext uri="{FF2B5EF4-FFF2-40B4-BE49-F238E27FC236}">
                <a16:creationId xmlns:a16="http://schemas.microsoft.com/office/drawing/2014/main" id="{0DD1E207-FDBD-CE00-5CC4-B0B1641B5C2F}"/>
              </a:ext>
            </a:extLst>
          </p:cNvPr>
          <p:cNvSpPr txBox="1"/>
          <p:nvPr/>
        </p:nvSpPr>
        <p:spPr>
          <a:xfrm>
            <a:off x="4237983" y="8029030"/>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5" name="Connecteur droit 24">
            <a:extLst>
              <a:ext uri="{FF2B5EF4-FFF2-40B4-BE49-F238E27FC236}">
                <a16:creationId xmlns:a16="http://schemas.microsoft.com/office/drawing/2014/main" id="{E1B1A5F1-032C-D1A3-436D-30F50744F2E6}"/>
              </a:ext>
            </a:extLst>
          </p:cNvPr>
          <p:cNvCxnSpPr>
            <a:cxnSpLocks/>
          </p:cNvCxnSpPr>
          <p:nvPr/>
        </p:nvCxnSpPr>
        <p:spPr>
          <a:xfrm>
            <a:off x="4880347" y="9258300"/>
            <a:ext cx="178088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0F2E656E-41A1-5238-C51B-8328643B607D}"/>
              </a:ext>
            </a:extLst>
          </p:cNvPr>
          <p:cNvSpPr txBox="1"/>
          <p:nvPr/>
        </p:nvSpPr>
        <p:spPr>
          <a:xfrm>
            <a:off x="5914383" y="90778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D7DC83F3-D330-2C08-CC75-2C2DBBA40C32}"/>
              </a:ext>
            </a:extLst>
          </p:cNvPr>
          <p:cNvSpPr txBox="1"/>
          <p:nvPr/>
        </p:nvSpPr>
        <p:spPr>
          <a:xfrm>
            <a:off x="5072662" y="808500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9504C585-CFF7-3D48-C1F9-2DE7470306D8}"/>
              </a:ext>
            </a:extLst>
          </p:cNvPr>
          <p:cNvSpPr txBox="1"/>
          <p:nvPr/>
        </p:nvSpPr>
        <p:spPr>
          <a:xfrm>
            <a:off x="5091661" y="90846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2749037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76B16-CAAC-6097-C408-D482366A921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FD0B8B3-C822-A7AE-4C6A-52FF6CA84C6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70D9B1C-8554-643A-37BF-5EE99D566300}"/>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2AFE3D1-7101-DBBA-1E92-9DE70EFD9BDD}"/>
              </a:ext>
            </a:extLst>
          </p:cNvPr>
          <p:cNvSpPr/>
          <p:nvPr/>
        </p:nvSpPr>
        <p:spPr>
          <a:xfrm>
            <a:off x="-1" y="723899"/>
            <a:ext cx="13716001" cy="20054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FCB43BE-E5F8-EBCD-3043-38C299DAF3EE}"/>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قمت بقسمة 948 على 7 فحصلت على الخارج 135 والباقي 3</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02B55A12-0013-A4A0-D709-C4B3CC14157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7D46EA16-F91E-6635-2E48-2F78F138968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172DCC5B-134F-63F1-1FEF-C317F2AB1C60}"/>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6761D3F9-29DF-9A93-C368-785DB4591011}"/>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A4F57A20-EC77-E6DF-1FBE-295CA1D583B4}"/>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D78F3C9C-396B-3CB7-2FFF-48C4FDC1E317}"/>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7CFBBB02-7B92-1171-E226-BAA6A236AFCB}"/>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5167458-6101-89BF-5338-FAF444A1B5AD}"/>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9</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7D900941-2BA0-2DC7-2039-2C9A3E27F7A7}"/>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761D0209-8B10-68A8-32E4-D57DD6E08F3C}"/>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46959D92-4C67-9926-16C9-770737108C9E}"/>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E3943F3D-7239-AEFB-9F56-9FBFCE3DF2BC}"/>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9" name="Connecteur droit avec flèche 28">
            <a:extLst>
              <a:ext uri="{FF2B5EF4-FFF2-40B4-BE49-F238E27FC236}">
                <a16:creationId xmlns:a16="http://schemas.microsoft.com/office/drawing/2014/main" id="{69A9D067-159A-27BE-562B-B57F3C5B08DD}"/>
              </a:ext>
            </a:extLst>
          </p:cNvPr>
          <p:cNvCxnSpPr/>
          <p:nvPr/>
        </p:nvCxnSpPr>
        <p:spPr>
          <a:xfrm>
            <a:off x="55626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9F257FA6-FCD1-E737-C4EE-9A57135EBEB7}"/>
              </a:ext>
            </a:extLst>
          </p:cNvPr>
          <p:cNvSpPr txBox="1"/>
          <p:nvPr/>
        </p:nvSpPr>
        <p:spPr>
          <a:xfrm>
            <a:off x="5091661" y="524848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prstClr val="black"/>
                </a:solidFill>
                <a:latin typeface="Calibri"/>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2E8E6F9F-2AC7-E945-5EED-49FB0E814E19}"/>
              </a:ext>
            </a:extLst>
          </p:cNvPr>
          <p:cNvSpPr txBox="1"/>
          <p:nvPr/>
        </p:nvSpPr>
        <p:spPr>
          <a:xfrm>
            <a:off x="7540255" y="426695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F59AA636-E1F5-E9E4-A2F7-BC7FE5171E1D}"/>
              </a:ext>
            </a:extLst>
          </p:cNvPr>
          <p:cNvSpPr txBox="1"/>
          <p:nvPr/>
        </p:nvSpPr>
        <p:spPr>
          <a:xfrm>
            <a:off x="4030829" y="631671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592673EE-44B2-1236-097F-AA5EF03F84EA}"/>
              </a:ext>
            </a:extLst>
          </p:cNvPr>
          <p:cNvSpPr txBox="1"/>
          <p:nvPr/>
        </p:nvSpPr>
        <p:spPr>
          <a:xfrm>
            <a:off x="5091661" y="631671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DAC71D6C-23E7-8E03-E9BD-64AABA800C8B}"/>
              </a:ext>
            </a:extLst>
          </p:cNvPr>
          <p:cNvSpPr txBox="1"/>
          <p:nvPr/>
        </p:nvSpPr>
        <p:spPr>
          <a:xfrm>
            <a:off x="3498346" y="5841804"/>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5" name="Connecteur droit 34">
            <a:extLst>
              <a:ext uri="{FF2B5EF4-FFF2-40B4-BE49-F238E27FC236}">
                <a16:creationId xmlns:a16="http://schemas.microsoft.com/office/drawing/2014/main" id="{BDE07788-90A3-5188-E3E4-04B886A388ED}"/>
              </a:ext>
            </a:extLst>
          </p:cNvPr>
          <p:cNvCxnSpPr>
            <a:cxnSpLocks/>
          </p:cNvCxnSpPr>
          <p:nvPr/>
        </p:nvCxnSpPr>
        <p:spPr>
          <a:xfrm>
            <a:off x="3962400"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3E6ABF7-40C4-93F0-F378-A394524D16B1}"/>
              </a:ext>
            </a:extLst>
          </p:cNvPr>
          <p:cNvSpPr txBox="1"/>
          <p:nvPr/>
        </p:nvSpPr>
        <p:spPr>
          <a:xfrm>
            <a:off x="4114800" y="726397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ZoneTexte 38">
            <a:extLst>
              <a:ext uri="{FF2B5EF4-FFF2-40B4-BE49-F238E27FC236}">
                <a16:creationId xmlns:a16="http://schemas.microsoft.com/office/drawing/2014/main" id="{2D530175-AC01-60F8-7DB1-238720FAF68C}"/>
              </a:ext>
            </a:extLst>
          </p:cNvPr>
          <p:cNvSpPr txBox="1"/>
          <p:nvPr/>
        </p:nvSpPr>
        <p:spPr>
          <a:xfrm>
            <a:off x="5084228" y="72639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ZoneTexte 42">
            <a:extLst>
              <a:ext uri="{FF2B5EF4-FFF2-40B4-BE49-F238E27FC236}">
                <a16:creationId xmlns:a16="http://schemas.microsoft.com/office/drawing/2014/main" id="{A24D80A2-DD55-52EB-4DA5-95755050760F}"/>
              </a:ext>
            </a:extLst>
          </p:cNvPr>
          <p:cNvSpPr txBox="1"/>
          <p:nvPr/>
        </p:nvSpPr>
        <p:spPr>
          <a:xfrm>
            <a:off x="8208428" y="42772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8852AE76-F7CA-B166-5BDD-F513BF13D997}"/>
              </a:ext>
            </a:extLst>
          </p:cNvPr>
          <p:cNvSpPr txBox="1"/>
          <p:nvPr/>
        </p:nvSpPr>
        <p:spPr>
          <a:xfrm>
            <a:off x="5967015" y="32866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0" name="Connecteur droit avec flèche 9">
            <a:extLst>
              <a:ext uri="{FF2B5EF4-FFF2-40B4-BE49-F238E27FC236}">
                <a16:creationId xmlns:a16="http://schemas.microsoft.com/office/drawing/2014/main" id="{C1F4BFE2-9020-D26B-418D-6B3286D24E88}"/>
              </a:ext>
            </a:extLst>
          </p:cNvPr>
          <p:cNvCxnSpPr>
            <a:cxnSpLocks/>
          </p:cNvCxnSpPr>
          <p:nvPr/>
        </p:nvCxnSpPr>
        <p:spPr>
          <a:xfrm>
            <a:off x="6324600" y="4457700"/>
            <a:ext cx="0" cy="297180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6" name="ZoneTexte 15">
            <a:extLst>
              <a:ext uri="{FF2B5EF4-FFF2-40B4-BE49-F238E27FC236}">
                <a16:creationId xmlns:a16="http://schemas.microsoft.com/office/drawing/2014/main" id="{73BC74B2-F3C3-47E0-BF43-75D0196D20F5}"/>
              </a:ext>
            </a:extLst>
          </p:cNvPr>
          <p:cNvSpPr txBox="1"/>
          <p:nvPr/>
        </p:nvSpPr>
        <p:spPr>
          <a:xfrm>
            <a:off x="5855041" y="724141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8F29E1A7-FBFB-BF08-2C54-7CD065919545}"/>
              </a:ext>
            </a:extLst>
          </p:cNvPr>
          <p:cNvSpPr txBox="1"/>
          <p:nvPr/>
        </p:nvSpPr>
        <p:spPr>
          <a:xfrm>
            <a:off x="5878718" y="809714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ZoneTexte 20">
            <a:extLst>
              <a:ext uri="{FF2B5EF4-FFF2-40B4-BE49-F238E27FC236}">
                <a16:creationId xmlns:a16="http://schemas.microsoft.com/office/drawing/2014/main" id="{D9F3AE0F-07CF-2AEF-8DBB-DA262E573A22}"/>
              </a:ext>
            </a:extLst>
          </p:cNvPr>
          <p:cNvSpPr txBox="1"/>
          <p:nvPr/>
        </p:nvSpPr>
        <p:spPr>
          <a:xfrm>
            <a:off x="4237983" y="8029030"/>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5" name="Connecteur droit 24">
            <a:extLst>
              <a:ext uri="{FF2B5EF4-FFF2-40B4-BE49-F238E27FC236}">
                <a16:creationId xmlns:a16="http://schemas.microsoft.com/office/drawing/2014/main" id="{681E7B99-3DC2-B861-31E8-362069817B87}"/>
              </a:ext>
            </a:extLst>
          </p:cNvPr>
          <p:cNvCxnSpPr>
            <a:cxnSpLocks/>
          </p:cNvCxnSpPr>
          <p:nvPr/>
        </p:nvCxnSpPr>
        <p:spPr>
          <a:xfrm>
            <a:off x="4880347" y="9258300"/>
            <a:ext cx="178088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FABC9D6C-3FC0-3706-D9B5-8ADC68D57E32}"/>
              </a:ext>
            </a:extLst>
          </p:cNvPr>
          <p:cNvSpPr txBox="1"/>
          <p:nvPr/>
        </p:nvSpPr>
        <p:spPr>
          <a:xfrm>
            <a:off x="5914383" y="90778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276F7B07-D240-CAC4-48D6-D746B222F9E9}"/>
              </a:ext>
            </a:extLst>
          </p:cNvPr>
          <p:cNvSpPr txBox="1"/>
          <p:nvPr/>
        </p:nvSpPr>
        <p:spPr>
          <a:xfrm>
            <a:off x="5072662" y="808500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E5C2BB07-F64D-C648-F602-C11B2375FDFD}"/>
              </a:ext>
            </a:extLst>
          </p:cNvPr>
          <p:cNvSpPr txBox="1"/>
          <p:nvPr/>
        </p:nvSpPr>
        <p:spPr>
          <a:xfrm>
            <a:off x="5091661" y="90846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9615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23900"/>
            <a:ext cx="13716001" cy="200206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على ألواحكم انجزوا العملية التالية: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15273CAA-3182-7291-D0AF-270586A63FE5}"/>
              </a:ext>
            </a:extLst>
          </p:cNvPr>
          <p:cNvSpPr txBox="1"/>
          <p:nvPr/>
        </p:nvSpPr>
        <p:spPr>
          <a:xfrm>
            <a:off x="3124200" y="325991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2188628"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06F5DB31-3C51-240D-B6B5-0EA49756FC3E}"/>
              </a:ext>
            </a:extLst>
          </p:cNvPr>
          <p:cNvCxnSpPr/>
          <p:nvPr/>
        </p:nvCxnSpPr>
        <p:spPr>
          <a:xfrm>
            <a:off x="4414722"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8FC08718-1A96-DFF4-4692-C9A4BC03E6AF}"/>
              </a:ext>
            </a:extLst>
          </p:cNvPr>
          <p:cNvCxnSpPr/>
          <p:nvPr/>
        </p:nvCxnSpPr>
        <p:spPr>
          <a:xfrm>
            <a:off x="44147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C0C3BE83-318B-FB53-9033-83016FC74F41}"/>
              </a:ext>
            </a:extLst>
          </p:cNvPr>
          <p:cNvSpPr txBox="1"/>
          <p:nvPr/>
        </p:nvSpPr>
        <p:spPr>
          <a:xfrm>
            <a:off x="4758160" y="317980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75FDD0F-0CC5-89DA-F583-FEC998F05612}"/>
              </a:ext>
            </a:extLst>
          </p:cNvPr>
          <p:cNvSpPr txBox="1"/>
          <p:nvPr/>
        </p:nvSpPr>
        <p:spPr>
          <a:xfrm>
            <a:off x="1434824" y="331340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7119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6F2F-36C3-9194-0022-93B8F013B1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82F26-19E9-712E-E467-60E620FCE74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A0050DC-3BB2-318D-B075-B441F7F6F793}"/>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D05EB6E-25F1-DE07-D3C9-5B80A2775F04}"/>
              </a:ext>
            </a:extLst>
          </p:cNvPr>
          <p:cNvSpPr/>
          <p:nvPr/>
        </p:nvSpPr>
        <p:spPr>
          <a:xfrm>
            <a:off x="-1" y="723899"/>
            <a:ext cx="13716001" cy="195569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F43C6B4-DF05-DD2A-3EEE-7831527881CE}"/>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6DDA851-9BA2-7851-A201-409808594B3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C11B003-9B54-E66E-509C-02896CF6A3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5833F2AB-E450-7377-17BA-A6B41544380C}"/>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59BBE683-9A6A-D04A-32A1-9AD54728ACD4}"/>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97322215-969D-97F2-DDF4-F753F4DDE90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B20829E-49B5-9659-CE96-D3D9178F914E}"/>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30EE5195-9C71-4836-E21C-34000E103066}"/>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20EA46F6-4A51-0853-D8A2-67D4BB73967F}"/>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9C4CE6D7-C547-2422-E052-54034BD50706}"/>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A3A204E7-2C6D-850C-5C48-0C891C3752ED}"/>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3E92FEE7-A2F8-ACCD-6606-5891F7227987}"/>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B8AA894-5F47-D0EB-366B-5CB8F2AF73DD}"/>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9" name="Connecteur droit avec flèche 28">
            <a:extLst>
              <a:ext uri="{FF2B5EF4-FFF2-40B4-BE49-F238E27FC236}">
                <a16:creationId xmlns:a16="http://schemas.microsoft.com/office/drawing/2014/main" id="{1D00CB7B-C66A-1503-8049-E54FC0536025}"/>
              </a:ext>
            </a:extLst>
          </p:cNvPr>
          <p:cNvCxnSpPr/>
          <p:nvPr/>
        </p:nvCxnSpPr>
        <p:spPr>
          <a:xfrm>
            <a:off x="55626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6F8D10DB-65DC-845D-0B0D-B96A89AB4E8D}"/>
              </a:ext>
            </a:extLst>
          </p:cNvPr>
          <p:cNvSpPr txBox="1"/>
          <p:nvPr/>
        </p:nvSpPr>
        <p:spPr>
          <a:xfrm>
            <a:off x="5091661" y="524848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E32EDAD1-CF26-B67F-2CF2-0D08F433C55A}"/>
              </a:ext>
            </a:extLst>
          </p:cNvPr>
          <p:cNvSpPr txBox="1"/>
          <p:nvPr/>
        </p:nvSpPr>
        <p:spPr>
          <a:xfrm>
            <a:off x="7540255" y="426695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4C674EA2-1D3C-B097-A525-FE3D166EB5F0}"/>
              </a:ext>
            </a:extLst>
          </p:cNvPr>
          <p:cNvSpPr txBox="1"/>
          <p:nvPr/>
        </p:nvSpPr>
        <p:spPr>
          <a:xfrm>
            <a:off x="4030829" y="631671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429E74D5-FB67-110A-15BE-3148956F37E7}"/>
              </a:ext>
            </a:extLst>
          </p:cNvPr>
          <p:cNvSpPr txBox="1"/>
          <p:nvPr/>
        </p:nvSpPr>
        <p:spPr>
          <a:xfrm>
            <a:off x="5091661" y="631671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prstClr val="black"/>
                </a:solidFill>
                <a:latin typeface="Calibri"/>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57171BCE-8D42-27FE-F884-FBD2EF2E0A40}"/>
              </a:ext>
            </a:extLst>
          </p:cNvPr>
          <p:cNvSpPr txBox="1"/>
          <p:nvPr/>
        </p:nvSpPr>
        <p:spPr>
          <a:xfrm>
            <a:off x="3498346" y="5841804"/>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5" name="Connecteur droit 34">
            <a:extLst>
              <a:ext uri="{FF2B5EF4-FFF2-40B4-BE49-F238E27FC236}">
                <a16:creationId xmlns:a16="http://schemas.microsoft.com/office/drawing/2014/main" id="{0530CE87-CEE8-E01D-EFDA-211769F72DD5}"/>
              </a:ext>
            </a:extLst>
          </p:cNvPr>
          <p:cNvCxnSpPr>
            <a:cxnSpLocks/>
          </p:cNvCxnSpPr>
          <p:nvPr/>
        </p:nvCxnSpPr>
        <p:spPr>
          <a:xfrm>
            <a:off x="3962400"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0F6598FD-46A2-F600-0B43-E3790139CB78}"/>
              </a:ext>
            </a:extLst>
          </p:cNvPr>
          <p:cNvSpPr txBox="1"/>
          <p:nvPr/>
        </p:nvSpPr>
        <p:spPr>
          <a:xfrm>
            <a:off x="4114800" y="726397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ZoneTexte 38">
            <a:extLst>
              <a:ext uri="{FF2B5EF4-FFF2-40B4-BE49-F238E27FC236}">
                <a16:creationId xmlns:a16="http://schemas.microsoft.com/office/drawing/2014/main" id="{5F6D901F-FC5F-DA92-E9DF-A4783233E2E9}"/>
              </a:ext>
            </a:extLst>
          </p:cNvPr>
          <p:cNvSpPr txBox="1"/>
          <p:nvPr/>
        </p:nvSpPr>
        <p:spPr>
          <a:xfrm>
            <a:off x="5084228" y="72639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ZoneTexte 42">
            <a:extLst>
              <a:ext uri="{FF2B5EF4-FFF2-40B4-BE49-F238E27FC236}">
                <a16:creationId xmlns:a16="http://schemas.microsoft.com/office/drawing/2014/main" id="{1F89AFD3-8AC0-A0D4-0F85-A982A3FD7179}"/>
              </a:ext>
            </a:extLst>
          </p:cNvPr>
          <p:cNvSpPr txBox="1"/>
          <p:nvPr/>
        </p:nvSpPr>
        <p:spPr>
          <a:xfrm>
            <a:off x="8208428" y="42772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F657BA11-B653-F535-E75C-93BA77E7DF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876300"/>
            <a:ext cx="1148959" cy="821798"/>
          </a:xfrm>
          <a:prstGeom prst="rect">
            <a:avLst/>
          </a:prstGeom>
        </p:spPr>
      </p:pic>
      <p:sp>
        <p:nvSpPr>
          <p:cNvPr id="6" name="ZoneTexte 5">
            <a:extLst>
              <a:ext uri="{FF2B5EF4-FFF2-40B4-BE49-F238E27FC236}">
                <a16:creationId xmlns:a16="http://schemas.microsoft.com/office/drawing/2014/main" id="{734D8910-BEF9-68B3-ED7A-4E86B08BB930}"/>
              </a:ext>
            </a:extLst>
          </p:cNvPr>
          <p:cNvSpPr txBox="1"/>
          <p:nvPr/>
        </p:nvSpPr>
        <p:spPr>
          <a:xfrm>
            <a:off x="5906496" y="322537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0" name="Connecteur droit avec flèche 9">
            <a:extLst>
              <a:ext uri="{FF2B5EF4-FFF2-40B4-BE49-F238E27FC236}">
                <a16:creationId xmlns:a16="http://schemas.microsoft.com/office/drawing/2014/main" id="{FBA2AB65-9E08-4317-E89A-C87C7FCAA2BD}"/>
              </a:ext>
            </a:extLst>
          </p:cNvPr>
          <p:cNvCxnSpPr>
            <a:cxnSpLocks/>
          </p:cNvCxnSpPr>
          <p:nvPr/>
        </p:nvCxnSpPr>
        <p:spPr>
          <a:xfrm>
            <a:off x="6324600" y="4457700"/>
            <a:ext cx="0" cy="297180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6" name="ZoneTexte 15">
            <a:extLst>
              <a:ext uri="{FF2B5EF4-FFF2-40B4-BE49-F238E27FC236}">
                <a16:creationId xmlns:a16="http://schemas.microsoft.com/office/drawing/2014/main" id="{B1A229E7-5714-14E4-9F7A-6ABA5C1228F8}"/>
              </a:ext>
            </a:extLst>
          </p:cNvPr>
          <p:cNvSpPr txBox="1"/>
          <p:nvPr/>
        </p:nvSpPr>
        <p:spPr>
          <a:xfrm>
            <a:off x="5855041" y="724141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33B18D79-E369-E31E-8641-38F41D02933E}"/>
              </a:ext>
            </a:extLst>
          </p:cNvPr>
          <p:cNvSpPr txBox="1"/>
          <p:nvPr/>
        </p:nvSpPr>
        <p:spPr>
          <a:xfrm>
            <a:off x="5878718" y="809714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ZoneTexte 20">
            <a:extLst>
              <a:ext uri="{FF2B5EF4-FFF2-40B4-BE49-F238E27FC236}">
                <a16:creationId xmlns:a16="http://schemas.microsoft.com/office/drawing/2014/main" id="{3ECE00A6-4161-127D-4388-D7A656F40FDD}"/>
              </a:ext>
            </a:extLst>
          </p:cNvPr>
          <p:cNvSpPr txBox="1"/>
          <p:nvPr/>
        </p:nvSpPr>
        <p:spPr>
          <a:xfrm>
            <a:off x="4194640" y="7955401"/>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5" name="Connecteur droit 24">
            <a:extLst>
              <a:ext uri="{FF2B5EF4-FFF2-40B4-BE49-F238E27FC236}">
                <a16:creationId xmlns:a16="http://schemas.microsoft.com/office/drawing/2014/main" id="{8A0DD376-23BD-F493-1D45-1A2746A217BA}"/>
              </a:ext>
            </a:extLst>
          </p:cNvPr>
          <p:cNvCxnSpPr>
            <a:cxnSpLocks/>
          </p:cNvCxnSpPr>
          <p:nvPr/>
        </p:nvCxnSpPr>
        <p:spPr>
          <a:xfrm>
            <a:off x="5438481" y="92583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5F63AEA4-DBB3-67E4-0D9E-4B5C2E05B479}"/>
              </a:ext>
            </a:extLst>
          </p:cNvPr>
          <p:cNvSpPr txBox="1"/>
          <p:nvPr/>
        </p:nvSpPr>
        <p:spPr>
          <a:xfrm>
            <a:off x="5914383" y="90778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E10DEF5B-93C6-C78C-A86D-FFC58B84B3B3}"/>
              </a:ext>
            </a:extLst>
          </p:cNvPr>
          <p:cNvSpPr txBox="1"/>
          <p:nvPr/>
        </p:nvSpPr>
        <p:spPr>
          <a:xfrm>
            <a:off x="5114318" y="818866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5E8B4501-D6BC-C696-88D4-55483324D21E}"/>
              </a:ext>
            </a:extLst>
          </p:cNvPr>
          <p:cNvSpPr txBox="1"/>
          <p:nvPr/>
        </p:nvSpPr>
        <p:spPr>
          <a:xfrm>
            <a:off x="5161403" y="910283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2300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dirty="0">
                <a:solidFill>
                  <a:prstClr val="black"/>
                </a:solidFill>
                <a:latin typeface="Microsoft Uighur" panose="02000000000000000000" pitchFamily="2" charset="-78"/>
                <a:cs typeface="Microsoft Uighur" panose="02000000000000000000" pitchFamily="2" charset="-78"/>
              </a:rPr>
              <a:t>قسمة</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المقسوم على اليمين والمقسوم عليه على اليسار وبينهما رمز القسمة</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أبدأ القسمة من المئات؛</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رقم العشرات وأتابع القسمة؛</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رقم الوحدات وأتابع القسمة. أتحقق من أن الباقي أصغر من المقسوم عليه.</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تابعوا معي سأقرأ المسألة </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76399" y="3900537"/>
            <a:ext cx="10439401" cy="489370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8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اشترى بستاني 510 شتلة، أراد زراعتها في صفوف من 6 شتلات في الصف الواحد .</a:t>
            </a:r>
            <a:endParaRPr kumimoji="0" lang="fr-FR" sz="8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8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الصفوف التي سيزرعها البستاني؟</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2203701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أغمضوا أعينكم وحاولوا تخيل المسألة.</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3063976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44876" y="3086100"/>
            <a:ext cx="5232405"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214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جدول التفكيك</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قسمة (3 أرقام على رقم)</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64345" y="2836774"/>
            <a:ext cx="5232405"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724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اشترى البستاني 510 شتلة</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سيزرع في كل صف 6 شتلات</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740612" y="2907663"/>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Tree>
    <p:extLst>
      <p:ext uri="{BB962C8B-B14F-4D97-AF65-F5344CB8AC3E}">
        <p14:creationId xmlns:p14="http://schemas.microsoft.com/office/powerpoint/2010/main" val="34332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800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840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حساب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الصفوف التي سيزرعها البستاني</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232405"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Tree>
    <p:extLst>
      <p:ext uri="{BB962C8B-B14F-4D97-AF65-F5344CB8AC3E}">
        <p14:creationId xmlns:p14="http://schemas.microsoft.com/office/powerpoint/2010/main" val="97492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644876" y="3467100"/>
            <a:ext cx="5232405"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874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6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990599" y="4019736"/>
            <a:ext cx="5638799" cy="3046988"/>
          </a:xfrm>
          <a:prstGeom prst="rect">
            <a:avLst/>
          </a:prstGeom>
          <a:noFill/>
        </p:spPr>
        <p:txBody>
          <a:bodyPr wrap="square" rtlCol="0">
            <a:spAutoFit/>
          </a:bodyPr>
          <a:lstStyle/>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اشترى البستاني 510 شتلة</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سيزرع في كل صف 6 شتلات</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الصفوف التي سيزرعها البستاني</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1113903" y="6780331"/>
            <a:ext cx="5638799"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ال</a:t>
            </a:r>
            <a:r>
              <a:rPr kumimoji="0" lang="ar-M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قسمة</a:t>
            </a:r>
            <a:r>
              <a:rPr kumimoji="0" lang="ar-S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عدد الصفوف التي سيزرعها البستاني.</a:t>
            </a:r>
            <a:endParaRPr kumimoji="0" lang="ar-S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2400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القسمة</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سيزرع في كل صف 6 شتلات</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اشترى 510 شتلة</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388738" y="4916971"/>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813656" y="5228725"/>
            <a:ext cx="3410883"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الصفوف التي سيزرعها</a:t>
            </a:r>
            <a:r>
              <a:rPr kumimoji="0" lang="ar-S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9124681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سنقسم عدد الشتلات الكلي على عدد الشتلات في كل صف</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6</a:t>
            </a: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510</a:t>
            </a:r>
          </a:p>
        </p:txBody>
      </p:sp>
      <p:sp>
        <p:nvSpPr>
          <p:cNvPr id="10" name="ZoneTexte 9">
            <a:extLst>
              <a:ext uri="{FF2B5EF4-FFF2-40B4-BE49-F238E27FC236}">
                <a16:creationId xmlns:a16="http://schemas.microsoft.com/office/drawing/2014/main" id="{9B243465-A6F8-5011-CDAF-EF9141DF7DDC}"/>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a:t>
            </a:r>
            <a:r>
              <a:rPr lang="ar-SA" sz="5400" dirty="0">
                <a:solidFill>
                  <a:prstClr val="black"/>
                </a:solidFill>
                <a:latin typeface="Microsoft Uighur" panose="02000000000000000000" pitchFamily="2" charset="-78"/>
                <a:cs typeface="Microsoft Uighur" panose="02000000000000000000" pitchFamily="2" charset="-78"/>
              </a:rPr>
              <a:t>؟</a:t>
            </a:r>
            <a:endParaRPr lang="ar-MA" sz="5400" dirty="0">
              <a:solidFill>
                <a:prstClr val="black"/>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033784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4" name="Image 13">
            <a:extLst>
              <a:ext uri="{FF2B5EF4-FFF2-40B4-BE49-F238E27FC236}">
                <a16:creationId xmlns:a16="http://schemas.microsoft.com/office/drawing/2014/main" id="{119C852C-F58E-91AB-A87A-C9E987272A0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76800" y="4609906"/>
            <a:ext cx="2126957" cy="2665684"/>
          </a:xfrm>
          <a:prstGeom prst="rect">
            <a:avLst/>
          </a:prstGeom>
        </p:spPr>
      </p:pic>
      <p:grpSp>
        <p:nvGrpSpPr>
          <p:cNvPr id="21" name="Groupe 20">
            <a:extLst>
              <a:ext uri="{FF2B5EF4-FFF2-40B4-BE49-F238E27FC236}">
                <a16:creationId xmlns:a16="http://schemas.microsoft.com/office/drawing/2014/main" id="{361576F5-FA11-FC11-7410-1DA25290E388}"/>
              </a:ext>
            </a:extLst>
          </p:cNvPr>
          <p:cNvGrpSpPr/>
          <p:nvPr/>
        </p:nvGrpSpPr>
        <p:grpSpPr>
          <a:xfrm>
            <a:off x="7239000" y="4838700"/>
            <a:ext cx="1823611" cy="2215306"/>
            <a:chOff x="5551965" y="4355607"/>
            <a:chExt cx="2789137" cy="3388218"/>
          </a:xfrm>
        </p:grpSpPr>
        <p:pic>
          <p:nvPicPr>
            <p:cNvPr id="24" name="Image 23" descr="Une image contenant texte, capture d’écran, Rectangle, cercle&#10;&#10;Le contenu généré par l’IA peut être incorrect.">
              <a:extLst>
                <a:ext uri="{FF2B5EF4-FFF2-40B4-BE49-F238E27FC236}">
                  <a16:creationId xmlns:a16="http://schemas.microsoft.com/office/drawing/2014/main" id="{DD5B9836-5D5A-4073-8B67-50598BDEAD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545721">
              <a:off x="7466251" y="4355607"/>
              <a:ext cx="679221" cy="1391763"/>
            </a:xfrm>
            <a:prstGeom prst="rect">
              <a:avLst/>
            </a:prstGeom>
          </p:spPr>
        </p:pic>
        <p:pic>
          <p:nvPicPr>
            <p:cNvPr id="27" name="Image 26" descr="Une image contenant texte, capture d’écran, Rectangle, cercle&#10;&#10;Le contenu généré par l’IA peut être incorrect.">
              <a:extLst>
                <a:ext uri="{FF2B5EF4-FFF2-40B4-BE49-F238E27FC236}">
                  <a16:creationId xmlns:a16="http://schemas.microsoft.com/office/drawing/2014/main" id="{5CA4CDD3-352F-102C-6B1C-4EA37CDA7B0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545721">
              <a:off x="6793967" y="4367805"/>
              <a:ext cx="679221" cy="1391763"/>
            </a:xfrm>
            <a:prstGeom prst="rect">
              <a:avLst/>
            </a:prstGeom>
          </p:spPr>
        </p:pic>
        <p:pic>
          <p:nvPicPr>
            <p:cNvPr id="28" name="Image 27" descr="Une image contenant texte, capture d’écran, Rectangle, conception&#10;&#10;Le contenu généré par l’IA peut être incorrect.">
              <a:extLst>
                <a:ext uri="{FF2B5EF4-FFF2-40B4-BE49-F238E27FC236}">
                  <a16:creationId xmlns:a16="http://schemas.microsoft.com/office/drawing/2014/main" id="{8BB6D604-A793-25B4-4E10-3F5CD37C7FE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38541">
              <a:off x="6359041" y="4885399"/>
              <a:ext cx="691822" cy="1425101"/>
            </a:xfrm>
            <a:prstGeom prst="rect">
              <a:avLst/>
            </a:prstGeom>
          </p:spPr>
        </p:pic>
        <p:pic>
          <p:nvPicPr>
            <p:cNvPr id="29" name="Image 28" descr="Une image contenant texte, capture d’écran, Rectangle, conception&#10;&#10;Le contenu généré par l’IA peut être incorrect.">
              <a:extLst>
                <a:ext uri="{FF2B5EF4-FFF2-40B4-BE49-F238E27FC236}">
                  <a16:creationId xmlns:a16="http://schemas.microsoft.com/office/drawing/2014/main" id="{2ADA2FCB-8071-968C-F0A5-0BCBF2099F5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38541">
              <a:off x="5551965" y="4798483"/>
              <a:ext cx="691822" cy="1425101"/>
            </a:xfrm>
            <a:prstGeom prst="rect">
              <a:avLst/>
            </a:prstGeom>
          </p:spPr>
        </p:pic>
        <p:pic>
          <p:nvPicPr>
            <p:cNvPr id="30" name="Image 29" descr="Une image contenant texte, bleu vert, conception, motif&#10;&#10;Le contenu généré par l’IA peut être incorrect.">
              <a:extLst>
                <a:ext uri="{FF2B5EF4-FFF2-40B4-BE49-F238E27FC236}">
                  <a16:creationId xmlns:a16="http://schemas.microsoft.com/office/drawing/2014/main" id="{F3E75A30-3F0F-F582-BB6B-5C0515E8E5E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64355" y="5817855"/>
              <a:ext cx="676747" cy="1439388"/>
            </a:xfrm>
            <a:prstGeom prst="rect">
              <a:avLst/>
            </a:prstGeom>
          </p:spPr>
        </p:pic>
        <p:pic>
          <p:nvPicPr>
            <p:cNvPr id="31" name="Image 30" descr="Une image contenant texte, bleu vert, conception, motif&#10;&#10;Le contenu généré par l’IA peut être incorrect.">
              <a:extLst>
                <a:ext uri="{FF2B5EF4-FFF2-40B4-BE49-F238E27FC236}">
                  <a16:creationId xmlns:a16="http://schemas.microsoft.com/office/drawing/2014/main" id="{E824F6FE-C576-9BA5-BAA4-FA018FA92A7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65411" y="6174513"/>
              <a:ext cx="676747" cy="1439388"/>
            </a:xfrm>
            <a:prstGeom prst="rect">
              <a:avLst/>
            </a:prstGeom>
          </p:spPr>
        </p:pic>
        <p:pic>
          <p:nvPicPr>
            <p:cNvPr id="32" name="Image 31" descr="Une image contenant texte, conception, motif&#10;&#10;Le contenu généré par l’IA peut être incorrect.">
              <a:extLst>
                <a:ext uri="{FF2B5EF4-FFF2-40B4-BE49-F238E27FC236}">
                  <a16:creationId xmlns:a16="http://schemas.microsoft.com/office/drawing/2014/main" id="{1C8C4BEB-2E7F-0102-404D-1C682593A26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99437" y="6337774"/>
              <a:ext cx="674698" cy="1406051"/>
            </a:xfrm>
            <a:prstGeom prst="rect">
              <a:avLst/>
            </a:prstGeom>
          </p:spPr>
        </p:pic>
        <p:pic>
          <p:nvPicPr>
            <p:cNvPr id="33" name="Image 32" descr="Une image contenant texte, conception, motif&#10;&#10;Le contenu généré par l’IA peut être incorrect.">
              <a:extLst>
                <a:ext uri="{FF2B5EF4-FFF2-40B4-BE49-F238E27FC236}">
                  <a16:creationId xmlns:a16="http://schemas.microsoft.com/office/drawing/2014/main" id="{90AE51DE-CF5B-84C1-51D2-0AB3998EAE9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68770" y="6152077"/>
              <a:ext cx="674698" cy="1406051"/>
            </a:xfrm>
            <a:prstGeom prst="rect">
              <a:avLst/>
            </a:prstGeom>
          </p:spPr>
        </p:pic>
      </p:grpSp>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defRPr/>
            </a:pPr>
            <a:r>
              <a:rPr lang="ar-MA" sz="40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990600" y="4828788"/>
            <a:ext cx="5638799" cy="260071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a:t>
            </a:r>
            <a:r>
              <a:rPr lang="ar-MA" sz="4800" b="1" dirty="0">
                <a:solidFill>
                  <a:prstClr val="black"/>
                </a:solidFill>
                <a:latin typeface="Microsoft Uighur" panose="02000000000000000000" pitchFamily="2" charset="-78"/>
                <a:cs typeface="Microsoft Uighur" panose="02000000000000000000" pitchFamily="2" charset="-78"/>
              </a:rPr>
              <a:t>الصفوف</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هو:</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510 ÷ 6 = 85</a:t>
            </a:r>
            <a:endParaRPr kumimoji="0" lang="ar-SA"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07459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FBEFD-1E08-E42B-3B26-50376AB026B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20D758E-EE32-25B5-2728-F118435B85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DCD837D-969F-DFB2-EBCB-C532A387785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E953C13-E9BE-A51F-E0FA-62A6695C1978}"/>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7EC1AC2-B4D1-1BE8-2DC7-22B76AA702DE}"/>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خدوا كراساتكم سننجز التمارين الصفحة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30</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82FC1B5-45F0-28BD-07A5-59789CE36CA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020B448-A1C0-7365-BF73-B8C9E5F3BB2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C3F43DFF-B41F-9CFE-0B56-7E06E58210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4" y="4375775"/>
            <a:ext cx="13101744" cy="3829468"/>
          </a:xfrm>
          <a:prstGeom prst="rect">
            <a:avLst/>
          </a:prstGeom>
        </p:spPr>
      </p:pic>
      <p:sp>
        <p:nvSpPr>
          <p:cNvPr id="5" name="Rectangle 4">
            <a:extLst>
              <a:ext uri="{FF2B5EF4-FFF2-40B4-BE49-F238E27FC236}">
                <a16:creationId xmlns:a16="http://schemas.microsoft.com/office/drawing/2014/main" id="{B551D684-BAAC-204E-5E35-AB45F7B1A65E}"/>
              </a:ext>
            </a:extLst>
          </p:cNvPr>
          <p:cNvSpPr/>
          <p:nvPr/>
        </p:nvSpPr>
        <p:spPr>
          <a:xfrm>
            <a:off x="609600" y="5219700"/>
            <a:ext cx="6096000" cy="346337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931356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2514600" y="976263"/>
            <a:ext cx="10001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(يتم التصحيح بشكل تفاعلي على السبورة الجانبية)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0CA0E0F0-834F-CD80-C29C-E8E13A7C6B7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4" y="4457622"/>
            <a:ext cx="13101744" cy="3829468"/>
          </a:xfrm>
          <a:prstGeom prst="rect">
            <a:avLst/>
          </a:prstGeom>
        </p:spPr>
      </p:pic>
      <p:sp>
        <p:nvSpPr>
          <p:cNvPr id="6" name="Rectangle 5">
            <a:extLst>
              <a:ext uri="{FF2B5EF4-FFF2-40B4-BE49-F238E27FC236}">
                <a16:creationId xmlns:a16="http://schemas.microsoft.com/office/drawing/2014/main" id="{5B855E90-D79B-E558-5C2E-92A0B39763F0}"/>
              </a:ext>
            </a:extLst>
          </p:cNvPr>
          <p:cNvSpPr/>
          <p:nvPr/>
        </p:nvSpPr>
        <p:spPr>
          <a:xfrm>
            <a:off x="561990" y="5403380"/>
            <a:ext cx="6143610" cy="305516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FA7A62B3-E37F-11AF-153D-24B6F27D6483}"/>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7748505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أتمموا ملء الجدول كما هو مطلوب</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FDD75DE4-B23F-0CB4-D07D-2DA29045AB6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3355366"/>
            <a:ext cx="13081337" cy="4531334"/>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589085" y="4497167"/>
            <a:ext cx="12669715" cy="17131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298989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52158-A350-A19D-7AD5-2B31F2F51D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0E39CB0-D312-BD24-BCA0-5473B017EF1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645096A-B8A9-F57B-5121-5A6EC5F6AE4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CC9687-9493-B2BB-48D9-9C1607AB3033}"/>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7BFD0A1-47A8-E73F-46C8-C5423576415C}"/>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sp>
        <p:nvSpPr>
          <p:cNvPr id="3" name="Freeform 8">
            <a:extLst>
              <a:ext uri="{FF2B5EF4-FFF2-40B4-BE49-F238E27FC236}">
                <a16:creationId xmlns:a16="http://schemas.microsoft.com/office/drawing/2014/main" id="{D35157AE-E0A7-6C29-4AAB-3BBED4B7089F}"/>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6A33840-367E-F7F1-EFAD-EE0C1E2ED15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064BB8C9-D7DB-61ED-09AA-14D5FB28882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4" y="4005633"/>
            <a:ext cx="13164292" cy="4490667"/>
          </a:xfrm>
          <a:prstGeom prst="rect">
            <a:avLst/>
          </a:prstGeom>
        </p:spPr>
      </p:pic>
      <p:sp>
        <p:nvSpPr>
          <p:cNvPr id="12" name="Rectangle 11">
            <a:extLst>
              <a:ext uri="{FF2B5EF4-FFF2-40B4-BE49-F238E27FC236}">
                <a16:creationId xmlns:a16="http://schemas.microsoft.com/office/drawing/2014/main" id="{6E15F518-1322-DD5B-75D6-67C8A4306FA2}"/>
              </a:ext>
            </a:extLst>
          </p:cNvPr>
          <p:cNvSpPr/>
          <p:nvPr/>
        </p:nvSpPr>
        <p:spPr>
          <a:xfrm>
            <a:off x="589085" y="5106767"/>
            <a:ext cx="12669715" cy="17131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43A1AF8F-251C-5F37-E181-B6ED499A29C3}"/>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0851875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أنجزوا التمرين 3 صفحة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30</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4B5617EF-306F-F4BA-52EA-F87DE55994C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8294" y="4222135"/>
            <a:ext cx="13127363" cy="3979064"/>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2971800" y="5219700"/>
            <a:ext cx="4648200" cy="320176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62272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0534E-7AB5-39A3-12C5-60D6533306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D4A318E-B3B6-00CF-FE32-5ED5B6BE377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E1B2020-E731-4B01-F4DD-24CD98A555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E4A6484-E46A-C506-2C67-E037EAFDFE2A}"/>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34199D-5CF1-7B3C-F28D-179ABE205B6E}"/>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بشكل تفاعلي على السبورة الجانبية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C54F1E8-F111-AF01-F86F-E82B2D31E94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6830E8B-0AAF-363E-C92A-BE54AB95EA1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2" name="ZoneTexte 11">
            <a:extLst>
              <a:ext uri="{FF2B5EF4-FFF2-40B4-BE49-F238E27FC236}">
                <a16:creationId xmlns:a16="http://schemas.microsoft.com/office/drawing/2014/main" id="{25A18FF6-A688-A9ED-20F8-54DCC318F874}"/>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a:extLst>
              <a:ext uri="{FF2B5EF4-FFF2-40B4-BE49-F238E27FC236}">
                <a16:creationId xmlns:a16="http://schemas.microsoft.com/office/drawing/2014/main" id="{4423FF34-79FD-EDA7-F619-9DE58D4A69D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3837" y="4222135"/>
            <a:ext cx="13127363" cy="3979064"/>
          </a:xfrm>
          <a:prstGeom prst="rect">
            <a:avLst/>
          </a:prstGeom>
        </p:spPr>
      </p:pic>
      <p:sp>
        <p:nvSpPr>
          <p:cNvPr id="5" name="Rectangle 4">
            <a:extLst>
              <a:ext uri="{FF2B5EF4-FFF2-40B4-BE49-F238E27FC236}">
                <a16:creationId xmlns:a16="http://schemas.microsoft.com/office/drawing/2014/main" id="{796BBAFF-04A2-FAE1-54FC-B1BD50545B03}"/>
              </a:ext>
            </a:extLst>
          </p:cNvPr>
          <p:cNvSpPr/>
          <p:nvPr/>
        </p:nvSpPr>
        <p:spPr>
          <a:xfrm>
            <a:off x="3048000" y="5219700"/>
            <a:ext cx="4648200" cy="320176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737978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ابحثوا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عن حل المسألة </a:t>
            </a:r>
            <a:r>
              <a:rPr kumimoji="0" lang="ar-MA" sz="3200" b="0" i="0" u="none" strike="noStrike" kern="1200" cap="none" spc="0" normalizeH="0" baseline="0" noProof="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المحددة </a:t>
            </a:r>
            <a:r>
              <a:rPr kumimoji="0" lang="ar-SA" sz="3200" b="0" i="0" u="none" strike="noStrike" kern="1200" cap="none" spc="0" normalizeH="0" baseline="0" noProof="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مع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6534" y="3981371"/>
            <a:ext cx="13074666" cy="4478119"/>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412734" y="4991100"/>
            <a:ext cx="6521466" cy="3581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115348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3211-87F3-7534-9474-90773A8DB5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10015EC-6286-6F47-F6C1-63A8B469626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2E3985-86F6-2E85-5096-98256FE2201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38C9A35-4DCF-4711-FA56-DCAD77338DCD}"/>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9014A6C-5D7A-F836-9652-8366EDF1B3CB}"/>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C8461E6-54F7-2238-C7CE-A23183D65FB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38F7790-C895-687C-D8B4-8B21BFD07D1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F9C3B3CB-3890-1D74-88EC-5A8E43DB67FE}"/>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5" name="Image 4">
            <a:extLst>
              <a:ext uri="{FF2B5EF4-FFF2-40B4-BE49-F238E27FC236}">
                <a16:creationId xmlns:a16="http://schemas.microsoft.com/office/drawing/2014/main" id="{4372F043-D97D-D374-D94C-87D753C5793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3" y="3997018"/>
            <a:ext cx="13135347" cy="4498902"/>
          </a:xfrm>
          <a:prstGeom prst="rect">
            <a:avLst/>
          </a:prstGeom>
        </p:spPr>
      </p:pic>
      <p:sp>
        <p:nvSpPr>
          <p:cNvPr id="7" name="Rectangle 6">
            <a:extLst>
              <a:ext uri="{FF2B5EF4-FFF2-40B4-BE49-F238E27FC236}">
                <a16:creationId xmlns:a16="http://schemas.microsoft.com/office/drawing/2014/main" id="{5AC44F0B-EB5D-EADC-17D1-4D2BCE053BC0}"/>
              </a:ext>
            </a:extLst>
          </p:cNvPr>
          <p:cNvSpPr/>
          <p:nvPr/>
        </p:nvSpPr>
        <p:spPr>
          <a:xfrm>
            <a:off x="457200" y="4991100"/>
            <a:ext cx="6243320" cy="366033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F51B479-1EC7-03A4-8819-3D3CC989407D}"/>
              </a:ext>
            </a:extLst>
          </p:cNvPr>
          <p:cNvSpPr txBox="1"/>
          <p:nvPr/>
        </p:nvSpPr>
        <p:spPr>
          <a:xfrm>
            <a:off x="949961" y="7625090"/>
            <a:ext cx="3810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848</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8</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106</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644860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القسمة (3 أرقام على رقم)</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جدول التفكيك</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2437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9769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a:t>
            </a:r>
            <a:r>
              <a:rPr lang="ar-MA" sz="4000" b="1" dirty="0">
                <a:solidFill>
                  <a:srgbClr val="C00000"/>
                </a:solidFill>
                <a:latin typeface="Microsoft Uighur" panose="02000000000000000000" pitchFamily="2" charset="-78"/>
                <a:cs typeface="Microsoft Uighur" panose="02000000000000000000" pitchFamily="2" charset="-78"/>
              </a:rPr>
              <a:t>إ</a:t>
            </a:r>
            <a:r>
              <a:rPr lang="ar-SA" sz="4000" b="1" dirty="0" err="1">
                <a:solidFill>
                  <a:srgbClr val="C00000"/>
                </a:solidFill>
                <a:latin typeface="Microsoft Uighur" panose="02000000000000000000" pitchFamily="2" charset="-78"/>
                <a:cs typeface="Microsoft Uighur" panose="02000000000000000000" pitchFamily="2" charset="-78"/>
              </a:rPr>
              <a:t>نجازات</a:t>
            </a:r>
            <a:r>
              <a:rPr lang="ar-SA" sz="4000" b="1" dirty="0">
                <a:solidFill>
                  <a:srgbClr val="C00000"/>
                </a:solidFill>
                <a:latin typeface="Microsoft Uighur" panose="02000000000000000000" pitchFamily="2" charset="-78"/>
                <a:cs typeface="Microsoft Uighur" panose="02000000000000000000" pitchFamily="2" charset="-78"/>
              </a:rPr>
              <a:t>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8" name="Google Shape;146;p4">
            <a:extLst>
              <a:ext uri="{FF2B5EF4-FFF2-40B4-BE49-F238E27FC236}">
                <a16:creationId xmlns:a16="http://schemas.microsoft.com/office/drawing/2014/main" id="{BADF30DE-17FC-959C-3206-B7AE9DE4BF1A}"/>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graphicFrame>
        <p:nvGraphicFramePr>
          <p:cNvPr id="3" name="Tableau 2">
            <a:extLst>
              <a:ext uri="{FF2B5EF4-FFF2-40B4-BE49-F238E27FC236}">
                <a16:creationId xmlns:a16="http://schemas.microsoft.com/office/drawing/2014/main" id="{2D897B20-FBBE-FCB1-77B6-F1710603FC9F}"/>
              </a:ext>
            </a:extLst>
          </p:cNvPr>
          <p:cNvGraphicFramePr>
            <a:graphicFrameLocks noGrp="1"/>
          </p:cNvGraphicFramePr>
          <p:nvPr/>
        </p:nvGraphicFramePr>
        <p:xfrm>
          <a:off x="150019" y="2234489"/>
          <a:ext cx="13415962" cy="6577642"/>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4" name="Espace réservé du contenu 3">
            <a:extLst>
              <a:ext uri="{FF2B5EF4-FFF2-40B4-BE49-F238E27FC236}">
                <a16:creationId xmlns:a16="http://schemas.microsoft.com/office/drawing/2014/main" id="{30422127-72C9-93B5-127F-1804AA89BF86}"/>
              </a:ext>
            </a:extLst>
          </p:cNvPr>
          <p:cNvSpPr txBox="1">
            <a:spLocks/>
          </p:cNvSpPr>
          <p:nvPr/>
        </p:nvSpPr>
        <p:spPr>
          <a:xfrm>
            <a:off x="4752865" y="4443444"/>
            <a:ext cx="8677387" cy="4377690"/>
          </a:xfrm>
          <a:prstGeom prst="rect">
            <a:avLst/>
          </a:prstGeom>
          <a:noFill/>
          <a:ln>
            <a:noFill/>
          </a:ln>
        </p:spPr>
        <p:txBody>
          <a:bodyPr spcFirstLastPara="1" vert="horz" wrap="square" lIns="102870" tIns="51435" rIns="102870" bIns="51435" rtlCol="0" anchor="t" anchorCtr="0">
            <a:normAutofit/>
          </a:bodyPr>
          <a:lstStyle>
            <a:lvl1pPr marL="228600" lvl="0" indent="-228600" algn="l" defTabSz="914400" rtl="0" eaLnBrk="1" latinLnBrk="0" hangingPunct="1">
              <a:lnSpc>
                <a:spcPct val="90000"/>
              </a:lnSpc>
              <a:spcBef>
                <a:spcPts val="1000"/>
              </a:spcBef>
              <a:spcAft>
                <a:spcPts val="0"/>
              </a:spcAft>
              <a:buClr>
                <a:srgbClr val="009A92"/>
              </a:buClr>
              <a:buSzPts val="2133"/>
              <a:buFont typeface="Arial" panose="020B0604020202020204" pitchFamily="34" charset="0"/>
              <a:buChar char="•"/>
              <a:defRPr sz="2800" b="0" i="0" kern="1200">
                <a:solidFill>
                  <a:schemeClr val="tx1"/>
                </a:solidFill>
                <a:latin typeface="+mn-lt"/>
                <a:ea typeface="+mn-ea"/>
                <a:cs typeface="+mn-cs"/>
                <a:sym typeface="Montserrat Light"/>
              </a:defRPr>
            </a:lvl1pPr>
            <a:lvl2pPr marL="685800" lvl="1"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400" kern="1200">
                <a:solidFill>
                  <a:schemeClr val="tx1"/>
                </a:solidFill>
                <a:latin typeface="+mn-lt"/>
                <a:ea typeface="+mn-ea"/>
                <a:cs typeface="+mn-cs"/>
              </a:defRPr>
            </a:lvl2pPr>
            <a:lvl3pPr marL="1143000" lvl="2"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000" kern="1200">
                <a:solidFill>
                  <a:schemeClr val="tx1"/>
                </a:solidFill>
                <a:latin typeface="+mn-lt"/>
                <a:ea typeface="+mn-ea"/>
                <a:cs typeface="+mn-cs"/>
              </a:defRPr>
            </a:lvl3pPr>
            <a:lvl4pPr marL="1600200" lvl="3"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4pPr>
            <a:lvl5pPr marL="2057400" lvl="4"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5pPr>
            <a:lvl6pPr marL="2514600" lvl="5"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marL="385763" marR="94298" indent="-385763" algn="just" defTabSz="1028700" rtl="1">
              <a:lnSpc>
                <a:spcPct val="110000"/>
              </a:lnSpc>
              <a:spcBef>
                <a:spcPts val="394"/>
              </a:spcBef>
              <a:buFont typeface="Symbol" panose="05050102010706020507" pitchFamily="18" charset="2"/>
              <a:buChar char=""/>
            </a:pPr>
            <a:r>
              <a:rPr lang="fr-FR" sz="2700" b="1" dirty="0" err="1">
                <a:solidFill>
                  <a:srgbClr val="151616"/>
                </a:solidFill>
                <a:latin typeface="Calibri" panose="020F0502020204030204" pitchFamily="34" charset="0"/>
                <a:ea typeface="Calibri" panose="020F0502020204030204" pitchFamily="34" charset="0"/>
              </a:rPr>
              <a:t>يتحدث</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عن</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مفهوم</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القسمة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ويناقشها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ويحل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عملياتها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تماما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كما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كان</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يفعل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أثناء</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تقديم</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عمليتي</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الجمع</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والطرح</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وذلك</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بكتابة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المسألة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المتعلقة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بالقسمة</a:t>
            </a:r>
            <a:r>
              <a:rPr lang="fr-FR" sz="2700" b="1" dirty="0">
                <a:solidFill>
                  <a:srgbClr val="151616"/>
                </a:solidFill>
                <a:latin typeface="Calibri" panose="020F0502020204030204" pitchFamily="34" charset="0"/>
                <a:ea typeface="Calibri" panose="020F0502020204030204" pitchFamily="34" charset="0"/>
              </a:rPr>
              <a:t> على </a:t>
            </a:r>
            <a:r>
              <a:rPr lang="fr-FR" sz="2700" b="1" dirty="0" err="1">
                <a:solidFill>
                  <a:srgbClr val="151616"/>
                </a:solidFill>
                <a:latin typeface="Calibri" panose="020F0502020204030204" pitchFamily="34" charset="0"/>
                <a:ea typeface="Calibri" panose="020F0502020204030204" pitchFamily="34" charset="0"/>
              </a:rPr>
              <a:t>السبورة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وقراءتها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بشكل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آني</a:t>
            </a:r>
            <a:r>
              <a:rPr lang="fr-FR" sz="2700" b="1" dirty="0">
                <a:solidFill>
                  <a:srgbClr val="151616"/>
                </a:solidFill>
                <a:latin typeface="Calibri" panose="020F0502020204030204" pitchFamily="34" charset="0"/>
                <a:ea typeface="Calibri" panose="020F0502020204030204" pitchFamily="34" charset="0"/>
              </a:rPr>
              <a:t>.</a:t>
            </a:r>
            <a:endParaRPr lang="fr-FR" sz="2700" b="1" dirty="0">
              <a:solidFill>
                <a:prstClr val="black"/>
              </a:solidFill>
              <a:latin typeface="Calibri" panose="020F0502020204030204" pitchFamily="34" charset="0"/>
              <a:ea typeface="Calibri" panose="020F0502020204030204" pitchFamily="34" charset="0"/>
            </a:endParaRPr>
          </a:p>
          <a:p>
            <a:pPr marL="385763" marR="94298" indent="-385763" algn="just" defTabSz="1028700" rtl="1">
              <a:lnSpc>
                <a:spcPct val="110000"/>
              </a:lnSpc>
              <a:spcBef>
                <a:spcPts val="394"/>
              </a:spcBef>
              <a:buFont typeface="Symbol" panose="05050102010706020507" pitchFamily="18" charset="2"/>
              <a:buChar char=""/>
            </a:pPr>
            <a:r>
              <a:rPr lang="ar-MA" sz="2700" b="1" dirty="0">
                <a:solidFill>
                  <a:srgbClr val="151616"/>
                </a:solidFill>
                <a:latin typeface="Calibri" panose="020F0502020204030204" pitchFamily="34" charset="0"/>
                <a:ea typeface="Calibri" panose="020F0502020204030204" pitchFamily="34" charset="0"/>
                <a:cs typeface="Times New Roman" panose="02020603050405020304" pitchFamily="18" charset="0"/>
              </a:rPr>
              <a:t>يفتح مناقشة مع المتعلمين بناء على الأسئلة التالية:</a:t>
            </a:r>
            <a:endParaRPr lang="fr-FR" sz="2700" b="1" dirty="0">
              <a:solidFill>
                <a:prstClr val="black"/>
              </a:solidFill>
              <a:latin typeface="Calibri" panose="020F0502020204030204" pitchFamily="34" charset="0"/>
              <a:ea typeface="Calibri" panose="020F0502020204030204" pitchFamily="34" charset="0"/>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المعلومات</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التي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تقدمها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المسألة</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السؤال</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المطروح</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في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المسألة</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الذي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ينبغي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القيام</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به</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لماذا</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0" indent="0" algn="r" defTabSz="1028700" rtl="1">
              <a:lnSpc>
                <a:spcPct val="110000"/>
              </a:lnSpc>
              <a:spcBef>
                <a:spcPts val="1125"/>
              </a:spcBef>
              <a:buNone/>
            </a:pPr>
            <a:endParaRPr lang="fr-FR" sz="2700" b="1" dirty="0">
              <a:solidFill>
                <a:prstClr val="black"/>
              </a:solidFill>
              <a:latin typeface="Calibri" panose="020F0502020204030204" pitchFamily="34" charset="0"/>
              <a:ea typeface="Calibri" panose="020F0502020204030204" pitchFamily="34" charset="0"/>
            </a:endParaRPr>
          </a:p>
          <a:p>
            <a:pPr marL="0" indent="0" algn="just" defTabSz="1028700" rtl="1">
              <a:lnSpc>
                <a:spcPct val="110000"/>
              </a:lnSpc>
              <a:spcBef>
                <a:spcPts val="681"/>
              </a:spcBef>
              <a:buNone/>
            </a:pPr>
            <a:endParaRPr lang="ar-MA" sz="2700" b="1" dirty="0">
              <a:solidFill>
                <a:prstClr val="black"/>
              </a:solidFill>
              <a:latin typeface="Calibri-Bold"/>
              <a:cs typeface="Times New Roman" panose="02020603050405020304" pitchFamily="18" charset="0"/>
            </a:endParaRPr>
          </a:p>
          <a:p>
            <a:pPr marL="0" indent="0" algn="just" defTabSz="1028700" rtl="1">
              <a:lnSpc>
                <a:spcPct val="110000"/>
              </a:lnSpc>
              <a:spcBef>
                <a:spcPts val="681"/>
              </a:spcBef>
              <a:buNone/>
            </a:pPr>
            <a:endParaRPr lang="ar-MA" sz="2700" b="1" dirty="0">
              <a:solidFill>
                <a:srgbClr val="EE7D31"/>
              </a:solidFill>
              <a:latin typeface="Calibri-Bold"/>
              <a:cs typeface="Times New Roman" panose="02020603050405020304" pitchFamily="18" charset="0"/>
            </a:endParaRPr>
          </a:p>
        </p:txBody>
      </p:sp>
      <p:grpSp>
        <p:nvGrpSpPr>
          <p:cNvPr id="6" name="Groupe 11">
            <a:extLst>
              <a:ext uri="{FF2B5EF4-FFF2-40B4-BE49-F238E27FC236}">
                <a16:creationId xmlns:a16="http://schemas.microsoft.com/office/drawing/2014/main" id="{68768605-E72D-83C3-6447-1EBFC906EA86}"/>
              </a:ext>
            </a:extLst>
          </p:cNvPr>
          <p:cNvGrpSpPr/>
          <p:nvPr/>
        </p:nvGrpSpPr>
        <p:grpSpPr>
          <a:xfrm>
            <a:off x="285749" y="5109642"/>
            <a:ext cx="4586290" cy="2942870"/>
            <a:chOff x="650240" y="3978702"/>
            <a:chExt cx="3627119" cy="2540341"/>
          </a:xfrm>
        </p:grpSpPr>
        <p:pic>
          <p:nvPicPr>
            <p:cNvPr id="10" name="Image 10" descr="Une image contenant Rectangle, cadre photo, cadre, art&#10;&#10;Description générée automatiquement">
              <a:extLst>
                <a:ext uri="{FF2B5EF4-FFF2-40B4-BE49-F238E27FC236}">
                  <a16:creationId xmlns:a16="http://schemas.microsoft.com/office/drawing/2014/main" id="{227682F8-C66B-5CE9-962E-C3B10FF5E7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240" y="3978702"/>
              <a:ext cx="3627119" cy="2540341"/>
            </a:xfrm>
            <a:prstGeom prst="rect">
              <a:avLst/>
            </a:prstGeom>
          </p:spPr>
        </p:pic>
        <p:sp>
          <p:nvSpPr>
            <p:cNvPr id="11" name="Zone de texte 2">
              <a:extLst>
                <a:ext uri="{FF2B5EF4-FFF2-40B4-BE49-F238E27FC236}">
                  <a16:creationId xmlns:a16="http://schemas.microsoft.com/office/drawing/2014/main" id="{5E3F3F47-8E81-BDCA-E9E7-CDCACCD2D3B5}"/>
                </a:ext>
              </a:extLst>
            </p:cNvPr>
            <p:cNvSpPr txBox="1">
              <a:spLocks noChangeArrowheads="1"/>
            </p:cNvSpPr>
            <p:nvPr/>
          </p:nvSpPr>
          <p:spPr bwMode="auto">
            <a:xfrm>
              <a:off x="1036320" y="4317353"/>
              <a:ext cx="2926080" cy="1976946"/>
            </a:xfrm>
            <a:prstGeom prst="rect">
              <a:avLst/>
            </a:prstGeom>
            <a:noFill/>
            <a:ln w="9525">
              <a:noFill/>
              <a:miter lim="800000"/>
              <a:headEnd/>
              <a:tailEnd/>
            </a:ln>
          </p:spPr>
          <p:txBody>
            <a:bodyPr rot="0" vert="horz" wrap="square" lIns="102870" tIns="51435" rIns="102870" bIns="51435" anchor="t" anchorCtr="0"/>
            <a:lstStyle/>
            <a:p>
              <a:pPr algn="ctr" defTabSz="1028700" rtl="1"/>
              <a:r>
                <a:rPr lang="ar-MA" sz="2700" b="1" dirty="0">
                  <a:solidFill>
                    <a:prstClr val="white"/>
                  </a:solidFill>
                  <a:latin typeface="Arial" panose="020B0604020202020204" pitchFamily="34" charset="0"/>
                  <a:cs typeface="Arial" panose="020B0604020202020204" pitchFamily="34" charset="0"/>
                </a:rPr>
                <a:t>يملك حسام 416 درهما. قسم هذا المبلغ بالتساوي على أربعة من أصدقائه.</a:t>
              </a:r>
              <a:endParaRPr lang="fr-MA" sz="2700" b="1" dirty="0">
                <a:solidFill>
                  <a:prstClr val="white"/>
                </a:solidFill>
                <a:latin typeface="Arial" panose="020B0604020202020204" pitchFamily="34" charset="0"/>
                <a:cs typeface="Arial" panose="020B0604020202020204" pitchFamily="34" charset="0"/>
              </a:endParaRPr>
            </a:p>
            <a:p>
              <a:pPr algn="ctr" defTabSz="1028700" rtl="1"/>
              <a:r>
                <a:rPr lang="ar-MA" sz="2700" b="1" dirty="0">
                  <a:solidFill>
                    <a:prstClr val="white"/>
                  </a:solidFill>
                  <a:latin typeface="Arial" panose="020B0604020202020204" pitchFamily="34" charset="0"/>
                  <a:cs typeface="Arial" panose="020B0604020202020204" pitchFamily="34" charset="0"/>
                </a:rPr>
                <a:t> ما المبلغ الذي أعطاه حسام لكل واحد منهم؟</a:t>
              </a:r>
              <a:endParaRPr lang="en-IN" sz="2700" b="1" dirty="0">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621463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CE0CB0A9-A856-017F-88CE-E8F21C0C146C}"/>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Rectangle 2">
            <a:extLst>
              <a:ext uri="{FF2B5EF4-FFF2-40B4-BE49-F238E27FC236}">
                <a16:creationId xmlns:a16="http://schemas.microsoft.com/office/drawing/2014/main" id="{58B30134-1EAF-B172-7ACE-4B03CAC8D7CD}"/>
              </a:ext>
            </a:extLst>
          </p:cNvPr>
          <p:cNvSpPr/>
          <p:nvPr/>
        </p:nvSpPr>
        <p:spPr>
          <a:xfrm>
            <a:off x="4297102" y="3218331"/>
            <a:ext cx="9105301" cy="5319598"/>
          </a:xfrm>
          <a:prstGeom prst="rect">
            <a:avLst/>
          </a:prstGeom>
        </p:spPr>
        <p:txBody>
          <a:bodyPr wrap="square">
            <a:spAutoFit/>
          </a:bodyPr>
          <a:lstStyle/>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يرسم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الخط</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العمودي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والأفقي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للتقنية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الاعتيادية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الأرض</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ثم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يقول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المبلغ</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الذي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سنقوم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بتوزيعه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سنكتبه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هذا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الموضع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والذي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يتألف</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مئات</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وعشرة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واحدة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و6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وحدات</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يقول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نحتاج</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لتوزيعها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متعلمين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إذا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اكتبوا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كل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عدد</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موضعه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والآن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سنقوم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يناقش</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المتعلمين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قاعدة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إنجاز</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ينبغي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نبدأ</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دائما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عملية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الرقم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الموافق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لأعلى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رتبة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يوزع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الأوراق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النقدية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فئة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100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أوراق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سيتم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توزيعها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أصدقاء</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بالتساوي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وكل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فرد</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سيحصل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ورقة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واحدة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فئة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100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age 2">
            <a:extLst>
              <a:ext uri="{FF2B5EF4-FFF2-40B4-BE49-F238E27FC236}">
                <a16:creationId xmlns:a16="http://schemas.microsoft.com/office/drawing/2014/main" id="{29CDAE79-002E-3FEE-6CF3-E4630B4A7FF8}"/>
              </a:ext>
            </a:extLst>
          </p:cNvPr>
          <p:cNvPicPr>
            <a:picLocks noChangeAspect="1"/>
          </p:cNvPicPr>
          <p:nvPr/>
        </p:nvPicPr>
        <p:blipFill rotWithShape="1">
          <a:blip r:embed="rId4"/>
          <a:srcRect t="1" b="3144"/>
          <a:stretch/>
        </p:blipFill>
        <p:spPr>
          <a:xfrm>
            <a:off x="313597" y="3632954"/>
            <a:ext cx="3904290" cy="4052711"/>
          </a:xfrm>
          <a:prstGeom prst="rect">
            <a:avLst/>
          </a:prstGeom>
        </p:spPr>
      </p:pic>
      <p:sp>
        <p:nvSpPr>
          <p:cNvPr id="5" name="Google Shape;146;p4">
            <a:extLst>
              <a:ext uri="{FF2B5EF4-FFF2-40B4-BE49-F238E27FC236}">
                <a16:creationId xmlns:a16="http://schemas.microsoft.com/office/drawing/2014/main" id="{3307C5ED-7CF5-9A71-BD8F-264FD76937A5}"/>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6523941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D51E100D-4E7B-3B52-4BFD-845DCE6A8CB0}"/>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pic>
        <p:nvPicPr>
          <p:cNvPr id="3" name="Picture 1">
            <a:extLst>
              <a:ext uri="{FF2B5EF4-FFF2-40B4-BE49-F238E27FC236}">
                <a16:creationId xmlns:a16="http://schemas.microsoft.com/office/drawing/2014/main" id="{8DCFF149-9269-1215-6982-487B2BF0A3F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462039" y="4901142"/>
            <a:ext cx="1789695" cy="18205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4" name="Group 6">
            <a:extLst>
              <a:ext uri="{FF2B5EF4-FFF2-40B4-BE49-F238E27FC236}">
                <a16:creationId xmlns:a16="http://schemas.microsoft.com/office/drawing/2014/main" id="{E5D91D0E-46FF-FA05-A117-C0ED6BE43C65}"/>
              </a:ext>
            </a:extLst>
          </p:cNvPr>
          <p:cNvGrpSpPr/>
          <p:nvPr/>
        </p:nvGrpSpPr>
        <p:grpSpPr>
          <a:xfrm>
            <a:off x="1088004" y="6915693"/>
            <a:ext cx="8824626" cy="1468459"/>
            <a:chOff x="3333292" y="3795587"/>
            <a:chExt cx="5623861" cy="911927"/>
          </a:xfrm>
        </p:grpSpPr>
        <p:pic>
          <p:nvPicPr>
            <p:cNvPr id="5" name="Picture 9">
              <a:extLst>
                <a:ext uri="{FF2B5EF4-FFF2-40B4-BE49-F238E27FC236}">
                  <a16:creationId xmlns:a16="http://schemas.microsoft.com/office/drawing/2014/main" id="{8D5E1F31-223D-04DF-1233-95EA8B634054}"/>
                </a:ext>
              </a:extLst>
            </p:cNvPr>
            <p:cNvPicPr>
              <a:picLocks noChangeAspect="1"/>
            </p:cNvPicPr>
            <p:nvPr/>
          </p:nvPicPr>
          <p:blipFill>
            <a:blip r:embed="rId5" cstate="print">
              <a:extLst>
                <a:ext uri="{28A0092B-C50C-407E-A947-70E740481C1C}">
                  <a14:useLocalDpi xmlns:a14="http://schemas.microsoft.com/office/drawing/2010/main" val="0"/>
                </a:ext>
              </a:extLst>
            </a:blip>
            <a:srcRect t="5632" b="5632"/>
            <a:stretch/>
          </p:blipFill>
          <p:spPr>
            <a:xfrm>
              <a:off x="3333292" y="3811135"/>
              <a:ext cx="930050" cy="8808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1">
              <a:extLst>
                <a:ext uri="{FF2B5EF4-FFF2-40B4-BE49-F238E27FC236}">
                  <a16:creationId xmlns:a16="http://schemas.microsoft.com/office/drawing/2014/main" id="{7435CBF8-9491-144A-E798-CF8BFB55903D}"/>
                </a:ext>
              </a:extLst>
            </p:cNvPr>
            <p:cNvPicPr>
              <a:picLocks noChangeAspect="1"/>
            </p:cNvPicPr>
            <p:nvPr/>
          </p:nvPicPr>
          <p:blipFill>
            <a:blip r:embed="rId6" cstate="print">
              <a:extLst>
                <a:ext uri="{28A0092B-C50C-407E-A947-70E740481C1C}">
                  <a14:useLocalDpi xmlns:a14="http://schemas.microsoft.com/office/drawing/2010/main" val="0"/>
                </a:ext>
              </a:extLst>
            </a:blip>
            <a:srcRect l="13672" r="13672"/>
            <a:stretch/>
          </p:blipFill>
          <p:spPr>
            <a:xfrm>
              <a:off x="6462500" y="3795587"/>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2">
              <a:extLst>
                <a:ext uri="{FF2B5EF4-FFF2-40B4-BE49-F238E27FC236}">
                  <a16:creationId xmlns:a16="http://schemas.microsoft.com/office/drawing/2014/main" id="{BCCB054B-D995-F9F3-27E4-3D5107CEB24F}"/>
                </a:ext>
              </a:extLst>
            </p:cNvPr>
            <p:cNvPicPr>
              <a:picLocks noChangeAspect="1"/>
            </p:cNvPicPr>
            <p:nvPr/>
          </p:nvPicPr>
          <p:blipFill>
            <a:blip r:embed="rId7" cstate="print">
              <a:extLst>
                <a:ext uri="{28A0092B-C50C-407E-A947-70E740481C1C}">
                  <a14:useLocalDpi xmlns:a14="http://schemas.microsoft.com/office/drawing/2010/main" val="0"/>
                </a:ext>
              </a:extLst>
            </a:blip>
            <a:srcRect l="2601" r="2601"/>
            <a:stretch/>
          </p:blipFill>
          <p:spPr>
            <a:xfrm>
              <a:off x="4897896" y="3801179"/>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3">
              <a:extLst>
                <a:ext uri="{FF2B5EF4-FFF2-40B4-BE49-F238E27FC236}">
                  <a16:creationId xmlns:a16="http://schemas.microsoft.com/office/drawing/2014/main" id="{5B51FF51-91EC-0203-53BE-F3BC8453AA64}"/>
                </a:ext>
              </a:extLst>
            </p:cNvPr>
            <p:cNvPicPr>
              <a:picLocks noChangeAspect="1"/>
            </p:cNvPicPr>
            <p:nvPr/>
          </p:nvPicPr>
          <p:blipFill>
            <a:blip r:embed="rId8" cstate="print">
              <a:extLst>
                <a:ext uri="{28A0092B-C50C-407E-A947-70E740481C1C}">
                  <a14:useLocalDpi xmlns:a14="http://schemas.microsoft.com/office/drawing/2010/main" val="0"/>
                </a:ext>
              </a:extLst>
            </a:blip>
            <a:srcRect l="136" r="136"/>
            <a:stretch/>
          </p:blipFill>
          <p:spPr>
            <a:xfrm>
              <a:off x="8027103" y="3795587"/>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sp>
        <p:nvSpPr>
          <p:cNvPr id="13" name="TextBox 14">
            <a:extLst>
              <a:ext uri="{FF2B5EF4-FFF2-40B4-BE49-F238E27FC236}">
                <a16:creationId xmlns:a16="http://schemas.microsoft.com/office/drawing/2014/main" id="{2F9D3C7B-6FF1-2180-23A9-B614E71152A9}"/>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14" name="Group 29">
            <a:extLst>
              <a:ext uri="{FF2B5EF4-FFF2-40B4-BE49-F238E27FC236}">
                <a16:creationId xmlns:a16="http://schemas.microsoft.com/office/drawing/2014/main" id="{3F195481-EC40-5106-7A4F-62BD00D48310}"/>
              </a:ext>
            </a:extLst>
          </p:cNvPr>
          <p:cNvGrpSpPr/>
          <p:nvPr/>
        </p:nvGrpSpPr>
        <p:grpSpPr>
          <a:xfrm>
            <a:off x="2459562" y="4165636"/>
            <a:ext cx="5510729" cy="1967790"/>
            <a:chOff x="742230" y="3021548"/>
            <a:chExt cx="8053889" cy="2653500"/>
          </a:xfrm>
        </p:grpSpPr>
        <p:grpSp>
          <p:nvGrpSpPr>
            <p:cNvPr id="15" name="Groupe 20">
              <a:extLst>
                <a:ext uri="{FF2B5EF4-FFF2-40B4-BE49-F238E27FC236}">
                  <a16:creationId xmlns:a16="http://schemas.microsoft.com/office/drawing/2014/main" id="{D01838C2-57A6-9AB7-E6D5-A4790C2C1782}"/>
                </a:ext>
              </a:extLst>
            </p:cNvPr>
            <p:cNvGrpSpPr/>
            <p:nvPr/>
          </p:nvGrpSpPr>
          <p:grpSpPr>
            <a:xfrm rot="3401023">
              <a:off x="944247" y="3527165"/>
              <a:ext cx="1945866" cy="2349900"/>
              <a:chOff x="3916587" y="3739928"/>
              <a:chExt cx="2861657" cy="2613476"/>
            </a:xfrm>
          </p:grpSpPr>
          <p:pic>
            <p:nvPicPr>
              <p:cNvPr id="24" name="Image 21" descr="Une image contenant Graphique, graphisme, Police, vert&#10;&#10;Description générée automatiquement">
                <a:extLst>
                  <a:ext uri="{FF2B5EF4-FFF2-40B4-BE49-F238E27FC236}">
                    <a16:creationId xmlns:a16="http://schemas.microsoft.com/office/drawing/2014/main" id="{DBD32FDE-617C-20E3-1140-7C762D0E40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450775">
                <a:off x="3962542" y="3739928"/>
                <a:ext cx="2295240" cy="1015663"/>
              </a:xfrm>
              <a:prstGeom prst="rect">
                <a:avLst/>
              </a:prstGeom>
            </p:spPr>
          </p:pic>
          <p:pic>
            <p:nvPicPr>
              <p:cNvPr id="25" name="Image 22" descr="Une image contenant Graphique, graphisme, Police, vert&#10;&#10;Description générée automatiquement">
                <a:extLst>
                  <a:ext uri="{FF2B5EF4-FFF2-40B4-BE49-F238E27FC236}">
                    <a16:creationId xmlns:a16="http://schemas.microsoft.com/office/drawing/2014/main" id="{3259CB66-6D80-179C-B47C-E0B4FBB69D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464748">
                <a:off x="3916587" y="4287694"/>
                <a:ext cx="2295240" cy="1015663"/>
              </a:xfrm>
              <a:prstGeom prst="rect">
                <a:avLst/>
              </a:prstGeom>
            </p:spPr>
          </p:pic>
          <p:pic>
            <p:nvPicPr>
              <p:cNvPr id="26" name="Image 23" descr="Une image contenant Graphique, graphisme, Police, vert&#10;&#10;Description générée automatiquement">
                <a:extLst>
                  <a:ext uri="{FF2B5EF4-FFF2-40B4-BE49-F238E27FC236}">
                    <a16:creationId xmlns:a16="http://schemas.microsoft.com/office/drawing/2014/main" id="{8F490245-D5A4-2FDF-DA83-73F7727156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827217">
                <a:off x="4118538" y="4846181"/>
                <a:ext cx="2295240" cy="1015663"/>
              </a:xfrm>
              <a:prstGeom prst="rect">
                <a:avLst/>
              </a:prstGeom>
            </p:spPr>
          </p:pic>
          <p:pic>
            <p:nvPicPr>
              <p:cNvPr id="27" name="Image 24" descr="Une image contenant Graphique, graphisme, Police, vert&#10;&#10;Description générée automatiquement">
                <a:extLst>
                  <a:ext uri="{FF2B5EF4-FFF2-40B4-BE49-F238E27FC236}">
                    <a16:creationId xmlns:a16="http://schemas.microsoft.com/office/drawing/2014/main" id="{D7548BAD-CB74-D8C3-F29D-01104ABD38B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91602">
                <a:off x="4483003" y="5337740"/>
                <a:ext cx="2295241" cy="1015664"/>
              </a:xfrm>
              <a:prstGeom prst="rect">
                <a:avLst/>
              </a:prstGeom>
            </p:spPr>
          </p:pic>
        </p:grpSp>
        <p:pic>
          <p:nvPicPr>
            <p:cNvPr id="16" name="Image 26">
              <a:extLst>
                <a:ext uri="{FF2B5EF4-FFF2-40B4-BE49-F238E27FC236}">
                  <a16:creationId xmlns:a16="http://schemas.microsoft.com/office/drawing/2014/main" id="{820C84B8-A99B-4070-C72E-EF5CADE2708A}"/>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rot="16200000">
              <a:off x="3541219" y="3759111"/>
              <a:ext cx="2208914" cy="1081189"/>
            </a:xfrm>
            <a:prstGeom prst="rect">
              <a:avLst/>
            </a:prstGeom>
          </p:spPr>
        </p:pic>
        <p:grpSp>
          <p:nvGrpSpPr>
            <p:cNvPr id="17" name="Groupe 34">
              <a:extLst>
                <a:ext uri="{FF2B5EF4-FFF2-40B4-BE49-F238E27FC236}">
                  <a16:creationId xmlns:a16="http://schemas.microsoft.com/office/drawing/2014/main" id="{03EBA648-7A23-8352-E9A7-5FF48CEFCE62}"/>
                </a:ext>
              </a:extLst>
            </p:cNvPr>
            <p:cNvGrpSpPr/>
            <p:nvPr/>
          </p:nvGrpSpPr>
          <p:grpSpPr>
            <a:xfrm rot="9524805">
              <a:off x="6078147" y="3021548"/>
              <a:ext cx="2717972" cy="2378679"/>
              <a:chOff x="2771608" y="4574573"/>
              <a:chExt cx="3911055" cy="2723984"/>
            </a:xfrm>
          </p:grpSpPr>
          <p:pic>
            <p:nvPicPr>
              <p:cNvPr id="18" name="Image 35">
                <a:extLst>
                  <a:ext uri="{FF2B5EF4-FFF2-40B4-BE49-F238E27FC236}">
                    <a16:creationId xmlns:a16="http://schemas.microsoft.com/office/drawing/2014/main" id="{26C4312B-AF2A-6DF7-5FA7-64288DBDCAB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06527">
                <a:off x="2771608" y="4574573"/>
                <a:ext cx="2274032" cy="1010093"/>
              </a:xfrm>
              <a:prstGeom prst="rect">
                <a:avLst/>
              </a:prstGeom>
            </p:spPr>
          </p:pic>
          <p:pic>
            <p:nvPicPr>
              <p:cNvPr id="19" name="Image 36">
                <a:extLst>
                  <a:ext uri="{FF2B5EF4-FFF2-40B4-BE49-F238E27FC236}">
                    <a16:creationId xmlns:a16="http://schemas.microsoft.com/office/drawing/2014/main" id="{1FDEA81A-5DC8-CA33-9D70-216072276E3F}"/>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0905487">
                <a:off x="3113722" y="5004317"/>
                <a:ext cx="2274032" cy="1010092"/>
              </a:xfrm>
              <a:prstGeom prst="rect">
                <a:avLst/>
              </a:prstGeom>
            </p:spPr>
          </p:pic>
          <p:pic>
            <p:nvPicPr>
              <p:cNvPr id="20" name="Image 37">
                <a:extLst>
                  <a:ext uri="{FF2B5EF4-FFF2-40B4-BE49-F238E27FC236}">
                    <a16:creationId xmlns:a16="http://schemas.microsoft.com/office/drawing/2014/main" id="{D7B31ABC-0B20-EE38-4EAC-3A2119D03933}"/>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0279471">
                <a:off x="3486670" y="5290364"/>
                <a:ext cx="2274030" cy="1010092"/>
              </a:xfrm>
              <a:prstGeom prst="rect">
                <a:avLst/>
              </a:prstGeom>
            </p:spPr>
          </p:pic>
          <p:pic>
            <p:nvPicPr>
              <p:cNvPr id="21" name="Image 38">
                <a:extLst>
                  <a:ext uri="{FF2B5EF4-FFF2-40B4-BE49-F238E27FC236}">
                    <a16:creationId xmlns:a16="http://schemas.microsoft.com/office/drawing/2014/main" id="{6E248DE7-2CAE-A9F8-2DF3-6729024F65E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9617129">
                <a:off x="3953482" y="5501432"/>
                <a:ext cx="2274038" cy="1010092"/>
              </a:xfrm>
              <a:prstGeom prst="rect">
                <a:avLst/>
              </a:prstGeom>
            </p:spPr>
          </p:pic>
          <p:pic>
            <p:nvPicPr>
              <p:cNvPr id="22" name="Image 39">
                <a:extLst>
                  <a:ext uri="{FF2B5EF4-FFF2-40B4-BE49-F238E27FC236}">
                    <a16:creationId xmlns:a16="http://schemas.microsoft.com/office/drawing/2014/main" id="{610CB664-2E8F-D09D-E4C4-8B9D25525D8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9162957">
                <a:off x="4408631" y="5656699"/>
                <a:ext cx="2274032" cy="1010092"/>
              </a:xfrm>
              <a:prstGeom prst="rect">
                <a:avLst/>
              </a:prstGeom>
            </p:spPr>
          </p:pic>
          <p:pic>
            <p:nvPicPr>
              <p:cNvPr id="23" name="Image 40">
                <a:extLst>
                  <a:ext uri="{FF2B5EF4-FFF2-40B4-BE49-F238E27FC236}">
                    <a16:creationId xmlns:a16="http://schemas.microsoft.com/office/drawing/2014/main" id="{4E9AE1C2-F2D1-028B-1472-7343C69B0ED9}"/>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rot="18670154">
                <a:off x="4966439" y="5760856"/>
                <a:ext cx="1958776" cy="1116626"/>
              </a:xfrm>
              <a:prstGeom prst="rect">
                <a:avLst/>
              </a:prstGeom>
            </p:spPr>
          </p:pic>
        </p:grpSp>
      </p:grpSp>
      <p:sp>
        <p:nvSpPr>
          <p:cNvPr id="28" name="Rectangle 27">
            <a:extLst>
              <a:ext uri="{FF2B5EF4-FFF2-40B4-BE49-F238E27FC236}">
                <a16:creationId xmlns:a16="http://schemas.microsoft.com/office/drawing/2014/main" id="{E815BB93-48E9-AD5A-7455-F1DA2672DC1C}"/>
              </a:ext>
            </a:extLst>
          </p:cNvPr>
          <p:cNvSpPr/>
          <p:nvPr/>
        </p:nvSpPr>
        <p:spPr>
          <a:xfrm>
            <a:off x="11420345" y="3868008"/>
            <a:ext cx="1843281" cy="6569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txBody>
          <a:bodyPr rtlCol="0" anchor="ctr"/>
          <a:lstStyle/>
          <a:p>
            <a:pPr algn="ctr" defTabSz="1028700"/>
            <a:r>
              <a:rPr lang="ar-MA" sz="4050" b="1" dirty="0">
                <a:solidFill>
                  <a:prstClr val="black"/>
                </a:solidFill>
                <a:latin typeface="Calibri" panose="020F0502020204030204"/>
                <a:cs typeface="Arial" panose="020B0604020202020204" pitchFamily="34" charset="0"/>
              </a:rPr>
              <a:t>حسام</a:t>
            </a:r>
            <a:endParaRPr lang="fr-MA" sz="4050" b="1" dirty="0">
              <a:solidFill>
                <a:prstClr val="black"/>
              </a:solidFill>
              <a:latin typeface="Calibri" panose="020F0502020204030204"/>
              <a:cs typeface="Arial" panose="020B0604020202020204" pitchFamily="34" charset="0"/>
            </a:endParaRPr>
          </a:p>
        </p:txBody>
      </p:sp>
      <p:sp>
        <p:nvSpPr>
          <p:cNvPr id="29" name="Google Shape;146;p4">
            <a:extLst>
              <a:ext uri="{FF2B5EF4-FFF2-40B4-BE49-F238E27FC236}">
                <a16:creationId xmlns:a16="http://schemas.microsoft.com/office/drawing/2014/main" id="{245E5BED-EDA0-94B6-25F5-AC748CA83620}"/>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20866580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E558F0E6-CB6B-3FDD-364E-71E66774755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70D48D76-E914-48DC-322D-1464CE3E98F2}"/>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DF7A331D-68D0-12CB-712F-51926F38AC9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478198" y="3916226"/>
            <a:ext cx="1402719" cy="1292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5" name="Group 4">
            <a:extLst>
              <a:ext uri="{FF2B5EF4-FFF2-40B4-BE49-F238E27FC236}">
                <a16:creationId xmlns:a16="http://schemas.microsoft.com/office/drawing/2014/main" id="{0B90D3D8-821F-C2A4-9F2F-0ABB88A2A8A5}"/>
              </a:ext>
            </a:extLst>
          </p:cNvPr>
          <p:cNvGrpSpPr/>
          <p:nvPr/>
        </p:nvGrpSpPr>
        <p:grpSpPr>
          <a:xfrm>
            <a:off x="11945026" y="3756418"/>
            <a:ext cx="1199473" cy="4775645"/>
            <a:chOff x="8029860" y="445062"/>
            <a:chExt cx="930052" cy="4717149"/>
          </a:xfrm>
        </p:grpSpPr>
        <p:pic>
          <p:nvPicPr>
            <p:cNvPr id="6" name="Picture 11">
              <a:extLst>
                <a:ext uri="{FF2B5EF4-FFF2-40B4-BE49-F238E27FC236}">
                  <a16:creationId xmlns:a16="http://schemas.microsoft.com/office/drawing/2014/main" id="{99D38D81-14E1-C43D-1B4A-88D077965A8C}"/>
                </a:ext>
              </a:extLst>
            </p:cNvPr>
            <p:cNvPicPr>
              <a:picLocks noChangeAspect="1"/>
            </p:cNvPicPr>
            <p:nvPr/>
          </p:nvPicPr>
          <p:blipFill>
            <a:blip r:embed="rId5" cstate="print">
              <a:extLst>
                <a:ext uri="{28A0092B-C50C-407E-A947-70E740481C1C}">
                  <a14:useLocalDpi xmlns:a14="http://schemas.microsoft.com/office/drawing/2010/main" val="0"/>
                </a:ext>
              </a:extLst>
            </a:blip>
            <a:srcRect t="5632" b="5632"/>
            <a:stretch/>
          </p:blipFill>
          <p:spPr>
            <a:xfrm>
              <a:off x="8029862" y="445062"/>
              <a:ext cx="930050" cy="8808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3">
              <a:extLst>
                <a:ext uri="{FF2B5EF4-FFF2-40B4-BE49-F238E27FC236}">
                  <a16:creationId xmlns:a16="http://schemas.microsoft.com/office/drawing/2014/main" id="{3EB33F75-8711-C14E-8D4B-BC6A84E38EC3}"/>
                </a:ext>
              </a:extLst>
            </p:cNvPr>
            <p:cNvPicPr>
              <a:picLocks noChangeAspect="1"/>
            </p:cNvPicPr>
            <p:nvPr/>
          </p:nvPicPr>
          <p:blipFill>
            <a:blip r:embed="rId6" cstate="print">
              <a:extLst>
                <a:ext uri="{28A0092B-C50C-407E-A947-70E740481C1C}">
                  <a14:useLocalDpi xmlns:a14="http://schemas.microsoft.com/office/drawing/2010/main" val="0"/>
                </a:ext>
              </a:extLst>
            </a:blip>
            <a:srcRect l="13672" r="13672"/>
            <a:stretch/>
          </p:blipFill>
          <p:spPr>
            <a:xfrm>
              <a:off x="8029860" y="2967783"/>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5">
              <a:extLst>
                <a:ext uri="{FF2B5EF4-FFF2-40B4-BE49-F238E27FC236}">
                  <a16:creationId xmlns:a16="http://schemas.microsoft.com/office/drawing/2014/main" id="{A50F1A7F-F48B-A3E3-6943-DDC318C442A5}"/>
                </a:ext>
              </a:extLst>
            </p:cNvPr>
            <p:cNvPicPr>
              <a:picLocks noChangeAspect="1"/>
            </p:cNvPicPr>
            <p:nvPr/>
          </p:nvPicPr>
          <p:blipFill>
            <a:blip r:embed="rId7" cstate="print">
              <a:extLst>
                <a:ext uri="{28A0092B-C50C-407E-A947-70E740481C1C}">
                  <a14:useLocalDpi xmlns:a14="http://schemas.microsoft.com/office/drawing/2010/main" val="0"/>
                </a:ext>
              </a:extLst>
            </a:blip>
            <a:srcRect l="2601" r="2601"/>
            <a:stretch/>
          </p:blipFill>
          <p:spPr>
            <a:xfrm>
              <a:off x="8029860" y="1696467"/>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3" name="Picture 16">
              <a:extLst>
                <a:ext uri="{FF2B5EF4-FFF2-40B4-BE49-F238E27FC236}">
                  <a16:creationId xmlns:a16="http://schemas.microsoft.com/office/drawing/2014/main" id="{54E2506B-6BE2-4D43-8A3B-CF4440D7AA50}"/>
                </a:ext>
              </a:extLst>
            </p:cNvPr>
            <p:cNvPicPr>
              <a:picLocks noChangeAspect="1"/>
            </p:cNvPicPr>
            <p:nvPr/>
          </p:nvPicPr>
          <p:blipFill>
            <a:blip r:embed="rId8"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4" name="Image 14">
            <a:extLst>
              <a:ext uri="{FF2B5EF4-FFF2-40B4-BE49-F238E27FC236}">
                <a16:creationId xmlns:a16="http://schemas.microsoft.com/office/drawing/2014/main" id="{9CDF6AB2-B817-5498-12F8-34EB2E67CC0B}"/>
              </a:ext>
            </a:extLst>
          </p:cNvPr>
          <p:cNvPicPr>
            <a:picLocks noChangeAspect="1"/>
          </p:cNvPicPr>
          <p:nvPr/>
        </p:nvPicPr>
        <p:blipFill rotWithShape="1">
          <a:blip r:embed="rId9"/>
          <a:srcRect t="1" b="3144"/>
          <a:stretch/>
        </p:blipFill>
        <p:spPr>
          <a:xfrm>
            <a:off x="2137032" y="5389312"/>
            <a:ext cx="6453981" cy="3142751"/>
          </a:xfrm>
          <a:prstGeom prst="rect">
            <a:avLst/>
          </a:prstGeom>
        </p:spPr>
      </p:pic>
      <p:sp>
        <p:nvSpPr>
          <p:cNvPr id="15" name="Google Shape;146;p4">
            <a:extLst>
              <a:ext uri="{FF2B5EF4-FFF2-40B4-BE49-F238E27FC236}">
                <a16:creationId xmlns:a16="http://schemas.microsoft.com/office/drawing/2014/main" id="{748EE3CD-AF15-CB56-DA11-BA59CB2BBF79}"/>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6426021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7921FD3A-F797-0599-2426-38384E58065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34BDA540-E153-263F-B71E-3E1A5B197FC4}"/>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0A79D9BD-B578-C1C4-D561-048A457C5E8D}"/>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BF673135-B6B6-39E7-B744-C6467E13B7E9}"/>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C2416A55-5BB7-7CA6-BDA3-7A5ADAA3A501}"/>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E9FF78CA-453F-2ED5-DE99-FC9AC5BB7638}"/>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1BBFFCE1-82A8-47C9-03CC-5651D751123C}"/>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320142C7-3D7C-D04D-A6AF-1CB62C9C5DB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B36F220E-EC6B-2604-D3A8-7F7650C72536}"/>
              </a:ext>
            </a:extLst>
          </p:cNvPr>
          <p:cNvGraphicFramePr>
            <a:graphicFrameLocks noGrp="1"/>
          </p:cNvGraphicFramePr>
          <p:nvPr/>
        </p:nvGraphicFramePr>
        <p:xfrm>
          <a:off x="560194" y="4509387"/>
          <a:ext cx="985366" cy="3679929"/>
        </p:xfrm>
        <a:graphic>
          <a:graphicData uri="http://schemas.openxmlformats.org/drawingml/2006/table">
            <a:tbl>
              <a:tblPr firstRow="1" bandRow="1">
                <a:tableStyleId>{5940675A-B579-460E-94D1-54222C63F5DA}</a:tableStyleId>
              </a:tblPr>
              <a:tblGrid>
                <a:gridCol w="985366">
                  <a:extLst>
                    <a:ext uri="{9D8B030D-6E8A-4147-A177-3AD203B41FA5}">
                      <a16:colId xmlns:a16="http://schemas.microsoft.com/office/drawing/2014/main" val="1531139928"/>
                    </a:ext>
                  </a:extLst>
                </a:gridCol>
              </a:tblGrid>
              <a:tr h="408881">
                <a:tc>
                  <a:txBody>
                    <a:bodyPr/>
                    <a:lstStyle/>
                    <a:p>
                      <a:pPr algn="ctr"/>
                      <a:r>
                        <a:rPr lang="en-IN" sz="1400" b="1" dirty="0">
                          <a:latin typeface="Arial" panose="020B0604020202020204" pitchFamily="34" charset="0"/>
                          <a:cs typeface="Arial" panose="020B0604020202020204" pitchFamily="34" charset="0"/>
                        </a:rPr>
                        <a:t>4 x 1 = 4</a:t>
                      </a:r>
                    </a:p>
                  </a:txBody>
                  <a:tcPr marL="77153" marR="77153" marT="38576" marB="38576">
                    <a:solidFill>
                      <a:srgbClr val="FFFF00"/>
                    </a:solidFill>
                  </a:tcPr>
                </a:tc>
                <a:extLst>
                  <a:ext uri="{0D108BD9-81ED-4DB2-BD59-A6C34878D82A}">
                    <a16:rowId xmlns:a16="http://schemas.microsoft.com/office/drawing/2014/main" val="400358485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2 = 8</a:t>
                      </a:r>
                    </a:p>
                  </a:txBody>
                  <a:tcPr marL="77153" marR="77153" marT="38576" marB="38576"/>
                </a:tc>
                <a:extLst>
                  <a:ext uri="{0D108BD9-81ED-4DB2-BD59-A6C34878D82A}">
                    <a16:rowId xmlns:a16="http://schemas.microsoft.com/office/drawing/2014/main" val="2446850105"/>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3 = 12</a:t>
                      </a:r>
                    </a:p>
                  </a:txBody>
                  <a:tcPr marL="77153" marR="77153" marT="38576" marB="38576"/>
                </a:tc>
                <a:extLst>
                  <a:ext uri="{0D108BD9-81ED-4DB2-BD59-A6C34878D82A}">
                    <a16:rowId xmlns:a16="http://schemas.microsoft.com/office/drawing/2014/main" val="255733381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4 = 16</a:t>
                      </a:r>
                    </a:p>
                  </a:txBody>
                  <a:tcPr marL="77153" marR="77153" marT="38576" marB="38576"/>
                </a:tc>
                <a:extLst>
                  <a:ext uri="{0D108BD9-81ED-4DB2-BD59-A6C34878D82A}">
                    <a16:rowId xmlns:a16="http://schemas.microsoft.com/office/drawing/2014/main" val="2206267678"/>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5 = 20</a:t>
                      </a:r>
                    </a:p>
                  </a:txBody>
                  <a:tcPr marL="77153" marR="77153" marT="38576" marB="38576"/>
                </a:tc>
                <a:extLst>
                  <a:ext uri="{0D108BD9-81ED-4DB2-BD59-A6C34878D82A}">
                    <a16:rowId xmlns:a16="http://schemas.microsoft.com/office/drawing/2014/main" val="4187777486"/>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6 = 24</a:t>
                      </a:r>
                    </a:p>
                  </a:txBody>
                  <a:tcPr marL="77153" marR="77153" marT="38576" marB="38576"/>
                </a:tc>
                <a:extLst>
                  <a:ext uri="{0D108BD9-81ED-4DB2-BD59-A6C34878D82A}">
                    <a16:rowId xmlns:a16="http://schemas.microsoft.com/office/drawing/2014/main" val="282628347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7 = 28</a:t>
                      </a:r>
                    </a:p>
                  </a:txBody>
                  <a:tcPr marL="77153" marR="77153" marT="38576" marB="38576"/>
                </a:tc>
                <a:extLst>
                  <a:ext uri="{0D108BD9-81ED-4DB2-BD59-A6C34878D82A}">
                    <a16:rowId xmlns:a16="http://schemas.microsoft.com/office/drawing/2014/main" val="2287853719"/>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8 = 32</a:t>
                      </a:r>
                    </a:p>
                  </a:txBody>
                  <a:tcPr marL="77153" marR="77153" marT="38576" marB="38576"/>
                </a:tc>
                <a:extLst>
                  <a:ext uri="{0D108BD9-81ED-4DB2-BD59-A6C34878D82A}">
                    <a16:rowId xmlns:a16="http://schemas.microsoft.com/office/drawing/2014/main" val="2265892764"/>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9 = 36</a:t>
                      </a:r>
                    </a:p>
                  </a:txBody>
                  <a:tcPr marL="77153" marR="77153" marT="38576" marB="38576"/>
                </a:tc>
                <a:extLst>
                  <a:ext uri="{0D108BD9-81ED-4DB2-BD59-A6C34878D82A}">
                    <a16:rowId xmlns:a16="http://schemas.microsoft.com/office/drawing/2014/main" val="2847109620"/>
                  </a:ext>
                </a:extLst>
              </a:tr>
            </a:tbl>
          </a:graphicData>
        </a:graphic>
      </p:graphicFrame>
      <p:pic>
        <p:nvPicPr>
          <p:cNvPr id="15" name="Image 5">
            <a:extLst>
              <a:ext uri="{FF2B5EF4-FFF2-40B4-BE49-F238E27FC236}">
                <a16:creationId xmlns:a16="http://schemas.microsoft.com/office/drawing/2014/main" id="{7C202F4A-52F1-BA07-B46F-087A08E18D6A}"/>
              </a:ext>
            </a:extLst>
          </p:cNvPr>
          <p:cNvPicPr>
            <a:picLocks noChangeAspect="1"/>
          </p:cNvPicPr>
          <p:nvPr/>
        </p:nvPicPr>
        <p:blipFill>
          <a:blip r:embed="rId9"/>
          <a:stretch>
            <a:fillRect/>
          </a:stretch>
        </p:blipFill>
        <p:spPr>
          <a:xfrm>
            <a:off x="3470314" y="5459940"/>
            <a:ext cx="5112889" cy="3087154"/>
          </a:xfrm>
          <a:prstGeom prst="rect">
            <a:avLst/>
          </a:prstGeom>
        </p:spPr>
      </p:pic>
      <p:sp>
        <p:nvSpPr>
          <p:cNvPr id="16" name="Google Shape;146;p4">
            <a:extLst>
              <a:ext uri="{FF2B5EF4-FFF2-40B4-BE49-F238E27FC236}">
                <a16:creationId xmlns:a16="http://schemas.microsoft.com/office/drawing/2014/main" id="{41DAD4DF-97F7-74FC-3BC3-DD8A5C43861E}"/>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419348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82310254-75E0-B17B-F95B-46E36F3A158F}"/>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20871A82-93A4-6F9E-AC03-E0C243DA40E8}"/>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EDCD456A-D697-ACAD-A896-67D28E86D17F}"/>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2325E728-C873-9517-41A9-3426552CB7C0}"/>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CDDB674F-7BDC-1AA1-97CD-98F09E7C37EE}"/>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B96B63F3-4046-3AE6-E535-442F79D866DA}"/>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24701132-F70E-FC12-7A7F-C8676DCC4D7D}"/>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3287098C-3058-57D8-1E9E-06470C89588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F3541D83-8F4C-A508-81B3-5AC3303795A7}"/>
              </a:ext>
            </a:extLst>
          </p:cNvPr>
          <p:cNvGraphicFramePr>
            <a:graphicFrameLocks noGrp="1"/>
          </p:cNvGraphicFramePr>
          <p:nvPr/>
        </p:nvGraphicFramePr>
        <p:xfrm>
          <a:off x="428171" y="3850957"/>
          <a:ext cx="1414917" cy="4668075"/>
        </p:xfrm>
        <a:graphic>
          <a:graphicData uri="http://schemas.openxmlformats.org/drawingml/2006/table">
            <a:tbl>
              <a:tblPr firstRow="1" bandRow="1">
                <a:tableStyleId>{5940675A-B579-460E-94D1-54222C63F5DA}</a:tableStyleId>
              </a:tblPr>
              <a:tblGrid>
                <a:gridCol w="1414917">
                  <a:extLst>
                    <a:ext uri="{9D8B030D-6E8A-4147-A177-3AD203B41FA5}">
                      <a16:colId xmlns:a16="http://schemas.microsoft.com/office/drawing/2014/main" val="1531139928"/>
                    </a:ext>
                  </a:extLst>
                </a:gridCol>
              </a:tblGrid>
              <a:tr h="518675">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tc>
                <a:extLst>
                  <a:ext uri="{0D108BD9-81ED-4DB2-BD59-A6C34878D82A}">
                    <a16:rowId xmlns:a16="http://schemas.microsoft.com/office/drawing/2014/main" val="2206267678"/>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grpSp>
        <p:nvGrpSpPr>
          <p:cNvPr id="15" name="Groupe 16">
            <a:extLst>
              <a:ext uri="{FF2B5EF4-FFF2-40B4-BE49-F238E27FC236}">
                <a16:creationId xmlns:a16="http://schemas.microsoft.com/office/drawing/2014/main" id="{05FB44D3-CFB1-F0E8-9E99-017353BCCD48}"/>
              </a:ext>
            </a:extLst>
          </p:cNvPr>
          <p:cNvGrpSpPr/>
          <p:nvPr/>
        </p:nvGrpSpPr>
        <p:grpSpPr>
          <a:xfrm>
            <a:off x="11229975" y="4043362"/>
            <a:ext cx="405252" cy="4306822"/>
            <a:chOff x="9883983" y="1088020"/>
            <a:chExt cx="458441" cy="5191366"/>
          </a:xfrm>
        </p:grpSpPr>
        <p:pic>
          <p:nvPicPr>
            <p:cNvPr id="16" name="Image 17" descr="Une image contenant Graphique, graphisme, Police, vert&#10;&#10;Description générée automatiquement">
              <a:extLst>
                <a:ext uri="{FF2B5EF4-FFF2-40B4-BE49-F238E27FC236}">
                  <a16:creationId xmlns:a16="http://schemas.microsoft.com/office/drawing/2014/main" id="{078CAFC9-7651-E56C-3F8E-8A1BB2EC56D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7" name="Image 18" descr="Une image contenant Graphique, graphisme, Police, vert&#10;&#10;Description générée automatiquement">
              <a:extLst>
                <a:ext uri="{FF2B5EF4-FFF2-40B4-BE49-F238E27FC236}">
                  <a16:creationId xmlns:a16="http://schemas.microsoft.com/office/drawing/2014/main" id="{F9F21233-8BB1-7AD8-FA8F-DE386CA6616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8" name="Image 19" descr="Une image contenant Graphique, graphisme, Police, vert&#10;&#10;Description générée automatiquement">
              <a:extLst>
                <a:ext uri="{FF2B5EF4-FFF2-40B4-BE49-F238E27FC236}">
                  <a16:creationId xmlns:a16="http://schemas.microsoft.com/office/drawing/2014/main" id="{54630489-B2D8-54F3-FFC8-43E4CD205BB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9" name="Image 20" descr="Une image contenant Graphique, graphisme, Police, vert&#10;&#10;Description générée automatiquement">
              <a:extLst>
                <a:ext uri="{FF2B5EF4-FFF2-40B4-BE49-F238E27FC236}">
                  <a16:creationId xmlns:a16="http://schemas.microsoft.com/office/drawing/2014/main" id="{92890654-9A31-0B91-1707-D25760F9E3E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pSp>
        <p:nvGrpSpPr>
          <p:cNvPr id="20" name="Groupe 22">
            <a:extLst>
              <a:ext uri="{FF2B5EF4-FFF2-40B4-BE49-F238E27FC236}">
                <a16:creationId xmlns:a16="http://schemas.microsoft.com/office/drawing/2014/main" id="{1EDBF24E-7DF7-6513-1FF8-839173BA0642}"/>
              </a:ext>
            </a:extLst>
          </p:cNvPr>
          <p:cNvGrpSpPr/>
          <p:nvPr/>
        </p:nvGrpSpPr>
        <p:grpSpPr>
          <a:xfrm>
            <a:off x="3208997" y="5367979"/>
            <a:ext cx="4777716" cy="3249442"/>
            <a:chOff x="2687341" y="2266217"/>
            <a:chExt cx="5901074" cy="4296629"/>
          </a:xfrm>
        </p:grpSpPr>
        <p:pic>
          <p:nvPicPr>
            <p:cNvPr id="21" name="Image 15">
              <a:extLst>
                <a:ext uri="{FF2B5EF4-FFF2-40B4-BE49-F238E27FC236}">
                  <a16:creationId xmlns:a16="http://schemas.microsoft.com/office/drawing/2014/main" id="{C03B8CBA-0E48-8B4F-53FE-5A5A50821289}"/>
                </a:ext>
              </a:extLst>
            </p:cNvPr>
            <p:cNvPicPr>
              <a:picLocks noChangeAspect="1"/>
            </p:cNvPicPr>
            <p:nvPr/>
          </p:nvPicPr>
          <p:blipFill>
            <a:blip r:embed="rId10"/>
            <a:stretch>
              <a:fillRect/>
            </a:stretch>
          </p:blipFill>
          <p:spPr>
            <a:xfrm>
              <a:off x="2687341" y="2266217"/>
              <a:ext cx="5901074" cy="4296629"/>
            </a:xfrm>
            <a:prstGeom prst="rect">
              <a:avLst/>
            </a:prstGeom>
          </p:spPr>
        </p:pic>
        <p:pic>
          <p:nvPicPr>
            <p:cNvPr id="22" name="Image 21">
              <a:extLst>
                <a:ext uri="{FF2B5EF4-FFF2-40B4-BE49-F238E27FC236}">
                  <a16:creationId xmlns:a16="http://schemas.microsoft.com/office/drawing/2014/main" id="{2E135333-D2BA-E771-465C-F308B5F48AB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3807908" y="6025027"/>
              <a:ext cx="436034" cy="250320"/>
            </a:xfrm>
            <a:prstGeom prst="rect">
              <a:avLst/>
            </a:prstGeom>
          </p:spPr>
        </p:pic>
      </p:grpSp>
      <p:sp>
        <p:nvSpPr>
          <p:cNvPr id="23" name="Google Shape;146;p4">
            <a:extLst>
              <a:ext uri="{FF2B5EF4-FFF2-40B4-BE49-F238E27FC236}">
                <a16:creationId xmlns:a16="http://schemas.microsoft.com/office/drawing/2014/main" id="{A498C88B-ECA2-08D6-0281-7D3891E020B0}"/>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11443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0C1A3DB2-A0DC-E893-0F2D-725790F10CF5}"/>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371ED9A6-634B-C512-EDA5-EDDDA0DE13B8}"/>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DCAC2264-BFF1-F8BA-C101-060DDDE09BDC}"/>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7AC6E915-3448-3250-03C9-6B4C7868E936}"/>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52C1DF98-A9A4-9246-FD20-ACD9A8DD5C53}"/>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E888E6C-D7A3-CEE7-0ADA-53E22359A59A}"/>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0160E475-7BE0-0467-517F-51A5D125FAD8}"/>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578E7D77-DA0E-A90A-EB47-78D9C60386A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4" name="Groupe 16">
            <a:extLst>
              <a:ext uri="{FF2B5EF4-FFF2-40B4-BE49-F238E27FC236}">
                <a16:creationId xmlns:a16="http://schemas.microsoft.com/office/drawing/2014/main" id="{285403F2-85B6-F86E-BC94-012B4DE917C9}"/>
              </a:ext>
            </a:extLst>
          </p:cNvPr>
          <p:cNvGrpSpPr/>
          <p:nvPr/>
        </p:nvGrpSpPr>
        <p:grpSpPr>
          <a:xfrm>
            <a:off x="11229975" y="4043362"/>
            <a:ext cx="405252" cy="4306822"/>
            <a:chOff x="9883983" y="1088020"/>
            <a:chExt cx="458441" cy="5191366"/>
          </a:xfrm>
        </p:grpSpPr>
        <p:pic>
          <p:nvPicPr>
            <p:cNvPr id="15" name="Image 17" descr="Une image contenant Graphique, graphisme, Police, vert&#10;&#10;Description générée automatiquement">
              <a:extLst>
                <a:ext uri="{FF2B5EF4-FFF2-40B4-BE49-F238E27FC236}">
                  <a16:creationId xmlns:a16="http://schemas.microsoft.com/office/drawing/2014/main" id="{3CF31AC4-A4AA-75CB-B7C1-A30CCF1C88C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6" name="Image 18" descr="Une image contenant Graphique, graphisme, Police, vert&#10;&#10;Description générée automatiquement">
              <a:extLst>
                <a:ext uri="{FF2B5EF4-FFF2-40B4-BE49-F238E27FC236}">
                  <a16:creationId xmlns:a16="http://schemas.microsoft.com/office/drawing/2014/main" id="{42EA9166-5EF7-4B00-558F-0E5D9AA548F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7" name="Image 19" descr="Une image contenant Graphique, graphisme, Police, vert&#10;&#10;Description générée automatiquement">
              <a:extLst>
                <a:ext uri="{FF2B5EF4-FFF2-40B4-BE49-F238E27FC236}">
                  <a16:creationId xmlns:a16="http://schemas.microsoft.com/office/drawing/2014/main" id="{A65C7645-4E9D-6A47-5573-CE8666617ED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8" name="Image 20" descr="Une image contenant Graphique, graphisme, Police, vert&#10;&#10;Description générée automatiquement">
              <a:extLst>
                <a:ext uri="{FF2B5EF4-FFF2-40B4-BE49-F238E27FC236}">
                  <a16:creationId xmlns:a16="http://schemas.microsoft.com/office/drawing/2014/main" id="{6C4377E4-8C5F-3F54-668E-FAAD736F9B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aphicFrame>
        <p:nvGraphicFramePr>
          <p:cNvPr id="19" name="Table 2">
            <a:extLst>
              <a:ext uri="{FF2B5EF4-FFF2-40B4-BE49-F238E27FC236}">
                <a16:creationId xmlns:a16="http://schemas.microsoft.com/office/drawing/2014/main" id="{A4BBC002-3BA1-9EC7-23F2-E26E9F361EA9}"/>
              </a:ext>
            </a:extLst>
          </p:cNvPr>
          <p:cNvGraphicFramePr>
            <a:graphicFrameLocks noGrp="1"/>
          </p:cNvGraphicFramePr>
          <p:nvPr/>
        </p:nvGraphicFramePr>
        <p:xfrm>
          <a:off x="459675" y="4043363"/>
          <a:ext cx="1189400" cy="4386420"/>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87380">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tc>
                <a:extLst>
                  <a:ext uri="{0D108BD9-81ED-4DB2-BD59-A6C34878D82A}">
                    <a16:rowId xmlns:a16="http://schemas.microsoft.com/office/drawing/2014/main" val="2206267678"/>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20" name="Image 4">
            <a:extLst>
              <a:ext uri="{FF2B5EF4-FFF2-40B4-BE49-F238E27FC236}">
                <a16:creationId xmlns:a16="http://schemas.microsoft.com/office/drawing/2014/main" id="{F9743B2E-F089-FD01-53E0-F60A04A69739}"/>
              </a:ext>
            </a:extLst>
          </p:cNvPr>
          <p:cNvPicPr>
            <a:picLocks noChangeAspect="1"/>
          </p:cNvPicPr>
          <p:nvPr/>
        </p:nvPicPr>
        <p:blipFill>
          <a:blip r:embed="rId10"/>
          <a:stretch>
            <a:fillRect/>
          </a:stretch>
        </p:blipFill>
        <p:spPr>
          <a:xfrm>
            <a:off x="3123077" y="5226369"/>
            <a:ext cx="4977936" cy="3413627"/>
          </a:xfrm>
          <a:prstGeom prst="rect">
            <a:avLst/>
          </a:prstGeom>
        </p:spPr>
      </p:pic>
      <p:sp>
        <p:nvSpPr>
          <p:cNvPr id="21" name="Google Shape;146;p4">
            <a:extLst>
              <a:ext uri="{FF2B5EF4-FFF2-40B4-BE49-F238E27FC236}">
                <a16:creationId xmlns:a16="http://schemas.microsoft.com/office/drawing/2014/main" id="{D03FD576-C13B-5B13-7A8B-633400DFC32B}"/>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41373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9A45D5AF-2E53-25D8-20E4-C6E92409418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8A11A9A3-543F-21F2-34BA-800BBA35CB9F}"/>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91E35EF1-CCD7-2361-5326-0C64DE88543F}"/>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32329909-3A67-5D8B-3D8E-A6CAA54F3214}"/>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B29766F4-9023-6736-C4AD-1B8FF31B37B5}"/>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429E0D7-3C55-3343-D605-9292840CB822}"/>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FDCAC5DF-FE51-FFF1-A2B8-F28709A7448D}"/>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FE135430-9CB7-223A-38A5-78D723E4EA6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4" name="Groupe 16">
            <a:extLst>
              <a:ext uri="{FF2B5EF4-FFF2-40B4-BE49-F238E27FC236}">
                <a16:creationId xmlns:a16="http://schemas.microsoft.com/office/drawing/2014/main" id="{C3D3AA3D-3626-2632-1D27-6A80A2CF840A}"/>
              </a:ext>
            </a:extLst>
          </p:cNvPr>
          <p:cNvGrpSpPr/>
          <p:nvPr/>
        </p:nvGrpSpPr>
        <p:grpSpPr>
          <a:xfrm>
            <a:off x="11229975" y="4043362"/>
            <a:ext cx="405252" cy="4306822"/>
            <a:chOff x="9883983" y="1088020"/>
            <a:chExt cx="458441" cy="5191366"/>
          </a:xfrm>
        </p:grpSpPr>
        <p:pic>
          <p:nvPicPr>
            <p:cNvPr id="15" name="Image 17" descr="Une image contenant Graphique, graphisme, Police, vert&#10;&#10;Description générée automatiquement">
              <a:extLst>
                <a:ext uri="{FF2B5EF4-FFF2-40B4-BE49-F238E27FC236}">
                  <a16:creationId xmlns:a16="http://schemas.microsoft.com/office/drawing/2014/main" id="{79EEA9B7-F27C-1666-7CCE-593C280826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6" name="Image 18" descr="Une image contenant Graphique, graphisme, Police, vert&#10;&#10;Description générée automatiquement">
              <a:extLst>
                <a:ext uri="{FF2B5EF4-FFF2-40B4-BE49-F238E27FC236}">
                  <a16:creationId xmlns:a16="http://schemas.microsoft.com/office/drawing/2014/main" id="{66881C48-F576-C3C8-B230-09A2AF58AA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7" name="Image 19" descr="Une image contenant Graphique, graphisme, Police, vert&#10;&#10;Description générée automatiquement">
              <a:extLst>
                <a:ext uri="{FF2B5EF4-FFF2-40B4-BE49-F238E27FC236}">
                  <a16:creationId xmlns:a16="http://schemas.microsoft.com/office/drawing/2014/main" id="{E432F16C-F7D5-7A1E-72BF-768E267CBB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8" name="Image 20" descr="Une image contenant Graphique, graphisme, Police, vert&#10;&#10;Description générée automatiquement">
              <a:extLst>
                <a:ext uri="{FF2B5EF4-FFF2-40B4-BE49-F238E27FC236}">
                  <a16:creationId xmlns:a16="http://schemas.microsoft.com/office/drawing/2014/main" id="{95F71D58-7732-779F-3BF5-763BEF956EF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aphicFrame>
        <p:nvGraphicFramePr>
          <p:cNvPr id="19" name="Table 2">
            <a:extLst>
              <a:ext uri="{FF2B5EF4-FFF2-40B4-BE49-F238E27FC236}">
                <a16:creationId xmlns:a16="http://schemas.microsoft.com/office/drawing/2014/main" id="{528CEC10-4B8F-6DB0-3C8C-012FD6484BE8}"/>
              </a:ext>
            </a:extLst>
          </p:cNvPr>
          <p:cNvGraphicFramePr>
            <a:graphicFrameLocks noGrp="1"/>
          </p:cNvGraphicFramePr>
          <p:nvPr/>
        </p:nvGraphicFramePr>
        <p:xfrm>
          <a:off x="483356" y="3936308"/>
          <a:ext cx="1189400" cy="4413870"/>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90430">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solidFill>
                      <a:srgbClr val="FFFF00"/>
                    </a:solidFill>
                  </a:tcPr>
                </a:tc>
                <a:extLst>
                  <a:ext uri="{0D108BD9-81ED-4DB2-BD59-A6C34878D82A}">
                    <a16:rowId xmlns:a16="http://schemas.microsoft.com/office/drawing/2014/main" val="2206267678"/>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20" name="Image 5">
            <a:extLst>
              <a:ext uri="{FF2B5EF4-FFF2-40B4-BE49-F238E27FC236}">
                <a16:creationId xmlns:a16="http://schemas.microsoft.com/office/drawing/2014/main" id="{B04159E0-1DF7-72A1-F32B-D3281FC26874}"/>
              </a:ext>
            </a:extLst>
          </p:cNvPr>
          <p:cNvPicPr>
            <a:picLocks noChangeAspect="1"/>
          </p:cNvPicPr>
          <p:nvPr/>
        </p:nvPicPr>
        <p:blipFill>
          <a:blip r:embed="rId10"/>
          <a:stretch>
            <a:fillRect/>
          </a:stretch>
        </p:blipFill>
        <p:spPr>
          <a:xfrm>
            <a:off x="3528832" y="5352579"/>
            <a:ext cx="4257857" cy="3179485"/>
          </a:xfrm>
          <a:prstGeom prst="rect">
            <a:avLst/>
          </a:prstGeom>
        </p:spPr>
      </p:pic>
      <p:sp>
        <p:nvSpPr>
          <p:cNvPr id="21" name="Google Shape;146;p4">
            <a:extLst>
              <a:ext uri="{FF2B5EF4-FFF2-40B4-BE49-F238E27FC236}">
                <a16:creationId xmlns:a16="http://schemas.microsoft.com/office/drawing/2014/main" id="{622127AA-B6BB-C771-35DB-C30A713B4DD4}"/>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89472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5968ECEE-7282-6145-3F37-55DF2CF0BE35}"/>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80F77666-1A3D-F1AA-67AE-2EBDD8314679}"/>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F1DF479C-45B4-C825-7ED4-B2AC3036755B}"/>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07786126-5F1F-DA74-2B8D-1223AB8CA6CB}"/>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7756DED5-CE26-13BC-1360-24378E3559DE}"/>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43676D5-D119-1B5B-96FF-E1A7D616BE08}"/>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B41312B9-CA75-D46A-6F91-078540DE3CBC}"/>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0781265D-9F8A-5D28-5935-F82DDD4EF82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873399" y="3757679"/>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7B6970B5-77CA-8E59-CE3C-DB24439F7FA7}"/>
              </a:ext>
            </a:extLst>
          </p:cNvPr>
          <p:cNvGraphicFramePr>
            <a:graphicFrameLocks noGrp="1"/>
          </p:cNvGraphicFramePr>
          <p:nvPr/>
        </p:nvGraphicFramePr>
        <p:xfrm>
          <a:off x="571501" y="4001740"/>
          <a:ext cx="1189400" cy="4440924"/>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93436">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solidFill>
                      <a:srgbClr val="FFFF00"/>
                    </a:solidFill>
                  </a:tcPr>
                </a:tc>
                <a:extLst>
                  <a:ext uri="{0D108BD9-81ED-4DB2-BD59-A6C34878D82A}">
                    <a16:rowId xmlns:a16="http://schemas.microsoft.com/office/drawing/2014/main" val="2206267678"/>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15" name="Image 4">
            <a:extLst>
              <a:ext uri="{FF2B5EF4-FFF2-40B4-BE49-F238E27FC236}">
                <a16:creationId xmlns:a16="http://schemas.microsoft.com/office/drawing/2014/main" id="{A40E7EE0-DA88-AB37-8C35-686E9B84056E}"/>
              </a:ext>
            </a:extLst>
          </p:cNvPr>
          <p:cNvPicPr>
            <a:picLocks noChangeAspect="1"/>
          </p:cNvPicPr>
          <p:nvPr/>
        </p:nvPicPr>
        <p:blipFill>
          <a:blip r:embed="rId9"/>
          <a:stretch>
            <a:fillRect/>
          </a:stretch>
        </p:blipFill>
        <p:spPr>
          <a:xfrm>
            <a:off x="4383802" y="5311561"/>
            <a:ext cx="4291370" cy="3391107"/>
          </a:xfrm>
          <a:prstGeom prst="rect">
            <a:avLst/>
          </a:prstGeom>
        </p:spPr>
      </p:pic>
      <p:grpSp>
        <p:nvGrpSpPr>
          <p:cNvPr id="16" name="Group 9">
            <a:extLst>
              <a:ext uri="{FF2B5EF4-FFF2-40B4-BE49-F238E27FC236}">
                <a16:creationId xmlns:a16="http://schemas.microsoft.com/office/drawing/2014/main" id="{89F4E412-3ADE-D912-F864-800E5E2D2859}"/>
              </a:ext>
            </a:extLst>
          </p:cNvPr>
          <p:cNvGrpSpPr/>
          <p:nvPr/>
        </p:nvGrpSpPr>
        <p:grpSpPr>
          <a:xfrm>
            <a:off x="10372321" y="3848679"/>
            <a:ext cx="1199471" cy="4692182"/>
            <a:chOff x="8883677" y="824867"/>
            <a:chExt cx="1458747" cy="5460495"/>
          </a:xfrm>
        </p:grpSpPr>
        <p:grpSp>
          <p:nvGrpSpPr>
            <p:cNvPr id="17" name="Groupe 13">
              <a:extLst>
                <a:ext uri="{FF2B5EF4-FFF2-40B4-BE49-F238E27FC236}">
                  <a16:creationId xmlns:a16="http://schemas.microsoft.com/office/drawing/2014/main" id="{D35B8C71-A48B-EE13-C4BB-A82DDC0ED2D6}"/>
                </a:ext>
              </a:extLst>
            </p:cNvPr>
            <p:cNvGrpSpPr/>
            <p:nvPr/>
          </p:nvGrpSpPr>
          <p:grpSpPr>
            <a:xfrm>
              <a:off x="9883983" y="1088020"/>
              <a:ext cx="458441" cy="5191366"/>
              <a:chOff x="9883983" y="1088020"/>
              <a:chExt cx="458441" cy="5191366"/>
            </a:xfrm>
          </p:grpSpPr>
          <p:pic>
            <p:nvPicPr>
              <p:cNvPr id="39" name="Image 14" descr="Une image contenant Graphique, graphisme, Police, vert&#10;&#10;Description générée automatiquement">
                <a:extLst>
                  <a:ext uri="{FF2B5EF4-FFF2-40B4-BE49-F238E27FC236}">
                    <a16:creationId xmlns:a16="http://schemas.microsoft.com/office/drawing/2014/main" id="{819DCB43-31AB-42D5-AE17-8986E269385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40" name="Image 15" descr="Une image contenant Graphique, graphisme, Police, vert&#10;&#10;Description générée automatiquement">
                <a:extLst>
                  <a:ext uri="{FF2B5EF4-FFF2-40B4-BE49-F238E27FC236}">
                    <a16:creationId xmlns:a16="http://schemas.microsoft.com/office/drawing/2014/main" id="{CAEEF74D-A98E-F06F-97A8-378B17BFBF3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41" name="Image 16" descr="Une image contenant Graphique, graphisme, Police, vert&#10;&#10;Description générée automatiquement">
                <a:extLst>
                  <a:ext uri="{FF2B5EF4-FFF2-40B4-BE49-F238E27FC236}">
                    <a16:creationId xmlns:a16="http://schemas.microsoft.com/office/drawing/2014/main" id="{71C61808-68ED-2B27-6845-4D1D1DF0BF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42" name="Image 17" descr="Une image contenant Graphique, graphisme, Police, vert&#10;&#10;Description générée automatiquement">
                <a:extLst>
                  <a:ext uri="{FF2B5EF4-FFF2-40B4-BE49-F238E27FC236}">
                    <a16:creationId xmlns:a16="http://schemas.microsoft.com/office/drawing/2014/main" id="{7D69BE04-4687-5AF7-FE25-93D3539F19C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pSp>
          <p:nvGrpSpPr>
            <p:cNvPr id="18" name="Group 12">
              <a:extLst>
                <a:ext uri="{FF2B5EF4-FFF2-40B4-BE49-F238E27FC236}">
                  <a16:creationId xmlns:a16="http://schemas.microsoft.com/office/drawing/2014/main" id="{D03D9C97-1645-5B4D-ACA3-01E03978D51A}"/>
                </a:ext>
              </a:extLst>
            </p:cNvPr>
            <p:cNvGrpSpPr/>
            <p:nvPr/>
          </p:nvGrpSpPr>
          <p:grpSpPr>
            <a:xfrm>
              <a:off x="8883677" y="824867"/>
              <a:ext cx="859787" cy="5460495"/>
              <a:chOff x="8883677" y="824867"/>
              <a:chExt cx="859787" cy="5460495"/>
            </a:xfrm>
          </p:grpSpPr>
          <p:grpSp>
            <p:nvGrpSpPr>
              <p:cNvPr id="19" name="Groupe 22">
                <a:extLst>
                  <a:ext uri="{FF2B5EF4-FFF2-40B4-BE49-F238E27FC236}">
                    <a16:creationId xmlns:a16="http://schemas.microsoft.com/office/drawing/2014/main" id="{6463948B-07CA-C6A2-1F8C-C5397DBB1C23}"/>
                  </a:ext>
                </a:extLst>
              </p:cNvPr>
              <p:cNvGrpSpPr/>
              <p:nvPr/>
            </p:nvGrpSpPr>
            <p:grpSpPr>
              <a:xfrm>
                <a:off x="8883677" y="824867"/>
                <a:ext cx="746214" cy="1013640"/>
                <a:chOff x="8060717" y="1070093"/>
                <a:chExt cx="746214" cy="1013640"/>
              </a:xfrm>
            </p:grpSpPr>
            <p:pic>
              <p:nvPicPr>
                <p:cNvPr id="35" name="Image 18">
                  <a:extLst>
                    <a:ext uri="{FF2B5EF4-FFF2-40B4-BE49-F238E27FC236}">
                      <a16:creationId xmlns:a16="http://schemas.microsoft.com/office/drawing/2014/main" id="{C364D5A2-B096-3FB9-CB99-FC91E7C4EAF8}"/>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36" name="Image 19">
                  <a:extLst>
                    <a:ext uri="{FF2B5EF4-FFF2-40B4-BE49-F238E27FC236}">
                      <a16:creationId xmlns:a16="http://schemas.microsoft.com/office/drawing/2014/main" id="{69737029-C205-DD63-FAE2-A8B23CF17C6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37" name="Image 20">
                  <a:extLst>
                    <a:ext uri="{FF2B5EF4-FFF2-40B4-BE49-F238E27FC236}">
                      <a16:creationId xmlns:a16="http://schemas.microsoft.com/office/drawing/2014/main" id="{9A9B0DC4-E933-B536-BBAB-7DC3EB46AFC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8" name="Image 21">
                  <a:extLst>
                    <a:ext uri="{FF2B5EF4-FFF2-40B4-BE49-F238E27FC236}">
                      <a16:creationId xmlns:a16="http://schemas.microsoft.com/office/drawing/2014/main" id="{B4C1A684-9749-04D7-3AB9-B24E48A93A9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0" name="Groupe 38">
                <a:extLst>
                  <a:ext uri="{FF2B5EF4-FFF2-40B4-BE49-F238E27FC236}">
                    <a16:creationId xmlns:a16="http://schemas.microsoft.com/office/drawing/2014/main" id="{083C7F9B-D5A6-B4AE-3001-5E488882A07A}"/>
                  </a:ext>
                </a:extLst>
              </p:cNvPr>
              <p:cNvGrpSpPr/>
              <p:nvPr/>
            </p:nvGrpSpPr>
            <p:grpSpPr>
              <a:xfrm>
                <a:off x="8997250" y="2327620"/>
                <a:ext cx="746214" cy="1013640"/>
                <a:chOff x="8060717" y="1070093"/>
                <a:chExt cx="746214" cy="1013640"/>
              </a:xfrm>
            </p:grpSpPr>
            <p:pic>
              <p:nvPicPr>
                <p:cNvPr id="31" name="Image 39">
                  <a:extLst>
                    <a:ext uri="{FF2B5EF4-FFF2-40B4-BE49-F238E27FC236}">
                      <a16:creationId xmlns:a16="http://schemas.microsoft.com/office/drawing/2014/main" id="{B71BB0F3-A7C4-1F98-ABB3-04898693771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32" name="Image 40">
                  <a:extLst>
                    <a:ext uri="{FF2B5EF4-FFF2-40B4-BE49-F238E27FC236}">
                      <a16:creationId xmlns:a16="http://schemas.microsoft.com/office/drawing/2014/main" id="{6C5CF73E-156A-9C15-802F-2CBE06EC061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33" name="Image 41">
                  <a:extLst>
                    <a:ext uri="{FF2B5EF4-FFF2-40B4-BE49-F238E27FC236}">
                      <a16:creationId xmlns:a16="http://schemas.microsoft.com/office/drawing/2014/main" id="{A7B44014-6EFB-4DD5-C7CB-1CE6D384E8E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4" name="Image 42">
                  <a:extLst>
                    <a:ext uri="{FF2B5EF4-FFF2-40B4-BE49-F238E27FC236}">
                      <a16:creationId xmlns:a16="http://schemas.microsoft.com/office/drawing/2014/main" id="{BDD5BD77-BC92-57A2-8600-B50A33FC5D0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1" name="Groupe 43">
                <a:extLst>
                  <a:ext uri="{FF2B5EF4-FFF2-40B4-BE49-F238E27FC236}">
                    <a16:creationId xmlns:a16="http://schemas.microsoft.com/office/drawing/2014/main" id="{A6F4E450-F62D-3E0C-4805-5AAE64A8377A}"/>
                  </a:ext>
                </a:extLst>
              </p:cNvPr>
              <p:cNvGrpSpPr/>
              <p:nvPr/>
            </p:nvGrpSpPr>
            <p:grpSpPr>
              <a:xfrm>
                <a:off x="8989562" y="3839602"/>
                <a:ext cx="746214" cy="1013640"/>
                <a:chOff x="8060717" y="1070093"/>
                <a:chExt cx="746214" cy="1013640"/>
              </a:xfrm>
            </p:grpSpPr>
            <p:pic>
              <p:nvPicPr>
                <p:cNvPr id="27" name="Image 44">
                  <a:extLst>
                    <a:ext uri="{FF2B5EF4-FFF2-40B4-BE49-F238E27FC236}">
                      <a16:creationId xmlns:a16="http://schemas.microsoft.com/office/drawing/2014/main" id="{B5A25D77-C29C-20C8-B1E8-147EBA73990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28" name="Image 45">
                  <a:extLst>
                    <a:ext uri="{FF2B5EF4-FFF2-40B4-BE49-F238E27FC236}">
                      <a16:creationId xmlns:a16="http://schemas.microsoft.com/office/drawing/2014/main" id="{5110DFE2-1632-29E8-D28C-AC80FDCEEFC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29" name="Image 46">
                  <a:extLst>
                    <a:ext uri="{FF2B5EF4-FFF2-40B4-BE49-F238E27FC236}">
                      <a16:creationId xmlns:a16="http://schemas.microsoft.com/office/drawing/2014/main" id="{1FCC05A9-0A01-F31C-4CA8-E90DD4BE999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0" name="Image 47">
                  <a:extLst>
                    <a:ext uri="{FF2B5EF4-FFF2-40B4-BE49-F238E27FC236}">
                      <a16:creationId xmlns:a16="http://schemas.microsoft.com/office/drawing/2014/main" id="{9DFD271A-2173-4B09-FA06-5D957AE3A25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2" name="Groupe 48">
                <a:extLst>
                  <a:ext uri="{FF2B5EF4-FFF2-40B4-BE49-F238E27FC236}">
                    <a16:creationId xmlns:a16="http://schemas.microsoft.com/office/drawing/2014/main" id="{798DCBD7-0480-B9F8-1723-E180853356D6}"/>
                  </a:ext>
                </a:extLst>
              </p:cNvPr>
              <p:cNvGrpSpPr/>
              <p:nvPr/>
            </p:nvGrpSpPr>
            <p:grpSpPr>
              <a:xfrm>
                <a:off x="8997250" y="5271722"/>
                <a:ext cx="746214" cy="1013640"/>
                <a:chOff x="8060717" y="1070093"/>
                <a:chExt cx="746214" cy="1013640"/>
              </a:xfrm>
            </p:grpSpPr>
            <p:pic>
              <p:nvPicPr>
                <p:cNvPr id="23" name="Image 49">
                  <a:extLst>
                    <a:ext uri="{FF2B5EF4-FFF2-40B4-BE49-F238E27FC236}">
                      <a16:creationId xmlns:a16="http://schemas.microsoft.com/office/drawing/2014/main" id="{39A20202-0901-8790-462D-39E93068704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24" name="Image 50">
                  <a:extLst>
                    <a:ext uri="{FF2B5EF4-FFF2-40B4-BE49-F238E27FC236}">
                      <a16:creationId xmlns:a16="http://schemas.microsoft.com/office/drawing/2014/main" id="{447D667E-B7AB-A75E-B563-FB089679E40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25" name="Image 51">
                  <a:extLst>
                    <a:ext uri="{FF2B5EF4-FFF2-40B4-BE49-F238E27FC236}">
                      <a16:creationId xmlns:a16="http://schemas.microsoft.com/office/drawing/2014/main" id="{41757CBD-C0EF-FB6D-4C74-FA12C39FE4D6}"/>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26" name="Image 52">
                  <a:extLst>
                    <a:ext uri="{FF2B5EF4-FFF2-40B4-BE49-F238E27FC236}">
                      <a16:creationId xmlns:a16="http://schemas.microsoft.com/office/drawing/2014/main" id="{B8746EDC-C4AC-7598-5DCB-E75275E89E1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grpSp>
      <p:sp>
        <p:nvSpPr>
          <p:cNvPr id="43" name="Google Shape;146;p4">
            <a:extLst>
              <a:ext uri="{FF2B5EF4-FFF2-40B4-BE49-F238E27FC236}">
                <a16:creationId xmlns:a16="http://schemas.microsoft.com/office/drawing/2014/main" id="{35B40A9C-086F-AC0E-5556-16D18ABC1DF3}"/>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17848245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27169</TotalTime>
  <Words>2961</Words>
  <Application>Microsoft Office PowerPoint</Application>
  <PresentationFormat>Personnalisé</PresentationFormat>
  <Paragraphs>658</Paragraphs>
  <Slides>74</Slides>
  <Notes>12</Notes>
  <HiddenSlides>0</HiddenSlides>
  <MMClips>0</MMClips>
  <ScaleCrop>false</ScaleCrop>
  <HeadingPairs>
    <vt:vector size="6" baseType="variant">
      <vt:variant>
        <vt:lpstr>Polices utilisées</vt:lpstr>
      </vt:variant>
      <vt:variant>
        <vt:i4>16</vt:i4>
      </vt:variant>
      <vt:variant>
        <vt:lpstr>Thème</vt:lpstr>
      </vt:variant>
      <vt:variant>
        <vt:i4>2</vt:i4>
      </vt:variant>
      <vt:variant>
        <vt:lpstr>Titres des diapositives</vt:lpstr>
      </vt:variant>
      <vt:variant>
        <vt:i4>74</vt:i4>
      </vt:variant>
    </vt:vector>
  </HeadingPairs>
  <TitlesOfParts>
    <vt:vector size="92" baseType="lpstr">
      <vt:lpstr>Montserrat Light</vt:lpstr>
      <vt:lpstr>Montserrat Medium</vt:lpstr>
      <vt:lpstr>Dosis</vt:lpstr>
      <vt:lpstr>Calibri Light</vt:lpstr>
      <vt:lpstr>Calibri</vt:lpstr>
      <vt:lpstr>Symbol</vt:lpstr>
      <vt:lpstr>29LT Bukra Regular</vt:lpstr>
      <vt:lpstr>Carelia</vt:lpstr>
      <vt:lpstr>Microsoft Uighur</vt:lpstr>
      <vt:lpstr>IBM Plex Sans Arabic</vt:lpstr>
      <vt:lpstr>Calibri-Bold</vt:lpstr>
      <vt:lpstr>Times New Roman</vt:lpstr>
      <vt:lpstr>Montserrat</vt:lpstr>
      <vt:lpstr>Wingdings</vt:lpstr>
      <vt:lpstr>Arial</vt:lpstr>
      <vt:lpstr>Dubai</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225</cp:revision>
  <dcterms:created xsi:type="dcterms:W3CDTF">2006-08-16T00:00:00Z</dcterms:created>
  <dcterms:modified xsi:type="dcterms:W3CDTF">2025-09-26T01:17:19Z</dcterms:modified>
  <dc:identifier>DAFtlvZnwz4</dc:identifier>
</cp:coreProperties>
</file>