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69"/>
  </p:notesMasterIdLst>
  <p:sldIdLst>
    <p:sldId id="257" r:id="rId3"/>
    <p:sldId id="2134808553" r:id="rId4"/>
    <p:sldId id="2134808554" r:id="rId5"/>
    <p:sldId id="2134808552" r:id="rId6"/>
    <p:sldId id="2134805392" r:id="rId7"/>
    <p:sldId id="2134805155" r:id="rId8"/>
    <p:sldId id="2134808443" r:id="rId9"/>
    <p:sldId id="2134808556" r:id="rId10"/>
    <p:sldId id="386" r:id="rId11"/>
    <p:sldId id="2134808444" r:id="rId12"/>
    <p:sldId id="2134808445" r:id="rId13"/>
    <p:sldId id="2134805396" r:id="rId14"/>
    <p:sldId id="2134808570" r:id="rId15"/>
    <p:sldId id="2134808446" r:id="rId16"/>
    <p:sldId id="2134808459" r:id="rId17"/>
    <p:sldId id="2134808450" r:id="rId18"/>
    <p:sldId id="2134808530" r:id="rId19"/>
    <p:sldId id="2134808531" r:id="rId20"/>
    <p:sldId id="2134808509" r:id="rId21"/>
    <p:sldId id="2134808566" r:id="rId22"/>
    <p:sldId id="2134808588" r:id="rId23"/>
    <p:sldId id="2134808460" r:id="rId24"/>
    <p:sldId id="2134808453" r:id="rId25"/>
    <p:sldId id="2134808537" r:id="rId26"/>
    <p:sldId id="2134808538" r:id="rId27"/>
    <p:sldId id="2134808589" r:id="rId28"/>
    <p:sldId id="2134808576" r:id="rId29"/>
    <p:sldId id="2134808590" r:id="rId30"/>
    <p:sldId id="2134808577" r:id="rId31"/>
    <p:sldId id="2134808591" r:id="rId32"/>
    <p:sldId id="2134808592" r:id="rId33"/>
    <p:sldId id="2134808595" r:id="rId34"/>
    <p:sldId id="2134808593" r:id="rId35"/>
    <p:sldId id="2134808550" r:id="rId36"/>
    <p:sldId id="2134808543" r:id="rId37"/>
    <p:sldId id="2134808454" r:id="rId38"/>
    <p:sldId id="2134808542" r:id="rId39"/>
    <p:sldId id="2134808491" r:id="rId40"/>
    <p:sldId id="2134808578" r:id="rId41"/>
    <p:sldId id="2134808579" r:id="rId42"/>
    <p:sldId id="2134808560" r:id="rId43"/>
    <p:sldId id="2134808580" r:id="rId44"/>
    <p:sldId id="2134808581" r:id="rId45"/>
    <p:sldId id="2134808561" r:id="rId46"/>
    <p:sldId id="2134808582" r:id="rId47"/>
    <p:sldId id="2134808583" r:id="rId48"/>
    <p:sldId id="2134808584" r:id="rId49"/>
    <p:sldId id="2134808585" r:id="rId50"/>
    <p:sldId id="2134808586" r:id="rId51"/>
    <p:sldId id="2134808467" r:id="rId52"/>
    <p:sldId id="2147482528" r:id="rId53"/>
    <p:sldId id="2147482529" r:id="rId54"/>
    <p:sldId id="2147482530" r:id="rId55"/>
    <p:sldId id="2147482531" r:id="rId56"/>
    <p:sldId id="2147482532" r:id="rId57"/>
    <p:sldId id="2147482533" r:id="rId58"/>
    <p:sldId id="2147482534" r:id="rId59"/>
    <p:sldId id="2147482535" r:id="rId60"/>
    <p:sldId id="2134808461" r:id="rId61"/>
    <p:sldId id="2134808587" r:id="rId62"/>
    <p:sldId id="2134808503" r:id="rId63"/>
    <p:sldId id="2134808504" r:id="rId64"/>
    <p:sldId id="2134804345" r:id="rId65"/>
    <p:sldId id="2147482487" r:id="rId66"/>
    <p:sldId id="2147482526" r:id="rId67"/>
    <p:sldId id="2147482527" r:id="rId68"/>
  </p:sldIdLst>
  <p:sldSz cx="13716000" cy="10287000"/>
  <p:notesSz cx="6858000" cy="9144000"/>
  <p:embeddedFontLst>
    <p:embeddedFont>
      <p:font typeface="29LT Bukra Regular" panose="020B0604020202020204" charset="0"/>
      <p:regular r:id="rId70"/>
    </p:embeddedFont>
    <p:embeddedFont>
      <p:font typeface="Carelia" panose="020B0604020202020204" charset="0"/>
      <p:regular r:id="rId71"/>
    </p:embeddedFont>
    <p:embeddedFont>
      <p:font typeface="Dosis" pitchFamily="2" charset="0"/>
      <p:regular r:id="rId72"/>
      <p:bold r:id="rId73"/>
    </p:embeddedFont>
    <p:embeddedFont>
      <p:font typeface="Dubai" panose="020B0503030403030204" pitchFamily="34" charset="-78"/>
      <p:regular r:id="rId74"/>
      <p:bold r:id="rId75"/>
    </p:embeddedFont>
    <p:embeddedFont>
      <p:font typeface="IBM Plex Sans Arabic" panose="020B0604020202020204" charset="-78"/>
      <p:regular r:id="rId76"/>
    </p:embeddedFont>
    <p:embeddedFont>
      <p:font typeface="Microsoft Uighur" panose="02000000000000000000" pitchFamily="2" charset="-78"/>
      <p:regular r:id="rId77"/>
      <p:bold r:id="rId78"/>
    </p:embeddedFont>
    <p:embeddedFont>
      <p:font typeface="Montserrat" panose="00000500000000000000" pitchFamily="2" charset="0"/>
      <p:regular r:id="rId79"/>
      <p:bold r:id="rId80"/>
      <p:italic r:id="rId81"/>
      <p:boldItalic r:id="rId82"/>
    </p:embeddedFont>
    <p:embeddedFont>
      <p:font typeface="Montserrat Light" panose="00000400000000000000" pitchFamily="2" charset="0"/>
      <p:regular r:id="rId83"/>
      <p:italic r:id="rId84"/>
    </p:embeddedFont>
    <p:embeddedFont>
      <p:font typeface="Montserrat Medium" panose="00000600000000000000" pitchFamily="2" charset="0"/>
      <p:regular r:id="rId85"/>
      <p:italic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000000"/>
    <a:srgbClr val="829D4A"/>
    <a:srgbClr val="02BDC9"/>
    <a:srgbClr val="F98F51"/>
    <a:srgbClr val="0097B2"/>
    <a:srgbClr val="4AC283"/>
    <a:srgbClr val="3D8FA5"/>
    <a:srgbClr val="7ACFB0"/>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font" Target="fonts/font15.fntdata"/><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5.fntdata"/><Relationship Id="rId79" Type="http://schemas.openxmlformats.org/officeDocument/2006/relationships/font" Target="fonts/font10.fntdata"/><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77" Type="http://schemas.openxmlformats.org/officeDocument/2006/relationships/font" Target="fonts/font8.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3.fntdata"/><Relationship Id="rId80" Type="http://schemas.openxmlformats.org/officeDocument/2006/relationships/font" Target="fonts/font11.fntdata"/><Relationship Id="rId85" Type="http://schemas.openxmlformats.org/officeDocument/2006/relationships/font" Target="fonts/font1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1.fntdata"/><Relationship Id="rId75" Type="http://schemas.openxmlformats.org/officeDocument/2006/relationships/font" Target="fonts/font6.fntdata"/><Relationship Id="rId83" Type="http://schemas.openxmlformats.org/officeDocument/2006/relationships/font" Target="fonts/font14.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font" Target="fonts/font4.fntdata"/><Relationship Id="rId78" Type="http://schemas.openxmlformats.org/officeDocument/2006/relationships/font" Target="fonts/font9.fntdata"/><Relationship Id="rId81" Type="http://schemas.openxmlformats.org/officeDocument/2006/relationships/font" Target="fonts/font12.fntdata"/><Relationship Id="rId86"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7.fntdata"/><Relationship Id="rId7" Type="http://schemas.openxmlformats.org/officeDocument/2006/relationships/slide" Target="slides/slide5.xml"/><Relationship Id="rId71" Type="http://schemas.openxmlformats.org/officeDocument/2006/relationships/font" Target="fonts/font2.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font" Target="fonts/font13.fntdata"/><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7583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2600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A7D-133A-C7BA-56F0-FA5259A55FD2}"/>
              </a:ext>
            </a:extLst>
          </p:cNvPr>
          <p:cNvSpPr>
            <a:spLocks noGrp="1"/>
          </p:cNvSpPr>
          <p:nvPr>
            <p:ph type="ctrTitle"/>
          </p:nvPr>
        </p:nvSpPr>
        <p:spPr>
          <a:xfrm>
            <a:off x="1714500" y="1683545"/>
            <a:ext cx="10287000" cy="3581400"/>
          </a:xfrm>
        </p:spPr>
        <p:txBody>
          <a:bodyPr anchor="b"/>
          <a:lstStyle>
            <a:lvl1pPr algn="ctr">
              <a:defRPr sz="6750"/>
            </a:lvl1pPr>
          </a:lstStyle>
          <a:p>
            <a:r>
              <a:rPr lang="en-GB"/>
              <a:t>Click to edit Master title style</a:t>
            </a:r>
            <a:endParaRPr lang="fr-FR"/>
          </a:p>
        </p:txBody>
      </p:sp>
      <p:sp>
        <p:nvSpPr>
          <p:cNvPr id="3" name="Subtitle 2">
            <a:extLst>
              <a:ext uri="{FF2B5EF4-FFF2-40B4-BE49-F238E27FC236}">
                <a16:creationId xmlns:a16="http://schemas.microsoft.com/office/drawing/2014/main" id="{42817977-2114-8769-90D3-24A916DD3750}"/>
              </a:ext>
            </a:extLst>
          </p:cNvPr>
          <p:cNvSpPr>
            <a:spLocks noGrp="1"/>
          </p:cNvSpPr>
          <p:nvPr>
            <p:ph type="subTitle" idx="1"/>
          </p:nvPr>
        </p:nvSpPr>
        <p:spPr>
          <a:xfrm>
            <a:off x="1714500" y="5403057"/>
            <a:ext cx="10287000" cy="2483643"/>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GB"/>
              <a:t>Click to edit Master subtitle style</a:t>
            </a:r>
            <a:endParaRPr lang="fr-FR"/>
          </a:p>
        </p:txBody>
      </p:sp>
      <p:sp>
        <p:nvSpPr>
          <p:cNvPr id="4" name="Date Placeholder 3">
            <a:extLst>
              <a:ext uri="{FF2B5EF4-FFF2-40B4-BE49-F238E27FC236}">
                <a16:creationId xmlns:a16="http://schemas.microsoft.com/office/drawing/2014/main" id="{C75FD0DF-2F7C-4822-77AD-0F3908F48514}"/>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53959EE-46B8-70D4-AAD2-1EED90C2B6D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0FEE603-8AC5-62D8-40DB-71E4F8049AA5}"/>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963278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0B05-AE0D-C0A6-993B-BEEEA4D97EB2}"/>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32A33F8C-2FA1-99D0-42E2-4E48A168E7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74B2BAF6-8D2B-E9B5-7791-8E66FF697BD9}"/>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ABAB19E-7906-140B-9F51-C32F2123CB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ACAD24-F178-81A6-6D9A-CF01BF127A64}"/>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049436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BD564-84B5-86E7-115E-F55658D54317}"/>
              </a:ext>
            </a:extLst>
          </p:cNvPr>
          <p:cNvSpPr>
            <a:spLocks noGrp="1"/>
          </p:cNvSpPr>
          <p:nvPr>
            <p:ph type="title"/>
          </p:nvPr>
        </p:nvSpPr>
        <p:spPr>
          <a:xfrm>
            <a:off x="935831" y="2564608"/>
            <a:ext cx="11830050" cy="4279106"/>
          </a:xfrm>
        </p:spPr>
        <p:txBody>
          <a:bodyPr anchor="b"/>
          <a:lstStyle>
            <a:lvl1pPr>
              <a:defRPr sz="6750"/>
            </a:lvl1pPr>
          </a:lstStyle>
          <a:p>
            <a:r>
              <a:rPr lang="en-GB"/>
              <a:t>Click to edit Master title style</a:t>
            </a:r>
            <a:endParaRPr lang="fr-FR"/>
          </a:p>
        </p:txBody>
      </p:sp>
      <p:sp>
        <p:nvSpPr>
          <p:cNvPr id="3" name="Text Placeholder 2">
            <a:extLst>
              <a:ext uri="{FF2B5EF4-FFF2-40B4-BE49-F238E27FC236}">
                <a16:creationId xmlns:a16="http://schemas.microsoft.com/office/drawing/2014/main" id="{6ED527C3-460A-283D-5920-9720C9859C0E}"/>
              </a:ext>
            </a:extLst>
          </p:cNvPr>
          <p:cNvSpPr>
            <a:spLocks noGrp="1"/>
          </p:cNvSpPr>
          <p:nvPr>
            <p:ph type="body" idx="1"/>
          </p:nvPr>
        </p:nvSpPr>
        <p:spPr>
          <a:xfrm>
            <a:off x="935831" y="6884195"/>
            <a:ext cx="11830050" cy="2250281"/>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65A59D4-027F-8CBE-5422-4F5C374770DF}"/>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C0C2F1D5-935B-9A0E-4D5B-A55556937C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09537EC-8FA4-669A-0227-9286C2534AD2}"/>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69711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1A8-7534-9F2B-EE7E-243597D73F8E}"/>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C276DBEA-85C1-6821-9DAD-80C197D1AC1C}"/>
              </a:ext>
            </a:extLst>
          </p:cNvPr>
          <p:cNvSpPr>
            <a:spLocks noGrp="1"/>
          </p:cNvSpPr>
          <p:nvPr>
            <p:ph sz="half" idx="1"/>
          </p:nvPr>
        </p:nvSpPr>
        <p:spPr>
          <a:xfrm>
            <a:off x="94297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F356D35F-6426-DCDC-7FD1-969A9C9BEA2A}"/>
              </a:ext>
            </a:extLst>
          </p:cNvPr>
          <p:cNvSpPr>
            <a:spLocks noGrp="1"/>
          </p:cNvSpPr>
          <p:nvPr>
            <p:ph sz="half" idx="2"/>
          </p:nvPr>
        </p:nvSpPr>
        <p:spPr>
          <a:xfrm>
            <a:off x="694372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Date Placeholder 4">
            <a:extLst>
              <a:ext uri="{FF2B5EF4-FFF2-40B4-BE49-F238E27FC236}">
                <a16:creationId xmlns:a16="http://schemas.microsoft.com/office/drawing/2014/main" id="{4CAFDCF5-88B6-3275-4126-7DF39F9B808A}"/>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1B98BCF0-0953-206C-BEDC-86525F7DF50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1B1A3C4-7DBF-6ACC-7B2E-D7EB83C54C69}"/>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426036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838A-B38A-7D81-7135-6775BCAB75D4}"/>
              </a:ext>
            </a:extLst>
          </p:cNvPr>
          <p:cNvSpPr>
            <a:spLocks noGrp="1"/>
          </p:cNvSpPr>
          <p:nvPr>
            <p:ph type="title"/>
          </p:nvPr>
        </p:nvSpPr>
        <p:spPr>
          <a:xfrm>
            <a:off x="944762" y="547688"/>
            <a:ext cx="11830050" cy="1988345"/>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94C4F29-D0FA-AF8F-1200-28B19CC8099E}"/>
              </a:ext>
            </a:extLst>
          </p:cNvPr>
          <p:cNvSpPr>
            <a:spLocks noGrp="1"/>
          </p:cNvSpPr>
          <p:nvPr>
            <p:ph type="body" idx="1"/>
          </p:nvPr>
        </p:nvSpPr>
        <p:spPr>
          <a:xfrm>
            <a:off x="944762" y="2521745"/>
            <a:ext cx="5802510"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4" name="Content Placeholder 3">
            <a:extLst>
              <a:ext uri="{FF2B5EF4-FFF2-40B4-BE49-F238E27FC236}">
                <a16:creationId xmlns:a16="http://schemas.microsoft.com/office/drawing/2014/main" id="{DFB77517-2A09-8356-725B-E4F5C27AFD29}"/>
              </a:ext>
            </a:extLst>
          </p:cNvPr>
          <p:cNvSpPr>
            <a:spLocks noGrp="1"/>
          </p:cNvSpPr>
          <p:nvPr>
            <p:ph sz="half" idx="2"/>
          </p:nvPr>
        </p:nvSpPr>
        <p:spPr>
          <a:xfrm>
            <a:off x="944762" y="3757613"/>
            <a:ext cx="5802510"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6600CA60-C8A9-95A4-A811-16063AF8FCF0}"/>
              </a:ext>
            </a:extLst>
          </p:cNvPr>
          <p:cNvSpPr>
            <a:spLocks noGrp="1"/>
          </p:cNvSpPr>
          <p:nvPr>
            <p:ph type="body" sz="quarter" idx="3"/>
          </p:nvPr>
        </p:nvSpPr>
        <p:spPr>
          <a:xfrm>
            <a:off x="6943725" y="2521745"/>
            <a:ext cx="5831087"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6" name="Content Placeholder 5">
            <a:extLst>
              <a:ext uri="{FF2B5EF4-FFF2-40B4-BE49-F238E27FC236}">
                <a16:creationId xmlns:a16="http://schemas.microsoft.com/office/drawing/2014/main" id="{2181DEBB-336F-0C2C-200C-A303C85E3E89}"/>
              </a:ext>
            </a:extLst>
          </p:cNvPr>
          <p:cNvSpPr>
            <a:spLocks noGrp="1"/>
          </p:cNvSpPr>
          <p:nvPr>
            <p:ph sz="quarter" idx="4"/>
          </p:nvPr>
        </p:nvSpPr>
        <p:spPr>
          <a:xfrm>
            <a:off x="6943725" y="3757613"/>
            <a:ext cx="5831087"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Date Placeholder 6">
            <a:extLst>
              <a:ext uri="{FF2B5EF4-FFF2-40B4-BE49-F238E27FC236}">
                <a16:creationId xmlns:a16="http://schemas.microsoft.com/office/drawing/2014/main" id="{986DF03B-31AD-EA1B-F705-1B955B9F10E6}"/>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8" name="Footer Placeholder 7">
            <a:extLst>
              <a:ext uri="{FF2B5EF4-FFF2-40B4-BE49-F238E27FC236}">
                <a16:creationId xmlns:a16="http://schemas.microsoft.com/office/drawing/2014/main" id="{CA77AF87-2B70-7831-24D9-757DB9216102}"/>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AC9090C-A3A0-8996-00BF-4C87AB5E41F6}"/>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79865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122B-589B-75E1-EEF5-360470CB9741}"/>
              </a:ext>
            </a:extLst>
          </p:cNvPr>
          <p:cNvSpPr>
            <a:spLocks noGrp="1"/>
          </p:cNvSpPr>
          <p:nvPr>
            <p:ph type="title"/>
          </p:nvPr>
        </p:nvSpPr>
        <p:spPr/>
        <p:txBody>
          <a:bodyPr/>
          <a:lstStyle/>
          <a:p>
            <a:r>
              <a:rPr lang="en-GB"/>
              <a:t>Click to edit Master title style</a:t>
            </a:r>
            <a:endParaRPr lang="fr-FR"/>
          </a:p>
        </p:txBody>
      </p:sp>
      <p:sp>
        <p:nvSpPr>
          <p:cNvPr id="3" name="Date Placeholder 2">
            <a:extLst>
              <a:ext uri="{FF2B5EF4-FFF2-40B4-BE49-F238E27FC236}">
                <a16:creationId xmlns:a16="http://schemas.microsoft.com/office/drawing/2014/main" id="{8760C526-01BF-2678-FC3F-57E6B2CDF84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4" name="Footer Placeholder 3">
            <a:extLst>
              <a:ext uri="{FF2B5EF4-FFF2-40B4-BE49-F238E27FC236}">
                <a16:creationId xmlns:a16="http://schemas.microsoft.com/office/drawing/2014/main" id="{E486AC3B-610F-95F6-1333-8748B31FCFB1}"/>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517A35C6-9A41-8B82-4892-2A99A45934DA}"/>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255392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20A9E8-7908-1260-3348-E55AF96BA803}"/>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3" name="Footer Placeholder 2">
            <a:extLst>
              <a:ext uri="{FF2B5EF4-FFF2-40B4-BE49-F238E27FC236}">
                <a16:creationId xmlns:a16="http://schemas.microsoft.com/office/drawing/2014/main" id="{CFB2726B-AD8A-B55C-1C59-F028EC2BC1C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129BD0E3-4A2F-B68F-0D2E-B50439E7701C}"/>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622945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FF7B-DDAE-EF54-5B92-FD50122047F8}"/>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7B3D2F47-A16E-4816-238B-7970F7926968}"/>
              </a:ext>
            </a:extLst>
          </p:cNvPr>
          <p:cNvSpPr>
            <a:spLocks noGrp="1"/>
          </p:cNvSpPr>
          <p:nvPr>
            <p:ph idx="1"/>
          </p:nvPr>
        </p:nvSpPr>
        <p:spPr>
          <a:xfrm>
            <a:off x="5831087" y="1481138"/>
            <a:ext cx="6943725" cy="7310438"/>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DE420B14-7611-2175-A553-108549621FF1}"/>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F9F203B8-DCAF-0CDA-17AC-4131BA35F7A2}"/>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0E6EABE8-1034-2E11-57E6-536A8145D17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83B5A67-99A1-AF6F-EE71-5A3F4BE5A561}"/>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98724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87DF-05E6-FF46-D444-52E565E99C51}"/>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DD7DDEE1-2F69-51BE-B875-00F7CCF4B64F}"/>
              </a:ext>
            </a:extLst>
          </p:cNvPr>
          <p:cNvSpPr>
            <a:spLocks noGrp="1"/>
          </p:cNvSpPr>
          <p:nvPr>
            <p:ph type="pic" idx="1"/>
          </p:nvPr>
        </p:nvSpPr>
        <p:spPr>
          <a:xfrm>
            <a:off x="5831087" y="1481138"/>
            <a:ext cx="6943725" cy="7310438"/>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fr-FR"/>
          </a:p>
        </p:txBody>
      </p:sp>
      <p:sp>
        <p:nvSpPr>
          <p:cNvPr id="4" name="Text Placeholder 3">
            <a:extLst>
              <a:ext uri="{FF2B5EF4-FFF2-40B4-BE49-F238E27FC236}">
                <a16:creationId xmlns:a16="http://schemas.microsoft.com/office/drawing/2014/main" id="{FBF25769-1055-6E36-0171-F107295ACF9A}"/>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BC3F11B4-5019-D5E8-9932-DACFAAFEDD51}"/>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A23E3999-7D4A-226D-9BF1-254F118330F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FE6996B-8DF5-A997-D8A2-BEFBEF1A349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4192984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E3F6-7846-90CD-92FA-684562CAA492}"/>
              </a:ext>
            </a:extLst>
          </p:cNvPr>
          <p:cNvSpPr>
            <a:spLocks noGrp="1"/>
          </p:cNvSpPr>
          <p:nvPr>
            <p:ph type="title"/>
          </p:nvPr>
        </p:nvSpPr>
        <p:spPr/>
        <p:txBody>
          <a:bodyPr/>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217C1EBC-60B2-9345-3633-69C116B7B7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C7FDC100-35C2-F87E-AECE-6F43CE0A8FB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F05F89B8-62CF-2AB2-3340-71A4402E5BC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4DC5BCB-E35A-F406-0A50-79C1B59281F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90229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A0AF2E-B9D9-E3CC-9559-789A57BBCE0F}"/>
              </a:ext>
            </a:extLst>
          </p:cNvPr>
          <p:cNvSpPr>
            <a:spLocks noGrp="1"/>
          </p:cNvSpPr>
          <p:nvPr>
            <p:ph type="title" orient="vert"/>
          </p:nvPr>
        </p:nvSpPr>
        <p:spPr>
          <a:xfrm>
            <a:off x="9815512" y="547688"/>
            <a:ext cx="2957513" cy="8717757"/>
          </a:xfrm>
        </p:spPr>
        <p:txBody>
          <a:bodyPr vert="eaVert"/>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46CEF40B-56E7-6359-4B41-D37D4F6C11A6}"/>
              </a:ext>
            </a:extLst>
          </p:cNvPr>
          <p:cNvSpPr>
            <a:spLocks noGrp="1"/>
          </p:cNvSpPr>
          <p:nvPr>
            <p:ph type="body" orient="vert" idx="1"/>
          </p:nvPr>
        </p:nvSpPr>
        <p:spPr>
          <a:xfrm>
            <a:off x="942975" y="547688"/>
            <a:ext cx="8701088"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3F289521-DDEC-DF4F-76CD-DEA501485BA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51E2D56-F0DC-0F44-81EC-2A262D88806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82274EB-77BA-A83F-7ABD-C2AD5EC4709E}"/>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21927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314270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00543A-A2CB-78C2-5526-670A96E343A8}"/>
              </a:ext>
            </a:extLst>
          </p:cNvPr>
          <p:cNvSpPr>
            <a:spLocks noGrp="1"/>
          </p:cNvSpPr>
          <p:nvPr>
            <p:ph type="title"/>
          </p:nvPr>
        </p:nvSpPr>
        <p:spPr>
          <a:xfrm>
            <a:off x="942975" y="547688"/>
            <a:ext cx="11830050" cy="1988345"/>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3770BFC9-483D-ED92-86CD-0929AAA65FA3}"/>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ECE37933-9631-11C8-8942-6DCF0E2BC0CE}"/>
              </a:ext>
            </a:extLst>
          </p:cNvPr>
          <p:cNvSpPr>
            <a:spLocks noGrp="1"/>
          </p:cNvSpPr>
          <p:nvPr>
            <p:ph type="dt" sz="half" idx="2"/>
          </p:nvPr>
        </p:nvSpPr>
        <p:spPr>
          <a:xfrm>
            <a:off x="942975" y="9534526"/>
            <a:ext cx="30861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0F47678-CA23-0578-E4A5-F98CB9DA644A}"/>
              </a:ext>
            </a:extLst>
          </p:cNvPr>
          <p:cNvSpPr>
            <a:spLocks noGrp="1"/>
          </p:cNvSpPr>
          <p:nvPr>
            <p:ph type="ftr" sz="quarter" idx="3"/>
          </p:nvPr>
        </p:nvSpPr>
        <p:spPr>
          <a:xfrm>
            <a:off x="4543425" y="9534526"/>
            <a:ext cx="462915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865BF07-A173-6F24-54E9-D1B79183F858}"/>
              </a:ext>
            </a:extLst>
          </p:cNvPr>
          <p:cNvSpPr>
            <a:spLocks noGrp="1"/>
          </p:cNvSpPr>
          <p:nvPr>
            <p:ph type="sldNum" sz="quarter" idx="4"/>
          </p:nvPr>
        </p:nvSpPr>
        <p:spPr>
          <a:xfrm>
            <a:off x="9686925" y="9534526"/>
            <a:ext cx="30861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0431A4C-33E2-9F49-8919-F092A1624A0C}" type="slidenum">
              <a:rPr lang="fr-FR" smtClean="0"/>
              <a:t>‹N°›</a:t>
            </a:fld>
            <a:endParaRPr lang="fr-FR"/>
          </a:p>
        </p:txBody>
      </p:sp>
    </p:spTree>
    <p:extLst>
      <p:ext uri="{BB962C8B-B14F-4D97-AF65-F5344CB8AC3E}">
        <p14:creationId xmlns:p14="http://schemas.microsoft.com/office/powerpoint/2010/main" val="2990342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MA"/>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8.png"/><Relationship Id="rId7"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4.png"/><Relationship Id="rId5" Type="http://schemas.openxmlformats.org/officeDocument/2006/relationships/image" Target="../media/image25.png"/><Relationship Id="rId4" Type="http://schemas.openxmlformats.org/officeDocument/2006/relationships/image" Target="../media/image9.svg"/><Relationship Id="rId9"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1.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7.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9.svg"/><Relationship Id="rId7" Type="http://schemas.openxmlformats.org/officeDocument/2006/relationships/image" Target="../media/image5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1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9.svg"/><Relationship Id="rId7" Type="http://schemas.openxmlformats.org/officeDocument/2006/relationships/image" Target="../media/image5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49.png"/><Relationship Id="rId9"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9.svg"/><Relationship Id="rId7" Type="http://schemas.openxmlformats.org/officeDocument/2006/relationships/image" Target="../media/image5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62.png"/><Relationship Id="rId9"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65.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65.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 Id="rId9"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4.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7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48.png"/><Relationship Id="rId4" Type="http://schemas.openxmlformats.org/officeDocument/2006/relationships/image" Target="../media/image67.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77.jpeg"/></Relationships>
</file>

<file path=ppt/slides/_rels/slide6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79.jpg"/></Relationships>
</file>

<file path=ppt/slides/_rels/slide6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80.png"/></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75.png"/></Relationships>
</file>

<file path=ppt/slides/_rels/slide6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76.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2</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قسمة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2</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FR"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ctr" defTabSz="685834"/>
            <a:r>
              <a:rPr lang="ar-MA" sz="3200" dirty="0">
                <a:solidFill>
                  <a:schemeClr val="bg1">
                    <a:lumMod val="75000"/>
                  </a:schemeClr>
                </a:solidFill>
                <a:latin typeface="Microsoft Uighur" panose="02000000000000000000" pitchFamily="2" charset="-78"/>
                <a:cs typeface="Microsoft Uighur" panose="02000000000000000000" pitchFamily="2" charset="-78"/>
              </a:rPr>
              <a:t>الانتباه يساعد على الفهم الجيد،عندما أتحدث أنصتوا جيدا، أطلبـــــــــــ</a:t>
            </a:r>
            <a:r>
              <a:rPr lang="ar-SA" sz="3200" dirty="0" err="1">
                <a:solidFill>
                  <a:schemeClr val="bg1">
                    <a:lumMod val="75000"/>
                  </a:schemeClr>
                </a:solidFill>
                <a:latin typeface="Microsoft Uighur" panose="02000000000000000000" pitchFamily="2" charset="-78"/>
                <a:cs typeface="Microsoft Uighur" panose="02000000000000000000" pitchFamily="2" charset="-78"/>
              </a:rPr>
              <a:t>وا</a:t>
            </a:r>
            <a:r>
              <a:rPr lang="ar-MA" sz="3200" dirty="0">
                <a:solidFill>
                  <a:schemeClr val="bg1">
                    <a:lumMod val="75000"/>
                  </a:schemeClr>
                </a:solidFill>
                <a:latin typeface="Microsoft Uighur" panose="02000000000000000000" pitchFamily="2" charset="-78"/>
                <a:cs typeface="Microsoft Uighur" panose="02000000000000000000" pitchFamily="2" charset="-78"/>
              </a:rPr>
              <a:t> الإذن قبل التحدث.</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extLst>
              <p:ext uri="{D42A27DB-BD31-4B8C-83A1-F6EECF244321}">
                <p14:modId xmlns:p14="http://schemas.microsoft.com/office/powerpoint/2010/main" val="503936549"/>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60297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بمراجعة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(في حدود 10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الأكثر)</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يعين ثنائي في كل مرة (3 إلى 4 ثنائيات على الأكثر)</a:t>
            </a:r>
            <a:r>
              <a:rPr kumimoji="0" lang="fr-FR"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من يذكرني ب</a:t>
            </a:r>
            <a:r>
              <a:rPr lang="ar-SA" sz="3200" dirty="0">
                <a:solidFill>
                  <a:prstClr val="white">
                    <a:lumMod val="65000"/>
                  </a:prstClr>
                </a:solidFill>
                <a:latin typeface="Microsoft Uighur" panose="02000000000000000000" pitchFamily="2" charset="-78"/>
                <a:cs typeface="Microsoft Uighur" panose="02000000000000000000" pitchFamily="2" charset="-78"/>
              </a:rPr>
              <a:t>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جدول التفكيك.</a:t>
            </a:r>
          </a:p>
          <a:p>
            <a:pPr lvl="1" indent="-457200" algn="r" defTabSz="685834" rtl="1">
              <a:lnSpc>
                <a:spcPts val="3017"/>
              </a:lnSpc>
              <a:spcBef>
                <a:spcPct val="0"/>
              </a:spcBef>
              <a:buFont typeface="Arial" panose="020B0604020202020204" pitchFamily="34" charset="0"/>
              <a:buChar char="•"/>
            </a:pPr>
            <a:r>
              <a:rPr lang="ar-MA" sz="2400" dirty="0">
                <a:solidFill>
                  <a:srgbClr val="FF0000"/>
                </a:solidFill>
                <a:latin typeface="Microsoft Uighur" panose="02000000000000000000" pitchFamily="2" charset="-78"/>
                <a:cs typeface="Microsoft Uighur" panose="02000000000000000000" pitchFamily="2" charset="-78"/>
              </a:rPr>
              <a:t>يعطي الأستاذ الفرصة لباقي المتعلمين لإبداء رأيهم حول إجابة زميلهم</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extLst>
              <p:ext uri="{D42A27DB-BD31-4B8C-83A1-F6EECF244321}">
                <p14:modId xmlns:p14="http://schemas.microsoft.com/office/powerpoint/2010/main" val="1267879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54990" y="2602110"/>
            <a:ext cx="6564968" cy="7230788"/>
            <a:chOff x="5527145" y="2366668"/>
            <a:chExt cx="6564968" cy="7230788"/>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527145" y="2366668"/>
              <a:ext cx="6293024" cy="3304211"/>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539195" y="5230551"/>
              <a:ext cx="6552918" cy="4366905"/>
            </a:xfrm>
            <a:prstGeom prst="rect">
              <a:avLst/>
            </a:prstGeom>
          </p:spPr>
        </p:pic>
      </p:grpSp>
      <p:pic>
        <p:nvPicPr>
          <p:cNvPr id="2" name="Image 1">
            <a:extLst>
              <a:ext uri="{FF2B5EF4-FFF2-40B4-BE49-F238E27FC236}">
                <a16:creationId xmlns:a16="http://schemas.microsoft.com/office/drawing/2014/main" id="{FD59B8DF-4CC9-365B-AD18-0708D1BA17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30366" y="2986007"/>
            <a:ext cx="2126957" cy="2665684"/>
          </a:xfrm>
          <a:prstGeom prst="rect">
            <a:avLst/>
          </a:prstGeom>
        </p:spPr>
      </p:pic>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3771900"/>
            <a:ext cx="2833006" cy="3754874"/>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جدول التفكيك من طرف أحد التلاميذ</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A60A-854E-877B-61FD-F77DCD8F7E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34EEB38-F5FD-4EA4-D826-15FDEF97945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BB38D9-AC5C-3145-01B8-72D4E452662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0B69463-44C8-758C-203A-78D728341F4C}"/>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72F34A-3550-9338-40C7-4DD43D4C074F}"/>
              </a:ext>
            </a:extLst>
          </p:cNvPr>
          <p:cNvSpPr txBox="1"/>
          <p:nvPr/>
        </p:nvSpPr>
        <p:spPr>
          <a:xfrm>
            <a:off x="838200" y="863026"/>
            <a:ext cx="1160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جاء دوركم</a:t>
            </a:r>
            <a:r>
              <a:rPr lang="ar-MA" sz="3200" dirty="0">
                <a:solidFill>
                  <a:prstClr val="white">
                    <a:lumMod val="65000"/>
                  </a:prstClr>
                </a:solidFill>
                <a:latin typeface="Microsoft Uighur" panose="02000000000000000000" pitchFamily="2" charset="-78"/>
                <a:cs typeface="Microsoft Uighur" panose="02000000000000000000" pitchFamily="2" charset="-78"/>
              </a:rPr>
              <a:t>.</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مثلوا العدد 113209 باستعمال جدول التفكيك</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AFC6F3C8-62A1-8024-37DE-62E971BCF7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D4E26FF-F189-F450-D4DD-E4A2D52F8FE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5BD04ED1-AFF8-5788-0F4C-08E71B0B757A}"/>
              </a:ext>
            </a:extLst>
          </p:cNvPr>
          <p:cNvSpPr/>
          <p:nvPr/>
        </p:nvSpPr>
        <p:spPr>
          <a:xfrm>
            <a:off x="4733908" y="3543300"/>
            <a:ext cx="3810000" cy="32004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E4E9F3D-A585-CA5F-B7ED-5F96FFD28F59}"/>
              </a:ext>
            </a:extLst>
          </p:cNvPr>
          <p:cNvSpPr/>
          <p:nvPr/>
        </p:nvSpPr>
        <p:spPr>
          <a:xfrm>
            <a:off x="5486400" y="7903369"/>
            <a:ext cx="2286000"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fr-FR" sz="3600" dirty="0">
                <a:solidFill>
                  <a:schemeClr val="tx1"/>
                </a:solidFill>
              </a:rPr>
              <a:t>113 209</a:t>
            </a:r>
          </a:p>
        </p:txBody>
      </p:sp>
      <p:cxnSp>
        <p:nvCxnSpPr>
          <p:cNvPr id="19" name="Connecteur droit 18">
            <a:extLst>
              <a:ext uri="{FF2B5EF4-FFF2-40B4-BE49-F238E27FC236}">
                <a16:creationId xmlns:a16="http://schemas.microsoft.com/office/drawing/2014/main" id="{C0E27B51-4FBB-CC38-FED6-12382A7D4171}"/>
              </a:ext>
            </a:extLst>
          </p:cNvPr>
          <p:cNvCxnSpPr>
            <a:cxnSpLocks/>
            <a:stCxn id="3" idx="2"/>
            <a:endCxn id="5" idx="0"/>
          </p:cNvCxnSpPr>
          <p:nvPr/>
        </p:nvCxnSpPr>
        <p:spPr>
          <a:xfrm flipH="1">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Rectangle, capture d’écran, vert, carré&#10;&#10;Le contenu généré par l’IA peut être incorrect.">
            <a:extLst>
              <a:ext uri="{FF2B5EF4-FFF2-40B4-BE49-F238E27FC236}">
                <a16:creationId xmlns:a16="http://schemas.microsoft.com/office/drawing/2014/main" id="{E8EF8AFA-F3A4-C238-5A4F-D4008EF2C25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50172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6DEF-993F-ED96-C67A-EEF3D46C4B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D5A945-8D68-DE56-4BEC-5775BCCE863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8C965C-B065-0FA5-FE49-DE38D7F729E4}"/>
              </a:ext>
            </a:extLst>
          </p:cNvPr>
          <p:cNvSpPr/>
          <p:nvPr/>
        </p:nvSpPr>
        <p:spPr>
          <a:xfrm>
            <a:off x="275852" y="2485756"/>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FB2726-2676-21AE-6855-4894B1A5B64A}"/>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A00B28A-A871-8EC5-BABE-20087107A97C}"/>
              </a:ext>
            </a:extLst>
          </p:cNvPr>
          <p:cNvSpPr txBox="1"/>
          <p:nvPr/>
        </p:nvSpPr>
        <p:spPr>
          <a:xfrm>
            <a:off x="838200" y="863026"/>
            <a:ext cx="1160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20D2C908-047A-F919-A5C2-C64577F82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0F9C7AF-41E3-3422-FC56-D8596718797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43C7D253-F4FC-DB44-FF9D-2109B9852C71}"/>
              </a:ext>
            </a:extLst>
          </p:cNvPr>
          <p:cNvSpPr/>
          <p:nvPr/>
        </p:nvSpPr>
        <p:spPr>
          <a:xfrm>
            <a:off x="3276600" y="2595466"/>
            <a:ext cx="6934200" cy="4681634"/>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447E5E2-BB4A-EA57-EBE9-7009E706F12D}"/>
              </a:ext>
            </a:extLst>
          </p:cNvPr>
          <p:cNvSpPr/>
          <p:nvPr/>
        </p:nvSpPr>
        <p:spPr>
          <a:xfrm>
            <a:off x="5252834" y="7903369"/>
            <a:ext cx="2391972"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fr-FR" sz="3600" dirty="0">
                <a:solidFill>
                  <a:schemeClr val="tx1"/>
                </a:solidFill>
              </a:rPr>
              <a:t>113 209</a:t>
            </a:r>
          </a:p>
        </p:txBody>
      </p:sp>
      <p:cxnSp>
        <p:nvCxnSpPr>
          <p:cNvPr id="19" name="Connecteur droit 18">
            <a:extLst>
              <a:ext uri="{FF2B5EF4-FFF2-40B4-BE49-F238E27FC236}">
                <a16:creationId xmlns:a16="http://schemas.microsoft.com/office/drawing/2014/main" id="{08D4E68C-54D8-8701-6476-565EFA27E9A1}"/>
              </a:ext>
            </a:extLst>
          </p:cNvPr>
          <p:cNvCxnSpPr>
            <a:cxnSpLocks/>
            <a:endCxn id="5" idx="0"/>
          </p:cNvCxnSpPr>
          <p:nvPr/>
        </p:nvCxnSpPr>
        <p:spPr>
          <a:xfrm>
            <a:off x="6431849" y="7277100"/>
            <a:ext cx="16971" cy="626269"/>
          </a:xfrm>
          <a:prstGeom prst="line">
            <a:avLst/>
          </a:prstGeom>
        </p:spPr>
        <p:style>
          <a:lnRef idx="2">
            <a:schemeClr val="accent2"/>
          </a:lnRef>
          <a:fillRef idx="0">
            <a:schemeClr val="accent2"/>
          </a:fillRef>
          <a:effectRef idx="1">
            <a:schemeClr val="accent2"/>
          </a:effectRef>
          <a:fontRef idx="minor">
            <a:schemeClr val="tx1"/>
          </a:fontRef>
        </p:style>
      </p:cxnSp>
      <p:pic>
        <p:nvPicPr>
          <p:cNvPr id="4" name="Image 3" descr="Une image contenant dessin humoristique, Dessin d’enfant, clipart, Dessin animé&#10;&#10;Le contenu généré par l’IA peut être incorrect.">
            <a:extLst>
              <a:ext uri="{FF2B5EF4-FFF2-40B4-BE49-F238E27FC236}">
                <a16:creationId xmlns:a16="http://schemas.microsoft.com/office/drawing/2014/main" id="{9CCCFA35-2F71-3A0B-51CB-8ECCFD2FE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9" name="Image 8">
            <a:extLst>
              <a:ext uri="{FF2B5EF4-FFF2-40B4-BE49-F238E27FC236}">
                <a16:creationId xmlns:a16="http://schemas.microsoft.com/office/drawing/2014/main" id="{FC35F1D4-B2C8-7530-249B-FAEE432713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766934" y="4284198"/>
            <a:ext cx="1514475" cy="786740"/>
          </a:xfrm>
          <a:prstGeom prst="rect">
            <a:avLst/>
          </a:prstGeom>
        </p:spPr>
      </p:pic>
      <p:pic>
        <p:nvPicPr>
          <p:cNvPr id="11" name="Image 10">
            <a:extLst>
              <a:ext uri="{FF2B5EF4-FFF2-40B4-BE49-F238E27FC236}">
                <a16:creationId xmlns:a16="http://schemas.microsoft.com/office/drawing/2014/main" id="{22DD2C7A-44D6-4944-8106-E48BA307D01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517780" y="4275640"/>
            <a:ext cx="1057275" cy="764169"/>
          </a:xfrm>
          <a:prstGeom prst="rect">
            <a:avLst/>
          </a:prstGeom>
        </p:spPr>
      </p:pic>
      <p:pic>
        <p:nvPicPr>
          <p:cNvPr id="20" name="Image 19">
            <a:extLst>
              <a:ext uri="{FF2B5EF4-FFF2-40B4-BE49-F238E27FC236}">
                <a16:creationId xmlns:a16="http://schemas.microsoft.com/office/drawing/2014/main" id="{FD03D932-8B6B-B90E-E2B2-61920A56D4A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303942" y="5724824"/>
            <a:ext cx="609600" cy="903889"/>
          </a:xfrm>
          <a:prstGeom prst="rect">
            <a:avLst/>
          </a:prstGeom>
        </p:spPr>
      </p:pic>
      <p:pic>
        <p:nvPicPr>
          <p:cNvPr id="2" name="Image 1">
            <a:extLst>
              <a:ext uri="{FF2B5EF4-FFF2-40B4-BE49-F238E27FC236}">
                <a16:creationId xmlns:a16="http://schemas.microsoft.com/office/drawing/2014/main" id="{32F191A6-C8C0-8C83-EA1E-993D3B41A7C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303942" y="4349207"/>
            <a:ext cx="1228725" cy="732923"/>
          </a:xfrm>
          <a:prstGeom prst="rect">
            <a:avLst/>
          </a:prstGeom>
        </p:spPr>
      </p:pic>
      <p:pic>
        <p:nvPicPr>
          <p:cNvPr id="12" name="Image 11">
            <a:extLst>
              <a:ext uri="{FF2B5EF4-FFF2-40B4-BE49-F238E27FC236}">
                <a16:creationId xmlns:a16="http://schemas.microsoft.com/office/drawing/2014/main" id="{0399AD6A-1E6C-6DFE-CA41-8C6C10C30F8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776875" y="3067457"/>
            <a:ext cx="1743075" cy="881671"/>
          </a:xfrm>
          <a:prstGeom prst="rect">
            <a:avLst/>
          </a:prstGeom>
        </p:spPr>
      </p:pic>
    </p:spTree>
    <p:extLst>
      <p:ext uri="{BB962C8B-B14F-4D97-AF65-F5344CB8AC3E}">
        <p14:creationId xmlns:p14="http://schemas.microsoft.com/office/powerpoint/2010/main" val="3022968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17" name="Image 16">
            <a:extLst>
              <a:ext uri="{FF2B5EF4-FFF2-40B4-BE49-F238E27FC236}">
                <a16:creationId xmlns:a16="http://schemas.microsoft.com/office/drawing/2014/main" id="{6C8AA427-4303-FC47-E7D7-14DE074EFB4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99581" y="3924801"/>
            <a:ext cx="1743075" cy="881671"/>
          </a:xfrm>
          <a:prstGeom prst="rect">
            <a:avLst/>
          </a:prstGeom>
        </p:spPr>
      </p:pic>
      <p:pic>
        <p:nvPicPr>
          <p:cNvPr id="19" name="Image 18">
            <a:extLst>
              <a:ext uri="{FF2B5EF4-FFF2-40B4-BE49-F238E27FC236}">
                <a16:creationId xmlns:a16="http://schemas.microsoft.com/office/drawing/2014/main" id="{66EB435D-68A6-93BB-F789-67B8AEA8FCC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566281" y="5275314"/>
            <a:ext cx="1476375" cy="857250"/>
          </a:xfrm>
          <a:prstGeom prst="rect">
            <a:avLst/>
          </a:prstGeom>
        </p:spPr>
      </p:pic>
      <p:pic>
        <p:nvPicPr>
          <p:cNvPr id="22" name="Image 21">
            <a:extLst>
              <a:ext uri="{FF2B5EF4-FFF2-40B4-BE49-F238E27FC236}">
                <a16:creationId xmlns:a16="http://schemas.microsoft.com/office/drawing/2014/main" id="{92D90522-2160-C897-FCC4-F1C4F44310A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604316" y="3827613"/>
            <a:ext cx="1228725" cy="879087"/>
          </a:xfrm>
          <a:prstGeom prst="rect">
            <a:avLst/>
          </a:prstGeom>
        </p:spPr>
      </p:pic>
      <p:pic>
        <p:nvPicPr>
          <p:cNvPr id="25" name="Image 24">
            <a:extLst>
              <a:ext uri="{FF2B5EF4-FFF2-40B4-BE49-F238E27FC236}">
                <a16:creationId xmlns:a16="http://schemas.microsoft.com/office/drawing/2014/main" id="{9F07B694-8421-879D-F58F-BEB352608A9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813866" y="5174384"/>
            <a:ext cx="1019175" cy="923026"/>
          </a:xfrm>
          <a:prstGeom prst="rect">
            <a:avLst/>
          </a:prstGeom>
        </p:spPr>
      </p:pic>
      <p:pic>
        <p:nvPicPr>
          <p:cNvPr id="29" name="Image 28">
            <a:extLst>
              <a:ext uri="{FF2B5EF4-FFF2-40B4-BE49-F238E27FC236}">
                <a16:creationId xmlns:a16="http://schemas.microsoft.com/office/drawing/2014/main" id="{818E9B04-E0BE-8FB9-16DB-790E1B823519}"/>
              </a:ext>
            </a:extLst>
          </p:cNvPr>
          <p:cNvPicPr>
            <a:picLocks noChangeAspect="1"/>
          </p:cNvPicPr>
          <p:nvPr/>
        </p:nvPicPr>
        <p:blipFill>
          <a:blip r:embed="rId9"/>
          <a:stretch>
            <a:fillRect/>
          </a:stretch>
        </p:blipFill>
        <p:spPr>
          <a:xfrm>
            <a:off x="8483915" y="3889899"/>
            <a:ext cx="628650" cy="1028700"/>
          </a:xfrm>
          <a:prstGeom prst="rect">
            <a:avLst/>
          </a:prstGeom>
        </p:spPr>
      </p:pic>
      <p:pic>
        <p:nvPicPr>
          <p:cNvPr id="6" name="Image 5">
            <a:extLst>
              <a:ext uri="{FF2B5EF4-FFF2-40B4-BE49-F238E27FC236}">
                <a16:creationId xmlns:a16="http://schemas.microsoft.com/office/drawing/2014/main" id="{53BF963A-DC9B-2326-8D40-859BA25C81D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332147" y="5210249"/>
            <a:ext cx="790575" cy="889396"/>
          </a:xfrm>
          <a:prstGeom prst="rect">
            <a:avLst/>
          </a:prstGeom>
        </p:spPr>
      </p:pic>
    </p:spTree>
    <p:extLst>
      <p:ext uri="{BB962C8B-B14F-4D97-AF65-F5344CB8AC3E}">
        <p14:creationId xmlns:p14="http://schemas.microsoft.com/office/powerpoint/2010/main" val="223664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34024-81DB-E428-E78C-9D5E9D4B91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51B7781-A702-729A-19BF-9D8B42F0BF95}"/>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8C2906-DD88-C75E-F1B0-14E4150B13FB}"/>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629B68D-B8C0-49CA-96A3-54E87D000F29}"/>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8F6D8B9-6E73-AA74-57B0-DDD1E18B7089}"/>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C0AA5123-A5C2-657D-D609-0B48E1D6670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CB8A569-6670-C007-91D1-06B03C7A79D7}"/>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517C502-D96C-1402-E718-678F12610A98}"/>
              </a:ext>
            </a:extLst>
          </p:cNvPr>
          <p:cNvSpPr/>
          <p:nvPr/>
        </p:nvSpPr>
        <p:spPr>
          <a:xfrm>
            <a:off x="3733800" y="3434190"/>
            <a:ext cx="58674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D377EE4C-DF60-FF27-4F14-6405F79472F2}"/>
              </a:ext>
            </a:extLst>
          </p:cNvPr>
          <p:cNvSpPr/>
          <p:nvPr/>
        </p:nvSpPr>
        <p:spPr>
          <a:xfrm>
            <a:off x="5410199" y="7903369"/>
            <a:ext cx="2422841"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3600" dirty="0">
                <a:solidFill>
                  <a:prstClr val="black"/>
                </a:solidFill>
                <a:latin typeface="Calibri"/>
                <a:cs typeface="Arial" panose="020B0604020202020204" pitchFamily="34" charset="0"/>
              </a:rPr>
              <a:t>961 452</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1C6E753D-8F41-00DA-C913-AAC25ADF5A77}"/>
              </a:ext>
            </a:extLst>
          </p:cNvPr>
          <p:cNvCxnSpPr>
            <a:cxnSpLocks/>
            <a:stCxn id="3" idx="2"/>
            <a:endCxn id="4" idx="0"/>
          </p:cNvCxnSpPr>
          <p:nvPr/>
        </p:nvCxnSpPr>
        <p:spPr>
          <a:xfrm flipH="1">
            <a:off x="6621620" y="6743700"/>
            <a:ext cx="45880"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a:extLst>
              <a:ext uri="{FF2B5EF4-FFF2-40B4-BE49-F238E27FC236}">
                <a16:creationId xmlns:a16="http://schemas.microsoft.com/office/drawing/2014/main" id="{C009BEB6-E297-F5BA-A855-514DDA0C59A6}"/>
              </a:ext>
            </a:extLst>
          </p:cNvPr>
          <p:cNvPicPr>
            <a:picLocks noChangeAspect="1"/>
          </p:cNvPicPr>
          <p:nvPr/>
        </p:nvPicPr>
        <p:blipFill>
          <a:blip r:embed="rId4">
            <a:extLst>
              <a:ext uri="{28A0092B-C50C-407E-A947-70E740481C1C}">
                <a14:useLocalDpi xmlns:a14="http://schemas.microsoft.com/office/drawing/2010/main" val="0"/>
              </a:ext>
            </a:extLst>
          </a:blip>
          <a:srcRect t="5996" b="5996"/>
          <a:stretch/>
        </p:blipFill>
        <p:spPr>
          <a:xfrm>
            <a:off x="590932" y="998124"/>
            <a:ext cx="1295400" cy="818666"/>
          </a:xfrm>
          <a:prstGeom prst="rect">
            <a:avLst/>
          </a:prstGeom>
        </p:spPr>
      </p:pic>
      <p:pic>
        <p:nvPicPr>
          <p:cNvPr id="20" name="Image 19">
            <a:extLst>
              <a:ext uri="{FF2B5EF4-FFF2-40B4-BE49-F238E27FC236}">
                <a16:creationId xmlns:a16="http://schemas.microsoft.com/office/drawing/2014/main" id="{A91399A3-DF75-AED1-6377-61EE0D9309A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299581" y="3924801"/>
            <a:ext cx="1743075" cy="881671"/>
          </a:xfrm>
          <a:prstGeom prst="rect">
            <a:avLst/>
          </a:prstGeom>
        </p:spPr>
      </p:pic>
      <p:pic>
        <p:nvPicPr>
          <p:cNvPr id="21" name="Image 20">
            <a:extLst>
              <a:ext uri="{FF2B5EF4-FFF2-40B4-BE49-F238E27FC236}">
                <a16:creationId xmlns:a16="http://schemas.microsoft.com/office/drawing/2014/main" id="{07B04E6E-2350-F5CE-0ECF-74A63FC2334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566281" y="5275314"/>
            <a:ext cx="1476375" cy="857250"/>
          </a:xfrm>
          <a:prstGeom prst="rect">
            <a:avLst/>
          </a:prstGeom>
        </p:spPr>
      </p:pic>
      <p:pic>
        <p:nvPicPr>
          <p:cNvPr id="22" name="Image 21">
            <a:extLst>
              <a:ext uri="{FF2B5EF4-FFF2-40B4-BE49-F238E27FC236}">
                <a16:creationId xmlns:a16="http://schemas.microsoft.com/office/drawing/2014/main" id="{49559296-054E-11B2-A011-15408D21DBE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604316" y="3827613"/>
            <a:ext cx="1228725" cy="879087"/>
          </a:xfrm>
          <a:prstGeom prst="rect">
            <a:avLst/>
          </a:prstGeom>
        </p:spPr>
      </p:pic>
      <p:pic>
        <p:nvPicPr>
          <p:cNvPr id="24" name="Image 23">
            <a:extLst>
              <a:ext uri="{FF2B5EF4-FFF2-40B4-BE49-F238E27FC236}">
                <a16:creationId xmlns:a16="http://schemas.microsoft.com/office/drawing/2014/main" id="{48A2C966-5B77-AAC4-9F73-61E6D224E78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813866" y="5174384"/>
            <a:ext cx="1019175" cy="923026"/>
          </a:xfrm>
          <a:prstGeom prst="rect">
            <a:avLst/>
          </a:prstGeom>
        </p:spPr>
      </p:pic>
      <p:pic>
        <p:nvPicPr>
          <p:cNvPr id="25" name="Image 24">
            <a:extLst>
              <a:ext uri="{FF2B5EF4-FFF2-40B4-BE49-F238E27FC236}">
                <a16:creationId xmlns:a16="http://schemas.microsoft.com/office/drawing/2014/main" id="{9C870472-66EA-2E3C-C982-586F492E6F5B}"/>
              </a:ext>
            </a:extLst>
          </p:cNvPr>
          <p:cNvPicPr>
            <a:picLocks noChangeAspect="1"/>
          </p:cNvPicPr>
          <p:nvPr/>
        </p:nvPicPr>
        <p:blipFill>
          <a:blip r:embed="rId9"/>
          <a:stretch>
            <a:fillRect/>
          </a:stretch>
        </p:blipFill>
        <p:spPr>
          <a:xfrm>
            <a:off x="8483915" y="3889899"/>
            <a:ext cx="628650" cy="1028700"/>
          </a:xfrm>
          <a:prstGeom prst="rect">
            <a:avLst/>
          </a:prstGeom>
        </p:spPr>
      </p:pic>
      <p:pic>
        <p:nvPicPr>
          <p:cNvPr id="26" name="Image 25">
            <a:extLst>
              <a:ext uri="{FF2B5EF4-FFF2-40B4-BE49-F238E27FC236}">
                <a16:creationId xmlns:a16="http://schemas.microsoft.com/office/drawing/2014/main" id="{C0286A39-E753-9AA5-630F-8F5AE451DF1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332147" y="5210249"/>
            <a:ext cx="790575" cy="889396"/>
          </a:xfrm>
          <a:prstGeom prst="rect">
            <a:avLst/>
          </a:prstGeom>
        </p:spPr>
      </p:pic>
    </p:spTree>
    <p:extLst>
      <p:ext uri="{BB962C8B-B14F-4D97-AF65-F5344CB8AC3E}">
        <p14:creationId xmlns:p14="http://schemas.microsoft.com/office/powerpoint/2010/main" val="3775861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9FF0-A34F-8A0F-F096-B449183E562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6F80DE7-8CCB-F32D-FD88-344C3F6C0A53}"/>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761496-CF19-F16C-940E-F109B94CCBD4}"/>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267A404-D026-4BF0-F181-32BD157A0308}"/>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EF77565-C192-6751-579B-B5F430A1EDBB}"/>
              </a:ext>
            </a:extLst>
          </p:cNvPr>
          <p:cNvSpPr txBox="1"/>
          <p:nvPr/>
        </p:nvSpPr>
        <p:spPr>
          <a:xfrm>
            <a:off x="2286000" y="863026"/>
            <a:ext cx="10153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يملي الأستاذ أعداد أخرى (في حدود 3 أعداد) تتم كتابتها على الألواح. يطلب من أحد المتعلمين(إجابته صحيحة)  المرور إلى السبورة ثم يصحح باقي المتعلمين أخطاءهم.</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045E6359-CE9F-92D4-04F0-467C56C6949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B4C922F0-FBC9-C49A-2763-2936B29393D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C943C92F-6509-9D12-7946-139A437F972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2" name="Image 1" descr="Une image contenant Rectangle, capture d’écran, vert, carré&#10;&#10;Le contenu généré par l’IA peut être incorrect.">
            <a:extLst>
              <a:ext uri="{FF2B5EF4-FFF2-40B4-BE49-F238E27FC236}">
                <a16:creationId xmlns:a16="http://schemas.microsoft.com/office/drawing/2014/main" id="{E2EFD54E-8CA6-E7D6-DCB4-6E51BA85ABD0}"/>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Tree>
    <p:extLst>
      <p:ext uri="{BB962C8B-B14F-4D97-AF65-F5344CB8AC3E}">
        <p14:creationId xmlns:p14="http://schemas.microsoft.com/office/powerpoint/2010/main" val="871619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القسمة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قسمة باستخدام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يقدم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 </a:t>
            </a:r>
            <a:r>
              <a:rPr lang="fr-FR" sz="2400" dirty="0">
                <a:solidFill>
                  <a:prstClr val="white">
                    <a:lumMod val="65000"/>
                  </a:prstClr>
                </a:solidFill>
                <a:latin typeface="Microsoft Uighur" panose="02000000000000000000" pitchFamily="2" charset="-78"/>
                <a:cs typeface="Microsoft Uighur" panose="02000000000000000000" pitchFamily="2" charset="-78"/>
              </a:rPr>
              <a:t>4</a:t>
            </a:r>
            <a:r>
              <a:rPr lang="ar-MA" sz="2400" dirty="0">
                <a:solidFill>
                  <a:prstClr val="white">
                    <a:lumMod val="65000"/>
                  </a:prstClr>
                </a:solidFill>
                <a:latin typeface="Microsoft Uighur" panose="02000000000000000000" pitchFamily="2" charset="-78"/>
                <a:cs typeface="Microsoft Uighur" panose="02000000000000000000" pitchFamily="2" charset="-78"/>
              </a:rPr>
              <a:t> حزم و 3 </a:t>
            </a:r>
            <a:r>
              <a:rPr lang="ar-MA" sz="2400" dirty="0" err="1">
                <a:solidFill>
                  <a:prstClr val="white">
                    <a:lumMod val="65000"/>
                  </a:prstClr>
                </a:solidFill>
                <a:latin typeface="Microsoft Uighur" panose="02000000000000000000" pitchFamily="2" charset="-78"/>
                <a:cs typeface="Microsoft Uighur" panose="02000000000000000000" pitchFamily="2" charset="-78"/>
              </a:rPr>
              <a:t>خشيبات</a:t>
            </a:r>
            <a:r>
              <a:rPr lang="ar-MA" sz="2400" dirty="0">
                <a:solidFill>
                  <a:prstClr val="white">
                    <a:lumMod val="65000"/>
                  </a:prstClr>
                </a:solidFill>
                <a:latin typeface="Microsoft Uighur" panose="02000000000000000000" pitchFamily="2" charset="-78"/>
                <a:cs typeface="Microsoft Uighur" panose="02000000000000000000" pitchFamily="2" charset="-78"/>
              </a:rPr>
              <a:t> لمريم ويطلب منها عدها</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15116489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4542973"/>
            <a:ext cx="7568555" cy="5041009"/>
          </a:xfrm>
          <a:prstGeom prst="rect">
            <a:avLst/>
          </a:prstGeom>
        </p:spPr>
      </p:pic>
      <p:cxnSp>
        <p:nvCxnSpPr>
          <p:cNvPr id="5" name="Connecteur droit avec flèche 4">
            <a:extLst>
              <a:ext uri="{FF2B5EF4-FFF2-40B4-BE49-F238E27FC236}">
                <a16:creationId xmlns:a16="http://schemas.microsoft.com/office/drawing/2014/main" id="{5245C630-9B08-4D9D-9013-F20AE13E96A7}"/>
              </a:ext>
            </a:extLst>
          </p:cNvPr>
          <p:cNvCxnSpPr>
            <a:cxnSpLocks/>
          </p:cNvCxnSpPr>
          <p:nvPr/>
        </p:nvCxnSpPr>
        <p:spPr>
          <a:xfrm>
            <a:off x="1838596" y="5509731"/>
            <a:ext cx="1036423" cy="501917"/>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9" name="ZoneTexte 8">
            <a:extLst>
              <a:ext uri="{FF2B5EF4-FFF2-40B4-BE49-F238E27FC236}">
                <a16:creationId xmlns:a16="http://schemas.microsoft.com/office/drawing/2014/main" id="{4C0AA1A3-712D-1F7D-621F-E9FDC5FA7510}"/>
              </a:ext>
            </a:extLst>
          </p:cNvPr>
          <p:cNvSpPr txBox="1"/>
          <p:nvPr/>
        </p:nvSpPr>
        <p:spPr>
          <a:xfrm>
            <a:off x="632114" y="5019620"/>
            <a:ext cx="1219199" cy="646331"/>
          </a:xfrm>
          <a:prstGeom prst="rect">
            <a:avLst/>
          </a:prstGeom>
          <a:noFill/>
        </p:spPr>
        <p:txBody>
          <a:bodyPr wrap="square" rtlCol="0">
            <a:spAutoFit/>
          </a:bodyPr>
          <a:lstStyle/>
          <a:p>
            <a:pPr algn="r" rtl="1"/>
            <a:r>
              <a:rPr lang="ar-MA" sz="3600" b="1" dirty="0">
                <a:latin typeface="Microsoft Uighur" panose="02000000000000000000" pitchFamily="2" charset="-78"/>
                <a:cs typeface="Microsoft Uighur" panose="02000000000000000000" pitchFamily="2" charset="-78"/>
              </a:rPr>
              <a:t>مريم</a:t>
            </a:r>
            <a:endParaRPr lang="fr-FR" sz="36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541506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 حظوا جيدا سأطلب </a:t>
            </a:r>
            <a:r>
              <a:rPr lang="ar-MA" sz="3200" dirty="0">
                <a:solidFill>
                  <a:prstClr val="white">
                    <a:lumMod val="65000"/>
                  </a:prstClr>
                </a:solidFill>
                <a:latin typeface="Microsoft Uighur" panose="02000000000000000000" pitchFamily="2" charset="-78"/>
                <a:cs typeface="Microsoft Uighur" panose="02000000000000000000" pitchFamily="2" charset="-78"/>
              </a:rPr>
              <a:t>من مريم أن توزع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MA" sz="3200" dirty="0">
                <a:solidFill>
                  <a:prstClr val="white">
                    <a:lumMod val="65000"/>
                  </a:prstClr>
                </a:solidFill>
                <a:latin typeface="Microsoft Uighur" panose="02000000000000000000" pitchFamily="2" charset="-78"/>
                <a:cs typeface="Microsoft Uighur" panose="02000000000000000000" pitchFamily="2" charset="-78"/>
              </a:rPr>
              <a:t> والحزم التي تتوفر عليها بالتساوي على 3 أصدقاء</a:t>
            </a:r>
            <a:r>
              <a:rPr lang="ar-SA" sz="3200" dirty="0">
                <a:solidFill>
                  <a:prstClr val="white">
                    <a:lumMod val="65000"/>
                  </a:prstClr>
                </a:solidFill>
                <a:latin typeface="Microsoft Uighur" panose="02000000000000000000" pitchFamily="2" charset="-78"/>
                <a:cs typeface="Microsoft Uighur" panose="02000000000000000000" pitchFamily="2" charset="-78"/>
              </a:rPr>
              <a:t>.</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2896"/>
            <a:ext cx="7568555" cy="5039609"/>
          </a:xfrm>
          <a:prstGeom prst="rect">
            <a:avLst/>
          </a:prstGeom>
        </p:spPr>
      </p:pic>
      <p:cxnSp>
        <p:nvCxnSpPr>
          <p:cNvPr id="9" name="Connecteur droit avec flèche 8">
            <a:extLst>
              <a:ext uri="{FF2B5EF4-FFF2-40B4-BE49-F238E27FC236}">
                <a16:creationId xmlns:a16="http://schemas.microsoft.com/office/drawing/2014/main" id="{EA546C88-3925-D2A5-E46A-EEFCFDE36C70}"/>
              </a:ext>
            </a:extLst>
          </p:cNvPr>
          <p:cNvCxnSpPr>
            <a:cxnSpLocks/>
          </p:cNvCxnSpPr>
          <p:nvPr/>
        </p:nvCxnSpPr>
        <p:spPr>
          <a:xfrm>
            <a:off x="1879801" y="4977051"/>
            <a:ext cx="1036423" cy="501917"/>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2" name="ZoneTexte 11">
            <a:extLst>
              <a:ext uri="{FF2B5EF4-FFF2-40B4-BE49-F238E27FC236}">
                <a16:creationId xmlns:a16="http://schemas.microsoft.com/office/drawing/2014/main" id="{1D0F646C-74C4-8B66-E676-9EC9D71BE99B}"/>
              </a:ext>
            </a:extLst>
          </p:cNvPr>
          <p:cNvSpPr txBox="1"/>
          <p:nvPr/>
        </p:nvSpPr>
        <p:spPr>
          <a:xfrm>
            <a:off x="673319" y="4486940"/>
            <a:ext cx="1219199" cy="646331"/>
          </a:xfrm>
          <a:prstGeom prst="rect">
            <a:avLst/>
          </a:prstGeom>
          <a:noFill/>
        </p:spPr>
        <p:txBody>
          <a:bodyPr wrap="square" rtlCol="0">
            <a:spAutoFit/>
          </a:bodyPr>
          <a:lstStyle/>
          <a:p>
            <a:pPr algn="r" rtl="1"/>
            <a:r>
              <a:rPr lang="ar-MA" sz="3600" b="1" dirty="0">
                <a:latin typeface="Microsoft Uighur" panose="02000000000000000000" pitchFamily="2" charset="-78"/>
                <a:cs typeface="Microsoft Uighur" panose="02000000000000000000" pitchFamily="2" charset="-78"/>
              </a:rPr>
              <a:t>مريم</a:t>
            </a:r>
            <a:endParaRPr lang="fr-FR" sz="3600" b="1"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782438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إنجاز عملية القسمة باستعمال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الخشيبات</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8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sz="20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5856"/>
            <a:chOff x="5423146" y="2984386"/>
            <a:chExt cx="6552918" cy="6335856"/>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3146" y="4956906"/>
              <a:ext cx="6552918" cy="4363336"/>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2400657"/>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القسمة باستخدام </a:t>
            </a:r>
            <a:r>
              <a:rPr lang="ar-MA" sz="4400" b="1" dirty="0" err="1">
                <a:latin typeface="Microsoft Uighur" panose="02000000000000000000" pitchFamily="2" charset="-78"/>
                <a:cs typeface="Microsoft Uighur" panose="02000000000000000000" pitchFamily="2" charset="-78"/>
              </a:rPr>
              <a:t>الخشيبات</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8197F-C40C-0151-0D3E-035392A07C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4E29495-EE2F-28B1-1BE6-9D38C27C027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AEBC30-A1B7-3A40-A057-C0FB6F14698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A1ABDF-316F-1920-C4BB-AF7C89CFA82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E68E1E6-E800-A01C-9C1A-559E10F961BB}"/>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a:t>
            </a:r>
            <a:r>
              <a:rPr lang="ar-MA" sz="3200" dirty="0">
                <a:solidFill>
                  <a:prstClr val="white">
                    <a:lumMod val="65000"/>
                  </a:prstClr>
                </a:solidFill>
                <a:latin typeface="Microsoft Uighur" panose="02000000000000000000" pitchFamily="2" charset="-78"/>
                <a:cs typeface="Microsoft Uighur" panose="02000000000000000000" pitchFamily="2" charset="-78"/>
              </a:rPr>
              <a:t> وضع</a:t>
            </a: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وإنجاز عملية القسمة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800" dirty="0">
                <a:solidFill>
                  <a:srgbClr val="FF0000"/>
                </a:solidFill>
                <a:latin typeface="Microsoft Uighur" panose="02000000000000000000" pitchFamily="2" charset="-78"/>
                <a:cs typeface="Microsoft Uighur" panose="02000000000000000000" pitchFamily="2" charset="-78"/>
              </a:rPr>
              <a:t>استعن بالشرائح الموالية</a:t>
            </a:r>
            <a:endParaRPr lang="fr-FR" sz="20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75F27A8-76EE-548F-D616-1B6501EB2E0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DF50D46B-69A7-6680-6D90-42A5A0898C2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3A4B73A8-A465-1CFF-5B92-39FDC307A9ED}"/>
              </a:ext>
            </a:extLst>
          </p:cNvPr>
          <p:cNvGrpSpPr/>
          <p:nvPr/>
        </p:nvGrpSpPr>
        <p:grpSpPr>
          <a:xfrm>
            <a:off x="5412814" y="3606459"/>
            <a:ext cx="6552918" cy="6335856"/>
            <a:chOff x="5423146" y="2984386"/>
            <a:chExt cx="6552918" cy="6335856"/>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AB3B9CAB-A0A0-769E-8387-0281282EA4AA}"/>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198B23CE-013E-EEEF-BD04-4AE0E98E400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3146" y="4956906"/>
              <a:ext cx="6552918" cy="4363336"/>
            </a:xfrm>
            <a:prstGeom prst="rect">
              <a:avLst/>
            </a:prstGeom>
          </p:spPr>
        </p:pic>
      </p:grpSp>
      <p:pic>
        <p:nvPicPr>
          <p:cNvPr id="5" name="Image 4">
            <a:extLst>
              <a:ext uri="{FF2B5EF4-FFF2-40B4-BE49-F238E27FC236}">
                <a16:creationId xmlns:a16="http://schemas.microsoft.com/office/drawing/2014/main" id="{EDF91CC6-0720-1B65-0F80-9FFFC43001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646" y="4974275"/>
            <a:ext cx="2993578" cy="2245184"/>
          </a:xfrm>
          <a:prstGeom prst="rect">
            <a:avLst/>
          </a:prstGeom>
        </p:spPr>
      </p:pic>
    </p:spTree>
    <p:extLst>
      <p:ext uri="{BB962C8B-B14F-4D97-AF65-F5344CB8AC3E}">
        <p14:creationId xmlns:p14="http://schemas.microsoft.com/office/powerpoint/2010/main" val="2109809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EB075-6F98-BF13-0ED0-0BD8A871109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2581DEB-5330-9EB6-E401-A5AF8CC2465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E9AA46-298C-58D3-83A4-32E9F672D621}"/>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27A57A1-6885-088F-F19D-5C9F31EC3BDB}"/>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CDCA798-DAFC-EDF9-BBF4-8F83C69A963E}"/>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معي سنتعلم كيف ننجز عملية القسمة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886861B-6BDF-49AD-7E5A-6B906CA9E21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07C8282-8602-1154-4B83-51A8EA381DE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C9C6CBAC-0720-CDA1-6AE4-06874E0EB39F}"/>
              </a:ext>
            </a:extLst>
          </p:cNvPr>
          <p:cNvSpPr txBox="1"/>
          <p:nvPr/>
        </p:nvSpPr>
        <p:spPr>
          <a:xfrm>
            <a:off x="5434562" y="5553920"/>
            <a:ext cx="1011772" cy="1323439"/>
          </a:xfrm>
          <a:prstGeom prst="rect">
            <a:avLst/>
          </a:prstGeom>
          <a:noFill/>
        </p:spPr>
        <p:txBody>
          <a:bodyPr wrap="square" rtlCol="0">
            <a:spAutoFit/>
          </a:bodyPr>
          <a:lstStyle/>
          <a:p>
            <a:r>
              <a:rPr lang="ar-MA" sz="8000" b="1" dirty="0"/>
              <a:t>3</a:t>
            </a:r>
            <a:endParaRPr lang="fr-FR" sz="8000" b="1" dirty="0"/>
          </a:p>
        </p:txBody>
      </p:sp>
      <p:sp>
        <p:nvSpPr>
          <p:cNvPr id="17" name="ZoneTexte 16">
            <a:extLst>
              <a:ext uri="{FF2B5EF4-FFF2-40B4-BE49-F238E27FC236}">
                <a16:creationId xmlns:a16="http://schemas.microsoft.com/office/drawing/2014/main" id="{A554BEAB-7080-02B0-2714-AE725119110F}"/>
              </a:ext>
            </a:extLst>
          </p:cNvPr>
          <p:cNvSpPr txBox="1"/>
          <p:nvPr/>
        </p:nvSpPr>
        <p:spPr>
          <a:xfrm>
            <a:off x="7269668" y="5553920"/>
            <a:ext cx="1011772" cy="1323439"/>
          </a:xfrm>
          <a:prstGeom prst="rect">
            <a:avLst/>
          </a:prstGeom>
          <a:noFill/>
        </p:spPr>
        <p:txBody>
          <a:bodyPr wrap="square" rtlCol="0">
            <a:spAutoFit/>
          </a:bodyPr>
          <a:lstStyle/>
          <a:p>
            <a:r>
              <a:rPr lang="ar-MA" sz="8000" b="1" dirty="0"/>
              <a:t>3</a:t>
            </a:r>
            <a:endParaRPr lang="fr-FR" sz="8000" b="1" dirty="0"/>
          </a:p>
        </p:txBody>
      </p:sp>
      <p:sp>
        <p:nvSpPr>
          <p:cNvPr id="19" name="ZoneTexte 18">
            <a:extLst>
              <a:ext uri="{FF2B5EF4-FFF2-40B4-BE49-F238E27FC236}">
                <a16:creationId xmlns:a16="http://schemas.microsoft.com/office/drawing/2014/main" id="{1E5D4A58-0EDF-F268-9708-2EE25CD47712}"/>
              </a:ext>
            </a:extLst>
          </p:cNvPr>
          <p:cNvSpPr txBox="1"/>
          <p:nvPr/>
        </p:nvSpPr>
        <p:spPr>
          <a:xfrm>
            <a:off x="4306126" y="5553920"/>
            <a:ext cx="1011772" cy="1323439"/>
          </a:xfrm>
          <a:prstGeom prst="rect">
            <a:avLst/>
          </a:prstGeom>
          <a:noFill/>
        </p:spPr>
        <p:txBody>
          <a:bodyPr wrap="square" rtlCol="0">
            <a:spAutoFit/>
          </a:bodyPr>
          <a:lstStyle/>
          <a:p>
            <a:r>
              <a:rPr lang="ar-MA" sz="8000" b="1" dirty="0"/>
              <a:t>4</a:t>
            </a:r>
            <a:endParaRPr lang="fr-FR" sz="8000" b="1" dirty="0"/>
          </a:p>
        </p:txBody>
      </p:sp>
      <p:sp>
        <p:nvSpPr>
          <p:cNvPr id="4" name="ZoneTexte 3">
            <a:extLst>
              <a:ext uri="{FF2B5EF4-FFF2-40B4-BE49-F238E27FC236}">
                <a16:creationId xmlns:a16="http://schemas.microsoft.com/office/drawing/2014/main" id="{832B0C26-7EF8-6625-1AA0-6A47E1DCFFE4}"/>
              </a:ext>
            </a:extLst>
          </p:cNvPr>
          <p:cNvSpPr txBox="1"/>
          <p:nvPr/>
        </p:nvSpPr>
        <p:spPr>
          <a:xfrm>
            <a:off x="6352113" y="5553920"/>
            <a:ext cx="1011772" cy="1323439"/>
          </a:xfrm>
          <a:prstGeom prst="rect">
            <a:avLst/>
          </a:prstGeom>
          <a:noFill/>
        </p:spPr>
        <p:txBody>
          <a:bodyPr wrap="square" rtlCol="0">
            <a:spAutoFit/>
          </a:bodyPr>
          <a:lstStyle/>
          <a:p>
            <a:r>
              <a:rPr lang="ar-MA" sz="8000" b="1" dirty="0"/>
              <a:t>÷</a:t>
            </a:r>
            <a:endParaRPr lang="fr-FR" sz="8000" b="1" dirty="0"/>
          </a:p>
        </p:txBody>
      </p:sp>
    </p:spTree>
    <p:extLst>
      <p:ext uri="{BB962C8B-B14F-4D97-AF65-F5344CB8AC3E}">
        <p14:creationId xmlns:p14="http://schemas.microsoft.com/office/powerpoint/2010/main" val="4203110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69299-ED20-B2EE-7320-A7FD61C4237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395B8A0-829E-8C2A-7FE8-263F35222E6B}"/>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BC9D69-FE41-FAD6-585A-48EE73ED1F80}"/>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0D6834B-8F6A-D161-9660-7640C2FC5C81}"/>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01169DE-9312-8C7E-A963-B2399B3B7B40}"/>
              </a:ext>
            </a:extLst>
          </p:cNvPr>
          <p:cNvSpPr txBox="1"/>
          <p:nvPr/>
        </p:nvSpPr>
        <p:spPr>
          <a:xfrm>
            <a:off x="1905000" y="863026"/>
            <a:ext cx="10534617"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43 هو المقسوم و3 هو المقسوم عليه</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أضع أولا 43 على اليسار و 3 على اليمين يفصل بينهما رمز القسمة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0EB437F-1C55-B588-C01B-3C591DE1674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478718-D5EE-CC14-7D56-00A82BD235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50BD9489-CF5F-49DB-C536-A4860DD655A4}"/>
              </a:ext>
            </a:extLst>
          </p:cNvPr>
          <p:cNvSpPr txBox="1"/>
          <p:nvPr/>
        </p:nvSpPr>
        <p:spPr>
          <a:xfrm>
            <a:off x="5922428" y="3286662"/>
            <a:ext cx="1011772" cy="1323439"/>
          </a:xfrm>
          <a:prstGeom prst="rect">
            <a:avLst/>
          </a:prstGeom>
          <a:noFill/>
        </p:spPr>
        <p:txBody>
          <a:bodyPr wrap="square" rtlCol="0">
            <a:spAutoFit/>
          </a:bodyPr>
          <a:lstStyle/>
          <a:p>
            <a:r>
              <a:rPr lang="ar-MA" sz="8000" b="1" dirty="0"/>
              <a:t>3</a:t>
            </a:r>
            <a:endParaRPr lang="fr-FR" sz="8000" b="1" dirty="0"/>
          </a:p>
        </p:txBody>
      </p:sp>
      <p:cxnSp>
        <p:nvCxnSpPr>
          <p:cNvPr id="9" name="Connecteur droit 8">
            <a:extLst>
              <a:ext uri="{FF2B5EF4-FFF2-40B4-BE49-F238E27FC236}">
                <a16:creationId xmlns:a16="http://schemas.microsoft.com/office/drawing/2014/main" id="{9AC63D8B-E029-A73F-3937-8B57CDC4DBD9}"/>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70BA1921-9A18-9FC6-3EBB-07662B61F3E9}"/>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8B527024-30BE-5790-9313-41DD22B2E5C1}"/>
              </a:ext>
            </a:extLst>
          </p:cNvPr>
          <p:cNvSpPr txBox="1"/>
          <p:nvPr/>
        </p:nvSpPr>
        <p:spPr>
          <a:xfrm>
            <a:off x="7602375" y="3086100"/>
            <a:ext cx="1011772" cy="1323439"/>
          </a:xfrm>
          <a:prstGeom prst="rect">
            <a:avLst/>
          </a:prstGeom>
          <a:noFill/>
        </p:spPr>
        <p:txBody>
          <a:bodyPr wrap="square" rtlCol="0">
            <a:spAutoFit/>
          </a:bodyPr>
          <a:lstStyle/>
          <a:p>
            <a:r>
              <a:rPr lang="ar-MA" sz="8000" b="1" dirty="0"/>
              <a:t>3</a:t>
            </a:r>
            <a:endParaRPr lang="fr-FR" sz="8000" b="1" dirty="0"/>
          </a:p>
        </p:txBody>
      </p:sp>
      <p:sp>
        <p:nvSpPr>
          <p:cNvPr id="19" name="ZoneTexte 18">
            <a:extLst>
              <a:ext uri="{FF2B5EF4-FFF2-40B4-BE49-F238E27FC236}">
                <a16:creationId xmlns:a16="http://schemas.microsoft.com/office/drawing/2014/main" id="{978D75E9-3355-A121-435F-48F85FF1FCB1}"/>
              </a:ext>
            </a:extLst>
          </p:cNvPr>
          <p:cNvSpPr txBox="1"/>
          <p:nvPr/>
        </p:nvSpPr>
        <p:spPr>
          <a:xfrm>
            <a:off x="4818354" y="3316082"/>
            <a:ext cx="1011772" cy="1323439"/>
          </a:xfrm>
          <a:prstGeom prst="rect">
            <a:avLst/>
          </a:prstGeom>
          <a:noFill/>
        </p:spPr>
        <p:txBody>
          <a:bodyPr wrap="square" rtlCol="0">
            <a:spAutoFit/>
          </a:bodyPr>
          <a:lstStyle/>
          <a:p>
            <a:r>
              <a:rPr lang="ar-MA" sz="8000" b="1" dirty="0"/>
              <a:t>4</a:t>
            </a:r>
            <a:endParaRPr lang="fr-FR" sz="8000" b="1" dirty="0"/>
          </a:p>
        </p:txBody>
      </p:sp>
    </p:spTree>
    <p:extLst>
      <p:ext uri="{BB962C8B-B14F-4D97-AF65-F5344CB8AC3E}">
        <p14:creationId xmlns:p14="http://schemas.microsoft.com/office/powerpoint/2010/main" val="3525764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6F2F-36C3-9194-0022-93B8F013B1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82F26-19E9-712E-E467-60E620FCE74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A0050DC-3BB2-318D-B075-B441F7F6F793}"/>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D05EB6E-25F1-DE07-D3C9-5B80A2775F04}"/>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F43C6B4-DF05-DD2A-3EEE-7831527881CE}"/>
              </a:ext>
            </a:extLst>
          </p:cNvPr>
          <p:cNvSpPr txBox="1"/>
          <p:nvPr/>
        </p:nvSpPr>
        <p:spPr>
          <a:xfrm>
            <a:off x="426372" y="863026"/>
            <a:ext cx="12013246"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أبدأ القسمة من رقم العشرات.  أتساءل كم من 3 توجد في 4؟ أو ما العدد الذي أضربه في 3 فأحصل على جداء يساوي أو أصغر من 4؟</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1 في 3 يساوي 3 وهو أصغر من 4، أكتب 1 في الخارج و 3 تحت 4 وأنجز عملية الطرح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6DDA851-9BA2-7851-A201-409808594B3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C11B003-9B54-E66E-509C-02896CF6A3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5833F2AB-E450-7377-17BA-A6B41544380C}"/>
              </a:ext>
            </a:extLst>
          </p:cNvPr>
          <p:cNvSpPr txBox="1"/>
          <p:nvPr/>
        </p:nvSpPr>
        <p:spPr>
          <a:xfrm>
            <a:off x="4035053" y="4250605"/>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14" name="ZoneTexte 13">
            <a:extLst>
              <a:ext uri="{FF2B5EF4-FFF2-40B4-BE49-F238E27FC236}">
                <a16:creationId xmlns:a16="http://schemas.microsoft.com/office/drawing/2014/main" id="{59BBE683-9A6A-D04A-32A1-9AD54728ACD4}"/>
              </a:ext>
            </a:extLst>
          </p:cNvPr>
          <p:cNvSpPr txBox="1"/>
          <p:nvPr/>
        </p:nvSpPr>
        <p:spPr>
          <a:xfrm>
            <a:off x="5922428" y="3286662"/>
            <a:ext cx="1011772" cy="1323439"/>
          </a:xfrm>
          <a:prstGeom prst="rect">
            <a:avLst/>
          </a:prstGeom>
          <a:noFill/>
        </p:spPr>
        <p:txBody>
          <a:bodyPr wrap="square" rtlCol="0">
            <a:spAutoFit/>
          </a:bodyPr>
          <a:lstStyle/>
          <a:p>
            <a:r>
              <a:rPr lang="ar-MA" sz="8000" b="1" dirty="0"/>
              <a:t>3</a:t>
            </a:r>
            <a:endParaRPr lang="fr-FR" sz="8000" b="1" dirty="0"/>
          </a:p>
        </p:txBody>
      </p:sp>
      <p:cxnSp>
        <p:nvCxnSpPr>
          <p:cNvPr id="9" name="Connecteur droit 8">
            <a:extLst>
              <a:ext uri="{FF2B5EF4-FFF2-40B4-BE49-F238E27FC236}">
                <a16:creationId xmlns:a16="http://schemas.microsoft.com/office/drawing/2014/main" id="{97322215-969D-97F2-DDF4-F753F4DDE90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B20829E-49B5-9659-CE96-D3D9178F914E}"/>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30EE5195-9C71-4836-E21C-34000E103066}"/>
              </a:ext>
            </a:extLst>
          </p:cNvPr>
          <p:cNvSpPr txBox="1"/>
          <p:nvPr/>
        </p:nvSpPr>
        <p:spPr>
          <a:xfrm>
            <a:off x="7602375" y="3086100"/>
            <a:ext cx="1011772" cy="1323439"/>
          </a:xfrm>
          <a:prstGeom prst="rect">
            <a:avLst/>
          </a:prstGeom>
          <a:noFill/>
        </p:spPr>
        <p:txBody>
          <a:bodyPr wrap="square" rtlCol="0">
            <a:spAutoFit/>
          </a:bodyPr>
          <a:lstStyle/>
          <a:p>
            <a:r>
              <a:rPr lang="ar-MA" sz="8000" b="1" dirty="0"/>
              <a:t>3</a:t>
            </a:r>
            <a:endParaRPr lang="fr-FR" sz="8000" b="1" dirty="0"/>
          </a:p>
        </p:txBody>
      </p:sp>
      <p:sp>
        <p:nvSpPr>
          <p:cNvPr id="19" name="ZoneTexte 18">
            <a:extLst>
              <a:ext uri="{FF2B5EF4-FFF2-40B4-BE49-F238E27FC236}">
                <a16:creationId xmlns:a16="http://schemas.microsoft.com/office/drawing/2014/main" id="{20EA46F6-4A51-0853-D8A2-67D4BB73967F}"/>
              </a:ext>
            </a:extLst>
          </p:cNvPr>
          <p:cNvSpPr txBox="1"/>
          <p:nvPr/>
        </p:nvSpPr>
        <p:spPr>
          <a:xfrm>
            <a:off x="4818354" y="3316082"/>
            <a:ext cx="1011772" cy="1323439"/>
          </a:xfrm>
          <a:prstGeom prst="rect">
            <a:avLst/>
          </a:prstGeom>
          <a:noFill/>
        </p:spPr>
        <p:txBody>
          <a:bodyPr wrap="square" rtlCol="0">
            <a:spAutoFit/>
          </a:bodyPr>
          <a:lstStyle/>
          <a:p>
            <a:r>
              <a:rPr lang="ar-MA" sz="8000" b="1" dirty="0">
                <a:solidFill>
                  <a:srgbClr val="106585"/>
                </a:solidFill>
              </a:rPr>
              <a:t>4</a:t>
            </a:r>
            <a:endParaRPr lang="fr-FR" sz="8000" b="1" dirty="0">
              <a:solidFill>
                <a:srgbClr val="106585"/>
              </a:solidFill>
            </a:endParaRPr>
          </a:p>
        </p:txBody>
      </p:sp>
      <p:sp>
        <p:nvSpPr>
          <p:cNvPr id="20" name="ZoneTexte 19">
            <a:extLst>
              <a:ext uri="{FF2B5EF4-FFF2-40B4-BE49-F238E27FC236}">
                <a16:creationId xmlns:a16="http://schemas.microsoft.com/office/drawing/2014/main" id="{9C4CE6D7-C547-2422-E052-54034BD50706}"/>
              </a:ext>
            </a:extLst>
          </p:cNvPr>
          <p:cNvSpPr txBox="1"/>
          <p:nvPr/>
        </p:nvSpPr>
        <p:spPr>
          <a:xfrm>
            <a:off x="6920707" y="4279518"/>
            <a:ext cx="1011772" cy="1323439"/>
          </a:xfrm>
          <a:prstGeom prst="rect">
            <a:avLst/>
          </a:prstGeom>
          <a:noFill/>
        </p:spPr>
        <p:txBody>
          <a:bodyPr wrap="square" rtlCol="0">
            <a:spAutoFit/>
          </a:bodyPr>
          <a:lstStyle/>
          <a:p>
            <a:r>
              <a:rPr lang="ar-MA" sz="8000" b="1" dirty="0">
                <a:solidFill>
                  <a:srgbClr val="FF0000"/>
                </a:solidFill>
              </a:rPr>
              <a:t>1</a:t>
            </a:r>
            <a:endParaRPr lang="fr-FR" sz="8000" b="1" dirty="0">
              <a:solidFill>
                <a:srgbClr val="FF0000"/>
              </a:solidFill>
            </a:endParaRPr>
          </a:p>
        </p:txBody>
      </p:sp>
      <p:sp>
        <p:nvSpPr>
          <p:cNvPr id="22" name="ZoneTexte 21">
            <a:extLst>
              <a:ext uri="{FF2B5EF4-FFF2-40B4-BE49-F238E27FC236}">
                <a16:creationId xmlns:a16="http://schemas.microsoft.com/office/drawing/2014/main" id="{A3A204E7-2C6D-850C-5C48-0C891C3752ED}"/>
              </a:ext>
            </a:extLst>
          </p:cNvPr>
          <p:cNvSpPr txBox="1"/>
          <p:nvPr/>
        </p:nvSpPr>
        <p:spPr>
          <a:xfrm>
            <a:off x="4750770" y="4238430"/>
            <a:ext cx="1011772" cy="1323439"/>
          </a:xfrm>
          <a:prstGeom prst="rect">
            <a:avLst/>
          </a:prstGeom>
          <a:noFill/>
        </p:spPr>
        <p:txBody>
          <a:bodyPr wrap="square" rtlCol="0">
            <a:spAutoFit/>
          </a:bodyPr>
          <a:lstStyle/>
          <a:p>
            <a:r>
              <a:rPr lang="ar-MA" sz="8000" b="1" dirty="0">
                <a:solidFill>
                  <a:srgbClr val="FF0000"/>
                </a:solidFill>
              </a:rPr>
              <a:t>3</a:t>
            </a:r>
            <a:endParaRPr lang="fr-FR" sz="8000" b="1" dirty="0">
              <a:solidFill>
                <a:srgbClr val="FF0000"/>
              </a:solidFill>
            </a:endParaRPr>
          </a:p>
        </p:txBody>
      </p:sp>
      <p:cxnSp>
        <p:nvCxnSpPr>
          <p:cNvPr id="24" name="Connecteur droit 23">
            <a:extLst>
              <a:ext uri="{FF2B5EF4-FFF2-40B4-BE49-F238E27FC236}">
                <a16:creationId xmlns:a16="http://schemas.microsoft.com/office/drawing/2014/main" id="{3E92FEE7-A2F8-ACCD-6606-5891F7227987}"/>
              </a:ext>
            </a:extLst>
          </p:cNvPr>
          <p:cNvCxnSpPr>
            <a:cxnSpLocks/>
          </p:cNvCxnSpPr>
          <p:nvPr/>
        </p:nvCxnSpPr>
        <p:spPr>
          <a:xfrm>
            <a:off x="4416053"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B8AA894-5F47-D0EB-366B-5CB8F2AF73DD}"/>
              </a:ext>
            </a:extLst>
          </p:cNvPr>
          <p:cNvSpPr txBox="1"/>
          <p:nvPr/>
        </p:nvSpPr>
        <p:spPr>
          <a:xfrm>
            <a:off x="4789282" y="5248488"/>
            <a:ext cx="1011772" cy="1323439"/>
          </a:xfrm>
          <a:prstGeom prst="rect">
            <a:avLst/>
          </a:prstGeom>
          <a:noFill/>
        </p:spPr>
        <p:txBody>
          <a:bodyPr wrap="square" rtlCol="0">
            <a:spAutoFit/>
          </a:bodyPr>
          <a:lstStyle/>
          <a:p>
            <a:r>
              <a:rPr lang="ar-MA" sz="8000" b="1" dirty="0">
                <a:solidFill>
                  <a:srgbClr val="FF0000"/>
                </a:solidFill>
              </a:rPr>
              <a:t>1</a:t>
            </a:r>
            <a:endParaRPr lang="fr-FR" sz="8000" b="1" dirty="0">
              <a:solidFill>
                <a:srgbClr val="FF0000"/>
              </a:solidFill>
            </a:endParaRPr>
          </a:p>
        </p:txBody>
      </p:sp>
    </p:spTree>
    <p:extLst>
      <p:ext uri="{BB962C8B-B14F-4D97-AF65-F5344CB8AC3E}">
        <p14:creationId xmlns:p14="http://schemas.microsoft.com/office/powerpoint/2010/main" val="1912300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53609-8DBF-0F76-A761-B5F13E10E6C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9B2EFD-EEF9-7FC7-D9CB-C65A4DDF728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DEF817A-647B-6B2F-8D6A-E4F00FA9DB2A}"/>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1FA04AB-ADC4-D68F-47BB-D749A61E12F0}"/>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EFAF9CA-30D2-2A0F-82F5-61D14156FCC6}"/>
              </a:ext>
            </a:extLst>
          </p:cNvPr>
          <p:cNvSpPr txBox="1"/>
          <p:nvPr/>
        </p:nvSpPr>
        <p:spPr>
          <a:xfrm>
            <a:off x="533400" y="863026"/>
            <a:ext cx="119062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أنزل رقم الوحدات وأتابع القسمة. كم من 3 توجد في 13؟ نلاحظ أن 4 في 3 تساوي 12، أكتب 4 في الخارج و12 تحت 13 ثم أنجز عملية الطرح </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FBC1F0A-F6F3-163A-DFC3-31531328612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50F4B6-AC6B-D429-92DE-DAD8F3D4226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2C6384A1-DA4B-198A-8AF1-2DF23EDF6700}"/>
              </a:ext>
            </a:extLst>
          </p:cNvPr>
          <p:cNvSpPr txBox="1"/>
          <p:nvPr/>
        </p:nvSpPr>
        <p:spPr>
          <a:xfrm>
            <a:off x="4035053" y="4250605"/>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14" name="ZoneTexte 13">
            <a:extLst>
              <a:ext uri="{FF2B5EF4-FFF2-40B4-BE49-F238E27FC236}">
                <a16:creationId xmlns:a16="http://schemas.microsoft.com/office/drawing/2014/main" id="{369A0DB2-199A-D56B-71EA-B0FEF90D05A5}"/>
              </a:ext>
            </a:extLst>
          </p:cNvPr>
          <p:cNvSpPr txBox="1"/>
          <p:nvPr/>
        </p:nvSpPr>
        <p:spPr>
          <a:xfrm>
            <a:off x="5922428" y="3286662"/>
            <a:ext cx="1011772" cy="1323439"/>
          </a:xfrm>
          <a:prstGeom prst="rect">
            <a:avLst/>
          </a:prstGeom>
          <a:noFill/>
        </p:spPr>
        <p:txBody>
          <a:bodyPr wrap="square" rtlCol="0">
            <a:spAutoFit/>
          </a:bodyPr>
          <a:lstStyle/>
          <a:p>
            <a:r>
              <a:rPr lang="ar-MA" sz="8000" b="1" dirty="0">
                <a:solidFill>
                  <a:srgbClr val="106585"/>
                </a:solidFill>
              </a:rPr>
              <a:t>3</a:t>
            </a:r>
            <a:endParaRPr lang="fr-FR" sz="8000" b="1" dirty="0">
              <a:solidFill>
                <a:srgbClr val="106585"/>
              </a:solidFill>
            </a:endParaRPr>
          </a:p>
        </p:txBody>
      </p:sp>
      <p:cxnSp>
        <p:nvCxnSpPr>
          <p:cNvPr id="9" name="Connecteur droit 8">
            <a:extLst>
              <a:ext uri="{FF2B5EF4-FFF2-40B4-BE49-F238E27FC236}">
                <a16:creationId xmlns:a16="http://schemas.microsoft.com/office/drawing/2014/main" id="{26083389-9E60-338B-62C9-BF52FA317650}"/>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1212F53A-E316-9E59-628C-6CF72FE5D2B4}"/>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C0550D33-0E41-2B7F-1F8D-B00059C2F350}"/>
              </a:ext>
            </a:extLst>
          </p:cNvPr>
          <p:cNvSpPr txBox="1"/>
          <p:nvPr/>
        </p:nvSpPr>
        <p:spPr>
          <a:xfrm>
            <a:off x="7602375" y="3086100"/>
            <a:ext cx="1011772" cy="1323439"/>
          </a:xfrm>
          <a:prstGeom prst="rect">
            <a:avLst/>
          </a:prstGeom>
          <a:noFill/>
        </p:spPr>
        <p:txBody>
          <a:bodyPr wrap="square" rtlCol="0">
            <a:spAutoFit/>
          </a:bodyPr>
          <a:lstStyle/>
          <a:p>
            <a:r>
              <a:rPr lang="ar-MA" sz="8000" b="1" dirty="0"/>
              <a:t>3</a:t>
            </a:r>
            <a:endParaRPr lang="fr-FR" sz="8000" b="1" dirty="0"/>
          </a:p>
        </p:txBody>
      </p:sp>
      <p:sp>
        <p:nvSpPr>
          <p:cNvPr id="19" name="ZoneTexte 18">
            <a:extLst>
              <a:ext uri="{FF2B5EF4-FFF2-40B4-BE49-F238E27FC236}">
                <a16:creationId xmlns:a16="http://schemas.microsoft.com/office/drawing/2014/main" id="{C9583071-8042-F17F-5653-DD7F5E5AB37E}"/>
              </a:ext>
            </a:extLst>
          </p:cNvPr>
          <p:cNvSpPr txBox="1"/>
          <p:nvPr/>
        </p:nvSpPr>
        <p:spPr>
          <a:xfrm>
            <a:off x="4818354" y="3316082"/>
            <a:ext cx="1011772" cy="1323439"/>
          </a:xfrm>
          <a:prstGeom prst="rect">
            <a:avLst/>
          </a:prstGeom>
          <a:noFill/>
        </p:spPr>
        <p:txBody>
          <a:bodyPr wrap="square" rtlCol="0">
            <a:spAutoFit/>
          </a:bodyPr>
          <a:lstStyle/>
          <a:p>
            <a:r>
              <a:rPr lang="ar-MA" sz="8000" b="1" dirty="0"/>
              <a:t>4</a:t>
            </a:r>
            <a:endParaRPr lang="fr-FR" sz="8000" b="1" dirty="0"/>
          </a:p>
        </p:txBody>
      </p:sp>
      <p:sp>
        <p:nvSpPr>
          <p:cNvPr id="20" name="ZoneTexte 19">
            <a:extLst>
              <a:ext uri="{FF2B5EF4-FFF2-40B4-BE49-F238E27FC236}">
                <a16:creationId xmlns:a16="http://schemas.microsoft.com/office/drawing/2014/main" id="{8EC45315-1283-EB58-3EAB-2B068C6E715E}"/>
              </a:ext>
            </a:extLst>
          </p:cNvPr>
          <p:cNvSpPr txBox="1"/>
          <p:nvPr/>
        </p:nvSpPr>
        <p:spPr>
          <a:xfrm>
            <a:off x="6920707" y="4279518"/>
            <a:ext cx="1011772" cy="1323439"/>
          </a:xfrm>
          <a:prstGeom prst="rect">
            <a:avLst/>
          </a:prstGeom>
          <a:noFill/>
        </p:spPr>
        <p:txBody>
          <a:bodyPr wrap="square" rtlCol="0">
            <a:spAutoFit/>
          </a:bodyPr>
          <a:lstStyle/>
          <a:p>
            <a:r>
              <a:rPr lang="ar-MA" sz="8000" b="1" dirty="0"/>
              <a:t>1</a:t>
            </a:r>
            <a:endParaRPr lang="fr-FR" sz="8000" b="1" dirty="0"/>
          </a:p>
        </p:txBody>
      </p:sp>
      <p:sp>
        <p:nvSpPr>
          <p:cNvPr id="22" name="ZoneTexte 21">
            <a:extLst>
              <a:ext uri="{FF2B5EF4-FFF2-40B4-BE49-F238E27FC236}">
                <a16:creationId xmlns:a16="http://schemas.microsoft.com/office/drawing/2014/main" id="{722C141B-FA16-6C2D-7189-6FA9DC3601F7}"/>
              </a:ext>
            </a:extLst>
          </p:cNvPr>
          <p:cNvSpPr txBox="1"/>
          <p:nvPr/>
        </p:nvSpPr>
        <p:spPr>
          <a:xfrm>
            <a:off x="4750770" y="4238430"/>
            <a:ext cx="1011772" cy="1323439"/>
          </a:xfrm>
          <a:prstGeom prst="rect">
            <a:avLst/>
          </a:prstGeom>
          <a:noFill/>
        </p:spPr>
        <p:txBody>
          <a:bodyPr wrap="square" rtlCol="0">
            <a:spAutoFit/>
          </a:bodyPr>
          <a:lstStyle/>
          <a:p>
            <a:r>
              <a:rPr lang="ar-MA" sz="8000" b="1" dirty="0"/>
              <a:t>3</a:t>
            </a:r>
            <a:endParaRPr lang="fr-FR" sz="8000" b="1" dirty="0"/>
          </a:p>
        </p:txBody>
      </p:sp>
      <p:cxnSp>
        <p:nvCxnSpPr>
          <p:cNvPr id="24" name="Connecteur droit 23">
            <a:extLst>
              <a:ext uri="{FF2B5EF4-FFF2-40B4-BE49-F238E27FC236}">
                <a16:creationId xmlns:a16="http://schemas.microsoft.com/office/drawing/2014/main" id="{48891213-90AA-1E03-2014-15FDD1B079F5}"/>
              </a:ext>
            </a:extLst>
          </p:cNvPr>
          <p:cNvCxnSpPr>
            <a:cxnSpLocks/>
          </p:cNvCxnSpPr>
          <p:nvPr/>
        </p:nvCxnSpPr>
        <p:spPr>
          <a:xfrm>
            <a:off x="4416053"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85C05EE0-110B-8202-A2BD-817485FCFF6C}"/>
              </a:ext>
            </a:extLst>
          </p:cNvPr>
          <p:cNvSpPr txBox="1"/>
          <p:nvPr/>
        </p:nvSpPr>
        <p:spPr>
          <a:xfrm>
            <a:off x="4789282" y="5248488"/>
            <a:ext cx="1011772" cy="1323439"/>
          </a:xfrm>
          <a:prstGeom prst="rect">
            <a:avLst/>
          </a:prstGeom>
          <a:noFill/>
        </p:spPr>
        <p:txBody>
          <a:bodyPr wrap="square" rtlCol="0">
            <a:spAutoFit/>
          </a:bodyPr>
          <a:lstStyle/>
          <a:p>
            <a:r>
              <a:rPr lang="ar-MA" sz="8000" b="1" dirty="0">
                <a:solidFill>
                  <a:srgbClr val="000000"/>
                </a:solidFill>
              </a:rPr>
              <a:t>1</a:t>
            </a:r>
            <a:endParaRPr lang="fr-FR" sz="8000" b="1" dirty="0">
              <a:solidFill>
                <a:srgbClr val="000000"/>
              </a:solidFill>
            </a:endParaRPr>
          </a:p>
        </p:txBody>
      </p:sp>
      <p:cxnSp>
        <p:nvCxnSpPr>
          <p:cNvPr id="29" name="Connecteur droit avec flèche 28">
            <a:extLst>
              <a:ext uri="{FF2B5EF4-FFF2-40B4-BE49-F238E27FC236}">
                <a16:creationId xmlns:a16="http://schemas.microsoft.com/office/drawing/2014/main" id="{A9F69A21-7A01-BD2E-EA8D-F87CA0A040E2}"/>
              </a:ext>
            </a:extLst>
          </p:cNvPr>
          <p:cNvCxnSpPr/>
          <p:nvPr/>
        </p:nvCxnSpPr>
        <p:spPr>
          <a:xfrm>
            <a:off x="62484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60421628-E2D7-8EB8-31FC-9728DE9E4CC0}"/>
              </a:ext>
            </a:extLst>
          </p:cNvPr>
          <p:cNvSpPr txBox="1"/>
          <p:nvPr/>
        </p:nvSpPr>
        <p:spPr>
          <a:xfrm>
            <a:off x="5850114" y="5248487"/>
            <a:ext cx="1011772" cy="1323439"/>
          </a:xfrm>
          <a:prstGeom prst="rect">
            <a:avLst/>
          </a:prstGeom>
          <a:noFill/>
        </p:spPr>
        <p:txBody>
          <a:bodyPr wrap="square" rtlCol="0">
            <a:spAutoFit/>
          </a:bodyPr>
          <a:lstStyle/>
          <a:p>
            <a:r>
              <a:rPr lang="ar-MA" sz="8000" b="1" dirty="0">
                <a:solidFill>
                  <a:srgbClr val="106585"/>
                </a:solidFill>
              </a:rPr>
              <a:t>3</a:t>
            </a:r>
            <a:endParaRPr lang="fr-FR" sz="8000" b="1" dirty="0">
              <a:solidFill>
                <a:srgbClr val="106585"/>
              </a:solidFill>
            </a:endParaRPr>
          </a:p>
        </p:txBody>
      </p:sp>
      <p:sp>
        <p:nvSpPr>
          <p:cNvPr id="31" name="ZoneTexte 30">
            <a:extLst>
              <a:ext uri="{FF2B5EF4-FFF2-40B4-BE49-F238E27FC236}">
                <a16:creationId xmlns:a16="http://schemas.microsoft.com/office/drawing/2014/main" id="{CDF9EDF2-C3D0-CE75-DC1E-3BFB19553C38}"/>
              </a:ext>
            </a:extLst>
          </p:cNvPr>
          <p:cNvSpPr txBox="1"/>
          <p:nvPr/>
        </p:nvSpPr>
        <p:spPr>
          <a:xfrm>
            <a:off x="7540255" y="4266956"/>
            <a:ext cx="1011772" cy="1323439"/>
          </a:xfrm>
          <a:prstGeom prst="rect">
            <a:avLst/>
          </a:prstGeom>
          <a:noFill/>
        </p:spPr>
        <p:txBody>
          <a:bodyPr wrap="square" rtlCol="0">
            <a:spAutoFit/>
          </a:bodyPr>
          <a:lstStyle/>
          <a:p>
            <a:r>
              <a:rPr lang="ar-MA" sz="8000" b="1" dirty="0">
                <a:solidFill>
                  <a:srgbClr val="FF0000"/>
                </a:solidFill>
              </a:rPr>
              <a:t>4</a:t>
            </a:r>
            <a:endParaRPr lang="fr-FR" sz="8000" b="1" dirty="0">
              <a:solidFill>
                <a:srgbClr val="FF0000"/>
              </a:solidFill>
            </a:endParaRPr>
          </a:p>
        </p:txBody>
      </p:sp>
      <p:sp>
        <p:nvSpPr>
          <p:cNvPr id="32" name="ZoneTexte 31">
            <a:extLst>
              <a:ext uri="{FF2B5EF4-FFF2-40B4-BE49-F238E27FC236}">
                <a16:creationId xmlns:a16="http://schemas.microsoft.com/office/drawing/2014/main" id="{511D6808-AB4F-92B4-461F-B4E101E76943}"/>
              </a:ext>
            </a:extLst>
          </p:cNvPr>
          <p:cNvSpPr txBox="1"/>
          <p:nvPr/>
        </p:nvSpPr>
        <p:spPr>
          <a:xfrm>
            <a:off x="4789282" y="6316717"/>
            <a:ext cx="1011772" cy="1323439"/>
          </a:xfrm>
          <a:prstGeom prst="rect">
            <a:avLst/>
          </a:prstGeom>
          <a:noFill/>
        </p:spPr>
        <p:txBody>
          <a:bodyPr wrap="square" rtlCol="0">
            <a:spAutoFit/>
          </a:bodyPr>
          <a:lstStyle/>
          <a:p>
            <a:r>
              <a:rPr lang="ar-MA" sz="8000" b="1" dirty="0">
                <a:solidFill>
                  <a:srgbClr val="FF0000"/>
                </a:solidFill>
              </a:rPr>
              <a:t>1</a:t>
            </a:r>
            <a:endParaRPr lang="fr-FR" sz="8000" b="1" dirty="0">
              <a:solidFill>
                <a:srgbClr val="FF0000"/>
              </a:solidFill>
            </a:endParaRPr>
          </a:p>
        </p:txBody>
      </p:sp>
      <p:sp>
        <p:nvSpPr>
          <p:cNvPr id="33" name="ZoneTexte 32">
            <a:extLst>
              <a:ext uri="{FF2B5EF4-FFF2-40B4-BE49-F238E27FC236}">
                <a16:creationId xmlns:a16="http://schemas.microsoft.com/office/drawing/2014/main" id="{C5044109-90B6-FBD9-A00F-EDBA0CF4C614}"/>
              </a:ext>
            </a:extLst>
          </p:cNvPr>
          <p:cNvSpPr txBox="1"/>
          <p:nvPr/>
        </p:nvSpPr>
        <p:spPr>
          <a:xfrm>
            <a:off x="5850114" y="6316716"/>
            <a:ext cx="1011772" cy="1323439"/>
          </a:xfrm>
          <a:prstGeom prst="rect">
            <a:avLst/>
          </a:prstGeom>
          <a:noFill/>
        </p:spPr>
        <p:txBody>
          <a:bodyPr wrap="square" rtlCol="0">
            <a:spAutoFit/>
          </a:bodyPr>
          <a:lstStyle/>
          <a:p>
            <a:r>
              <a:rPr lang="ar-MA" sz="8000" b="1" dirty="0">
                <a:solidFill>
                  <a:srgbClr val="FF0000"/>
                </a:solidFill>
              </a:rPr>
              <a:t>2</a:t>
            </a:r>
            <a:endParaRPr lang="fr-FR" sz="8000" b="1" dirty="0">
              <a:solidFill>
                <a:srgbClr val="FF0000"/>
              </a:solidFill>
            </a:endParaRPr>
          </a:p>
        </p:txBody>
      </p:sp>
      <p:sp>
        <p:nvSpPr>
          <p:cNvPr id="34" name="ZoneTexte 33">
            <a:extLst>
              <a:ext uri="{FF2B5EF4-FFF2-40B4-BE49-F238E27FC236}">
                <a16:creationId xmlns:a16="http://schemas.microsoft.com/office/drawing/2014/main" id="{18540CEB-BF09-AEB3-0237-1F6C454147AC}"/>
              </a:ext>
            </a:extLst>
          </p:cNvPr>
          <p:cNvSpPr txBox="1"/>
          <p:nvPr/>
        </p:nvSpPr>
        <p:spPr>
          <a:xfrm>
            <a:off x="4256799" y="5841804"/>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cxnSp>
        <p:nvCxnSpPr>
          <p:cNvPr id="35" name="Connecteur droit 34">
            <a:extLst>
              <a:ext uri="{FF2B5EF4-FFF2-40B4-BE49-F238E27FC236}">
                <a16:creationId xmlns:a16="http://schemas.microsoft.com/office/drawing/2014/main" id="{A62767CF-807F-81E9-B56D-D0411EE1B585}"/>
              </a:ext>
            </a:extLst>
          </p:cNvPr>
          <p:cNvCxnSpPr>
            <a:cxnSpLocks/>
          </p:cNvCxnSpPr>
          <p:nvPr/>
        </p:nvCxnSpPr>
        <p:spPr>
          <a:xfrm>
            <a:off x="4789282"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4CF2EE7A-3EBE-C456-CC51-14B68C3AD5A2}"/>
              </a:ext>
            </a:extLst>
          </p:cNvPr>
          <p:cNvSpPr txBox="1"/>
          <p:nvPr/>
        </p:nvSpPr>
        <p:spPr>
          <a:xfrm>
            <a:off x="4876800" y="7263976"/>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
        <p:nvSpPr>
          <p:cNvPr id="39" name="ZoneTexte 38">
            <a:extLst>
              <a:ext uri="{FF2B5EF4-FFF2-40B4-BE49-F238E27FC236}">
                <a16:creationId xmlns:a16="http://schemas.microsoft.com/office/drawing/2014/main" id="{A448D92D-0183-49BA-9343-E51073ABC1FE}"/>
              </a:ext>
            </a:extLst>
          </p:cNvPr>
          <p:cNvSpPr txBox="1"/>
          <p:nvPr/>
        </p:nvSpPr>
        <p:spPr>
          <a:xfrm>
            <a:off x="5937632" y="7263975"/>
            <a:ext cx="1011772" cy="1323439"/>
          </a:xfrm>
          <a:prstGeom prst="rect">
            <a:avLst/>
          </a:prstGeom>
          <a:noFill/>
        </p:spPr>
        <p:txBody>
          <a:bodyPr wrap="square" rtlCol="0">
            <a:spAutoFit/>
          </a:bodyPr>
          <a:lstStyle/>
          <a:p>
            <a:r>
              <a:rPr lang="ar-MA" sz="8000" b="1" dirty="0">
                <a:solidFill>
                  <a:srgbClr val="FF0000"/>
                </a:solidFill>
              </a:rPr>
              <a:t>1</a:t>
            </a:r>
            <a:endParaRPr lang="fr-FR" sz="8000" b="1" dirty="0">
              <a:solidFill>
                <a:srgbClr val="FF0000"/>
              </a:solidFill>
            </a:endParaRPr>
          </a:p>
        </p:txBody>
      </p:sp>
    </p:spTree>
    <p:extLst>
      <p:ext uri="{BB962C8B-B14F-4D97-AF65-F5344CB8AC3E}">
        <p14:creationId xmlns:p14="http://schemas.microsoft.com/office/powerpoint/2010/main" val="2441461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15935-D79E-1094-CBDB-694D3C3F52A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344F0D0-8912-F9AA-E7F4-64828554808E}"/>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59AD715-32EA-EC85-F080-816462962727}"/>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0915725-2968-1C43-BB6F-BF61315B47F1}"/>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EB7D5AB-E823-A357-7001-113232277C5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قمت بقسمة 43 على 3 فحصلت على الخارج 14 والباقي 1</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39AE75B-5BB2-D354-E452-8F5C0AC6329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AC1387E5-154A-C9EC-2E7E-6EF01D567B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B3793CE1-5062-5E1A-FFCC-21A11F896D36}"/>
              </a:ext>
            </a:extLst>
          </p:cNvPr>
          <p:cNvSpPr txBox="1"/>
          <p:nvPr/>
        </p:nvSpPr>
        <p:spPr>
          <a:xfrm>
            <a:off x="4035053" y="4250605"/>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14" name="ZoneTexte 13">
            <a:extLst>
              <a:ext uri="{FF2B5EF4-FFF2-40B4-BE49-F238E27FC236}">
                <a16:creationId xmlns:a16="http://schemas.microsoft.com/office/drawing/2014/main" id="{5DD77F19-0415-462D-CFD8-C31ADFD74E77}"/>
              </a:ext>
            </a:extLst>
          </p:cNvPr>
          <p:cNvSpPr txBox="1"/>
          <p:nvPr/>
        </p:nvSpPr>
        <p:spPr>
          <a:xfrm>
            <a:off x="5922428" y="3286662"/>
            <a:ext cx="1011772" cy="1323439"/>
          </a:xfrm>
          <a:prstGeom prst="rect">
            <a:avLst/>
          </a:prstGeom>
          <a:noFill/>
        </p:spPr>
        <p:txBody>
          <a:bodyPr wrap="square" rtlCol="0">
            <a:spAutoFit/>
          </a:bodyPr>
          <a:lstStyle/>
          <a:p>
            <a:r>
              <a:rPr lang="ar-MA" sz="8000" b="1" dirty="0"/>
              <a:t>3</a:t>
            </a:r>
            <a:endParaRPr lang="fr-FR" sz="8000" b="1" dirty="0"/>
          </a:p>
        </p:txBody>
      </p:sp>
      <p:cxnSp>
        <p:nvCxnSpPr>
          <p:cNvPr id="9" name="Connecteur droit 8">
            <a:extLst>
              <a:ext uri="{FF2B5EF4-FFF2-40B4-BE49-F238E27FC236}">
                <a16:creationId xmlns:a16="http://schemas.microsoft.com/office/drawing/2014/main" id="{3CB7490C-A4B9-70AF-E4D0-08A12D1FEAD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93A2BE2-2C89-F147-2BF1-60B8B9F8E422}"/>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DA56539D-AF03-B8AB-5140-AB6ED1F0D3D5}"/>
              </a:ext>
            </a:extLst>
          </p:cNvPr>
          <p:cNvSpPr txBox="1"/>
          <p:nvPr/>
        </p:nvSpPr>
        <p:spPr>
          <a:xfrm>
            <a:off x="7602375" y="3086100"/>
            <a:ext cx="1011772" cy="1323439"/>
          </a:xfrm>
          <a:prstGeom prst="rect">
            <a:avLst/>
          </a:prstGeom>
          <a:noFill/>
        </p:spPr>
        <p:txBody>
          <a:bodyPr wrap="square" rtlCol="0">
            <a:spAutoFit/>
          </a:bodyPr>
          <a:lstStyle/>
          <a:p>
            <a:r>
              <a:rPr lang="ar-MA" sz="8000" b="1" dirty="0"/>
              <a:t>3</a:t>
            </a:r>
            <a:endParaRPr lang="fr-FR" sz="8000" b="1" dirty="0"/>
          </a:p>
        </p:txBody>
      </p:sp>
      <p:sp>
        <p:nvSpPr>
          <p:cNvPr id="19" name="ZoneTexte 18">
            <a:extLst>
              <a:ext uri="{FF2B5EF4-FFF2-40B4-BE49-F238E27FC236}">
                <a16:creationId xmlns:a16="http://schemas.microsoft.com/office/drawing/2014/main" id="{FD26AE30-4790-056B-44B4-A882638FD1CA}"/>
              </a:ext>
            </a:extLst>
          </p:cNvPr>
          <p:cNvSpPr txBox="1"/>
          <p:nvPr/>
        </p:nvSpPr>
        <p:spPr>
          <a:xfrm>
            <a:off x="4818354" y="3316082"/>
            <a:ext cx="1011772" cy="1323439"/>
          </a:xfrm>
          <a:prstGeom prst="rect">
            <a:avLst/>
          </a:prstGeom>
          <a:noFill/>
        </p:spPr>
        <p:txBody>
          <a:bodyPr wrap="square" rtlCol="0">
            <a:spAutoFit/>
          </a:bodyPr>
          <a:lstStyle/>
          <a:p>
            <a:r>
              <a:rPr lang="ar-MA" sz="8000" b="1" dirty="0"/>
              <a:t>4</a:t>
            </a:r>
            <a:endParaRPr lang="fr-FR" sz="8000" b="1" dirty="0"/>
          </a:p>
        </p:txBody>
      </p:sp>
      <p:sp>
        <p:nvSpPr>
          <p:cNvPr id="20" name="ZoneTexte 19">
            <a:extLst>
              <a:ext uri="{FF2B5EF4-FFF2-40B4-BE49-F238E27FC236}">
                <a16:creationId xmlns:a16="http://schemas.microsoft.com/office/drawing/2014/main" id="{2F6ADA5C-D02F-89DC-E951-77F635799DF1}"/>
              </a:ext>
            </a:extLst>
          </p:cNvPr>
          <p:cNvSpPr txBox="1"/>
          <p:nvPr/>
        </p:nvSpPr>
        <p:spPr>
          <a:xfrm>
            <a:off x="6920707" y="4279518"/>
            <a:ext cx="1011772" cy="1323439"/>
          </a:xfrm>
          <a:prstGeom prst="rect">
            <a:avLst/>
          </a:prstGeom>
          <a:noFill/>
        </p:spPr>
        <p:txBody>
          <a:bodyPr wrap="square" rtlCol="0">
            <a:spAutoFit/>
          </a:bodyPr>
          <a:lstStyle/>
          <a:p>
            <a:r>
              <a:rPr lang="ar-MA" sz="8000" b="1" dirty="0"/>
              <a:t>1</a:t>
            </a:r>
            <a:endParaRPr lang="fr-FR" sz="8000" b="1" dirty="0"/>
          </a:p>
        </p:txBody>
      </p:sp>
      <p:sp>
        <p:nvSpPr>
          <p:cNvPr id="22" name="ZoneTexte 21">
            <a:extLst>
              <a:ext uri="{FF2B5EF4-FFF2-40B4-BE49-F238E27FC236}">
                <a16:creationId xmlns:a16="http://schemas.microsoft.com/office/drawing/2014/main" id="{A3B18434-77D3-0BAE-820B-2FCDAB71CE53}"/>
              </a:ext>
            </a:extLst>
          </p:cNvPr>
          <p:cNvSpPr txBox="1"/>
          <p:nvPr/>
        </p:nvSpPr>
        <p:spPr>
          <a:xfrm>
            <a:off x="4750770" y="4238430"/>
            <a:ext cx="1011772" cy="1323439"/>
          </a:xfrm>
          <a:prstGeom prst="rect">
            <a:avLst/>
          </a:prstGeom>
          <a:noFill/>
        </p:spPr>
        <p:txBody>
          <a:bodyPr wrap="square" rtlCol="0">
            <a:spAutoFit/>
          </a:bodyPr>
          <a:lstStyle/>
          <a:p>
            <a:r>
              <a:rPr lang="ar-MA" sz="8000" b="1" dirty="0"/>
              <a:t>3</a:t>
            </a:r>
            <a:endParaRPr lang="fr-FR" sz="8000" b="1" dirty="0"/>
          </a:p>
        </p:txBody>
      </p:sp>
      <p:cxnSp>
        <p:nvCxnSpPr>
          <p:cNvPr id="24" name="Connecteur droit 23">
            <a:extLst>
              <a:ext uri="{FF2B5EF4-FFF2-40B4-BE49-F238E27FC236}">
                <a16:creationId xmlns:a16="http://schemas.microsoft.com/office/drawing/2014/main" id="{D0290ED3-4FCD-F8C0-1D64-FAC3A0B2347F}"/>
              </a:ext>
            </a:extLst>
          </p:cNvPr>
          <p:cNvCxnSpPr>
            <a:cxnSpLocks/>
          </p:cNvCxnSpPr>
          <p:nvPr/>
        </p:nvCxnSpPr>
        <p:spPr>
          <a:xfrm>
            <a:off x="4416053"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65F4F8FE-C079-81FF-E6A6-468A11D994FD}"/>
              </a:ext>
            </a:extLst>
          </p:cNvPr>
          <p:cNvSpPr txBox="1"/>
          <p:nvPr/>
        </p:nvSpPr>
        <p:spPr>
          <a:xfrm>
            <a:off x="4789282" y="5248488"/>
            <a:ext cx="1011772" cy="1323439"/>
          </a:xfrm>
          <a:prstGeom prst="rect">
            <a:avLst/>
          </a:prstGeom>
          <a:noFill/>
        </p:spPr>
        <p:txBody>
          <a:bodyPr wrap="square" rtlCol="0">
            <a:spAutoFit/>
          </a:bodyPr>
          <a:lstStyle/>
          <a:p>
            <a:r>
              <a:rPr lang="ar-MA" sz="8000" b="1" dirty="0"/>
              <a:t>1</a:t>
            </a:r>
            <a:endParaRPr lang="fr-FR" sz="8000" b="1" dirty="0"/>
          </a:p>
        </p:txBody>
      </p:sp>
      <p:cxnSp>
        <p:nvCxnSpPr>
          <p:cNvPr id="29" name="Connecteur droit avec flèche 28">
            <a:extLst>
              <a:ext uri="{FF2B5EF4-FFF2-40B4-BE49-F238E27FC236}">
                <a16:creationId xmlns:a16="http://schemas.microsoft.com/office/drawing/2014/main" id="{C7F7AC5C-270F-F7AE-8A0D-7CC4D3D48B9C}"/>
              </a:ext>
            </a:extLst>
          </p:cNvPr>
          <p:cNvCxnSpPr/>
          <p:nvPr/>
        </p:nvCxnSpPr>
        <p:spPr>
          <a:xfrm>
            <a:off x="62484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36C275B1-2D5E-C3CA-93EE-6D0FAF17CD1D}"/>
              </a:ext>
            </a:extLst>
          </p:cNvPr>
          <p:cNvSpPr txBox="1"/>
          <p:nvPr/>
        </p:nvSpPr>
        <p:spPr>
          <a:xfrm>
            <a:off x="5850114" y="5248487"/>
            <a:ext cx="1011772" cy="1323439"/>
          </a:xfrm>
          <a:prstGeom prst="rect">
            <a:avLst/>
          </a:prstGeom>
          <a:noFill/>
        </p:spPr>
        <p:txBody>
          <a:bodyPr wrap="square" rtlCol="0">
            <a:spAutoFit/>
          </a:bodyPr>
          <a:lstStyle/>
          <a:p>
            <a:r>
              <a:rPr lang="ar-MA" sz="8000" b="1" dirty="0"/>
              <a:t>3</a:t>
            </a:r>
            <a:endParaRPr lang="fr-FR" sz="8000" b="1" dirty="0"/>
          </a:p>
        </p:txBody>
      </p:sp>
      <p:sp>
        <p:nvSpPr>
          <p:cNvPr id="31" name="ZoneTexte 30">
            <a:extLst>
              <a:ext uri="{FF2B5EF4-FFF2-40B4-BE49-F238E27FC236}">
                <a16:creationId xmlns:a16="http://schemas.microsoft.com/office/drawing/2014/main" id="{5819FE20-D891-B52E-A6C7-033FD0E091B0}"/>
              </a:ext>
            </a:extLst>
          </p:cNvPr>
          <p:cNvSpPr txBox="1"/>
          <p:nvPr/>
        </p:nvSpPr>
        <p:spPr>
          <a:xfrm>
            <a:off x="7540255" y="4266956"/>
            <a:ext cx="1011772" cy="1323439"/>
          </a:xfrm>
          <a:prstGeom prst="rect">
            <a:avLst/>
          </a:prstGeom>
          <a:noFill/>
        </p:spPr>
        <p:txBody>
          <a:bodyPr wrap="square" rtlCol="0">
            <a:spAutoFit/>
          </a:bodyPr>
          <a:lstStyle/>
          <a:p>
            <a:r>
              <a:rPr lang="ar-MA" sz="8000" b="1" dirty="0"/>
              <a:t>4</a:t>
            </a:r>
            <a:endParaRPr lang="fr-FR" sz="8000" b="1" dirty="0"/>
          </a:p>
        </p:txBody>
      </p:sp>
      <p:sp>
        <p:nvSpPr>
          <p:cNvPr id="32" name="ZoneTexte 31">
            <a:extLst>
              <a:ext uri="{FF2B5EF4-FFF2-40B4-BE49-F238E27FC236}">
                <a16:creationId xmlns:a16="http://schemas.microsoft.com/office/drawing/2014/main" id="{0084C1C5-4696-90FF-D49E-9C819528B6CC}"/>
              </a:ext>
            </a:extLst>
          </p:cNvPr>
          <p:cNvSpPr txBox="1"/>
          <p:nvPr/>
        </p:nvSpPr>
        <p:spPr>
          <a:xfrm>
            <a:off x="4789282" y="6316717"/>
            <a:ext cx="1011772" cy="1323439"/>
          </a:xfrm>
          <a:prstGeom prst="rect">
            <a:avLst/>
          </a:prstGeom>
          <a:noFill/>
        </p:spPr>
        <p:txBody>
          <a:bodyPr wrap="square" rtlCol="0">
            <a:spAutoFit/>
          </a:bodyPr>
          <a:lstStyle/>
          <a:p>
            <a:r>
              <a:rPr lang="ar-MA" sz="8000" b="1" dirty="0"/>
              <a:t>1</a:t>
            </a:r>
            <a:endParaRPr lang="fr-FR" sz="8000" b="1" dirty="0"/>
          </a:p>
        </p:txBody>
      </p:sp>
      <p:sp>
        <p:nvSpPr>
          <p:cNvPr id="33" name="ZoneTexte 32">
            <a:extLst>
              <a:ext uri="{FF2B5EF4-FFF2-40B4-BE49-F238E27FC236}">
                <a16:creationId xmlns:a16="http://schemas.microsoft.com/office/drawing/2014/main" id="{61B8934F-8C28-1FD9-A771-214BD198E2CE}"/>
              </a:ext>
            </a:extLst>
          </p:cNvPr>
          <p:cNvSpPr txBox="1"/>
          <p:nvPr/>
        </p:nvSpPr>
        <p:spPr>
          <a:xfrm>
            <a:off x="5850114" y="6316716"/>
            <a:ext cx="1011772" cy="1323439"/>
          </a:xfrm>
          <a:prstGeom prst="rect">
            <a:avLst/>
          </a:prstGeom>
          <a:noFill/>
        </p:spPr>
        <p:txBody>
          <a:bodyPr wrap="square" rtlCol="0">
            <a:spAutoFit/>
          </a:bodyPr>
          <a:lstStyle/>
          <a:p>
            <a:r>
              <a:rPr lang="ar-MA" sz="8000" b="1" dirty="0"/>
              <a:t>2</a:t>
            </a:r>
            <a:endParaRPr lang="fr-FR" sz="8000" b="1" dirty="0"/>
          </a:p>
        </p:txBody>
      </p:sp>
      <p:sp>
        <p:nvSpPr>
          <p:cNvPr id="34" name="ZoneTexte 33">
            <a:extLst>
              <a:ext uri="{FF2B5EF4-FFF2-40B4-BE49-F238E27FC236}">
                <a16:creationId xmlns:a16="http://schemas.microsoft.com/office/drawing/2014/main" id="{70832BE6-609F-09CE-539D-A39B956A28CF}"/>
              </a:ext>
            </a:extLst>
          </p:cNvPr>
          <p:cNvSpPr txBox="1"/>
          <p:nvPr/>
        </p:nvSpPr>
        <p:spPr>
          <a:xfrm>
            <a:off x="4256799" y="5841804"/>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cxnSp>
        <p:nvCxnSpPr>
          <p:cNvPr id="35" name="Connecteur droit 34">
            <a:extLst>
              <a:ext uri="{FF2B5EF4-FFF2-40B4-BE49-F238E27FC236}">
                <a16:creationId xmlns:a16="http://schemas.microsoft.com/office/drawing/2014/main" id="{D36D2AB1-61B6-8D2A-11D4-A7A9F3B5567E}"/>
              </a:ext>
            </a:extLst>
          </p:cNvPr>
          <p:cNvCxnSpPr>
            <a:cxnSpLocks/>
          </p:cNvCxnSpPr>
          <p:nvPr/>
        </p:nvCxnSpPr>
        <p:spPr>
          <a:xfrm>
            <a:off x="4789282"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09F4C853-231D-E759-4191-0A4F8B24D2E7}"/>
              </a:ext>
            </a:extLst>
          </p:cNvPr>
          <p:cNvSpPr txBox="1"/>
          <p:nvPr/>
        </p:nvSpPr>
        <p:spPr>
          <a:xfrm>
            <a:off x="4876800" y="7263976"/>
            <a:ext cx="1011772" cy="1323439"/>
          </a:xfrm>
          <a:prstGeom prst="rect">
            <a:avLst/>
          </a:prstGeom>
          <a:noFill/>
        </p:spPr>
        <p:txBody>
          <a:bodyPr wrap="square" rtlCol="0">
            <a:spAutoFit/>
          </a:bodyPr>
          <a:lstStyle/>
          <a:p>
            <a:r>
              <a:rPr lang="ar-MA" sz="8000" b="1" dirty="0"/>
              <a:t>0</a:t>
            </a:r>
            <a:endParaRPr lang="fr-FR" sz="8000" b="1" dirty="0"/>
          </a:p>
        </p:txBody>
      </p:sp>
      <p:sp>
        <p:nvSpPr>
          <p:cNvPr id="39" name="ZoneTexte 38">
            <a:extLst>
              <a:ext uri="{FF2B5EF4-FFF2-40B4-BE49-F238E27FC236}">
                <a16:creationId xmlns:a16="http://schemas.microsoft.com/office/drawing/2014/main" id="{A414F100-B60B-C0A8-0721-D82E49990B01}"/>
              </a:ext>
            </a:extLst>
          </p:cNvPr>
          <p:cNvSpPr txBox="1"/>
          <p:nvPr/>
        </p:nvSpPr>
        <p:spPr>
          <a:xfrm>
            <a:off x="5937632" y="7263975"/>
            <a:ext cx="1011772" cy="1323439"/>
          </a:xfrm>
          <a:prstGeom prst="rect">
            <a:avLst/>
          </a:prstGeom>
          <a:noFill/>
        </p:spPr>
        <p:txBody>
          <a:bodyPr wrap="square" rtlCol="0">
            <a:spAutoFit/>
          </a:bodyPr>
          <a:lstStyle/>
          <a:p>
            <a:r>
              <a:rPr lang="ar-MA" sz="8000" b="1" dirty="0"/>
              <a:t>1</a:t>
            </a:r>
            <a:endParaRPr lang="fr-FR" sz="8000" b="1" dirty="0"/>
          </a:p>
        </p:txBody>
      </p:sp>
    </p:spTree>
    <p:extLst>
      <p:ext uri="{BB962C8B-B14F-4D97-AF65-F5344CB8AC3E}">
        <p14:creationId xmlns:p14="http://schemas.microsoft.com/office/powerpoint/2010/main" val="211416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AAD5E-C10C-F33A-274D-2302227CDD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2E94943-34BA-DAFB-459E-95367893E55A}"/>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9AFF6B7-F1B1-7443-B7FF-AF94EE8FCA3C}"/>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C7F627D-3D00-9D8B-74A7-D92CCD8BC0D4}"/>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659A114-629C-48EC-3D9F-EDFDC64D4DC0}"/>
              </a:ext>
            </a:extLst>
          </p:cNvPr>
          <p:cNvSpPr txBox="1"/>
          <p:nvPr/>
        </p:nvSpPr>
        <p:spPr>
          <a:xfrm>
            <a:off x="1905000" y="863026"/>
            <a:ext cx="10534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خذزا</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ألواحكم وأنجزوا العملية التالية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72F3841C-CCA6-3815-C07B-75630A56AB4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E1056-215F-4FBF-7C0D-8621802E4D4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6" descr="Une image contenant Rectangle, capture d’écran, vert, carré&#10;&#10;Le contenu généré par l’IA peut être incorrect.">
            <a:extLst>
              <a:ext uri="{FF2B5EF4-FFF2-40B4-BE49-F238E27FC236}">
                <a16:creationId xmlns:a16="http://schemas.microsoft.com/office/drawing/2014/main" id="{BEE77B9A-36BF-7937-182A-F74104789052}"/>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A988F9C3-E338-47EC-EB66-4434C03F218F}"/>
              </a:ext>
            </a:extLst>
          </p:cNvPr>
          <p:cNvSpPr txBox="1"/>
          <p:nvPr/>
        </p:nvSpPr>
        <p:spPr>
          <a:xfrm>
            <a:off x="5922428"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7</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BBC3EDDC-6915-2765-71FE-96A3D77059ED}"/>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F524DEA4-B982-6743-4CF9-FE301EB1CBCD}"/>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46C76BE9-27E1-1FE8-5D8C-D2E16F6F3F01}"/>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BFE2B9FD-41CC-41D4-0D1B-62DADF87EC59}"/>
              </a:ext>
            </a:extLst>
          </p:cNvPr>
          <p:cNvSpPr txBox="1"/>
          <p:nvPr/>
        </p:nvSpPr>
        <p:spPr>
          <a:xfrm>
            <a:off x="4818354"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0697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B3412-7F18-F2DE-40B6-1A1FBBE495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C7D6507-0EEF-CF65-9B3C-D4FFFBC79B8A}"/>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742C8B-559B-486B-8056-DFF094DAC10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D83B276-329A-D86A-2D15-EB97E7515B1A}"/>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FB3F85A-05B6-97FE-406F-375100459CD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A7C895C-4CF7-6C78-4BAC-675C4CB800E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CD66B4F-5440-2059-B2F0-537A4E8A16C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F11DAB92-0286-4553-76BC-179C1CA3FDF7}"/>
              </a:ext>
            </a:extLst>
          </p:cNvPr>
          <p:cNvSpPr txBox="1"/>
          <p:nvPr/>
        </p:nvSpPr>
        <p:spPr>
          <a:xfrm>
            <a:off x="4035053" y="4250605"/>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14" name="ZoneTexte 13">
            <a:extLst>
              <a:ext uri="{FF2B5EF4-FFF2-40B4-BE49-F238E27FC236}">
                <a16:creationId xmlns:a16="http://schemas.microsoft.com/office/drawing/2014/main" id="{9F0D81EA-48AD-FFCE-9EF6-760508A5219D}"/>
              </a:ext>
            </a:extLst>
          </p:cNvPr>
          <p:cNvSpPr txBox="1"/>
          <p:nvPr/>
        </p:nvSpPr>
        <p:spPr>
          <a:xfrm>
            <a:off x="5922428" y="3286662"/>
            <a:ext cx="1011772" cy="1323439"/>
          </a:xfrm>
          <a:prstGeom prst="rect">
            <a:avLst/>
          </a:prstGeom>
          <a:noFill/>
        </p:spPr>
        <p:txBody>
          <a:bodyPr wrap="square" rtlCol="0">
            <a:spAutoFit/>
          </a:bodyPr>
          <a:lstStyle/>
          <a:p>
            <a:r>
              <a:rPr lang="ar-MA" sz="8000" b="1" dirty="0"/>
              <a:t>7</a:t>
            </a:r>
            <a:endParaRPr lang="fr-FR" sz="8000" b="1" dirty="0"/>
          </a:p>
        </p:txBody>
      </p:sp>
      <p:cxnSp>
        <p:nvCxnSpPr>
          <p:cNvPr id="9" name="Connecteur droit 8">
            <a:extLst>
              <a:ext uri="{FF2B5EF4-FFF2-40B4-BE49-F238E27FC236}">
                <a16:creationId xmlns:a16="http://schemas.microsoft.com/office/drawing/2014/main" id="{DA330159-06E8-BE1A-2DB4-29AB1B553320}"/>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D7C817C-6AF0-66A7-6404-6730D362F0AB}"/>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263F18E0-C218-316A-7FC9-B9D0F2EFA058}"/>
              </a:ext>
            </a:extLst>
          </p:cNvPr>
          <p:cNvSpPr txBox="1"/>
          <p:nvPr/>
        </p:nvSpPr>
        <p:spPr>
          <a:xfrm>
            <a:off x="7602375" y="3086100"/>
            <a:ext cx="1011772" cy="1323439"/>
          </a:xfrm>
          <a:prstGeom prst="rect">
            <a:avLst/>
          </a:prstGeom>
          <a:noFill/>
        </p:spPr>
        <p:txBody>
          <a:bodyPr wrap="square" rtlCol="0">
            <a:spAutoFit/>
          </a:bodyPr>
          <a:lstStyle/>
          <a:p>
            <a:r>
              <a:rPr lang="ar-MA" sz="8000" b="1" dirty="0"/>
              <a:t>5</a:t>
            </a:r>
            <a:endParaRPr lang="fr-FR" sz="8000" b="1" dirty="0"/>
          </a:p>
        </p:txBody>
      </p:sp>
      <p:sp>
        <p:nvSpPr>
          <p:cNvPr id="19" name="ZoneTexte 18">
            <a:extLst>
              <a:ext uri="{FF2B5EF4-FFF2-40B4-BE49-F238E27FC236}">
                <a16:creationId xmlns:a16="http://schemas.microsoft.com/office/drawing/2014/main" id="{F3DF198C-D235-A69D-07AA-E74080057B17}"/>
              </a:ext>
            </a:extLst>
          </p:cNvPr>
          <p:cNvSpPr txBox="1"/>
          <p:nvPr/>
        </p:nvSpPr>
        <p:spPr>
          <a:xfrm>
            <a:off x="4818354" y="3316082"/>
            <a:ext cx="1011772" cy="1323439"/>
          </a:xfrm>
          <a:prstGeom prst="rect">
            <a:avLst/>
          </a:prstGeom>
          <a:noFill/>
        </p:spPr>
        <p:txBody>
          <a:bodyPr wrap="square" rtlCol="0">
            <a:spAutoFit/>
          </a:bodyPr>
          <a:lstStyle/>
          <a:p>
            <a:r>
              <a:rPr lang="ar-MA" sz="8000" b="1" dirty="0"/>
              <a:t>8</a:t>
            </a:r>
            <a:endParaRPr lang="fr-FR" sz="8000" b="1" dirty="0"/>
          </a:p>
        </p:txBody>
      </p:sp>
      <p:sp>
        <p:nvSpPr>
          <p:cNvPr id="20" name="ZoneTexte 19">
            <a:extLst>
              <a:ext uri="{FF2B5EF4-FFF2-40B4-BE49-F238E27FC236}">
                <a16:creationId xmlns:a16="http://schemas.microsoft.com/office/drawing/2014/main" id="{38C43907-C841-E364-E26A-AB64FD06167C}"/>
              </a:ext>
            </a:extLst>
          </p:cNvPr>
          <p:cNvSpPr txBox="1"/>
          <p:nvPr/>
        </p:nvSpPr>
        <p:spPr>
          <a:xfrm>
            <a:off x="6920707" y="4279518"/>
            <a:ext cx="1011772" cy="1323439"/>
          </a:xfrm>
          <a:prstGeom prst="rect">
            <a:avLst/>
          </a:prstGeom>
          <a:noFill/>
        </p:spPr>
        <p:txBody>
          <a:bodyPr wrap="square" rtlCol="0">
            <a:spAutoFit/>
          </a:bodyPr>
          <a:lstStyle/>
          <a:p>
            <a:r>
              <a:rPr lang="ar-MA" sz="8000" b="1" dirty="0"/>
              <a:t>1</a:t>
            </a:r>
            <a:endParaRPr lang="fr-FR" sz="8000" b="1" dirty="0"/>
          </a:p>
        </p:txBody>
      </p:sp>
      <p:sp>
        <p:nvSpPr>
          <p:cNvPr id="22" name="ZoneTexte 21">
            <a:extLst>
              <a:ext uri="{FF2B5EF4-FFF2-40B4-BE49-F238E27FC236}">
                <a16:creationId xmlns:a16="http://schemas.microsoft.com/office/drawing/2014/main" id="{49A82955-3464-6BC8-FC8D-1D6F91CC6E1F}"/>
              </a:ext>
            </a:extLst>
          </p:cNvPr>
          <p:cNvSpPr txBox="1"/>
          <p:nvPr/>
        </p:nvSpPr>
        <p:spPr>
          <a:xfrm>
            <a:off x="4750770" y="4238430"/>
            <a:ext cx="1011772" cy="1323439"/>
          </a:xfrm>
          <a:prstGeom prst="rect">
            <a:avLst/>
          </a:prstGeom>
          <a:noFill/>
        </p:spPr>
        <p:txBody>
          <a:bodyPr wrap="square" rtlCol="0">
            <a:spAutoFit/>
          </a:bodyPr>
          <a:lstStyle/>
          <a:p>
            <a:r>
              <a:rPr lang="ar-MA" sz="8000" b="1" dirty="0"/>
              <a:t>5</a:t>
            </a:r>
            <a:endParaRPr lang="fr-FR" sz="8000" b="1" dirty="0"/>
          </a:p>
        </p:txBody>
      </p:sp>
      <p:cxnSp>
        <p:nvCxnSpPr>
          <p:cNvPr id="24" name="Connecteur droit 23">
            <a:extLst>
              <a:ext uri="{FF2B5EF4-FFF2-40B4-BE49-F238E27FC236}">
                <a16:creationId xmlns:a16="http://schemas.microsoft.com/office/drawing/2014/main" id="{CCC43E8F-96A9-CD2F-8127-949AEEC61758}"/>
              </a:ext>
            </a:extLst>
          </p:cNvPr>
          <p:cNvCxnSpPr>
            <a:cxnSpLocks/>
          </p:cNvCxnSpPr>
          <p:nvPr/>
        </p:nvCxnSpPr>
        <p:spPr>
          <a:xfrm>
            <a:off x="4416053"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838B08E9-6047-498F-47E6-FCD6F9ADC5BB}"/>
              </a:ext>
            </a:extLst>
          </p:cNvPr>
          <p:cNvSpPr txBox="1"/>
          <p:nvPr/>
        </p:nvSpPr>
        <p:spPr>
          <a:xfrm>
            <a:off x="4789282" y="5248488"/>
            <a:ext cx="1011772" cy="1323439"/>
          </a:xfrm>
          <a:prstGeom prst="rect">
            <a:avLst/>
          </a:prstGeom>
          <a:noFill/>
        </p:spPr>
        <p:txBody>
          <a:bodyPr wrap="square" rtlCol="0">
            <a:spAutoFit/>
          </a:bodyPr>
          <a:lstStyle/>
          <a:p>
            <a:r>
              <a:rPr lang="ar-MA" sz="8000" b="1" dirty="0"/>
              <a:t>3</a:t>
            </a:r>
            <a:endParaRPr lang="fr-FR" sz="8000" b="1" dirty="0"/>
          </a:p>
        </p:txBody>
      </p:sp>
      <p:cxnSp>
        <p:nvCxnSpPr>
          <p:cNvPr id="29" name="Connecteur droit avec flèche 28">
            <a:extLst>
              <a:ext uri="{FF2B5EF4-FFF2-40B4-BE49-F238E27FC236}">
                <a16:creationId xmlns:a16="http://schemas.microsoft.com/office/drawing/2014/main" id="{AD066019-7192-C880-2D65-795087B69CF5}"/>
              </a:ext>
            </a:extLst>
          </p:cNvPr>
          <p:cNvCxnSpPr/>
          <p:nvPr/>
        </p:nvCxnSpPr>
        <p:spPr>
          <a:xfrm>
            <a:off x="62484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54401A65-D3DE-5409-4E20-DBCBF05650A5}"/>
              </a:ext>
            </a:extLst>
          </p:cNvPr>
          <p:cNvSpPr txBox="1"/>
          <p:nvPr/>
        </p:nvSpPr>
        <p:spPr>
          <a:xfrm>
            <a:off x="5850114" y="5248487"/>
            <a:ext cx="1011772" cy="1323439"/>
          </a:xfrm>
          <a:prstGeom prst="rect">
            <a:avLst/>
          </a:prstGeom>
          <a:noFill/>
        </p:spPr>
        <p:txBody>
          <a:bodyPr wrap="square" rtlCol="0">
            <a:spAutoFit/>
          </a:bodyPr>
          <a:lstStyle/>
          <a:p>
            <a:r>
              <a:rPr lang="ar-MA" sz="8000" b="1" dirty="0"/>
              <a:t>7</a:t>
            </a:r>
            <a:endParaRPr lang="fr-FR" sz="8000" b="1" dirty="0"/>
          </a:p>
        </p:txBody>
      </p:sp>
      <p:sp>
        <p:nvSpPr>
          <p:cNvPr id="31" name="ZoneTexte 30">
            <a:extLst>
              <a:ext uri="{FF2B5EF4-FFF2-40B4-BE49-F238E27FC236}">
                <a16:creationId xmlns:a16="http://schemas.microsoft.com/office/drawing/2014/main" id="{2B9481F0-87C4-09BE-B941-C0A0848A1F5E}"/>
              </a:ext>
            </a:extLst>
          </p:cNvPr>
          <p:cNvSpPr txBox="1"/>
          <p:nvPr/>
        </p:nvSpPr>
        <p:spPr>
          <a:xfrm>
            <a:off x="7540255" y="4266956"/>
            <a:ext cx="1011772" cy="1323439"/>
          </a:xfrm>
          <a:prstGeom prst="rect">
            <a:avLst/>
          </a:prstGeom>
          <a:noFill/>
        </p:spPr>
        <p:txBody>
          <a:bodyPr wrap="square" rtlCol="0">
            <a:spAutoFit/>
          </a:bodyPr>
          <a:lstStyle/>
          <a:p>
            <a:r>
              <a:rPr lang="ar-MA" sz="8000" b="1" dirty="0"/>
              <a:t>7</a:t>
            </a:r>
            <a:endParaRPr lang="fr-FR" sz="8000" b="1" dirty="0"/>
          </a:p>
        </p:txBody>
      </p:sp>
      <p:sp>
        <p:nvSpPr>
          <p:cNvPr id="32" name="ZoneTexte 31">
            <a:extLst>
              <a:ext uri="{FF2B5EF4-FFF2-40B4-BE49-F238E27FC236}">
                <a16:creationId xmlns:a16="http://schemas.microsoft.com/office/drawing/2014/main" id="{69980958-855C-66E7-2A24-1A97292558C2}"/>
              </a:ext>
            </a:extLst>
          </p:cNvPr>
          <p:cNvSpPr txBox="1"/>
          <p:nvPr/>
        </p:nvSpPr>
        <p:spPr>
          <a:xfrm>
            <a:off x="4789282" y="6316717"/>
            <a:ext cx="1011772" cy="1323439"/>
          </a:xfrm>
          <a:prstGeom prst="rect">
            <a:avLst/>
          </a:prstGeom>
          <a:noFill/>
        </p:spPr>
        <p:txBody>
          <a:bodyPr wrap="square" rtlCol="0">
            <a:spAutoFit/>
          </a:bodyPr>
          <a:lstStyle/>
          <a:p>
            <a:r>
              <a:rPr lang="ar-MA" sz="8000" b="1" dirty="0"/>
              <a:t>3</a:t>
            </a:r>
            <a:endParaRPr lang="fr-FR" sz="8000" b="1" dirty="0"/>
          </a:p>
        </p:txBody>
      </p:sp>
      <p:sp>
        <p:nvSpPr>
          <p:cNvPr id="33" name="ZoneTexte 32">
            <a:extLst>
              <a:ext uri="{FF2B5EF4-FFF2-40B4-BE49-F238E27FC236}">
                <a16:creationId xmlns:a16="http://schemas.microsoft.com/office/drawing/2014/main" id="{1630A43A-521C-7636-C7A3-C5E3FDA6DB16}"/>
              </a:ext>
            </a:extLst>
          </p:cNvPr>
          <p:cNvSpPr txBox="1"/>
          <p:nvPr/>
        </p:nvSpPr>
        <p:spPr>
          <a:xfrm>
            <a:off x="5850114" y="6316716"/>
            <a:ext cx="1011772" cy="1323439"/>
          </a:xfrm>
          <a:prstGeom prst="rect">
            <a:avLst/>
          </a:prstGeom>
          <a:noFill/>
        </p:spPr>
        <p:txBody>
          <a:bodyPr wrap="square" rtlCol="0">
            <a:spAutoFit/>
          </a:bodyPr>
          <a:lstStyle/>
          <a:p>
            <a:r>
              <a:rPr lang="ar-MA" sz="8000" b="1" dirty="0"/>
              <a:t>5</a:t>
            </a:r>
            <a:endParaRPr lang="fr-FR" sz="8000" b="1" dirty="0"/>
          </a:p>
        </p:txBody>
      </p:sp>
      <p:sp>
        <p:nvSpPr>
          <p:cNvPr id="34" name="ZoneTexte 33">
            <a:extLst>
              <a:ext uri="{FF2B5EF4-FFF2-40B4-BE49-F238E27FC236}">
                <a16:creationId xmlns:a16="http://schemas.microsoft.com/office/drawing/2014/main" id="{5951FFCC-F1B3-9BBC-946F-3095A7353F5D}"/>
              </a:ext>
            </a:extLst>
          </p:cNvPr>
          <p:cNvSpPr txBox="1"/>
          <p:nvPr/>
        </p:nvSpPr>
        <p:spPr>
          <a:xfrm>
            <a:off x="4256799" y="5841804"/>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cxnSp>
        <p:nvCxnSpPr>
          <p:cNvPr id="35" name="Connecteur droit 34">
            <a:extLst>
              <a:ext uri="{FF2B5EF4-FFF2-40B4-BE49-F238E27FC236}">
                <a16:creationId xmlns:a16="http://schemas.microsoft.com/office/drawing/2014/main" id="{E1381EF7-F288-413A-EFE8-229E10628B1D}"/>
              </a:ext>
            </a:extLst>
          </p:cNvPr>
          <p:cNvCxnSpPr>
            <a:cxnSpLocks/>
          </p:cNvCxnSpPr>
          <p:nvPr/>
        </p:nvCxnSpPr>
        <p:spPr>
          <a:xfrm>
            <a:off x="4789282"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956ECB94-4872-292F-62E9-8AAE321C1173}"/>
              </a:ext>
            </a:extLst>
          </p:cNvPr>
          <p:cNvSpPr txBox="1"/>
          <p:nvPr/>
        </p:nvSpPr>
        <p:spPr>
          <a:xfrm>
            <a:off x="4876800" y="7263976"/>
            <a:ext cx="1011772" cy="1323439"/>
          </a:xfrm>
          <a:prstGeom prst="rect">
            <a:avLst/>
          </a:prstGeom>
          <a:noFill/>
        </p:spPr>
        <p:txBody>
          <a:bodyPr wrap="square" rtlCol="0">
            <a:spAutoFit/>
          </a:bodyPr>
          <a:lstStyle/>
          <a:p>
            <a:r>
              <a:rPr lang="ar-MA" sz="8000" b="1" dirty="0"/>
              <a:t>0</a:t>
            </a:r>
            <a:endParaRPr lang="fr-FR" sz="8000" b="1" dirty="0"/>
          </a:p>
        </p:txBody>
      </p:sp>
      <p:sp>
        <p:nvSpPr>
          <p:cNvPr id="39" name="ZoneTexte 38">
            <a:extLst>
              <a:ext uri="{FF2B5EF4-FFF2-40B4-BE49-F238E27FC236}">
                <a16:creationId xmlns:a16="http://schemas.microsoft.com/office/drawing/2014/main" id="{20D1DAD2-5E2B-2F2C-B736-518E3BFB0C26}"/>
              </a:ext>
            </a:extLst>
          </p:cNvPr>
          <p:cNvSpPr txBox="1"/>
          <p:nvPr/>
        </p:nvSpPr>
        <p:spPr>
          <a:xfrm>
            <a:off x="5937632" y="7263975"/>
            <a:ext cx="1011772" cy="1323439"/>
          </a:xfrm>
          <a:prstGeom prst="rect">
            <a:avLst/>
          </a:prstGeom>
          <a:noFill/>
        </p:spPr>
        <p:txBody>
          <a:bodyPr wrap="square" rtlCol="0">
            <a:spAutoFit/>
          </a:bodyPr>
          <a:lstStyle/>
          <a:p>
            <a:r>
              <a:rPr lang="ar-MA" sz="8000" b="1" dirty="0"/>
              <a:t>2</a:t>
            </a:r>
            <a:endParaRPr lang="fr-FR" sz="8000" b="1" dirty="0"/>
          </a:p>
        </p:txBody>
      </p: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F6674C38-C48C-9743-3DAC-066C209A0D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876300"/>
            <a:ext cx="1148959" cy="821798"/>
          </a:xfrm>
          <a:prstGeom prst="rect">
            <a:avLst/>
          </a:prstGeom>
        </p:spPr>
      </p:pic>
    </p:spTree>
    <p:extLst>
      <p:ext uri="{BB962C8B-B14F-4D97-AF65-F5344CB8AC3E}">
        <p14:creationId xmlns:p14="http://schemas.microsoft.com/office/powerpoint/2010/main" val="3871642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dirty="0">
                <a:solidFill>
                  <a:prstClr val="black"/>
                </a:solidFill>
                <a:latin typeface="Microsoft Uighur" panose="02000000000000000000" pitchFamily="2" charset="-78"/>
                <a:cs typeface="Microsoft Uighur" panose="02000000000000000000" pitchFamily="2" charset="-78"/>
              </a:rPr>
              <a:t>قسمة</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المقسوم على اليمين والمقسوم عليه على اليسار وبينهما رمز القسمة</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أبدأ القسمة من العشرات؛</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رقم الوحدات وأتابع القسمة؛</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أتحقق من أن الباقي أصغر من المقسوم عليه.</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838201" y="3900537"/>
            <a:ext cx="12115800" cy="489370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8000" dirty="0">
                <a:solidFill>
                  <a:schemeClr val="tx1"/>
                </a:solidFill>
                <a:latin typeface="Microsoft Uighur" panose="02000000000000000000" pitchFamily="2" charset="-78"/>
                <a:cs typeface="Microsoft Uighur" panose="02000000000000000000" pitchFamily="2" charset="-78"/>
              </a:rPr>
              <a:t>حصلت مدرسة على هبة عبارة عن 84 قاموسا، سيتم توزيعها على 7 أقسام تتوفر عليها المدرسة.</a:t>
            </a:r>
            <a:endParaRPr lang="fr-FR" sz="8000" dirty="0">
              <a:solidFill>
                <a:schemeClr val="tx1"/>
              </a:solidFill>
              <a:latin typeface="Microsoft Uighur" panose="02000000000000000000" pitchFamily="2" charset="-78"/>
              <a:cs typeface="Microsoft Uighur" panose="02000000000000000000" pitchFamily="2" charset="-78"/>
            </a:endParaRPr>
          </a:p>
          <a:p>
            <a:pPr algn="r" rtl="1"/>
            <a:r>
              <a:rPr lang="ar-MA" sz="8000" dirty="0">
                <a:solidFill>
                  <a:schemeClr val="tx1"/>
                </a:solidFill>
                <a:latin typeface="Microsoft Uighur" panose="02000000000000000000" pitchFamily="2" charset="-78"/>
                <a:cs typeface="Microsoft Uighur" panose="02000000000000000000" pitchFamily="2" charset="-78"/>
              </a:rPr>
              <a:t>كم عدد القواميس التي ستوضع في كل قسم؟</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44876" y="3086100"/>
            <a:ext cx="5232405"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حصلت مدرسة على هبة عبارة عن 84 قاموسا، سيتم توزيعها على 7 أقسام تتوفر عليها المدرسة.</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كم عدد القواميس التي ستوضع في كل قسم؟</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248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44876" y="2857500"/>
            <a:ext cx="5232405"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حصلت مدرسة على هبة عبارة عن 84 قاموسا، سيتم توزيعها على 7 أقسام تتوفر عليها المدرسة.</a:t>
            </a:r>
            <a:endParaRPr lang="fr-FR" sz="5400" dirty="0">
              <a:solidFill>
                <a:prstClr val="black"/>
              </a:solidFill>
              <a:latin typeface="Microsoft Uighur" panose="02000000000000000000" pitchFamily="2" charset="-78"/>
              <a:cs typeface="Microsoft Uighur" panose="02000000000000000000" pitchFamily="2" charset="-78"/>
            </a:endParaRP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كم عدد القواميس التي ستوضع في كل قسم؟</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2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جدول التفكيك</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قسمة (رقمان على رقم)</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04698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حصلت المدرسة على 84 قاموسا</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lang="ar-MA" sz="4800" b="1" dirty="0">
                <a:solidFill>
                  <a:prstClr val="black"/>
                </a:solidFill>
                <a:latin typeface="Microsoft Uighur" panose="02000000000000000000" pitchFamily="2" charset="-78"/>
                <a:cs typeface="Microsoft Uighur" panose="02000000000000000000" pitchFamily="2" charset="-78"/>
              </a:rPr>
              <a:t>سيتم توزيعها على 7 أقسام</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740612" y="2907663"/>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حصلت مدرسة على هبة عبارة عن 84 قاموسا، سيتم توزيعها على 7 أقسام تتوفر عليها المدرسة.</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القواميس التي ستوضع في كل قسم؟</a:t>
            </a:r>
          </a:p>
        </p:txBody>
      </p:sp>
    </p:spTree>
    <p:extLst>
      <p:ext uri="{BB962C8B-B14F-4D97-AF65-F5344CB8AC3E}">
        <p14:creationId xmlns:p14="http://schemas.microsoft.com/office/powerpoint/2010/main" val="337161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حصلت مدرسة على هبة عبارة عن 84 قاموسا، سيتم توزيعها على 7 أقسام تتوفر عليها المدرسة.</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القواميس التي ستوضع في كل قسم؟</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حصلت مدرسة على هبة عبارة عن 84 قاموسا، سيتم توزيعها على 7 أقسام تتوفر عليها المدرسة.</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القواميس التي ستوضع في كل قسم؟</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842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إيجاد عدد القواميس التي ستوضع في كل قسم</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232405"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حصلت مدرسة على هبة عبارة عن 84 قاموسا، سيتم توزيعها على 7 أقسام تتوفر عليها المدرسة.</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القواميس التي ستوضع في كل قسم؟</a:t>
            </a:r>
          </a:p>
        </p:txBody>
      </p:sp>
    </p:spTree>
    <p:extLst>
      <p:ext uri="{BB962C8B-B14F-4D97-AF65-F5344CB8AC3E}">
        <p14:creationId xmlns:p14="http://schemas.microsoft.com/office/powerpoint/2010/main" val="189816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644876" y="3467100"/>
            <a:ext cx="5232405"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حصلت مدرسة على هبة عبارة عن 84 قاموسا، سيتم توزيعها على 7 أقسام تتوفر عليها المدرسة.</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القواميس التي ستوضع في كل قسم؟</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حصلت مدرسة على هبة عبارة عن 84 قاموسا، سيتم توزيعها على 7 أقسام تتوفر عليها المدرسة.</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القواميس التي ستوضع في كل قسم؟</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876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حصلت مدرسة على هبة عبارة عن 84 قاموسا، سيتم توزيعها على 7 أقسام تتوفر عليها المدرسة.</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القواميس التي ستوضع في كل قسم؟</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990599" y="4019736"/>
            <a:ext cx="5638799" cy="2800767"/>
          </a:xfrm>
          <a:prstGeom prst="rect">
            <a:avLst/>
          </a:prstGeom>
          <a:noFill/>
        </p:spPr>
        <p:txBody>
          <a:bodyPr wrap="square" rtlCol="0">
            <a:spAutoFit/>
          </a:bodyPr>
          <a:lstStyle/>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حصلت المدرسة على 84 قاموسا</a:t>
            </a:r>
            <a:endParaRPr kumimoji="0" lang="ar-S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سيتم توزيعها على 7 أقسام</a:t>
            </a:r>
            <a:endParaRPr kumimoji="0" lang="ar-S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القواميس التي ستوضع في كل قسم؟</a:t>
            </a:r>
            <a:endParaRPr kumimoji="0" lang="fr-FR"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1219200" y="6561652"/>
            <a:ext cx="5638799" cy="258532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ال</a:t>
            </a: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قسمة</a:t>
            </a: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عدد القواميس التي ستوضع في كل قسم.</a:t>
            </a:r>
            <a:endPar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19600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القسمة</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الأقسام</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القواميس</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388738" y="4916971"/>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813656" y="5228725"/>
            <a:ext cx="3410883"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القواميس في كل قسم</a:t>
            </a:r>
            <a:r>
              <a:rPr kumimoji="0" lang="ar-S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1008979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سنقسم عدد </a:t>
            </a:r>
            <a:r>
              <a:rPr lang="ar-MA" sz="3200" dirty="0">
                <a:solidFill>
                  <a:prstClr val="white">
                    <a:lumMod val="65000"/>
                  </a:prstClr>
                </a:solidFill>
                <a:latin typeface="Microsoft Uighur" panose="02000000000000000000" pitchFamily="2" charset="-78"/>
                <a:cs typeface="Microsoft Uighur" panose="02000000000000000000" pitchFamily="2" charset="-78"/>
              </a:rPr>
              <a:t>القواميس التي حصلت عليها المدرسة على عدد الأقسام</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7</a:t>
            </a: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84</a:t>
            </a:r>
          </a:p>
        </p:txBody>
      </p:sp>
      <p:sp>
        <p:nvSpPr>
          <p:cNvPr id="10" name="ZoneTexte 9">
            <a:extLst>
              <a:ext uri="{FF2B5EF4-FFF2-40B4-BE49-F238E27FC236}">
                <a16:creationId xmlns:a16="http://schemas.microsoft.com/office/drawing/2014/main" id="{9B243465-A6F8-5011-CDAF-EF9141DF7DDC}"/>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394486"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a:t>
            </a:r>
            <a:r>
              <a:rPr lang="ar-MA" sz="5400" dirty="0">
                <a:solidFill>
                  <a:prstClr val="black"/>
                </a:solidFill>
                <a:latin typeface="Microsoft Uighur" panose="02000000000000000000" pitchFamily="2" charset="-78"/>
                <a:cs typeface="Microsoft Uighur" panose="02000000000000000000" pitchFamily="2" charset="-78"/>
              </a:rPr>
              <a:t>عدد القواميس في كل قسم</a:t>
            </a:r>
            <a:r>
              <a:rPr kumimoji="0" lang="ar-S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1583496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4000" dirty="0">
                <a:solidFill>
                  <a:prstClr val="black"/>
                </a:solidFill>
                <a:latin typeface="Microsoft Uighur" panose="02000000000000000000" pitchFamily="2" charset="-78"/>
                <a:cs typeface="Microsoft Uighur" panose="02000000000000000000" pitchFamily="2" charset="-78"/>
              </a:rPr>
              <a:t>ما هو عدد الباقات التي قامت بإعدادها</a:t>
            </a: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حصلت مدرسة على هبة عبارة عن 84 قاموسا، سيتم توزيعها على 7 أقسام تتوفر عليها المدرسة.</a:t>
            </a:r>
            <a:endParaRPr kumimoji="0" lang="fr-FR"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كم عدد القواميس التي ستوضع في كل قسم؟</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990600" y="4828788"/>
            <a:ext cx="5638799" cy="260071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الباقات </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هو:</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84 ÷ 7 =12</a:t>
            </a:r>
            <a:endParaRPr kumimoji="0" lang="ar-SA"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6324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4" name="Image 13">
            <a:extLst>
              <a:ext uri="{FF2B5EF4-FFF2-40B4-BE49-F238E27FC236}">
                <a16:creationId xmlns:a16="http://schemas.microsoft.com/office/drawing/2014/main" id="{119C852C-F58E-91AB-A87A-C9E987272A0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76800" y="4609906"/>
            <a:ext cx="2126957" cy="2665684"/>
          </a:xfrm>
          <a:prstGeom prst="rect">
            <a:avLst/>
          </a:prstGeom>
        </p:spPr>
      </p:pic>
      <p:pic>
        <p:nvPicPr>
          <p:cNvPr id="15" name="Image 14">
            <a:extLst>
              <a:ext uri="{FF2B5EF4-FFF2-40B4-BE49-F238E27FC236}">
                <a16:creationId xmlns:a16="http://schemas.microsoft.com/office/drawing/2014/main" id="{D977E725-5433-26F0-2524-669625F67CE4}"/>
              </a:ext>
            </a:extLst>
          </p:cNvPr>
          <p:cNvPicPr>
            <a:picLocks noChangeAspect="1"/>
          </p:cNvPicPr>
          <p:nvPr/>
        </p:nvPicPr>
        <p:blipFill rotWithShape="1">
          <a:blip r:embed="rId8"/>
          <a:srcRect l="60015" t="11904" r="882"/>
          <a:stretch>
            <a:fillRect/>
          </a:stretch>
        </p:blipFill>
        <p:spPr>
          <a:xfrm>
            <a:off x="7386646" y="4741560"/>
            <a:ext cx="1018262" cy="1414939"/>
          </a:xfrm>
          <a:prstGeom prst="rect">
            <a:avLst/>
          </a:prstGeom>
        </p:spPr>
      </p:pic>
      <p:pic>
        <p:nvPicPr>
          <p:cNvPr id="18" name="Image 17">
            <a:extLst>
              <a:ext uri="{FF2B5EF4-FFF2-40B4-BE49-F238E27FC236}">
                <a16:creationId xmlns:a16="http://schemas.microsoft.com/office/drawing/2014/main" id="{F16AE9E2-65C6-1C70-E07F-1314C8A449C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55807" y="6230365"/>
            <a:ext cx="1079941" cy="993889"/>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FBEFD-1E08-E42B-3B26-50376AB026B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20D758E-EE32-25B5-2728-F118435B85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DCD837D-969F-DFB2-EBCB-C532A387785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E953C13-E9BE-A51F-E0FA-62A6695C197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7EC1AC2-B4D1-1BE8-2DC7-22B76AA702DE}"/>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خدوا كراساتكم سننجز التمارين الصفحة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28</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82FC1B5-45F0-28BD-07A5-59789CE36CA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020B448-A1C0-7365-BF73-B8C9E5F3BB2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C3F43DFF-B41F-9CFE-0B56-7E06E5821058}"/>
              </a:ext>
            </a:extLst>
          </p:cNvPr>
          <p:cNvPicPr>
            <a:picLocks noChangeAspect="1"/>
          </p:cNvPicPr>
          <p:nvPr/>
        </p:nvPicPr>
        <p:blipFill>
          <a:blip r:embed="rId4"/>
          <a:stretch>
            <a:fillRect/>
          </a:stretch>
        </p:blipFill>
        <p:spPr>
          <a:xfrm>
            <a:off x="461860" y="4376737"/>
            <a:ext cx="12915737" cy="3773927"/>
          </a:xfrm>
          <a:prstGeom prst="rect">
            <a:avLst/>
          </a:prstGeom>
        </p:spPr>
      </p:pic>
      <p:sp>
        <p:nvSpPr>
          <p:cNvPr id="5" name="Rectangle 4">
            <a:extLst>
              <a:ext uri="{FF2B5EF4-FFF2-40B4-BE49-F238E27FC236}">
                <a16:creationId xmlns:a16="http://schemas.microsoft.com/office/drawing/2014/main" id="{B551D684-BAAC-204E-5E35-AB45F7B1A65E}"/>
              </a:ext>
            </a:extLst>
          </p:cNvPr>
          <p:cNvSpPr/>
          <p:nvPr/>
        </p:nvSpPr>
        <p:spPr>
          <a:xfrm>
            <a:off x="1219200" y="5143500"/>
            <a:ext cx="4800600" cy="327112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931356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2514600" y="976263"/>
            <a:ext cx="10001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(يتم التصحيح بشكل تفاعلي على السبورة الجانبية)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6">
            <a:extLst>
              <a:ext uri="{FF2B5EF4-FFF2-40B4-BE49-F238E27FC236}">
                <a16:creationId xmlns:a16="http://schemas.microsoft.com/office/drawing/2014/main" id="{C0B63C10-E72D-E9AF-8D86-6F386E4557C2}"/>
              </a:ext>
            </a:extLst>
          </p:cNvPr>
          <p:cNvPicPr>
            <a:picLocks noChangeAspect="1"/>
          </p:cNvPicPr>
          <p:nvPr/>
        </p:nvPicPr>
        <p:blipFill>
          <a:blip r:embed="rId4"/>
          <a:stretch>
            <a:fillRect/>
          </a:stretch>
        </p:blipFill>
        <p:spPr>
          <a:xfrm>
            <a:off x="461860" y="4376737"/>
            <a:ext cx="12915737" cy="3773927"/>
          </a:xfrm>
          <a:prstGeom prst="rect">
            <a:avLst/>
          </a:prstGeom>
        </p:spPr>
      </p:pic>
      <p:sp>
        <p:nvSpPr>
          <p:cNvPr id="5" name="Rectangle 4">
            <a:extLst>
              <a:ext uri="{FF2B5EF4-FFF2-40B4-BE49-F238E27FC236}">
                <a16:creationId xmlns:a16="http://schemas.microsoft.com/office/drawing/2014/main" id="{2064A6AA-27D1-43FE-18A8-D649A2B96D3A}"/>
              </a:ext>
            </a:extLst>
          </p:cNvPr>
          <p:cNvSpPr/>
          <p:nvPr/>
        </p:nvSpPr>
        <p:spPr>
          <a:xfrm>
            <a:off x="1219200" y="5143500"/>
            <a:ext cx="4800600" cy="327112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ZoneTexte 8">
            <a:extLst>
              <a:ext uri="{FF2B5EF4-FFF2-40B4-BE49-F238E27FC236}">
                <a16:creationId xmlns:a16="http://schemas.microsoft.com/office/drawing/2014/main" id="{A479D8AC-8D01-D296-B9E0-024B5D861BDC}"/>
              </a:ext>
            </a:extLst>
          </p:cNvPr>
          <p:cNvSpPr txBox="1"/>
          <p:nvPr/>
        </p:nvSpPr>
        <p:spPr>
          <a:xfrm>
            <a:off x="5166360" y="5839480"/>
            <a:ext cx="62484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8</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4393EB84-5485-754F-34C9-F0A45386569F}"/>
              </a:ext>
            </a:extLst>
          </p:cNvPr>
          <p:cNvSpPr txBox="1"/>
          <p:nvPr/>
        </p:nvSpPr>
        <p:spPr>
          <a:xfrm>
            <a:off x="5113815" y="6604216"/>
            <a:ext cx="62484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4</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DFF2F11B-420B-8D31-B814-6FBFC3DE696D}"/>
              </a:ext>
            </a:extLst>
          </p:cNvPr>
          <p:cNvSpPr txBox="1"/>
          <p:nvPr/>
        </p:nvSpPr>
        <p:spPr>
          <a:xfrm>
            <a:off x="5113815" y="7363480"/>
            <a:ext cx="62484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6</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F7FB50CD-7CFA-DB0C-AE9C-A85D60A8DF2D}"/>
              </a:ext>
            </a:extLst>
          </p:cNvPr>
          <p:cNvSpPr txBox="1"/>
          <p:nvPr/>
        </p:nvSpPr>
        <p:spPr>
          <a:xfrm>
            <a:off x="2720340" y="7354477"/>
            <a:ext cx="62484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5</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353CC057-353A-D504-FD2D-C9772E39390F}"/>
              </a:ext>
            </a:extLst>
          </p:cNvPr>
          <p:cNvSpPr txBox="1"/>
          <p:nvPr/>
        </p:nvSpPr>
        <p:spPr>
          <a:xfrm>
            <a:off x="2720340" y="6558290"/>
            <a:ext cx="62484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4</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27748505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أتمموا ملء الجدول كما هو مطلوب</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FDD75DE4-B23F-0CB4-D07D-2DA29045AB65}"/>
              </a:ext>
            </a:extLst>
          </p:cNvPr>
          <p:cNvPicPr>
            <a:picLocks noChangeAspect="1"/>
          </p:cNvPicPr>
          <p:nvPr/>
        </p:nvPicPr>
        <p:blipFill>
          <a:blip r:embed="rId4"/>
          <a:stretch>
            <a:fillRect/>
          </a:stretch>
        </p:blipFill>
        <p:spPr>
          <a:xfrm>
            <a:off x="409946" y="3162300"/>
            <a:ext cx="12837006" cy="4724400"/>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457200" y="4914900"/>
            <a:ext cx="12669715" cy="11797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298989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52158-A350-A19D-7AD5-2B31F2F51D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0E39CB0-D312-BD24-BCA0-5473B017EF1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645096A-B8A9-F57B-5121-5A6EC5F6AE4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CC9687-9493-B2BB-48D9-9C1607AB3033}"/>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7BFD0A1-47A8-E73F-46C8-C5423576415C}"/>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sp>
        <p:nvSpPr>
          <p:cNvPr id="3" name="Freeform 8">
            <a:extLst>
              <a:ext uri="{FF2B5EF4-FFF2-40B4-BE49-F238E27FC236}">
                <a16:creationId xmlns:a16="http://schemas.microsoft.com/office/drawing/2014/main" id="{D35157AE-E0A7-6C29-4AAB-3BBED4B7089F}"/>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6A33840-367E-F7F1-EFAD-EE0C1E2ED15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D7BD4E36-A8E9-0FDB-C981-8E5039EE263F}"/>
              </a:ext>
            </a:extLst>
          </p:cNvPr>
          <p:cNvPicPr>
            <a:picLocks noChangeAspect="1"/>
          </p:cNvPicPr>
          <p:nvPr/>
        </p:nvPicPr>
        <p:blipFill>
          <a:blip r:embed="rId4"/>
          <a:stretch>
            <a:fillRect/>
          </a:stretch>
        </p:blipFill>
        <p:spPr>
          <a:xfrm>
            <a:off x="409946" y="3162300"/>
            <a:ext cx="12837006" cy="4724400"/>
          </a:xfrm>
          <a:prstGeom prst="rect">
            <a:avLst/>
          </a:prstGeom>
        </p:spPr>
      </p:pic>
      <p:sp>
        <p:nvSpPr>
          <p:cNvPr id="6" name="Rectangle 5">
            <a:extLst>
              <a:ext uri="{FF2B5EF4-FFF2-40B4-BE49-F238E27FC236}">
                <a16:creationId xmlns:a16="http://schemas.microsoft.com/office/drawing/2014/main" id="{634C1B9E-803C-30D0-2DB9-CC48E8525098}"/>
              </a:ext>
            </a:extLst>
          </p:cNvPr>
          <p:cNvSpPr/>
          <p:nvPr/>
        </p:nvSpPr>
        <p:spPr>
          <a:xfrm>
            <a:off x="457200" y="4914900"/>
            <a:ext cx="12669715" cy="11797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1A6C054D-4439-19DB-EB34-CDAAFD184C13}"/>
              </a:ext>
            </a:extLst>
          </p:cNvPr>
          <p:cNvSpPr txBox="1"/>
          <p:nvPr/>
        </p:nvSpPr>
        <p:spPr>
          <a:xfrm>
            <a:off x="6161014" y="4953000"/>
            <a:ext cx="473588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ألفان وأربع مئة وواحد</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9" name="ZoneTexte 8">
            <a:extLst>
              <a:ext uri="{FF2B5EF4-FFF2-40B4-BE49-F238E27FC236}">
                <a16:creationId xmlns:a16="http://schemas.microsoft.com/office/drawing/2014/main" id="{39A120EE-F086-3537-3492-CC4AC6935FF2}"/>
              </a:ext>
            </a:extLst>
          </p:cNvPr>
          <p:cNvSpPr txBox="1"/>
          <p:nvPr/>
        </p:nvSpPr>
        <p:spPr>
          <a:xfrm>
            <a:off x="1276952" y="4953000"/>
            <a:ext cx="347284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00"/>
                </a:solidFill>
                <a:effectLst/>
                <a:uLnTx/>
                <a:uFillTx/>
                <a:latin typeface="Calibri"/>
                <a:ea typeface="+mn-ea"/>
                <a:cs typeface="+mn-cs"/>
              </a:rPr>
              <a:t>2 000 + 400 + 1</a:t>
            </a:r>
          </a:p>
        </p:txBody>
      </p:sp>
      <p:sp>
        <p:nvSpPr>
          <p:cNvPr id="10" name="ZoneTexte 9">
            <a:extLst>
              <a:ext uri="{FF2B5EF4-FFF2-40B4-BE49-F238E27FC236}">
                <a16:creationId xmlns:a16="http://schemas.microsoft.com/office/drawing/2014/main" id="{BD1574B7-2275-67EF-2B85-D815865F5493}"/>
              </a:ext>
            </a:extLst>
          </p:cNvPr>
          <p:cNvSpPr txBox="1"/>
          <p:nvPr/>
        </p:nvSpPr>
        <p:spPr>
          <a:xfrm>
            <a:off x="1251552" y="5476220"/>
            <a:ext cx="347284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00"/>
                </a:solidFill>
                <a:effectLst/>
                <a:uLnTx/>
                <a:uFillTx/>
                <a:latin typeface="Calibri"/>
                <a:ea typeface="+mn-ea"/>
                <a:cs typeface="+mn-cs"/>
              </a:rPr>
              <a:t>5 000 + 100 + 20 + 3</a:t>
            </a:r>
          </a:p>
        </p:txBody>
      </p:sp>
      <p:sp>
        <p:nvSpPr>
          <p:cNvPr id="11" name="ZoneTexte 10">
            <a:extLst>
              <a:ext uri="{FF2B5EF4-FFF2-40B4-BE49-F238E27FC236}">
                <a16:creationId xmlns:a16="http://schemas.microsoft.com/office/drawing/2014/main" id="{02D9062E-2364-91A4-63D5-80AE306E3E12}"/>
              </a:ext>
            </a:extLst>
          </p:cNvPr>
          <p:cNvSpPr txBox="1"/>
          <p:nvPr/>
        </p:nvSpPr>
        <p:spPr>
          <a:xfrm>
            <a:off x="11411245" y="5476220"/>
            <a:ext cx="126788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00"/>
                </a:solidFill>
                <a:effectLst/>
                <a:uLnTx/>
                <a:uFillTx/>
                <a:latin typeface="Calibri"/>
                <a:ea typeface="+mn-ea"/>
                <a:cs typeface="+mn-cs"/>
              </a:rPr>
              <a:t>5 123</a:t>
            </a:r>
          </a:p>
        </p:txBody>
      </p:sp>
    </p:spTree>
    <p:extLst>
      <p:ext uri="{BB962C8B-B14F-4D97-AF65-F5344CB8AC3E}">
        <p14:creationId xmlns:p14="http://schemas.microsoft.com/office/powerpoint/2010/main" val="30851875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أنجزوا التمرين 3 صفحة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28</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4B5617EF-306F-F4BA-52EA-F87DE55994C2}"/>
              </a:ext>
            </a:extLst>
          </p:cNvPr>
          <p:cNvPicPr>
            <a:picLocks noChangeAspect="1"/>
          </p:cNvPicPr>
          <p:nvPr/>
        </p:nvPicPr>
        <p:blipFill>
          <a:blip r:embed="rId4"/>
          <a:stretch>
            <a:fillRect/>
          </a:stretch>
        </p:blipFill>
        <p:spPr>
          <a:xfrm>
            <a:off x="323107" y="4375847"/>
            <a:ext cx="13052870" cy="3739453"/>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2895600" y="5295900"/>
            <a:ext cx="5410200" cy="2590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62272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0534E-7AB5-39A3-12C5-60D6533306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D4A318E-B3B6-00CF-FE32-5ED5B6BE377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E1B2020-E731-4B01-F4DD-24CD98A555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E4A6484-E46A-C506-2C67-E037EAFDFE2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34199D-5CF1-7B3C-F28D-179ABE205B6E}"/>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بشكل تفاعلي على السبورة الجانبية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C54F1E8-F111-AF01-F86F-E82B2D31E94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6830E8B-0AAF-363E-C92A-BE54AB95EA1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2" name="ZoneTexte 11">
            <a:extLst>
              <a:ext uri="{FF2B5EF4-FFF2-40B4-BE49-F238E27FC236}">
                <a16:creationId xmlns:a16="http://schemas.microsoft.com/office/drawing/2014/main" id="{25A18FF6-A688-A9ED-20F8-54DCC318F874}"/>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a:extLst>
              <a:ext uri="{FF2B5EF4-FFF2-40B4-BE49-F238E27FC236}">
                <a16:creationId xmlns:a16="http://schemas.microsoft.com/office/drawing/2014/main" id="{A9C32B03-DA78-5449-0BF9-386A2C67D999}"/>
              </a:ext>
            </a:extLst>
          </p:cNvPr>
          <p:cNvPicPr>
            <a:picLocks noChangeAspect="1"/>
          </p:cNvPicPr>
          <p:nvPr/>
        </p:nvPicPr>
        <p:blipFill>
          <a:blip r:embed="rId4"/>
          <a:stretch>
            <a:fillRect/>
          </a:stretch>
        </p:blipFill>
        <p:spPr>
          <a:xfrm>
            <a:off x="275853" y="4375847"/>
            <a:ext cx="13100124" cy="3739453"/>
          </a:xfrm>
          <a:prstGeom prst="rect">
            <a:avLst/>
          </a:prstGeom>
        </p:spPr>
      </p:pic>
      <p:sp>
        <p:nvSpPr>
          <p:cNvPr id="7" name="Rectangle 6">
            <a:extLst>
              <a:ext uri="{FF2B5EF4-FFF2-40B4-BE49-F238E27FC236}">
                <a16:creationId xmlns:a16="http://schemas.microsoft.com/office/drawing/2014/main" id="{9F0884F9-C941-CAD2-D8A8-5AFB177D203A}"/>
              </a:ext>
            </a:extLst>
          </p:cNvPr>
          <p:cNvSpPr/>
          <p:nvPr/>
        </p:nvSpPr>
        <p:spPr>
          <a:xfrm>
            <a:off x="2895600" y="5295900"/>
            <a:ext cx="5410200" cy="2590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737978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ابحثوا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عن حل المسألة </a:t>
            </a:r>
            <a:r>
              <a:rPr kumimoji="0" lang="ar-MA" sz="3200" b="0" i="0" u="none" strike="noStrike" kern="1200" cap="none" spc="0" normalizeH="0" baseline="0" noProof="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المحددة </a:t>
            </a:r>
            <a:r>
              <a:rPr kumimoji="0" lang="ar-SA" sz="3200" b="0" i="0" u="none" strike="noStrike" kern="1200" cap="none" spc="0" normalizeH="0" baseline="0" noProof="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مع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4659" y="3977395"/>
            <a:ext cx="13116558" cy="4442705"/>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609600" y="4991100"/>
            <a:ext cx="6090920" cy="3429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115348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3211-87F3-7534-9474-90773A8DB5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10015EC-6286-6F47-F6C1-63A8B469626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2E3985-86F6-2E85-5096-98256FE2201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38C9A35-4DCF-4711-FA56-DCAD77338DC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9014A6C-5D7A-F836-9652-8366EDF1B3CB}"/>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C8461E6-54F7-2238-C7CE-A23183D65FB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38F7790-C895-687C-D8B4-8B21BFD07D1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F9C3B3CB-3890-1D74-88EC-5A8E43DB67FE}"/>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5" name="Image 4">
            <a:extLst>
              <a:ext uri="{FF2B5EF4-FFF2-40B4-BE49-F238E27FC236}">
                <a16:creationId xmlns:a16="http://schemas.microsoft.com/office/drawing/2014/main" id="{4372F043-D97D-D374-D94C-87D753C5793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4659" y="3977395"/>
            <a:ext cx="13116558" cy="4442705"/>
          </a:xfrm>
          <a:prstGeom prst="rect">
            <a:avLst/>
          </a:prstGeom>
        </p:spPr>
      </p:pic>
      <p:sp>
        <p:nvSpPr>
          <p:cNvPr id="7" name="Rectangle 6">
            <a:extLst>
              <a:ext uri="{FF2B5EF4-FFF2-40B4-BE49-F238E27FC236}">
                <a16:creationId xmlns:a16="http://schemas.microsoft.com/office/drawing/2014/main" id="{5AC44F0B-EB5D-EADC-17D1-4D2BCE053BC0}"/>
              </a:ext>
            </a:extLst>
          </p:cNvPr>
          <p:cNvSpPr/>
          <p:nvPr/>
        </p:nvSpPr>
        <p:spPr>
          <a:xfrm>
            <a:off x="609600" y="4991100"/>
            <a:ext cx="6090920" cy="3429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F51B479-1EC7-03A4-8819-3D3CC989407D}"/>
              </a:ext>
            </a:extLst>
          </p:cNvPr>
          <p:cNvSpPr txBox="1"/>
          <p:nvPr/>
        </p:nvSpPr>
        <p:spPr>
          <a:xfrm>
            <a:off x="619760" y="7363480"/>
            <a:ext cx="3810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18</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3</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6</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6448603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2437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القسمة (رقمان على رقم)</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جدول التفكيك</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9769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a:t>
            </a:r>
            <a:r>
              <a:rPr lang="ar-MA" sz="4000" b="1" dirty="0">
                <a:solidFill>
                  <a:srgbClr val="C00000"/>
                </a:solidFill>
                <a:latin typeface="Microsoft Uighur" panose="02000000000000000000" pitchFamily="2" charset="-78"/>
                <a:cs typeface="Microsoft Uighur" panose="02000000000000000000" pitchFamily="2" charset="-78"/>
              </a:rPr>
              <a:t>إ</a:t>
            </a:r>
            <a:r>
              <a:rPr lang="ar-SA" sz="4000" b="1" dirty="0" err="1">
                <a:solidFill>
                  <a:srgbClr val="C00000"/>
                </a:solidFill>
                <a:latin typeface="Microsoft Uighur" panose="02000000000000000000" pitchFamily="2" charset="-78"/>
                <a:cs typeface="Microsoft Uighur" panose="02000000000000000000" pitchFamily="2" charset="-78"/>
              </a:rPr>
              <a:t>نجازات</a:t>
            </a:r>
            <a:r>
              <a:rPr lang="ar-SA" sz="4000" b="1" dirty="0">
                <a:solidFill>
                  <a:srgbClr val="C00000"/>
                </a:solidFill>
                <a:latin typeface="Microsoft Uighur" panose="02000000000000000000" pitchFamily="2" charset="-78"/>
                <a:cs typeface="Microsoft Uighur" panose="02000000000000000000" pitchFamily="2" charset="-78"/>
              </a:rPr>
              <a:t>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0B145B92-F844-6614-734D-7FBEEC1F33CE}"/>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1">
            <a:extLst>
              <a:ext uri="{FF2B5EF4-FFF2-40B4-BE49-F238E27FC236}">
                <a16:creationId xmlns:a16="http://schemas.microsoft.com/office/drawing/2014/main" id="{6D137682-20D0-4659-9956-E4406F540E01}"/>
              </a:ext>
            </a:extLst>
          </p:cNvPr>
          <p:cNvSpPr txBox="1"/>
          <p:nvPr/>
        </p:nvSpPr>
        <p:spPr>
          <a:xfrm>
            <a:off x="857250" y="6809835"/>
            <a:ext cx="11836479" cy="1338828"/>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defTabSz="1028700" rtl="1"/>
            <a:r>
              <a:rPr lang="ar-MA" sz="4050" b="1" dirty="0">
                <a:solidFill>
                  <a:prstClr val="black"/>
                </a:solidFill>
                <a:latin typeface="Calibri" panose="020F0502020204030204"/>
                <a:cs typeface="Arial" panose="020B0604020202020204" pitchFamily="34" charset="0"/>
              </a:rPr>
              <a:t>هل يمكنك توزيع 12 خشيبة بالتساوي على تلميذين، 3 تلاميذ، 4 تلاميذ، 5 تلاميذ ثم 6 تلاميذ؟</a:t>
            </a:r>
            <a:endParaRPr lang="en-IN" sz="4050" b="1" dirty="0">
              <a:solidFill>
                <a:prstClr val="black"/>
              </a:solidFill>
              <a:latin typeface="Calibri" panose="020F0502020204030204"/>
            </a:endParaRPr>
          </a:p>
        </p:txBody>
      </p:sp>
      <p:grpSp>
        <p:nvGrpSpPr>
          <p:cNvPr id="4" name="Groupe 3">
            <a:extLst>
              <a:ext uri="{FF2B5EF4-FFF2-40B4-BE49-F238E27FC236}">
                <a16:creationId xmlns:a16="http://schemas.microsoft.com/office/drawing/2014/main" id="{83531DE3-06A5-5DC9-B7BA-8E6B68C2FD5D}"/>
              </a:ext>
            </a:extLst>
          </p:cNvPr>
          <p:cNvGrpSpPr/>
          <p:nvPr/>
        </p:nvGrpSpPr>
        <p:grpSpPr>
          <a:xfrm>
            <a:off x="3048254" y="3432986"/>
            <a:ext cx="7619492" cy="2767611"/>
            <a:chOff x="4829838" y="1874222"/>
            <a:chExt cx="2069960" cy="1843088"/>
          </a:xfrm>
        </p:grpSpPr>
        <p:pic>
          <p:nvPicPr>
            <p:cNvPr id="10" name="Picture 5">
              <a:extLst>
                <a:ext uri="{FF2B5EF4-FFF2-40B4-BE49-F238E27FC236}">
                  <a16:creationId xmlns:a16="http://schemas.microsoft.com/office/drawing/2014/main" id="{F2853A81-E3CF-6305-4BA2-1FCD357181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4305" y="1874222"/>
              <a:ext cx="85725" cy="1843088"/>
            </a:xfrm>
            <a:prstGeom prst="rect">
              <a:avLst/>
            </a:prstGeom>
          </p:spPr>
        </p:pic>
        <p:pic>
          <p:nvPicPr>
            <p:cNvPr id="11" name="Picture 10">
              <a:extLst>
                <a:ext uri="{FF2B5EF4-FFF2-40B4-BE49-F238E27FC236}">
                  <a16:creationId xmlns:a16="http://schemas.microsoft.com/office/drawing/2014/main" id="{58626FD7-A47B-BCFE-457F-662D23B1FC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8882" y="1874222"/>
              <a:ext cx="85725" cy="1843088"/>
            </a:xfrm>
            <a:prstGeom prst="rect">
              <a:avLst/>
            </a:prstGeom>
          </p:spPr>
        </p:pic>
        <p:pic>
          <p:nvPicPr>
            <p:cNvPr id="13" name="Picture 13">
              <a:extLst>
                <a:ext uri="{FF2B5EF4-FFF2-40B4-BE49-F238E27FC236}">
                  <a16:creationId xmlns:a16="http://schemas.microsoft.com/office/drawing/2014/main" id="{1D620BA3-3F7A-B78B-EBCB-03AEF38608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6593" y="1874222"/>
              <a:ext cx="85725" cy="1843088"/>
            </a:xfrm>
            <a:prstGeom prst="rect">
              <a:avLst/>
            </a:prstGeom>
          </p:spPr>
        </p:pic>
        <p:pic>
          <p:nvPicPr>
            <p:cNvPr id="14" name="Picture 16">
              <a:extLst>
                <a:ext uri="{FF2B5EF4-FFF2-40B4-BE49-F238E27FC236}">
                  <a16:creationId xmlns:a16="http://schemas.microsoft.com/office/drawing/2014/main" id="{5E49C6AA-CCD8-2913-10B7-73AD3CF0B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9496" y="1874222"/>
              <a:ext cx="85725" cy="1843088"/>
            </a:xfrm>
            <a:prstGeom prst="rect">
              <a:avLst/>
            </a:prstGeom>
          </p:spPr>
        </p:pic>
        <p:pic>
          <p:nvPicPr>
            <p:cNvPr id="15" name="Picture 18">
              <a:extLst>
                <a:ext uri="{FF2B5EF4-FFF2-40B4-BE49-F238E27FC236}">
                  <a16:creationId xmlns:a16="http://schemas.microsoft.com/office/drawing/2014/main" id="{114DAFED-9C32-1B20-A509-EAB53F90AD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4073" y="1874222"/>
              <a:ext cx="85725" cy="1843088"/>
            </a:xfrm>
            <a:prstGeom prst="rect">
              <a:avLst/>
            </a:prstGeom>
          </p:spPr>
        </p:pic>
        <p:pic>
          <p:nvPicPr>
            <p:cNvPr id="16" name="Picture 20">
              <a:extLst>
                <a:ext uri="{FF2B5EF4-FFF2-40B4-BE49-F238E27FC236}">
                  <a16:creationId xmlns:a16="http://schemas.microsoft.com/office/drawing/2014/main" id="{A5047DAD-1CE0-BC8A-4F61-11F84D9A7A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1785" y="1874222"/>
              <a:ext cx="85725" cy="1843088"/>
            </a:xfrm>
            <a:prstGeom prst="rect">
              <a:avLst/>
            </a:prstGeom>
          </p:spPr>
        </p:pic>
        <p:pic>
          <p:nvPicPr>
            <p:cNvPr id="17" name="Picture 21">
              <a:extLst>
                <a:ext uri="{FF2B5EF4-FFF2-40B4-BE49-F238E27FC236}">
                  <a16:creationId xmlns:a16="http://schemas.microsoft.com/office/drawing/2014/main" id="{047D5519-3740-3563-5B93-B3FA24E0EE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2662" y="1874222"/>
              <a:ext cx="85725" cy="1843088"/>
            </a:xfrm>
            <a:prstGeom prst="rect">
              <a:avLst/>
            </a:prstGeom>
          </p:spPr>
        </p:pic>
        <p:pic>
          <p:nvPicPr>
            <p:cNvPr id="18" name="Picture 22">
              <a:extLst>
                <a:ext uri="{FF2B5EF4-FFF2-40B4-BE49-F238E27FC236}">
                  <a16:creationId xmlns:a16="http://schemas.microsoft.com/office/drawing/2014/main" id="{8FB2EE82-3F52-3444-9CFA-4AD3083236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7238" y="1874222"/>
              <a:ext cx="85725" cy="1843088"/>
            </a:xfrm>
            <a:prstGeom prst="rect">
              <a:avLst/>
            </a:prstGeom>
          </p:spPr>
        </p:pic>
        <p:pic>
          <p:nvPicPr>
            <p:cNvPr id="19" name="Picture 23">
              <a:extLst>
                <a:ext uri="{FF2B5EF4-FFF2-40B4-BE49-F238E27FC236}">
                  <a16:creationId xmlns:a16="http://schemas.microsoft.com/office/drawing/2014/main" id="{B03D549C-A5BA-FF9F-4FFC-9507130B28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4950" y="1874222"/>
              <a:ext cx="85725" cy="1843088"/>
            </a:xfrm>
            <a:prstGeom prst="rect">
              <a:avLst/>
            </a:prstGeom>
          </p:spPr>
        </p:pic>
        <p:pic>
          <p:nvPicPr>
            <p:cNvPr id="20" name="Picture 27">
              <a:extLst>
                <a:ext uri="{FF2B5EF4-FFF2-40B4-BE49-F238E27FC236}">
                  <a16:creationId xmlns:a16="http://schemas.microsoft.com/office/drawing/2014/main" id="{6428432E-BCE5-EC98-70ED-FA8A9A2136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9838" y="1874222"/>
              <a:ext cx="85725" cy="1843088"/>
            </a:xfrm>
            <a:prstGeom prst="rect">
              <a:avLst/>
            </a:prstGeom>
          </p:spPr>
        </p:pic>
        <p:pic>
          <p:nvPicPr>
            <p:cNvPr id="21" name="Picture 28">
              <a:extLst>
                <a:ext uri="{FF2B5EF4-FFF2-40B4-BE49-F238E27FC236}">
                  <a16:creationId xmlns:a16="http://schemas.microsoft.com/office/drawing/2014/main" id="{5FD92058-1039-B8D6-C219-9EC67ABCBF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415" y="1874222"/>
              <a:ext cx="85725" cy="1843088"/>
            </a:xfrm>
            <a:prstGeom prst="rect">
              <a:avLst/>
            </a:prstGeom>
          </p:spPr>
        </p:pic>
        <p:pic>
          <p:nvPicPr>
            <p:cNvPr id="22" name="Picture 29">
              <a:extLst>
                <a:ext uri="{FF2B5EF4-FFF2-40B4-BE49-F238E27FC236}">
                  <a16:creationId xmlns:a16="http://schemas.microsoft.com/office/drawing/2014/main" id="{91C9D03F-9CE6-26AD-C828-4C7C23BECC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2127" y="1874222"/>
              <a:ext cx="85725" cy="1843088"/>
            </a:xfrm>
            <a:prstGeom prst="rect">
              <a:avLst/>
            </a:prstGeom>
          </p:spPr>
        </p:pic>
      </p:grpSp>
      <p:sp>
        <p:nvSpPr>
          <p:cNvPr id="27" name="Google Shape;146;p4">
            <a:extLst>
              <a:ext uri="{FF2B5EF4-FFF2-40B4-BE49-F238E27FC236}">
                <a16:creationId xmlns:a16="http://schemas.microsoft.com/office/drawing/2014/main" id="{67CC62F9-BFD3-8798-5396-27D17FFC013D}"/>
              </a:ext>
            </a:extLst>
          </p:cNvPr>
          <p:cNvSpPr txBox="1">
            <a:spLocks/>
          </p:cNvSpPr>
          <p:nvPr/>
        </p:nvSpPr>
        <p:spPr>
          <a:xfrm>
            <a:off x="1697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الخشيبات</a:t>
            </a:r>
          </a:p>
        </p:txBody>
      </p:sp>
    </p:spTree>
    <p:extLst>
      <p:ext uri="{BB962C8B-B14F-4D97-AF65-F5344CB8AC3E}">
        <p14:creationId xmlns:p14="http://schemas.microsoft.com/office/powerpoint/2010/main" val="25457961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0B145B92-F844-6614-734D-7FBEEC1F33CE}"/>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5" name="Rectangle 4">
            <a:extLst>
              <a:ext uri="{FF2B5EF4-FFF2-40B4-BE49-F238E27FC236}">
                <a16:creationId xmlns:a16="http://schemas.microsoft.com/office/drawing/2014/main" id="{FCADD3B5-D994-02E9-A540-78C9F7A67112}"/>
              </a:ext>
            </a:extLst>
          </p:cNvPr>
          <p:cNvSpPr/>
          <p:nvPr/>
        </p:nvSpPr>
        <p:spPr>
          <a:xfrm>
            <a:off x="4698444" y="3110335"/>
            <a:ext cx="8698230" cy="5146409"/>
          </a:xfrm>
          <a:prstGeom prst="rect">
            <a:avLst/>
          </a:prstGeom>
        </p:spPr>
        <p:txBody>
          <a:bodyPr wrap="square">
            <a:spAutoFit/>
          </a:bodyPr>
          <a:lstStyle/>
          <a:p>
            <a:pPr marL="385763" marR="94298" indent="-385763" algn="just" defTabSz="1028700" rtl="1">
              <a:lnSpc>
                <a:spcPct val="150000"/>
              </a:lnSpc>
              <a:spcBef>
                <a:spcPts val="394"/>
              </a:spcBef>
              <a:buFont typeface="Symbol" panose="05050102010706020507" pitchFamily="18" charset="2"/>
              <a:buChar char=""/>
              <a:tabLst>
                <a:tab pos="874395" algn="l"/>
                <a:tab pos="875109" algn="l"/>
              </a:tabLst>
            </a:pPr>
            <a:r>
              <a:rPr lang="fr-FR" sz="315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بعد</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شرح</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جميع</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الأمثلة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يتعرف</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المتعلم</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)ة(على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كيفية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وضع</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التقنية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الاعتيادية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للقسمة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ومكان</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كتابة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عناصر</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القسمة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المقسوم</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والمقسوم</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عليه</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والخارج</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والباقي</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دون</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الخوض</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في</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تسمية</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كل</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عنصر</a:t>
            </a:r>
            <a:r>
              <a:rPr lang="fr-FR" sz="315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منها</a:t>
            </a:r>
            <a:r>
              <a:rPr lang="fr-FR" sz="3150"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p>
          <a:p>
            <a:pPr marL="385763" marR="94298" indent="-385763" algn="just" defTabSz="1028700" rtl="1">
              <a:lnSpc>
                <a:spcPct val="150000"/>
              </a:lnSpc>
              <a:spcBef>
                <a:spcPts val="394"/>
              </a:spcBef>
              <a:buFont typeface="Symbol" panose="05050102010706020507" pitchFamily="18" charset="2"/>
              <a:buChar char=""/>
              <a:tabLst>
                <a:tab pos="874395" algn="l"/>
                <a:tab pos="875109" algn="l"/>
              </a:tabLst>
            </a:pP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يمكن</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للميسر</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إنجاز</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ar-MA"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3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إلى</a:t>
            </a:r>
            <a:r>
              <a:rPr lang="ar-MA"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5</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أمثلة</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أمام</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جماعة</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الفصل</a:t>
            </a:r>
            <a:r>
              <a:rPr lang="fr-FR" sz="3150" spc="-6"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ومن</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ثم</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ينتقل</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إلى</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تتبع</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الإنجاز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في</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إطار</a:t>
            </a:r>
            <a:r>
              <a:rPr lang="fr-FR" sz="315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مجموعات</a:t>
            </a:r>
            <a:r>
              <a:rPr lang="fr-FR" sz="315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صغرى</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وممارسات</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3150" spc="-6"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فردية</a:t>
            </a:r>
            <a:r>
              <a:rPr lang="fr-FR" sz="3150"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endParaRPr lang="fr-FR" sz="315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Image 19">
            <a:extLst>
              <a:ext uri="{FF2B5EF4-FFF2-40B4-BE49-F238E27FC236}">
                <a16:creationId xmlns:a16="http://schemas.microsoft.com/office/drawing/2014/main" id="{89503259-2F2B-B47C-175E-B0AB5ADD1CE8}"/>
              </a:ext>
            </a:extLst>
          </p:cNvPr>
          <p:cNvPicPr>
            <a:picLocks noChangeAspect="1"/>
          </p:cNvPicPr>
          <p:nvPr/>
        </p:nvPicPr>
        <p:blipFill>
          <a:blip r:embed="rId4"/>
          <a:stretch>
            <a:fillRect/>
          </a:stretch>
        </p:blipFill>
        <p:spPr>
          <a:xfrm>
            <a:off x="297894" y="3431756"/>
            <a:ext cx="4400549" cy="4735301"/>
          </a:xfrm>
          <a:prstGeom prst="rect">
            <a:avLst/>
          </a:prstGeom>
        </p:spPr>
      </p:pic>
      <p:sp>
        <p:nvSpPr>
          <p:cNvPr id="3" name="Google Shape;146;p4">
            <a:extLst>
              <a:ext uri="{FF2B5EF4-FFF2-40B4-BE49-F238E27FC236}">
                <a16:creationId xmlns:a16="http://schemas.microsoft.com/office/drawing/2014/main" id="{5018B74A-7D9E-5724-1F71-AC5DF62CA42E}"/>
              </a:ext>
            </a:extLst>
          </p:cNvPr>
          <p:cNvSpPr txBox="1">
            <a:spLocks/>
          </p:cNvSpPr>
          <p:nvPr/>
        </p:nvSpPr>
        <p:spPr>
          <a:xfrm>
            <a:off x="1697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الخشيبات</a:t>
            </a:r>
          </a:p>
        </p:txBody>
      </p:sp>
    </p:spTree>
    <p:extLst>
      <p:ext uri="{BB962C8B-B14F-4D97-AF65-F5344CB8AC3E}">
        <p14:creationId xmlns:p14="http://schemas.microsoft.com/office/powerpoint/2010/main" val="15866820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27090</TotalTime>
  <Words>2332</Words>
  <Application>Microsoft Office PowerPoint</Application>
  <PresentationFormat>Personnalisé</PresentationFormat>
  <Paragraphs>537</Paragraphs>
  <Slides>66</Slides>
  <Notes>5</Notes>
  <HiddenSlides>0</HiddenSlides>
  <MMClips>0</MMClips>
  <ScaleCrop>false</ScaleCrop>
  <HeadingPairs>
    <vt:vector size="6" baseType="variant">
      <vt:variant>
        <vt:lpstr>Polices utilisées</vt:lpstr>
      </vt:variant>
      <vt:variant>
        <vt:i4>14</vt:i4>
      </vt:variant>
      <vt:variant>
        <vt:lpstr>Thème</vt:lpstr>
      </vt:variant>
      <vt:variant>
        <vt:i4>2</vt:i4>
      </vt:variant>
      <vt:variant>
        <vt:lpstr>Titres des diapositives</vt:lpstr>
      </vt:variant>
      <vt:variant>
        <vt:i4>66</vt:i4>
      </vt:variant>
    </vt:vector>
  </HeadingPairs>
  <TitlesOfParts>
    <vt:vector size="82" baseType="lpstr">
      <vt:lpstr>Symbol</vt:lpstr>
      <vt:lpstr>Dosis</vt:lpstr>
      <vt:lpstr>Montserrat Light</vt:lpstr>
      <vt:lpstr>Calibri Light</vt:lpstr>
      <vt:lpstr>Calibri</vt:lpstr>
      <vt:lpstr>Montserrat</vt:lpstr>
      <vt:lpstr>IBM Plex Sans Arabic</vt:lpstr>
      <vt:lpstr>Montserrat Medium</vt:lpstr>
      <vt:lpstr>Arial</vt:lpstr>
      <vt:lpstr>Microsoft Uighur</vt:lpstr>
      <vt:lpstr>Times New Roman</vt:lpstr>
      <vt:lpstr>Dubai</vt:lpstr>
      <vt:lpstr>Carelia</vt:lpstr>
      <vt:lpstr>29LT Bukra Regular</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223</cp:revision>
  <dcterms:created xsi:type="dcterms:W3CDTF">2006-08-16T00:00:00Z</dcterms:created>
  <dcterms:modified xsi:type="dcterms:W3CDTF">2025-09-26T01:16:08Z</dcterms:modified>
  <dc:identifier>DAFtlvZnwz4</dc:identifier>
</cp:coreProperties>
</file>