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69"/>
  </p:notesMasterIdLst>
  <p:sldIdLst>
    <p:sldId id="257" r:id="rId3"/>
    <p:sldId id="2134808553" r:id="rId4"/>
    <p:sldId id="2134808554" r:id="rId5"/>
    <p:sldId id="2134808552" r:id="rId6"/>
    <p:sldId id="2134805392" r:id="rId7"/>
    <p:sldId id="2134805155" r:id="rId8"/>
    <p:sldId id="2134808443" r:id="rId9"/>
    <p:sldId id="2134808556" r:id="rId10"/>
    <p:sldId id="386" r:id="rId11"/>
    <p:sldId id="2134808444" r:id="rId12"/>
    <p:sldId id="2134808445" r:id="rId13"/>
    <p:sldId id="2134805396" r:id="rId14"/>
    <p:sldId id="2134808570" r:id="rId15"/>
    <p:sldId id="2134808446" r:id="rId16"/>
    <p:sldId id="2134808459" r:id="rId17"/>
    <p:sldId id="2134808450" r:id="rId18"/>
    <p:sldId id="2134808530" r:id="rId19"/>
    <p:sldId id="2134808531" r:id="rId20"/>
    <p:sldId id="2134808509" r:id="rId21"/>
    <p:sldId id="2134808566" r:id="rId22"/>
    <p:sldId id="2134808588" r:id="rId23"/>
    <p:sldId id="2134808460" r:id="rId24"/>
    <p:sldId id="2134808453" r:id="rId25"/>
    <p:sldId id="2134808537" r:id="rId26"/>
    <p:sldId id="2134808538" r:id="rId27"/>
    <p:sldId id="2134808589" r:id="rId28"/>
    <p:sldId id="2134808576" r:id="rId29"/>
    <p:sldId id="2134808590" r:id="rId30"/>
    <p:sldId id="2134808577" r:id="rId31"/>
    <p:sldId id="2134808591" r:id="rId32"/>
    <p:sldId id="2134808592" r:id="rId33"/>
    <p:sldId id="2134808595" r:id="rId34"/>
    <p:sldId id="2134808593" r:id="rId35"/>
    <p:sldId id="2134808550" r:id="rId36"/>
    <p:sldId id="2134808543" r:id="rId37"/>
    <p:sldId id="2134808454" r:id="rId38"/>
    <p:sldId id="2134808542" r:id="rId39"/>
    <p:sldId id="2134808491" r:id="rId40"/>
    <p:sldId id="2134808578" r:id="rId41"/>
    <p:sldId id="2134808579" r:id="rId42"/>
    <p:sldId id="2134808560" r:id="rId43"/>
    <p:sldId id="2134808580" r:id="rId44"/>
    <p:sldId id="2134808581" r:id="rId45"/>
    <p:sldId id="2134808561" r:id="rId46"/>
    <p:sldId id="2134808582" r:id="rId47"/>
    <p:sldId id="2134808583" r:id="rId48"/>
    <p:sldId id="2134808584" r:id="rId49"/>
    <p:sldId id="2134808585" r:id="rId50"/>
    <p:sldId id="2134808586" r:id="rId51"/>
    <p:sldId id="2134808467" r:id="rId52"/>
    <p:sldId id="2134808499" r:id="rId53"/>
    <p:sldId id="2134808468" r:id="rId54"/>
    <p:sldId id="2134808474" r:id="rId55"/>
    <p:sldId id="2134808558" r:id="rId56"/>
    <p:sldId id="2134808472" r:id="rId57"/>
    <p:sldId id="2134808501" r:id="rId58"/>
    <p:sldId id="2134808518" r:id="rId59"/>
    <p:sldId id="2134808569" r:id="rId60"/>
    <p:sldId id="2134808461" r:id="rId61"/>
    <p:sldId id="2134808587" r:id="rId62"/>
    <p:sldId id="2134808503" r:id="rId63"/>
    <p:sldId id="2134808504" r:id="rId64"/>
    <p:sldId id="2134804345" r:id="rId65"/>
    <p:sldId id="2147482487" r:id="rId66"/>
    <p:sldId id="2147482526" r:id="rId67"/>
    <p:sldId id="2147482527" r:id="rId68"/>
  </p:sldIdLst>
  <p:sldSz cx="13716000" cy="10287000"/>
  <p:notesSz cx="6858000" cy="9144000"/>
  <p:embeddedFontLst>
    <p:embeddedFont>
      <p:font typeface="29LT Bukra Regular" panose="020B0604020202020204" charset="0"/>
      <p:regular r:id="rId70"/>
    </p:embeddedFont>
    <p:embeddedFont>
      <p:font typeface="Carelia" panose="020B0604020202020204" charset="0"/>
      <p:regular r:id="rId71"/>
    </p:embeddedFont>
    <p:embeddedFont>
      <p:font typeface="Dosis" pitchFamily="2" charset="0"/>
      <p:regular r:id="rId72"/>
      <p:bold r:id="rId73"/>
    </p:embeddedFont>
    <p:embeddedFont>
      <p:font typeface="Dubai" panose="020B0503030403030204" pitchFamily="34" charset="-78"/>
      <p:regular r:id="rId74"/>
      <p:bold r:id="rId75"/>
    </p:embeddedFont>
    <p:embeddedFont>
      <p:font typeface="IBM Plex Sans Arabic" panose="020B0604020202020204" charset="-78"/>
      <p:regular r:id="rId76"/>
    </p:embeddedFont>
    <p:embeddedFont>
      <p:font typeface="Microsoft Uighur" panose="02000000000000000000" pitchFamily="2" charset="-78"/>
      <p:regular r:id="rId77"/>
      <p:bold r:id="rId78"/>
    </p:embeddedFont>
    <p:embeddedFont>
      <p:font typeface="Montserrat" panose="00000500000000000000" pitchFamily="2" charset="0"/>
      <p:regular r:id="rId79"/>
      <p:bold r:id="rId80"/>
      <p:italic r:id="rId81"/>
      <p:boldItalic r:id="rId82"/>
    </p:embeddedFont>
    <p:embeddedFont>
      <p:font typeface="Montserrat Light" panose="00000400000000000000" pitchFamily="2" charset="0"/>
      <p:regular r:id="rId83"/>
      <p:italic r:id="rId84"/>
    </p:embeddedFont>
    <p:embeddedFont>
      <p:font typeface="Montserrat Medium" panose="00000600000000000000" pitchFamily="2" charset="0"/>
      <p:regular r:id="rId85"/>
      <p:italic r:id="rId8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000000"/>
    <a:srgbClr val="829D4A"/>
    <a:srgbClr val="02BDC9"/>
    <a:srgbClr val="F98F51"/>
    <a:srgbClr val="0097B2"/>
    <a:srgbClr val="4AC283"/>
    <a:srgbClr val="3D8FA5"/>
    <a:srgbClr val="7ACFB0"/>
    <a:srgbClr val="FCCF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2" autoAdjust="0"/>
    <p:restoredTop sz="95226" autoAdjust="0"/>
  </p:normalViewPr>
  <p:slideViewPr>
    <p:cSldViewPr>
      <p:cViewPr varScale="1">
        <p:scale>
          <a:sx n="47" d="100"/>
          <a:sy n="47" d="100"/>
        </p:scale>
        <p:origin x="1308" y="4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font" Target="fonts/font15.fntdata"/><Relationship Id="rId89" Type="http://schemas.openxmlformats.org/officeDocument/2006/relationships/theme" Target="theme/theme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font" Target="fonts/font5.fntdata"/><Relationship Id="rId79" Type="http://schemas.openxmlformats.org/officeDocument/2006/relationships/font" Target="fonts/font10.fntdata"/><Relationship Id="rId5" Type="http://schemas.openxmlformats.org/officeDocument/2006/relationships/slide" Target="slides/slide3.xml"/><Relationship Id="rId90" Type="http://schemas.openxmlformats.org/officeDocument/2006/relationships/tableStyles" Target="tableStyles.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notesMaster" Target="notesMasters/notesMaster1.xml"/><Relationship Id="rId77" Type="http://schemas.openxmlformats.org/officeDocument/2006/relationships/font" Target="fonts/font8.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3.fntdata"/><Relationship Id="rId80" Type="http://schemas.openxmlformats.org/officeDocument/2006/relationships/font" Target="fonts/font11.fntdata"/><Relationship Id="rId85" Type="http://schemas.openxmlformats.org/officeDocument/2006/relationships/font" Target="fonts/font16.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font" Target="fonts/font1.fntdata"/><Relationship Id="rId75" Type="http://schemas.openxmlformats.org/officeDocument/2006/relationships/font" Target="fonts/font6.fntdata"/><Relationship Id="rId83" Type="http://schemas.openxmlformats.org/officeDocument/2006/relationships/font" Target="fonts/font14.fntdata"/><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font" Target="fonts/font4.fntdata"/><Relationship Id="rId78" Type="http://schemas.openxmlformats.org/officeDocument/2006/relationships/font" Target="fonts/font9.fntdata"/><Relationship Id="rId81" Type="http://schemas.openxmlformats.org/officeDocument/2006/relationships/font" Target="fonts/font12.fntdata"/><Relationship Id="rId86" Type="http://schemas.openxmlformats.org/officeDocument/2006/relationships/font" Target="fonts/font17.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font" Target="fonts/font7.fntdata"/><Relationship Id="rId7" Type="http://schemas.openxmlformats.org/officeDocument/2006/relationships/slide" Target="slides/slide5.xml"/><Relationship Id="rId71" Type="http://schemas.openxmlformats.org/officeDocument/2006/relationships/font" Target="fonts/font2.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presProps" Target="presProps.xml"/><Relationship Id="rId61" Type="http://schemas.openxmlformats.org/officeDocument/2006/relationships/slide" Target="slides/slide59.xml"/><Relationship Id="rId82" Type="http://schemas.openxmlformats.org/officeDocument/2006/relationships/font" Target="fonts/font13.fntdata"/><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26/09/2025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7583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42600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348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t>يستثمر النشاط لتثبيت قراءة الأعداد من 0 إلى 99 </a:t>
            </a:r>
          </a:p>
          <a:p>
            <a:pPr marL="0" lvl="0" indent="0" algn="l" rtl="0">
              <a:spcBef>
                <a:spcPts val="0"/>
              </a:spcBef>
              <a:spcAft>
                <a:spcPts val="0"/>
              </a:spcAft>
              <a:buNone/>
            </a:pPr>
            <a:r>
              <a:rPr lang="ar-MA" dirty="0"/>
              <a:t>يمكن استثماره أيضا بالنسبة للأعداد من فئة المئات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0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E1A7D-133A-C7BA-56F0-FA5259A55FD2}"/>
              </a:ext>
            </a:extLst>
          </p:cNvPr>
          <p:cNvSpPr>
            <a:spLocks noGrp="1"/>
          </p:cNvSpPr>
          <p:nvPr>
            <p:ph type="ctrTitle"/>
          </p:nvPr>
        </p:nvSpPr>
        <p:spPr>
          <a:xfrm>
            <a:off x="1714500" y="1683545"/>
            <a:ext cx="10287000" cy="3581400"/>
          </a:xfrm>
        </p:spPr>
        <p:txBody>
          <a:bodyPr anchor="b"/>
          <a:lstStyle>
            <a:lvl1pPr algn="ctr">
              <a:defRPr sz="6750"/>
            </a:lvl1pPr>
          </a:lstStyle>
          <a:p>
            <a:r>
              <a:rPr lang="en-GB"/>
              <a:t>Click to edit Master title style</a:t>
            </a:r>
            <a:endParaRPr lang="fr-FR"/>
          </a:p>
        </p:txBody>
      </p:sp>
      <p:sp>
        <p:nvSpPr>
          <p:cNvPr id="3" name="Subtitle 2">
            <a:extLst>
              <a:ext uri="{FF2B5EF4-FFF2-40B4-BE49-F238E27FC236}">
                <a16:creationId xmlns:a16="http://schemas.microsoft.com/office/drawing/2014/main" id="{42817977-2114-8769-90D3-24A916DD3750}"/>
              </a:ext>
            </a:extLst>
          </p:cNvPr>
          <p:cNvSpPr>
            <a:spLocks noGrp="1"/>
          </p:cNvSpPr>
          <p:nvPr>
            <p:ph type="subTitle" idx="1"/>
          </p:nvPr>
        </p:nvSpPr>
        <p:spPr>
          <a:xfrm>
            <a:off x="1714500" y="5403057"/>
            <a:ext cx="10287000" cy="2483643"/>
          </a:xfrm>
        </p:spPr>
        <p:txBody>
          <a:bodyPr/>
          <a:lstStyle>
            <a:lvl1pPr marL="0" indent="0" algn="ctr">
              <a:buNone/>
              <a:defRPr sz="2700"/>
            </a:lvl1pPr>
            <a:lvl2pPr marL="514350" indent="0" algn="ctr">
              <a:buNone/>
              <a:defRPr sz="2250"/>
            </a:lvl2pPr>
            <a:lvl3pPr marL="1028700" indent="0" algn="ctr">
              <a:buNone/>
              <a:defRPr sz="2025"/>
            </a:lvl3pPr>
            <a:lvl4pPr marL="1543050" indent="0" algn="ctr">
              <a:buNone/>
              <a:defRPr sz="1800"/>
            </a:lvl4pPr>
            <a:lvl5pPr marL="2057400" indent="0" algn="ctr">
              <a:buNone/>
              <a:defRPr sz="1800"/>
            </a:lvl5pPr>
            <a:lvl6pPr marL="2571750" indent="0" algn="ctr">
              <a:buNone/>
              <a:defRPr sz="1800"/>
            </a:lvl6pPr>
            <a:lvl7pPr marL="3086100" indent="0" algn="ctr">
              <a:buNone/>
              <a:defRPr sz="1800"/>
            </a:lvl7pPr>
            <a:lvl8pPr marL="3600450" indent="0" algn="ctr">
              <a:buNone/>
              <a:defRPr sz="1800"/>
            </a:lvl8pPr>
            <a:lvl9pPr marL="4114800" indent="0" algn="ctr">
              <a:buNone/>
              <a:defRPr sz="1800"/>
            </a:lvl9pPr>
          </a:lstStyle>
          <a:p>
            <a:r>
              <a:rPr lang="en-GB"/>
              <a:t>Click to edit Master subtitle style</a:t>
            </a:r>
            <a:endParaRPr lang="fr-FR"/>
          </a:p>
        </p:txBody>
      </p:sp>
      <p:sp>
        <p:nvSpPr>
          <p:cNvPr id="4" name="Date Placeholder 3">
            <a:extLst>
              <a:ext uri="{FF2B5EF4-FFF2-40B4-BE49-F238E27FC236}">
                <a16:creationId xmlns:a16="http://schemas.microsoft.com/office/drawing/2014/main" id="{C75FD0DF-2F7C-4822-77AD-0F3908F48514}"/>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B53959EE-46B8-70D4-AAD2-1EED90C2B6D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D0FEE603-8AC5-62D8-40DB-71E4F8049AA5}"/>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9632788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60B05-AE0D-C0A6-993B-BEEEA4D97EB2}"/>
              </a:ext>
            </a:extLst>
          </p:cNvPr>
          <p:cNvSpPr>
            <a:spLocks noGrp="1"/>
          </p:cNvSpPr>
          <p:nvPr>
            <p:ph type="title"/>
          </p:nvPr>
        </p:nvSpPr>
        <p:spPr/>
        <p:txBody>
          <a:bodyPr/>
          <a:lstStyle/>
          <a:p>
            <a:r>
              <a:rPr lang="en-GB"/>
              <a:t>Click to edit Master title style</a:t>
            </a:r>
            <a:endParaRPr lang="fr-FR"/>
          </a:p>
        </p:txBody>
      </p:sp>
      <p:sp>
        <p:nvSpPr>
          <p:cNvPr id="3" name="Content Placeholder 2">
            <a:extLst>
              <a:ext uri="{FF2B5EF4-FFF2-40B4-BE49-F238E27FC236}">
                <a16:creationId xmlns:a16="http://schemas.microsoft.com/office/drawing/2014/main" id="{32A33F8C-2FA1-99D0-42E2-4E48A168E7C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74B2BAF6-8D2B-E9B5-7791-8E66FF697BD9}"/>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7ABAB19E-7906-140B-9F51-C32F2123CB5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A9ACAD24-F178-81A6-6D9A-CF01BF127A64}"/>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0494363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BD564-84B5-86E7-115E-F55658D54317}"/>
              </a:ext>
            </a:extLst>
          </p:cNvPr>
          <p:cNvSpPr>
            <a:spLocks noGrp="1"/>
          </p:cNvSpPr>
          <p:nvPr>
            <p:ph type="title"/>
          </p:nvPr>
        </p:nvSpPr>
        <p:spPr>
          <a:xfrm>
            <a:off x="935831" y="2564608"/>
            <a:ext cx="11830050" cy="4279106"/>
          </a:xfrm>
        </p:spPr>
        <p:txBody>
          <a:bodyPr anchor="b"/>
          <a:lstStyle>
            <a:lvl1pPr>
              <a:defRPr sz="6750"/>
            </a:lvl1pPr>
          </a:lstStyle>
          <a:p>
            <a:r>
              <a:rPr lang="en-GB"/>
              <a:t>Click to edit Master title style</a:t>
            </a:r>
            <a:endParaRPr lang="fr-FR"/>
          </a:p>
        </p:txBody>
      </p:sp>
      <p:sp>
        <p:nvSpPr>
          <p:cNvPr id="3" name="Text Placeholder 2">
            <a:extLst>
              <a:ext uri="{FF2B5EF4-FFF2-40B4-BE49-F238E27FC236}">
                <a16:creationId xmlns:a16="http://schemas.microsoft.com/office/drawing/2014/main" id="{6ED527C3-460A-283D-5920-9720C9859C0E}"/>
              </a:ext>
            </a:extLst>
          </p:cNvPr>
          <p:cNvSpPr>
            <a:spLocks noGrp="1"/>
          </p:cNvSpPr>
          <p:nvPr>
            <p:ph type="body" idx="1"/>
          </p:nvPr>
        </p:nvSpPr>
        <p:spPr>
          <a:xfrm>
            <a:off x="935831" y="6884195"/>
            <a:ext cx="11830050" cy="2250281"/>
          </a:xfrm>
        </p:spPr>
        <p:txBody>
          <a:bodyPr/>
          <a:lstStyle>
            <a:lvl1pPr marL="0" indent="0">
              <a:buNone/>
              <a:defRPr sz="2700">
                <a:solidFill>
                  <a:schemeClr val="tx1">
                    <a:tint val="75000"/>
                  </a:schemeClr>
                </a:solidFill>
              </a:defRPr>
            </a:lvl1pPr>
            <a:lvl2pPr marL="514350" indent="0">
              <a:buNone/>
              <a:defRPr sz="2250">
                <a:solidFill>
                  <a:schemeClr val="tx1">
                    <a:tint val="75000"/>
                  </a:schemeClr>
                </a:solidFill>
              </a:defRPr>
            </a:lvl2pPr>
            <a:lvl3pPr marL="1028700" indent="0">
              <a:buNone/>
              <a:defRPr sz="2025">
                <a:solidFill>
                  <a:schemeClr val="tx1">
                    <a:tint val="75000"/>
                  </a:schemeClr>
                </a:solidFill>
              </a:defRPr>
            </a:lvl3pPr>
            <a:lvl4pPr marL="1543050" indent="0">
              <a:buNone/>
              <a:defRPr sz="1800">
                <a:solidFill>
                  <a:schemeClr val="tx1">
                    <a:tint val="75000"/>
                  </a:schemeClr>
                </a:solidFill>
              </a:defRPr>
            </a:lvl4pPr>
            <a:lvl5pPr marL="2057400" indent="0">
              <a:buNone/>
              <a:defRPr sz="1800">
                <a:solidFill>
                  <a:schemeClr val="tx1">
                    <a:tint val="75000"/>
                  </a:schemeClr>
                </a:solidFill>
              </a:defRPr>
            </a:lvl5pPr>
            <a:lvl6pPr marL="2571750" indent="0">
              <a:buNone/>
              <a:defRPr sz="1800">
                <a:solidFill>
                  <a:schemeClr val="tx1">
                    <a:tint val="75000"/>
                  </a:schemeClr>
                </a:solidFill>
              </a:defRPr>
            </a:lvl6pPr>
            <a:lvl7pPr marL="3086100" indent="0">
              <a:buNone/>
              <a:defRPr sz="1800">
                <a:solidFill>
                  <a:schemeClr val="tx1">
                    <a:tint val="75000"/>
                  </a:schemeClr>
                </a:solidFill>
              </a:defRPr>
            </a:lvl7pPr>
            <a:lvl8pPr marL="3600450" indent="0">
              <a:buNone/>
              <a:defRPr sz="1800">
                <a:solidFill>
                  <a:schemeClr val="tx1">
                    <a:tint val="75000"/>
                  </a:schemeClr>
                </a:solidFill>
              </a:defRPr>
            </a:lvl8pPr>
            <a:lvl9pPr marL="4114800" indent="0">
              <a:buNone/>
              <a:defRPr sz="18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65A59D4-027F-8CBE-5422-4F5C374770DF}"/>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C0C2F1D5-935B-9A0E-4D5B-A55556937C5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09537EC-8FA4-669A-0227-9286C2534AD2}"/>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669711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4B1A8-7534-9F2B-EE7E-243597D73F8E}"/>
              </a:ext>
            </a:extLst>
          </p:cNvPr>
          <p:cNvSpPr>
            <a:spLocks noGrp="1"/>
          </p:cNvSpPr>
          <p:nvPr>
            <p:ph type="title"/>
          </p:nvPr>
        </p:nvSpPr>
        <p:spPr/>
        <p:txBody>
          <a:bodyPr/>
          <a:lstStyle/>
          <a:p>
            <a:r>
              <a:rPr lang="en-GB"/>
              <a:t>Click to edit Master title style</a:t>
            </a:r>
            <a:endParaRPr lang="fr-FR"/>
          </a:p>
        </p:txBody>
      </p:sp>
      <p:sp>
        <p:nvSpPr>
          <p:cNvPr id="3" name="Content Placeholder 2">
            <a:extLst>
              <a:ext uri="{FF2B5EF4-FFF2-40B4-BE49-F238E27FC236}">
                <a16:creationId xmlns:a16="http://schemas.microsoft.com/office/drawing/2014/main" id="{C276DBEA-85C1-6821-9DAD-80C197D1AC1C}"/>
              </a:ext>
            </a:extLst>
          </p:cNvPr>
          <p:cNvSpPr>
            <a:spLocks noGrp="1"/>
          </p:cNvSpPr>
          <p:nvPr>
            <p:ph sz="half" idx="1"/>
          </p:nvPr>
        </p:nvSpPr>
        <p:spPr>
          <a:xfrm>
            <a:off x="942975" y="2738438"/>
            <a:ext cx="58293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Content Placeholder 3">
            <a:extLst>
              <a:ext uri="{FF2B5EF4-FFF2-40B4-BE49-F238E27FC236}">
                <a16:creationId xmlns:a16="http://schemas.microsoft.com/office/drawing/2014/main" id="{F356D35F-6426-DCDC-7FD1-969A9C9BEA2A}"/>
              </a:ext>
            </a:extLst>
          </p:cNvPr>
          <p:cNvSpPr>
            <a:spLocks noGrp="1"/>
          </p:cNvSpPr>
          <p:nvPr>
            <p:ph sz="half" idx="2"/>
          </p:nvPr>
        </p:nvSpPr>
        <p:spPr>
          <a:xfrm>
            <a:off x="6943725" y="2738438"/>
            <a:ext cx="58293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Date Placeholder 4">
            <a:extLst>
              <a:ext uri="{FF2B5EF4-FFF2-40B4-BE49-F238E27FC236}">
                <a16:creationId xmlns:a16="http://schemas.microsoft.com/office/drawing/2014/main" id="{4CAFDCF5-88B6-3275-4126-7DF39F9B808A}"/>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6" name="Footer Placeholder 5">
            <a:extLst>
              <a:ext uri="{FF2B5EF4-FFF2-40B4-BE49-F238E27FC236}">
                <a16:creationId xmlns:a16="http://schemas.microsoft.com/office/drawing/2014/main" id="{1B98BCF0-0953-206C-BEDC-86525F7DF50A}"/>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1B1A3C4-7DBF-6ACC-7B2E-D7EB83C54C69}"/>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1426036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7838A-B38A-7D81-7135-6775BCAB75D4}"/>
              </a:ext>
            </a:extLst>
          </p:cNvPr>
          <p:cNvSpPr>
            <a:spLocks noGrp="1"/>
          </p:cNvSpPr>
          <p:nvPr>
            <p:ph type="title"/>
          </p:nvPr>
        </p:nvSpPr>
        <p:spPr>
          <a:xfrm>
            <a:off x="944762" y="547688"/>
            <a:ext cx="11830050" cy="1988345"/>
          </a:xfrm>
        </p:spPr>
        <p:txBody>
          <a:bodyPr/>
          <a:lstStyle/>
          <a:p>
            <a:r>
              <a:rPr lang="en-GB"/>
              <a:t>Click to edit Master title style</a:t>
            </a:r>
            <a:endParaRPr lang="fr-FR"/>
          </a:p>
        </p:txBody>
      </p:sp>
      <p:sp>
        <p:nvSpPr>
          <p:cNvPr id="3" name="Text Placeholder 2">
            <a:extLst>
              <a:ext uri="{FF2B5EF4-FFF2-40B4-BE49-F238E27FC236}">
                <a16:creationId xmlns:a16="http://schemas.microsoft.com/office/drawing/2014/main" id="{294C4F29-D0FA-AF8F-1200-28B19CC8099E}"/>
              </a:ext>
            </a:extLst>
          </p:cNvPr>
          <p:cNvSpPr>
            <a:spLocks noGrp="1"/>
          </p:cNvSpPr>
          <p:nvPr>
            <p:ph type="body" idx="1"/>
          </p:nvPr>
        </p:nvSpPr>
        <p:spPr>
          <a:xfrm>
            <a:off x="944762" y="2521745"/>
            <a:ext cx="5802510" cy="1235868"/>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GB"/>
              <a:t>Click to edit Master text styles</a:t>
            </a:r>
          </a:p>
        </p:txBody>
      </p:sp>
      <p:sp>
        <p:nvSpPr>
          <p:cNvPr id="4" name="Content Placeholder 3">
            <a:extLst>
              <a:ext uri="{FF2B5EF4-FFF2-40B4-BE49-F238E27FC236}">
                <a16:creationId xmlns:a16="http://schemas.microsoft.com/office/drawing/2014/main" id="{DFB77517-2A09-8356-725B-E4F5C27AFD29}"/>
              </a:ext>
            </a:extLst>
          </p:cNvPr>
          <p:cNvSpPr>
            <a:spLocks noGrp="1"/>
          </p:cNvSpPr>
          <p:nvPr>
            <p:ph sz="half" idx="2"/>
          </p:nvPr>
        </p:nvSpPr>
        <p:spPr>
          <a:xfrm>
            <a:off x="944762" y="3757613"/>
            <a:ext cx="5802510"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Text Placeholder 4">
            <a:extLst>
              <a:ext uri="{FF2B5EF4-FFF2-40B4-BE49-F238E27FC236}">
                <a16:creationId xmlns:a16="http://schemas.microsoft.com/office/drawing/2014/main" id="{6600CA60-C8A9-95A4-A811-16063AF8FCF0}"/>
              </a:ext>
            </a:extLst>
          </p:cNvPr>
          <p:cNvSpPr>
            <a:spLocks noGrp="1"/>
          </p:cNvSpPr>
          <p:nvPr>
            <p:ph type="body" sz="quarter" idx="3"/>
          </p:nvPr>
        </p:nvSpPr>
        <p:spPr>
          <a:xfrm>
            <a:off x="6943725" y="2521745"/>
            <a:ext cx="5831087" cy="1235868"/>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GB"/>
              <a:t>Click to edit Master text styles</a:t>
            </a:r>
          </a:p>
        </p:txBody>
      </p:sp>
      <p:sp>
        <p:nvSpPr>
          <p:cNvPr id="6" name="Content Placeholder 5">
            <a:extLst>
              <a:ext uri="{FF2B5EF4-FFF2-40B4-BE49-F238E27FC236}">
                <a16:creationId xmlns:a16="http://schemas.microsoft.com/office/drawing/2014/main" id="{2181DEBB-336F-0C2C-200C-A303C85E3E89}"/>
              </a:ext>
            </a:extLst>
          </p:cNvPr>
          <p:cNvSpPr>
            <a:spLocks noGrp="1"/>
          </p:cNvSpPr>
          <p:nvPr>
            <p:ph sz="quarter" idx="4"/>
          </p:nvPr>
        </p:nvSpPr>
        <p:spPr>
          <a:xfrm>
            <a:off x="6943725" y="3757613"/>
            <a:ext cx="5831087"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7" name="Date Placeholder 6">
            <a:extLst>
              <a:ext uri="{FF2B5EF4-FFF2-40B4-BE49-F238E27FC236}">
                <a16:creationId xmlns:a16="http://schemas.microsoft.com/office/drawing/2014/main" id="{986DF03B-31AD-EA1B-F705-1B955B9F10E6}"/>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8" name="Footer Placeholder 7">
            <a:extLst>
              <a:ext uri="{FF2B5EF4-FFF2-40B4-BE49-F238E27FC236}">
                <a16:creationId xmlns:a16="http://schemas.microsoft.com/office/drawing/2014/main" id="{CA77AF87-2B70-7831-24D9-757DB9216102}"/>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BAC9090C-A3A0-8996-00BF-4C87AB5E41F6}"/>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1798655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1122B-589B-75E1-EEF5-360470CB9741}"/>
              </a:ext>
            </a:extLst>
          </p:cNvPr>
          <p:cNvSpPr>
            <a:spLocks noGrp="1"/>
          </p:cNvSpPr>
          <p:nvPr>
            <p:ph type="title"/>
          </p:nvPr>
        </p:nvSpPr>
        <p:spPr/>
        <p:txBody>
          <a:bodyPr/>
          <a:lstStyle/>
          <a:p>
            <a:r>
              <a:rPr lang="en-GB"/>
              <a:t>Click to edit Master title style</a:t>
            </a:r>
            <a:endParaRPr lang="fr-FR"/>
          </a:p>
        </p:txBody>
      </p:sp>
      <p:sp>
        <p:nvSpPr>
          <p:cNvPr id="3" name="Date Placeholder 2">
            <a:extLst>
              <a:ext uri="{FF2B5EF4-FFF2-40B4-BE49-F238E27FC236}">
                <a16:creationId xmlns:a16="http://schemas.microsoft.com/office/drawing/2014/main" id="{8760C526-01BF-2678-FC3F-57E6B2CDF847}"/>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4" name="Footer Placeholder 3">
            <a:extLst>
              <a:ext uri="{FF2B5EF4-FFF2-40B4-BE49-F238E27FC236}">
                <a16:creationId xmlns:a16="http://schemas.microsoft.com/office/drawing/2014/main" id="{E486AC3B-610F-95F6-1333-8748B31FCFB1}"/>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517A35C6-9A41-8B82-4892-2A99A45934DA}"/>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2553926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20A9E8-7908-1260-3348-E55AF96BA803}"/>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3" name="Footer Placeholder 2">
            <a:extLst>
              <a:ext uri="{FF2B5EF4-FFF2-40B4-BE49-F238E27FC236}">
                <a16:creationId xmlns:a16="http://schemas.microsoft.com/office/drawing/2014/main" id="{CFB2726B-AD8A-B55C-1C59-F028EC2BC1C3}"/>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129BD0E3-4A2F-B68F-0D2E-B50439E7701C}"/>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6229457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2FF7B-DDAE-EF54-5B92-FD50122047F8}"/>
              </a:ext>
            </a:extLst>
          </p:cNvPr>
          <p:cNvSpPr>
            <a:spLocks noGrp="1"/>
          </p:cNvSpPr>
          <p:nvPr>
            <p:ph type="title"/>
          </p:nvPr>
        </p:nvSpPr>
        <p:spPr>
          <a:xfrm>
            <a:off x="944762" y="685800"/>
            <a:ext cx="4423767" cy="2400300"/>
          </a:xfrm>
        </p:spPr>
        <p:txBody>
          <a:bodyPr anchor="b"/>
          <a:lstStyle>
            <a:lvl1pPr>
              <a:defRPr sz="3600"/>
            </a:lvl1pPr>
          </a:lstStyle>
          <a:p>
            <a:r>
              <a:rPr lang="en-GB"/>
              <a:t>Click to edit Master title style</a:t>
            </a:r>
            <a:endParaRPr lang="fr-FR"/>
          </a:p>
        </p:txBody>
      </p:sp>
      <p:sp>
        <p:nvSpPr>
          <p:cNvPr id="3" name="Content Placeholder 2">
            <a:extLst>
              <a:ext uri="{FF2B5EF4-FFF2-40B4-BE49-F238E27FC236}">
                <a16:creationId xmlns:a16="http://schemas.microsoft.com/office/drawing/2014/main" id="{7B3D2F47-A16E-4816-238B-7970F7926968}"/>
              </a:ext>
            </a:extLst>
          </p:cNvPr>
          <p:cNvSpPr>
            <a:spLocks noGrp="1"/>
          </p:cNvSpPr>
          <p:nvPr>
            <p:ph idx="1"/>
          </p:nvPr>
        </p:nvSpPr>
        <p:spPr>
          <a:xfrm>
            <a:off x="5831087" y="1481138"/>
            <a:ext cx="6943725" cy="7310438"/>
          </a:xfrm>
        </p:spPr>
        <p:txBody>
          <a:bodyPr/>
          <a:lstStyle>
            <a:lvl1pPr>
              <a:defRPr sz="3600"/>
            </a:lvl1pPr>
            <a:lvl2pPr>
              <a:defRPr sz="3150"/>
            </a:lvl2pPr>
            <a:lvl3pPr>
              <a:defRPr sz="2700"/>
            </a:lvl3pPr>
            <a:lvl4pPr>
              <a:defRPr sz="2250"/>
            </a:lvl4pPr>
            <a:lvl5pPr>
              <a:defRPr sz="2250"/>
            </a:lvl5pPr>
            <a:lvl6pPr>
              <a:defRPr sz="2250"/>
            </a:lvl6pPr>
            <a:lvl7pPr>
              <a:defRPr sz="2250"/>
            </a:lvl7pPr>
            <a:lvl8pPr>
              <a:defRPr sz="2250"/>
            </a:lvl8pPr>
            <a:lvl9pPr>
              <a:defRPr sz="22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Text Placeholder 3">
            <a:extLst>
              <a:ext uri="{FF2B5EF4-FFF2-40B4-BE49-F238E27FC236}">
                <a16:creationId xmlns:a16="http://schemas.microsoft.com/office/drawing/2014/main" id="{DE420B14-7611-2175-A553-108549621FF1}"/>
              </a:ext>
            </a:extLst>
          </p:cNvPr>
          <p:cNvSpPr>
            <a:spLocks noGrp="1"/>
          </p:cNvSpPr>
          <p:nvPr>
            <p:ph type="body" sz="half" idx="2"/>
          </p:nvPr>
        </p:nvSpPr>
        <p:spPr>
          <a:xfrm>
            <a:off x="944762" y="3086100"/>
            <a:ext cx="4423767" cy="5717382"/>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en-GB"/>
              <a:t>Click to edit Master text styles</a:t>
            </a:r>
          </a:p>
        </p:txBody>
      </p:sp>
      <p:sp>
        <p:nvSpPr>
          <p:cNvPr id="5" name="Date Placeholder 4">
            <a:extLst>
              <a:ext uri="{FF2B5EF4-FFF2-40B4-BE49-F238E27FC236}">
                <a16:creationId xmlns:a16="http://schemas.microsoft.com/office/drawing/2014/main" id="{F9F203B8-DCAF-0CDA-17AC-4131BA35F7A2}"/>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6" name="Footer Placeholder 5">
            <a:extLst>
              <a:ext uri="{FF2B5EF4-FFF2-40B4-BE49-F238E27FC236}">
                <a16:creationId xmlns:a16="http://schemas.microsoft.com/office/drawing/2014/main" id="{0E6EABE8-1034-2E11-57E6-536A8145D170}"/>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883B5A67-99A1-AF6F-EE71-5A3F4BE5A561}"/>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898724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887DF-05E6-FF46-D444-52E565E99C51}"/>
              </a:ext>
            </a:extLst>
          </p:cNvPr>
          <p:cNvSpPr>
            <a:spLocks noGrp="1"/>
          </p:cNvSpPr>
          <p:nvPr>
            <p:ph type="title"/>
          </p:nvPr>
        </p:nvSpPr>
        <p:spPr>
          <a:xfrm>
            <a:off x="944762" y="685800"/>
            <a:ext cx="4423767" cy="2400300"/>
          </a:xfrm>
        </p:spPr>
        <p:txBody>
          <a:bodyPr anchor="b"/>
          <a:lstStyle>
            <a:lvl1pPr>
              <a:defRPr sz="3600"/>
            </a:lvl1pPr>
          </a:lstStyle>
          <a:p>
            <a:r>
              <a:rPr lang="en-GB"/>
              <a:t>Click to edit Master title style</a:t>
            </a:r>
            <a:endParaRPr lang="fr-FR"/>
          </a:p>
        </p:txBody>
      </p:sp>
      <p:sp>
        <p:nvSpPr>
          <p:cNvPr id="3" name="Picture Placeholder 2">
            <a:extLst>
              <a:ext uri="{FF2B5EF4-FFF2-40B4-BE49-F238E27FC236}">
                <a16:creationId xmlns:a16="http://schemas.microsoft.com/office/drawing/2014/main" id="{DD7DDEE1-2F69-51BE-B875-00F7CCF4B64F}"/>
              </a:ext>
            </a:extLst>
          </p:cNvPr>
          <p:cNvSpPr>
            <a:spLocks noGrp="1"/>
          </p:cNvSpPr>
          <p:nvPr>
            <p:ph type="pic" idx="1"/>
          </p:nvPr>
        </p:nvSpPr>
        <p:spPr>
          <a:xfrm>
            <a:off x="5831087" y="1481138"/>
            <a:ext cx="6943725" cy="7310438"/>
          </a:xfrm>
        </p:spPr>
        <p:txBody>
          <a:bodyPr/>
          <a:lstStyle>
            <a:lvl1pPr marL="0" indent="0">
              <a:buNone/>
              <a:defRPr sz="3600"/>
            </a:lvl1pPr>
            <a:lvl2pPr marL="514350" indent="0">
              <a:buNone/>
              <a:defRPr sz="3150"/>
            </a:lvl2pPr>
            <a:lvl3pPr marL="1028700" indent="0">
              <a:buNone/>
              <a:defRPr sz="2700"/>
            </a:lvl3pPr>
            <a:lvl4pPr marL="1543050" indent="0">
              <a:buNone/>
              <a:defRPr sz="2250"/>
            </a:lvl4pPr>
            <a:lvl5pPr marL="2057400" indent="0">
              <a:buNone/>
              <a:defRPr sz="2250"/>
            </a:lvl5pPr>
            <a:lvl6pPr marL="2571750" indent="0">
              <a:buNone/>
              <a:defRPr sz="2250"/>
            </a:lvl6pPr>
            <a:lvl7pPr marL="3086100" indent="0">
              <a:buNone/>
              <a:defRPr sz="2250"/>
            </a:lvl7pPr>
            <a:lvl8pPr marL="3600450" indent="0">
              <a:buNone/>
              <a:defRPr sz="2250"/>
            </a:lvl8pPr>
            <a:lvl9pPr marL="4114800" indent="0">
              <a:buNone/>
              <a:defRPr sz="2250"/>
            </a:lvl9pPr>
          </a:lstStyle>
          <a:p>
            <a:endParaRPr lang="fr-FR"/>
          </a:p>
        </p:txBody>
      </p:sp>
      <p:sp>
        <p:nvSpPr>
          <p:cNvPr id="4" name="Text Placeholder 3">
            <a:extLst>
              <a:ext uri="{FF2B5EF4-FFF2-40B4-BE49-F238E27FC236}">
                <a16:creationId xmlns:a16="http://schemas.microsoft.com/office/drawing/2014/main" id="{FBF25769-1055-6E36-0171-F107295ACF9A}"/>
              </a:ext>
            </a:extLst>
          </p:cNvPr>
          <p:cNvSpPr>
            <a:spLocks noGrp="1"/>
          </p:cNvSpPr>
          <p:nvPr>
            <p:ph type="body" sz="half" idx="2"/>
          </p:nvPr>
        </p:nvSpPr>
        <p:spPr>
          <a:xfrm>
            <a:off x="944762" y="3086100"/>
            <a:ext cx="4423767" cy="5717382"/>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en-GB"/>
              <a:t>Click to edit Master text styles</a:t>
            </a:r>
          </a:p>
        </p:txBody>
      </p:sp>
      <p:sp>
        <p:nvSpPr>
          <p:cNvPr id="5" name="Date Placeholder 4">
            <a:extLst>
              <a:ext uri="{FF2B5EF4-FFF2-40B4-BE49-F238E27FC236}">
                <a16:creationId xmlns:a16="http://schemas.microsoft.com/office/drawing/2014/main" id="{BC3F11B4-5019-D5E8-9932-DACFAAFEDD51}"/>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6" name="Footer Placeholder 5">
            <a:extLst>
              <a:ext uri="{FF2B5EF4-FFF2-40B4-BE49-F238E27FC236}">
                <a16:creationId xmlns:a16="http://schemas.microsoft.com/office/drawing/2014/main" id="{A23E3999-7D4A-226D-9BF1-254F118330FF}"/>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DFE6996B-8DF5-A997-D8A2-BEFBEF1A3497}"/>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41929845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3E3F6-7846-90CD-92FA-684562CAA492}"/>
              </a:ext>
            </a:extLst>
          </p:cNvPr>
          <p:cNvSpPr>
            <a:spLocks noGrp="1"/>
          </p:cNvSpPr>
          <p:nvPr>
            <p:ph type="title"/>
          </p:nvPr>
        </p:nvSpPr>
        <p:spPr/>
        <p:txBody>
          <a:bodyPr/>
          <a:lstStyle/>
          <a:p>
            <a:r>
              <a:rPr lang="en-GB"/>
              <a:t>Click to edit Master title style</a:t>
            </a:r>
            <a:endParaRPr lang="fr-FR"/>
          </a:p>
        </p:txBody>
      </p:sp>
      <p:sp>
        <p:nvSpPr>
          <p:cNvPr id="3" name="Vertical Text Placeholder 2">
            <a:extLst>
              <a:ext uri="{FF2B5EF4-FFF2-40B4-BE49-F238E27FC236}">
                <a16:creationId xmlns:a16="http://schemas.microsoft.com/office/drawing/2014/main" id="{217C1EBC-60B2-9345-3633-69C116B7B79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C7FDC100-35C2-F87E-AECE-6F43CE0A8FB7}"/>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F05F89B8-62CF-2AB2-3340-71A4402E5BC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14DC5BCB-E35A-F406-0A50-79C1B59281F7}"/>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6902290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A0AF2E-B9D9-E3CC-9559-789A57BBCE0F}"/>
              </a:ext>
            </a:extLst>
          </p:cNvPr>
          <p:cNvSpPr>
            <a:spLocks noGrp="1"/>
          </p:cNvSpPr>
          <p:nvPr>
            <p:ph type="title" orient="vert"/>
          </p:nvPr>
        </p:nvSpPr>
        <p:spPr>
          <a:xfrm>
            <a:off x="9815512" y="547688"/>
            <a:ext cx="2957513" cy="8717757"/>
          </a:xfrm>
        </p:spPr>
        <p:txBody>
          <a:bodyPr vert="eaVert"/>
          <a:lstStyle/>
          <a:p>
            <a:r>
              <a:rPr lang="en-GB"/>
              <a:t>Click to edit Master title style</a:t>
            </a:r>
            <a:endParaRPr lang="fr-FR"/>
          </a:p>
        </p:txBody>
      </p:sp>
      <p:sp>
        <p:nvSpPr>
          <p:cNvPr id="3" name="Vertical Text Placeholder 2">
            <a:extLst>
              <a:ext uri="{FF2B5EF4-FFF2-40B4-BE49-F238E27FC236}">
                <a16:creationId xmlns:a16="http://schemas.microsoft.com/office/drawing/2014/main" id="{46CEF40B-56E7-6359-4B41-D37D4F6C11A6}"/>
              </a:ext>
            </a:extLst>
          </p:cNvPr>
          <p:cNvSpPr>
            <a:spLocks noGrp="1"/>
          </p:cNvSpPr>
          <p:nvPr>
            <p:ph type="body" orient="vert" idx="1"/>
          </p:nvPr>
        </p:nvSpPr>
        <p:spPr>
          <a:xfrm>
            <a:off x="942975" y="547688"/>
            <a:ext cx="8701088"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3F289521-DDEC-DF4F-76CD-DEA501485BA7}"/>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751E2D56-F0DC-0F44-81EC-2A262D88806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582274EB-77BA-A83F-7ABD-C2AD5EC4709E}"/>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8219272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3142709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9/26/2025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00543A-A2CB-78C2-5526-670A96E343A8}"/>
              </a:ext>
            </a:extLst>
          </p:cNvPr>
          <p:cNvSpPr>
            <a:spLocks noGrp="1"/>
          </p:cNvSpPr>
          <p:nvPr>
            <p:ph type="title"/>
          </p:nvPr>
        </p:nvSpPr>
        <p:spPr>
          <a:xfrm>
            <a:off x="942975" y="547688"/>
            <a:ext cx="11830050" cy="1988345"/>
          </a:xfrm>
          <a:prstGeom prst="rect">
            <a:avLst/>
          </a:prstGeom>
        </p:spPr>
        <p:txBody>
          <a:bodyPr vert="horz" lIns="91440" tIns="45720" rIns="91440" bIns="45720" rtlCol="0" anchor="ctr">
            <a:normAutofit/>
          </a:bodyPr>
          <a:lstStyle/>
          <a:p>
            <a:r>
              <a:rPr lang="en-GB"/>
              <a:t>Click to edit Master title style</a:t>
            </a:r>
            <a:endParaRPr lang="fr-FR"/>
          </a:p>
        </p:txBody>
      </p:sp>
      <p:sp>
        <p:nvSpPr>
          <p:cNvPr id="3" name="Text Placeholder 2">
            <a:extLst>
              <a:ext uri="{FF2B5EF4-FFF2-40B4-BE49-F238E27FC236}">
                <a16:creationId xmlns:a16="http://schemas.microsoft.com/office/drawing/2014/main" id="{3770BFC9-483D-ED92-86CD-0929AAA65FA3}"/>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ECE37933-9631-11C8-8942-6DCF0E2BC0CE}"/>
              </a:ext>
            </a:extLst>
          </p:cNvPr>
          <p:cNvSpPr>
            <a:spLocks noGrp="1"/>
          </p:cNvSpPr>
          <p:nvPr>
            <p:ph type="dt" sz="half" idx="2"/>
          </p:nvPr>
        </p:nvSpPr>
        <p:spPr>
          <a:xfrm>
            <a:off x="942975" y="9534526"/>
            <a:ext cx="3086100" cy="547688"/>
          </a:xfrm>
          <a:prstGeom prst="rect">
            <a:avLst/>
          </a:prstGeom>
        </p:spPr>
        <p:txBody>
          <a:bodyPr vert="horz" lIns="91440" tIns="45720" rIns="91440" bIns="45720" rtlCol="0" anchor="ctr"/>
          <a:lstStyle>
            <a:lvl1pPr algn="l">
              <a:defRPr sz="1350">
                <a:solidFill>
                  <a:schemeClr val="tx1">
                    <a:tint val="75000"/>
                  </a:schemeClr>
                </a:solidFill>
              </a:defRPr>
            </a:lvl1p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B0F47678-CA23-0578-E4A5-F98CB9DA644A}"/>
              </a:ext>
            </a:extLst>
          </p:cNvPr>
          <p:cNvSpPr>
            <a:spLocks noGrp="1"/>
          </p:cNvSpPr>
          <p:nvPr>
            <p:ph type="ftr" sz="quarter" idx="3"/>
          </p:nvPr>
        </p:nvSpPr>
        <p:spPr>
          <a:xfrm>
            <a:off x="4543425" y="9534526"/>
            <a:ext cx="4629150" cy="547688"/>
          </a:xfrm>
          <a:prstGeom prst="rect">
            <a:avLst/>
          </a:prstGeom>
        </p:spPr>
        <p:txBody>
          <a:bodyPr vert="horz" lIns="91440" tIns="45720" rIns="91440" bIns="45720" rtlCol="0" anchor="ctr"/>
          <a:lstStyle>
            <a:lvl1pPr algn="ctr">
              <a:defRPr sz="135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4865BF07-A173-6F24-54E9-D1B79183F858}"/>
              </a:ext>
            </a:extLst>
          </p:cNvPr>
          <p:cNvSpPr>
            <a:spLocks noGrp="1"/>
          </p:cNvSpPr>
          <p:nvPr>
            <p:ph type="sldNum" sz="quarter" idx="4"/>
          </p:nvPr>
        </p:nvSpPr>
        <p:spPr>
          <a:xfrm>
            <a:off x="9686925" y="9534526"/>
            <a:ext cx="3086100" cy="547688"/>
          </a:xfrm>
          <a:prstGeom prst="rect">
            <a:avLst/>
          </a:prstGeom>
        </p:spPr>
        <p:txBody>
          <a:bodyPr vert="horz" lIns="91440" tIns="45720" rIns="91440" bIns="45720" rtlCol="0" anchor="ctr"/>
          <a:lstStyle>
            <a:lvl1pPr algn="r">
              <a:defRPr sz="1350">
                <a:solidFill>
                  <a:schemeClr val="tx1">
                    <a:tint val="75000"/>
                  </a:schemeClr>
                </a:solidFill>
              </a:defRPr>
            </a:lvl1pPr>
          </a:lstStyle>
          <a:p>
            <a:fld id="{10431A4C-33E2-9F49-8919-F092A1624A0C}" type="slidenum">
              <a:rPr lang="fr-FR" smtClean="0"/>
              <a:t>‹N°›</a:t>
            </a:fld>
            <a:endParaRPr lang="fr-FR"/>
          </a:p>
        </p:txBody>
      </p:sp>
    </p:spTree>
    <p:extLst>
      <p:ext uri="{BB962C8B-B14F-4D97-AF65-F5344CB8AC3E}">
        <p14:creationId xmlns:p14="http://schemas.microsoft.com/office/powerpoint/2010/main" val="29903428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1028700" rtl="0" eaLnBrk="1" latinLnBrk="0" hangingPunct="1">
        <a:lnSpc>
          <a:spcPct val="90000"/>
        </a:lnSpc>
        <a:spcBef>
          <a:spcPct val="0"/>
        </a:spcBef>
        <a:buNone/>
        <a:defRPr sz="4950" kern="1200">
          <a:solidFill>
            <a:schemeClr val="tx1"/>
          </a:solidFill>
          <a:latin typeface="+mj-lt"/>
          <a:ea typeface="+mj-ea"/>
          <a:cs typeface="+mj-cs"/>
        </a:defRPr>
      </a:lvl1pPr>
    </p:titleStyle>
    <p:bodyStyle>
      <a:lvl1pPr marL="257175" indent="-257175" algn="l" defTabSz="1028700" rtl="0" eaLnBrk="1" latinLnBrk="0" hangingPunct="1">
        <a:lnSpc>
          <a:spcPct val="90000"/>
        </a:lnSpc>
        <a:spcBef>
          <a:spcPts val="1125"/>
        </a:spcBef>
        <a:buFont typeface="Arial" panose="020B0604020202020204" pitchFamily="34" charset="0"/>
        <a:buChar char="•"/>
        <a:defRPr sz="3150" kern="1200">
          <a:solidFill>
            <a:schemeClr val="tx1"/>
          </a:solidFill>
          <a:latin typeface="+mn-lt"/>
          <a:ea typeface="+mn-ea"/>
          <a:cs typeface="+mn-cs"/>
        </a:defRPr>
      </a:lvl1pPr>
      <a:lvl2pPr marL="771525" indent="-257175" algn="l" defTabSz="1028700" rtl="0" eaLnBrk="1" latinLnBrk="0" hangingPunct="1">
        <a:lnSpc>
          <a:spcPct val="90000"/>
        </a:lnSpc>
        <a:spcBef>
          <a:spcPts val="563"/>
        </a:spcBef>
        <a:buFont typeface="Arial" panose="020B0604020202020204" pitchFamily="34" charset="0"/>
        <a:buChar char="•"/>
        <a:defRPr sz="2700" kern="1200">
          <a:solidFill>
            <a:schemeClr val="tx1"/>
          </a:solidFill>
          <a:latin typeface="+mn-lt"/>
          <a:ea typeface="+mn-ea"/>
          <a:cs typeface="+mn-cs"/>
        </a:defRPr>
      </a:lvl2pPr>
      <a:lvl3pPr marL="1285875" indent="-257175" algn="l" defTabSz="1028700" rtl="0" eaLnBrk="1" latinLnBrk="0" hangingPunct="1">
        <a:lnSpc>
          <a:spcPct val="90000"/>
        </a:lnSpc>
        <a:spcBef>
          <a:spcPts val="563"/>
        </a:spcBef>
        <a:buFont typeface="Arial" panose="020B0604020202020204" pitchFamily="34" charset="0"/>
        <a:buChar char="•"/>
        <a:defRPr sz="2250" kern="1200">
          <a:solidFill>
            <a:schemeClr val="tx1"/>
          </a:solidFill>
          <a:latin typeface="+mn-lt"/>
          <a:ea typeface="+mn-ea"/>
          <a:cs typeface="+mn-cs"/>
        </a:defRPr>
      </a:lvl3pPr>
      <a:lvl4pPr marL="18002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4pPr>
      <a:lvl5pPr marL="23145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5pPr>
      <a:lvl6pPr marL="28289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6pPr>
      <a:lvl7pPr marL="33432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7pPr>
      <a:lvl8pPr marL="38576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8pPr>
      <a:lvl9pPr marL="43719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9pPr>
    </p:bodyStyle>
    <p:otherStyle>
      <a:defPPr>
        <a:defRPr lang="en-MA"/>
      </a:defPPr>
      <a:lvl1pPr marL="0" algn="l" defTabSz="1028700" rtl="0" eaLnBrk="1" latinLnBrk="0" hangingPunct="1">
        <a:defRPr sz="2025" kern="1200">
          <a:solidFill>
            <a:schemeClr val="tx1"/>
          </a:solidFill>
          <a:latin typeface="+mn-lt"/>
          <a:ea typeface="+mn-ea"/>
          <a:cs typeface="+mn-cs"/>
        </a:defRPr>
      </a:lvl1pPr>
      <a:lvl2pPr marL="514350" algn="l" defTabSz="1028700" rtl="0" eaLnBrk="1" latinLnBrk="0" hangingPunct="1">
        <a:defRPr sz="2025" kern="1200">
          <a:solidFill>
            <a:schemeClr val="tx1"/>
          </a:solidFill>
          <a:latin typeface="+mn-lt"/>
          <a:ea typeface="+mn-ea"/>
          <a:cs typeface="+mn-cs"/>
        </a:defRPr>
      </a:lvl2pPr>
      <a:lvl3pPr marL="1028700" algn="l" defTabSz="1028700" rtl="0" eaLnBrk="1" latinLnBrk="0" hangingPunct="1">
        <a:defRPr sz="2025" kern="1200">
          <a:solidFill>
            <a:schemeClr val="tx1"/>
          </a:solidFill>
          <a:latin typeface="+mn-lt"/>
          <a:ea typeface="+mn-ea"/>
          <a:cs typeface="+mn-cs"/>
        </a:defRPr>
      </a:lvl3pPr>
      <a:lvl4pPr marL="1543050" algn="l" defTabSz="1028700" rtl="0" eaLnBrk="1" latinLnBrk="0" hangingPunct="1">
        <a:defRPr sz="2025" kern="1200">
          <a:solidFill>
            <a:schemeClr val="tx1"/>
          </a:solidFill>
          <a:latin typeface="+mn-lt"/>
          <a:ea typeface="+mn-ea"/>
          <a:cs typeface="+mn-cs"/>
        </a:defRPr>
      </a:lvl4pPr>
      <a:lvl5pPr marL="2057400" algn="l" defTabSz="1028700" rtl="0" eaLnBrk="1" latinLnBrk="0" hangingPunct="1">
        <a:defRPr sz="2025" kern="1200">
          <a:solidFill>
            <a:schemeClr val="tx1"/>
          </a:solidFill>
          <a:latin typeface="+mn-lt"/>
          <a:ea typeface="+mn-ea"/>
          <a:cs typeface="+mn-cs"/>
        </a:defRPr>
      </a:lvl5pPr>
      <a:lvl6pPr marL="2571750" algn="l" defTabSz="1028700" rtl="0" eaLnBrk="1" latinLnBrk="0" hangingPunct="1">
        <a:defRPr sz="2025" kern="1200">
          <a:solidFill>
            <a:schemeClr val="tx1"/>
          </a:solidFill>
          <a:latin typeface="+mn-lt"/>
          <a:ea typeface="+mn-ea"/>
          <a:cs typeface="+mn-cs"/>
        </a:defRPr>
      </a:lvl6pPr>
      <a:lvl7pPr marL="3086100" algn="l" defTabSz="1028700" rtl="0" eaLnBrk="1" latinLnBrk="0" hangingPunct="1">
        <a:defRPr sz="2025" kern="1200">
          <a:solidFill>
            <a:schemeClr val="tx1"/>
          </a:solidFill>
          <a:latin typeface="+mn-lt"/>
          <a:ea typeface="+mn-ea"/>
          <a:cs typeface="+mn-cs"/>
        </a:defRPr>
      </a:lvl7pPr>
      <a:lvl8pPr marL="3600450" algn="l" defTabSz="1028700" rtl="0" eaLnBrk="1" latinLnBrk="0" hangingPunct="1">
        <a:defRPr sz="2025" kern="1200">
          <a:solidFill>
            <a:schemeClr val="tx1"/>
          </a:solidFill>
          <a:latin typeface="+mn-lt"/>
          <a:ea typeface="+mn-ea"/>
          <a:cs typeface="+mn-cs"/>
        </a:defRPr>
      </a:lvl8pPr>
      <a:lvl9pPr marL="4114800" algn="l" defTabSz="1028700" rtl="0" eaLnBrk="1" latinLnBrk="0" hangingPunct="1">
        <a:defRPr sz="202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8.png"/><Relationship Id="rId7" Type="http://schemas.openxmlformats.org/officeDocument/2006/relationships/image" Target="../media/image35.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4.png"/><Relationship Id="rId5" Type="http://schemas.openxmlformats.org/officeDocument/2006/relationships/image" Target="../media/image25.png"/><Relationship Id="rId4" Type="http://schemas.openxmlformats.org/officeDocument/2006/relationships/image" Target="../media/image9.svg"/><Relationship Id="rId9" Type="http://schemas.openxmlformats.org/officeDocument/2006/relationships/image" Target="../media/image37.jpe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41.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2.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9.svg"/><Relationship Id="rId7" Type="http://schemas.openxmlformats.org/officeDocument/2006/relationships/image" Target="../media/image19.jpe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47.png"/><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9.svg"/><Relationship Id="rId7" Type="http://schemas.openxmlformats.org/officeDocument/2006/relationships/image" Target="../media/image53.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5.png"/></Relationships>
</file>

<file path=ppt/slides/_rels/slide1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9.svg"/><Relationship Id="rId7" Type="http://schemas.openxmlformats.org/officeDocument/2006/relationships/image" Target="../media/image58.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10" Type="http://schemas.openxmlformats.org/officeDocument/2006/relationships/image" Target="../media/image61.png"/><Relationship Id="rId4" Type="http://schemas.openxmlformats.org/officeDocument/2006/relationships/image" Target="../media/image49.png"/><Relationship Id="rId9" Type="http://schemas.openxmlformats.org/officeDocument/2006/relationships/image" Target="../media/image60.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9.svg"/><Relationship Id="rId7" Type="http://schemas.openxmlformats.org/officeDocument/2006/relationships/image" Target="../media/image58.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10" Type="http://schemas.openxmlformats.org/officeDocument/2006/relationships/image" Target="../media/image61.png"/><Relationship Id="rId4" Type="http://schemas.openxmlformats.org/officeDocument/2006/relationships/image" Target="../media/image62.png"/><Relationship Id="rId9"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65.pn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65.png"/><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6.png"/><Relationship Id="rId7"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7.svg"/><Relationship Id="rId9" Type="http://schemas.openxmlformats.org/officeDocument/2006/relationships/image" Target="../media/image21.pn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5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5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5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5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4.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7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48.png"/><Relationship Id="rId4" Type="http://schemas.openxmlformats.org/officeDocument/2006/relationships/image" Target="../media/image67.png"/></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77.jpeg"/></Relationships>
</file>

<file path=ppt/slides/_rels/slide6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79.jpg"/></Relationships>
</file>

<file path=ppt/slides/_rels/slide6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image" Target="../media/image80.png"/></Relationships>
</file>

<file path=ppt/slides/_rels/slide6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xml"/><Relationship Id="rId1" Type="http://schemas.openxmlformats.org/officeDocument/2006/relationships/slideLayout" Target="../slideLayouts/slideLayout23.xml"/><Relationship Id="rId4" Type="http://schemas.openxmlformats.org/officeDocument/2006/relationships/image" Target="../media/image75.png"/></Relationships>
</file>

<file path=ppt/slides/_rels/slide6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xml"/><Relationship Id="rId1" Type="http://schemas.openxmlformats.org/officeDocument/2006/relationships/slideLayout" Target="../slideLayouts/slideLayout23.xml"/><Relationship Id="rId4" Type="http://schemas.openxmlformats.org/officeDocument/2006/relationships/image" Target="../media/image76.png"/></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jpe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840481" y="7125051"/>
            <a:ext cx="5029200" cy="813494"/>
            <a:chOff x="3700264" y="7007413"/>
            <a:chExt cx="502920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700264" y="7100224"/>
              <a:ext cx="5029200" cy="654025"/>
            </a:xfrm>
            <a:prstGeom prst="rect">
              <a:avLst/>
            </a:prstGeom>
          </p:spPr>
          <p:txBody>
            <a:bodyPr wrap="square" lIns="0" tIns="0" rIns="0" bIns="0" rtlCol="0" anchor="t">
              <a:spAutoFit/>
            </a:bodyPr>
            <a:lstStyle/>
            <a:p>
              <a:pPr algn="ctr" defTabSz="685834">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1</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374867" y="6337711"/>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قسمة</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r>
              <a:rPr lang="ar-MA" sz="4400" b="1" dirty="0">
                <a:latin typeface="Microsoft Uighur" panose="02000000000000000000" pitchFamily="2" charset="-78"/>
                <a:cs typeface="Microsoft Uighur" panose="02000000000000000000" pitchFamily="2" charset="-78"/>
              </a:rPr>
              <a:t> 2</a:t>
            </a:r>
            <a:endParaRPr lang="ar-SA"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fr-FR" sz="4000" b="1" dirty="0">
                <a:solidFill>
                  <a:srgbClr val="01070A"/>
                </a:solidFill>
                <a:latin typeface="Microsoft Uighur" panose="02000000000000000000" pitchFamily="2" charset="-78"/>
                <a:cs typeface="Microsoft Uighur" panose="02000000000000000000" pitchFamily="2" charset="-78"/>
              </a:rPr>
              <a:t>5</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أبنائي الأعزاء، ضعوا اللوحة والقلم والكراسة في القمطر، س</a:t>
            </a:r>
            <a:r>
              <a:rPr lang="ar-SA" sz="3200" dirty="0" err="1">
                <a:solidFill>
                  <a:schemeClr val="bg1">
                    <a:lumMod val="75000"/>
                  </a:schemeClr>
                </a:solidFill>
                <a:latin typeface="Microsoft Uighur" panose="02000000000000000000" pitchFamily="2" charset="-78"/>
                <a:cs typeface="Microsoft Uighur" panose="02000000000000000000" pitchFamily="2" charset="-78"/>
              </a:rPr>
              <a:t>ت</a:t>
            </a:r>
            <a:r>
              <a:rPr lang="ar-MA" sz="3200" dirty="0">
                <a:solidFill>
                  <a:schemeClr val="bg1">
                    <a:lumMod val="75000"/>
                  </a:schemeClr>
                </a:solidFill>
                <a:latin typeface="Microsoft Uighur" panose="02000000000000000000" pitchFamily="2" charset="-78"/>
                <a:cs typeface="Microsoft Uighur" panose="02000000000000000000" pitchFamily="2" charset="-78"/>
              </a:rPr>
              <a:t>حتاجونها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graphicFrame>
        <p:nvGraphicFramePr>
          <p:cNvPr id="4" name="Tableau 3">
            <a:extLst>
              <a:ext uri="{FF2B5EF4-FFF2-40B4-BE49-F238E27FC236}">
                <a16:creationId xmlns:a16="http://schemas.microsoft.com/office/drawing/2014/main" id="{020964A2-754F-A0B0-FC79-3E0B728DE224}"/>
              </a:ext>
            </a:extLst>
          </p:cNvPr>
          <p:cNvGraphicFramePr>
            <a:graphicFrameLocks noGrp="1"/>
          </p:cNvGraphicFramePr>
          <p:nvPr>
            <p:extLst>
              <p:ext uri="{D42A27DB-BD31-4B8C-83A1-F6EECF244321}">
                <p14:modId xmlns:p14="http://schemas.microsoft.com/office/powerpoint/2010/main" val="74499465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5" name="Picture 4">
            <a:extLst>
              <a:ext uri="{FF2B5EF4-FFF2-40B4-BE49-F238E27FC236}">
                <a16:creationId xmlns:a16="http://schemas.microsoft.com/office/drawing/2014/main" id="{1290F031-40BF-5A06-E91B-D443AFCF008A}"/>
              </a:ext>
            </a:extLst>
          </p:cNvPr>
          <p:cNvPicPr>
            <a:picLocks noChangeAspect="1"/>
          </p:cNvPicPr>
          <p:nvPr/>
        </p:nvPicPr>
        <p:blipFill rotWithShape="1">
          <a:blip r:embed="rId5"/>
          <a:srcRect l="11025" t="14561" r="11389" b="14089"/>
          <a:stretch>
            <a:fillRect/>
          </a:stretch>
        </p:blipFill>
        <p:spPr>
          <a:xfrm>
            <a:off x="9296400" y="4009482"/>
            <a:ext cx="2910470" cy="2069668"/>
          </a:xfrm>
          <a:prstGeom prst="roundRect">
            <a:avLst/>
          </a:prstGeom>
        </p:spPr>
      </p:pic>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a:extLst>
              <a:ext uri="{FF2B5EF4-FFF2-40B4-BE49-F238E27FC236}">
                <a16:creationId xmlns:a16="http://schemas.microsoft.com/office/drawing/2014/main" id="{9C4BB3C8-33B4-6B90-52A9-4B4EA1E1D309}"/>
              </a:ext>
            </a:extLst>
          </p:cNvPr>
          <p:cNvPicPr>
            <a:picLocks noChangeAspect="1"/>
          </p:cNvPicPr>
          <p:nvPr/>
        </p:nvPicPr>
        <p:blipFill>
          <a:blip r:embed="rId7" cstate="print">
            <a:extLst>
              <a:ext uri="{28A0092B-C50C-407E-A947-70E740481C1C}">
                <a14:useLocalDpi xmlns:a14="http://schemas.microsoft.com/office/drawing/2010/main" val="0"/>
              </a:ext>
            </a:extLst>
          </a:blip>
          <a:srcRect l="387" r="387"/>
          <a:stretch/>
        </p:blipFill>
        <p:spPr>
          <a:xfrm>
            <a:off x="124711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8"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pic>
        <p:nvPicPr>
          <p:cNvPr id="11" name="Image 10">
            <a:extLst>
              <a:ext uri="{FF2B5EF4-FFF2-40B4-BE49-F238E27FC236}">
                <a16:creationId xmlns:a16="http://schemas.microsoft.com/office/drawing/2014/main" id="{B8A0D0CD-5209-C7CD-1B28-0088AF941B2B}"/>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7872" y="800100"/>
            <a:ext cx="755373" cy="628963"/>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F665-24F9-0CB2-7722-B15F6987C1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84F0E9-E2D2-DBAF-B662-7DDB2DF11040}"/>
              </a:ext>
            </a:extLst>
          </p:cNvPr>
          <p:cNvSpPr/>
          <p:nvPr/>
        </p:nvSpPr>
        <p:spPr>
          <a:xfrm>
            <a:off x="-1" y="1478568"/>
            <a:ext cx="13716001" cy="8808431"/>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B1F68F6-98FA-E650-288E-8738BF9F2510}"/>
              </a:ext>
            </a:extLst>
          </p:cNvPr>
          <p:cNvSpPr/>
          <p:nvPr/>
        </p:nvSpPr>
        <p:spPr>
          <a:xfrm>
            <a:off x="275852" y="1806083"/>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A20754-305B-6278-0D81-9CD1204C51E9}"/>
              </a:ext>
            </a:extLst>
          </p:cNvPr>
          <p:cNvSpPr/>
          <p:nvPr/>
        </p:nvSpPr>
        <p:spPr>
          <a:xfrm>
            <a:off x="-1" y="712299"/>
            <a:ext cx="13716001" cy="779690"/>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01CE61A-BFF9-E0E0-AB05-0ACA9A3DBBC5}"/>
              </a:ext>
            </a:extLst>
          </p:cNvPr>
          <p:cNvSpPr txBox="1"/>
          <p:nvPr/>
        </p:nvSpPr>
        <p:spPr>
          <a:xfrm>
            <a:off x="3753062" y="865084"/>
            <a:ext cx="8993588" cy="584775"/>
          </a:xfrm>
          <a:prstGeom prst="rect">
            <a:avLst/>
          </a:prstGeom>
          <a:noFill/>
        </p:spPr>
        <p:txBody>
          <a:bodyPr wrap="square" rtlCol="0">
            <a:spAutoFit/>
          </a:bodyPr>
          <a:lstStyle/>
          <a:p>
            <a:pPr algn="ctr" defTabSz="685834"/>
            <a:r>
              <a:rPr lang="ar-MA" sz="3200" dirty="0">
                <a:solidFill>
                  <a:schemeClr val="bg1">
                    <a:lumMod val="75000"/>
                  </a:schemeClr>
                </a:solidFill>
                <a:latin typeface="Microsoft Uighur" panose="02000000000000000000" pitchFamily="2" charset="-78"/>
                <a:cs typeface="Microsoft Uighur" panose="02000000000000000000" pitchFamily="2" charset="-78"/>
              </a:rPr>
              <a:t>الانتباه يساعد على الفهم الجيد،عندما أتحدث أنصتوا جيدا، أطلبـــــــــــ</a:t>
            </a:r>
            <a:r>
              <a:rPr lang="ar-SA" sz="3200" dirty="0" err="1">
                <a:solidFill>
                  <a:schemeClr val="bg1">
                    <a:lumMod val="75000"/>
                  </a:schemeClr>
                </a:solidFill>
                <a:latin typeface="Microsoft Uighur" panose="02000000000000000000" pitchFamily="2" charset="-78"/>
                <a:cs typeface="Microsoft Uighur" panose="02000000000000000000" pitchFamily="2" charset="-78"/>
              </a:rPr>
              <a:t>وا</a:t>
            </a:r>
            <a:r>
              <a:rPr lang="ar-MA" sz="3200" dirty="0">
                <a:solidFill>
                  <a:schemeClr val="bg1">
                    <a:lumMod val="75000"/>
                  </a:schemeClr>
                </a:solidFill>
                <a:latin typeface="Microsoft Uighur" panose="02000000000000000000" pitchFamily="2" charset="-78"/>
                <a:cs typeface="Microsoft Uighur" panose="02000000000000000000" pitchFamily="2" charset="-78"/>
              </a:rPr>
              <a:t> الإذن قبل التحدث.</a:t>
            </a:r>
            <a:endParaRPr lang="fr-FR" sz="3200" dirty="0">
              <a:solidFill>
                <a:schemeClr val="bg1">
                  <a:lumMod val="75000"/>
                </a:scheme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D60DCAD-1E50-1CD4-C30A-F1EA78AF641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5F3EB2B-500F-2268-9915-834C181954BA}"/>
              </a:ext>
            </a:extLst>
          </p:cNvPr>
          <p:cNvGraphicFramePr>
            <a:graphicFrameLocks noGrp="1"/>
          </p:cNvGraphicFramePr>
          <p:nvPr>
            <p:extLst>
              <p:ext uri="{D42A27DB-BD31-4B8C-83A1-F6EECF244321}">
                <p14:modId xmlns:p14="http://schemas.microsoft.com/office/powerpoint/2010/main" val="503936549"/>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4" name="Étoile à 5 branches 3">
            <a:extLst>
              <a:ext uri="{FF2B5EF4-FFF2-40B4-BE49-F238E27FC236}">
                <a16:creationId xmlns:a16="http://schemas.microsoft.com/office/drawing/2014/main" id="{7B8CF8D3-5DF4-B32E-CB08-C8ABBDD09FB2}"/>
              </a:ext>
            </a:extLst>
          </p:cNvPr>
          <p:cNvSpPr/>
          <p:nvPr/>
        </p:nvSpPr>
        <p:spPr>
          <a:xfrm>
            <a:off x="2255124" y="8573782"/>
            <a:ext cx="919617" cy="1032973"/>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3" name="Rectangle : coins arrondis 12">
            <a:extLst>
              <a:ext uri="{FF2B5EF4-FFF2-40B4-BE49-F238E27FC236}">
                <a16:creationId xmlns:a16="http://schemas.microsoft.com/office/drawing/2014/main" id="{09245B94-0A60-CE79-2855-F5AE025013B8}"/>
              </a:ext>
            </a:extLst>
          </p:cNvPr>
          <p:cNvSpPr/>
          <p:nvPr/>
        </p:nvSpPr>
        <p:spPr>
          <a:xfrm>
            <a:off x="4540188" y="8562828"/>
            <a:ext cx="8231588" cy="113273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3200" b="1" dirty="0">
                <a:solidFill>
                  <a:schemeClr val="tx1"/>
                </a:solidFill>
                <a:latin typeface="Microsoft Uighur" panose="02000000000000000000" pitchFamily="2" charset="-78"/>
                <a:cs typeface="Microsoft Uighur" panose="02000000000000000000" pitchFamily="2" charset="-78"/>
              </a:rPr>
              <a:t>سيفوز التلاميذ الذين يلتزمون بهذه السلوك</a:t>
            </a:r>
            <a:r>
              <a:rPr lang="ar-MA" sz="3200" b="1" dirty="0">
                <a:solidFill>
                  <a:schemeClr val="tx1"/>
                </a:solidFill>
                <a:latin typeface="Microsoft Uighur" panose="02000000000000000000" pitchFamily="2" charset="-78"/>
                <a:cs typeface="Microsoft Uighur" panose="02000000000000000000" pitchFamily="2" charset="-78"/>
              </a:rPr>
              <a:t>ات</a:t>
            </a:r>
            <a:r>
              <a:rPr lang="ar-SA" sz="3200" b="1" dirty="0">
                <a:solidFill>
                  <a:schemeClr val="tx1"/>
                </a:solidFill>
                <a:latin typeface="Microsoft Uighur" panose="02000000000000000000" pitchFamily="2" charset="-78"/>
                <a:cs typeface="Microsoft Uighur" panose="02000000000000000000" pitchFamily="2" charset="-78"/>
              </a:rPr>
              <a:t> بنجمة التميز</a:t>
            </a:r>
            <a:endParaRPr lang="fr-FR" sz="3200" b="1" dirty="0">
              <a:solidFill>
                <a:schemeClr val="tx1"/>
              </a:solidFill>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24372653-2B90-3FB5-0B61-1426C9A769A7}"/>
              </a:ext>
            </a:extLst>
          </p:cNvPr>
          <p:cNvSpPr txBox="1"/>
          <p:nvPr/>
        </p:nvSpPr>
        <p:spPr>
          <a:xfrm>
            <a:off x="4449943" y="2110458"/>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أدواتي المدرسية؛</a:t>
            </a:r>
          </a:p>
        </p:txBody>
      </p:sp>
      <p:sp>
        <p:nvSpPr>
          <p:cNvPr id="9" name="ZoneTexte 8">
            <a:extLst>
              <a:ext uri="{FF2B5EF4-FFF2-40B4-BE49-F238E27FC236}">
                <a16:creationId xmlns:a16="http://schemas.microsoft.com/office/drawing/2014/main" id="{0E0221AC-EC05-035F-0BF3-521C6A7C8F06}"/>
              </a:ext>
            </a:extLst>
          </p:cNvPr>
          <p:cNvSpPr txBox="1"/>
          <p:nvPr/>
        </p:nvSpPr>
        <p:spPr>
          <a:xfrm>
            <a:off x="4540188" y="3783707"/>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الوسائل المشتركة (</a:t>
            </a:r>
            <a:r>
              <a:rPr lang="ar-MA" sz="4400" b="1" dirty="0" err="1">
                <a:latin typeface="Microsoft Uighur" panose="02000000000000000000" pitchFamily="2" charset="-78"/>
                <a:cs typeface="Microsoft Uighur" panose="02000000000000000000" pitchFamily="2" charset="-78"/>
              </a:rPr>
              <a:t>بركار</a:t>
            </a:r>
            <a:r>
              <a:rPr lang="ar-MA" sz="4400" b="1" dirty="0">
                <a:latin typeface="Microsoft Uighur" panose="02000000000000000000" pitchFamily="2" charset="-78"/>
                <a:cs typeface="Microsoft Uighur" panose="02000000000000000000" pitchFamily="2" charset="-78"/>
              </a:rPr>
              <a:t>، </a:t>
            </a:r>
            <a:r>
              <a:rPr lang="ar-MA" sz="4400" b="1" dirty="0" err="1">
                <a:latin typeface="Microsoft Uighur" panose="02000000000000000000" pitchFamily="2" charset="-78"/>
                <a:cs typeface="Microsoft Uighur" panose="02000000000000000000" pitchFamily="2" charset="-78"/>
              </a:rPr>
              <a:t>مسلاط</a:t>
            </a:r>
            <a:r>
              <a:rPr lang="ar-MA" sz="4400" b="1" dirty="0">
                <a:latin typeface="Microsoft Uighur" panose="02000000000000000000" pitchFamily="2" charset="-78"/>
                <a:cs typeface="Microsoft Uighur" panose="02000000000000000000" pitchFamily="2" charset="-78"/>
              </a:rPr>
              <a:t>، بطاقات...)؛</a:t>
            </a:r>
          </a:p>
        </p:txBody>
      </p:sp>
      <p:sp>
        <p:nvSpPr>
          <p:cNvPr id="10" name="ZoneTexte 9">
            <a:extLst>
              <a:ext uri="{FF2B5EF4-FFF2-40B4-BE49-F238E27FC236}">
                <a16:creationId xmlns:a16="http://schemas.microsoft.com/office/drawing/2014/main" id="{300E774E-5BCE-E059-570F-2B101F5F7EFE}"/>
              </a:ext>
            </a:extLst>
          </p:cNvPr>
          <p:cNvSpPr txBox="1"/>
          <p:nvPr/>
        </p:nvSpPr>
        <p:spPr>
          <a:xfrm>
            <a:off x="4575748" y="5406561"/>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أحافظ على نظافة الطاولات ونظافة القسم؛</a:t>
            </a:r>
          </a:p>
        </p:txBody>
      </p:sp>
      <p:sp>
        <p:nvSpPr>
          <p:cNvPr id="12" name="ZoneTexte 11">
            <a:extLst>
              <a:ext uri="{FF2B5EF4-FFF2-40B4-BE49-F238E27FC236}">
                <a16:creationId xmlns:a16="http://schemas.microsoft.com/office/drawing/2014/main" id="{F2422A25-FDFA-4C81-763A-F12F167336B2}"/>
              </a:ext>
            </a:extLst>
          </p:cNvPr>
          <p:cNvSpPr txBox="1"/>
          <p:nvPr/>
        </p:nvSpPr>
        <p:spPr>
          <a:xfrm>
            <a:off x="4575748" y="6860910"/>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أشارك في تزيين فصلي </a:t>
            </a:r>
            <a:r>
              <a:rPr lang="ar-MA" sz="4400" b="1" dirty="0" err="1">
                <a:latin typeface="Microsoft Uighur" panose="02000000000000000000" pitchFamily="2" charset="-78"/>
                <a:cs typeface="Microsoft Uighur" panose="02000000000000000000" pitchFamily="2" charset="-78"/>
              </a:rPr>
              <a:t>بالصويرات</a:t>
            </a:r>
            <a:r>
              <a:rPr lang="ar-MA" sz="4400" b="1" dirty="0">
                <a:latin typeface="Microsoft Uighur" panose="02000000000000000000" pitchFamily="2" charset="-78"/>
                <a:cs typeface="Microsoft Uighur" panose="02000000000000000000" pitchFamily="2" charset="-78"/>
              </a:rPr>
              <a:t> والرسومات.</a:t>
            </a:r>
          </a:p>
        </p:txBody>
      </p:sp>
      <p:pic>
        <p:nvPicPr>
          <p:cNvPr id="16" name="Image 15" descr="Une image contenant meubles, table, habits, dessin humoristique&#10;&#10;Le contenu généré par l’IA peut être incorrect.">
            <a:extLst>
              <a:ext uri="{FF2B5EF4-FFF2-40B4-BE49-F238E27FC236}">
                <a16:creationId xmlns:a16="http://schemas.microsoft.com/office/drawing/2014/main" id="{29D312A4-24BB-987D-7DB2-82BCCB32A8AE}"/>
              </a:ext>
            </a:extLst>
          </p:cNvPr>
          <p:cNvPicPr>
            <a:picLocks noChangeAspect="1"/>
          </p:cNvPicPr>
          <p:nvPr/>
        </p:nvPicPr>
        <p:blipFill>
          <a:blip r:embed="rId4" cstate="print">
            <a:extLst>
              <a:ext uri="{28A0092B-C50C-407E-A947-70E740481C1C}">
                <a14:useLocalDpi xmlns:a14="http://schemas.microsoft.com/office/drawing/2010/main" val="0"/>
              </a:ext>
            </a:extLst>
          </a:blip>
          <a:srcRect r="9033"/>
          <a:stretch>
            <a:fillRect/>
          </a:stretch>
        </p:blipFill>
        <p:spPr>
          <a:xfrm>
            <a:off x="1088913" y="6961409"/>
            <a:ext cx="1626020" cy="1481058"/>
          </a:xfrm>
          <a:prstGeom prst="ellipse">
            <a:avLst/>
          </a:prstGeom>
          <a:ln>
            <a:noFill/>
          </a:ln>
          <a:effectLst>
            <a:softEdge rad="112500"/>
          </a:effectLst>
        </p:spPr>
      </p:pic>
      <p:pic>
        <p:nvPicPr>
          <p:cNvPr id="17" name="Image 16" descr="Une image contenant meubles, dessin humoristique, chaise, table&#10;&#10;Le contenu généré par l’IA peut être incorrect.">
            <a:extLst>
              <a:ext uri="{FF2B5EF4-FFF2-40B4-BE49-F238E27FC236}">
                <a16:creationId xmlns:a16="http://schemas.microsoft.com/office/drawing/2014/main" id="{B1D67344-D82C-BDAE-82EB-C2039B1F1C8B}"/>
              </a:ext>
            </a:extLst>
          </p:cNvPr>
          <p:cNvPicPr>
            <a:picLocks noChangeAspect="1"/>
          </p:cNvPicPr>
          <p:nvPr/>
        </p:nvPicPr>
        <p:blipFill>
          <a:blip r:embed="rId5" cstate="print">
            <a:extLst>
              <a:ext uri="{28A0092B-C50C-407E-A947-70E740481C1C}">
                <a14:useLocalDpi xmlns:a14="http://schemas.microsoft.com/office/drawing/2010/main" val="0"/>
              </a:ext>
            </a:extLst>
          </a:blip>
          <a:srcRect r="9033"/>
          <a:stretch>
            <a:fillRect/>
          </a:stretch>
        </p:blipFill>
        <p:spPr>
          <a:xfrm>
            <a:off x="1053490" y="2005284"/>
            <a:ext cx="1626020" cy="1481058"/>
          </a:xfrm>
          <a:prstGeom prst="ellipse">
            <a:avLst/>
          </a:prstGeom>
          <a:ln>
            <a:noFill/>
          </a:ln>
          <a:effectLst>
            <a:softEdge rad="112500"/>
          </a:effectLst>
        </p:spPr>
      </p:pic>
      <p:pic>
        <p:nvPicPr>
          <p:cNvPr id="18" name="Image 17" descr="Une image contenant meubles, dessin humoristique, table, chaise&#10;&#10;Le contenu généré par l’IA peut être incorrect.">
            <a:extLst>
              <a:ext uri="{FF2B5EF4-FFF2-40B4-BE49-F238E27FC236}">
                <a16:creationId xmlns:a16="http://schemas.microsoft.com/office/drawing/2014/main" id="{0D19371D-248D-A2B1-F31D-F285CE85D95F}"/>
              </a:ext>
            </a:extLst>
          </p:cNvPr>
          <p:cNvPicPr>
            <a:picLocks noChangeAspect="1"/>
          </p:cNvPicPr>
          <p:nvPr/>
        </p:nvPicPr>
        <p:blipFill>
          <a:blip r:embed="rId6" cstate="print">
            <a:extLst>
              <a:ext uri="{28A0092B-C50C-407E-A947-70E740481C1C}">
                <a14:useLocalDpi xmlns:a14="http://schemas.microsoft.com/office/drawing/2010/main" val="0"/>
              </a:ext>
            </a:extLst>
          </a:blip>
          <a:srcRect r="9033"/>
          <a:stretch>
            <a:fillRect/>
          </a:stretch>
        </p:blipFill>
        <p:spPr>
          <a:xfrm>
            <a:off x="1053490" y="3783707"/>
            <a:ext cx="1626020" cy="1481058"/>
          </a:xfrm>
          <a:prstGeom prst="ellipse">
            <a:avLst/>
          </a:prstGeom>
          <a:ln>
            <a:noFill/>
          </a:ln>
          <a:effectLst>
            <a:softEdge rad="112500"/>
          </a:effectLst>
        </p:spPr>
      </p:pic>
      <p:pic>
        <p:nvPicPr>
          <p:cNvPr id="19" name="Image 18" descr="Une image contenant meubles, dessin humoristique, table, chaise&#10;&#10;Le contenu généré par l’IA peut être incorrect.">
            <a:extLst>
              <a:ext uri="{FF2B5EF4-FFF2-40B4-BE49-F238E27FC236}">
                <a16:creationId xmlns:a16="http://schemas.microsoft.com/office/drawing/2014/main" id="{EC51A6C1-9CB9-B379-6ADD-B2023AC13659}"/>
              </a:ext>
            </a:extLst>
          </p:cNvPr>
          <p:cNvPicPr>
            <a:picLocks noChangeAspect="1"/>
          </p:cNvPicPr>
          <p:nvPr/>
        </p:nvPicPr>
        <p:blipFill>
          <a:blip r:embed="rId7" cstate="print">
            <a:extLst>
              <a:ext uri="{28A0092B-C50C-407E-A947-70E740481C1C}">
                <a14:useLocalDpi xmlns:a14="http://schemas.microsoft.com/office/drawing/2010/main" val="0"/>
              </a:ext>
            </a:extLst>
          </a:blip>
          <a:srcRect r="9033"/>
          <a:stretch>
            <a:fillRect/>
          </a:stretch>
        </p:blipFill>
        <p:spPr>
          <a:xfrm>
            <a:off x="1088913" y="5432368"/>
            <a:ext cx="1626020" cy="1481058"/>
          </a:xfrm>
          <a:prstGeom prst="ellipse">
            <a:avLst/>
          </a:prstGeom>
          <a:ln>
            <a:noFill/>
          </a:ln>
          <a:effectLst>
            <a:softEdge rad="112500"/>
          </a:effectLst>
        </p:spPr>
      </p:pic>
    </p:spTree>
    <p:extLst>
      <p:ext uri="{BB962C8B-B14F-4D97-AF65-F5344CB8AC3E}">
        <p14:creationId xmlns:p14="http://schemas.microsoft.com/office/powerpoint/2010/main" val="602972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13"/>
                                        </p:tgtEl>
                                        <p:attrNameLst>
                                          <p:attrName>style.opacity</p:attrName>
                                        </p:attrNameLst>
                                      </p:cBhvr>
                                      <p:to>
                                        <p:strVal val="0.5"/>
                                      </p:to>
                                    </p:set>
                                    <p:animEffect filter="image" prLst="opacity: 0.5">
                                      <p:cBhvr rctx="IE">
                                        <p:cTn id="7" dur="indefinite"/>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4"/>
                                        </p:tgtEl>
                                        <p:attrNameLst>
                                          <p:attrName>stroke.color</p:attrName>
                                        </p:attrNameLst>
                                      </p:cBhvr>
                                      <p:to>
                                        <a:schemeClr val="accent2"/>
                                      </p:to>
                                    </p:animClr>
                                    <p:set>
                                      <p:cBhvr>
                                        <p:cTn id="12" dur="2000" fill="hold"/>
                                        <p:tgtEl>
                                          <p:spTgt spid="4"/>
                                        </p:tgtEl>
                                        <p:attrNameLst>
                                          <p:attrName>stroke.on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1000"/>
                                        <p:tgtEl>
                                          <p:spTgt spid="9">
                                            <p:txEl>
                                              <p:pRg st="0" end="0"/>
                                            </p:txEl>
                                          </p:spTgt>
                                        </p:tgtEl>
                                      </p:cBhvr>
                                    </p:animEffect>
                                    <p:anim calcmode="lin" valueType="num">
                                      <p:cBhvr>
                                        <p:cTn id="2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2183638" y="3896513"/>
            <a:ext cx="8518985" cy="1275349"/>
          </a:xfrm>
          <a:prstGeom prst="rect">
            <a:avLst/>
          </a:prstGeom>
        </p:spPr>
        <p:txBody>
          <a:bodyPr wrap="square" lIns="0" tIns="0" rIns="0" bIns="0" rtlCol="0" anchor="t">
            <a:spAutoFit/>
          </a:bodyPr>
          <a:lstStyle/>
          <a:p>
            <a:pPr algn="ctr" defTabSz="685834" rtl="1">
              <a:lnSpc>
                <a:spcPts val="11099"/>
              </a:lnSpc>
            </a:pPr>
            <a:r>
              <a:rPr lang="fr-FR" sz="5400" dirty="0">
                <a:solidFill>
                  <a:srgbClr val="01070A"/>
                </a:solidFill>
                <a:latin typeface="Microsoft Uighur" panose="02000000000000000000" pitchFamily="2" charset="-78"/>
                <a:cs typeface="Microsoft Uighur" panose="02000000000000000000" pitchFamily="2" charset="-78"/>
              </a:rPr>
              <a:t> </a:t>
            </a:r>
            <a:r>
              <a:rPr lang="ar-SA" sz="5400" dirty="0">
                <a:solidFill>
                  <a:srgbClr val="01070A"/>
                </a:solidFill>
                <a:latin typeface="Microsoft Uighur" panose="02000000000000000000" pitchFamily="2" charset="-78"/>
                <a:cs typeface="Microsoft Uighur" panose="02000000000000000000" pitchFamily="2" charset="-78"/>
              </a:rPr>
              <a:t>نشاط </a:t>
            </a:r>
            <a:r>
              <a:rPr lang="ar-MA" sz="5400" dirty="0">
                <a:solidFill>
                  <a:srgbClr val="01070A"/>
                </a:solidFill>
                <a:latin typeface="Microsoft Uighur" panose="02000000000000000000" pitchFamily="2" charset="-78"/>
                <a:cs typeface="Microsoft Uighur" panose="02000000000000000000" pitchFamily="2" charset="-78"/>
              </a:rPr>
              <a:t>جداول الضرب</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11" name="ZoneTexte 10">
            <a:extLst>
              <a:ext uri="{FF2B5EF4-FFF2-40B4-BE49-F238E27FC236}">
                <a16:creationId xmlns:a16="http://schemas.microsoft.com/office/drawing/2014/main" id="{EE4B467B-95BA-B31F-3E0E-13855046ADDA}"/>
              </a:ext>
            </a:extLst>
          </p:cNvPr>
          <p:cNvSpPr txBox="1"/>
          <p:nvPr/>
        </p:nvSpPr>
        <p:spPr>
          <a:xfrm>
            <a:off x="3091912" y="5053761"/>
            <a:ext cx="7268704" cy="369332"/>
          </a:xfrm>
          <a:prstGeom prst="rect">
            <a:avLst/>
          </a:prstGeom>
          <a:noFill/>
        </p:spPr>
        <p:txBody>
          <a:bodyPr wrap="square">
            <a:spAutoFit/>
          </a:bodyPr>
          <a:lstStyle/>
          <a:p>
            <a:endParaRPr lang="fr-MA" dirty="0"/>
          </a:p>
        </p:txBody>
      </p:sp>
      <p:pic>
        <p:nvPicPr>
          <p:cNvPr id="5" name="Image 4">
            <a:extLst>
              <a:ext uri="{FF2B5EF4-FFF2-40B4-BE49-F238E27FC236}">
                <a16:creationId xmlns:a16="http://schemas.microsoft.com/office/drawing/2014/main" id="{A3CB0558-3D21-D5A0-EA81-065E6A57242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2121" b="90909" l="9353" r="89928">
                        <a14:foregroundMark x1="65468" y1="89091" x2="41727" y2="90909"/>
                        <a14:foregroundMark x1="41727" y1="90909" x2="35971" y2="83030"/>
                      </a14:backgroundRemoval>
                    </a14:imgEffect>
                  </a14:imgLayer>
                </a14:imgProps>
              </a:ext>
              <a:ext uri="{28A0092B-C50C-407E-A947-70E740481C1C}">
                <a14:useLocalDpi xmlns:a14="http://schemas.microsoft.com/office/drawing/2010/main" val="0"/>
              </a:ext>
            </a:extLst>
          </a:blip>
          <a:srcRect t="2959" b="2959"/>
          <a:stretch/>
        </p:blipFill>
        <p:spPr>
          <a:xfrm>
            <a:off x="5531000" y="6031763"/>
            <a:ext cx="2286000" cy="2553034"/>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275854" y="863026"/>
            <a:ext cx="12163763" cy="1273426"/>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بنائي الأعزاء </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سنقوم بمراجعة جداول الضرب</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سيساعدنا ذلك في التدرب على الحساب السريع</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خذوا ألواحكم، سننجز ج</a:t>
            </a:r>
            <a:r>
              <a:rPr kumimoji="0" lang="ar-MA" sz="3600" b="0" i="0" u="none" strike="noStrike" kern="1200" cap="none" spc="0" normalizeH="0" baseline="0" noProof="0" dirty="0" err="1">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داءات</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سريعة.</a:t>
            </a:r>
            <a:endParaRPr kumimoji="0" lang="fr-FR"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يطرح الأستاذ ج</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على المتعلمين يكتبون النتيجة فقط على الألواح (في حدود 10 </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جداءات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على الأكثر)</a:t>
            </a: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4061371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0" y="901111"/>
            <a:ext cx="12877800" cy="1642757"/>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ستقومون الآن بتحديات ثنائية باستعمال جداول الضرب. سيمسك تلميذ جدول الضرب ويطرح على منافسه 5 عمليات، يجيب التلميذ الثاني بسرعة (يحتسب الأستاذ بمعية التلاميذ عدد الإجابات الصحيحة وتسجل على السبورة)، يتم تبادل الأدوار</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يعين ثنائي في كل مرة (3 إلى 4 ثنائيات على الأكثر)</a:t>
            </a:r>
            <a:r>
              <a:rPr kumimoji="0" lang="fr-FR"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3037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967622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275349"/>
          </a:xfrm>
          <a:prstGeom prst="rect">
            <a:avLst/>
          </a:prstGeom>
        </p:spPr>
        <p:txBody>
          <a:bodyPr wrap="square" lIns="0" tIns="0" rIns="0" bIns="0" rtlCol="0" anchor="t">
            <a:spAutoFit/>
          </a:bodyPr>
          <a:lstStyle/>
          <a:p>
            <a:pPr algn="ctr" defTabSz="685834" rtl="1">
              <a:lnSpc>
                <a:spcPts val="11099"/>
              </a:lnSpc>
            </a:pPr>
            <a:r>
              <a:rPr lang="ar-SA" sz="5400" dirty="0">
                <a:solidFill>
                  <a:srgbClr val="01070A"/>
                </a:solidFill>
                <a:latin typeface="Microsoft Uighur" panose="02000000000000000000" pitchFamily="2" charset="-78"/>
                <a:cs typeface="Microsoft Uighur" panose="02000000000000000000" pitchFamily="2" charset="-78"/>
              </a:rPr>
              <a:t>تعرف وقراءة الأعداد وتمييز القيمة المكانية لرقم معين ضمن أعداد.</a:t>
            </a: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949F06EB-BCE0-6FF0-4E33-581EBCAAE3BC}"/>
              </a:ext>
            </a:extLst>
          </p:cNvPr>
          <p:cNvPicPr>
            <a:picLocks noChangeAspect="1"/>
          </p:cNvPicPr>
          <p:nvPr/>
        </p:nvPicPr>
        <p:blipFill>
          <a:blip r:embed="rId5">
            <a:extLst>
              <a:ext uri="{28A0092B-C50C-407E-A947-70E740481C1C}">
                <a14:useLocalDpi xmlns:a14="http://schemas.microsoft.com/office/drawing/2010/main" val="0"/>
              </a:ext>
            </a:extLst>
          </a:blip>
          <a:srcRect t="503" b="503"/>
          <a:stretch/>
        </p:blipFill>
        <p:spPr>
          <a:xfrm>
            <a:off x="5714999" y="5676900"/>
            <a:ext cx="2285999" cy="2769269"/>
          </a:xfrm>
          <a:prstGeom prst="rect">
            <a:avLst/>
          </a:prstGeom>
        </p:spPr>
      </p:pic>
    </p:spTree>
    <p:extLst>
      <p:ext uri="{BB962C8B-B14F-4D97-AF65-F5344CB8AC3E}">
        <p14:creationId xmlns:p14="http://schemas.microsoft.com/office/powerpoint/2010/main" val="11326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58576-30ED-EA7C-15B5-8752720C9CF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1BDBBFC-DDB6-746A-4D70-25065572A1FA}"/>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1E08495-845E-3B32-E433-1F57EFA4065B}"/>
              </a:ext>
            </a:extLst>
          </p:cNvPr>
          <p:cNvSpPr/>
          <p:nvPr/>
        </p:nvSpPr>
        <p:spPr>
          <a:xfrm>
            <a:off x="275853" y="2550884"/>
            <a:ext cx="13164293" cy="73322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EFBC101-7556-D915-BDA2-1E69A693CBCF}"/>
              </a:ext>
            </a:extLst>
          </p:cNvPr>
          <p:cNvSpPr/>
          <p:nvPr/>
        </p:nvSpPr>
        <p:spPr>
          <a:xfrm>
            <a:off x="-1" y="752746"/>
            <a:ext cx="13716001" cy="152751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892E606-4C7A-3FB9-FD9F-0BBC22C79417}"/>
              </a:ext>
            </a:extLst>
          </p:cNvPr>
          <p:cNvSpPr txBox="1"/>
          <p:nvPr/>
        </p:nvSpPr>
        <p:spPr>
          <a:xfrm>
            <a:off x="838200" y="863026"/>
            <a:ext cx="1160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ابنائي الأعزاء، من يذكرني ب</a:t>
            </a:r>
            <a:r>
              <a:rPr lang="ar-SA" sz="3200" dirty="0">
                <a:solidFill>
                  <a:prstClr val="white">
                    <a:lumMod val="65000"/>
                  </a:prstClr>
                </a:solidFill>
                <a:latin typeface="Microsoft Uighur" panose="02000000000000000000" pitchFamily="2" charset="-78"/>
                <a:cs typeface="Microsoft Uighur" panose="02000000000000000000" pitchFamily="2" charset="-78"/>
              </a:rPr>
              <a:t>كيفية تمثيل و</a:t>
            </a:r>
            <a:r>
              <a:rPr lang="ar-MA" sz="3200" dirty="0">
                <a:solidFill>
                  <a:prstClr val="white">
                    <a:lumMod val="65000"/>
                  </a:prstClr>
                </a:solidFill>
                <a:latin typeface="Microsoft Uighur" panose="02000000000000000000" pitchFamily="2" charset="-78"/>
                <a:cs typeface="Microsoft Uighur" panose="02000000000000000000" pitchFamily="2" charset="-78"/>
              </a:rPr>
              <a:t> قراءة وكتابة الأعداد من 0 إلى999 999 باستعمال جدول التفكيك.</a:t>
            </a:r>
          </a:p>
          <a:p>
            <a:pPr lvl="1" indent="-457200" algn="r" defTabSz="685834" rtl="1">
              <a:lnSpc>
                <a:spcPts val="3017"/>
              </a:lnSpc>
              <a:spcBef>
                <a:spcPct val="0"/>
              </a:spcBef>
              <a:buFont typeface="Arial" panose="020B0604020202020204" pitchFamily="34" charset="0"/>
              <a:buChar char="•"/>
            </a:pPr>
            <a:r>
              <a:rPr lang="ar-MA" sz="2400" dirty="0">
                <a:solidFill>
                  <a:srgbClr val="FF0000"/>
                </a:solidFill>
                <a:latin typeface="Microsoft Uighur" panose="02000000000000000000" pitchFamily="2" charset="-78"/>
                <a:cs typeface="Microsoft Uighur" panose="02000000000000000000" pitchFamily="2" charset="-78"/>
              </a:rPr>
              <a:t>يعطي الأستاذ الفرصة لباقي المتعلمين لإبداء رأيهم حول إجابة زميلهم</a:t>
            </a:r>
            <a:endParaRPr lang="fr-FR" dirty="0">
              <a:solidFill>
                <a:srgbClr val="FF0000"/>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D3A81952-617A-60E7-E024-EA22D938338F}"/>
              </a:ext>
            </a:extLst>
          </p:cNvPr>
          <p:cNvGraphicFramePr>
            <a:graphicFrameLocks noGrp="1"/>
          </p:cNvGraphicFramePr>
          <p:nvPr>
            <p:extLst>
              <p:ext uri="{D42A27DB-BD31-4B8C-83A1-F6EECF244321}">
                <p14:modId xmlns:p14="http://schemas.microsoft.com/office/powerpoint/2010/main" val="1267879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E225A5C3-9EA8-8F57-37C9-7C9E7679794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19" name="ZoneTexte 18">
            <a:extLst>
              <a:ext uri="{FF2B5EF4-FFF2-40B4-BE49-F238E27FC236}">
                <a16:creationId xmlns:a16="http://schemas.microsoft.com/office/drawing/2014/main" id="{8032B678-0766-7898-52E7-4747855FBDDC}"/>
              </a:ext>
            </a:extLst>
          </p:cNvPr>
          <p:cNvSpPr txBox="1"/>
          <p:nvPr/>
        </p:nvSpPr>
        <p:spPr>
          <a:xfrm>
            <a:off x="9583759" y="4903451"/>
            <a:ext cx="2726354" cy="2308324"/>
          </a:xfrm>
          <a:prstGeom prst="rect">
            <a:avLst/>
          </a:prstGeom>
          <a:noFill/>
        </p:spPr>
        <p:txBody>
          <a:bodyPr wrap="square" rtlCol="0">
            <a:spAutoFit/>
          </a:bodyPr>
          <a:lstStyle/>
          <a:p>
            <a:pPr algn="r" rtl="1"/>
            <a:r>
              <a:rPr lang="ar-SA" sz="3600" dirty="0">
                <a:solidFill>
                  <a:schemeClr val="bg1"/>
                </a:solidFill>
                <a:latin typeface="IBM Plex Sans Arabic" panose="020B0503050203000203" pitchFamily="34" charset="-78"/>
                <a:cs typeface="IBM Plex Sans Arabic" panose="020B0503050203000203" pitchFamily="34" charset="-78"/>
              </a:rPr>
              <a:t>نمذجة التعرف على الاعداد بالخشيبات والحزم</a:t>
            </a:r>
            <a:endParaRPr lang="fr-FR" sz="3600" dirty="0">
              <a:solidFill>
                <a:schemeClr val="bg1"/>
              </a:solidFill>
              <a:latin typeface="IBM Plex Sans Arabic" panose="020B0503050203000203" pitchFamily="34" charset="-78"/>
              <a:cs typeface="IBM Plex Sans Arabic" panose="020B0503050203000203" pitchFamily="34" charset="-78"/>
            </a:endParaRPr>
          </a:p>
        </p:txBody>
      </p:sp>
      <p:grpSp>
        <p:nvGrpSpPr>
          <p:cNvPr id="5" name="Groupe 4">
            <a:extLst>
              <a:ext uri="{FF2B5EF4-FFF2-40B4-BE49-F238E27FC236}">
                <a16:creationId xmlns:a16="http://schemas.microsoft.com/office/drawing/2014/main" id="{F8AFCB50-FD3A-0B97-141C-DD29DFBF5972}"/>
              </a:ext>
            </a:extLst>
          </p:cNvPr>
          <p:cNvGrpSpPr/>
          <p:nvPr/>
        </p:nvGrpSpPr>
        <p:grpSpPr>
          <a:xfrm>
            <a:off x="1254990" y="2602110"/>
            <a:ext cx="6564968" cy="7230788"/>
            <a:chOff x="5527145" y="2366668"/>
            <a:chExt cx="6564968" cy="7230788"/>
          </a:xfrm>
        </p:grpSpPr>
        <p:pic>
          <p:nvPicPr>
            <p:cNvPr id="6" name="Image 5" descr="Une image contenant capture d’écran, Rectangle, cadre photo, art&#10;&#10;Le contenu généré par l’IA peut être incorrect.">
              <a:extLst>
                <a:ext uri="{FF2B5EF4-FFF2-40B4-BE49-F238E27FC236}">
                  <a16:creationId xmlns:a16="http://schemas.microsoft.com/office/drawing/2014/main" id="{443D4A1E-0F43-F1C9-28F4-BA9AFB483662}"/>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527145" y="2366668"/>
              <a:ext cx="6293024" cy="3304211"/>
            </a:xfrm>
            <a:prstGeom prst="rect">
              <a:avLst/>
            </a:prstGeom>
          </p:spPr>
        </p:pic>
        <p:pic>
          <p:nvPicPr>
            <p:cNvPr id="7" name="Image 6">
              <a:extLst>
                <a:ext uri="{FF2B5EF4-FFF2-40B4-BE49-F238E27FC236}">
                  <a16:creationId xmlns:a16="http://schemas.microsoft.com/office/drawing/2014/main" id="{12A1013D-39DF-C47F-0F7B-973EA8644C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917" b="93904" l="5625" r="90781">
                          <a14:foregroundMark x1="24844" y1="19695" x2="17578" y2="19695"/>
                          <a14:foregroundMark x1="44844" y1="6917" x2="38125" y2="7386"/>
                          <a14:foregroundMark x1="21328" y1="42556" x2="18828" y2="45955"/>
                          <a14:foregroundMark x1="9609" y1="33998" x2="9375" y2="52403"/>
                          <a14:foregroundMark x1="9375" y1="52403" x2="8672" y2="55451"/>
                          <a14:foregroundMark x1="6406" y1="48769" x2="5781" y2="61547"/>
                          <a14:foregroundMark x1="26719" y1="86401" x2="21016" y2="88746"/>
                          <a14:foregroundMark x1="40391" y1="80657" x2="51172" y2="81125"/>
                          <a14:foregroundMark x1="34063" y1="89683" x2="49688" y2="67409"/>
                          <a14:foregroundMark x1="49688" y1="67409" x2="37266" y2="62837"/>
                          <a14:foregroundMark x1="37266" y1="62837" x2="29453" y2="64713"/>
                          <a14:foregroundMark x1="29453" y1="64713" x2="29297" y2="64947"/>
                          <a14:foregroundMark x1="33438" y1="70692" x2="42578" y2="89566"/>
                          <a14:foregroundMark x1="42578" y1="89566" x2="54063" y2="91325"/>
                          <a14:foregroundMark x1="54063" y1="91325" x2="55000" y2="86401"/>
                          <a14:foregroundMark x1="51484" y1="94021" x2="37500" y2="92966"/>
                          <a14:foregroundMark x1="90781" y1="32122" x2="90781" y2="36342"/>
                        </a14:backgroundRemoval>
                      </a14:imgEffect>
                    </a14:imgLayer>
                  </a14:imgProps>
                </a:ext>
                <a:ext uri="{28A0092B-C50C-407E-A947-70E740481C1C}">
                  <a14:useLocalDpi xmlns:a14="http://schemas.microsoft.com/office/drawing/2010/main" val="0"/>
                </a:ext>
              </a:extLst>
            </a:blip>
            <a:srcRect/>
            <a:stretch/>
          </p:blipFill>
          <p:spPr>
            <a:xfrm>
              <a:off x="5539195" y="5230551"/>
              <a:ext cx="6552918" cy="4366905"/>
            </a:xfrm>
            <a:prstGeom prst="rect">
              <a:avLst/>
            </a:prstGeom>
          </p:spPr>
        </p:pic>
      </p:grpSp>
      <p:pic>
        <p:nvPicPr>
          <p:cNvPr id="2" name="Image 1">
            <a:extLst>
              <a:ext uri="{FF2B5EF4-FFF2-40B4-BE49-F238E27FC236}">
                <a16:creationId xmlns:a16="http://schemas.microsoft.com/office/drawing/2014/main" id="{FD59B8DF-4CC9-365B-AD18-0708D1BA17B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4830366" y="2986007"/>
            <a:ext cx="2126957" cy="2665684"/>
          </a:xfrm>
          <a:prstGeom prst="rect">
            <a:avLst/>
          </a:prstGeom>
        </p:spPr>
      </p:pic>
      <p:pic>
        <p:nvPicPr>
          <p:cNvPr id="3" name="Image 2">
            <a:extLst>
              <a:ext uri="{FF2B5EF4-FFF2-40B4-BE49-F238E27FC236}">
                <a16:creationId xmlns:a16="http://schemas.microsoft.com/office/drawing/2014/main" id="{30F0D410-8FDE-993B-429E-5F6371C9EF4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00481" y="3084743"/>
            <a:ext cx="4762500" cy="4762500"/>
          </a:xfrm>
          <a:prstGeom prst="rect">
            <a:avLst/>
          </a:prstGeom>
        </p:spPr>
      </p:pic>
      <p:sp>
        <p:nvSpPr>
          <p:cNvPr id="4" name="ZoneTexte 3">
            <a:extLst>
              <a:ext uri="{FF2B5EF4-FFF2-40B4-BE49-F238E27FC236}">
                <a16:creationId xmlns:a16="http://schemas.microsoft.com/office/drawing/2014/main" id="{66293D2E-8A1E-6BFB-2B5D-A9C3E01EED8E}"/>
              </a:ext>
            </a:extLst>
          </p:cNvPr>
          <p:cNvSpPr txBox="1"/>
          <p:nvPr/>
        </p:nvSpPr>
        <p:spPr>
          <a:xfrm>
            <a:off x="9311815" y="3771900"/>
            <a:ext cx="2833006" cy="3754874"/>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نشاط التعرف على الأعداد باستعمال </a:t>
            </a:r>
            <a:r>
              <a:rPr lang="ar-MA" sz="4400" b="1" dirty="0">
                <a:latin typeface="Microsoft Uighur" panose="02000000000000000000" pitchFamily="2" charset="-78"/>
                <a:cs typeface="Microsoft Uighur" panose="02000000000000000000" pitchFamily="2" charset="-78"/>
              </a:rPr>
              <a:t>جدول التفكيك من طرف أحد التلاميذ</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587182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7A60A-854E-877B-61FD-F77DCD8F7EF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34EEB38-F5FD-4EA4-D826-15FDEF97945E}"/>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BB38D9-AC5C-3145-01B8-72D4E452662B}"/>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0B69463-44C8-758C-203A-78D728341F4C}"/>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72F34A-3550-9338-40C7-4DD43D4C074F}"/>
              </a:ext>
            </a:extLst>
          </p:cNvPr>
          <p:cNvSpPr txBox="1"/>
          <p:nvPr/>
        </p:nvSpPr>
        <p:spPr>
          <a:xfrm>
            <a:off x="838200" y="863026"/>
            <a:ext cx="11601417" cy="124649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جاء دوركم</a:t>
            </a:r>
            <a:r>
              <a:rPr lang="ar-MA" sz="3200" dirty="0">
                <a:solidFill>
                  <a:prstClr val="white">
                    <a:lumMod val="65000"/>
                  </a:prstClr>
                </a:solidFill>
                <a:latin typeface="Microsoft Uighur" panose="02000000000000000000" pitchFamily="2" charset="-78"/>
                <a:cs typeface="Microsoft Uighur" panose="02000000000000000000" pitchFamily="2" charset="-78"/>
              </a:rPr>
              <a:t>.</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مثلوا العدد 84312 باستعمال جدول التفكيك</a:t>
            </a:r>
          </a:p>
          <a:p>
            <a:pPr marL="342900" lvl="1" indent="-342900" algn="r" defTabSz="685834" rtl="1">
              <a:lnSpc>
                <a:spcPts val="3017"/>
              </a:lnSpc>
              <a:spcBef>
                <a:spcPct val="0"/>
              </a:spcBef>
              <a:buFont typeface="Arial" panose="020B0604020202020204" pitchFamily="34" charset="0"/>
              <a:buChar char="•"/>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AFC6F3C8-62A1-8024-37DE-62E971BCF78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6D4E26FF-F189-F450-D4DD-E4A2D52F8FE2}"/>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3" name="Rectangle : coins arrondis 2">
            <a:extLst>
              <a:ext uri="{FF2B5EF4-FFF2-40B4-BE49-F238E27FC236}">
                <a16:creationId xmlns:a16="http://schemas.microsoft.com/office/drawing/2014/main" id="{5BD04ED1-AFF8-5788-0F4C-08E71B0B757A}"/>
              </a:ext>
            </a:extLst>
          </p:cNvPr>
          <p:cNvSpPr/>
          <p:nvPr/>
        </p:nvSpPr>
        <p:spPr>
          <a:xfrm>
            <a:off x="4733908" y="3543300"/>
            <a:ext cx="3810000" cy="320040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5" name="Rectangle : coins arrondis 4">
            <a:extLst>
              <a:ext uri="{FF2B5EF4-FFF2-40B4-BE49-F238E27FC236}">
                <a16:creationId xmlns:a16="http://schemas.microsoft.com/office/drawing/2014/main" id="{1E4E9F3D-A585-CA5F-B7ED-5F96FFD28F59}"/>
              </a:ext>
            </a:extLst>
          </p:cNvPr>
          <p:cNvSpPr/>
          <p:nvPr/>
        </p:nvSpPr>
        <p:spPr>
          <a:xfrm>
            <a:off x="5817310" y="7903369"/>
            <a:ext cx="1650290"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fr-FR" sz="3600" dirty="0">
                <a:solidFill>
                  <a:schemeClr val="tx1"/>
                </a:solidFill>
              </a:rPr>
              <a:t>84 312</a:t>
            </a:r>
          </a:p>
        </p:txBody>
      </p:sp>
      <p:cxnSp>
        <p:nvCxnSpPr>
          <p:cNvPr id="19" name="Connecteur droit 18">
            <a:extLst>
              <a:ext uri="{FF2B5EF4-FFF2-40B4-BE49-F238E27FC236}">
                <a16:creationId xmlns:a16="http://schemas.microsoft.com/office/drawing/2014/main" id="{C0E27B51-4FBB-CC38-FED6-12382A7D4171}"/>
              </a:ext>
            </a:extLst>
          </p:cNvPr>
          <p:cNvCxnSpPr>
            <a:cxnSpLocks/>
            <a:stCxn id="3" idx="2"/>
            <a:endCxn id="5" idx="0"/>
          </p:cNvCxnSpPr>
          <p:nvPr/>
        </p:nvCxnSpPr>
        <p:spPr>
          <a:xfrm>
            <a:off x="6638908" y="6743700"/>
            <a:ext cx="3547"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2" name="Image 1" descr="Une image contenant Rectangle, capture d’écran, vert, carré&#10;&#10;Le contenu généré par l’IA peut être incorrect.">
            <a:extLst>
              <a:ext uri="{FF2B5EF4-FFF2-40B4-BE49-F238E27FC236}">
                <a16:creationId xmlns:a16="http://schemas.microsoft.com/office/drawing/2014/main" id="{E8EF8AFA-F3A4-C238-5A4F-D4008EF2C25A}"/>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150172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56DEF-993F-ED96-C67A-EEF3D46C4B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7D5A945-8D68-DE56-4BEC-5775BCCE863B}"/>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08C965C-B065-0FA5-FE49-DE38D7F729E4}"/>
              </a:ext>
            </a:extLst>
          </p:cNvPr>
          <p:cNvSpPr/>
          <p:nvPr/>
        </p:nvSpPr>
        <p:spPr>
          <a:xfrm>
            <a:off x="275852" y="2485756"/>
            <a:ext cx="13164293" cy="73322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BFB2726-2676-21AE-6855-4894B1A5B64A}"/>
              </a:ext>
            </a:extLst>
          </p:cNvPr>
          <p:cNvSpPr/>
          <p:nvPr/>
        </p:nvSpPr>
        <p:spPr>
          <a:xfrm>
            <a:off x="-1" y="752746"/>
            <a:ext cx="13716001" cy="152751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A00B28A-A871-8EC5-BABE-20087107A97C}"/>
              </a:ext>
            </a:extLst>
          </p:cNvPr>
          <p:cNvSpPr txBox="1"/>
          <p:nvPr/>
        </p:nvSpPr>
        <p:spPr>
          <a:xfrm>
            <a:off x="838200" y="863026"/>
            <a:ext cx="1160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20D2C908-047A-F919-A5C2-C64577F8257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00F9C7AF-41E3-3422-FC56-D8596718797D}"/>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3" name="Rectangle : coins arrondis 2">
            <a:extLst>
              <a:ext uri="{FF2B5EF4-FFF2-40B4-BE49-F238E27FC236}">
                <a16:creationId xmlns:a16="http://schemas.microsoft.com/office/drawing/2014/main" id="{43C7D253-F4FC-DB44-FF9D-2109B9852C71}"/>
              </a:ext>
            </a:extLst>
          </p:cNvPr>
          <p:cNvSpPr/>
          <p:nvPr/>
        </p:nvSpPr>
        <p:spPr>
          <a:xfrm>
            <a:off x="3276600" y="2595466"/>
            <a:ext cx="6934200" cy="4681634"/>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5" name="Rectangle : coins arrondis 4">
            <a:extLst>
              <a:ext uri="{FF2B5EF4-FFF2-40B4-BE49-F238E27FC236}">
                <a16:creationId xmlns:a16="http://schemas.microsoft.com/office/drawing/2014/main" id="{1447E5E2-BB4A-EA57-EBE9-7009E706F12D}"/>
              </a:ext>
            </a:extLst>
          </p:cNvPr>
          <p:cNvSpPr/>
          <p:nvPr/>
        </p:nvSpPr>
        <p:spPr>
          <a:xfrm>
            <a:off x="5562600" y="7903369"/>
            <a:ext cx="1738497"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fr-FR" sz="3600" dirty="0">
                <a:solidFill>
                  <a:schemeClr val="tx1"/>
                </a:solidFill>
              </a:rPr>
              <a:t>84 312</a:t>
            </a:r>
          </a:p>
        </p:txBody>
      </p:sp>
      <p:cxnSp>
        <p:nvCxnSpPr>
          <p:cNvPr id="19" name="Connecteur droit 18">
            <a:extLst>
              <a:ext uri="{FF2B5EF4-FFF2-40B4-BE49-F238E27FC236}">
                <a16:creationId xmlns:a16="http://schemas.microsoft.com/office/drawing/2014/main" id="{08D4E68C-54D8-8701-6476-565EFA27E9A1}"/>
              </a:ext>
            </a:extLst>
          </p:cNvPr>
          <p:cNvCxnSpPr>
            <a:cxnSpLocks/>
            <a:endCxn id="5" idx="0"/>
          </p:cNvCxnSpPr>
          <p:nvPr/>
        </p:nvCxnSpPr>
        <p:spPr>
          <a:xfrm>
            <a:off x="6431849" y="7277100"/>
            <a:ext cx="0" cy="626269"/>
          </a:xfrm>
          <a:prstGeom prst="line">
            <a:avLst/>
          </a:prstGeom>
        </p:spPr>
        <p:style>
          <a:lnRef idx="2">
            <a:schemeClr val="accent2"/>
          </a:lnRef>
          <a:fillRef idx="0">
            <a:schemeClr val="accent2"/>
          </a:fillRef>
          <a:effectRef idx="1">
            <a:schemeClr val="accent2"/>
          </a:effectRef>
          <a:fontRef idx="minor">
            <a:schemeClr val="tx1"/>
          </a:fontRef>
        </p:style>
      </p:cxnSp>
      <p:pic>
        <p:nvPicPr>
          <p:cNvPr id="4" name="Image 3" descr="Une image contenant dessin humoristique, Dessin d’enfant, clipart, Dessin animé&#10;&#10;Le contenu généré par l’IA peut être incorrect.">
            <a:extLst>
              <a:ext uri="{FF2B5EF4-FFF2-40B4-BE49-F238E27FC236}">
                <a16:creationId xmlns:a16="http://schemas.microsoft.com/office/drawing/2014/main" id="{9CCCFA35-2F71-3A0B-51CB-8ECCFD2FEB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pic>
        <p:nvPicPr>
          <p:cNvPr id="9" name="Image 8">
            <a:extLst>
              <a:ext uri="{FF2B5EF4-FFF2-40B4-BE49-F238E27FC236}">
                <a16:creationId xmlns:a16="http://schemas.microsoft.com/office/drawing/2014/main" id="{FC35F1D4-B2C8-7530-249B-FAEE4327132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795509" y="4187031"/>
            <a:ext cx="1457325" cy="981075"/>
          </a:xfrm>
          <a:prstGeom prst="rect">
            <a:avLst/>
          </a:prstGeom>
        </p:spPr>
      </p:pic>
      <p:pic>
        <p:nvPicPr>
          <p:cNvPr id="11" name="Image 10">
            <a:extLst>
              <a:ext uri="{FF2B5EF4-FFF2-40B4-BE49-F238E27FC236}">
                <a16:creationId xmlns:a16="http://schemas.microsoft.com/office/drawing/2014/main" id="{22DD2C7A-44D6-4944-8106-E48BA307D01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521780" y="4171950"/>
            <a:ext cx="1049274" cy="971550"/>
          </a:xfrm>
          <a:prstGeom prst="rect">
            <a:avLst/>
          </a:prstGeom>
        </p:spPr>
      </p:pic>
      <p:pic>
        <p:nvPicPr>
          <p:cNvPr id="14" name="Image 13">
            <a:extLst>
              <a:ext uri="{FF2B5EF4-FFF2-40B4-BE49-F238E27FC236}">
                <a16:creationId xmlns:a16="http://schemas.microsoft.com/office/drawing/2014/main" id="{013107B6-3A82-6A08-FBFF-4AD69D2F693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525309" y="5701369"/>
            <a:ext cx="809625" cy="929569"/>
          </a:xfrm>
          <a:prstGeom prst="rect">
            <a:avLst/>
          </a:prstGeom>
        </p:spPr>
      </p:pic>
      <p:pic>
        <p:nvPicPr>
          <p:cNvPr id="20" name="Image 19">
            <a:extLst>
              <a:ext uri="{FF2B5EF4-FFF2-40B4-BE49-F238E27FC236}">
                <a16:creationId xmlns:a16="http://schemas.microsoft.com/office/drawing/2014/main" id="{FD03D932-8B6B-B90E-E2B2-61920A56D4AC}"/>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7644806" y="5750160"/>
            <a:ext cx="609600" cy="960894"/>
          </a:xfrm>
          <a:prstGeom prst="rect">
            <a:avLst/>
          </a:prstGeom>
        </p:spPr>
      </p:pic>
      <p:pic>
        <p:nvPicPr>
          <p:cNvPr id="2" name="Image 1">
            <a:extLst>
              <a:ext uri="{FF2B5EF4-FFF2-40B4-BE49-F238E27FC236}">
                <a16:creationId xmlns:a16="http://schemas.microsoft.com/office/drawing/2014/main" id="{32F191A6-C8C0-8C83-EA1E-993D3B41A7C9}"/>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6316659" y="4263231"/>
            <a:ext cx="1203291" cy="904875"/>
          </a:xfrm>
          <a:prstGeom prst="rect">
            <a:avLst/>
          </a:prstGeom>
        </p:spPr>
      </p:pic>
    </p:spTree>
    <p:extLst>
      <p:ext uri="{BB962C8B-B14F-4D97-AF65-F5344CB8AC3E}">
        <p14:creationId xmlns:p14="http://schemas.microsoft.com/office/powerpoint/2010/main" val="3022968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7C757-AC2E-3552-B4E2-393A3DFA74C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309373-D0C1-560B-CA21-870C11FCE8DC}"/>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9ED9554-E135-C09B-D12F-3AC0AF9B5C20}"/>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B15A618-5DBE-754D-879B-55AFD94BD3B2}"/>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28BF466-09E8-C993-97FF-AA3ACD40FDA0}"/>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أكتبوا على ألواحكم العدد المناسب للتمثيل.</a:t>
            </a:r>
          </a:p>
        </p:txBody>
      </p:sp>
      <p:graphicFrame>
        <p:nvGraphicFramePr>
          <p:cNvPr id="13" name="Tableau 12">
            <a:extLst>
              <a:ext uri="{FF2B5EF4-FFF2-40B4-BE49-F238E27FC236}">
                <a16:creationId xmlns:a16="http://schemas.microsoft.com/office/drawing/2014/main" id="{6FD0A553-1397-CF93-D54C-BAB8E0826D3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06E2E763-B682-31DE-3044-DB476A50ECF6}"/>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5CA690A-A091-9296-D7E9-A23D025D1FA8}"/>
              </a:ext>
            </a:extLst>
          </p:cNvPr>
          <p:cNvSpPr/>
          <p:nvPr/>
        </p:nvSpPr>
        <p:spPr>
          <a:xfrm>
            <a:off x="3733800" y="3434190"/>
            <a:ext cx="5791200" cy="330951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03747F46-AE73-70AE-ECF9-F3F6401D0CA7}"/>
              </a:ext>
            </a:extLst>
          </p:cNvPr>
          <p:cNvSpPr/>
          <p:nvPr/>
        </p:nvSpPr>
        <p:spPr>
          <a:xfrm>
            <a:off x="5912526" y="7903369"/>
            <a:ext cx="145276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763568BE-303A-F322-FB6D-F29984768E8F}"/>
              </a:ext>
            </a:extLst>
          </p:cNvPr>
          <p:cNvCxnSpPr>
            <a:cxnSpLocks/>
            <a:stCxn id="3" idx="2"/>
            <a:endCxn id="4" idx="0"/>
          </p:cNvCxnSpPr>
          <p:nvPr/>
        </p:nvCxnSpPr>
        <p:spPr>
          <a:xfrm>
            <a:off x="6629400" y="6743700"/>
            <a:ext cx="9508"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7" name="Image 6" descr="Une image contenant Rectangle, capture d’écran, vert, carré&#10;&#10;Le contenu généré par l’IA peut être incorrect.">
            <a:extLst>
              <a:ext uri="{FF2B5EF4-FFF2-40B4-BE49-F238E27FC236}">
                <a16:creationId xmlns:a16="http://schemas.microsoft.com/office/drawing/2014/main" id="{1AD42A55-7679-CFAA-B21D-C541C81E7D0E}"/>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pic>
        <p:nvPicPr>
          <p:cNvPr id="17" name="Image 16">
            <a:extLst>
              <a:ext uri="{FF2B5EF4-FFF2-40B4-BE49-F238E27FC236}">
                <a16:creationId xmlns:a16="http://schemas.microsoft.com/office/drawing/2014/main" id="{6C8AA427-4303-FC47-E7D7-14DE074EFB46}"/>
              </a:ext>
            </a:extLst>
          </p:cNvPr>
          <p:cNvPicPr>
            <a:picLocks noChangeAspect="1"/>
          </p:cNvPicPr>
          <p:nvPr/>
        </p:nvPicPr>
        <p:blipFill>
          <a:blip r:embed="rId5"/>
          <a:stretch>
            <a:fillRect/>
          </a:stretch>
        </p:blipFill>
        <p:spPr>
          <a:xfrm>
            <a:off x="4299581" y="3879862"/>
            <a:ext cx="1743075" cy="971550"/>
          </a:xfrm>
          <a:prstGeom prst="rect">
            <a:avLst/>
          </a:prstGeom>
        </p:spPr>
      </p:pic>
      <p:pic>
        <p:nvPicPr>
          <p:cNvPr id="19" name="Image 18">
            <a:extLst>
              <a:ext uri="{FF2B5EF4-FFF2-40B4-BE49-F238E27FC236}">
                <a16:creationId xmlns:a16="http://schemas.microsoft.com/office/drawing/2014/main" id="{66EB435D-68A6-93BB-F789-67B8AEA8FCC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566281" y="5249294"/>
            <a:ext cx="1476375" cy="909290"/>
          </a:xfrm>
          <a:prstGeom prst="rect">
            <a:avLst/>
          </a:prstGeom>
        </p:spPr>
      </p:pic>
      <p:pic>
        <p:nvPicPr>
          <p:cNvPr id="22" name="Image 21">
            <a:extLst>
              <a:ext uri="{FF2B5EF4-FFF2-40B4-BE49-F238E27FC236}">
                <a16:creationId xmlns:a16="http://schemas.microsoft.com/office/drawing/2014/main" id="{92D90522-2160-C897-FCC4-F1C4F44310A2}"/>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604316" y="3827613"/>
            <a:ext cx="1228725" cy="879087"/>
          </a:xfrm>
          <a:prstGeom prst="rect">
            <a:avLst/>
          </a:prstGeom>
        </p:spPr>
      </p:pic>
      <p:pic>
        <p:nvPicPr>
          <p:cNvPr id="25" name="Image 24">
            <a:extLst>
              <a:ext uri="{FF2B5EF4-FFF2-40B4-BE49-F238E27FC236}">
                <a16:creationId xmlns:a16="http://schemas.microsoft.com/office/drawing/2014/main" id="{9F07B694-8421-879D-F58F-BEB352608A96}"/>
              </a:ext>
            </a:extLst>
          </p:cNvPr>
          <p:cNvPicPr>
            <a:picLocks noChangeAspect="1"/>
          </p:cNvPicPr>
          <p:nvPr/>
        </p:nvPicPr>
        <p:blipFill>
          <a:blip r:embed="rId8"/>
          <a:stretch>
            <a:fillRect/>
          </a:stretch>
        </p:blipFill>
        <p:spPr>
          <a:xfrm>
            <a:off x="6813866" y="5164410"/>
            <a:ext cx="1019175" cy="942975"/>
          </a:xfrm>
          <a:prstGeom prst="rect">
            <a:avLst/>
          </a:prstGeom>
        </p:spPr>
      </p:pic>
      <p:pic>
        <p:nvPicPr>
          <p:cNvPr id="29" name="Image 28">
            <a:extLst>
              <a:ext uri="{FF2B5EF4-FFF2-40B4-BE49-F238E27FC236}">
                <a16:creationId xmlns:a16="http://schemas.microsoft.com/office/drawing/2014/main" id="{818E9B04-E0BE-8FB9-16DB-790E1B823519}"/>
              </a:ext>
            </a:extLst>
          </p:cNvPr>
          <p:cNvPicPr>
            <a:picLocks noChangeAspect="1"/>
          </p:cNvPicPr>
          <p:nvPr/>
        </p:nvPicPr>
        <p:blipFill>
          <a:blip r:embed="rId9"/>
          <a:stretch>
            <a:fillRect/>
          </a:stretch>
        </p:blipFill>
        <p:spPr>
          <a:xfrm>
            <a:off x="8483915" y="3889899"/>
            <a:ext cx="628650" cy="1028700"/>
          </a:xfrm>
          <a:prstGeom prst="rect">
            <a:avLst/>
          </a:prstGeom>
        </p:spPr>
      </p:pic>
      <p:pic>
        <p:nvPicPr>
          <p:cNvPr id="6" name="Image 5">
            <a:extLst>
              <a:ext uri="{FF2B5EF4-FFF2-40B4-BE49-F238E27FC236}">
                <a16:creationId xmlns:a16="http://schemas.microsoft.com/office/drawing/2014/main" id="{53BF963A-DC9B-2326-8D40-859BA25C81DF}"/>
              </a:ext>
            </a:extLst>
          </p:cNvPr>
          <p:cNvPicPr>
            <a:picLocks noChangeAspect="1"/>
          </p:cNvPicPr>
          <p:nvPr/>
        </p:nvPicPr>
        <p:blipFill>
          <a:blip r:embed="rId10"/>
          <a:stretch>
            <a:fillRect/>
          </a:stretch>
        </p:blipFill>
        <p:spPr>
          <a:xfrm>
            <a:off x="8332147" y="5202510"/>
            <a:ext cx="790575" cy="904875"/>
          </a:xfrm>
          <a:prstGeom prst="rect">
            <a:avLst/>
          </a:prstGeom>
        </p:spPr>
      </p:pic>
    </p:spTree>
    <p:extLst>
      <p:ext uri="{BB962C8B-B14F-4D97-AF65-F5344CB8AC3E}">
        <p14:creationId xmlns:p14="http://schemas.microsoft.com/office/powerpoint/2010/main" val="2236643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يجب على الأستاذ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34024-81DB-E428-E78C-9D5E9D4B91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51B7781-A702-729A-19BF-9D8B42F0BF95}"/>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28C2906-DD88-C75E-F1B0-14E4150B13FB}"/>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B629B68D-B8C0-49CA-96A3-54E87D000F29}"/>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8F6D8B9-6E73-AA74-57B0-DDD1E18B7089}"/>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p:txBody>
      </p:sp>
      <p:graphicFrame>
        <p:nvGraphicFramePr>
          <p:cNvPr id="13" name="Tableau 12">
            <a:extLst>
              <a:ext uri="{FF2B5EF4-FFF2-40B4-BE49-F238E27FC236}">
                <a16:creationId xmlns:a16="http://schemas.microsoft.com/office/drawing/2014/main" id="{C0AA5123-A5C2-657D-D609-0B48E1D6670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3CB8A569-6670-C007-91D1-06B03C7A79D7}"/>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7517C502-D96C-1402-E718-678F12610A98}"/>
              </a:ext>
            </a:extLst>
          </p:cNvPr>
          <p:cNvSpPr/>
          <p:nvPr/>
        </p:nvSpPr>
        <p:spPr>
          <a:xfrm>
            <a:off x="3733800" y="3434190"/>
            <a:ext cx="5867400" cy="330951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D377EE4C-DF60-FF27-4F14-6405F79472F2}"/>
              </a:ext>
            </a:extLst>
          </p:cNvPr>
          <p:cNvSpPr/>
          <p:nvPr/>
        </p:nvSpPr>
        <p:spPr>
          <a:xfrm>
            <a:off x="5410199" y="7903369"/>
            <a:ext cx="2422841"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3600" dirty="0">
                <a:solidFill>
                  <a:prstClr val="black"/>
                </a:solidFill>
                <a:latin typeface="Calibri"/>
                <a:cs typeface="Arial" panose="020B0604020202020204" pitchFamily="34" charset="0"/>
              </a:rPr>
              <a:t>781 932</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1C6E753D-8F41-00DA-C913-AAC25ADF5A77}"/>
              </a:ext>
            </a:extLst>
          </p:cNvPr>
          <p:cNvCxnSpPr>
            <a:cxnSpLocks/>
            <a:stCxn id="3" idx="2"/>
            <a:endCxn id="4" idx="0"/>
          </p:cNvCxnSpPr>
          <p:nvPr/>
        </p:nvCxnSpPr>
        <p:spPr>
          <a:xfrm flipH="1">
            <a:off x="6621620" y="6743700"/>
            <a:ext cx="45880"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7" name="Image 6">
            <a:extLst>
              <a:ext uri="{FF2B5EF4-FFF2-40B4-BE49-F238E27FC236}">
                <a16:creationId xmlns:a16="http://schemas.microsoft.com/office/drawing/2014/main" id="{C009BEB6-E297-F5BA-A855-514DDA0C59A6}"/>
              </a:ext>
            </a:extLst>
          </p:cNvPr>
          <p:cNvPicPr>
            <a:picLocks noChangeAspect="1"/>
          </p:cNvPicPr>
          <p:nvPr/>
        </p:nvPicPr>
        <p:blipFill>
          <a:blip r:embed="rId4">
            <a:extLst>
              <a:ext uri="{28A0092B-C50C-407E-A947-70E740481C1C}">
                <a14:useLocalDpi xmlns:a14="http://schemas.microsoft.com/office/drawing/2010/main" val="0"/>
              </a:ext>
            </a:extLst>
          </a:blip>
          <a:srcRect t="5996" b="5996"/>
          <a:stretch/>
        </p:blipFill>
        <p:spPr>
          <a:xfrm>
            <a:off x="590932" y="998124"/>
            <a:ext cx="1295400" cy="818666"/>
          </a:xfrm>
          <a:prstGeom prst="rect">
            <a:avLst/>
          </a:prstGeom>
        </p:spPr>
      </p:pic>
      <p:pic>
        <p:nvPicPr>
          <p:cNvPr id="2" name="Image 1">
            <a:extLst>
              <a:ext uri="{FF2B5EF4-FFF2-40B4-BE49-F238E27FC236}">
                <a16:creationId xmlns:a16="http://schemas.microsoft.com/office/drawing/2014/main" id="{1D7D63B4-331C-7A0A-AABF-0A1518501591}"/>
              </a:ext>
            </a:extLst>
          </p:cNvPr>
          <p:cNvPicPr>
            <a:picLocks noChangeAspect="1"/>
          </p:cNvPicPr>
          <p:nvPr/>
        </p:nvPicPr>
        <p:blipFill>
          <a:blip r:embed="rId5"/>
          <a:stretch>
            <a:fillRect/>
          </a:stretch>
        </p:blipFill>
        <p:spPr>
          <a:xfrm>
            <a:off x="4299581" y="3879862"/>
            <a:ext cx="1743075" cy="971550"/>
          </a:xfrm>
          <a:prstGeom prst="rect">
            <a:avLst/>
          </a:prstGeom>
        </p:spPr>
      </p:pic>
      <p:pic>
        <p:nvPicPr>
          <p:cNvPr id="6" name="Image 5">
            <a:extLst>
              <a:ext uri="{FF2B5EF4-FFF2-40B4-BE49-F238E27FC236}">
                <a16:creationId xmlns:a16="http://schemas.microsoft.com/office/drawing/2014/main" id="{3D1D0AD2-404E-E21E-8295-128C90D3CC1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566281" y="5249294"/>
            <a:ext cx="1476375" cy="909290"/>
          </a:xfrm>
          <a:prstGeom prst="rect">
            <a:avLst/>
          </a:prstGeom>
        </p:spPr>
      </p:pic>
      <p:pic>
        <p:nvPicPr>
          <p:cNvPr id="9" name="Image 8">
            <a:extLst>
              <a:ext uri="{FF2B5EF4-FFF2-40B4-BE49-F238E27FC236}">
                <a16:creationId xmlns:a16="http://schemas.microsoft.com/office/drawing/2014/main" id="{10877779-47F8-7980-ACC1-36D9FA8960D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604316" y="3827613"/>
            <a:ext cx="1228725" cy="879087"/>
          </a:xfrm>
          <a:prstGeom prst="rect">
            <a:avLst/>
          </a:prstGeom>
        </p:spPr>
      </p:pic>
      <p:pic>
        <p:nvPicPr>
          <p:cNvPr id="17" name="Image 16">
            <a:extLst>
              <a:ext uri="{FF2B5EF4-FFF2-40B4-BE49-F238E27FC236}">
                <a16:creationId xmlns:a16="http://schemas.microsoft.com/office/drawing/2014/main" id="{3C0D5360-54F8-C44A-C561-828ADF83932E}"/>
              </a:ext>
            </a:extLst>
          </p:cNvPr>
          <p:cNvPicPr>
            <a:picLocks noChangeAspect="1"/>
          </p:cNvPicPr>
          <p:nvPr/>
        </p:nvPicPr>
        <p:blipFill>
          <a:blip r:embed="rId8"/>
          <a:stretch>
            <a:fillRect/>
          </a:stretch>
        </p:blipFill>
        <p:spPr>
          <a:xfrm>
            <a:off x="6813866" y="5164410"/>
            <a:ext cx="1019175" cy="942975"/>
          </a:xfrm>
          <a:prstGeom prst="rect">
            <a:avLst/>
          </a:prstGeom>
        </p:spPr>
      </p:pic>
      <p:pic>
        <p:nvPicPr>
          <p:cNvPr id="18" name="Image 17">
            <a:extLst>
              <a:ext uri="{FF2B5EF4-FFF2-40B4-BE49-F238E27FC236}">
                <a16:creationId xmlns:a16="http://schemas.microsoft.com/office/drawing/2014/main" id="{F7A5313F-99AB-B469-B4E8-7F9571A5364A}"/>
              </a:ext>
            </a:extLst>
          </p:cNvPr>
          <p:cNvPicPr>
            <a:picLocks noChangeAspect="1"/>
          </p:cNvPicPr>
          <p:nvPr/>
        </p:nvPicPr>
        <p:blipFill>
          <a:blip r:embed="rId9"/>
          <a:stretch>
            <a:fillRect/>
          </a:stretch>
        </p:blipFill>
        <p:spPr>
          <a:xfrm>
            <a:off x="8483915" y="3889899"/>
            <a:ext cx="628650" cy="1028700"/>
          </a:xfrm>
          <a:prstGeom prst="rect">
            <a:avLst/>
          </a:prstGeom>
        </p:spPr>
      </p:pic>
      <p:pic>
        <p:nvPicPr>
          <p:cNvPr id="19" name="Image 18">
            <a:extLst>
              <a:ext uri="{FF2B5EF4-FFF2-40B4-BE49-F238E27FC236}">
                <a16:creationId xmlns:a16="http://schemas.microsoft.com/office/drawing/2014/main" id="{ADED22BA-ACA4-64E5-1D82-477262FC21C5}"/>
              </a:ext>
            </a:extLst>
          </p:cNvPr>
          <p:cNvPicPr>
            <a:picLocks noChangeAspect="1"/>
          </p:cNvPicPr>
          <p:nvPr/>
        </p:nvPicPr>
        <p:blipFill>
          <a:blip r:embed="rId10"/>
          <a:stretch>
            <a:fillRect/>
          </a:stretch>
        </p:blipFill>
        <p:spPr>
          <a:xfrm>
            <a:off x="8332147" y="5202510"/>
            <a:ext cx="790575" cy="904875"/>
          </a:xfrm>
          <a:prstGeom prst="rect">
            <a:avLst/>
          </a:prstGeom>
        </p:spPr>
      </p:pic>
    </p:spTree>
    <p:extLst>
      <p:ext uri="{BB962C8B-B14F-4D97-AF65-F5344CB8AC3E}">
        <p14:creationId xmlns:p14="http://schemas.microsoft.com/office/powerpoint/2010/main" val="37758612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C9FF0-A34F-8A0F-F096-B449183E562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6F80DE7-8CCB-F32D-FD88-344C3F6C0A53}"/>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2761496-CF19-F16C-940E-F109B94CCBD4}"/>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B267A404-D026-4BF0-F181-32BD157A0308}"/>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EF77565-C192-6751-579B-B5F430A1EDBB}"/>
              </a:ext>
            </a:extLst>
          </p:cNvPr>
          <p:cNvSpPr txBox="1"/>
          <p:nvPr/>
        </p:nvSpPr>
        <p:spPr>
          <a:xfrm>
            <a:off x="2286000" y="863026"/>
            <a:ext cx="10153617"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lang="ar-MA" sz="3200" dirty="0">
                <a:solidFill>
                  <a:prstClr val="white">
                    <a:lumMod val="65000"/>
                  </a:prstClr>
                </a:solidFill>
                <a:latin typeface="Microsoft Uighur" panose="02000000000000000000" pitchFamily="2" charset="-78"/>
                <a:cs typeface="Microsoft Uighur" panose="02000000000000000000" pitchFamily="2" charset="-78"/>
              </a:rPr>
              <a:t>يملي الأستاذ أعداد أخرى (في حدود 3 أعداد) تتم كتابتها على الألواح. يطلب من أحد المتعلمين(إجابته صحيحة)  المرور إلى السبورة ثم يصحح باقي المتعلمين أخطاءهم.</a:t>
            </a: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045E6359-CE9F-92D4-04F0-467C56C6949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B4C922F0-FBC9-C49A-2763-2936B29393D8}"/>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C943C92F-6509-9D12-7946-139A437F9726}"/>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pic>
        <p:nvPicPr>
          <p:cNvPr id="2" name="Image 1" descr="Une image contenant Rectangle, capture d’écran, vert, carré&#10;&#10;Le contenu généré par l’IA peut être incorrect.">
            <a:extLst>
              <a:ext uri="{FF2B5EF4-FFF2-40B4-BE49-F238E27FC236}">
                <a16:creationId xmlns:a16="http://schemas.microsoft.com/office/drawing/2014/main" id="{E2EFD54E-8CA6-E7D6-DCB4-6E51BA85ABD0}"/>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2895600" y="3564191"/>
            <a:ext cx="7924799" cy="5008309"/>
          </a:xfrm>
          <a:prstGeom prst="rect">
            <a:avLst/>
          </a:prstGeom>
        </p:spPr>
      </p:pic>
    </p:spTree>
    <p:extLst>
      <p:ext uri="{BB962C8B-B14F-4D97-AF65-F5344CB8AC3E}">
        <p14:creationId xmlns:p14="http://schemas.microsoft.com/office/powerpoint/2010/main" val="8716195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1409700" y="3941147"/>
            <a:ext cx="10896599"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التدرب على إنجاز عمليات القسمة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365D8BE4-4E3B-AB62-18DB-B9156F204345}"/>
              </a:ext>
            </a:extLst>
          </p:cNvPr>
          <p:cNvPicPr>
            <a:picLocks noChangeAspect="1"/>
          </p:cNvPicPr>
          <p:nvPr/>
        </p:nvPicPr>
        <p:blipFill>
          <a:blip r:embed="rId5">
            <a:extLst>
              <a:ext uri="{28A0092B-C50C-407E-A947-70E740481C1C}">
                <a14:useLocalDpi xmlns:a14="http://schemas.microsoft.com/office/drawing/2010/main" val="0"/>
              </a:ext>
            </a:extLst>
          </a:blip>
          <a:srcRect t="52" b="52"/>
          <a:stretch/>
        </p:blipFill>
        <p:spPr>
          <a:xfrm>
            <a:off x="5593596" y="5600700"/>
            <a:ext cx="2265336" cy="2769269"/>
          </a:xfrm>
          <a:prstGeom prst="rect">
            <a:avLst/>
          </a:prstGeom>
        </p:spPr>
      </p:pic>
    </p:spTree>
    <p:extLst>
      <p:ext uri="{BB962C8B-B14F-4D97-AF65-F5344CB8AC3E}">
        <p14:creationId xmlns:p14="http://schemas.microsoft.com/office/powerpoint/2010/main" val="28552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61ED309-F58F-E4A9-7A97-5F7E2E010F50}"/>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85D4E1B-E9ED-E533-1FBC-BC2DC039012F}"/>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انتبهوا جيدا سنتدرب على </a:t>
            </a:r>
            <a:r>
              <a:rPr lang="ar-MA" sz="3200" dirty="0">
                <a:solidFill>
                  <a:prstClr val="white">
                    <a:lumMod val="65000"/>
                  </a:prstClr>
                </a:solidFill>
                <a:latin typeface="Microsoft Uighur" panose="02000000000000000000" pitchFamily="2" charset="-78"/>
                <a:cs typeface="Microsoft Uighur" panose="02000000000000000000" pitchFamily="2" charset="-78"/>
              </a:rPr>
              <a:t>إ</a:t>
            </a:r>
            <a:r>
              <a:rPr lang="ar-SA" sz="3200" dirty="0">
                <a:solidFill>
                  <a:prstClr val="white">
                    <a:lumMod val="65000"/>
                  </a:prstClr>
                </a:solidFill>
                <a:latin typeface="Microsoft Uighur" panose="02000000000000000000" pitchFamily="2" charset="-78"/>
                <a:cs typeface="Microsoft Uighur" panose="02000000000000000000" pitchFamily="2" charset="-78"/>
              </a:rPr>
              <a:t>نجاز عمليات </a:t>
            </a:r>
            <a:r>
              <a:rPr lang="ar-MA" sz="3200" dirty="0">
                <a:solidFill>
                  <a:prstClr val="white">
                    <a:lumMod val="65000"/>
                  </a:prstClr>
                </a:solidFill>
                <a:latin typeface="Microsoft Uighur" panose="02000000000000000000" pitchFamily="2" charset="-78"/>
                <a:cs typeface="Microsoft Uighur" panose="02000000000000000000" pitchFamily="2" charset="-78"/>
              </a:rPr>
              <a:t>قسمة باستخدام </a:t>
            </a:r>
            <a:r>
              <a:rPr lang="ar-MA" sz="3200" dirty="0" err="1">
                <a:solidFill>
                  <a:prstClr val="white">
                    <a:lumMod val="65000"/>
                  </a:prstClr>
                </a:solidFill>
                <a:latin typeface="Microsoft Uighur" panose="02000000000000000000" pitchFamily="2" charset="-78"/>
                <a:cs typeface="Microsoft Uighur" panose="02000000000000000000" pitchFamily="2" charset="-78"/>
              </a:rPr>
              <a:t>الخشيبات</a:t>
            </a:r>
            <a:r>
              <a:rPr lang="ar-MA" sz="3200" dirty="0">
                <a:solidFill>
                  <a:prstClr val="white">
                    <a:lumMod val="65000"/>
                  </a:prstClr>
                </a:solidFill>
                <a:latin typeface="Microsoft Uighur" panose="02000000000000000000" pitchFamily="2" charset="-78"/>
                <a:cs typeface="Microsoft Uighur" panose="02000000000000000000" pitchFamily="2" charset="-78"/>
              </a:rPr>
              <a:t> </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يقدم الأستاذ</a:t>
            </a:r>
            <a:r>
              <a:rPr lang="ar-MA" sz="2400" dirty="0">
                <a:solidFill>
                  <a:prstClr val="white">
                    <a:lumMod val="65000"/>
                  </a:prstClr>
                </a:solidFill>
                <a:latin typeface="Microsoft Uighur" panose="02000000000000000000" pitchFamily="2" charset="-78"/>
                <a:cs typeface="Microsoft Uighur" panose="02000000000000000000" pitchFamily="2" charset="-78"/>
              </a:rPr>
              <a:t> 5 حزم و </a:t>
            </a:r>
            <a:r>
              <a:rPr lang="ar-MA" sz="2400" dirty="0" err="1">
                <a:solidFill>
                  <a:prstClr val="white">
                    <a:lumMod val="65000"/>
                  </a:prstClr>
                </a:solidFill>
                <a:latin typeface="Microsoft Uighur" panose="02000000000000000000" pitchFamily="2" charset="-78"/>
                <a:cs typeface="Microsoft Uighur" panose="02000000000000000000" pitchFamily="2" charset="-78"/>
              </a:rPr>
              <a:t>خشيبتين</a:t>
            </a:r>
            <a:r>
              <a:rPr lang="ar-MA" sz="2400" dirty="0">
                <a:solidFill>
                  <a:prstClr val="white">
                    <a:lumMod val="65000"/>
                  </a:prstClr>
                </a:solidFill>
                <a:latin typeface="Microsoft Uighur" panose="02000000000000000000" pitchFamily="2" charset="-78"/>
                <a:cs typeface="Microsoft Uighur" panose="02000000000000000000" pitchFamily="2" charset="-78"/>
              </a:rPr>
              <a:t> لمريم ويطلب منها عدها</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C1EBEF5-D50B-011E-A59D-0353498C73F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extLst>
              <p:ext uri="{D42A27DB-BD31-4B8C-83A1-F6EECF244321}">
                <p14:modId xmlns:p14="http://schemas.microsoft.com/office/powerpoint/2010/main" val="1151164896"/>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9AAB1BEB-E8A7-2D52-CCC7-BAB5A2CD5CA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01094" y="4542973"/>
            <a:ext cx="7568555" cy="5041009"/>
          </a:xfrm>
          <a:prstGeom prst="rect">
            <a:avLst/>
          </a:prstGeom>
        </p:spPr>
      </p:pic>
      <p:cxnSp>
        <p:nvCxnSpPr>
          <p:cNvPr id="5" name="Connecteur droit avec flèche 4">
            <a:extLst>
              <a:ext uri="{FF2B5EF4-FFF2-40B4-BE49-F238E27FC236}">
                <a16:creationId xmlns:a16="http://schemas.microsoft.com/office/drawing/2014/main" id="{5245C630-9B08-4D9D-9013-F20AE13E96A7}"/>
              </a:ext>
            </a:extLst>
          </p:cNvPr>
          <p:cNvCxnSpPr>
            <a:cxnSpLocks/>
          </p:cNvCxnSpPr>
          <p:nvPr/>
        </p:nvCxnSpPr>
        <p:spPr>
          <a:xfrm>
            <a:off x="1838596" y="5509731"/>
            <a:ext cx="1036423" cy="501917"/>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9" name="ZoneTexte 8">
            <a:extLst>
              <a:ext uri="{FF2B5EF4-FFF2-40B4-BE49-F238E27FC236}">
                <a16:creationId xmlns:a16="http://schemas.microsoft.com/office/drawing/2014/main" id="{4C0AA1A3-712D-1F7D-621F-E9FDC5FA7510}"/>
              </a:ext>
            </a:extLst>
          </p:cNvPr>
          <p:cNvSpPr txBox="1"/>
          <p:nvPr/>
        </p:nvSpPr>
        <p:spPr>
          <a:xfrm>
            <a:off x="632114" y="5019620"/>
            <a:ext cx="1219199" cy="646331"/>
          </a:xfrm>
          <a:prstGeom prst="rect">
            <a:avLst/>
          </a:prstGeom>
          <a:noFill/>
        </p:spPr>
        <p:txBody>
          <a:bodyPr wrap="square" rtlCol="0">
            <a:spAutoFit/>
          </a:bodyPr>
          <a:lstStyle/>
          <a:p>
            <a:pPr algn="r" rtl="1"/>
            <a:r>
              <a:rPr lang="ar-MA" sz="3600" b="1" dirty="0">
                <a:latin typeface="Microsoft Uighur" panose="02000000000000000000" pitchFamily="2" charset="-78"/>
                <a:cs typeface="Microsoft Uighur" panose="02000000000000000000" pitchFamily="2" charset="-78"/>
              </a:rPr>
              <a:t>مريم</a:t>
            </a:r>
            <a:endParaRPr lang="fr-FR" sz="3600" b="1"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5415066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B259F-A835-7607-7E76-E22FC3EEBB0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D0A73B-00CD-C844-EEE1-85BF81A96D47}"/>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177D762-0C02-0593-BAD3-87D0BB432BC6}"/>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A8EE463-7B25-C7E8-3E93-31D50BC16BBC}"/>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BF08FAD-E25B-032A-CEEF-EF541F97CC4E}"/>
              </a:ext>
            </a:extLst>
          </p:cNvPr>
          <p:cNvSpPr txBox="1"/>
          <p:nvPr/>
        </p:nvSpPr>
        <p:spPr>
          <a:xfrm>
            <a:off x="275854" y="863026"/>
            <a:ext cx="12163763"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 حظوا جيدا سأطلب </a:t>
            </a:r>
            <a:r>
              <a:rPr lang="ar-MA" sz="3200" dirty="0">
                <a:solidFill>
                  <a:prstClr val="white">
                    <a:lumMod val="65000"/>
                  </a:prstClr>
                </a:solidFill>
                <a:latin typeface="Microsoft Uighur" panose="02000000000000000000" pitchFamily="2" charset="-78"/>
                <a:cs typeface="Microsoft Uighur" panose="02000000000000000000" pitchFamily="2" charset="-78"/>
              </a:rPr>
              <a:t>من مريم أن توزع </a:t>
            </a:r>
            <a:r>
              <a:rPr lang="ar-MA" sz="3200" dirty="0" err="1">
                <a:solidFill>
                  <a:prstClr val="white">
                    <a:lumMod val="65000"/>
                  </a:prstClr>
                </a:solidFill>
                <a:latin typeface="Microsoft Uighur" panose="02000000000000000000" pitchFamily="2" charset="-78"/>
                <a:cs typeface="Microsoft Uighur" panose="02000000000000000000" pitchFamily="2" charset="-78"/>
              </a:rPr>
              <a:t>الخشيبات</a:t>
            </a:r>
            <a:r>
              <a:rPr lang="ar-MA" sz="3200" dirty="0">
                <a:solidFill>
                  <a:prstClr val="white">
                    <a:lumMod val="65000"/>
                  </a:prstClr>
                </a:solidFill>
                <a:latin typeface="Microsoft Uighur" panose="02000000000000000000" pitchFamily="2" charset="-78"/>
                <a:cs typeface="Microsoft Uighur" panose="02000000000000000000" pitchFamily="2" charset="-78"/>
              </a:rPr>
              <a:t> والحزم التي تتوفر عليها بالتساوي على 4 أصدقاء</a:t>
            </a:r>
            <a:r>
              <a:rPr lang="ar-SA" sz="3200" dirty="0">
                <a:solidFill>
                  <a:prstClr val="white">
                    <a:lumMod val="65000"/>
                  </a:prstClr>
                </a:solidFill>
                <a:latin typeface="Microsoft Uighur" panose="02000000000000000000" pitchFamily="2" charset="-78"/>
                <a:cs typeface="Microsoft Uighur" panose="02000000000000000000" pitchFamily="2" charset="-78"/>
              </a:rPr>
              <a:t>.</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يتفاعل الأستاذ مع المتعلمين لمساعدتهم على فهم الوضعية  واستنتاج العملية المناسبة.</a:t>
            </a:r>
          </a:p>
        </p:txBody>
      </p:sp>
      <p:sp>
        <p:nvSpPr>
          <p:cNvPr id="3" name="Freeform 8">
            <a:extLst>
              <a:ext uri="{FF2B5EF4-FFF2-40B4-BE49-F238E27FC236}">
                <a16:creationId xmlns:a16="http://schemas.microsoft.com/office/drawing/2014/main" id="{31572992-A8D2-68C6-2E78-29E6BEAC4C3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CD14785C-7E47-D43E-119E-4DB55897FF3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4" name="Image 13">
            <a:extLst>
              <a:ext uri="{FF2B5EF4-FFF2-40B4-BE49-F238E27FC236}">
                <a16:creationId xmlns:a16="http://schemas.microsoft.com/office/drawing/2014/main" id="{207FB55F-312A-48DC-775C-976F4727763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01094" y="3802896"/>
            <a:ext cx="7568555" cy="5039609"/>
          </a:xfrm>
          <a:prstGeom prst="rect">
            <a:avLst/>
          </a:prstGeom>
        </p:spPr>
      </p:pic>
      <p:cxnSp>
        <p:nvCxnSpPr>
          <p:cNvPr id="9" name="Connecteur droit avec flèche 8">
            <a:extLst>
              <a:ext uri="{FF2B5EF4-FFF2-40B4-BE49-F238E27FC236}">
                <a16:creationId xmlns:a16="http://schemas.microsoft.com/office/drawing/2014/main" id="{EA546C88-3925-D2A5-E46A-EEFCFDE36C70}"/>
              </a:ext>
            </a:extLst>
          </p:cNvPr>
          <p:cNvCxnSpPr>
            <a:cxnSpLocks/>
          </p:cNvCxnSpPr>
          <p:nvPr/>
        </p:nvCxnSpPr>
        <p:spPr>
          <a:xfrm>
            <a:off x="1879801" y="4977051"/>
            <a:ext cx="1036423" cy="501917"/>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2" name="ZoneTexte 11">
            <a:extLst>
              <a:ext uri="{FF2B5EF4-FFF2-40B4-BE49-F238E27FC236}">
                <a16:creationId xmlns:a16="http://schemas.microsoft.com/office/drawing/2014/main" id="{1D0F646C-74C4-8B66-E676-9EC9D71BE99B}"/>
              </a:ext>
            </a:extLst>
          </p:cNvPr>
          <p:cNvSpPr txBox="1"/>
          <p:nvPr/>
        </p:nvSpPr>
        <p:spPr>
          <a:xfrm>
            <a:off x="673319" y="4486940"/>
            <a:ext cx="1219199" cy="646331"/>
          </a:xfrm>
          <a:prstGeom prst="rect">
            <a:avLst/>
          </a:prstGeom>
          <a:noFill/>
        </p:spPr>
        <p:txBody>
          <a:bodyPr wrap="square" rtlCol="0">
            <a:spAutoFit/>
          </a:bodyPr>
          <a:lstStyle/>
          <a:p>
            <a:pPr algn="r" rtl="1"/>
            <a:r>
              <a:rPr lang="ar-MA" sz="3600" b="1" dirty="0">
                <a:latin typeface="Microsoft Uighur" panose="02000000000000000000" pitchFamily="2" charset="-78"/>
                <a:cs typeface="Microsoft Uighur" panose="02000000000000000000" pitchFamily="2" charset="-78"/>
              </a:rPr>
              <a:t>مريم</a:t>
            </a:r>
            <a:endParaRPr lang="fr-FR" sz="3600" b="1"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7824385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A071-1979-B994-050C-28A439F185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1B81EE8-3706-906E-7A6A-6441D4657D0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73D613C-3A0F-4934-03C1-9B4D5AF8DD5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1663C9B-1B1B-6B21-597A-125CEE4688C2}"/>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877E496-FED3-C027-4450-563935ADE438}"/>
              </a:ext>
            </a:extLst>
          </p:cNvPr>
          <p:cNvSpPr txBox="1"/>
          <p:nvPr/>
        </p:nvSpPr>
        <p:spPr>
          <a:xfrm>
            <a:off x="1905000" y="863026"/>
            <a:ext cx="10534617" cy="1273426"/>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تابعوا معي سأقوم بنمذجة </a:t>
            </a:r>
            <a:r>
              <a:rPr lang="ar-MA" sz="3200" dirty="0">
                <a:solidFill>
                  <a:prstClr val="white">
                    <a:lumMod val="65000"/>
                  </a:prstClr>
                </a:solidFill>
                <a:latin typeface="Microsoft Uighur" panose="02000000000000000000" pitchFamily="2" charset="-78"/>
                <a:cs typeface="Microsoft Uighur" panose="02000000000000000000" pitchFamily="2" charset="-78"/>
              </a:rPr>
              <a:t>إنجاز عملية القسمة باستعمال </a:t>
            </a:r>
            <a:r>
              <a:rPr lang="ar-MA" sz="3200" dirty="0" err="1">
                <a:solidFill>
                  <a:prstClr val="white">
                    <a:lumMod val="65000"/>
                  </a:prstClr>
                </a:solidFill>
                <a:latin typeface="Microsoft Uighur" panose="02000000000000000000" pitchFamily="2" charset="-78"/>
                <a:cs typeface="Microsoft Uighur" panose="02000000000000000000" pitchFamily="2" charset="-78"/>
              </a:rPr>
              <a:t>الخشيبات</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SA" sz="2800" dirty="0">
                <a:solidFill>
                  <a:srgbClr val="FF0000"/>
                </a:solidFill>
                <a:latin typeface="Microsoft Uighur" panose="02000000000000000000" pitchFamily="2" charset="-78"/>
                <a:cs typeface="Microsoft Uighur" panose="02000000000000000000" pitchFamily="2" charset="-78"/>
              </a:rPr>
              <a:t>يستعين الأستاذ ببطاقة النشاط لنمذجة النشاط</a:t>
            </a:r>
            <a:endParaRPr lang="fr-FR" sz="2000" dirty="0">
              <a:solidFill>
                <a:srgbClr val="FF0000"/>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33003A9-B8CC-4FA5-C142-80C7C2D4B17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C351BC5-AB61-6060-D05A-5379EEB398B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17" name="Groupe 16">
            <a:extLst>
              <a:ext uri="{FF2B5EF4-FFF2-40B4-BE49-F238E27FC236}">
                <a16:creationId xmlns:a16="http://schemas.microsoft.com/office/drawing/2014/main" id="{2B109890-78BD-D796-C420-D0571B14B2F3}"/>
              </a:ext>
            </a:extLst>
          </p:cNvPr>
          <p:cNvGrpSpPr/>
          <p:nvPr/>
        </p:nvGrpSpPr>
        <p:grpSpPr>
          <a:xfrm>
            <a:off x="5412814" y="3606459"/>
            <a:ext cx="6552918" cy="6335856"/>
            <a:chOff x="5423146" y="2984386"/>
            <a:chExt cx="6552918" cy="6335856"/>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F6A62829-14C0-C7B5-855B-DD3ED28128AD}"/>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a:extLst>
                <a:ext uri="{FF2B5EF4-FFF2-40B4-BE49-F238E27FC236}">
                  <a16:creationId xmlns:a16="http://schemas.microsoft.com/office/drawing/2014/main" id="{F2682B34-3ED3-8646-52AC-3A49C57E102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423146" y="4956906"/>
              <a:ext cx="6552918" cy="4363336"/>
            </a:xfrm>
            <a:prstGeom prst="rect">
              <a:avLst/>
            </a:prstGeom>
          </p:spPr>
        </p:pic>
      </p:grpSp>
      <p:pic>
        <p:nvPicPr>
          <p:cNvPr id="4" name="Image 3">
            <a:extLst>
              <a:ext uri="{FF2B5EF4-FFF2-40B4-BE49-F238E27FC236}">
                <a16:creationId xmlns:a16="http://schemas.microsoft.com/office/drawing/2014/main" id="{01B80BE7-B4E8-A021-393E-D703D5F31E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8E15DA6F-6156-6FEE-8E98-6C960A71E663}"/>
              </a:ext>
            </a:extLst>
          </p:cNvPr>
          <p:cNvSpPr txBox="1"/>
          <p:nvPr/>
        </p:nvSpPr>
        <p:spPr>
          <a:xfrm>
            <a:off x="1090631" y="4939423"/>
            <a:ext cx="3038124" cy="2400657"/>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a:t>
            </a:r>
            <a:r>
              <a:rPr lang="ar-MA" sz="4400" b="1" dirty="0">
                <a:latin typeface="Microsoft Uighur" panose="02000000000000000000" pitchFamily="2" charset="-78"/>
                <a:cs typeface="Microsoft Uighur" panose="02000000000000000000" pitchFamily="2" charset="-78"/>
              </a:rPr>
              <a:t>إنجاز عملية القسمة باستخدام </a:t>
            </a:r>
            <a:r>
              <a:rPr lang="ar-MA" sz="4400" b="1" dirty="0" err="1">
                <a:latin typeface="Microsoft Uighur" panose="02000000000000000000" pitchFamily="2" charset="-78"/>
                <a:cs typeface="Microsoft Uighur" panose="02000000000000000000" pitchFamily="2" charset="-78"/>
              </a:rPr>
              <a:t>الخشيبات</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34343925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8197F-C40C-0151-0D3E-035392A07C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4E29495-EE2F-28B1-1BE6-9D38C27C0273}"/>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8AEBC30-A1B7-3A40-A057-C0FB6F14698F}"/>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4A1ABDF-316F-1920-C4BB-AF7C89CFA82A}"/>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E68E1E6-E800-A01C-9C1A-559E10F961BB}"/>
              </a:ext>
            </a:extLst>
          </p:cNvPr>
          <p:cNvSpPr txBox="1"/>
          <p:nvPr/>
        </p:nvSpPr>
        <p:spPr>
          <a:xfrm>
            <a:off x="1905000" y="863026"/>
            <a:ext cx="10534617" cy="1273426"/>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تابعوا معي سأقوم بنمذجة</a:t>
            </a:r>
            <a:r>
              <a:rPr lang="ar-MA" sz="3200" dirty="0">
                <a:solidFill>
                  <a:prstClr val="white">
                    <a:lumMod val="65000"/>
                  </a:prstClr>
                </a:solidFill>
                <a:latin typeface="Microsoft Uighur" panose="02000000000000000000" pitchFamily="2" charset="-78"/>
                <a:cs typeface="Microsoft Uighur" panose="02000000000000000000" pitchFamily="2" charset="-78"/>
              </a:rPr>
              <a:t> وضع</a:t>
            </a:r>
            <a:r>
              <a:rPr lang="ar-SA"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وإنجاز عملية القسمة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MA" sz="2800" dirty="0">
                <a:solidFill>
                  <a:srgbClr val="FF0000"/>
                </a:solidFill>
                <a:latin typeface="Microsoft Uighur" panose="02000000000000000000" pitchFamily="2" charset="-78"/>
                <a:cs typeface="Microsoft Uighur" panose="02000000000000000000" pitchFamily="2" charset="-78"/>
              </a:rPr>
              <a:t>استعن بالشرائح الموالية</a:t>
            </a:r>
            <a:endParaRPr lang="fr-FR" sz="2000" dirty="0">
              <a:solidFill>
                <a:srgbClr val="FF0000"/>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75F27A8-76EE-548F-D616-1B6501EB2E08}"/>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DF50D46B-69A7-6680-6D90-42A5A0898C2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17" name="Groupe 16">
            <a:extLst>
              <a:ext uri="{FF2B5EF4-FFF2-40B4-BE49-F238E27FC236}">
                <a16:creationId xmlns:a16="http://schemas.microsoft.com/office/drawing/2014/main" id="{3A4B73A8-A465-1CFF-5B92-39FDC307A9ED}"/>
              </a:ext>
            </a:extLst>
          </p:cNvPr>
          <p:cNvGrpSpPr/>
          <p:nvPr/>
        </p:nvGrpSpPr>
        <p:grpSpPr>
          <a:xfrm>
            <a:off x="5412814" y="3606459"/>
            <a:ext cx="6552918" cy="6335856"/>
            <a:chOff x="5423146" y="2984386"/>
            <a:chExt cx="6552918" cy="6335856"/>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AB3B9CAB-A0A0-769E-8387-0281282EA4AA}"/>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a:extLst>
                <a:ext uri="{FF2B5EF4-FFF2-40B4-BE49-F238E27FC236}">
                  <a16:creationId xmlns:a16="http://schemas.microsoft.com/office/drawing/2014/main" id="{198B23CE-013E-EEEF-BD04-4AE0E98E400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423146" y="4956906"/>
              <a:ext cx="6552918" cy="4363336"/>
            </a:xfrm>
            <a:prstGeom prst="rect">
              <a:avLst/>
            </a:prstGeom>
          </p:spPr>
        </p:pic>
      </p:grpSp>
      <p:pic>
        <p:nvPicPr>
          <p:cNvPr id="5" name="Image 4">
            <a:extLst>
              <a:ext uri="{FF2B5EF4-FFF2-40B4-BE49-F238E27FC236}">
                <a16:creationId xmlns:a16="http://schemas.microsoft.com/office/drawing/2014/main" id="{EDF91CC6-0720-1B65-0F80-9FFFC430010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5646" y="4974275"/>
            <a:ext cx="2993578" cy="2245184"/>
          </a:xfrm>
          <a:prstGeom prst="rect">
            <a:avLst/>
          </a:prstGeom>
        </p:spPr>
      </p:pic>
    </p:spTree>
    <p:extLst>
      <p:ext uri="{BB962C8B-B14F-4D97-AF65-F5344CB8AC3E}">
        <p14:creationId xmlns:p14="http://schemas.microsoft.com/office/powerpoint/2010/main" val="2109809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EB075-6F98-BF13-0ED0-0BD8A871109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2581DEB-5330-9EB6-E401-A5AF8CC24651}"/>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1E9AA46-298C-58D3-83A4-32E9F672D621}"/>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27A57A1-6885-088F-F19D-5C9F31EC3BDB}"/>
              </a:ext>
            </a:extLst>
          </p:cNvPr>
          <p:cNvSpPr/>
          <p:nvPr/>
        </p:nvSpPr>
        <p:spPr>
          <a:xfrm>
            <a:off x="-1" y="796748"/>
            <a:ext cx="13716001" cy="120968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CDCA798-DAFC-EDF9-BBF4-8F83C69A963E}"/>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لاحظوا معي سنتعلم كيف ننجز عملية القسمة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886861B-6BDF-49AD-7E5A-6B906CA9E21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07C8282-8602-1154-4B83-51A8EA381DE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4" name="ZoneTexte 13">
            <a:extLst>
              <a:ext uri="{FF2B5EF4-FFF2-40B4-BE49-F238E27FC236}">
                <a16:creationId xmlns:a16="http://schemas.microsoft.com/office/drawing/2014/main" id="{C9C6CBAC-0720-CDA1-6AE4-06874E0EB39F}"/>
              </a:ext>
            </a:extLst>
          </p:cNvPr>
          <p:cNvSpPr txBox="1"/>
          <p:nvPr/>
        </p:nvSpPr>
        <p:spPr>
          <a:xfrm>
            <a:off x="5434562" y="5553920"/>
            <a:ext cx="1011772" cy="1323439"/>
          </a:xfrm>
          <a:prstGeom prst="rect">
            <a:avLst/>
          </a:prstGeom>
          <a:noFill/>
        </p:spPr>
        <p:txBody>
          <a:bodyPr wrap="square" rtlCol="0">
            <a:spAutoFit/>
          </a:bodyPr>
          <a:lstStyle/>
          <a:p>
            <a:r>
              <a:rPr lang="ar-MA" sz="8000" b="1" dirty="0"/>
              <a:t>2</a:t>
            </a:r>
            <a:endParaRPr lang="fr-FR" sz="8000" b="1" dirty="0"/>
          </a:p>
        </p:txBody>
      </p:sp>
      <p:sp>
        <p:nvSpPr>
          <p:cNvPr id="17" name="ZoneTexte 16">
            <a:extLst>
              <a:ext uri="{FF2B5EF4-FFF2-40B4-BE49-F238E27FC236}">
                <a16:creationId xmlns:a16="http://schemas.microsoft.com/office/drawing/2014/main" id="{A554BEAB-7080-02B0-2714-AE725119110F}"/>
              </a:ext>
            </a:extLst>
          </p:cNvPr>
          <p:cNvSpPr txBox="1"/>
          <p:nvPr/>
        </p:nvSpPr>
        <p:spPr>
          <a:xfrm>
            <a:off x="7269668" y="5553920"/>
            <a:ext cx="1011772" cy="1323439"/>
          </a:xfrm>
          <a:prstGeom prst="rect">
            <a:avLst/>
          </a:prstGeom>
          <a:noFill/>
        </p:spPr>
        <p:txBody>
          <a:bodyPr wrap="square" rtlCol="0">
            <a:spAutoFit/>
          </a:bodyPr>
          <a:lstStyle/>
          <a:p>
            <a:r>
              <a:rPr lang="ar-MA" sz="8000" b="1" dirty="0"/>
              <a:t>4</a:t>
            </a:r>
            <a:endParaRPr lang="fr-FR" sz="8000" b="1" dirty="0"/>
          </a:p>
        </p:txBody>
      </p:sp>
      <p:sp>
        <p:nvSpPr>
          <p:cNvPr id="19" name="ZoneTexte 18">
            <a:extLst>
              <a:ext uri="{FF2B5EF4-FFF2-40B4-BE49-F238E27FC236}">
                <a16:creationId xmlns:a16="http://schemas.microsoft.com/office/drawing/2014/main" id="{1E5D4A58-0EDF-F268-9708-2EE25CD47712}"/>
              </a:ext>
            </a:extLst>
          </p:cNvPr>
          <p:cNvSpPr txBox="1"/>
          <p:nvPr/>
        </p:nvSpPr>
        <p:spPr>
          <a:xfrm>
            <a:off x="4306126" y="5553920"/>
            <a:ext cx="1011772" cy="1323439"/>
          </a:xfrm>
          <a:prstGeom prst="rect">
            <a:avLst/>
          </a:prstGeom>
          <a:noFill/>
        </p:spPr>
        <p:txBody>
          <a:bodyPr wrap="square" rtlCol="0">
            <a:spAutoFit/>
          </a:bodyPr>
          <a:lstStyle/>
          <a:p>
            <a:r>
              <a:rPr lang="ar-MA" sz="8000" b="1" dirty="0"/>
              <a:t>5</a:t>
            </a:r>
            <a:endParaRPr lang="fr-FR" sz="8000" b="1" dirty="0"/>
          </a:p>
        </p:txBody>
      </p:sp>
      <p:sp>
        <p:nvSpPr>
          <p:cNvPr id="4" name="ZoneTexte 3">
            <a:extLst>
              <a:ext uri="{FF2B5EF4-FFF2-40B4-BE49-F238E27FC236}">
                <a16:creationId xmlns:a16="http://schemas.microsoft.com/office/drawing/2014/main" id="{832B0C26-7EF8-6625-1AA0-6A47E1DCFFE4}"/>
              </a:ext>
            </a:extLst>
          </p:cNvPr>
          <p:cNvSpPr txBox="1"/>
          <p:nvPr/>
        </p:nvSpPr>
        <p:spPr>
          <a:xfrm>
            <a:off x="6352113" y="5553920"/>
            <a:ext cx="1011772" cy="1323439"/>
          </a:xfrm>
          <a:prstGeom prst="rect">
            <a:avLst/>
          </a:prstGeom>
          <a:noFill/>
        </p:spPr>
        <p:txBody>
          <a:bodyPr wrap="square" rtlCol="0">
            <a:spAutoFit/>
          </a:bodyPr>
          <a:lstStyle/>
          <a:p>
            <a:r>
              <a:rPr lang="ar-MA" sz="8000" b="1" dirty="0"/>
              <a:t>÷</a:t>
            </a:r>
            <a:endParaRPr lang="fr-FR" sz="8000" b="1" dirty="0"/>
          </a:p>
        </p:txBody>
      </p:sp>
    </p:spTree>
    <p:extLst>
      <p:ext uri="{BB962C8B-B14F-4D97-AF65-F5344CB8AC3E}">
        <p14:creationId xmlns:p14="http://schemas.microsoft.com/office/powerpoint/2010/main" val="42031109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69299-ED20-B2EE-7320-A7FD61C4237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395B8A0-829E-8C2A-7FE8-263F35222E6B}"/>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FBC9D69-FE41-FAD6-585A-48EE73ED1F80}"/>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0D6834B-8F6A-D161-9660-7640C2FC5C81}"/>
              </a:ext>
            </a:extLst>
          </p:cNvPr>
          <p:cNvSpPr/>
          <p:nvPr/>
        </p:nvSpPr>
        <p:spPr>
          <a:xfrm>
            <a:off x="-1" y="796748"/>
            <a:ext cx="13716001" cy="120968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01169DE-9312-8C7E-A963-B2399B3B7B40}"/>
              </a:ext>
            </a:extLst>
          </p:cNvPr>
          <p:cNvSpPr txBox="1"/>
          <p:nvPr/>
        </p:nvSpPr>
        <p:spPr>
          <a:xfrm>
            <a:off x="1905000" y="863026"/>
            <a:ext cx="10534617" cy="127342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52 هو المقسوم و4 هو المقسوم عليه</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أضع أولا 52 على اليسار و 4 على اليمين يفصل بينهما رمز القسمة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0EB437F-1C55-B588-C01B-3C591DE16748}"/>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4478718-D5EE-CC14-7D56-00A82BD2354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4" name="ZoneTexte 13">
            <a:extLst>
              <a:ext uri="{FF2B5EF4-FFF2-40B4-BE49-F238E27FC236}">
                <a16:creationId xmlns:a16="http://schemas.microsoft.com/office/drawing/2014/main" id="{50BD9489-CF5F-49DB-C536-A4860DD655A4}"/>
              </a:ext>
            </a:extLst>
          </p:cNvPr>
          <p:cNvSpPr txBox="1"/>
          <p:nvPr/>
        </p:nvSpPr>
        <p:spPr>
          <a:xfrm>
            <a:off x="5922428" y="3286662"/>
            <a:ext cx="1011772" cy="1323439"/>
          </a:xfrm>
          <a:prstGeom prst="rect">
            <a:avLst/>
          </a:prstGeom>
          <a:noFill/>
        </p:spPr>
        <p:txBody>
          <a:bodyPr wrap="square" rtlCol="0">
            <a:spAutoFit/>
          </a:bodyPr>
          <a:lstStyle/>
          <a:p>
            <a:r>
              <a:rPr lang="ar-MA" sz="8000" b="1" dirty="0"/>
              <a:t>2</a:t>
            </a:r>
            <a:endParaRPr lang="fr-FR" sz="8000" b="1" dirty="0"/>
          </a:p>
        </p:txBody>
      </p:sp>
      <p:cxnSp>
        <p:nvCxnSpPr>
          <p:cNvPr id="9" name="Connecteur droit 8">
            <a:extLst>
              <a:ext uri="{FF2B5EF4-FFF2-40B4-BE49-F238E27FC236}">
                <a16:creationId xmlns:a16="http://schemas.microsoft.com/office/drawing/2014/main" id="{9AC63D8B-E029-A73F-3937-8B57CDC4DBD9}"/>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70BA1921-9A18-9FC6-3EBB-07662B61F3E9}"/>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8B527024-30BE-5790-9313-41DD22B2E5C1}"/>
              </a:ext>
            </a:extLst>
          </p:cNvPr>
          <p:cNvSpPr txBox="1"/>
          <p:nvPr/>
        </p:nvSpPr>
        <p:spPr>
          <a:xfrm>
            <a:off x="7602375" y="3086100"/>
            <a:ext cx="1011772" cy="1323439"/>
          </a:xfrm>
          <a:prstGeom prst="rect">
            <a:avLst/>
          </a:prstGeom>
          <a:noFill/>
        </p:spPr>
        <p:txBody>
          <a:bodyPr wrap="square" rtlCol="0">
            <a:spAutoFit/>
          </a:bodyPr>
          <a:lstStyle/>
          <a:p>
            <a:r>
              <a:rPr lang="ar-MA" sz="8000" b="1" dirty="0"/>
              <a:t>4</a:t>
            </a:r>
            <a:endParaRPr lang="fr-FR" sz="8000" b="1" dirty="0"/>
          </a:p>
        </p:txBody>
      </p:sp>
      <p:sp>
        <p:nvSpPr>
          <p:cNvPr id="19" name="ZoneTexte 18">
            <a:extLst>
              <a:ext uri="{FF2B5EF4-FFF2-40B4-BE49-F238E27FC236}">
                <a16:creationId xmlns:a16="http://schemas.microsoft.com/office/drawing/2014/main" id="{978D75E9-3355-A121-435F-48F85FF1FCB1}"/>
              </a:ext>
            </a:extLst>
          </p:cNvPr>
          <p:cNvSpPr txBox="1"/>
          <p:nvPr/>
        </p:nvSpPr>
        <p:spPr>
          <a:xfrm>
            <a:off x="4818354" y="3316082"/>
            <a:ext cx="1011772" cy="1323439"/>
          </a:xfrm>
          <a:prstGeom prst="rect">
            <a:avLst/>
          </a:prstGeom>
          <a:noFill/>
        </p:spPr>
        <p:txBody>
          <a:bodyPr wrap="square" rtlCol="0">
            <a:spAutoFit/>
          </a:bodyPr>
          <a:lstStyle/>
          <a:p>
            <a:r>
              <a:rPr lang="ar-MA" sz="8000" b="1" dirty="0"/>
              <a:t>5</a:t>
            </a:r>
            <a:endParaRPr lang="fr-FR" sz="8000" b="1" dirty="0"/>
          </a:p>
        </p:txBody>
      </p:sp>
    </p:spTree>
    <p:extLst>
      <p:ext uri="{BB962C8B-B14F-4D97-AF65-F5344CB8AC3E}">
        <p14:creationId xmlns:p14="http://schemas.microsoft.com/office/powerpoint/2010/main" val="35257645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F6F2F-36C3-9194-0022-93B8F013B1C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8682F26-19E9-712E-E467-60E620FCE743}"/>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A0050DC-3BB2-318D-B075-B441F7F6F793}"/>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D05EB6E-25F1-DE07-D3C9-5B80A2775F04}"/>
              </a:ext>
            </a:extLst>
          </p:cNvPr>
          <p:cNvSpPr/>
          <p:nvPr/>
        </p:nvSpPr>
        <p:spPr>
          <a:xfrm>
            <a:off x="-1" y="796748"/>
            <a:ext cx="13716001" cy="120968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F43C6B4-DF05-DD2A-3EEE-7831527881CE}"/>
              </a:ext>
            </a:extLst>
          </p:cNvPr>
          <p:cNvSpPr txBox="1"/>
          <p:nvPr/>
        </p:nvSpPr>
        <p:spPr>
          <a:xfrm>
            <a:off x="426372" y="863026"/>
            <a:ext cx="12013246" cy="127342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أبدأ القسمة من رقم العشرات.  أتساءل كم من 4 توجد في 5؟ أو ما العدد الذي أضربه في 4 فأحصل على جداء يساوي أو أصغر من 5؟</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1 في 4 يساوي 4 وهو أصغر من 5، أكتب 1 في الخارج و 4 تحت 5 وأنجز عملية الطرح</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6DDA851-9BA2-7851-A201-409808594B3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CC11B003-9B54-E66E-509C-02896CF6A3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5833F2AB-E450-7377-17BA-A6B41544380C}"/>
              </a:ext>
            </a:extLst>
          </p:cNvPr>
          <p:cNvSpPr txBox="1"/>
          <p:nvPr/>
        </p:nvSpPr>
        <p:spPr>
          <a:xfrm>
            <a:off x="4035053" y="4250605"/>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14" name="ZoneTexte 13">
            <a:extLst>
              <a:ext uri="{FF2B5EF4-FFF2-40B4-BE49-F238E27FC236}">
                <a16:creationId xmlns:a16="http://schemas.microsoft.com/office/drawing/2014/main" id="{59BBE683-9A6A-D04A-32A1-9AD54728ACD4}"/>
              </a:ext>
            </a:extLst>
          </p:cNvPr>
          <p:cNvSpPr txBox="1"/>
          <p:nvPr/>
        </p:nvSpPr>
        <p:spPr>
          <a:xfrm>
            <a:off x="5922428" y="3286662"/>
            <a:ext cx="1011772" cy="1323439"/>
          </a:xfrm>
          <a:prstGeom prst="rect">
            <a:avLst/>
          </a:prstGeom>
          <a:noFill/>
        </p:spPr>
        <p:txBody>
          <a:bodyPr wrap="square" rtlCol="0">
            <a:spAutoFit/>
          </a:bodyPr>
          <a:lstStyle/>
          <a:p>
            <a:r>
              <a:rPr lang="ar-MA" sz="8000" b="1" dirty="0"/>
              <a:t>2</a:t>
            </a:r>
            <a:endParaRPr lang="fr-FR" sz="8000" b="1" dirty="0"/>
          </a:p>
        </p:txBody>
      </p:sp>
      <p:cxnSp>
        <p:nvCxnSpPr>
          <p:cNvPr id="9" name="Connecteur droit 8">
            <a:extLst>
              <a:ext uri="{FF2B5EF4-FFF2-40B4-BE49-F238E27FC236}">
                <a16:creationId xmlns:a16="http://schemas.microsoft.com/office/drawing/2014/main" id="{97322215-969D-97F2-DDF4-F753F4DDE906}"/>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0B20829E-49B5-9659-CE96-D3D9178F914E}"/>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30EE5195-9C71-4836-E21C-34000E103066}"/>
              </a:ext>
            </a:extLst>
          </p:cNvPr>
          <p:cNvSpPr txBox="1"/>
          <p:nvPr/>
        </p:nvSpPr>
        <p:spPr>
          <a:xfrm>
            <a:off x="7602375" y="3086100"/>
            <a:ext cx="1011772" cy="1323439"/>
          </a:xfrm>
          <a:prstGeom prst="rect">
            <a:avLst/>
          </a:prstGeom>
          <a:noFill/>
        </p:spPr>
        <p:txBody>
          <a:bodyPr wrap="square" rtlCol="0">
            <a:spAutoFit/>
          </a:bodyPr>
          <a:lstStyle/>
          <a:p>
            <a:r>
              <a:rPr lang="ar-MA" sz="8000" b="1" dirty="0"/>
              <a:t>4</a:t>
            </a:r>
            <a:endParaRPr lang="fr-FR" sz="8000" b="1" dirty="0"/>
          </a:p>
        </p:txBody>
      </p:sp>
      <p:sp>
        <p:nvSpPr>
          <p:cNvPr id="19" name="ZoneTexte 18">
            <a:extLst>
              <a:ext uri="{FF2B5EF4-FFF2-40B4-BE49-F238E27FC236}">
                <a16:creationId xmlns:a16="http://schemas.microsoft.com/office/drawing/2014/main" id="{20EA46F6-4A51-0853-D8A2-67D4BB73967F}"/>
              </a:ext>
            </a:extLst>
          </p:cNvPr>
          <p:cNvSpPr txBox="1"/>
          <p:nvPr/>
        </p:nvSpPr>
        <p:spPr>
          <a:xfrm>
            <a:off x="4818354" y="3316082"/>
            <a:ext cx="1011772" cy="1323439"/>
          </a:xfrm>
          <a:prstGeom prst="rect">
            <a:avLst/>
          </a:prstGeom>
          <a:noFill/>
        </p:spPr>
        <p:txBody>
          <a:bodyPr wrap="square" rtlCol="0">
            <a:spAutoFit/>
          </a:bodyPr>
          <a:lstStyle/>
          <a:p>
            <a:r>
              <a:rPr lang="ar-MA" sz="8000" b="1" dirty="0">
                <a:solidFill>
                  <a:srgbClr val="106585"/>
                </a:solidFill>
              </a:rPr>
              <a:t>5</a:t>
            </a:r>
            <a:endParaRPr lang="fr-FR" sz="8000" b="1" dirty="0">
              <a:solidFill>
                <a:srgbClr val="106585"/>
              </a:solidFill>
            </a:endParaRPr>
          </a:p>
        </p:txBody>
      </p:sp>
      <p:sp>
        <p:nvSpPr>
          <p:cNvPr id="20" name="ZoneTexte 19">
            <a:extLst>
              <a:ext uri="{FF2B5EF4-FFF2-40B4-BE49-F238E27FC236}">
                <a16:creationId xmlns:a16="http://schemas.microsoft.com/office/drawing/2014/main" id="{9C4CE6D7-C547-2422-E052-54034BD50706}"/>
              </a:ext>
            </a:extLst>
          </p:cNvPr>
          <p:cNvSpPr txBox="1"/>
          <p:nvPr/>
        </p:nvSpPr>
        <p:spPr>
          <a:xfrm>
            <a:off x="6920707" y="4279518"/>
            <a:ext cx="1011772" cy="1323439"/>
          </a:xfrm>
          <a:prstGeom prst="rect">
            <a:avLst/>
          </a:prstGeom>
          <a:noFill/>
        </p:spPr>
        <p:txBody>
          <a:bodyPr wrap="square" rtlCol="0">
            <a:spAutoFit/>
          </a:bodyPr>
          <a:lstStyle/>
          <a:p>
            <a:r>
              <a:rPr lang="ar-MA" sz="8000" b="1" dirty="0">
                <a:solidFill>
                  <a:srgbClr val="FF0000"/>
                </a:solidFill>
              </a:rPr>
              <a:t>1</a:t>
            </a:r>
            <a:endParaRPr lang="fr-FR" sz="8000" b="1" dirty="0">
              <a:solidFill>
                <a:srgbClr val="FF0000"/>
              </a:solidFill>
            </a:endParaRPr>
          </a:p>
        </p:txBody>
      </p:sp>
      <p:sp>
        <p:nvSpPr>
          <p:cNvPr id="22" name="ZoneTexte 21">
            <a:extLst>
              <a:ext uri="{FF2B5EF4-FFF2-40B4-BE49-F238E27FC236}">
                <a16:creationId xmlns:a16="http://schemas.microsoft.com/office/drawing/2014/main" id="{A3A204E7-2C6D-850C-5C48-0C891C3752ED}"/>
              </a:ext>
            </a:extLst>
          </p:cNvPr>
          <p:cNvSpPr txBox="1"/>
          <p:nvPr/>
        </p:nvSpPr>
        <p:spPr>
          <a:xfrm>
            <a:off x="4750770" y="4238430"/>
            <a:ext cx="1011772" cy="1323439"/>
          </a:xfrm>
          <a:prstGeom prst="rect">
            <a:avLst/>
          </a:prstGeom>
          <a:noFill/>
        </p:spPr>
        <p:txBody>
          <a:bodyPr wrap="square" rtlCol="0">
            <a:spAutoFit/>
          </a:bodyPr>
          <a:lstStyle/>
          <a:p>
            <a:r>
              <a:rPr lang="ar-MA" sz="8000" b="1" dirty="0">
                <a:solidFill>
                  <a:srgbClr val="FF0000"/>
                </a:solidFill>
              </a:rPr>
              <a:t>4</a:t>
            </a:r>
            <a:endParaRPr lang="fr-FR" sz="8000" b="1" dirty="0">
              <a:solidFill>
                <a:srgbClr val="FF0000"/>
              </a:solidFill>
            </a:endParaRPr>
          </a:p>
        </p:txBody>
      </p:sp>
      <p:cxnSp>
        <p:nvCxnSpPr>
          <p:cNvPr id="24" name="Connecteur droit 23">
            <a:extLst>
              <a:ext uri="{FF2B5EF4-FFF2-40B4-BE49-F238E27FC236}">
                <a16:creationId xmlns:a16="http://schemas.microsoft.com/office/drawing/2014/main" id="{3E92FEE7-A2F8-ACCD-6606-5891F7227987}"/>
              </a:ext>
            </a:extLst>
          </p:cNvPr>
          <p:cNvCxnSpPr>
            <a:cxnSpLocks/>
          </p:cNvCxnSpPr>
          <p:nvPr/>
        </p:nvCxnSpPr>
        <p:spPr>
          <a:xfrm>
            <a:off x="4416053" y="53721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7B8AA894-5F47-D0EB-366B-5CB8F2AF73DD}"/>
              </a:ext>
            </a:extLst>
          </p:cNvPr>
          <p:cNvSpPr txBox="1"/>
          <p:nvPr/>
        </p:nvSpPr>
        <p:spPr>
          <a:xfrm>
            <a:off x="4789282" y="5248488"/>
            <a:ext cx="1011772" cy="1323439"/>
          </a:xfrm>
          <a:prstGeom prst="rect">
            <a:avLst/>
          </a:prstGeom>
          <a:noFill/>
        </p:spPr>
        <p:txBody>
          <a:bodyPr wrap="square" rtlCol="0">
            <a:spAutoFit/>
          </a:bodyPr>
          <a:lstStyle/>
          <a:p>
            <a:r>
              <a:rPr lang="ar-MA" sz="8000" b="1" dirty="0">
                <a:solidFill>
                  <a:srgbClr val="FF0000"/>
                </a:solidFill>
              </a:rPr>
              <a:t>1</a:t>
            </a:r>
            <a:endParaRPr lang="fr-FR" sz="8000" b="1" dirty="0">
              <a:solidFill>
                <a:srgbClr val="FF0000"/>
              </a:solidFill>
            </a:endParaRPr>
          </a:p>
        </p:txBody>
      </p:sp>
    </p:spTree>
    <p:extLst>
      <p:ext uri="{BB962C8B-B14F-4D97-AF65-F5344CB8AC3E}">
        <p14:creationId xmlns:p14="http://schemas.microsoft.com/office/powerpoint/2010/main" val="1912300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BB9B-F492-33FE-5F20-BF636858174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BCB1B6-49A2-3CB4-0B06-A36F2CCF046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0F71B2F-CC78-8106-0BAD-67A188291612}"/>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FC42A3B4-BC2F-DB6D-0D9F-46235ABB7A27}"/>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E2F9B00-D825-A53A-812B-A1A42A8CA133}"/>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8D48713E-6AA3-AFDF-E54A-DE5BFC6D3184}"/>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810497B7-C3BB-5209-683C-E413A7489E84}"/>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D672D10F-6FE2-8038-51BD-C12D90F18603}"/>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الكراسة</a:t>
            </a:r>
            <a:endParaRPr lang="fr-FR" sz="40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texte, diagramme, capture d’écran, cercle&#10;&#10;Le contenu généré par l’IA peut être incorrect.">
            <a:extLst>
              <a:ext uri="{FF2B5EF4-FFF2-40B4-BE49-F238E27FC236}">
                <a16:creationId xmlns:a16="http://schemas.microsoft.com/office/drawing/2014/main" id="{46E0360B-3C6E-AB2C-6BA0-C737B4E0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6600" y="2378075"/>
            <a:ext cx="4978734" cy="5530850"/>
          </a:xfrm>
          <a:prstGeom prst="rect">
            <a:avLst/>
          </a:prstGeom>
        </p:spPr>
      </p:pic>
      <p:sp>
        <p:nvSpPr>
          <p:cNvPr id="14" name="Rectangle 13">
            <a:extLst>
              <a:ext uri="{FF2B5EF4-FFF2-40B4-BE49-F238E27FC236}">
                <a16:creationId xmlns:a16="http://schemas.microsoft.com/office/drawing/2014/main" id="{18A41F9F-7DA3-7FF5-2368-47A142290322}"/>
              </a:ext>
            </a:extLst>
          </p:cNvPr>
          <p:cNvSpPr/>
          <p:nvPr/>
        </p:nvSpPr>
        <p:spPr>
          <a:xfrm>
            <a:off x="7315200" y="2705100"/>
            <a:ext cx="1905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5" name="Rectangle 14">
            <a:extLst>
              <a:ext uri="{FF2B5EF4-FFF2-40B4-BE49-F238E27FC236}">
                <a16:creationId xmlns:a16="http://schemas.microsoft.com/office/drawing/2014/main" id="{346BCDDB-73B2-8281-3351-F1E3A66348C5}"/>
              </a:ext>
            </a:extLst>
          </p:cNvPr>
          <p:cNvSpPr/>
          <p:nvPr/>
        </p:nvSpPr>
        <p:spPr>
          <a:xfrm>
            <a:off x="7315200" y="5829300"/>
            <a:ext cx="2286000" cy="914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6" name="Rectangle 15">
            <a:extLst>
              <a:ext uri="{FF2B5EF4-FFF2-40B4-BE49-F238E27FC236}">
                <a16:creationId xmlns:a16="http://schemas.microsoft.com/office/drawing/2014/main" id="{995EA725-F403-2B7B-FB14-1783C9E4C352}"/>
              </a:ext>
            </a:extLst>
          </p:cNvPr>
          <p:cNvSpPr/>
          <p:nvPr/>
        </p:nvSpPr>
        <p:spPr>
          <a:xfrm>
            <a:off x="8915400" y="4000500"/>
            <a:ext cx="3048000" cy="1524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7" name="Rectangle 16">
            <a:extLst>
              <a:ext uri="{FF2B5EF4-FFF2-40B4-BE49-F238E27FC236}">
                <a16:creationId xmlns:a16="http://schemas.microsoft.com/office/drawing/2014/main" id="{614D724B-A0EC-9143-2C0F-B2A7B054C3C0}"/>
              </a:ext>
            </a:extLst>
          </p:cNvPr>
          <p:cNvSpPr/>
          <p:nvPr/>
        </p:nvSpPr>
        <p:spPr>
          <a:xfrm>
            <a:off x="10656280" y="8155867"/>
            <a:ext cx="1269666"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8" name="Rectangle : coins arrondis 17">
            <a:extLst>
              <a:ext uri="{FF2B5EF4-FFF2-40B4-BE49-F238E27FC236}">
                <a16:creationId xmlns:a16="http://schemas.microsoft.com/office/drawing/2014/main" id="{9E18CEA4-4CFA-D7CA-44F8-4F7296DD3950}"/>
              </a:ext>
            </a:extLst>
          </p:cNvPr>
          <p:cNvSpPr/>
          <p:nvPr/>
        </p:nvSpPr>
        <p:spPr>
          <a:xfrm>
            <a:off x="7315200" y="8155867"/>
            <a:ext cx="3249172"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أنشطة تنجز في القسم كما هي معروضة على الشرائح</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9" name="Rectangle : coins arrondis 18">
            <a:extLst>
              <a:ext uri="{FF2B5EF4-FFF2-40B4-BE49-F238E27FC236}">
                <a16:creationId xmlns:a16="http://schemas.microsoft.com/office/drawing/2014/main" id="{7B26EFE9-24AF-B1A6-C880-9FEF63CD8DD1}"/>
              </a:ext>
            </a:extLst>
          </p:cNvPr>
          <p:cNvSpPr/>
          <p:nvPr/>
        </p:nvSpPr>
        <p:spPr>
          <a:xfrm>
            <a:off x="1411692" y="8155867"/>
            <a:ext cx="2855508"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باقي الأنشطة تنجز في المنزل</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22" name="Image 21" descr="Une image contenant texte, capture d’écran, Police, nombre&#10;&#10;Le contenu généré par l’IA peut être incorrect.">
            <a:extLst>
              <a:ext uri="{FF2B5EF4-FFF2-40B4-BE49-F238E27FC236}">
                <a16:creationId xmlns:a16="http://schemas.microsoft.com/office/drawing/2014/main" id="{E06CC337-FBC0-E567-A7B6-621E52C87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94" y="2352907"/>
            <a:ext cx="4963756" cy="5530851"/>
          </a:xfrm>
          <a:prstGeom prst="rect">
            <a:avLst/>
          </a:prstGeom>
        </p:spPr>
      </p:pic>
      <p:sp>
        <p:nvSpPr>
          <p:cNvPr id="23" name="Rectangle 22">
            <a:extLst>
              <a:ext uri="{FF2B5EF4-FFF2-40B4-BE49-F238E27FC236}">
                <a16:creationId xmlns:a16="http://schemas.microsoft.com/office/drawing/2014/main" id="{7395993A-6296-A958-8AA0-0F809DEB4BF6}"/>
              </a:ext>
            </a:extLst>
          </p:cNvPr>
          <p:cNvSpPr/>
          <p:nvPr/>
        </p:nvSpPr>
        <p:spPr>
          <a:xfrm>
            <a:off x="1456432" y="2644151"/>
            <a:ext cx="1905000" cy="9753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4" name="Rectangle 23">
            <a:extLst>
              <a:ext uri="{FF2B5EF4-FFF2-40B4-BE49-F238E27FC236}">
                <a16:creationId xmlns:a16="http://schemas.microsoft.com/office/drawing/2014/main" id="{65D57405-826B-D91C-E25F-3291A9408625}"/>
              </a:ext>
            </a:extLst>
          </p:cNvPr>
          <p:cNvSpPr/>
          <p:nvPr/>
        </p:nvSpPr>
        <p:spPr>
          <a:xfrm>
            <a:off x="1265594" y="4260374"/>
            <a:ext cx="4754206" cy="47408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5" name="Rectangle 24">
            <a:extLst>
              <a:ext uri="{FF2B5EF4-FFF2-40B4-BE49-F238E27FC236}">
                <a16:creationId xmlns:a16="http://schemas.microsoft.com/office/drawing/2014/main" id="{C168FC6F-DD29-1F45-DE32-804CC9814112}"/>
              </a:ext>
            </a:extLst>
          </p:cNvPr>
          <p:cNvSpPr/>
          <p:nvPr/>
        </p:nvSpPr>
        <p:spPr>
          <a:xfrm>
            <a:off x="1265594" y="5609206"/>
            <a:ext cx="1630006" cy="136621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27" name="Image 26" descr="Une image contenant Panneau de signalisation, signe, jaune&#10;&#10;Le contenu généré par l’IA peut être incorrect.">
            <a:extLst>
              <a:ext uri="{FF2B5EF4-FFF2-40B4-BE49-F238E27FC236}">
                <a16:creationId xmlns:a16="http://schemas.microsoft.com/office/drawing/2014/main" id="{11F98768-0069-A063-3BF7-0A41DBA855E4}"/>
              </a:ext>
            </a:extLst>
          </p:cNvPr>
          <p:cNvPicPr>
            <a:picLocks noChangeAspect="1"/>
          </p:cNvPicPr>
          <p:nvPr/>
        </p:nvPicPr>
        <p:blipFill>
          <a:blip r:embed="rId7" cstate="print">
            <a:extLst>
              <a:ext uri="{28A0092B-C50C-407E-A947-70E740481C1C}">
                <a14:useLocalDpi xmlns:a14="http://schemas.microsoft.com/office/drawing/2010/main" val="0"/>
              </a:ext>
            </a:extLst>
          </a:blip>
          <a:srcRect l="18270" t="5682" r="17550" b="54203"/>
          <a:stretch>
            <a:fillRect/>
          </a:stretch>
        </p:blipFill>
        <p:spPr>
          <a:xfrm>
            <a:off x="4443238" y="8209268"/>
            <a:ext cx="756808" cy="630728"/>
          </a:xfrm>
          <a:prstGeom prst="rect">
            <a:avLst/>
          </a:prstGeom>
        </p:spPr>
      </p:pic>
    </p:spTree>
    <p:extLst>
      <p:ext uri="{BB962C8B-B14F-4D97-AF65-F5344CB8AC3E}">
        <p14:creationId xmlns:p14="http://schemas.microsoft.com/office/powerpoint/2010/main" val="2921579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53609-8DBF-0F76-A761-B5F13E10E6C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9B2EFD-EEF9-7FC7-D9CB-C65A4DDF7287}"/>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DEF817A-647B-6B2F-8D6A-E4F00FA9DB2A}"/>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1FA04AB-ADC4-D68F-47BB-D749A61E12F0}"/>
              </a:ext>
            </a:extLst>
          </p:cNvPr>
          <p:cNvSpPr/>
          <p:nvPr/>
        </p:nvSpPr>
        <p:spPr>
          <a:xfrm>
            <a:off x="-1" y="796748"/>
            <a:ext cx="13716001" cy="120968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EFAF9CA-30D2-2A0F-82F5-61D14156FCC6}"/>
              </a:ext>
            </a:extLst>
          </p:cNvPr>
          <p:cNvSpPr txBox="1"/>
          <p:nvPr/>
        </p:nvSpPr>
        <p:spPr>
          <a:xfrm>
            <a:off x="533400" y="863026"/>
            <a:ext cx="119062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أنزل رقم الوحدات وأتابع القسمة. كم من 4 توجد في 12؟ نلاحظ أن 3 في 4 تساوي 12، أكتب 3 في الخارج و12 تحت 12 ثم أنجز عملية الطرح </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DFBC1F0A-F6F3-163A-DFC3-31531328612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950F4B6-AC6B-D429-92DE-DAD8F3D4226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2C6384A1-DA4B-198A-8AF1-2DF23EDF6700}"/>
              </a:ext>
            </a:extLst>
          </p:cNvPr>
          <p:cNvSpPr txBox="1"/>
          <p:nvPr/>
        </p:nvSpPr>
        <p:spPr>
          <a:xfrm>
            <a:off x="4035053" y="4250605"/>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14" name="ZoneTexte 13">
            <a:extLst>
              <a:ext uri="{FF2B5EF4-FFF2-40B4-BE49-F238E27FC236}">
                <a16:creationId xmlns:a16="http://schemas.microsoft.com/office/drawing/2014/main" id="{369A0DB2-199A-D56B-71EA-B0FEF90D05A5}"/>
              </a:ext>
            </a:extLst>
          </p:cNvPr>
          <p:cNvSpPr txBox="1"/>
          <p:nvPr/>
        </p:nvSpPr>
        <p:spPr>
          <a:xfrm>
            <a:off x="5922428" y="3286662"/>
            <a:ext cx="1011772" cy="1323439"/>
          </a:xfrm>
          <a:prstGeom prst="rect">
            <a:avLst/>
          </a:prstGeom>
          <a:noFill/>
        </p:spPr>
        <p:txBody>
          <a:bodyPr wrap="square" rtlCol="0">
            <a:spAutoFit/>
          </a:bodyPr>
          <a:lstStyle/>
          <a:p>
            <a:r>
              <a:rPr lang="ar-MA" sz="8000" b="1" dirty="0">
                <a:solidFill>
                  <a:srgbClr val="106585"/>
                </a:solidFill>
              </a:rPr>
              <a:t>2</a:t>
            </a:r>
            <a:endParaRPr lang="fr-FR" sz="8000" b="1" dirty="0">
              <a:solidFill>
                <a:srgbClr val="106585"/>
              </a:solidFill>
            </a:endParaRPr>
          </a:p>
        </p:txBody>
      </p:sp>
      <p:cxnSp>
        <p:nvCxnSpPr>
          <p:cNvPr id="9" name="Connecteur droit 8">
            <a:extLst>
              <a:ext uri="{FF2B5EF4-FFF2-40B4-BE49-F238E27FC236}">
                <a16:creationId xmlns:a16="http://schemas.microsoft.com/office/drawing/2014/main" id="{26083389-9E60-338B-62C9-BF52FA317650}"/>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1212F53A-E316-9E59-628C-6CF72FE5D2B4}"/>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C0550D33-0E41-2B7F-1F8D-B00059C2F350}"/>
              </a:ext>
            </a:extLst>
          </p:cNvPr>
          <p:cNvSpPr txBox="1"/>
          <p:nvPr/>
        </p:nvSpPr>
        <p:spPr>
          <a:xfrm>
            <a:off x="7602375" y="3086100"/>
            <a:ext cx="1011772" cy="1323439"/>
          </a:xfrm>
          <a:prstGeom prst="rect">
            <a:avLst/>
          </a:prstGeom>
          <a:noFill/>
        </p:spPr>
        <p:txBody>
          <a:bodyPr wrap="square" rtlCol="0">
            <a:spAutoFit/>
          </a:bodyPr>
          <a:lstStyle/>
          <a:p>
            <a:r>
              <a:rPr lang="ar-MA" sz="8000" b="1" dirty="0"/>
              <a:t>4</a:t>
            </a:r>
            <a:endParaRPr lang="fr-FR" sz="8000" b="1" dirty="0"/>
          </a:p>
        </p:txBody>
      </p:sp>
      <p:sp>
        <p:nvSpPr>
          <p:cNvPr id="19" name="ZoneTexte 18">
            <a:extLst>
              <a:ext uri="{FF2B5EF4-FFF2-40B4-BE49-F238E27FC236}">
                <a16:creationId xmlns:a16="http://schemas.microsoft.com/office/drawing/2014/main" id="{C9583071-8042-F17F-5653-DD7F5E5AB37E}"/>
              </a:ext>
            </a:extLst>
          </p:cNvPr>
          <p:cNvSpPr txBox="1"/>
          <p:nvPr/>
        </p:nvSpPr>
        <p:spPr>
          <a:xfrm>
            <a:off x="4818354" y="3316082"/>
            <a:ext cx="1011772" cy="1323439"/>
          </a:xfrm>
          <a:prstGeom prst="rect">
            <a:avLst/>
          </a:prstGeom>
          <a:noFill/>
        </p:spPr>
        <p:txBody>
          <a:bodyPr wrap="square" rtlCol="0">
            <a:spAutoFit/>
          </a:bodyPr>
          <a:lstStyle/>
          <a:p>
            <a:r>
              <a:rPr lang="ar-MA" sz="8000" b="1" dirty="0"/>
              <a:t>5</a:t>
            </a:r>
            <a:endParaRPr lang="fr-FR" sz="8000" b="1" dirty="0"/>
          </a:p>
        </p:txBody>
      </p:sp>
      <p:sp>
        <p:nvSpPr>
          <p:cNvPr id="20" name="ZoneTexte 19">
            <a:extLst>
              <a:ext uri="{FF2B5EF4-FFF2-40B4-BE49-F238E27FC236}">
                <a16:creationId xmlns:a16="http://schemas.microsoft.com/office/drawing/2014/main" id="{8EC45315-1283-EB58-3EAB-2B068C6E715E}"/>
              </a:ext>
            </a:extLst>
          </p:cNvPr>
          <p:cNvSpPr txBox="1"/>
          <p:nvPr/>
        </p:nvSpPr>
        <p:spPr>
          <a:xfrm>
            <a:off x="6920707" y="4279518"/>
            <a:ext cx="1011772" cy="1323439"/>
          </a:xfrm>
          <a:prstGeom prst="rect">
            <a:avLst/>
          </a:prstGeom>
          <a:noFill/>
        </p:spPr>
        <p:txBody>
          <a:bodyPr wrap="square" rtlCol="0">
            <a:spAutoFit/>
          </a:bodyPr>
          <a:lstStyle/>
          <a:p>
            <a:r>
              <a:rPr lang="ar-MA" sz="8000" b="1" dirty="0"/>
              <a:t>1</a:t>
            </a:r>
            <a:endParaRPr lang="fr-FR" sz="8000" b="1" dirty="0"/>
          </a:p>
        </p:txBody>
      </p:sp>
      <p:sp>
        <p:nvSpPr>
          <p:cNvPr id="22" name="ZoneTexte 21">
            <a:extLst>
              <a:ext uri="{FF2B5EF4-FFF2-40B4-BE49-F238E27FC236}">
                <a16:creationId xmlns:a16="http://schemas.microsoft.com/office/drawing/2014/main" id="{722C141B-FA16-6C2D-7189-6FA9DC3601F7}"/>
              </a:ext>
            </a:extLst>
          </p:cNvPr>
          <p:cNvSpPr txBox="1"/>
          <p:nvPr/>
        </p:nvSpPr>
        <p:spPr>
          <a:xfrm>
            <a:off x="4750770" y="4238430"/>
            <a:ext cx="1011772" cy="1323439"/>
          </a:xfrm>
          <a:prstGeom prst="rect">
            <a:avLst/>
          </a:prstGeom>
          <a:noFill/>
        </p:spPr>
        <p:txBody>
          <a:bodyPr wrap="square" rtlCol="0">
            <a:spAutoFit/>
          </a:bodyPr>
          <a:lstStyle/>
          <a:p>
            <a:r>
              <a:rPr lang="ar-MA" sz="8000" b="1" dirty="0"/>
              <a:t>4</a:t>
            </a:r>
            <a:endParaRPr lang="fr-FR" sz="8000" b="1" dirty="0"/>
          </a:p>
        </p:txBody>
      </p:sp>
      <p:cxnSp>
        <p:nvCxnSpPr>
          <p:cNvPr id="24" name="Connecteur droit 23">
            <a:extLst>
              <a:ext uri="{FF2B5EF4-FFF2-40B4-BE49-F238E27FC236}">
                <a16:creationId xmlns:a16="http://schemas.microsoft.com/office/drawing/2014/main" id="{48891213-90AA-1E03-2014-15FDD1B079F5}"/>
              </a:ext>
            </a:extLst>
          </p:cNvPr>
          <p:cNvCxnSpPr>
            <a:cxnSpLocks/>
          </p:cNvCxnSpPr>
          <p:nvPr/>
        </p:nvCxnSpPr>
        <p:spPr>
          <a:xfrm>
            <a:off x="4416053" y="53721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85C05EE0-110B-8202-A2BD-817485FCFF6C}"/>
              </a:ext>
            </a:extLst>
          </p:cNvPr>
          <p:cNvSpPr txBox="1"/>
          <p:nvPr/>
        </p:nvSpPr>
        <p:spPr>
          <a:xfrm>
            <a:off x="4789282" y="5248488"/>
            <a:ext cx="1011772" cy="1323439"/>
          </a:xfrm>
          <a:prstGeom prst="rect">
            <a:avLst/>
          </a:prstGeom>
          <a:noFill/>
        </p:spPr>
        <p:txBody>
          <a:bodyPr wrap="square" rtlCol="0">
            <a:spAutoFit/>
          </a:bodyPr>
          <a:lstStyle/>
          <a:p>
            <a:r>
              <a:rPr lang="ar-MA" sz="8000" b="1" dirty="0">
                <a:solidFill>
                  <a:srgbClr val="000000"/>
                </a:solidFill>
              </a:rPr>
              <a:t>1</a:t>
            </a:r>
            <a:endParaRPr lang="fr-FR" sz="8000" b="1" dirty="0">
              <a:solidFill>
                <a:srgbClr val="000000"/>
              </a:solidFill>
            </a:endParaRPr>
          </a:p>
        </p:txBody>
      </p:sp>
      <p:cxnSp>
        <p:nvCxnSpPr>
          <p:cNvPr id="29" name="Connecteur droit avec flèche 28">
            <a:extLst>
              <a:ext uri="{FF2B5EF4-FFF2-40B4-BE49-F238E27FC236}">
                <a16:creationId xmlns:a16="http://schemas.microsoft.com/office/drawing/2014/main" id="{A9F69A21-7A01-BD2E-EA8D-F87CA0A040E2}"/>
              </a:ext>
            </a:extLst>
          </p:cNvPr>
          <p:cNvCxnSpPr/>
          <p:nvPr/>
        </p:nvCxnSpPr>
        <p:spPr>
          <a:xfrm>
            <a:off x="6248400" y="4503248"/>
            <a:ext cx="0" cy="74524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30" name="ZoneTexte 29">
            <a:extLst>
              <a:ext uri="{FF2B5EF4-FFF2-40B4-BE49-F238E27FC236}">
                <a16:creationId xmlns:a16="http://schemas.microsoft.com/office/drawing/2014/main" id="{60421628-E2D7-8EB8-31FC-9728DE9E4CC0}"/>
              </a:ext>
            </a:extLst>
          </p:cNvPr>
          <p:cNvSpPr txBox="1"/>
          <p:nvPr/>
        </p:nvSpPr>
        <p:spPr>
          <a:xfrm>
            <a:off x="5850114" y="5248487"/>
            <a:ext cx="1011772" cy="1323439"/>
          </a:xfrm>
          <a:prstGeom prst="rect">
            <a:avLst/>
          </a:prstGeom>
          <a:noFill/>
        </p:spPr>
        <p:txBody>
          <a:bodyPr wrap="square" rtlCol="0">
            <a:spAutoFit/>
          </a:bodyPr>
          <a:lstStyle/>
          <a:p>
            <a:r>
              <a:rPr lang="ar-MA" sz="8000" b="1" dirty="0">
                <a:solidFill>
                  <a:srgbClr val="106585"/>
                </a:solidFill>
              </a:rPr>
              <a:t>2</a:t>
            </a:r>
            <a:endParaRPr lang="fr-FR" sz="8000" b="1" dirty="0">
              <a:solidFill>
                <a:srgbClr val="106585"/>
              </a:solidFill>
            </a:endParaRPr>
          </a:p>
        </p:txBody>
      </p:sp>
      <p:sp>
        <p:nvSpPr>
          <p:cNvPr id="31" name="ZoneTexte 30">
            <a:extLst>
              <a:ext uri="{FF2B5EF4-FFF2-40B4-BE49-F238E27FC236}">
                <a16:creationId xmlns:a16="http://schemas.microsoft.com/office/drawing/2014/main" id="{CDF9EDF2-C3D0-CE75-DC1E-3BFB19553C38}"/>
              </a:ext>
            </a:extLst>
          </p:cNvPr>
          <p:cNvSpPr txBox="1"/>
          <p:nvPr/>
        </p:nvSpPr>
        <p:spPr>
          <a:xfrm>
            <a:off x="7540255" y="4266956"/>
            <a:ext cx="1011772" cy="1323439"/>
          </a:xfrm>
          <a:prstGeom prst="rect">
            <a:avLst/>
          </a:prstGeom>
          <a:noFill/>
        </p:spPr>
        <p:txBody>
          <a:bodyPr wrap="square" rtlCol="0">
            <a:spAutoFit/>
          </a:bodyPr>
          <a:lstStyle/>
          <a:p>
            <a:r>
              <a:rPr lang="ar-MA" sz="8000" b="1" dirty="0">
                <a:solidFill>
                  <a:srgbClr val="FF0000"/>
                </a:solidFill>
              </a:rPr>
              <a:t>3</a:t>
            </a:r>
            <a:endParaRPr lang="fr-FR" sz="8000" b="1" dirty="0">
              <a:solidFill>
                <a:srgbClr val="FF0000"/>
              </a:solidFill>
            </a:endParaRPr>
          </a:p>
        </p:txBody>
      </p:sp>
      <p:sp>
        <p:nvSpPr>
          <p:cNvPr id="32" name="ZoneTexte 31">
            <a:extLst>
              <a:ext uri="{FF2B5EF4-FFF2-40B4-BE49-F238E27FC236}">
                <a16:creationId xmlns:a16="http://schemas.microsoft.com/office/drawing/2014/main" id="{511D6808-AB4F-92B4-461F-B4E101E76943}"/>
              </a:ext>
            </a:extLst>
          </p:cNvPr>
          <p:cNvSpPr txBox="1"/>
          <p:nvPr/>
        </p:nvSpPr>
        <p:spPr>
          <a:xfrm>
            <a:off x="4789282" y="6316717"/>
            <a:ext cx="1011772" cy="1323439"/>
          </a:xfrm>
          <a:prstGeom prst="rect">
            <a:avLst/>
          </a:prstGeom>
          <a:noFill/>
        </p:spPr>
        <p:txBody>
          <a:bodyPr wrap="square" rtlCol="0">
            <a:spAutoFit/>
          </a:bodyPr>
          <a:lstStyle/>
          <a:p>
            <a:r>
              <a:rPr lang="ar-MA" sz="8000" b="1" dirty="0">
                <a:solidFill>
                  <a:srgbClr val="FF0000"/>
                </a:solidFill>
              </a:rPr>
              <a:t>1</a:t>
            </a:r>
            <a:endParaRPr lang="fr-FR" sz="8000" b="1" dirty="0">
              <a:solidFill>
                <a:srgbClr val="FF0000"/>
              </a:solidFill>
            </a:endParaRPr>
          </a:p>
        </p:txBody>
      </p:sp>
      <p:sp>
        <p:nvSpPr>
          <p:cNvPr id="33" name="ZoneTexte 32">
            <a:extLst>
              <a:ext uri="{FF2B5EF4-FFF2-40B4-BE49-F238E27FC236}">
                <a16:creationId xmlns:a16="http://schemas.microsoft.com/office/drawing/2014/main" id="{C5044109-90B6-FBD9-A00F-EDBA0CF4C614}"/>
              </a:ext>
            </a:extLst>
          </p:cNvPr>
          <p:cNvSpPr txBox="1"/>
          <p:nvPr/>
        </p:nvSpPr>
        <p:spPr>
          <a:xfrm>
            <a:off x="5850114" y="6316716"/>
            <a:ext cx="1011772" cy="1323439"/>
          </a:xfrm>
          <a:prstGeom prst="rect">
            <a:avLst/>
          </a:prstGeom>
          <a:noFill/>
        </p:spPr>
        <p:txBody>
          <a:bodyPr wrap="square" rtlCol="0">
            <a:spAutoFit/>
          </a:bodyPr>
          <a:lstStyle/>
          <a:p>
            <a:r>
              <a:rPr lang="ar-MA" sz="8000" b="1" dirty="0">
                <a:solidFill>
                  <a:srgbClr val="FF0000"/>
                </a:solidFill>
              </a:rPr>
              <a:t>2</a:t>
            </a:r>
            <a:endParaRPr lang="fr-FR" sz="8000" b="1" dirty="0">
              <a:solidFill>
                <a:srgbClr val="FF0000"/>
              </a:solidFill>
            </a:endParaRPr>
          </a:p>
        </p:txBody>
      </p:sp>
      <p:sp>
        <p:nvSpPr>
          <p:cNvPr id="34" name="ZoneTexte 33">
            <a:extLst>
              <a:ext uri="{FF2B5EF4-FFF2-40B4-BE49-F238E27FC236}">
                <a16:creationId xmlns:a16="http://schemas.microsoft.com/office/drawing/2014/main" id="{18540CEB-BF09-AEB3-0237-1F6C454147AC}"/>
              </a:ext>
            </a:extLst>
          </p:cNvPr>
          <p:cNvSpPr txBox="1"/>
          <p:nvPr/>
        </p:nvSpPr>
        <p:spPr>
          <a:xfrm>
            <a:off x="4256799" y="5841804"/>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cxnSp>
        <p:nvCxnSpPr>
          <p:cNvPr id="35" name="Connecteur droit 34">
            <a:extLst>
              <a:ext uri="{FF2B5EF4-FFF2-40B4-BE49-F238E27FC236}">
                <a16:creationId xmlns:a16="http://schemas.microsoft.com/office/drawing/2014/main" id="{A62767CF-807F-81E9-B56D-D0411EE1B585}"/>
              </a:ext>
            </a:extLst>
          </p:cNvPr>
          <p:cNvCxnSpPr>
            <a:cxnSpLocks/>
          </p:cNvCxnSpPr>
          <p:nvPr/>
        </p:nvCxnSpPr>
        <p:spPr>
          <a:xfrm>
            <a:off x="4789282" y="7429500"/>
            <a:ext cx="191631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4CF2EE7A-3EBE-C456-CC51-14B68C3AD5A2}"/>
              </a:ext>
            </a:extLst>
          </p:cNvPr>
          <p:cNvSpPr txBox="1"/>
          <p:nvPr/>
        </p:nvSpPr>
        <p:spPr>
          <a:xfrm>
            <a:off x="4876800" y="7263976"/>
            <a:ext cx="1011772" cy="1323439"/>
          </a:xfrm>
          <a:prstGeom prst="rect">
            <a:avLst/>
          </a:prstGeom>
          <a:noFill/>
        </p:spPr>
        <p:txBody>
          <a:bodyPr wrap="square" rtlCol="0">
            <a:spAutoFit/>
          </a:bodyPr>
          <a:lstStyle/>
          <a:p>
            <a:r>
              <a:rPr lang="ar-MA" sz="8000" b="1" dirty="0">
                <a:solidFill>
                  <a:srgbClr val="FF0000"/>
                </a:solidFill>
              </a:rPr>
              <a:t>0</a:t>
            </a:r>
            <a:endParaRPr lang="fr-FR" sz="8000" b="1" dirty="0">
              <a:solidFill>
                <a:srgbClr val="FF0000"/>
              </a:solidFill>
            </a:endParaRPr>
          </a:p>
        </p:txBody>
      </p:sp>
      <p:sp>
        <p:nvSpPr>
          <p:cNvPr id="39" name="ZoneTexte 38">
            <a:extLst>
              <a:ext uri="{FF2B5EF4-FFF2-40B4-BE49-F238E27FC236}">
                <a16:creationId xmlns:a16="http://schemas.microsoft.com/office/drawing/2014/main" id="{A448D92D-0183-49BA-9343-E51073ABC1FE}"/>
              </a:ext>
            </a:extLst>
          </p:cNvPr>
          <p:cNvSpPr txBox="1"/>
          <p:nvPr/>
        </p:nvSpPr>
        <p:spPr>
          <a:xfrm>
            <a:off x="5937632" y="7263975"/>
            <a:ext cx="1011772" cy="1323439"/>
          </a:xfrm>
          <a:prstGeom prst="rect">
            <a:avLst/>
          </a:prstGeom>
          <a:noFill/>
        </p:spPr>
        <p:txBody>
          <a:bodyPr wrap="square" rtlCol="0">
            <a:spAutoFit/>
          </a:bodyPr>
          <a:lstStyle/>
          <a:p>
            <a:r>
              <a:rPr lang="ar-MA" sz="8000" b="1" dirty="0">
                <a:solidFill>
                  <a:srgbClr val="FF0000"/>
                </a:solidFill>
              </a:rPr>
              <a:t>0</a:t>
            </a:r>
            <a:endParaRPr lang="fr-FR" sz="8000" b="1" dirty="0">
              <a:solidFill>
                <a:srgbClr val="FF0000"/>
              </a:solidFill>
            </a:endParaRPr>
          </a:p>
        </p:txBody>
      </p:sp>
    </p:spTree>
    <p:extLst>
      <p:ext uri="{BB962C8B-B14F-4D97-AF65-F5344CB8AC3E}">
        <p14:creationId xmlns:p14="http://schemas.microsoft.com/office/powerpoint/2010/main" val="24414618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15935-D79E-1094-CBDB-694D3C3F52A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344F0D0-8912-F9AA-E7F4-64828554808E}"/>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59AD715-32EA-EC85-F080-816462962727}"/>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0915725-2968-1C43-BB6F-BF61315B47F1}"/>
              </a:ext>
            </a:extLst>
          </p:cNvPr>
          <p:cNvSpPr/>
          <p:nvPr/>
        </p:nvSpPr>
        <p:spPr>
          <a:xfrm>
            <a:off x="-1" y="796748"/>
            <a:ext cx="13716001" cy="120968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EB7D5AB-E823-A357-7001-113232277C55}"/>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قمت بقسمة 52 على 4 فحصلت على الخارج 13 والباقي 0</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39AE75B-5BB2-D354-E452-8F5C0AC6329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AC1387E5-154A-C9EC-2E7E-6EF01D567B3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B3793CE1-5062-5E1A-FFCC-21A11F896D36}"/>
              </a:ext>
            </a:extLst>
          </p:cNvPr>
          <p:cNvSpPr txBox="1"/>
          <p:nvPr/>
        </p:nvSpPr>
        <p:spPr>
          <a:xfrm>
            <a:off x="4035053" y="4250605"/>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14" name="ZoneTexte 13">
            <a:extLst>
              <a:ext uri="{FF2B5EF4-FFF2-40B4-BE49-F238E27FC236}">
                <a16:creationId xmlns:a16="http://schemas.microsoft.com/office/drawing/2014/main" id="{5DD77F19-0415-462D-CFD8-C31ADFD74E77}"/>
              </a:ext>
            </a:extLst>
          </p:cNvPr>
          <p:cNvSpPr txBox="1"/>
          <p:nvPr/>
        </p:nvSpPr>
        <p:spPr>
          <a:xfrm>
            <a:off x="5922428" y="3286662"/>
            <a:ext cx="1011772" cy="1323439"/>
          </a:xfrm>
          <a:prstGeom prst="rect">
            <a:avLst/>
          </a:prstGeom>
          <a:noFill/>
        </p:spPr>
        <p:txBody>
          <a:bodyPr wrap="square" rtlCol="0">
            <a:spAutoFit/>
          </a:bodyPr>
          <a:lstStyle/>
          <a:p>
            <a:r>
              <a:rPr lang="ar-MA" sz="8000" b="1" dirty="0"/>
              <a:t>2</a:t>
            </a:r>
            <a:endParaRPr lang="fr-FR" sz="8000" b="1" dirty="0"/>
          </a:p>
        </p:txBody>
      </p:sp>
      <p:cxnSp>
        <p:nvCxnSpPr>
          <p:cNvPr id="9" name="Connecteur droit 8">
            <a:extLst>
              <a:ext uri="{FF2B5EF4-FFF2-40B4-BE49-F238E27FC236}">
                <a16:creationId xmlns:a16="http://schemas.microsoft.com/office/drawing/2014/main" id="{3CB7490C-A4B9-70AF-E4D0-08A12D1FEAD6}"/>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593A2BE2-2C89-F147-2BF1-60B8B9F8E422}"/>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DA56539D-AF03-B8AB-5140-AB6ED1F0D3D5}"/>
              </a:ext>
            </a:extLst>
          </p:cNvPr>
          <p:cNvSpPr txBox="1"/>
          <p:nvPr/>
        </p:nvSpPr>
        <p:spPr>
          <a:xfrm>
            <a:off x="7602375" y="3086100"/>
            <a:ext cx="1011772" cy="1323439"/>
          </a:xfrm>
          <a:prstGeom prst="rect">
            <a:avLst/>
          </a:prstGeom>
          <a:noFill/>
        </p:spPr>
        <p:txBody>
          <a:bodyPr wrap="square" rtlCol="0">
            <a:spAutoFit/>
          </a:bodyPr>
          <a:lstStyle/>
          <a:p>
            <a:r>
              <a:rPr lang="ar-MA" sz="8000" b="1" dirty="0"/>
              <a:t>4</a:t>
            </a:r>
            <a:endParaRPr lang="fr-FR" sz="8000" b="1" dirty="0"/>
          </a:p>
        </p:txBody>
      </p:sp>
      <p:sp>
        <p:nvSpPr>
          <p:cNvPr id="19" name="ZoneTexte 18">
            <a:extLst>
              <a:ext uri="{FF2B5EF4-FFF2-40B4-BE49-F238E27FC236}">
                <a16:creationId xmlns:a16="http://schemas.microsoft.com/office/drawing/2014/main" id="{FD26AE30-4790-056B-44B4-A882638FD1CA}"/>
              </a:ext>
            </a:extLst>
          </p:cNvPr>
          <p:cNvSpPr txBox="1"/>
          <p:nvPr/>
        </p:nvSpPr>
        <p:spPr>
          <a:xfrm>
            <a:off x="4818354" y="3316082"/>
            <a:ext cx="1011772" cy="1323439"/>
          </a:xfrm>
          <a:prstGeom prst="rect">
            <a:avLst/>
          </a:prstGeom>
          <a:noFill/>
        </p:spPr>
        <p:txBody>
          <a:bodyPr wrap="square" rtlCol="0">
            <a:spAutoFit/>
          </a:bodyPr>
          <a:lstStyle/>
          <a:p>
            <a:r>
              <a:rPr lang="ar-MA" sz="8000" b="1" dirty="0"/>
              <a:t>5</a:t>
            </a:r>
            <a:endParaRPr lang="fr-FR" sz="8000" b="1" dirty="0"/>
          </a:p>
        </p:txBody>
      </p:sp>
      <p:sp>
        <p:nvSpPr>
          <p:cNvPr id="20" name="ZoneTexte 19">
            <a:extLst>
              <a:ext uri="{FF2B5EF4-FFF2-40B4-BE49-F238E27FC236}">
                <a16:creationId xmlns:a16="http://schemas.microsoft.com/office/drawing/2014/main" id="{2F6ADA5C-D02F-89DC-E951-77F635799DF1}"/>
              </a:ext>
            </a:extLst>
          </p:cNvPr>
          <p:cNvSpPr txBox="1"/>
          <p:nvPr/>
        </p:nvSpPr>
        <p:spPr>
          <a:xfrm>
            <a:off x="6920707" y="4279518"/>
            <a:ext cx="1011772" cy="1323439"/>
          </a:xfrm>
          <a:prstGeom prst="rect">
            <a:avLst/>
          </a:prstGeom>
          <a:noFill/>
        </p:spPr>
        <p:txBody>
          <a:bodyPr wrap="square" rtlCol="0">
            <a:spAutoFit/>
          </a:bodyPr>
          <a:lstStyle/>
          <a:p>
            <a:r>
              <a:rPr lang="ar-MA" sz="8000" b="1" dirty="0"/>
              <a:t>1</a:t>
            </a:r>
            <a:endParaRPr lang="fr-FR" sz="8000" b="1" dirty="0"/>
          </a:p>
        </p:txBody>
      </p:sp>
      <p:sp>
        <p:nvSpPr>
          <p:cNvPr id="22" name="ZoneTexte 21">
            <a:extLst>
              <a:ext uri="{FF2B5EF4-FFF2-40B4-BE49-F238E27FC236}">
                <a16:creationId xmlns:a16="http://schemas.microsoft.com/office/drawing/2014/main" id="{A3B18434-77D3-0BAE-820B-2FCDAB71CE53}"/>
              </a:ext>
            </a:extLst>
          </p:cNvPr>
          <p:cNvSpPr txBox="1"/>
          <p:nvPr/>
        </p:nvSpPr>
        <p:spPr>
          <a:xfrm>
            <a:off x="4750770" y="4238430"/>
            <a:ext cx="1011772" cy="1323439"/>
          </a:xfrm>
          <a:prstGeom prst="rect">
            <a:avLst/>
          </a:prstGeom>
          <a:noFill/>
        </p:spPr>
        <p:txBody>
          <a:bodyPr wrap="square" rtlCol="0">
            <a:spAutoFit/>
          </a:bodyPr>
          <a:lstStyle/>
          <a:p>
            <a:r>
              <a:rPr lang="ar-MA" sz="8000" b="1" dirty="0"/>
              <a:t>4</a:t>
            </a:r>
            <a:endParaRPr lang="fr-FR" sz="8000" b="1" dirty="0"/>
          </a:p>
        </p:txBody>
      </p:sp>
      <p:cxnSp>
        <p:nvCxnSpPr>
          <p:cNvPr id="24" name="Connecteur droit 23">
            <a:extLst>
              <a:ext uri="{FF2B5EF4-FFF2-40B4-BE49-F238E27FC236}">
                <a16:creationId xmlns:a16="http://schemas.microsoft.com/office/drawing/2014/main" id="{D0290ED3-4FCD-F8C0-1D64-FAC3A0B2347F}"/>
              </a:ext>
            </a:extLst>
          </p:cNvPr>
          <p:cNvCxnSpPr>
            <a:cxnSpLocks/>
          </p:cNvCxnSpPr>
          <p:nvPr/>
        </p:nvCxnSpPr>
        <p:spPr>
          <a:xfrm>
            <a:off x="4416053" y="53721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65F4F8FE-C079-81FF-E6A6-468A11D994FD}"/>
              </a:ext>
            </a:extLst>
          </p:cNvPr>
          <p:cNvSpPr txBox="1"/>
          <p:nvPr/>
        </p:nvSpPr>
        <p:spPr>
          <a:xfrm>
            <a:off x="4789282" y="5248488"/>
            <a:ext cx="1011772" cy="1323439"/>
          </a:xfrm>
          <a:prstGeom prst="rect">
            <a:avLst/>
          </a:prstGeom>
          <a:noFill/>
        </p:spPr>
        <p:txBody>
          <a:bodyPr wrap="square" rtlCol="0">
            <a:spAutoFit/>
          </a:bodyPr>
          <a:lstStyle/>
          <a:p>
            <a:r>
              <a:rPr lang="ar-MA" sz="8000" b="1" dirty="0"/>
              <a:t>1</a:t>
            </a:r>
            <a:endParaRPr lang="fr-FR" sz="8000" b="1" dirty="0"/>
          </a:p>
        </p:txBody>
      </p:sp>
      <p:cxnSp>
        <p:nvCxnSpPr>
          <p:cNvPr id="29" name="Connecteur droit avec flèche 28">
            <a:extLst>
              <a:ext uri="{FF2B5EF4-FFF2-40B4-BE49-F238E27FC236}">
                <a16:creationId xmlns:a16="http://schemas.microsoft.com/office/drawing/2014/main" id="{C7F7AC5C-270F-F7AE-8A0D-7CC4D3D48B9C}"/>
              </a:ext>
            </a:extLst>
          </p:cNvPr>
          <p:cNvCxnSpPr/>
          <p:nvPr/>
        </p:nvCxnSpPr>
        <p:spPr>
          <a:xfrm>
            <a:off x="6248400" y="4503248"/>
            <a:ext cx="0" cy="74524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30" name="ZoneTexte 29">
            <a:extLst>
              <a:ext uri="{FF2B5EF4-FFF2-40B4-BE49-F238E27FC236}">
                <a16:creationId xmlns:a16="http://schemas.microsoft.com/office/drawing/2014/main" id="{36C275B1-2D5E-C3CA-93EE-6D0FAF17CD1D}"/>
              </a:ext>
            </a:extLst>
          </p:cNvPr>
          <p:cNvSpPr txBox="1"/>
          <p:nvPr/>
        </p:nvSpPr>
        <p:spPr>
          <a:xfrm>
            <a:off x="5850114" y="5248487"/>
            <a:ext cx="1011772" cy="1323439"/>
          </a:xfrm>
          <a:prstGeom prst="rect">
            <a:avLst/>
          </a:prstGeom>
          <a:noFill/>
        </p:spPr>
        <p:txBody>
          <a:bodyPr wrap="square" rtlCol="0">
            <a:spAutoFit/>
          </a:bodyPr>
          <a:lstStyle/>
          <a:p>
            <a:r>
              <a:rPr lang="ar-MA" sz="8000" b="1" dirty="0"/>
              <a:t>2</a:t>
            </a:r>
            <a:endParaRPr lang="fr-FR" sz="8000" b="1" dirty="0"/>
          </a:p>
        </p:txBody>
      </p:sp>
      <p:sp>
        <p:nvSpPr>
          <p:cNvPr id="31" name="ZoneTexte 30">
            <a:extLst>
              <a:ext uri="{FF2B5EF4-FFF2-40B4-BE49-F238E27FC236}">
                <a16:creationId xmlns:a16="http://schemas.microsoft.com/office/drawing/2014/main" id="{5819FE20-D891-B52E-A6C7-033FD0E091B0}"/>
              </a:ext>
            </a:extLst>
          </p:cNvPr>
          <p:cNvSpPr txBox="1"/>
          <p:nvPr/>
        </p:nvSpPr>
        <p:spPr>
          <a:xfrm>
            <a:off x="7540255" y="4266956"/>
            <a:ext cx="1011772" cy="1323439"/>
          </a:xfrm>
          <a:prstGeom prst="rect">
            <a:avLst/>
          </a:prstGeom>
          <a:noFill/>
        </p:spPr>
        <p:txBody>
          <a:bodyPr wrap="square" rtlCol="0">
            <a:spAutoFit/>
          </a:bodyPr>
          <a:lstStyle/>
          <a:p>
            <a:r>
              <a:rPr lang="ar-MA" sz="8000" b="1" dirty="0"/>
              <a:t>3</a:t>
            </a:r>
            <a:endParaRPr lang="fr-FR" sz="8000" b="1" dirty="0"/>
          </a:p>
        </p:txBody>
      </p:sp>
      <p:sp>
        <p:nvSpPr>
          <p:cNvPr id="32" name="ZoneTexte 31">
            <a:extLst>
              <a:ext uri="{FF2B5EF4-FFF2-40B4-BE49-F238E27FC236}">
                <a16:creationId xmlns:a16="http://schemas.microsoft.com/office/drawing/2014/main" id="{0084C1C5-4696-90FF-D49E-9C819528B6CC}"/>
              </a:ext>
            </a:extLst>
          </p:cNvPr>
          <p:cNvSpPr txBox="1"/>
          <p:nvPr/>
        </p:nvSpPr>
        <p:spPr>
          <a:xfrm>
            <a:off x="4789282" y="6316717"/>
            <a:ext cx="1011772" cy="1323439"/>
          </a:xfrm>
          <a:prstGeom prst="rect">
            <a:avLst/>
          </a:prstGeom>
          <a:noFill/>
        </p:spPr>
        <p:txBody>
          <a:bodyPr wrap="square" rtlCol="0">
            <a:spAutoFit/>
          </a:bodyPr>
          <a:lstStyle/>
          <a:p>
            <a:r>
              <a:rPr lang="ar-MA" sz="8000" b="1" dirty="0"/>
              <a:t>1</a:t>
            </a:r>
            <a:endParaRPr lang="fr-FR" sz="8000" b="1" dirty="0"/>
          </a:p>
        </p:txBody>
      </p:sp>
      <p:sp>
        <p:nvSpPr>
          <p:cNvPr id="33" name="ZoneTexte 32">
            <a:extLst>
              <a:ext uri="{FF2B5EF4-FFF2-40B4-BE49-F238E27FC236}">
                <a16:creationId xmlns:a16="http://schemas.microsoft.com/office/drawing/2014/main" id="{61B8934F-8C28-1FD9-A771-214BD198E2CE}"/>
              </a:ext>
            </a:extLst>
          </p:cNvPr>
          <p:cNvSpPr txBox="1"/>
          <p:nvPr/>
        </p:nvSpPr>
        <p:spPr>
          <a:xfrm>
            <a:off x="5850114" y="6316716"/>
            <a:ext cx="1011772" cy="1323439"/>
          </a:xfrm>
          <a:prstGeom prst="rect">
            <a:avLst/>
          </a:prstGeom>
          <a:noFill/>
        </p:spPr>
        <p:txBody>
          <a:bodyPr wrap="square" rtlCol="0">
            <a:spAutoFit/>
          </a:bodyPr>
          <a:lstStyle/>
          <a:p>
            <a:r>
              <a:rPr lang="ar-MA" sz="8000" b="1" dirty="0"/>
              <a:t>2</a:t>
            </a:r>
            <a:endParaRPr lang="fr-FR" sz="8000" b="1" dirty="0"/>
          </a:p>
        </p:txBody>
      </p:sp>
      <p:sp>
        <p:nvSpPr>
          <p:cNvPr id="34" name="ZoneTexte 33">
            <a:extLst>
              <a:ext uri="{FF2B5EF4-FFF2-40B4-BE49-F238E27FC236}">
                <a16:creationId xmlns:a16="http://schemas.microsoft.com/office/drawing/2014/main" id="{70832BE6-609F-09CE-539D-A39B956A28CF}"/>
              </a:ext>
            </a:extLst>
          </p:cNvPr>
          <p:cNvSpPr txBox="1"/>
          <p:nvPr/>
        </p:nvSpPr>
        <p:spPr>
          <a:xfrm>
            <a:off x="4256799" y="5841804"/>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cxnSp>
        <p:nvCxnSpPr>
          <p:cNvPr id="35" name="Connecteur droit 34">
            <a:extLst>
              <a:ext uri="{FF2B5EF4-FFF2-40B4-BE49-F238E27FC236}">
                <a16:creationId xmlns:a16="http://schemas.microsoft.com/office/drawing/2014/main" id="{D36D2AB1-61B6-8D2A-11D4-A7A9F3B5567E}"/>
              </a:ext>
            </a:extLst>
          </p:cNvPr>
          <p:cNvCxnSpPr>
            <a:cxnSpLocks/>
          </p:cNvCxnSpPr>
          <p:nvPr/>
        </p:nvCxnSpPr>
        <p:spPr>
          <a:xfrm>
            <a:off x="4789282" y="7429500"/>
            <a:ext cx="191631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09F4C853-231D-E759-4191-0A4F8B24D2E7}"/>
              </a:ext>
            </a:extLst>
          </p:cNvPr>
          <p:cNvSpPr txBox="1"/>
          <p:nvPr/>
        </p:nvSpPr>
        <p:spPr>
          <a:xfrm>
            <a:off x="4876800" y="7263976"/>
            <a:ext cx="1011772" cy="1323439"/>
          </a:xfrm>
          <a:prstGeom prst="rect">
            <a:avLst/>
          </a:prstGeom>
          <a:noFill/>
        </p:spPr>
        <p:txBody>
          <a:bodyPr wrap="square" rtlCol="0">
            <a:spAutoFit/>
          </a:bodyPr>
          <a:lstStyle/>
          <a:p>
            <a:r>
              <a:rPr lang="ar-MA" sz="8000" b="1" dirty="0"/>
              <a:t>0</a:t>
            </a:r>
            <a:endParaRPr lang="fr-FR" sz="8000" b="1" dirty="0"/>
          </a:p>
        </p:txBody>
      </p:sp>
      <p:sp>
        <p:nvSpPr>
          <p:cNvPr id="39" name="ZoneTexte 38">
            <a:extLst>
              <a:ext uri="{FF2B5EF4-FFF2-40B4-BE49-F238E27FC236}">
                <a16:creationId xmlns:a16="http://schemas.microsoft.com/office/drawing/2014/main" id="{A414F100-B60B-C0A8-0721-D82E49990B01}"/>
              </a:ext>
            </a:extLst>
          </p:cNvPr>
          <p:cNvSpPr txBox="1"/>
          <p:nvPr/>
        </p:nvSpPr>
        <p:spPr>
          <a:xfrm>
            <a:off x="5937632" y="7263975"/>
            <a:ext cx="1011772" cy="1323439"/>
          </a:xfrm>
          <a:prstGeom prst="rect">
            <a:avLst/>
          </a:prstGeom>
          <a:noFill/>
        </p:spPr>
        <p:txBody>
          <a:bodyPr wrap="square" rtlCol="0">
            <a:spAutoFit/>
          </a:bodyPr>
          <a:lstStyle/>
          <a:p>
            <a:r>
              <a:rPr lang="ar-MA" sz="8000" b="1" dirty="0"/>
              <a:t>0</a:t>
            </a:r>
            <a:endParaRPr lang="fr-FR" sz="8000" b="1" dirty="0"/>
          </a:p>
        </p:txBody>
      </p:sp>
    </p:spTree>
    <p:extLst>
      <p:ext uri="{BB962C8B-B14F-4D97-AF65-F5344CB8AC3E}">
        <p14:creationId xmlns:p14="http://schemas.microsoft.com/office/powerpoint/2010/main" val="2114169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AAD5E-C10C-F33A-274D-2302227CDDF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2E94943-34BA-DAFB-459E-95367893E55A}"/>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89AFF6B7-F1B1-7443-B7FF-AF94EE8FCA3C}"/>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C7F627D-3D00-9D8B-74A7-D92CCD8BC0D4}"/>
              </a:ext>
            </a:extLst>
          </p:cNvPr>
          <p:cNvSpPr/>
          <p:nvPr/>
        </p:nvSpPr>
        <p:spPr>
          <a:xfrm>
            <a:off x="-1" y="796748"/>
            <a:ext cx="13716001" cy="120968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C659A114-629C-48EC-3D9F-EDFDC64D4DC0}"/>
              </a:ext>
            </a:extLst>
          </p:cNvPr>
          <p:cNvSpPr txBox="1"/>
          <p:nvPr/>
        </p:nvSpPr>
        <p:spPr>
          <a:xfrm>
            <a:off x="1905000" y="863026"/>
            <a:ext cx="10534617"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err="1">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خذزا</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ألواحكم وأنجزوا العملية التالية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72F3841C-CCA6-3815-C07B-75630A56AB49}"/>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8A2E1056-215F-4FBF-7C0D-8621802E4D4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7" name="Image 6" descr="Une image contenant Rectangle, capture d’écran, vert, carré&#10;&#10;Le contenu généré par l’IA peut être incorrect.">
            <a:extLst>
              <a:ext uri="{FF2B5EF4-FFF2-40B4-BE49-F238E27FC236}">
                <a16:creationId xmlns:a16="http://schemas.microsoft.com/office/drawing/2014/main" id="{BEE77B9A-36BF-7937-182A-F74104789052}"/>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
        <p:nvSpPr>
          <p:cNvPr id="14" name="ZoneTexte 13">
            <a:extLst>
              <a:ext uri="{FF2B5EF4-FFF2-40B4-BE49-F238E27FC236}">
                <a16:creationId xmlns:a16="http://schemas.microsoft.com/office/drawing/2014/main" id="{A988F9C3-E338-47EC-EB66-4434C03F218F}"/>
              </a:ext>
            </a:extLst>
          </p:cNvPr>
          <p:cNvSpPr txBox="1"/>
          <p:nvPr/>
        </p:nvSpPr>
        <p:spPr>
          <a:xfrm>
            <a:off x="5922428" y="328666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9" name="Connecteur droit 8">
            <a:extLst>
              <a:ext uri="{FF2B5EF4-FFF2-40B4-BE49-F238E27FC236}">
                <a16:creationId xmlns:a16="http://schemas.microsoft.com/office/drawing/2014/main" id="{BBC3EDDC-6915-2765-71FE-96A3D77059ED}"/>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F524DEA4-B982-6743-4CF9-FE301EB1CBCD}"/>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46C76BE9-27E1-1FE8-5D8C-D2E16F6F3F01}"/>
              </a:ext>
            </a:extLst>
          </p:cNvPr>
          <p:cNvSpPr txBox="1"/>
          <p:nvPr/>
        </p:nvSpPr>
        <p:spPr>
          <a:xfrm>
            <a:off x="7602375" y="308610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4</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BFE2B9FD-41CC-41D4-0D1B-62DADF87EC59}"/>
              </a:ext>
            </a:extLst>
          </p:cNvPr>
          <p:cNvSpPr txBox="1"/>
          <p:nvPr/>
        </p:nvSpPr>
        <p:spPr>
          <a:xfrm>
            <a:off x="4818354" y="331608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06974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B3412-7F18-F2DE-40B6-1A1FBBE495B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C7D6507-0EEF-CF65-9B3C-D4FFFBC79B8A}"/>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C742C8B-559B-486B-8056-DFF094DAC10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D83B276-329A-D86A-2D15-EB97E7515B1A}"/>
              </a:ext>
            </a:extLst>
          </p:cNvPr>
          <p:cNvSpPr/>
          <p:nvPr/>
        </p:nvSpPr>
        <p:spPr>
          <a:xfrm>
            <a:off x="-1" y="796748"/>
            <a:ext cx="13716001" cy="120968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FB3F85A-05B6-97FE-406F-375100459CDB}"/>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A7C895C-4CF7-6C78-4BAC-675C4CB800E9}"/>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8CD66B4F-5440-2059-B2F0-537A4E8A16C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F11DAB92-0286-4553-76BC-179C1CA3FDF7}"/>
              </a:ext>
            </a:extLst>
          </p:cNvPr>
          <p:cNvSpPr txBox="1"/>
          <p:nvPr/>
        </p:nvSpPr>
        <p:spPr>
          <a:xfrm>
            <a:off x="4035053" y="4250605"/>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14" name="ZoneTexte 13">
            <a:extLst>
              <a:ext uri="{FF2B5EF4-FFF2-40B4-BE49-F238E27FC236}">
                <a16:creationId xmlns:a16="http://schemas.microsoft.com/office/drawing/2014/main" id="{9F0D81EA-48AD-FFCE-9EF6-760508A5219D}"/>
              </a:ext>
            </a:extLst>
          </p:cNvPr>
          <p:cNvSpPr txBox="1"/>
          <p:nvPr/>
        </p:nvSpPr>
        <p:spPr>
          <a:xfrm>
            <a:off x="5922428" y="3286662"/>
            <a:ext cx="1011772" cy="1323439"/>
          </a:xfrm>
          <a:prstGeom prst="rect">
            <a:avLst/>
          </a:prstGeom>
          <a:noFill/>
        </p:spPr>
        <p:txBody>
          <a:bodyPr wrap="square" rtlCol="0">
            <a:spAutoFit/>
          </a:bodyPr>
          <a:lstStyle/>
          <a:p>
            <a:r>
              <a:rPr lang="ar-MA" sz="8000" b="1" dirty="0"/>
              <a:t>6</a:t>
            </a:r>
            <a:endParaRPr lang="fr-FR" sz="8000" b="1" dirty="0"/>
          </a:p>
        </p:txBody>
      </p:sp>
      <p:cxnSp>
        <p:nvCxnSpPr>
          <p:cNvPr id="9" name="Connecteur droit 8">
            <a:extLst>
              <a:ext uri="{FF2B5EF4-FFF2-40B4-BE49-F238E27FC236}">
                <a16:creationId xmlns:a16="http://schemas.microsoft.com/office/drawing/2014/main" id="{DA330159-06E8-BE1A-2DB4-29AB1B553320}"/>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5D7C817C-6AF0-66A7-6404-6730D362F0AB}"/>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263F18E0-C218-316A-7FC9-B9D0F2EFA058}"/>
              </a:ext>
            </a:extLst>
          </p:cNvPr>
          <p:cNvSpPr txBox="1"/>
          <p:nvPr/>
        </p:nvSpPr>
        <p:spPr>
          <a:xfrm>
            <a:off x="7602375" y="3086100"/>
            <a:ext cx="1011772" cy="1323439"/>
          </a:xfrm>
          <a:prstGeom prst="rect">
            <a:avLst/>
          </a:prstGeom>
          <a:noFill/>
        </p:spPr>
        <p:txBody>
          <a:bodyPr wrap="square" rtlCol="0">
            <a:spAutoFit/>
          </a:bodyPr>
          <a:lstStyle/>
          <a:p>
            <a:r>
              <a:rPr lang="ar-MA" sz="8000" b="1" dirty="0"/>
              <a:t>4</a:t>
            </a:r>
            <a:endParaRPr lang="fr-FR" sz="8000" b="1" dirty="0"/>
          </a:p>
        </p:txBody>
      </p:sp>
      <p:sp>
        <p:nvSpPr>
          <p:cNvPr id="19" name="ZoneTexte 18">
            <a:extLst>
              <a:ext uri="{FF2B5EF4-FFF2-40B4-BE49-F238E27FC236}">
                <a16:creationId xmlns:a16="http://schemas.microsoft.com/office/drawing/2014/main" id="{F3DF198C-D235-A69D-07AA-E74080057B17}"/>
              </a:ext>
            </a:extLst>
          </p:cNvPr>
          <p:cNvSpPr txBox="1"/>
          <p:nvPr/>
        </p:nvSpPr>
        <p:spPr>
          <a:xfrm>
            <a:off x="4818354" y="3316082"/>
            <a:ext cx="1011772" cy="1323439"/>
          </a:xfrm>
          <a:prstGeom prst="rect">
            <a:avLst/>
          </a:prstGeom>
          <a:noFill/>
        </p:spPr>
        <p:txBody>
          <a:bodyPr wrap="square" rtlCol="0">
            <a:spAutoFit/>
          </a:bodyPr>
          <a:lstStyle/>
          <a:p>
            <a:r>
              <a:rPr lang="ar-MA" sz="8000" b="1" dirty="0"/>
              <a:t>7</a:t>
            </a:r>
            <a:endParaRPr lang="fr-FR" sz="8000" b="1" dirty="0"/>
          </a:p>
        </p:txBody>
      </p:sp>
      <p:sp>
        <p:nvSpPr>
          <p:cNvPr id="20" name="ZoneTexte 19">
            <a:extLst>
              <a:ext uri="{FF2B5EF4-FFF2-40B4-BE49-F238E27FC236}">
                <a16:creationId xmlns:a16="http://schemas.microsoft.com/office/drawing/2014/main" id="{38C43907-C841-E364-E26A-AB64FD06167C}"/>
              </a:ext>
            </a:extLst>
          </p:cNvPr>
          <p:cNvSpPr txBox="1"/>
          <p:nvPr/>
        </p:nvSpPr>
        <p:spPr>
          <a:xfrm>
            <a:off x="6920707" y="4279518"/>
            <a:ext cx="1011772" cy="1323439"/>
          </a:xfrm>
          <a:prstGeom prst="rect">
            <a:avLst/>
          </a:prstGeom>
          <a:noFill/>
        </p:spPr>
        <p:txBody>
          <a:bodyPr wrap="square" rtlCol="0">
            <a:spAutoFit/>
          </a:bodyPr>
          <a:lstStyle/>
          <a:p>
            <a:r>
              <a:rPr lang="ar-MA" sz="8000" b="1" dirty="0"/>
              <a:t>1</a:t>
            </a:r>
            <a:endParaRPr lang="fr-FR" sz="8000" b="1" dirty="0"/>
          </a:p>
        </p:txBody>
      </p:sp>
      <p:sp>
        <p:nvSpPr>
          <p:cNvPr id="22" name="ZoneTexte 21">
            <a:extLst>
              <a:ext uri="{FF2B5EF4-FFF2-40B4-BE49-F238E27FC236}">
                <a16:creationId xmlns:a16="http://schemas.microsoft.com/office/drawing/2014/main" id="{49A82955-3464-6BC8-FC8D-1D6F91CC6E1F}"/>
              </a:ext>
            </a:extLst>
          </p:cNvPr>
          <p:cNvSpPr txBox="1"/>
          <p:nvPr/>
        </p:nvSpPr>
        <p:spPr>
          <a:xfrm>
            <a:off x="4750770" y="4238430"/>
            <a:ext cx="1011772" cy="1323439"/>
          </a:xfrm>
          <a:prstGeom prst="rect">
            <a:avLst/>
          </a:prstGeom>
          <a:noFill/>
        </p:spPr>
        <p:txBody>
          <a:bodyPr wrap="square" rtlCol="0">
            <a:spAutoFit/>
          </a:bodyPr>
          <a:lstStyle/>
          <a:p>
            <a:r>
              <a:rPr lang="ar-MA" sz="8000" b="1" dirty="0"/>
              <a:t>4</a:t>
            </a:r>
            <a:endParaRPr lang="fr-FR" sz="8000" b="1" dirty="0"/>
          </a:p>
        </p:txBody>
      </p:sp>
      <p:cxnSp>
        <p:nvCxnSpPr>
          <p:cNvPr id="24" name="Connecteur droit 23">
            <a:extLst>
              <a:ext uri="{FF2B5EF4-FFF2-40B4-BE49-F238E27FC236}">
                <a16:creationId xmlns:a16="http://schemas.microsoft.com/office/drawing/2014/main" id="{CCC43E8F-96A9-CD2F-8127-949AEEC61758}"/>
              </a:ext>
            </a:extLst>
          </p:cNvPr>
          <p:cNvCxnSpPr>
            <a:cxnSpLocks/>
          </p:cNvCxnSpPr>
          <p:nvPr/>
        </p:nvCxnSpPr>
        <p:spPr>
          <a:xfrm>
            <a:off x="4416053" y="53721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838B08E9-6047-498F-47E6-FCD6F9ADC5BB}"/>
              </a:ext>
            </a:extLst>
          </p:cNvPr>
          <p:cNvSpPr txBox="1"/>
          <p:nvPr/>
        </p:nvSpPr>
        <p:spPr>
          <a:xfrm>
            <a:off x="4789282" y="5248488"/>
            <a:ext cx="1011772" cy="1323439"/>
          </a:xfrm>
          <a:prstGeom prst="rect">
            <a:avLst/>
          </a:prstGeom>
          <a:noFill/>
        </p:spPr>
        <p:txBody>
          <a:bodyPr wrap="square" rtlCol="0">
            <a:spAutoFit/>
          </a:bodyPr>
          <a:lstStyle/>
          <a:p>
            <a:r>
              <a:rPr lang="ar-MA" sz="8000" b="1" dirty="0"/>
              <a:t>3</a:t>
            </a:r>
            <a:endParaRPr lang="fr-FR" sz="8000" b="1" dirty="0"/>
          </a:p>
        </p:txBody>
      </p:sp>
      <p:cxnSp>
        <p:nvCxnSpPr>
          <p:cNvPr id="29" name="Connecteur droit avec flèche 28">
            <a:extLst>
              <a:ext uri="{FF2B5EF4-FFF2-40B4-BE49-F238E27FC236}">
                <a16:creationId xmlns:a16="http://schemas.microsoft.com/office/drawing/2014/main" id="{AD066019-7192-C880-2D65-795087B69CF5}"/>
              </a:ext>
            </a:extLst>
          </p:cNvPr>
          <p:cNvCxnSpPr/>
          <p:nvPr/>
        </p:nvCxnSpPr>
        <p:spPr>
          <a:xfrm>
            <a:off x="6248400" y="4503248"/>
            <a:ext cx="0" cy="74524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30" name="ZoneTexte 29">
            <a:extLst>
              <a:ext uri="{FF2B5EF4-FFF2-40B4-BE49-F238E27FC236}">
                <a16:creationId xmlns:a16="http://schemas.microsoft.com/office/drawing/2014/main" id="{54401A65-D3DE-5409-4E20-DBCBF05650A5}"/>
              </a:ext>
            </a:extLst>
          </p:cNvPr>
          <p:cNvSpPr txBox="1"/>
          <p:nvPr/>
        </p:nvSpPr>
        <p:spPr>
          <a:xfrm>
            <a:off x="5850114" y="5248487"/>
            <a:ext cx="1011772" cy="1323439"/>
          </a:xfrm>
          <a:prstGeom prst="rect">
            <a:avLst/>
          </a:prstGeom>
          <a:noFill/>
        </p:spPr>
        <p:txBody>
          <a:bodyPr wrap="square" rtlCol="0">
            <a:spAutoFit/>
          </a:bodyPr>
          <a:lstStyle/>
          <a:p>
            <a:r>
              <a:rPr lang="ar-MA" sz="8000" b="1" dirty="0"/>
              <a:t>6</a:t>
            </a:r>
            <a:endParaRPr lang="fr-FR" sz="8000" b="1" dirty="0"/>
          </a:p>
        </p:txBody>
      </p:sp>
      <p:sp>
        <p:nvSpPr>
          <p:cNvPr id="31" name="ZoneTexte 30">
            <a:extLst>
              <a:ext uri="{FF2B5EF4-FFF2-40B4-BE49-F238E27FC236}">
                <a16:creationId xmlns:a16="http://schemas.microsoft.com/office/drawing/2014/main" id="{2B9481F0-87C4-09BE-B941-C0A0848A1F5E}"/>
              </a:ext>
            </a:extLst>
          </p:cNvPr>
          <p:cNvSpPr txBox="1"/>
          <p:nvPr/>
        </p:nvSpPr>
        <p:spPr>
          <a:xfrm>
            <a:off x="7540255" y="4266956"/>
            <a:ext cx="1011772" cy="1323439"/>
          </a:xfrm>
          <a:prstGeom prst="rect">
            <a:avLst/>
          </a:prstGeom>
          <a:noFill/>
        </p:spPr>
        <p:txBody>
          <a:bodyPr wrap="square" rtlCol="0">
            <a:spAutoFit/>
          </a:bodyPr>
          <a:lstStyle/>
          <a:p>
            <a:r>
              <a:rPr lang="ar-MA" sz="8000" b="1" dirty="0"/>
              <a:t>9</a:t>
            </a:r>
            <a:endParaRPr lang="fr-FR" sz="8000" b="1" dirty="0"/>
          </a:p>
        </p:txBody>
      </p:sp>
      <p:sp>
        <p:nvSpPr>
          <p:cNvPr id="32" name="ZoneTexte 31">
            <a:extLst>
              <a:ext uri="{FF2B5EF4-FFF2-40B4-BE49-F238E27FC236}">
                <a16:creationId xmlns:a16="http://schemas.microsoft.com/office/drawing/2014/main" id="{69980958-855C-66E7-2A24-1A97292558C2}"/>
              </a:ext>
            </a:extLst>
          </p:cNvPr>
          <p:cNvSpPr txBox="1"/>
          <p:nvPr/>
        </p:nvSpPr>
        <p:spPr>
          <a:xfrm>
            <a:off x="4789282" y="6316717"/>
            <a:ext cx="1011772" cy="1323439"/>
          </a:xfrm>
          <a:prstGeom prst="rect">
            <a:avLst/>
          </a:prstGeom>
          <a:noFill/>
        </p:spPr>
        <p:txBody>
          <a:bodyPr wrap="square" rtlCol="0">
            <a:spAutoFit/>
          </a:bodyPr>
          <a:lstStyle/>
          <a:p>
            <a:r>
              <a:rPr lang="ar-MA" sz="8000" b="1" dirty="0"/>
              <a:t>3</a:t>
            </a:r>
            <a:endParaRPr lang="fr-FR" sz="8000" b="1" dirty="0"/>
          </a:p>
        </p:txBody>
      </p:sp>
      <p:sp>
        <p:nvSpPr>
          <p:cNvPr id="33" name="ZoneTexte 32">
            <a:extLst>
              <a:ext uri="{FF2B5EF4-FFF2-40B4-BE49-F238E27FC236}">
                <a16:creationId xmlns:a16="http://schemas.microsoft.com/office/drawing/2014/main" id="{1630A43A-521C-7636-C7A3-C5E3FDA6DB16}"/>
              </a:ext>
            </a:extLst>
          </p:cNvPr>
          <p:cNvSpPr txBox="1"/>
          <p:nvPr/>
        </p:nvSpPr>
        <p:spPr>
          <a:xfrm>
            <a:off x="5850114" y="6316716"/>
            <a:ext cx="1011772" cy="1323439"/>
          </a:xfrm>
          <a:prstGeom prst="rect">
            <a:avLst/>
          </a:prstGeom>
          <a:noFill/>
        </p:spPr>
        <p:txBody>
          <a:bodyPr wrap="square" rtlCol="0">
            <a:spAutoFit/>
          </a:bodyPr>
          <a:lstStyle/>
          <a:p>
            <a:r>
              <a:rPr lang="ar-MA" sz="8000" b="1" dirty="0"/>
              <a:t>6</a:t>
            </a:r>
            <a:endParaRPr lang="fr-FR" sz="8000" b="1" dirty="0"/>
          </a:p>
        </p:txBody>
      </p:sp>
      <p:sp>
        <p:nvSpPr>
          <p:cNvPr id="34" name="ZoneTexte 33">
            <a:extLst>
              <a:ext uri="{FF2B5EF4-FFF2-40B4-BE49-F238E27FC236}">
                <a16:creationId xmlns:a16="http://schemas.microsoft.com/office/drawing/2014/main" id="{5951FFCC-F1B3-9BBC-946F-3095A7353F5D}"/>
              </a:ext>
            </a:extLst>
          </p:cNvPr>
          <p:cNvSpPr txBox="1"/>
          <p:nvPr/>
        </p:nvSpPr>
        <p:spPr>
          <a:xfrm>
            <a:off x="4256799" y="5841804"/>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cxnSp>
        <p:nvCxnSpPr>
          <p:cNvPr id="35" name="Connecteur droit 34">
            <a:extLst>
              <a:ext uri="{FF2B5EF4-FFF2-40B4-BE49-F238E27FC236}">
                <a16:creationId xmlns:a16="http://schemas.microsoft.com/office/drawing/2014/main" id="{E1381EF7-F288-413A-EFE8-229E10628B1D}"/>
              </a:ext>
            </a:extLst>
          </p:cNvPr>
          <p:cNvCxnSpPr>
            <a:cxnSpLocks/>
          </p:cNvCxnSpPr>
          <p:nvPr/>
        </p:nvCxnSpPr>
        <p:spPr>
          <a:xfrm>
            <a:off x="4789282" y="7429500"/>
            <a:ext cx="191631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956ECB94-4872-292F-62E9-8AAE321C1173}"/>
              </a:ext>
            </a:extLst>
          </p:cNvPr>
          <p:cNvSpPr txBox="1"/>
          <p:nvPr/>
        </p:nvSpPr>
        <p:spPr>
          <a:xfrm>
            <a:off x="4876800" y="7263976"/>
            <a:ext cx="1011772" cy="1323439"/>
          </a:xfrm>
          <a:prstGeom prst="rect">
            <a:avLst/>
          </a:prstGeom>
          <a:noFill/>
        </p:spPr>
        <p:txBody>
          <a:bodyPr wrap="square" rtlCol="0">
            <a:spAutoFit/>
          </a:bodyPr>
          <a:lstStyle/>
          <a:p>
            <a:r>
              <a:rPr lang="ar-MA" sz="8000" b="1" dirty="0"/>
              <a:t>0</a:t>
            </a:r>
            <a:endParaRPr lang="fr-FR" sz="8000" b="1" dirty="0"/>
          </a:p>
        </p:txBody>
      </p:sp>
      <p:sp>
        <p:nvSpPr>
          <p:cNvPr id="39" name="ZoneTexte 38">
            <a:extLst>
              <a:ext uri="{FF2B5EF4-FFF2-40B4-BE49-F238E27FC236}">
                <a16:creationId xmlns:a16="http://schemas.microsoft.com/office/drawing/2014/main" id="{20D1DAD2-5E2B-2F2C-B736-518E3BFB0C26}"/>
              </a:ext>
            </a:extLst>
          </p:cNvPr>
          <p:cNvSpPr txBox="1"/>
          <p:nvPr/>
        </p:nvSpPr>
        <p:spPr>
          <a:xfrm>
            <a:off x="5937632" y="7263975"/>
            <a:ext cx="1011772" cy="1323439"/>
          </a:xfrm>
          <a:prstGeom prst="rect">
            <a:avLst/>
          </a:prstGeom>
          <a:noFill/>
        </p:spPr>
        <p:txBody>
          <a:bodyPr wrap="square" rtlCol="0">
            <a:spAutoFit/>
          </a:bodyPr>
          <a:lstStyle/>
          <a:p>
            <a:r>
              <a:rPr lang="ar-MA" sz="8000" b="1" dirty="0"/>
              <a:t>0</a:t>
            </a:r>
            <a:endParaRPr lang="fr-FR" sz="8000" b="1" dirty="0"/>
          </a:p>
        </p:txBody>
      </p:sp>
      <p:pic>
        <p:nvPicPr>
          <p:cNvPr id="5" name="Image 4" descr="Une image contenant dessin humoristique, Dessin d’enfant, clipart, Dessin animé&#10;&#10;Le contenu généré par l’IA peut être incorrect.">
            <a:extLst>
              <a:ext uri="{FF2B5EF4-FFF2-40B4-BE49-F238E27FC236}">
                <a16:creationId xmlns:a16="http://schemas.microsoft.com/office/drawing/2014/main" id="{F6674C38-C48C-9743-3DAC-066C209A0D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851" y="876300"/>
            <a:ext cx="1148959" cy="821798"/>
          </a:xfrm>
          <a:prstGeom prst="rect">
            <a:avLst/>
          </a:prstGeom>
        </p:spPr>
      </p:pic>
    </p:spTree>
    <p:extLst>
      <p:ext uri="{BB962C8B-B14F-4D97-AF65-F5344CB8AC3E}">
        <p14:creationId xmlns:p14="http://schemas.microsoft.com/office/powerpoint/2010/main" val="38716426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ماذا تعلمنا؟</a:t>
            </a:r>
          </a:p>
        </p:txBody>
      </p:sp>
      <p:sp>
        <p:nvSpPr>
          <p:cNvPr id="3" name="Freeform 8">
            <a:extLst>
              <a:ext uri="{FF2B5EF4-FFF2-40B4-BE49-F238E27FC236}">
                <a16:creationId xmlns:a16="http://schemas.microsoft.com/office/drawing/2014/main" id="{041C3172-6DF5-D9EF-7429-B82591A17F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D8C3484-A28F-69BD-99FF-89182563DA5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400" b="0"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إ</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نجاز عملية </a:t>
            </a:r>
            <a:r>
              <a:rPr lang="ar-MA" sz="4400" dirty="0">
                <a:solidFill>
                  <a:prstClr val="black"/>
                </a:solidFill>
                <a:latin typeface="Microsoft Uighur" panose="02000000000000000000" pitchFamily="2" charset="-78"/>
                <a:cs typeface="Microsoft Uighur" panose="02000000000000000000" pitchFamily="2" charset="-78"/>
              </a:rPr>
              <a:t>قسمة</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764166" y="4982800"/>
            <a:ext cx="12339934"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764166" y="5989051"/>
            <a:ext cx="12339934"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74326" y="6972199"/>
            <a:ext cx="12329774"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الأولى</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1102442" y="592426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الثانية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684688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الثالثة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719062" y="5181749"/>
            <a:ext cx="10086661"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أضع العملية </a:t>
            </a: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المقسوم على اليمين والمقسوم عليه على اليسار وبينهما رمز القسمة</a:t>
            </a: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488311" y="6134790"/>
            <a:ext cx="10323290"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أبدأ القسمة من العشرات؛</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2" name="ZoneTexte 21">
            <a:extLst>
              <a:ext uri="{FF2B5EF4-FFF2-40B4-BE49-F238E27FC236}">
                <a16:creationId xmlns:a16="http://schemas.microsoft.com/office/drawing/2014/main" id="{6A31ECD9-D78D-C692-26A7-5C95C6F941DA}"/>
              </a:ext>
            </a:extLst>
          </p:cNvPr>
          <p:cNvSpPr txBox="1"/>
          <p:nvPr/>
        </p:nvSpPr>
        <p:spPr>
          <a:xfrm>
            <a:off x="964014" y="71142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أنزل رقم الوحدات وأتابع القسمة؛</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9" name="Image 8" descr="Une image contenant Rectangle, Post-it, capture d’écran, conception&#10;&#10;Le contenu généré par l’IA peut être incorrect.">
            <a:extLst>
              <a:ext uri="{FF2B5EF4-FFF2-40B4-BE49-F238E27FC236}">
                <a16:creationId xmlns:a16="http://schemas.microsoft.com/office/drawing/2014/main" id="{9B2CC52E-3212-6F07-3DC2-E9B045827576}"/>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82319" y="8034555"/>
            <a:ext cx="12339934" cy="886229"/>
          </a:xfrm>
          <a:prstGeom prst="rect">
            <a:avLst/>
          </a:prstGeom>
          <a:ln>
            <a:solidFill>
              <a:srgbClr val="0070C0"/>
            </a:solidFill>
          </a:ln>
        </p:spPr>
      </p:pic>
      <p:sp>
        <p:nvSpPr>
          <p:cNvPr id="13" name="ZoneTexte 12">
            <a:extLst>
              <a:ext uri="{FF2B5EF4-FFF2-40B4-BE49-F238E27FC236}">
                <a16:creationId xmlns:a16="http://schemas.microsoft.com/office/drawing/2014/main" id="{9AB9A88D-1C12-B3AB-6BFB-DA139460A73E}"/>
              </a:ext>
            </a:extLst>
          </p:cNvPr>
          <p:cNvSpPr txBox="1"/>
          <p:nvPr/>
        </p:nvSpPr>
        <p:spPr>
          <a:xfrm>
            <a:off x="10947798" y="789043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الرابعة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8" name="ZoneTexte 17">
            <a:extLst>
              <a:ext uri="{FF2B5EF4-FFF2-40B4-BE49-F238E27FC236}">
                <a16:creationId xmlns:a16="http://schemas.microsoft.com/office/drawing/2014/main" id="{0AFC4EEE-A80E-1FC2-492B-8DCB618BE03C}"/>
              </a:ext>
            </a:extLst>
          </p:cNvPr>
          <p:cNvSpPr txBox="1"/>
          <p:nvPr/>
        </p:nvSpPr>
        <p:spPr>
          <a:xfrm>
            <a:off x="914400" y="81048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أتحقق من أن الباقي أصغر من المقسوم عليه.</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39777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B530D-DDFD-12D9-4640-9ECF3F1F43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AD9D85-37D6-EB9D-84B6-509194D261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335D8E9-7BF8-3278-5D50-AF7AA4220E37}"/>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D54ADC62-904D-82CA-C736-6BFD98B0F26B}"/>
              </a:ext>
            </a:extLst>
          </p:cNvPr>
          <p:cNvSpPr txBox="1"/>
          <p:nvPr/>
        </p:nvSpPr>
        <p:spPr>
          <a:xfrm>
            <a:off x="1143000" y="4312503"/>
            <a:ext cx="10515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حل المسائل باستعمال استراتيجية الأسئلة الأربعة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6103261-4696-347D-43E8-827D53102610}"/>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3D18E475-9605-C20E-B443-32242509D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1CB5CD5F-DB1D-DEFA-D2ED-72F8C27ADE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10" name="Image 9" descr="Une image contenant cercle, capture d’écran, Symétrie, art&#10;&#10;Le contenu généré par l’IA peut être incorrect.">
            <a:extLst>
              <a:ext uri="{FF2B5EF4-FFF2-40B4-BE49-F238E27FC236}">
                <a16:creationId xmlns:a16="http://schemas.microsoft.com/office/drawing/2014/main" id="{06E4964C-E590-F577-4456-3BC7A496378B}"/>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80219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CFFD-D22B-68B6-5FBC-AD50328A2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783297-3CF2-D0B8-3FD6-C91A5D6D797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FED9F8F-061B-9547-C090-2A20178F3131}"/>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C8D2699-2238-AD67-2CA3-3548D3239D1A}"/>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B0174F8-68CE-2E36-4923-05B19970F70E}"/>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تابعوا معي سأقرأ المسألة </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 تعرض المسألة على المسلاط العاكس ويقرأها الأستاذ قراءة واضحة ومتأنية.</a:t>
            </a:r>
          </a:p>
        </p:txBody>
      </p:sp>
      <p:sp>
        <p:nvSpPr>
          <p:cNvPr id="3" name="Freeform 8">
            <a:extLst>
              <a:ext uri="{FF2B5EF4-FFF2-40B4-BE49-F238E27FC236}">
                <a16:creationId xmlns:a16="http://schemas.microsoft.com/office/drawing/2014/main" id="{E91BFBBD-7DFF-E309-3F0E-E3CA7A64D13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10ED185-DD67-D569-876D-2CC3F444541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A031717-73CD-0951-20C9-8369B8428738}"/>
              </a:ext>
            </a:extLst>
          </p:cNvPr>
          <p:cNvSpPr/>
          <p:nvPr/>
        </p:nvSpPr>
        <p:spPr>
          <a:xfrm>
            <a:off x="1676399" y="3900537"/>
            <a:ext cx="10439401" cy="4893707"/>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8000" dirty="0">
                <a:solidFill>
                  <a:schemeClr val="tx1"/>
                </a:solidFill>
                <a:latin typeface="Microsoft Uighur" panose="02000000000000000000" pitchFamily="2" charset="-78"/>
                <a:cs typeface="Microsoft Uighur" panose="02000000000000000000" pitchFamily="2" charset="-78"/>
              </a:rPr>
              <a:t>أعدت الأستاذة باقات ورود تضم كل واحدة 6 </a:t>
            </a:r>
            <a:r>
              <a:rPr lang="ar-MA" sz="8000" dirty="0" err="1">
                <a:solidFill>
                  <a:schemeClr val="tx1"/>
                </a:solidFill>
                <a:latin typeface="Microsoft Uighur" panose="02000000000000000000" pitchFamily="2" charset="-78"/>
                <a:cs typeface="Microsoft Uighur" panose="02000000000000000000" pitchFamily="2" charset="-78"/>
              </a:rPr>
              <a:t>وردات</a:t>
            </a:r>
            <a:r>
              <a:rPr lang="ar-MA" sz="8000" dirty="0">
                <a:solidFill>
                  <a:schemeClr val="tx1"/>
                </a:solidFill>
                <a:latin typeface="Microsoft Uighur" panose="02000000000000000000" pitchFamily="2" charset="-78"/>
                <a:cs typeface="Microsoft Uighur" panose="02000000000000000000" pitchFamily="2" charset="-78"/>
              </a:rPr>
              <a:t> علما أنها كانت تتوفر على 72 وردة.</a:t>
            </a:r>
            <a:endParaRPr lang="fr-FR" sz="8000" dirty="0">
              <a:solidFill>
                <a:schemeClr val="tx1"/>
              </a:solidFill>
              <a:latin typeface="Microsoft Uighur" panose="02000000000000000000" pitchFamily="2" charset="-78"/>
              <a:cs typeface="Microsoft Uighur" panose="02000000000000000000" pitchFamily="2" charset="-78"/>
            </a:endParaRPr>
          </a:p>
          <a:p>
            <a:pPr algn="r" rtl="1"/>
            <a:r>
              <a:rPr lang="ar-MA" sz="8000" dirty="0">
                <a:solidFill>
                  <a:schemeClr val="tx1"/>
                </a:solidFill>
                <a:latin typeface="Microsoft Uighur" panose="02000000000000000000" pitchFamily="2" charset="-78"/>
                <a:cs typeface="Microsoft Uighur" panose="02000000000000000000" pitchFamily="2" charset="-78"/>
              </a:rPr>
              <a:t>ما هو عدد الباقات التي قامت بإعدادها؟</a:t>
            </a:r>
          </a:p>
        </p:txBody>
      </p:sp>
      <p:pic>
        <p:nvPicPr>
          <p:cNvPr id="4" name="Image 3" descr="Une image contenant cercle, capture d’écran, Symétrie, art&#10;&#10;Le contenu généré par l’IA peut être incorrect.">
            <a:extLst>
              <a:ext uri="{FF2B5EF4-FFF2-40B4-BE49-F238E27FC236}">
                <a16:creationId xmlns:a16="http://schemas.microsoft.com/office/drawing/2014/main" id="{19C6A2EB-F020-E434-DC09-6A9546C0245A}"/>
              </a:ext>
            </a:extLst>
          </p:cNvPr>
          <p:cNvPicPr>
            <a:picLocks noChangeAspect="1"/>
          </p:cNvPicPr>
          <p:nvPr/>
        </p:nvPicPr>
        <p:blipFill>
          <a:blip r:embed="rId4">
            <a:extLst>
              <a:ext uri="{28A0092B-C50C-407E-A947-70E740481C1C}">
                <a14:useLocalDpi xmlns:a14="http://schemas.microsoft.com/office/drawing/2010/main" val="0"/>
              </a:ext>
            </a:extLst>
          </a:blip>
          <a:srcRect l="24741" t="6698" r="51095" b="64450"/>
          <a:stretch>
            <a:fillRect/>
          </a:stretch>
        </p:blipFill>
        <p:spPr>
          <a:xfrm>
            <a:off x="591614" y="1058801"/>
            <a:ext cx="887015" cy="1059050"/>
          </a:xfrm>
          <a:prstGeom prst="rect">
            <a:avLst/>
          </a:prstGeom>
        </p:spPr>
      </p:pic>
    </p:spTree>
    <p:extLst>
      <p:ext uri="{BB962C8B-B14F-4D97-AF65-F5344CB8AC3E}">
        <p14:creationId xmlns:p14="http://schemas.microsoft.com/office/powerpoint/2010/main" val="33438037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861774"/>
          </a:xfrm>
          <a:prstGeom prst="rect">
            <a:avLst/>
          </a:prstGeom>
          <a:noFill/>
        </p:spPr>
        <p:txBody>
          <a:bodyPr wrap="square" rtlCol="0">
            <a:spAutoFit/>
          </a:bodyPr>
          <a:lstStyle/>
          <a:p>
            <a:pPr marL="0" lvl="1" algn="r" defTabSz="685834" rtl="1">
              <a:lnSpc>
                <a:spcPts val="3017"/>
              </a:lnSpc>
              <a:spcBef>
                <a:spcPct val="0"/>
              </a:spcBef>
            </a:pPr>
            <a:r>
              <a:rPr lang="ar-SA" sz="3200" dirty="0">
                <a:latin typeface="Microsoft Uighur" panose="02000000000000000000" pitchFamily="2" charset="-78"/>
                <a:cs typeface="Microsoft Uighur" panose="02000000000000000000" pitchFamily="2" charset="-78"/>
              </a:rPr>
              <a:t>أغمضوا أعينكم وحاولوا تخيل المسألة.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يطرح الأستاذ  سلسلة من الأسئلة لمساعدة المتعلمين على فهم المسألة والتعرف على العملية المناسبة.</a:t>
            </a:r>
          </a:p>
        </p:txBody>
      </p:sp>
      <p:sp>
        <p:nvSpPr>
          <p:cNvPr id="3" name="Freeform 8">
            <a:extLst>
              <a:ext uri="{FF2B5EF4-FFF2-40B4-BE49-F238E27FC236}">
                <a16:creationId xmlns:a16="http://schemas.microsoft.com/office/drawing/2014/main" id="{1BFE3053-8428-0CA4-A31B-BA7F4B7398A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4">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Tree>
    <p:extLst>
      <p:ext uri="{BB962C8B-B14F-4D97-AF65-F5344CB8AC3E}">
        <p14:creationId xmlns:p14="http://schemas.microsoft.com/office/powerpoint/2010/main" val="14443648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1628-30C0-3281-D539-E8A31B04D23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C9150A-F1E8-6112-3488-CF5C4935389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AD85831-BF5E-6A30-CB92-5977AA2CF65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C728FC54-D7F3-1E1D-3D01-4867E4E8781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FA6371-3340-980E-3191-9F7D0092AE7A}"/>
              </a:ext>
            </a:extLst>
          </p:cNvPr>
          <p:cNvSpPr txBox="1"/>
          <p:nvPr/>
        </p:nvSpPr>
        <p:spPr>
          <a:xfrm>
            <a:off x="426372" y="863026"/>
            <a:ext cx="12013246"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جميعا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كيفية حل المسالة باستخدام استراتيجية الأسئلة الأربعة.</a:t>
            </a:r>
          </a:p>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سنحاول أولا استخراج المعلومات الواردة في المسألة.</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3BF9FCFD-4FA2-29D8-286F-876A9152AEE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E803669C-31B9-B378-0A86-FAC3913D3A6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360461D-15D5-1798-FB68-87C07015750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7D6AD83C-CA08-4A93-D444-BEB7913CF21F}"/>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097942-D08F-493F-C2CF-33E36FFBAB4F}"/>
              </a:ext>
            </a:extLst>
          </p:cNvPr>
          <p:cNvSpPr/>
          <p:nvPr/>
        </p:nvSpPr>
        <p:spPr>
          <a:xfrm>
            <a:off x="7644876" y="3086100"/>
            <a:ext cx="5232405" cy="5874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أعدت الأستاذة باقات ورود تضم كل واحدة 6 </a:t>
            </a:r>
            <a:r>
              <a:rPr lang="ar-MA" sz="6600" dirty="0" err="1">
                <a:solidFill>
                  <a:schemeClr val="tx1"/>
                </a:solidFill>
                <a:latin typeface="Microsoft Uighur" panose="02000000000000000000" pitchFamily="2" charset="-78"/>
                <a:cs typeface="Microsoft Uighur" panose="02000000000000000000" pitchFamily="2" charset="-78"/>
              </a:rPr>
              <a:t>وردات</a:t>
            </a:r>
            <a:r>
              <a:rPr lang="ar-MA" sz="6600" dirty="0">
                <a:solidFill>
                  <a:schemeClr val="tx1"/>
                </a:solidFill>
                <a:latin typeface="Microsoft Uighur" panose="02000000000000000000" pitchFamily="2" charset="-78"/>
                <a:cs typeface="Microsoft Uighur" panose="02000000000000000000" pitchFamily="2" charset="-78"/>
              </a:rPr>
              <a:t> علما أنها كانت تتوفر على 72 وردة.</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عدد الباقات التي قامت بإعدادها؟</a:t>
            </a:r>
          </a:p>
        </p:txBody>
      </p:sp>
      <p:sp>
        <p:nvSpPr>
          <p:cNvPr id="4" name="ZoneTexte 3">
            <a:extLst>
              <a:ext uri="{FF2B5EF4-FFF2-40B4-BE49-F238E27FC236}">
                <a16:creationId xmlns:a16="http://schemas.microsoft.com/office/drawing/2014/main" id="{2CD99393-0540-3845-4661-C17952A22FE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الأول</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248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E5E6F-FDE3-18C5-881D-03475FBC016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5A8165-F766-04C6-6659-BBA82A9CBF4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1218A58-6665-B3D8-AE00-6DC068E9E52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B702228-AA72-C71A-5739-49E74A4FB1F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DE9201-434B-98D2-7387-2C8475FCA1AE}"/>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الأول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02448BA-282D-1B7D-FD80-D3DE81F5260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C5AD0B5-92BE-3851-1DFD-269197CEC8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F2FB7331-4504-3B3F-81EF-851AC7D6C3D5}"/>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EFBA3388-7778-9811-AB32-6CBF466B623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1EBC0C-3868-B2C7-CD55-E01D5C8F0228}"/>
              </a:ext>
            </a:extLst>
          </p:cNvPr>
          <p:cNvSpPr/>
          <p:nvPr/>
        </p:nvSpPr>
        <p:spPr>
          <a:xfrm>
            <a:off x="7644876" y="2857500"/>
            <a:ext cx="5232405" cy="61032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أعدت الأستاذة باقات ورود تضم كل واحدة 6 </a:t>
            </a:r>
            <a:r>
              <a:rPr lang="ar-MA" sz="6600" dirty="0" err="1">
                <a:solidFill>
                  <a:schemeClr val="tx1"/>
                </a:solidFill>
                <a:latin typeface="Microsoft Uighur" panose="02000000000000000000" pitchFamily="2" charset="-78"/>
                <a:cs typeface="Microsoft Uighur" panose="02000000000000000000" pitchFamily="2" charset="-78"/>
              </a:rPr>
              <a:t>وردات</a:t>
            </a:r>
            <a:r>
              <a:rPr lang="ar-MA" sz="6600" dirty="0">
                <a:solidFill>
                  <a:schemeClr val="tx1"/>
                </a:solidFill>
                <a:latin typeface="Microsoft Uighur" panose="02000000000000000000" pitchFamily="2" charset="-78"/>
                <a:cs typeface="Microsoft Uighur" panose="02000000000000000000" pitchFamily="2" charset="-78"/>
              </a:rPr>
              <a:t> علما أنها كانت تتوفر على 72 وردة.</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عدد الباقات التي قامت بإعدادها؟</a:t>
            </a:r>
          </a:p>
        </p:txBody>
      </p:sp>
      <p:sp>
        <p:nvSpPr>
          <p:cNvPr id="4" name="ZoneTexte 3">
            <a:extLst>
              <a:ext uri="{FF2B5EF4-FFF2-40B4-BE49-F238E27FC236}">
                <a16:creationId xmlns:a16="http://schemas.microsoft.com/office/drawing/2014/main" id="{25FAEB2C-A165-93A1-1106-0AC6BCF5EF4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المعلومات الواردة في المسألة؟</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822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F599-00F4-FDA3-FA4A-A009DD8774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435E0C-E4A9-9C1D-4290-0D8B5C0AECE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D4814E5-102A-A987-FAFC-15EFB9556B39}"/>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5FD21565-12C8-EB42-B72F-877F6C6F792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CDF60436-7E7F-8D56-69AF-39103AA8156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E2F9A610-BE0D-058D-D156-87C0444C7481}"/>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13DF67D6-7EAF-6CFE-830B-1F7FDA61819C}"/>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DD593B7-2586-F456-0DDC-342CCF5056E8}"/>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74E3D1F8-4B33-7A8D-6BB2-F6454707EBCF}"/>
              </a:ext>
            </a:extLst>
          </p:cNvPr>
          <p:cNvGrpSpPr/>
          <p:nvPr/>
        </p:nvGrpSpPr>
        <p:grpSpPr>
          <a:xfrm>
            <a:off x="1447801" y="4882189"/>
            <a:ext cx="10134599" cy="2104846"/>
            <a:chOff x="3302073" y="4600550"/>
            <a:chExt cx="9396747" cy="2104846"/>
          </a:xfrm>
        </p:grpSpPr>
        <p:sp>
          <p:nvSpPr>
            <p:cNvPr id="13" name="Freeform 17">
              <a:extLst>
                <a:ext uri="{FF2B5EF4-FFF2-40B4-BE49-F238E27FC236}">
                  <a16:creationId xmlns:a16="http://schemas.microsoft.com/office/drawing/2014/main" id="{FCBEC643-78F8-1193-F1FA-9568B81A17FB}"/>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3CABE8C1-384F-02C7-CC68-30F17B21EDB2}"/>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6" name="Image 15">
              <a:extLst>
                <a:ext uri="{FF2B5EF4-FFF2-40B4-BE49-F238E27FC236}">
                  <a16:creationId xmlns:a16="http://schemas.microsoft.com/office/drawing/2014/main" id="{8244530C-0879-6E64-DAD8-886EDAF88A99}"/>
                </a:ext>
              </a:extLst>
            </p:cNvPr>
            <p:cNvPicPr>
              <a:picLocks noChangeAspect="1"/>
            </p:cNvPicPr>
            <p:nvPr/>
          </p:nvPicPr>
          <p:blipFill>
            <a:blip r:embed="rId7"/>
            <a:stretch>
              <a:fillRect/>
            </a:stretch>
          </p:blipFill>
          <p:spPr>
            <a:xfrm>
              <a:off x="12041237" y="5462275"/>
              <a:ext cx="455010" cy="466386"/>
            </a:xfrm>
            <a:prstGeom prst="rect">
              <a:avLst/>
            </a:prstGeom>
          </p:spPr>
        </p:pic>
      </p:grpSp>
      <p:sp>
        <p:nvSpPr>
          <p:cNvPr id="18" name="ZoneTexte 17">
            <a:extLst>
              <a:ext uri="{FF2B5EF4-FFF2-40B4-BE49-F238E27FC236}">
                <a16:creationId xmlns:a16="http://schemas.microsoft.com/office/drawing/2014/main" id="{A60EB4CD-8501-B0B2-44AA-BF9E545C4A1C}"/>
              </a:ext>
            </a:extLst>
          </p:cNvPr>
          <p:cNvSpPr txBox="1"/>
          <p:nvPr/>
        </p:nvSpPr>
        <p:spPr>
          <a:xfrm>
            <a:off x="1676400" y="4926897"/>
            <a:ext cx="891072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وتثميل الأعداد من 0 إلى  999999 باستعمال جدول التفكيك</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4686CDB9-DF0F-95D5-CE08-2FD9B9B56CBD}"/>
              </a:ext>
            </a:extLst>
          </p:cNvPr>
          <p:cNvPicPr>
            <a:picLocks noChangeAspect="1"/>
          </p:cNvPicPr>
          <p:nvPr/>
        </p:nvPicPr>
        <p:blipFill>
          <a:blip r:embed="rId7"/>
          <a:stretch>
            <a:fillRect/>
          </a:stretch>
        </p:blipFill>
        <p:spPr>
          <a:xfrm>
            <a:off x="10898790" y="5143500"/>
            <a:ext cx="455010" cy="466386"/>
          </a:xfrm>
          <a:prstGeom prst="rect">
            <a:avLst/>
          </a:prstGeom>
        </p:spPr>
      </p:pic>
      <p:pic>
        <p:nvPicPr>
          <p:cNvPr id="20" name="Image 19">
            <a:extLst>
              <a:ext uri="{FF2B5EF4-FFF2-40B4-BE49-F238E27FC236}">
                <a16:creationId xmlns:a16="http://schemas.microsoft.com/office/drawing/2014/main" id="{3AF5D68F-3DCC-950A-5331-536C30389F52}"/>
              </a:ext>
            </a:extLst>
          </p:cNvPr>
          <p:cNvPicPr>
            <a:picLocks noChangeAspect="1"/>
          </p:cNvPicPr>
          <p:nvPr/>
        </p:nvPicPr>
        <p:blipFill>
          <a:blip r:embed="rId7"/>
          <a:stretch>
            <a:fillRect/>
          </a:stretch>
        </p:blipFill>
        <p:spPr>
          <a:xfrm>
            <a:off x="10898790" y="6277314"/>
            <a:ext cx="455010" cy="466386"/>
          </a:xfrm>
          <a:prstGeom prst="rect">
            <a:avLst/>
          </a:prstGeom>
        </p:spPr>
      </p:pic>
      <p:sp>
        <p:nvSpPr>
          <p:cNvPr id="21" name="ZoneTexte 20">
            <a:extLst>
              <a:ext uri="{FF2B5EF4-FFF2-40B4-BE49-F238E27FC236}">
                <a16:creationId xmlns:a16="http://schemas.microsoft.com/office/drawing/2014/main" id="{1957391D-2C75-5519-C30B-69BE899CD39B}"/>
              </a:ext>
            </a:extLst>
          </p:cNvPr>
          <p:cNvSpPr txBox="1"/>
          <p:nvPr/>
        </p:nvSpPr>
        <p:spPr>
          <a:xfrm>
            <a:off x="3160632" y="5524500"/>
            <a:ext cx="7274088" cy="707886"/>
          </a:xfrm>
          <a:prstGeom prst="rect">
            <a:avLst/>
          </a:prstGeom>
          <a:noFill/>
        </p:spPr>
        <p:txBody>
          <a:bodyPr wrap="square" rtlCol="0">
            <a:spAutoFit/>
          </a:bodyPr>
          <a:lstStyle/>
          <a:p>
            <a:pPr marL="0" algn="r" defTabSz="914400" rtl="1" eaLnBrk="1" latinLnBrk="0" hangingPunct="1"/>
            <a:r>
              <a:rPr lang="ar-SA" sz="4000" dirty="0">
                <a:latin typeface="Microsoft Uighur" panose="02000000000000000000" pitchFamily="2" charset="-78"/>
                <a:cs typeface="Microsoft Uighur" panose="02000000000000000000" pitchFamily="2" charset="-78"/>
              </a:rPr>
              <a:t>إجراء عمليات </a:t>
            </a:r>
            <a:r>
              <a:rPr lang="ar-MA" sz="4000" dirty="0">
                <a:latin typeface="Microsoft Uighur" panose="02000000000000000000" pitchFamily="2" charset="-78"/>
                <a:cs typeface="Microsoft Uighur" panose="02000000000000000000" pitchFamily="2" charset="-78"/>
              </a:rPr>
              <a:t>قسمة (رقمان على رقم)</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C5815E47-9859-2B51-DCA6-4F7EFB1AB129}"/>
              </a:ext>
            </a:extLst>
          </p:cNvPr>
          <p:cNvSpPr txBox="1"/>
          <p:nvPr/>
        </p:nvSpPr>
        <p:spPr>
          <a:xfrm>
            <a:off x="3313032" y="6141303"/>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حل مسائل بسيطة باستخدام استراتيجية الأسئلة الأربعة</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CF502557-4977-4E10-29AB-BCDCEFEAC6F3}"/>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spTree>
    <p:extLst>
      <p:ext uri="{BB962C8B-B14F-4D97-AF65-F5344CB8AC3E}">
        <p14:creationId xmlns:p14="http://schemas.microsoft.com/office/powerpoint/2010/main" val="3442343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8F44-A0EF-75D9-A97B-422D591650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D20D8D-9912-7293-59B8-99D18311EE8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47BCD46-627A-E3A5-7BF2-58113283DD9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FBB9493-58D1-A9C3-A6CD-939F5BF0961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07D7385-0243-E910-0662-5890F4364CD8}"/>
              </a:ext>
            </a:extLst>
          </p:cNvPr>
          <p:cNvSpPr txBox="1"/>
          <p:nvPr/>
        </p:nvSpPr>
        <p:spPr>
          <a:xfrm>
            <a:off x="1905000" y="1012969"/>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يوجه الأستاذ المتعلمين لاستخراج المعلومات الواردة في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784AFFC-1F48-098B-16B4-C066DF2A7F6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C02DB60-C93F-3E13-AA72-DE674D0623B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3205596-09E5-901D-4AE4-3CF2605E53C5}"/>
              </a:ext>
            </a:extLst>
          </p:cNvPr>
          <p:cNvSpPr/>
          <p:nvPr/>
        </p:nvSpPr>
        <p:spPr>
          <a:xfrm>
            <a:off x="829410" y="3086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3" name="Image 12" descr="Une image contenant texte&#10;&#10;Le contenu généré par l’IA peut être incorrect.">
            <a:extLst>
              <a:ext uri="{FF2B5EF4-FFF2-40B4-BE49-F238E27FC236}">
                <a16:creationId xmlns:a16="http://schemas.microsoft.com/office/drawing/2014/main" id="{EE3BD902-A3FA-8698-9231-3B472EE1AD13}"/>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2136" y="3978355"/>
            <a:ext cx="6186141" cy="4940715"/>
          </a:xfrm>
          <a:prstGeom prst="rect">
            <a:avLst/>
          </a:prstGeom>
          <a:effectLst>
            <a:outerShdw blurRad="50800" dist="38100" dir="2700000" algn="tl" rotWithShape="0">
              <a:prstClr val="black">
                <a:alpha val="40000"/>
              </a:prstClr>
            </a:outerShdw>
          </a:effectLst>
        </p:spPr>
      </p:pic>
      <p:cxnSp>
        <p:nvCxnSpPr>
          <p:cNvPr id="11" name="Connecteur droit 10">
            <a:extLst>
              <a:ext uri="{FF2B5EF4-FFF2-40B4-BE49-F238E27FC236}">
                <a16:creationId xmlns:a16="http://schemas.microsoft.com/office/drawing/2014/main" id="{797042F2-2BF8-B98A-08A4-F2A4E0BCEC84}"/>
              </a:ext>
            </a:extLst>
          </p:cNvPr>
          <p:cNvCxnSpPr/>
          <p:nvPr/>
        </p:nvCxnSpPr>
        <p:spPr>
          <a:xfrm>
            <a:off x="8095281" y="5295900"/>
            <a:ext cx="2826605" cy="0"/>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22" name="ZoneTexte 21">
            <a:extLst>
              <a:ext uri="{FF2B5EF4-FFF2-40B4-BE49-F238E27FC236}">
                <a16:creationId xmlns:a16="http://schemas.microsoft.com/office/drawing/2014/main" id="{3F98C9E1-085D-11A3-97B2-FB7FE085E4AB}"/>
              </a:ext>
            </a:extLst>
          </p:cNvPr>
          <p:cNvSpPr txBox="1"/>
          <p:nvPr/>
        </p:nvSpPr>
        <p:spPr>
          <a:xfrm>
            <a:off x="865986" y="4481496"/>
            <a:ext cx="5638799" cy="304698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المعلومات الواردة في المسألة هي:</a:t>
            </a: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تملك 72 وردة</a:t>
            </a:r>
            <a:endPar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lang="ar-MA" sz="4800" b="1" dirty="0">
                <a:solidFill>
                  <a:prstClr val="black"/>
                </a:solidFill>
                <a:latin typeface="Microsoft Uighur" panose="02000000000000000000" pitchFamily="2" charset="-78"/>
                <a:cs typeface="Microsoft Uighur" panose="02000000000000000000" pitchFamily="2" charset="-78"/>
              </a:rPr>
              <a:t>أعدت باقات في كل واحدة 6 </a:t>
            </a:r>
            <a:r>
              <a:rPr lang="ar-MA" sz="4800" b="1" dirty="0" err="1">
                <a:solidFill>
                  <a:prstClr val="black"/>
                </a:solidFill>
                <a:latin typeface="Microsoft Uighur" panose="02000000000000000000" pitchFamily="2" charset="-78"/>
                <a:cs typeface="Microsoft Uighur" panose="02000000000000000000" pitchFamily="2" charset="-78"/>
              </a:rPr>
              <a:t>وردات</a:t>
            </a:r>
            <a:endPar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4" name="Rectangle : coins arrondis 4">
            <a:extLst>
              <a:ext uri="{FF2B5EF4-FFF2-40B4-BE49-F238E27FC236}">
                <a16:creationId xmlns:a16="http://schemas.microsoft.com/office/drawing/2014/main" id="{B05ED069-2E39-CFFC-1849-0070BB4DC366}"/>
              </a:ext>
            </a:extLst>
          </p:cNvPr>
          <p:cNvSpPr/>
          <p:nvPr/>
        </p:nvSpPr>
        <p:spPr>
          <a:xfrm>
            <a:off x="7740612" y="2907663"/>
            <a:ext cx="5232405"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أعدت الأستاذة باقات ورود تضم كل واحدة 6 </a:t>
            </a:r>
            <a:r>
              <a:rPr lang="ar-MA" sz="6600" dirty="0" err="1">
                <a:solidFill>
                  <a:schemeClr val="tx1"/>
                </a:solidFill>
                <a:latin typeface="Microsoft Uighur" panose="02000000000000000000" pitchFamily="2" charset="-78"/>
                <a:cs typeface="Microsoft Uighur" panose="02000000000000000000" pitchFamily="2" charset="-78"/>
              </a:rPr>
              <a:t>وردات</a:t>
            </a:r>
            <a:r>
              <a:rPr lang="ar-MA" sz="6600" dirty="0">
                <a:solidFill>
                  <a:schemeClr val="tx1"/>
                </a:solidFill>
                <a:latin typeface="Microsoft Uighur" panose="02000000000000000000" pitchFamily="2" charset="-78"/>
                <a:cs typeface="Microsoft Uighur" panose="02000000000000000000" pitchFamily="2" charset="-78"/>
              </a:rPr>
              <a:t> علما أنها كانت تتوفر على 72 وردة.</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عدد الباقات التي قامت بإعدادها؟</a:t>
            </a:r>
          </a:p>
        </p:txBody>
      </p:sp>
    </p:spTree>
    <p:extLst>
      <p:ext uri="{BB962C8B-B14F-4D97-AF65-F5344CB8AC3E}">
        <p14:creationId xmlns:p14="http://schemas.microsoft.com/office/powerpoint/2010/main" val="337161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210FE-DD3D-FA67-1652-F1E0B2988BC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6505CE8-B2BD-6CE5-1714-2EDEFCE4AA2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7A390C0-0CE2-73EC-E9D7-110C860E49FE}"/>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E7558BF-7F84-1EA6-196B-9F458D34AC8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BEB57C0-34E7-F061-2EB4-904632B08641}"/>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 الثاني</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AA7ABC1-A3DA-4D7C-9B25-C93CF5E8132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8ECAED0-8CAF-CCD2-248C-8D770B5ED9B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F595918-7B3C-4FDA-52AA-D3BB67524FB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24476F9-6DF3-B35D-A822-20BD6AAEE0A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54DDCD5A-ED66-D623-2A54-C9E0967C1DE8}"/>
              </a:ext>
            </a:extLst>
          </p:cNvPr>
          <p:cNvSpPr/>
          <p:nvPr/>
        </p:nvSpPr>
        <p:spPr>
          <a:xfrm>
            <a:off x="7644876" y="3211656"/>
            <a:ext cx="5232405"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أعدت الأستاذة باقات ورود تضم كل واحدة 6 </a:t>
            </a:r>
            <a:r>
              <a:rPr lang="ar-MA" sz="6600" dirty="0" err="1">
                <a:solidFill>
                  <a:schemeClr val="tx1"/>
                </a:solidFill>
                <a:latin typeface="Microsoft Uighur" panose="02000000000000000000" pitchFamily="2" charset="-78"/>
                <a:cs typeface="Microsoft Uighur" panose="02000000000000000000" pitchFamily="2" charset="-78"/>
              </a:rPr>
              <a:t>وردات</a:t>
            </a:r>
            <a:r>
              <a:rPr lang="ar-MA" sz="6600" dirty="0">
                <a:solidFill>
                  <a:schemeClr val="tx1"/>
                </a:solidFill>
                <a:latin typeface="Microsoft Uighur" panose="02000000000000000000" pitchFamily="2" charset="-78"/>
                <a:cs typeface="Microsoft Uighur" panose="02000000000000000000" pitchFamily="2" charset="-78"/>
              </a:rPr>
              <a:t> علما أنها كانت تتوفر على 72 وردة.</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عدد الباقات التي قامت بإعدادها؟</a:t>
            </a:r>
          </a:p>
        </p:txBody>
      </p:sp>
      <p:sp>
        <p:nvSpPr>
          <p:cNvPr id="4" name="ZoneTexte 3">
            <a:extLst>
              <a:ext uri="{FF2B5EF4-FFF2-40B4-BE49-F238E27FC236}">
                <a16:creationId xmlns:a16="http://schemas.microsoft.com/office/drawing/2014/main" id="{06A2449F-B68D-6557-63D8-D3EE57C5723E}"/>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الثاني</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2030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الثاني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E4BCD29-4644-51D0-E845-A526AA77112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11" name="Rectangle : coins arrondis 4">
            <a:extLst>
              <a:ext uri="{FF2B5EF4-FFF2-40B4-BE49-F238E27FC236}">
                <a16:creationId xmlns:a16="http://schemas.microsoft.com/office/drawing/2014/main" id="{47767E66-4B53-7874-9BE9-675F3189E063}"/>
              </a:ext>
            </a:extLst>
          </p:cNvPr>
          <p:cNvSpPr/>
          <p:nvPr/>
        </p:nvSpPr>
        <p:spPr>
          <a:xfrm>
            <a:off x="7644876" y="2949307"/>
            <a:ext cx="5232405"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أعدت الأستاذة باقات ورود تضم كل واحدة 6 </a:t>
            </a:r>
            <a:r>
              <a:rPr lang="ar-MA" sz="6600" dirty="0" err="1">
                <a:solidFill>
                  <a:schemeClr val="tx1"/>
                </a:solidFill>
                <a:latin typeface="Microsoft Uighur" panose="02000000000000000000" pitchFamily="2" charset="-78"/>
                <a:cs typeface="Microsoft Uighur" panose="02000000000000000000" pitchFamily="2" charset="-78"/>
              </a:rPr>
              <a:t>وردات</a:t>
            </a:r>
            <a:r>
              <a:rPr lang="ar-MA" sz="6600" dirty="0">
                <a:solidFill>
                  <a:schemeClr val="tx1"/>
                </a:solidFill>
                <a:latin typeface="Microsoft Uighur" panose="02000000000000000000" pitchFamily="2" charset="-78"/>
                <a:cs typeface="Microsoft Uighur" panose="02000000000000000000" pitchFamily="2" charset="-78"/>
              </a:rPr>
              <a:t> علما أنها كانت تتوفر على 72 وردة.</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عدد الباقات التي قامت بإعدادها؟</a:t>
            </a:r>
          </a:p>
        </p:txBody>
      </p:sp>
      <p:sp>
        <p:nvSpPr>
          <p:cNvPr id="4" name="ZoneTexte 3">
            <a:extLst>
              <a:ext uri="{FF2B5EF4-FFF2-40B4-BE49-F238E27FC236}">
                <a16:creationId xmlns:a16="http://schemas.microsoft.com/office/drawing/2014/main" id="{93EC488E-B28F-721F-DA27-1BE2A34CE70D}"/>
              </a:ext>
            </a:extLst>
          </p:cNvPr>
          <p:cNvSpPr txBox="1"/>
          <p:nvPr/>
        </p:nvSpPr>
        <p:spPr>
          <a:xfrm>
            <a:off x="1447800" y="4991100"/>
            <a:ext cx="5181600" cy="1200329"/>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2-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المطلوب مني؟</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7842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يتفاعل الأستاذ مع المتعلمين لتحديد المطلوب.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B706E82-F899-2320-6C68-704BA1D14B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1689"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1001529" y="5018037"/>
            <a:ext cx="5638799" cy="1569660"/>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المط</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وب هو  حساب </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عدد الباقات التي قامت الأستاذة بإعدادها</a:t>
            </a:r>
            <a:endParaRPr kumimoji="0" lang="fr-FR"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9" name="Rectangle : coins arrondis 4">
            <a:extLst>
              <a:ext uri="{FF2B5EF4-FFF2-40B4-BE49-F238E27FC236}">
                <a16:creationId xmlns:a16="http://schemas.microsoft.com/office/drawing/2014/main" id="{58D8D48C-6B19-7BEF-A1F4-9886D8AA8886}"/>
              </a:ext>
            </a:extLst>
          </p:cNvPr>
          <p:cNvSpPr/>
          <p:nvPr/>
        </p:nvSpPr>
        <p:spPr>
          <a:xfrm>
            <a:off x="7647367" y="3162300"/>
            <a:ext cx="5232405" cy="57984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أعدت الأستاذة باقات ورود تضم كل واحدة 6 </a:t>
            </a:r>
            <a:r>
              <a:rPr lang="ar-MA" sz="6600" dirty="0" err="1">
                <a:solidFill>
                  <a:schemeClr val="tx1"/>
                </a:solidFill>
                <a:latin typeface="Microsoft Uighur" panose="02000000000000000000" pitchFamily="2" charset="-78"/>
                <a:cs typeface="Microsoft Uighur" panose="02000000000000000000" pitchFamily="2" charset="-78"/>
              </a:rPr>
              <a:t>وردات</a:t>
            </a:r>
            <a:r>
              <a:rPr lang="ar-MA" sz="6600" dirty="0">
                <a:solidFill>
                  <a:schemeClr val="tx1"/>
                </a:solidFill>
                <a:latin typeface="Microsoft Uighur" panose="02000000000000000000" pitchFamily="2" charset="-78"/>
                <a:cs typeface="Microsoft Uighur" panose="02000000000000000000" pitchFamily="2" charset="-78"/>
              </a:rPr>
              <a:t> علما أنها كانت تتوفر على 72 وردة.</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عدد الباقات التي قامت </a:t>
            </a:r>
            <a:r>
              <a:rPr lang="ar-MA" sz="6600">
                <a:solidFill>
                  <a:schemeClr val="tx1"/>
                </a:solidFill>
                <a:latin typeface="Microsoft Uighur" panose="02000000000000000000" pitchFamily="2" charset="-78"/>
                <a:cs typeface="Microsoft Uighur" panose="02000000000000000000" pitchFamily="2" charset="-78"/>
              </a:rPr>
              <a:t>بإعدادها؟</a:t>
            </a:r>
            <a:endParaRPr lang="ar-MA" sz="6600" dirty="0">
              <a:solidFill>
                <a:schemeClr val="tx1"/>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89816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8DC7E-8539-44B5-85C5-5928357728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69514BF-C8EF-291A-091C-4D165264419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1C8B7D6-F87F-8911-707F-975112E5A912}"/>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2728129-9443-60BE-F7A1-9E9D6213128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3A49BDB9-B976-F372-8B09-D1FA463878C5}"/>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السؤالين الأخيرين</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7ABBBD6-61F6-8D80-FE63-84F3221FEA0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D8097BC8-FB14-3B47-8660-7DBA4F89F7E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DFC577CF-E23F-E301-67A3-509DC90EBC7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8C97457-0344-2A1E-B82A-7C8956A15F96}"/>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1DC0D3B3-F331-24CE-552A-11EF600B586B}"/>
              </a:ext>
            </a:extLst>
          </p:cNvPr>
          <p:cNvSpPr/>
          <p:nvPr/>
        </p:nvSpPr>
        <p:spPr>
          <a:xfrm>
            <a:off x="7644876" y="3467100"/>
            <a:ext cx="5232405" cy="59399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أعدت الأستاذة باقات ورود تضم كل واحدة 6 </a:t>
            </a:r>
            <a:r>
              <a:rPr lang="ar-MA" sz="6600" dirty="0" err="1">
                <a:solidFill>
                  <a:schemeClr val="tx1"/>
                </a:solidFill>
                <a:latin typeface="Microsoft Uighur" panose="02000000000000000000" pitchFamily="2" charset="-78"/>
                <a:cs typeface="Microsoft Uighur" panose="02000000000000000000" pitchFamily="2" charset="-78"/>
              </a:rPr>
              <a:t>وردات</a:t>
            </a:r>
            <a:r>
              <a:rPr lang="ar-MA" sz="6600" dirty="0">
                <a:solidFill>
                  <a:schemeClr val="tx1"/>
                </a:solidFill>
                <a:latin typeface="Microsoft Uighur" panose="02000000000000000000" pitchFamily="2" charset="-78"/>
                <a:cs typeface="Microsoft Uighur" panose="02000000000000000000" pitchFamily="2" charset="-78"/>
              </a:rPr>
              <a:t> علما أنها كانت تتوفر على 72 وردة.</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عدد الباقات التي قامت بإعدادها؟</a:t>
            </a:r>
          </a:p>
        </p:txBody>
      </p:sp>
      <p:sp>
        <p:nvSpPr>
          <p:cNvPr id="4" name="ZoneTexte 3">
            <a:extLst>
              <a:ext uri="{FF2B5EF4-FFF2-40B4-BE49-F238E27FC236}">
                <a16:creationId xmlns:a16="http://schemas.microsoft.com/office/drawing/2014/main" id="{D51B721E-D6C2-11A9-C88D-595C51D1B4B7}"/>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بالسؤالين الأخيرين</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6627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219200" y="863026"/>
            <a:ext cx="11220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السؤالان الأخيران هما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97F4C55-9226-7022-02F8-D8F34982084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9" name="Rectangle : coins arrondis 4">
            <a:extLst>
              <a:ext uri="{FF2B5EF4-FFF2-40B4-BE49-F238E27FC236}">
                <a16:creationId xmlns:a16="http://schemas.microsoft.com/office/drawing/2014/main" id="{4EC95093-3B55-2952-7670-E51738E23478}"/>
              </a:ext>
            </a:extLst>
          </p:cNvPr>
          <p:cNvSpPr/>
          <p:nvPr/>
        </p:nvSpPr>
        <p:spPr>
          <a:xfrm>
            <a:off x="7644876" y="3314700"/>
            <a:ext cx="5232405" cy="60923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أعدت الأستاذة باقات ورود تضم كل واحدة 6 </a:t>
            </a:r>
            <a:r>
              <a:rPr lang="ar-MA" sz="6600" dirty="0" err="1">
                <a:solidFill>
                  <a:schemeClr val="tx1"/>
                </a:solidFill>
                <a:latin typeface="Microsoft Uighur" panose="02000000000000000000" pitchFamily="2" charset="-78"/>
                <a:cs typeface="Microsoft Uighur" panose="02000000000000000000" pitchFamily="2" charset="-78"/>
              </a:rPr>
              <a:t>وردات</a:t>
            </a:r>
            <a:r>
              <a:rPr lang="ar-MA" sz="6600" dirty="0">
                <a:solidFill>
                  <a:schemeClr val="tx1"/>
                </a:solidFill>
                <a:latin typeface="Microsoft Uighur" panose="02000000000000000000" pitchFamily="2" charset="-78"/>
                <a:cs typeface="Microsoft Uighur" panose="02000000000000000000" pitchFamily="2" charset="-78"/>
              </a:rPr>
              <a:t> علما أنها كانت تتوفر على 72 وردة.</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عدد الباقات التي قامت بإعدادها؟</a:t>
            </a:r>
          </a:p>
        </p:txBody>
      </p:sp>
      <p:sp>
        <p:nvSpPr>
          <p:cNvPr id="4" name="ZoneTexte 3">
            <a:extLst>
              <a:ext uri="{FF2B5EF4-FFF2-40B4-BE49-F238E27FC236}">
                <a16:creationId xmlns:a16="http://schemas.microsoft.com/office/drawing/2014/main" id="{1F3B69A7-C997-1D16-0371-DA44F336D683}"/>
              </a:ext>
            </a:extLst>
          </p:cNvPr>
          <p:cNvSpPr txBox="1"/>
          <p:nvPr/>
        </p:nvSpPr>
        <p:spPr>
          <a:xfrm>
            <a:off x="1066800" y="4991100"/>
            <a:ext cx="5562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r-FR" sz="6000" b="0" i="0" u="none" strike="noStrike" kern="1200" cap="none" spc="0" normalizeH="0" baseline="0" noProof="0" dirty="0">
                <a:ln>
                  <a:noFill/>
                </a:ln>
                <a:solidFill>
                  <a:srgbClr val="FF0000"/>
                </a:solidFill>
                <a:effectLst/>
                <a:uLnTx/>
                <a:uFillTx/>
                <a:latin typeface="Calibri"/>
                <a:ea typeface="+mn-ea"/>
                <a:cs typeface="+mn-cs"/>
              </a:rPr>
              <a:t> 3</a:t>
            </a: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ماذا علينا أن نفعل؟ ولماذا؟</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8768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الجواب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9280AB0-93F9-BB49-9359-E195B29A21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009FA4A4-31F7-5993-62AD-9D2DAD8AF4D5}"/>
              </a:ext>
            </a:extLst>
          </p:cNvPr>
          <p:cNvSpPr/>
          <p:nvPr/>
        </p:nvSpPr>
        <p:spPr>
          <a:xfrm>
            <a:off x="7644876" y="2949307"/>
            <a:ext cx="5232405"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أعدت الأستاذة باقات ورود تضم كل واحدة 6 </a:t>
            </a:r>
            <a:r>
              <a:rPr lang="ar-MA" sz="6600" dirty="0" err="1">
                <a:solidFill>
                  <a:schemeClr val="tx1"/>
                </a:solidFill>
                <a:latin typeface="Microsoft Uighur" panose="02000000000000000000" pitchFamily="2" charset="-78"/>
                <a:cs typeface="Microsoft Uighur" panose="02000000000000000000" pitchFamily="2" charset="-78"/>
              </a:rPr>
              <a:t>وردات</a:t>
            </a:r>
            <a:r>
              <a:rPr lang="ar-MA" sz="6600" dirty="0">
                <a:solidFill>
                  <a:schemeClr val="tx1"/>
                </a:solidFill>
                <a:latin typeface="Microsoft Uighur" panose="02000000000000000000" pitchFamily="2" charset="-78"/>
                <a:cs typeface="Microsoft Uighur" panose="02000000000000000000" pitchFamily="2" charset="-78"/>
              </a:rPr>
              <a:t> علما أنها كانت تتوفر على 72 وردة.</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عدد الباقات التي قامت بإعدادها؟</a:t>
            </a:r>
          </a:p>
        </p:txBody>
      </p:sp>
      <p:sp>
        <p:nvSpPr>
          <p:cNvPr id="21" name="Rectangle : coins arrondis 20">
            <a:extLst>
              <a:ext uri="{FF2B5EF4-FFF2-40B4-BE49-F238E27FC236}">
                <a16:creationId xmlns:a16="http://schemas.microsoft.com/office/drawing/2014/main" id="{121FEF18-C2CB-BCAC-5EF5-BAC97B349304}"/>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67295" y="402088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990599" y="4019736"/>
            <a:ext cx="5638799" cy="2308324"/>
          </a:xfrm>
          <a:prstGeom prst="rect">
            <a:avLst/>
          </a:prstGeom>
          <a:noFill/>
        </p:spPr>
        <p:txBody>
          <a:bodyPr wrap="square" rtlCol="0">
            <a:spAutoFit/>
          </a:bodyPr>
          <a:lstStyle/>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تملك الأستاذة 72 وردة</a:t>
            </a:r>
            <a:endPar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وضعت في كل باقة 6 </a:t>
            </a:r>
            <a:r>
              <a:rPr kumimoji="0" lang="ar-MA" sz="4800" b="1"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وردات</a:t>
            </a:r>
            <a:endPar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كم </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عدد الباقات التي أعدتها</a:t>
            </a:r>
            <a:endParaRPr kumimoji="0" lang="fr-FR"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4" name="ZoneTexte 3">
            <a:extLst>
              <a:ext uri="{FF2B5EF4-FFF2-40B4-BE49-F238E27FC236}">
                <a16:creationId xmlns:a16="http://schemas.microsoft.com/office/drawing/2014/main" id="{B297B74F-1BDB-AC11-DF49-E566B62321DD}"/>
              </a:ext>
            </a:extLst>
          </p:cNvPr>
          <p:cNvSpPr txBox="1"/>
          <p:nvPr/>
        </p:nvSpPr>
        <p:spPr>
          <a:xfrm>
            <a:off x="990600" y="6270728"/>
            <a:ext cx="5638799" cy="286232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عليّ أن أقوم بعملية ال</a:t>
            </a:r>
            <a:r>
              <a:rPr kumimoji="0" lang="ar-MA" sz="60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قسمة</a:t>
            </a:r>
            <a:r>
              <a:rPr kumimoji="0" lang="ar-SA" sz="60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a:t>
            </a:r>
            <a:endParaRPr kumimoji="0" lang="ar-MA" sz="60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لإيجاد عدد الباقات التي أعدتها الأستاذة.</a:t>
            </a:r>
            <a:endParaRPr kumimoji="0" lang="ar-SA" sz="60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4196002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3F13-3199-65BD-6E3D-20BB142904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8D6C03-0D77-2FE8-BA0C-629F2C564D6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4E94366-57DA-540C-8CD3-E06AD68196E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800C298-D6B9-091C-2E87-4F86864848B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C0DA01C2-DEB2-9836-8D76-AEC47158FD35}"/>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لاحظوا جيدا. لماذا سنجري عملية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القسمة</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لإيجاد حل المسألة.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480D423-9065-F953-0B6E-E35B387F901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3752732-A4D0-5434-C8DD-C5845C5E574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89507A1F-75DC-EA21-5F60-1C8CA34A81FA}"/>
              </a:ext>
            </a:extLst>
          </p:cNvPr>
          <p:cNvSpPr/>
          <p:nvPr/>
        </p:nvSpPr>
        <p:spPr>
          <a:xfrm>
            <a:off x="5054886" y="5326010"/>
            <a:ext cx="3324811" cy="19450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a:t>
            </a: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وضعت في كل باقة نفس العدد من الورود</a:t>
            </a:r>
            <a:r>
              <a:rPr kumimoji="0" lang="ar-S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6" name="Rectangle : coins arrondis 4">
            <a:extLst>
              <a:ext uri="{FF2B5EF4-FFF2-40B4-BE49-F238E27FC236}">
                <a16:creationId xmlns:a16="http://schemas.microsoft.com/office/drawing/2014/main" id="{99474349-DAF7-8FA8-C807-051A9AC7D8B3}"/>
              </a:ext>
            </a:extLst>
          </p:cNvPr>
          <p:cNvSpPr/>
          <p:nvPr/>
        </p:nvSpPr>
        <p:spPr>
          <a:xfrm>
            <a:off x="457200" y="5326010"/>
            <a:ext cx="3476254" cy="19450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تملك الأستاذة عددا من الورود</a:t>
            </a:r>
            <a:r>
              <a:rPr kumimoji="0" lang="ar-S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0" name="ZoneTexte 9">
            <a:extLst>
              <a:ext uri="{FF2B5EF4-FFF2-40B4-BE49-F238E27FC236}">
                <a16:creationId xmlns:a16="http://schemas.microsoft.com/office/drawing/2014/main" id="{398B1E6E-7A25-E02A-D06E-BCFE88245077}"/>
              </a:ext>
            </a:extLst>
          </p:cNvPr>
          <p:cNvSpPr txBox="1"/>
          <p:nvPr/>
        </p:nvSpPr>
        <p:spPr>
          <a:xfrm>
            <a:off x="3924123"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600" b="0" i="0" u="none" strike="noStrike" kern="1200" cap="none" spc="0" normalizeH="0" baseline="0" noProof="0" dirty="0">
                <a:ln>
                  <a:noFill/>
                </a:ln>
                <a:solidFill>
                  <a:prstClr val="black"/>
                </a:solidFill>
                <a:effectLst/>
                <a:uLnTx/>
                <a:uFillTx/>
                <a:latin typeface="Calibri"/>
                <a:ea typeface="+mn-ea"/>
                <a:cs typeface="+mn-cs"/>
              </a:rPr>
              <a:t>?</a:t>
            </a:r>
          </a:p>
        </p:txBody>
      </p:sp>
      <p:sp>
        <p:nvSpPr>
          <p:cNvPr id="11" name="ZoneTexte 10">
            <a:extLst>
              <a:ext uri="{FF2B5EF4-FFF2-40B4-BE49-F238E27FC236}">
                <a16:creationId xmlns:a16="http://schemas.microsoft.com/office/drawing/2014/main" id="{D0246FD8-E232-D8DA-BA82-80D8C32BCB37}"/>
              </a:ext>
            </a:extLst>
          </p:cNvPr>
          <p:cNvSpPr txBox="1"/>
          <p:nvPr/>
        </p:nvSpPr>
        <p:spPr>
          <a:xfrm>
            <a:off x="8388738" y="4916971"/>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794FADF8-E1FA-F602-37C8-C3AEBF8BD545}"/>
              </a:ext>
            </a:extLst>
          </p:cNvPr>
          <p:cNvSpPr/>
          <p:nvPr/>
        </p:nvSpPr>
        <p:spPr>
          <a:xfrm>
            <a:off x="9813656" y="5228725"/>
            <a:ext cx="3410883" cy="2042383"/>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66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كم عدد الباقات</a:t>
            </a:r>
            <a:r>
              <a:rPr kumimoji="0" lang="ar-SA" sz="66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66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11008979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E716F-96EC-2D69-C34B-5F7B7448395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FCB1023-028D-E7B4-0189-B1FD5E1E993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E56B6F8-24F9-F75D-89C3-26720993981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87079B3-D5B0-2876-556A-6B2147B5C7DC}"/>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7FE31CD-2188-6425-0824-DD91DB634E58}"/>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نعم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سنقسم عدد الورود الذي تملكه على عدد </a:t>
            </a:r>
            <a:r>
              <a:rPr kumimoji="0" lang="ar-MA" sz="3200" b="0" i="0" u="none" strike="noStrike" kern="1200" cap="none" spc="0" normalizeH="0" baseline="0" noProof="0" dirty="0" err="1">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الوردات</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في كل باقة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EB9272A-DFE7-5D7C-9D6C-5FA4123B5CC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5DF3E76-C079-A0A3-0D45-72029AA5B24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0F45B6CE-0682-0637-53CD-50064C71BB67}"/>
              </a:ext>
            </a:extLst>
          </p:cNvPr>
          <p:cNvSpPr/>
          <p:nvPr/>
        </p:nvSpPr>
        <p:spPr>
          <a:xfrm>
            <a:off x="5257801" y="4838700"/>
            <a:ext cx="2943810"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13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6</a:t>
            </a:r>
          </a:p>
        </p:txBody>
      </p:sp>
      <p:sp>
        <p:nvSpPr>
          <p:cNvPr id="6" name="Rectangle : coins arrondis 4">
            <a:extLst>
              <a:ext uri="{FF2B5EF4-FFF2-40B4-BE49-F238E27FC236}">
                <a16:creationId xmlns:a16="http://schemas.microsoft.com/office/drawing/2014/main" id="{06D7EE0A-1425-4E58-A39E-AFBAA4FB7D76}"/>
              </a:ext>
            </a:extLst>
          </p:cNvPr>
          <p:cNvSpPr/>
          <p:nvPr/>
        </p:nvSpPr>
        <p:spPr>
          <a:xfrm>
            <a:off x="457200" y="483870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13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72</a:t>
            </a:r>
          </a:p>
        </p:txBody>
      </p:sp>
      <p:sp>
        <p:nvSpPr>
          <p:cNvPr id="10" name="ZoneTexte 9">
            <a:extLst>
              <a:ext uri="{FF2B5EF4-FFF2-40B4-BE49-F238E27FC236}">
                <a16:creationId xmlns:a16="http://schemas.microsoft.com/office/drawing/2014/main" id="{9B243465-A6F8-5011-CDAF-EF9141DF7DDC}"/>
              </a:ext>
            </a:extLst>
          </p:cNvPr>
          <p:cNvSpPr txBox="1"/>
          <p:nvPr/>
        </p:nvSpPr>
        <p:spPr>
          <a:xfrm>
            <a:off x="3924123"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srgbClr val="FF0000"/>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2DE474B2-986A-7D71-C3A1-B30A9B3707B4}"/>
              </a:ext>
            </a:extLst>
          </p:cNvPr>
          <p:cNvSpPr txBox="1"/>
          <p:nvPr/>
        </p:nvSpPr>
        <p:spPr>
          <a:xfrm>
            <a:off x="8201611" y="490691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8A075C67-AD88-0F6E-2705-0CD7FC62CC77}"/>
              </a:ext>
            </a:extLst>
          </p:cNvPr>
          <p:cNvSpPr/>
          <p:nvPr/>
        </p:nvSpPr>
        <p:spPr>
          <a:xfrm>
            <a:off x="9864314" y="4838700"/>
            <a:ext cx="3394486"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كم </a:t>
            </a:r>
            <a:r>
              <a:rPr lang="ar-MA" sz="5400" dirty="0">
                <a:solidFill>
                  <a:prstClr val="black"/>
                </a:solidFill>
                <a:latin typeface="Microsoft Uighur" panose="02000000000000000000" pitchFamily="2" charset="-78"/>
                <a:cs typeface="Microsoft Uighur" panose="02000000000000000000" pitchFamily="2" charset="-78"/>
              </a:rPr>
              <a:t>عدد الباقات</a:t>
            </a:r>
            <a:r>
              <a:rPr kumimoji="0" lang="ar-S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1583496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حل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51F3161B-C60A-5F07-B77C-43C8EF17D1D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4000" dirty="0">
                <a:solidFill>
                  <a:prstClr val="black"/>
                </a:solidFill>
                <a:latin typeface="Microsoft Uighur" panose="02000000000000000000" pitchFamily="2" charset="-78"/>
                <a:cs typeface="Microsoft Uighur" panose="02000000000000000000" pitchFamily="2" charset="-78"/>
              </a:rPr>
              <a:t>ما هو عدد الباقات التي قامت بإعدادها</a:t>
            </a: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4" name="Rectangle : coins arrondis 4">
            <a:extLst>
              <a:ext uri="{FF2B5EF4-FFF2-40B4-BE49-F238E27FC236}">
                <a16:creationId xmlns:a16="http://schemas.microsoft.com/office/drawing/2014/main" id="{AA9120E5-2B6D-11CD-F834-151EEEAB4111}"/>
              </a:ext>
            </a:extLst>
          </p:cNvPr>
          <p:cNvSpPr/>
          <p:nvPr/>
        </p:nvSpPr>
        <p:spPr>
          <a:xfrm>
            <a:off x="7644876" y="3211656"/>
            <a:ext cx="5232405"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أعدت الأستاذة باقات ورود تضم كل واحدة 6 </a:t>
            </a:r>
            <a:r>
              <a:rPr lang="ar-MA" sz="6600" dirty="0" err="1">
                <a:solidFill>
                  <a:schemeClr val="tx1"/>
                </a:solidFill>
                <a:latin typeface="Microsoft Uighur" panose="02000000000000000000" pitchFamily="2" charset="-78"/>
                <a:cs typeface="Microsoft Uighur" panose="02000000000000000000" pitchFamily="2" charset="-78"/>
              </a:rPr>
              <a:t>وردات</a:t>
            </a:r>
            <a:r>
              <a:rPr lang="ar-MA" sz="6600" dirty="0">
                <a:solidFill>
                  <a:schemeClr val="tx1"/>
                </a:solidFill>
                <a:latin typeface="Microsoft Uighur" panose="02000000000000000000" pitchFamily="2" charset="-78"/>
                <a:cs typeface="Microsoft Uighur" panose="02000000000000000000" pitchFamily="2" charset="-78"/>
              </a:rPr>
              <a:t> علما أنها كانت تتوفر على 72 وردة.</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عدد الباقات التي قامت بإعدادها؟</a:t>
            </a: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CA494FA-7D87-F607-D9FE-6A507EDBD8E8}"/>
              </a:ext>
            </a:extLst>
          </p:cNvPr>
          <p:cNvSpPr txBox="1"/>
          <p:nvPr/>
        </p:nvSpPr>
        <p:spPr>
          <a:xfrm>
            <a:off x="990600" y="4828788"/>
            <a:ext cx="5638799" cy="260071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عدد الباقات </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هو:</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11500" b="1"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72 ÷ 6 =12</a:t>
            </a:r>
            <a:endParaRPr kumimoji="0" lang="ar-SA" sz="11500" b="1"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632418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9415463" y="370173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5457378" y="3701738"/>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عدة المناولة</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96468354-FB92-88BF-87E0-03D3F42A00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15463" y="4649023"/>
            <a:ext cx="2993578" cy="2245184"/>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1759242" y="4506048"/>
            <a:ext cx="2126957" cy="2852433"/>
          </a:xfrm>
          <a:prstGeom prst="rect">
            <a:avLst/>
          </a:prstGeom>
        </p:spPr>
      </p:pic>
      <p:pic>
        <p:nvPicPr>
          <p:cNvPr id="14" name="Image 13">
            <a:extLst>
              <a:ext uri="{FF2B5EF4-FFF2-40B4-BE49-F238E27FC236}">
                <a16:creationId xmlns:a16="http://schemas.microsoft.com/office/drawing/2014/main" id="{119C852C-F58E-91AB-A87A-C9E987272A0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4876800" y="4609906"/>
            <a:ext cx="2126957" cy="2665684"/>
          </a:xfrm>
          <a:prstGeom prst="rect">
            <a:avLst/>
          </a:prstGeom>
        </p:spPr>
      </p:pic>
      <p:pic>
        <p:nvPicPr>
          <p:cNvPr id="15" name="Image 14">
            <a:extLst>
              <a:ext uri="{FF2B5EF4-FFF2-40B4-BE49-F238E27FC236}">
                <a16:creationId xmlns:a16="http://schemas.microsoft.com/office/drawing/2014/main" id="{D977E725-5433-26F0-2524-669625F67CE4}"/>
              </a:ext>
            </a:extLst>
          </p:cNvPr>
          <p:cNvPicPr>
            <a:picLocks noChangeAspect="1"/>
          </p:cNvPicPr>
          <p:nvPr/>
        </p:nvPicPr>
        <p:blipFill rotWithShape="1">
          <a:blip r:embed="rId8"/>
          <a:srcRect l="60015" t="11904" r="882"/>
          <a:stretch>
            <a:fillRect/>
          </a:stretch>
        </p:blipFill>
        <p:spPr>
          <a:xfrm>
            <a:off x="7386646" y="4741560"/>
            <a:ext cx="1018262" cy="1414939"/>
          </a:xfrm>
          <a:prstGeom prst="rect">
            <a:avLst/>
          </a:prstGeom>
        </p:spPr>
      </p:pic>
      <p:pic>
        <p:nvPicPr>
          <p:cNvPr id="18" name="Image 17">
            <a:extLst>
              <a:ext uri="{FF2B5EF4-FFF2-40B4-BE49-F238E27FC236}">
                <a16:creationId xmlns:a16="http://schemas.microsoft.com/office/drawing/2014/main" id="{F16AE9E2-65C6-1C70-E07F-1314C8A449C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355807" y="6230365"/>
            <a:ext cx="1079941" cy="993889"/>
          </a:xfrm>
          <a:prstGeom prst="rect">
            <a:avLst/>
          </a:prstGeom>
        </p:spPr>
      </p:pic>
    </p:spTree>
    <p:extLst>
      <p:ext uri="{BB962C8B-B14F-4D97-AF65-F5344CB8AC3E}">
        <p14:creationId xmlns:p14="http://schemas.microsoft.com/office/powerpoint/2010/main" val="3485664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34600F2-5D7D-F0B2-38BC-0A2F2CFBB560}"/>
              </a:ext>
            </a:extLst>
          </p:cNvPr>
          <p:cNvSpPr txBox="1"/>
          <p:nvPr/>
        </p:nvSpPr>
        <p:spPr>
          <a:xfrm>
            <a:off x="4101799" y="3970780"/>
            <a:ext cx="5688882"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تمارين على الكراسة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عمل فردي على الكراسة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8" name="Image 7" descr="Une image contenant cercle, capture d’écran, Symétrie, art&#10;&#10;Le contenu généré par l’IA peut être incorrect.">
            <a:extLst>
              <a:ext uri="{FF2B5EF4-FFF2-40B4-BE49-F238E27FC236}">
                <a16:creationId xmlns:a16="http://schemas.microsoft.com/office/drawing/2014/main" id="{6123E6D3-D671-031D-7E1A-AB8CD38E3482}"/>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23758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FBEFD-1E08-E42B-3B26-50376AB026B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20D758E-EE32-25B5-2728-F118435B85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DCD837D-969F-DFB2-EBCB-C532A3877854}"/>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E953C13-E9BE-A51F-E0FA-62A6695C197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7EC1AC2-B4D1-1BE8-2DC7-22B76AA702DE}"/>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خدوا كراساتكم سننجز التمارين الصفحة</a:t>
            </a:r>
            <a:r>
              <a:rPr lang="ar-MA" sz="3200" dirty="0">
                <a:solidFill>
                  <a:prstClr val="white">
                    <a:lumMod val="65000"/>
                  </a:prstClr>
                </a:solidFill>
                <a:latin typeface="Microsoft Uighur" panose="02000000000000000000" pitchFamily="2" charset="-78"/>
                <a:cs typeface="Microsoft Uighur" panose="02000000000000000000" pitchFamily="2" charset="-78"/>
              </a:rPr>
              <a:t> 27</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82FC1B5-45F0-28BD-07A5-59789CE36CA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020B448-A1C0-7365-BF73-B8C9E5F3BB2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C3F43DFF-B41F-9CFE-0B56-7E06E582105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65834" y="3924300"/>
            <a:ext cx="13022056" cy="4648200"/>
          </a:xfrm>
          <a:prstGeom prst="rect">
            <a:avLst/>
          </a:prstGeom>
        </p:spPr>
      </p:pic>
      <p:sp>
        <p:nvSpPr>
          <p:cNvPr id="5" name="Rectangle 4">
            <a:extLst>
              <a:ext uri="{FF2B5EF4-FFF2-40B4-BE49-F238E27FC236}">
                <a16:creationId xmlns:a16="http://schemas.microsoft.com/office/drawing/2014/main" id="{B551D684-BAAC-204E-5E35-AB45F7B1A65E}"/>
              </a:ext>
            </a:extLst>
          </p:cNvPr>
          <p:cNvSpPr/>
          <p:nvPr/>
        </p:nvSpPr>
        <p:spPr>
          <a:xfrm>
            <a:off x="762000" y="5981700"/>
            <a:ext cx="12192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30149001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AEDD-9E14-FCDC-00F7-08AF1041D10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3522294-6C80-1628-4E4C-1077351EDD1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7FD61BC-DC31-653B-5CCB-340533D3B639}"/>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DB72596-1CD9-363A-362D-933B31124F0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D245EE7-485C-512F-42D9-CD77EF8CC118}"/>
              </a:ext>
            </a:extLst>
          </p:cNvPr>
          <p:cNvSpPr txBox="1"/>
          <p:nvPr/>
        </p:nvSpPr>
        <p:spPr>
          <a:xfrm>
            <a:off x="2514600" y="976263"/>
            <a:ext cx="100012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التصحيح</a:t>
            </a:r>
            <a:r>
              <a:rPr lang="ar-MA" sz="3200" dirty="0">
                <a:solidFill>
                  <a:prstClr val="white">
                    <a:lumMod val="65000"/>
                  </a:prstClr>
                </a:solidFill>
                <a:latin typeface="Microsoft Uighur" panose="02000000000000000000" pitchFamily="2" charset="-78"/>
                <a:cs typeface="Microsoft Uighur" panose="02000000000000000000" pitchFamily="2" charset="-78"/>
              </a:rPr>
              <a:t> (يتم التصحيح بشكل تفاعلي على السبورة الجانبية)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DE81340-7541-6147-04BF-9E25187E64F7}"/>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64AB917-0E25-4860-2660-821F44F6E8B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7FD5FBCC-5C21-36A1-725C-00C1F3C6437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65834" y="3924300"/>
            <a:ext cx="13022056" cy="4648200"/>
          </a:xfrm>
          <a:prstGeom prst="rect">
            <a:avLst/>
          </a:prstGeom>
        </p:spPr>
      </p:pic>
      <p:sp>
        <p:nvSpPr>
          <p:cNvPr id="6" name="Rectangle 5">
            <a:extLst>
              <a:ext uri="{FF2B5EF4-FFF2-40B4-BE49-F238E27FC236}">
                <a16:creationId xmlns:a16="http://schemas.microsoft.com/office/drawing/2014/main" id="{42F0AC9F-F965-EEF9-EEA0-40F70564B657}"/>
              </a:ext>
            </a:extLst>
          </p:cNvPr>
          <p:cNvSpPr/>
          <p:nvPr/>
        </p:nvSpPr>
        <p:spPr>
          <a:xfrm>
            <a:off x="762000" y="5981700"/>
            <a:ext cx="12192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14" name="ZoneTexte 13">
            <a:extLst>
              <a:ext uri="{FF2B5EF4-FFF2-40B4-BE49-F238E27FC236}">
                <a16:creationId xmlns:a16="http://schemas.microsoft.com/office/drawing/2014/main" id="{BEF58A6A-CDA0-6399-403F-27E6C9D796BC}"/>
              </a:ext>
            </a:extLst>
          </p:cNvPr>
          <p:cNvSpPr txBox="1"/>
          <p:nvPr/>
        </p:nvSpPr>
        <p:spPr>
          <a:xfrm>
            <a:off x="2743200" y="2266280"/>
            <a:ext cx="7791417" cy="2039020"/>
          </a:xfrm>
          <a:prstGeom prst="rect">
            <a:avLst/>
          </a:prstGeom>
          <a:noFill/>
        </p:spPr>
        <p:txBody>
          <a:bodyPr wrap="square" rtlCol="0">
            <a:spAutoFit/>
          </a:bodyPr>
          <a:lstStyle/>
          <a:p>
            <a:pPr marL="0" lvl="1" algn="ctr" defTabSz="685834" rtl="1">
              <a:lnSpc>
                <a:spcPct val="150000"/>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p>
          <a:p>
            <a:pPr marL="0" lvl="1" algn="ctr" defTabSz="685834" rtl="1">
              <a:lnSpc>
                <a:spcPct val="150000"/>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مع جرد جميع الحلول الممكنة</a:t>
            </a:r>
            <a:endParaRPr lang="ar-SA" sz="4400" dirty="0">
              <a:solidFill>
                <a:srgbClr val="FF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25765190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7268C-B533-4D39-7095-F468A6AA96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3820389-B17D-D420-B5C8-20B43304227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B895F2-C9D1-17FA-14C9-76551497CD8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FEFA14C-A9CB-8592-A48F-3BA0A409E086}"/>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4A86F8-0E8F-AF81-62CB-983465113E4A}"/>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ملء الجدول كما هو مطلوب</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AE0D526-A9F3-EEA6-122D-F84B6DCB7884}"/>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E1E1FDF-0EC3-424B-93E4-B5F49A4323A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FDD75DE4-B23F-0CB4-D07D-2DA29045AB6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9946" y="3812899"/>
            <a:ext cx="12837006" cy="3423202"/>
          </a:xfrm>
          <a:prstGeom prst="rect">
            <a:avLst/>
          </a:prstGeom>
        </p:spPr>
      </p:pic>
      <p:sp>
        <p:nvSpPr>
          <p:cNvPr id="7" name="Rectangle 6">
            <a:extLst>
              <a:ext uri="{FF2B5EF4-FFF2-40B4-BE49-F238E27FC236}">
                <a16:creationId xmlns:a16="http://schemas.microsoft.com/office/drawing/2014/main" id="{A9978B8A-48AB-17ED-37B2-43E7CB8D9870}"/>
              </a:ext>
            </a:extLst>
          </p:cNvPr>
          <p:cNvSpPr/>
          <p:nvPr/>
        </p:nvSpPr>
        <p:spPr>
          <a:xfrm>
            <a:off x="457200" y="4914900"/>
            <a:ext cx="12669715" cy="117973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15030255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52158-A350-A19D-7AD5-2B31F2F51D3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0E39CB0-D312-BD24-BCA0-5473B017EF1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645096A-B8A9-F57B-5121-5A6EC5F6AE4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ACC9687-9493-B2BB-48D9-9C1607AB3033}"/>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7BFD0A1-47A8-E73F-46C8-C5423576415C}"/>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التصحيح</a:t>
            </a:r>
          </a:p>
        </p:txBody>
      </p:sp>
      <p:sp>
        <p:nvSpPr>
          <p:cNvPr id="3" name="Freeform 8">
            <a:extLst>
              <a:ext uri="{FF2B5EF4-FFF2-40B4-BE49-F238E27FC236}">
                <a16:creationId xmlns:a16="http://schemas.microsoft.com/office/drawing/2014/main" id="{D35157AE-E0A7-6C29-4AAB-3BBED4B7089F}"/>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6A33840-367E-F7F1-EFAD-EE0C1E2ED15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D7BD4E36-A8E9-0FDB-C981-8E5039EE263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9946" y="3812899"/>
            <a:ext cx="12837006" cy="3423202"/>
          </a:xfrm>
          <a:prstGeom prst="rect">
            <a:avLst/>
          </a:prstGeom>
        </p:spPr>
      </p:pic>
      <p:sp>
        <p:nvSpPr>
          <p:cNvPr id="6" name="Rectangle 5">
            <a:extLst>
              <a:ext uri="{FF2B5EF4-FFF2-40B4-BE49-F238E27FC236}">
                <a16:creationId xmlns:a16="http://schemas.microsoft.com/office/drawing/2014/main" id="{634C1B9E-803C-30D0-2DB9-CC48E8525098}"/>
              </a:ext>
            </a:extLst>
          </p:cNvPr>
          <p:cNvSpPr/>
          <p:nvPr/>
        </p:nvSpPr>
        <p:spPr>
          <a:xfrm>
            <a:off x="457200" y="4914900"/>
            <a:ext cx="12669715" cy="117973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4" name="ZoneTexte 3">
            <a:extLst>
              <a:ext uri="{FF2B5EF4-FFF2-40B4-BE49-F238E27FC236}">
                <a16:creationId xmlns:a16="http://schemas.microsoft.com/office/drawing/2014/main" id="{2A8123A1-A587-AA64-8657-F3E0761B1BFD}"/>
              </a:ext>
            </a:extLst>
          </p:cNvPr>
          <p:cNvSpPr txBox="1"/>
          <p:nvPr/>
        </p:nvSpPr>
        <p:spPr>
          <a:xfrm>
            <a:off x="2743200" y="2596143"/>
            <a:ext cx="7791417" cy="1023357"/>
          </a:xfrm>
          <a:prstGeom prst="rect">
            <a:avLst/>
          </a:prstGeom>
          <a:noFill/>
        </p:spPr>
        <p:txBody>
          <a:bodyPr wrap="square" rtlCol="0">
            <a:spAutoFit/>
          </a:bodyPr>
          <a:lstStyle/>
          <a:p>
            <a:pPr marL="0" lvl="1" algn="ctr" defTabSz="685834" rtl="1">
              <a:lnSpc>
                <a:spcPct val="150000"/>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p>
        </p:txBody>
      </p:sp>
    </p:spTree>
    <p:extLst>
      <p:ext uri="{BB962C8B-B14F-4D97-AF65-F5344CB8AC3E}">
        <p14:creationId xmlns:p14="http://schemas.microsoft.com/office/powerpoint/2010/main" val="11493528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1B798-EBEF-CC9C-012E-F17458DD73F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F93FA6C-93A2-F203-ABDC-07A67CA1B62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3D5A15-EDBC-A813-8AD9-5821661B1830}"/>
              </a:ext>
            </a:extLst>
          </p:cNvPr>
          <p:cNvSpPr/>
          <p:nvPr/>
        </p:nvSpPr>
        <p:spPr>
          <a:xfrm>
            <a:off x="228600"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0A31BA2-EB90-DFEA-77C1-D72456DEEFA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57D8AEB-28DA-3A0F-B9B1-35798FEE4F2C}"/>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أنجزوا التمرين 3 صفحة</a:t>
            </a:r>
            <a:r>
              <a:rPr lang="ar-MA" sz="3200" dirty="0">
                <a:solidFill>
                  <a:prstClr val="white">
                    <a:lumMod val="65000"/>
                  </a:prstClr>
                </a:solidFill>
                <a:latin typeface="Microsoft Uighur" panose="02000000000000000000" pitchFamily="2" charset="-78"/>
                <a:cs typeface="Microsoft Uighur" panose="02000000000000000000" pitchFamily="2" charset="-78"/>
              </a:rPr>
              <a:t> 27</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E0F4225-E164-6F2D-0E4A-867FF04F6D33}"/>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68F8A23-A8DA-859E-D84A-3EBCA143DBC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9" name="Image 8">
            <a:extLst>
              <a:ext uri="{FF2B5EF4-FFF2-40B4-BE49-F238E27FC236}">
                <a16:creationId xmlns:a16="http://schemas.microsoft.com/office/drawing/2014/main" id="{4B5617EF-306F-F4BA-52EA-F87DE55994C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40372" y="4375847"/>
            <a:ext cx="13145765" cy="4120453"/>
          </a:xfrm>
          <a:prstGeom prst="rect">
            <a:avLst/>
          </a:prstGeom>
        </p:spPr>
      </p:pic>
      <p:sp>
        <p:nvSpPr>
          <p:cNvPr id="6" name="Rectangle 5">
            <a:extLst>
              <a:ext uri="{FF2B5EF4-FFF2-40B4-BE49-F238E27FC236}">
                <a16:creationId xmlns:a16="http://schemas.microsoft.com/office/drawing/2014/main" id="{0993A580-3540-6AC7-C0C5-558F9AA2D9B0}"/>
              </a:ext>
            </a:extLst>
          </p:cNvPr>
          <p:cNvSpPr/>
          <p:nvPr/>
        </p:nvSpPr>
        <p:spPr>
          <a:xfrm>
            <a:off x="2743200" y="5524500"/>
            <a:ext cx="5410200" cy="2971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8632419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0534E-7AB5-39A3-12C5-60D6533306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D4A318E-B3B6-00CF-FE32-5ED5B6BE377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E1B2020-E731-4B01-F4DD-24CD98A5558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E4A6484-E46A-C506-2C67-E037EAFDFE2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434199D-5CF1-7B3C-F28D-179ABE205B6E}"/>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يتم </a:t>
            </a:r>
            <a:r>
              <a:rPr lang="ar-SA" sz="3200" dirty="0">
                <a:solidFill>
                  <a:prstClr val="white">
                    <a:lumMod val="65000"/>
                  </a:prstClr>
                </a:solidFill>
                <a:latin typeface="Microsoft Uighur" panose="02000000000000000000" pitchFamily="2" charset="-78"/>
                <a:cs typeface="Microsoft Uighur" panose="02000000000000000000" pitchFamily="2" charset="-78"/>
              </a:rPr>
              <a:t>التصحيح</a:t>
            </a:r>
            <a:r>
              <a:rPr lang="ar-MA" sz="3200" dirty="0">
                <a:solidFill>
                  <a:prstClr val="white">
                    <a:lumMod val="65000"/>
                  </a:prstClr>
                </a:solidFill>
                <a:latin typeface="Microsoft Uighur" panose="02000000000000000000" pitchFamily="2" charset="-78"/>
                <a:cs typeface="Microsoft Uighur" panose="02000000000000000000" pitchFamily="2" charset="-78"/>
              </a:rPr>
              <a:t> بشكل تفاعلي على السبورة الجانبية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C54F1E8-F111-AF01-F86F-E82B2D31E941}"/>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6830E8B-0AAF-363E-C92A-BE54AB95EA1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2" name="ZoneTexte 11">
            <a:extLst>
              <a:ext uri="{FF2B5EF4-FFF2-40B4-BE49-F238E27FC236}">
                <a16:creationId xmlns:a16="http://schemas.microsoft.com/office/drawing/2014/main" id="{25A18FF6-A688-A9ED-20F8-54DCC318F874}"/>
              </a:ext>
            </a:extLst>
          </p:cNvPr>
          <p:cNvSpPr txBox="1"/>
          <p:nvPr/>
        </p:nvSpPr>
        <p:spPr>
          <a:xfrm>
            <a:off x="2962290" y="3101402"/>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3185F4F5-32A6-7C87-ED16-FD3F3F00BE5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5852" y="4375847"/>
            <a:ext cx="13128813" cy="4120453"/>
          </a:xfrm>
          <a:prstGeom prst="rect">
            <a:avLst/>
          </a:prstGeom>
        </p:spPr>
      </p:pic>
      <p:sp>
        <p:nvSpPr>
          <p:cNvPr id="7" name="Rectangle 6">
            <a:extLst>
              <a:ext uri="{FF2B5EF4-FFF2-40B4-BE49-F238E27FC236}">
                <a16:creationId xmlns:a16="http://schemas.microsoft.com/office/drawing/2014/main" id="{9F0884F9-C941-CAD2-D8A8-5AFB177D203A}"/>
              </a:ext>
            </a:extLst>
          </p:cNvPr>
          <p:cNvSpPr/>
          <p:nvPr/>
        </p:nvSpPr>
        <p:spPr>
          <a:xfrm>
            <a:off x="2743200" y="5524499"/>
            <a:ext cx="5410200" cy="305073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11173584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E0D25-B395-8DBD-4D14-4B5DCEB88D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1A0A5D-2BB5-C5F5-ABD7-FAF107D28BBE}"/>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E386776-017A-8F13-DC09-55F273EC2AD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1BA9967-6259-7C64-C2E4-8B38C5A20CE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4A029FF-C3DF-B214-3A01-6B82500F6C93}"/>
              </a:ext>
            </a:extLst>
          </p:cNvPr>
          <p:cNvSpPr txBox="1"/>
          <p:nvPr/>
        </p:nvSpPr>
        <p:spPr>
          <a:xfrm>
            <a:off x="1371600" y="976263"/>
            <a:ext cx="111442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ابحثوا </a:t>
            </a:r>
            <a:r>
              <a:rPr lang="ar-SA" sz="3200" dirty="0">
                <a:solidFill>
                  <a:prstClr val="white">
                    <a:lumMod val="65000"/>
                  </a:prstClr>
                </a:solidFill>
                <a:latin typeface="Microsoft Uighur" panose="02000000000000000000" pitchFamily="2" charset="-78"/>
                <a:cs typeface="Microsoft Uighur" panose="02000000000000000000" pitchFamily="2" charset="-78"/>
              </a:rPr>
              <a:t>عن حل المسألة </a:t>
            </a:r>
            <a:r>
              <a:rPr lang="ar-MA" sz="3200">
                <a:solidFill>
                  <a:prstClr val="white">
                    <a:lumMod val="65000"/>
                  </a:prstClr>
                </a:solidFill>
                <a:latin typeface="Microsoft Uighur" panose="02000000000000000000" pitchFamily="2" charset="-78"/>
                <a:cs typeface="Microsoft Uighur" panose="02000000000000000000" pitchFamily="2" charset="-78"/>
              </a:rPr>
              <a:t>المحددة </a:t>
            </a:r>
            <a:r>
              <a:rPr lang="ar-SA" sz="3200">
                <a:solidFill>
                  <a:prstClr val="white">
                    <a:lumMod val="65000"/>
                  </a:prstClr>
                </a:solidFill>
                <a:latin typeface="Microsoft Uighur" panose="02000000000000000000" pitchFamily="2" charset="-78"/>
                <a:cs typeface="Microsoft Uighur" panose="02000000000000000000" pitchFamily="2" charset="-78"/>
              </a:rPr>
              <a:t>مع </a:t>
            </a:r>
            <a:r>
              <a:rPr lang="ar-SA" sz="3200" dirty="0">
                <a:solidFill>
                  <a:prstClr val="white">
                    <a:lumMod val="65000"/>
                  </a:prstClr>
                </a:solidFill>
                <a:latin typeface="Microsoft Uighur" panose="02000000000000000000" pitchFamily="2" charset="-78"/>
                <a:cs typeface="Microsoft Uighur" panose="02000000000000000000" pitchFamily="2" charset="-78"/>
              </a:rPr>
              <a:t>تسجيل خطوات الحل على دفتر البحث</a:t>
            </a:r>
          </a:p>
        </p:txBody>
      </p:sp>
      <p:sp>
        <p:nvSpPr>
          <p:cNvPr id="3" name="Freeform 8">
            <a:extLst>
              <a:ext uri="{FF2B5EF4-FFF2-40B4-BE49-F238E27FC236}">
                <a16:creationId xmlns:a16="http://schemas.microsoft.com/office/drawing/2014/main" id="{C7FF2ACA-AE30-261B-8C2D-CD66653395C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B272DEB-D38E-E761-64BF-AFB22AB6B88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DABADDA1-FA26-87CE-2217-4960FD6D21EB}"/>
              </a:ext>
            </a:extLst>
          </p:cNvPr>
          <p:cNvSpPr txBox="1"/>
          <p:nvPr/>
        </p:nvSpPr>
        <p:spPr>
          <a:xfrm>
            <a:off x="914400" y="4229100"/>
            <a:ext cx="5486400" cy="369332"/>
          </a:xfrm>
          <a:prstGeom prst="rect">
            <a:avLst/>
          </a:prstGeom>
          <a:solidFill>
            <a:schemeClr val="bg1"/>
          </a:solidFill>
        </p:spPr>
        <p:txBody>
          <a:bodyPr wrap="square" rtlCol="0">
            <a:spAutoFit/>
          </a:bodyPr>
          <a:lstStyle/>
          <a:p>
            <a:endParaRPr lang="fr-FR" dirty="0">
              <a:highlight>
                <a:srgbClr val="C0C0C0"/>
              </a:highlight>
            </a:endParaRPr>
          </a:p>
        </p:txBody>
      </p:sp>
      <p:pic>
        <p:nvPicPr>
          <p:cNvPr id="7" name="Image 6">
            <a:extLst>
              <a:ext uri="{FF2B5EF4-FFF2-40B4-BE49-F238E27FC236}">
                <a16:creationId xmlns:a16="http://schemas.microsoft.com/office/drawing/2014/main" id="{F37AC746-DD36-1866-29B2-92A67B0991D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4800" y="3848101"/>
            <a:ext cx="13081337" cy="4724399"/>
          </a:xfrm>
          <a:prstGeom prst="rect">
            <a:avLst/>
          </a:prstGeom>
        </p:spPr>
      </p:pic>
      <p:sp>
        <p:nvSpPr>
          <p:cNvPr id="18" name="Rectangle 17">
            <a:extLst>
              <a:ext uri="{FF2B5EF4-FFF2-40B4-BE49-F238E27FC236}">
                <a16:creationId xmlns:a16="http://schemas.microsoft.com/office/drawing/2014/main" id="{A288D250-79A6-6EC7-C904-DD623F1DB5FA}"/>
              </a:ext>
            </a:extLst>
          </p:cNvPr>
          <p:cNvSpPr/>
          <p:nvPr/>
        </p:nvSpPr>
        <p:spPr>
          <a:xfrm>
            <a:off x="457200" y="4991100"/>
            <a:ext cx="6400800" cy="3581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272229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83211-87F3-7534-9474-90773A8DB50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10015EC-6286-6F47-F6C1-63A8B469626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22E3985-86F6-2E85-5096-98256FE2201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38C9A35-4DCF-4711-FA56-DCAD77338DC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9014A6C-5D7A-F836-9652-8366EDF1B3CB}"/>
              </a:ext>
            </a:extLst>
          </p:cNvPr>
          <p:cNvSpPr txBox="1"/>
          <p:nvPr/>
        </p:nvSpPr>
        <p:spPr>
          <a:xfrm>
            <a:off x="1371600" y="976263"/>
            <a:ext cx="111442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C8461E6-54F7-2238-C7CE-A23183D65FBB}"/>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938F7790-C895-687C-D8B4-8B21BFD07D1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F9C3B3CB-3890-1D74-88EC-5A8E43DB67FE}"/>
              </a:ext>
            </a:extLst>
          </p:cNvPr>
          <p:cNvSpPr txBox="1"/>
          <p:nvPr/>
        </p:nvSpPr>
        <p:spPr>
          <a:xfrm>
            <a:off x="914400" y="4229100"/>
            <a:ext cx="5486400" cy="369332"/>
          </a:xfrm>
          <a:prstGeom prst="rect">
            <a:avLst/>
          </a:prstGeom>
          <a:solidFill>
            <a:schemeClr val="bg1"/>
          </a:solidFill>
        </p:spPr>
        <p:txBody>
          <a:bodyPr wrap="square" rtlCol="0">
            <a:spAutoFit/>
          </a:bodyPr>
          <a:lstStyle/>
          <a:p>
            <a:endParaRPr lang="fr-FR" dirty="0">
              <a:highlight>
                <a:srgbClr val="C0C0C0"/>
              </a:highlight>
            </a:endParaRPr>
          </a:p>
        </p:txBody>
      </p:sp>
      <p:pic>
        <p:nvPicPr>
          <p:cNvPr id="4" name="Image 3">
            <a:extLst>
              <a:ext uri="{FF2B5EF4-FFF2-40B4-BE49-F238E27FC236}">
                <a16:creationId xmlns:a16="http://schemas.microsoft.com/office/drawing/2014/main" id="{BC098AB5-8510-47E0-73D5-E7B00E61391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4801" y="3848101"/>
            <a:ext cx="13135346" cy="4724399"/>
          </a:xfrm>
          <a:prstGeom prst="rect">
            <a:avLst/>
          </a:prstGeom>
        </p:spPr>
      </p:pic>
      <p:sp>
        <p:nvSpPr>
          <p:cNvPr id="9" name="Rectangle 8">
            <a:extLst>
              <a:ext uri="{FF2B5EF4-FFF2-40B4-BE49-F238E27FC236}">
                <a16:creationId xmlns:a16="http://schemas.microsoft.com/office/drawing/2014/main" id="{7437958B-9574-DDE6-431B-FD2511ED27CD}"/>
              </a:ext>
            </a:extLst>
          </p:cNvPr>
          <p:cNvSpPr/>
          <p:nvPr/>
        </p:nvSpPr>
        <p:spPr>
          <a:xfrm>
            <a:off x="457200" y="4991100"/>
            <a:ext cx="6400800" cy="3581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10" name="ZoneTexte 9">
            <a:extLst>
              <a:ext uri="{FF2B5EF4-FFF2-40B4-BE49-F238E27FC236}">
                <a16:creationId xmlns:a16="http://schemas.microsoft.com/office/drawing/2014/main" id="{AF51B479-1EC7-03A4-8819-3D3CC989407D}"/>
              </a:ext>
            </a:extLst>
          </p:cNvPr>
          <p:cNvSpPr txBox="1"/>
          <p:nvPr/>
        </p:nvSpPr>
        <p:spPr>
          <a:xfrm>
            <a:off x="762000" y="7625090"/>
            <a:ext cx="3810000" cy="523220"/>
          </a:xfrm>
          <a:prstGeom prst="rect">
            <a:avLst/>
          </a:prstGeom>
          <a:noFill/>
        </p:spPr>
        <p:txBody>
          <a:bodyPr wrap="square" rtlCol="0">
            <a:spAutoFit/>
          </a:bodyPr>
          <a:lstStyle/>
          <a:p>
            <a:pPr algn="ctr"/>
            <a:r>
              <a:rPr lang="ar-MA" sz="2800" b="1" dirty="0">
                <a:solidFill>
                  <a:srgbClr val="FF0000"/>
                </a:solidFill>
              </a:rPr>
              <a:t>36</a:t>
            </a:r>
            <a:r>
              <a:rPr lang="fr-FR" sz="2800" b="1" dirty="0">
                <a:solidFill>
                  <a:srgbClr val="FF0000"/>
                </a:solidFill>
              </a:rPr>
              <a:t> ÷ </a:t>
            </a:r>
            <a:r>
              <a:rPr lang="ar-MA" sz="2800" b="1" dirty="0">
                <a:solidFill>
                  <a:srgbClr val="FF0000"/>
                </a:solidFill>
              </a:rPr>
              <a:t>2</a:t>
            </a:r>
            <a:r>
              <a:rPr lang="fr-FR" sz="2800" b="1" dirty="0">
                <a:solidFill>
                  <a:srgbClr val="FF0000"/>
                </a:solidFill>
              </a:rPr>
              <a:t> = </a:t>
            </a:r>
            <a:r>
              <a:rPr lang="ar-MA" sz="2800" b="1" dirty="0">
                <a:solidFill>
                  <a:srgbClr val="FF0000"/>
                </a:solidFill>
              </a:rPr>
              <a:t>18</a:t>
            </a:r>
            <a:endParaRPr lang="fr-FR" sz="2800" b="1" dirty="0">
              <a:solidFill>
                <a:srgbClr val="FF0000"/>
              </a:solidFill>
            </a:endParaRPr>
          </a:p>
        </p:txBody>
      </p:sp>
    </p:spTree>
    <p:extLst>
      <p:ext uri="{BB962C8B-B14F-4D97-AF65-F5344CB8AC3E}">
        <p14:creationId xmlns:p14="http://schemas.microsoft.com/office/powerpoint/2010/main" val="340687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لعبة</a:t>
            </a:r>
            <a:r>
              <a:rPr lang="ar-MA" sz="7200" dirty="0">
                <a:solidFill>
                  <a:srgbClr val="01070A"/>
                </a:solidFill>
                <a:latin typeface="Microsoft Uighur" panose="02000000000000000000" pitchFamily="2" charset="-78"/>
                <a:cs typeface="Microsoft Uighur" panose="02000000000000000000" pitchFamily="2" charset="-78"/>
              </a:rPr>
              <a:t>: المعداد الورقي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9" name="Image 8">
            <a:extLst>
              <a:ext uri="{FF2B5EF4-FFF2-40B4-BE49-F238E27FC236}">
                <a16:creationId xmlns:a16="http://schemas.microsoft.com/office/drawing/2014/main" id="{B0687EDE-C1F8-DD48-3E17-BC6F2EBFDEC5}"/>
              </a:ext>
            </a:extLst>
          </p:cNvPr>
          <p:cNvPicPr>
            <a:picLocks noChangeAspect="1"/>
          </p:cNvPicPr>
          <p:nvPr/>
        </p:nvPicPr>
        <p:blipFill>
          <a:blip r:embed="rId5">
            <a:extLst>
              <a:ext uri="{28A0092B-C50C-407E-A947-70E740481C1C}">
                <a14:useLocalDpi xmlns:a14="http://schemas.microsoft.com/office/drawing/2010/main" val="0"/>
              </a:ext>
            </a:extLst>
          </a:blip>
          <a:srcRect t="23" b="23"/>
          <a:stretch/>
        </p:blipFill>
        <p:spPr>
          <a:xfrm>
            <a:off x="5531000" y="6031763"/>
            <a:ext cx="2286000" cy="2553034"/>
          </a:xfrm>
          <a:prstGeom prst="rect">
            <a:avLst/>
          </a:prstGeom>
        </p:spPr>
      </p:pic>
    </p:spTree>
    <p:extLst>
      <p:ext uri="{BB962C8B-B14F-4D97-AF65-F5344CB8AC3E}">
        <p14:creationId xmlns:p14="http://schemas.microsoft.com/office/powerpoint/2010/main" val="24370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6400800" y="4883162"/>
            <a:ext cx="47146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نشاط القسمة (رقمان على رقم)</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باستراتيجة الأسئلة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المعداد الورقي</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جداول الضرب</a:t>
            </a:r>
            <a:endParaRPr lang="en-US" sz="2800" dirty="0">
              <a:latin typeface="Microsoft Uighur" panose="02000000000000000000" pitchFamily="2" charset="-78"/>
              <a:cs typeface="Microsoft Uighur" panose="02000000000000000000" pitchFamily="2" charset="-78"/>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4808156" y="3724185"/>
            <a:ext cx="6321405"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SA" sz="2800" dirty="0">
                <a:latin typeface="Microsoft Uighur" panose="02000000000000000000" pitchFamily="2" charset="-78"/>
                <a:cs typeface="Microsoft Uighur" panose="02000000000000000000" pitchFamily="2" charset="-78"/>
              </a:rPr>
              <a:t>نشاط </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لتعرف على العدد </a:t>
            </a:r>
            <a:r>
              <a:rPr lang="ar-MA" sz="2800" dirty="0">
                <a:latin typeface="Microsoft Uighur" panose="02000000000000000000" pitchFamily="2" charset="-78"/>
                <a:cs typeface="Microsoft Uighur" panose="02000000000000000000" pitchFamily="2" charset="-78"/>
              </a:rPr>
              <a:t>باستعمال جدول التفكيك</a:t>
            </a:r>
            <a:endParaRPr lang="en-US" sz="2800" dirty="0">
              <a:latin typeface="Microsoft Uighur" panose="02000000000000000000" pitchFamily="2" charset="-78"/>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الإنجاز/التصحيح</a:t>
            </a:r>
            <a:endParaRPr lang="en-US" sz="2800" dirty="0">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AE036138-7D6C-B9E7-D523-1A1B7EA74A04}"/>
              </a:ext>
            </a:extLst>
          </p:cNvPr>
          <p:cNvPicPr>
            <a:picLocks noChangeAspect="1"/>
          </p:cNvPicPr>
          <p:nvPr/>
        </p:nvPicPr>
        <p:blipFill>
          <a:blip r:embed="rId5"/>
          <a:stretch>
            <a:fillRect/>
          </a:stretch>
        </p:blipFill>
        <p:spPr>
          <a:xfrm>
            <a:off x="1540926" y="2340843"/>
            <a:ext cx="846729" cy="1008318"/>
          </a:xfrm>
          <a:prstGeom prst="rect">
            <a:avLst/>
          </a:prstGeom>
        </p:spPr>
      </p:pic>
      <p:pic>
        <p:nvPicPr>
          <p:cNvPr id="19" name="Image 18">
            <a:extLst>
              <a:ext uri="{FF2B5EF4-FFF2-40B4-BE49-F238E27FC236}">
                <a16:creationId xmlns:a16="http://schemas.microsoft.com/office/drawing/2014/main" id="{ACEBF0B4-15F0-1C22-74E0-C19C0AC03A0A}"/>
              </a:ext>
            </a:extLst>
          </p:cNvPr>
          <p:cNvPicPr>
            <a:picLocks noChangeAspect="1"/>
          </p:cNvPicPr>
          <p:nvPr/>
        </p:nvPicPr>
        <p:blipFill>
          <a:blip r:embed="rId6"/>
          <a:stretch>
            <a:fillRect/>
          </a:stretch>
        </p:blipFill>
        <p:spPr>
          <a:xfrm>
            <a:off x="1499602" y="3635391"/>
            <a:ext cx="929375" cy="1050909"/>
          </a:xfrm>
          <a:prstGeom prst="rect">
            <a:avLst/>
          </a:prstGeom>
        </p:spPr>
      </p:pic>
      <p:pic>
        <p:nvPicPr>
          <p:cNvPr id="20" name="Image 19">
            <a:extLst>
              <a:ext uri="{FF2B5EF4-FFF2-40B4-BE49-F238E27FC236}">
                <a16:creationId xmlns:a16="http://schemas.microsoft.com/office/drawing/2014/main" id="{5617348B-9EAA-E164-D0BA-52D0BA9AC435}"/>
              </a:ext>
            </a:extLst>
          </p:cNvPr>
          <p:cNvPicPr>
            <a:picLocks noChangeAspect="1"/>
          </p:cNvPicPr>
          <p:nvPr/>
        </p:nvPicPr>
        <p:blipFill>
          <a:blip r:embed="rId6"/>
          <a:stretch>
            <a:fillRect/>
          </a:stretch>
        </p:blipFill>
        <p:spPr>
          <a:xfrm>
            <a:off x="1524000" y="5083191"/>
            <a:ext cx="929375" cy="1050909"/>
          </a:xfrm>
          <a:prstGeom prst="rect">
            <a:avLst/>
          </a:prstGeom>
        </p:spPr>
      </p:pic>
      <p:pic>
        <p:nvPicPr>
          <p:cNvPr id="22" name="Image 21">
            <a:extLst>
              <a:ext uri="{FF2B5EF4-FFF2-40B4-BE49-F238E27FC236}">
                <a16:creationId xmlns:a16="http://schemas.microsoft.com/office/drawing/2014/main" id="{1394069D-300D-D2C7-F575-B2F8C07B8A10}"/>
              </a:ext>
            </a:extLst>
          </p:cNvPr>
          <p:cNvPicPr>
            <a:picLocks noChangeAspect="1"/>
          </p:cNvPicPr>
          <p:nvPr/>
        </p:nvPicPr>
        <p:blipFill>
          <a:blip r:embed="rId5"/>
          <a:stretch>
            <a:fillRect/>
          </a:stretch>
        </p:blipFill>
        <p:spPr>
          <a:xfrm>
            <a:off x="1565322" y="6344982"/>
            <a:ext cx="846729" cy="1008318"/>
          </a:xfrm>
          <a:prstGeom prst="rect">
            <a:avLst/>
          </a:prstGeom>
        </p:spPr>
      </p:pic>
      <p:pic>
        <p:nvPicPr>
          <p:cNvPr id="26" name="Image 25">
            <a:extLst>
              <a:ext uri="{FF2B5EF4-FFF2-40B4-BE49-F238E27FC236}">
                <a16:creationId xmlns:a16="http://schemas.microsoft.com/office/drawing/2014/main" id="{CD8C81E7-5653-6894-67AF-86CF83E4CD55}"/>
              </a:ext>
            </a:extLst>
          </p:cNvPr>
          <p:cNvPicPr>
            <a:picLocks noChangeAspect="1"/>
          </p:cNvPicPr>
          <p:nvPr/>
        </p:nvPicPr>
        <p:blipFill>
          <a:blip r:embed="rId7"/>
          <a:stretch>
            <a:fillRect/>
          </a:stretch>
        </p:blipFill>
        <p:spPr>
          <a:xfrm>
            <a:off x="1636492" y="7792782"/>
            <a:ext cx="751163" cy="1008318"/>
          </a:xfrm>
          <a:prstGeom prst="rect">
            <a:avLst/>
          </a:prstGeom>
        </p:spPr>
      </p:pic>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2476500"/>
            <a:ext cx="13164293" cy="74675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1350" b="0" i="0" u="none" strike="noStrike" kern="1200" cap="none" spc="0" normalizeH="0" baseline="0" noProof="0" dirty="0">
                <a:ln>
                  <a:noFill/>
                </a:ln>
                <a:solidFill>
                  <a:prstClr val="white"/>
                </a:solidFill>
                <a:effectLst/>
                <a:uLnTx/>
                <a:uFillTx/>
                <a:latin typeface="Dosis" pitchFamily="2" charset="0"/>
                <a:ea typeface="+mn-ea"/>
                <a:cs typeface="Arial" panose="020B0604020202020204" pitchFamily="34" charset="0"/>
              </a:rPr>
              <a: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7"/>
            <a:ext cx="13716001" cy="15382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سنلعب لعبة المعداد الورقي. </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cercle, capture d’écran, Symétrie, art&#10;&#10;Le contenu généré par l’IA peut être incorrect.">
            <a:extLst>
              <a:ext uri="{FF2B5EF4-FFF2-40B4-BE49-F238E27FC236}">
                <a16:creationId xmlns:a16="http://schemas.microsoft.com/office/drawing/2014/main" id="{FD7A0706-1EAC-2B8E-0EC5-0BD77CFD8694}"/>
              </a:ext>
            </a:extLst>
          </p:cNvPr>
          <p:cNvPicPr>
            <a:picLocks noChangeAspect="1"/>
          </p:cNvPicPr>
          <p:nvPr/>
        </p:nvPicPr>
        <p:blipFill>
          <a:blip r:embed="rId4">
            <a:extLst>
              <a:ext uri="{28A0092B-C50C-407E-A947-70E740481C1C}">
                <a14:useLocalDpi xmlns:a14="http://schemas.microsoft.com/office/drawing/2010/main" val="0"/>
              </a:ext>
            </a:extLst>
          </a:blip>
          <a:srcRect l="-2286" t="6698" r="76453" b="64450"/>
          <a:stretch>
            <a:fillRect/>
          </a:stretch>
        </p:blipFill>
        <p:spPr>
          <a:xfrm>
            <a:off x="800640" y="943680"/>
            <a:ext cx="841924" cy="940272"/>
          </a:xfrm>
          <a:prstGeom prst="rect">
            <a:avLst/>
          </a:prstGeom>
        </p:spPr>
      </p:pic>
      <p:pic>
        <p:nvPicPr>
          <p:cNvPr id="21" name="Image 20">
            <a:extLst>
              <a:ext uri="{FF2B5EF4-FFF2-40B4-BE49-F238E27FC236}">
                <a16:creationId xmlns:a16="http://schemas.microsoft.com/office/drawing/2014/main" id="{F329CF4E-7064-4498-672D-10EC1585DC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4361" y="3512471"/>
            <a:ext cx="5464138" cy="5274207"/>
          </a:xfrm>
          <a:prstGeom prst="rect">
            <a:avLst/>
          </a:prstGeom>
        </p:spPr>
      </p:pic>
      <p:sp>
        <p:nvSpPr>
          <p:cNvPr id="6" name="ZoneTexte 5">
            <a:extLst>
              <a:ext uri="{FF2B5EF4-FFF2-40B4-BE49-F238E27FC236}">
                <a16:creationId xmlns:a16="http://schemas.microsoft.com/office/drawing/2014/main" id="{8AB42124-4DD8-38D5-AA5E-9A90B266DEE9}"/>
              </a:ext>
            </a:extLst>
          </p:cNvPr>
          <p:cNvSpPr txBox="1"/>
          <p:nvPr/>
        </p:nvSpPr>
        <p:spPr>
          <a:xfrm>
            <a:off x="8672767" y="5143500"/>
            <a:ext cx="2983392" cy="1323439"/>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لعبة </a:t>
            </a:r>
            <a:r>
              <a:rPr kumimoji="0" lang="ar-M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المعداد الورقي</a:t>
            </a:r>
            <a:endPar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4" name="Image 2">
            <a:extLst>
              <a:ext uri="{FF2B5EF4-FFF2-40B4-BE49-F238E27FC236}">
                <a16:creationId xmlns:a16="http://schemas.microsoft.com/office/drawing/2014/main" id="{9A913B3B-2659-BDF1-54AA-1882C5A49DC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46647" y="3512471"/>
            <a:ext cx="3950018" cy="2354819"/>
          </a:xfrm>
          <a:prstGeom prst="rect">
            <a:avLst/>
          </a:prstGeom>
        </p:spPr>
      </p:pic>
      <p:pic>
        <p:nvPicPr>
          <p:cNvPr id="22" name="Picture 9">
            <a:extLst>
              <a:ext uri="{FF2B5EF4-FFF2-40B4-BE49-F238E27FC236}">
                <a16:creationId xmlns:a16="http://schemas.microsoft.com/office/drawing/2014/main" id="{9AA2BD94-7BA4-7553-49DF-146F803BC229}"/>
              </a:ext>
            </a:extLst>
          </p:cNvPr>
          <p:cNvPicPr>
            <a:picLocks noChangeAspect="1"/>
          </p:cNvPicPr>
          <p:nvPr/>
        </p:nvPicPr>
        <p:blipFill rotWithShape="1">
          <a:blip r:embed="rId7"/>
          <a:srcRect t="3696"/>
          <a:stretch/>
        </p:blipFill>
        <p:spPr>
          <a:xfrm rot="19832917">
            <a:off x="1677822" y="6709882"/>
            <a:ext cx="3249828" cy="2201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259769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4548-31A5-A390-8A76-1624BF5C9E04}"/>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5B2BD5-3604-5120-1BA8-B2BB5F52FC11}"/>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DA903DF3-8002-9109-87C1-86F857B2B40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7D03FEB9-2C30-40DA-0F26-625E271A3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FC596F85-3F00-93AC-2AD8-5E38797B0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0234B9CA-8F10-B5F3-CF4B-CE796177F9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CC3FF4CA-F699-841D-BE5A-A7643F672149}"/>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ينجز المتعلمون ما تبقى من التمارين في منازلهم مع تذكيرهم بأن مراقبة ال</a:t>
            </a:r>
            <a:r>
              <a:rPr lang="ar-MA" sz="4000" b="1" dirty="0">
                <a:solidFill>
                  <a:srgbClr val="C00000"/>
                </a:solidFill>
                <a:latin typeface="Microsoft Uighur" panose="02000000000000000000" pitchFamily="2" charset="-78"/>
                <a:cs typeface="Microsoft Uighur" panose="02000000000000000000" pitchFamily="2" charset="-78"/>
              </a:rPr>
              <a:t>إ</a:t>
            </a:r>
            <a:r>
              <a:rPr lang="ar-SA" sz="4000" b="1" dirty="0" err="1">
                <a:solidFill>
                  <a:srgbClr val="C00000"/>
                </a:solidFill>
                <a:latin typeface="Microsoft Uighur" panose="02000000000000000000" pitchFamily="2" charset="-78"/>
                <a:cs typeface="Microsoft Uighur" panose="02000000000000000000" pitchFamily="2" charset="-78"/>
              </a:rPr>
              <a:t>نجازات</a:t>
            </a:r>
            <a:r>
              <a:rPr lang="ar-SA" sz="4000" b="1" dirty="0">
                <a:solidFill>
                  <a:srgbClr val="C00000"/>
                </a:solidFill>
                <a:latin typeface="Microsoft Uighur" panose="02000000000000000000" pitchFamily="2" charset="-78"/>
                <a:cs typeface="Microsoft Uighur" panose="02000000000000000000" pitchFamily="2" charset="-78"/>
              </a:rPr>
              <a:t> ستتم بداية الحصة الموالية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5553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06F595D-1BB5-BBD4-B929-F8BF86EB2E1F}"/>
              </a:ext>
            </a:extLst>
          </p:cNvPr>
          <p:cNvSpPr/>
          <p:nvPr/>
        </p:nvSpPr>
        <p:spPr>
          <a:xfrm>
            <a:off x="3652888" y="495300"/>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8500253" y="1999958"/>
            <a:ext cx="4487893" cy="1354217"/>
          </a:xfrm>
          <a:prstGeom prst="rect">
            <a:avLst/>
          </a:prstGeom>
        </p:spPr>
        <p:txBody>
          <a:bodyPr wrap="square" lIns="0" tIns="0" rIns="0" bIns="0" rtlCol="0" anchor="t">
            <a:spAutoFit/>
          </a:bodyPr>
          <a:lstStyle/>
          <a:p>
            <a:pPr algn="ctr" defTabSz="685834"/>
            <a:r>
              <a:rPr lang="ar-MA" sz="4400" b="1" dirty="0">
                <a:solidFill>
                  <a:srgbClr val="01070A"/>
                </a:solidFill>
                <a:latin typeface="Microsoft Uighur" panose="02000000000000000000" pitchFamily="2" charset="-78"/>
                <a:cs typeface="Microsoft Uighur" panose="02000000000000000000" pitchFamily="2" charset="-78"/>
              </a:rPr>
              <a:t>1 -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870366" y="537913"/>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581900"/>
            <a:ext cx="2857500" cy="28575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988300"/>
            <a:ext cx="2489200" cy="2489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388906" y="2131600"/>
            <a:ext cx="5630893" cy="1354217"/>
          </a:xfrm>
          <a:prstGeom prst="rect">
            <a:avLst/>
          </a:prstGeom>
        </p:spPr>
        <p:txBody>
          <a:bodyPr wrap="square" lIns="0" tIns="0" rIns="0" bIns="0" rtlCol="0" anchor="t">
            <a:spAutoFit/>
          </a:bodyPr>
          <a:lstStyle/>
          <a:p>
            <a:pPr algn="r" defTabSz="685834" rtl="1"/>
            <a:r>
              <a:rPr lang="ar-MA" sz="4400" b="1" dirty="0">
                <a:solidFill>
                  <a:srgbClr val="01070A"/>
                </a:solidFill>
                <a:latin typeface="Microsoft Uighur" panose="02000000000000000000" pitchFamily="2" charset="-78"/>
                <a:cs typeface="Microsoft Uighur" panose="02000000000000000000" pitchFamily="2" charset="-78"/>
              </a:rPr>
              <a:t>2 -  تسجيل نسبة التحكم التقديرية من أهداف الحصة.</a:t>
            </a:r>
          </a:p>
        </p:txBody>
      </p:sp>
      <p:pic>
        <p:nvPicPr>
          <p:cNvPr id="2" name="Image 1" descr="Une image contenant texte&#10;&#10;Le contenu généré par l’IA peut être incorrect.">
            <a:extLst>
              <a:ext uri="{FF2B5EF4-FFF2-40B4-BE49-F238E27FC236}">
                <a16:creationId xmlns:a16="http://schemas.microsoft.com/office/drawing/2014/main" id="{2C4B541A-C3C3-1288-DBF0-331CE6EFCF15}"/>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00253" y="3585480"/>
            <a:ext cx="4296955" cy="372335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Image 7">
            <a:extLst>
              <a:ext uri="{FF2B5EF4-FFF2-40B4-BE49-F238E27FC236}">
                <a16:creationId xmlns:a16="http://schemas.microsoft.com/office/drawing/2014/main" id="{78CD5984-4BDA-200B-A93F-E2B248F3F569}"/>
              </a:ext>
            </a:extLst>
          </p:cNvPr>
          <p:cNvPicPr>
            <a:picLocks noChangeAspect="1"/>
          </p:cNvPicPr>
          <p:nvPr/>
        </p:nvPicPr>
        <p:blipFill>
          <a:blip r:embed="rId5"/>
          <a:stretch>
            <a:fillRect/>
          </a:stretch>
        </p:blipFill>
        <p:spPr>
          <a:xfrm>
            <a:off x="1524000" y="3585480"/>
            <a:ext cx="2965158" cy="35677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66420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0B145B92-F844-6614-734D-7FBEEC1F33CE}"/>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1">
            <a:extLst>
              <a:ext uri="{FF2B5EF4-FFF2-40B4-BE49-F238E27FC236}">
                <a16:creationId xmlns:a16="http://schemas.microsoft.com/office/drawing/2014/main" id="{6D137682-20D0-4659-9956-E4406F540E01}"/>
              </a:ext>
            </a:extLst>
          </p:cNvPr>
          <p:cNvSpPr txBox="1"/>
          <p:nvPr/>
        </p:nvSpPr>
        <p:spPr>
          <a:xfrm>
            <a:off x="857250" y="6809835"/>
            <a:ext cx="11836479" cy="1338828"/>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defTabSz="1028700" rtl="1"/>
            <a:r>
              <a:rPr lang="ar-MA" sz="4050" b="1" dirty="0">
                <a:solidFill>
                  <a:prstClr val="black"/>
                </a:solidFill>
                <a:latin typeface="Calibri" panose="020F0502020204030204"/>
                <a:cs typeface="Arial" panose="020B0604020202020204" pitchFamily="34" charset="0"/>
              </a:rPr>
              <a:t>هل يمكنك توزيع 12 خشيبة بالتساوي على تلميذين، 3 تلاميذ، 4 تلاميذ، 5 تلاميذ ثم 6 تلاميذ؟</a:t>
            </a:r>
            <a:endParaRPr lang="en-IN" sz="4050" b="1" dirty="0">
              <a:solidFill>
                <a:prstClr val="black"/>
              </a:solidFill>
              <a:latin typeface="Calibri" panose="020F0502020204030204"/>
            </a:endParaRPr>
          </a:p>
        </p:txBody>
      </p:sp>
      <p:grpSp>
        <p:nvGrpSpPr>
          <p:cNvPr id="4" name="Groupe 3">
            <a:extLst>
              <a:ext uri="{FF2B5EF4-FFF2-40B4-BE49-F238E27FC236}">
                <a16:creationId xmlns:a16="http://schemas.microsoft.com/office/drawing/2014/main" id="{83531DE3-06A5-5DC9-B7BA-8E6B68C2FD5D}"/>
              </a:ext>
            </a:extLst>
          </p:cNvPr>
          <p:cNvGrpSpPr/>
          <p:nvPr/>
        </p:nvGrpSpPr>
        <p:grpSpPr>
          <a:xfrm>
            <a:off x="3048254" y="3432986"/>
            <a:ext cx="7619492" cy="2767611"/>
            <a:chOff x="4829838" y="1874222"/>
            <a:chExt cx="2069960" cy="1843088"/>
          </a:xfrm>
        </p:grpSpPr>
        <p:pic>
          <p:nvPicPr>
            <p:cNvPr id="10" name="Picture 5">
              <a:extLst>
                <a:ext uri="{FF2B5EF4-FFF2-40B4-BE49-F238E27FC236}">
                  <a16:creationId xmlns:a16="http://schemas.microsoft.com/office/drawing/2014/main" id="{F2853A81-E3CF-6305-4BA2-1FCD357181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24305" y="1874222"/>
              <a:ext cx="85725" cy="1843088"/>
            </a:xfrm>
            <a:prstGeom prst="rect">
              <a:avLst/>
            </a:prstGeom>
          </p:spPr>
        </p:pic>
        <p:pic>
          <p:nvPicPr>
            <p:cNvPr id="11" name="Picture 10">
              <a:extLst>
                <a:ext uri="{FF2B5EF4-FFF2-40B4-BE49-F238E27FC236}">
                  <a16:creationId xmlns:a16="http://schemas.microsoft.com/office/drawing/2014/main" id="{58626FD7-A47B-BCFE-457F-662D23B1FC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8882" y="1874222"/>
              <a:ext cx="85725" cy="1843088"/>
            </a:xfrm>
            <a:prstGeom prst="rect">
              <a:avLst/>
            </a:prstGeom>
          </p:spPr>
        </p:pic>
        <p:pic>
          <p:nvPicPr>
            <p:cNvPr id="13" name="Picture 13">
              <a:extLst>
                <a:ext uri="{FF2B5EF4-FFF2-40B4-BE49-F238E27FC236}">
                  <a16:creationId xmlns:a16="http://schemas.microsoft.com/office/drawing/2014/main" id="{1D620BA3-3F7A-B78B-EBCB-03AEF38608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6593" y="1874222"/>
              <a:ext cx="85725" cy="1843088"/>
            </a:xfrm>
            <a:prstGeom prst="rect">
              <a:avLst/>
            </a:prstGeom>
          </p:spPr>
        </p:pic>
        <p:pic>
          <p:nvPicPr>
            <p:cNvPr id="14" name="Picture 16">
              <a:extLst>
                <a:ext uri="{FF2B5EF4-FFF2-40B4-BE49-F238E27FC236}">
                  <a16:creationId xmlns:a16="http://schemas.microsoft.com/office/drawing/2014/main" id="{5E49C6AA-CCD8-2913-10B7-73AD3CF0B0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9496" y="1874222"/>
              <a:ext cx="85725" cy="1843088"/>
            </a:xfrm>
            <a:prstGeom prst="rect">
              <a:avLst/>
            </a:prstGeom>
          </p:spPr>
        </p:pic>
        <p:pic>
          <p:nvPicPr>
            <p:cNvPr id="15" name="Picture 18">
              <a:extLst>
                <a:ext uri="{FF2B5EF4-FFF2-40B4-BE49-F238E27FC236}">
                  <a16:creationId xmlns:a16="http://schemas.microsoft.com/office/drawing/2014/main" id="{114DAFED-9C32-1B20-A509-EAB53F90AD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4073" y="1874222"/>
              <a:ext cx="85725" cy="1843088"/>
            </a:xfrm>
            <a:prstGeom prst="rect">
              <a:avLst/>
            </a:prstGeom>
          </p:spPr>
        </p:pic>
        <p:pic>
          <p:nvPicPr>
            <p:cNvPr id="16" name="Picture 20">
              <a:extLst>
                <a:ext uri="{FF2B5EF4-FFF2-40B4-BE49-F238E27FC236}">
                  <a16:creationId xmlns:a16="http://schemas.microsoft.com/office/drawing/2014/main" id="{A5047DAD-1CE0-BC8A-4F61-11F84D9A7A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1785" y="1874222"/>
              <a:ext cx="85725" cy="1843088"/>
            </a:xfrm>
            <a:prstGeom prst="rect">
              <a:avLst/>
            </a:prstGeom>
          </p:spPr>
        </p:pic>
        <p:pic>
          <p:nvPicPr>
            <p:cNvPr id="17" name="Picture 21">
              <a:extLst>
                <a:ext uri="{FF2B5EF4-FFF2-40B4-BE49-F238E27FC236}">
                  <a16:creationId xmlns:a16="http://schemas.microsoft.com/office/drawing/2014/main" id="{047D5519-3740-3563-5B93-B3FA24E0EE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2662" y="1874222"/>
              <a:ext cx="85725" cy="1843088"/>
            </a:xfrm>
            <a:prstGeom prst="rect">
              <a:avLst/>
            </a:prstGeom>
          </p:spPr>
        </p:pic>
        <p:pic>
          <p:nvPicPr>
            <p:cNvPr id="18" name="Picture 22">
              <a:extLst>
                <a:ext uri="{FF2B5EF4-FFF2-40B4-BE49-F238E27FC236}">
                  <a16:creationId xmlns:a16="http://schemas.microsoft.com/office/drawing/2014/main" id="{8FB2EE82-3F52-3444-9CFA-4AD3083236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7238" y="1874222"/>
              <a:ext cx="85725" cy="1843088"/>
            </a:xfrm>
            <a:prstGeom prst="rect">
              <a:avLst/>
            </a:prstGeom>
          </p:spPr>
        </p:pic>
        <p:pic>
          <p:nvPicPr>
            <p:cNvPr id="19" name="Picture 23">
              <a:extLst>
                <a:ext uri="{FF2B5EF4-FFF2-40B4-BE49-F238E27FC236}">
                  <a16:creationId xmlns:a16="http://schemas.microsoft.com/office/drawing/2014/main" id="{B03D549C-A5BA-FF9F-4FFC-9507130B28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4950" y="1874222"/>
              <a:ext cx="85725" cy="1843088"/>
            </a:xfrm>
            <a:prstGeom prst="rect">
              <a:avLst/>
            </a:prstGeom>
          </p:spPr>
        </p:pic>
        <p:pic>
          <p:nvPicPr>
            <p:cNvPr id="20" name="Picture 27">
              <a:extLst>
                <a:ext uri="{FF2B5EF4-FFF2-40B4-BE49-F238E27FC236}">
                  <a16:creationId xmlns:a16="http://schemas.microsoft.com/office/drawing/2014/main" id="{6428432E-BCE5-EC98-70ED-FA8A9A2136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9838" y="1874222"/>
              <a:ext cx="85725" cy="1843088"/>
            </a:xfrm>
            <a:prstGeom prst="rect">
              <a:avLst/>
            </a:prstGeom>
          </p:spPr>
        </p:pic>
        <p:pic>
          <p:nvPicPr>
            <p:cNvPr id="21" name="Picture 28">
              <a:extLst>
                <a:ext uri="{FF2B5EF4-FFF2-40B4-BE49-F238E27FC236}">
                  <a16:creationId xmlns:a16="http://schemas.microsoft.com/office/drawing/2014/main" id="{5FD92058-1039-B8D6-C219-9EC67ABCBF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4415" y="1874222"/>
              <a:ext cx="85725" cy="1843088"/>
            </a:xfrm>
            <a:prstGeom prst="rect">
              <a:avLst/>
            </a:prstGeom>
          </p:spPr>
        </p:pic>
        <p:pic>
          <p:nvPicPr>
            <p:cNvPr id="22" name="Picture 29">
              <a:extLst>
                <a:ext uri="{FF2B5EF4-FFF2-40B4-BE49-F238E27FC236}">
                  <a16:creationId xmlns:a16="http://schemas.microsoft.com/office/drawing/2014/main" id="{91C9D03F-9CE6-26AD-C828-4C7C23BECC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2127" y="1874222"/>
              <a:ext cx="85725" cy="1843088"/>
            </a:xfrm>
            <a:prstGeom prst="rect">
              <a:avLst/>
            </a:prstGeom>
          </p:spPr>
        </p:pic>
      </p:grpSp>
      <p:sp>
        <p:nvSpPr>
          <p:cNvPr id="27" name="Google Shape;146;p4">
            <a:extLst>
              <a:ext uri="{FF2B5EF4-FFF2-40B4-BE49-F238E27FC236}">
                <a16:creationId xmlns:a16="http://schemas.microsoft.com/office/drawing/2014/main" id="{67CC62F9-BFD3-8798-5396-27D17FFC013D}"/>
              </a:ext>
            </a:extLst>
          </p:cNvPr>
          <p:cNvSpPr txBox="1">
            <a:spLocks/>
          </p:cNvSpPr>
          <p:nvPr/>
        </p:nvSpPr>
        <p:spPr>
          <a:xfrm>
            <a:off x="1697618" y="1283604"/>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الخشيبات</a:t>
            </a:r>
          </a:p>
        </p:txBody>
      </p:sp>
    </p:spTree>
    <p:extLst>
      <p:ext uri="{BB962C8B-B14F-4D97-AF65-F5344CB8AC3E}">
        <p14:creationId xmlns:p14="http://schemas.microsoft.com/office/powerpoint/2010/main" val="25457961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0B145B92-F844-6614-734D-7FBEEC1F33CE}"/>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5" name="Rectangle 4">
            <a:extLst>
              <a:ext uri="{FF2B5EF4-FFF2-40B4-BE49-F238E27FC236}">
                <a16:creationId xmlns:a16="http://schemas.microsoft.com/office/drawing/2014/main" id="{FCADD3B5-D994-02E9-A540-78C9F7A67112}"/>
              </a:ext>
            </a:extLst>
          </p:cNvPr>
          <p:cNvSpPr/>
          <p:nvPr/>
        </p:nvSpPr>
        <p:spPr>
          <a:xfrm>
            <a:off x="4698444" y="3110335"/>
            <a:ext cx="8698230" cy="5146409"/>
          </a:xfrm>
          <a:prstGeom prst="rect">
            <a:avLst/>
          </a:prstGeom>
        </p:spPr>
        <p:txBody>
          <a:bodyPr wrap="square">
            <a:spAutoFit/>
          </a:bodyPr>
          <a:lstStyle/>
          <a:p>
            <a:pPr marL="385763" marR="94298" indent="-385763" algn="just" defTabSz="1028700" rtl="1">
              <a:lnSpc>
                <a:spcPct val="150000"/>
              </a:lnSpc>
              <a:spcBef>
                <a:spcPts val="394"/>
              </a:spcBef>
              <a:buFont typeface="Symbol" panose="05050102010706020507" pitchFamily="18" charset="2"/>
              <a:buChar char=""/>
              <a:tabLst>
                <a:tab pos="874395" algn="l"/>
                <a:tab pos="875109" algn="l"/>
              </a:tabLst>
            </a:pPr>
            <a:r>
              <a:rPr lang="fr-FR" sz="315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بعد</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شرح</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جميع</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الأمثلة</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يتعرف</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المتعلم</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)ة(على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كيفية</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وضع</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التقنية</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الاعتيادية</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للقسمة</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ومكان</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كتابة</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عناصر</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القسمة</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المقسوم</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والمقسوم</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عليه</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والخارج</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والباقي</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دون</a:t>
            </a:r>
            <a:r>
              <a:rPr lang="fr-FR" sz="315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fr-FR" sz="315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الخوض</a:t>
            </a:r>
            <a:r>
              <a:rPr lang="fr-FR" sz="315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fr-FR" sz="315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في</a:t>
            </a:r>
            <a:r>
              <a:rPr lang="fr-FR" sz="315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fr-FR" sz="315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تسمية</a:t>
            </a:r>
            <a:r>
              <a:rPr lang="fr-FR" sz="315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fr-FR" sz="315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كل</a:t>
            </a:r>
            <a:r>
              <a:rPr lang="fr-FR" sz="315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fr-FR" sz="315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عنصر</a:t>
            </a:r>
            <a:r>
              <a:rPr lang="fr-FR" sz="315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fr-FR" sz="315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منها</a:t>
            </a:r>
            <a:r>
              <a:rPr lang="fr-FR" sz="3150"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a:t>
            </a:r>
          </a:p>
          <a:p>
            <a:pPr marL="385763" marR="94298" indent="-385763" algn="just" defTabSz="1028700" rtl="1">
              <a:lnSpc>
                <a:spcPct val="150000"/>
              </a:lnSpc>
              <a:spcBef>
                <a:spcPts val="394"/>
              </a:spcBef>
              <a:buFont typeface="Symbol" panose="05050102010706020507" pitchFamily="18" charset="2"/>
              <a:buChar char=""/>
              <a:tabLst>
                <a:tab pos="874395" algn="l"/>
                <a:tab pos="875109" algn="l"/>
              </a:tabLst>
            </a:pP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يمكن</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للميسر</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إنجاز</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ar-MA"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3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إلى</a:t>
            </a:r>
            <a:r>
              <a:rPr lang="ar-MA"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5</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أمثلة</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أمام</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جماعة</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الفصل</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ومن</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ثم</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ينتقل</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إلى</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تتبع</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الإنجاز </a:t>
            </a:r>
            <a:r>
              <a:rPr lang="fr-FR" sz="3150"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في</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إطار</a:t>
            </a:r>
            <a:r>
              <a:rPr lang="fr-FR" sz="315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fr-FR" sz="315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مجموعات</a:t>
            </a:r>
            <a:r>
              <a:rPr lang="fr-FR" sz="315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fr-FR" sz="3150"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صغرى</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وممارسات</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فردية</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endParaRPr lang="fr-FR" sz="315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Image 19">
            <a:extLst>
              <a:ext uri="{FF2B5EF4-FFF2-40B4-BE49-F238E27FC236}">
                <a16:creationId xmlns:a16="http://schemas.microsoft.com/office/drawing/2014/main" id="{89503259-2F2B-B47C-175E-B0AB5ADD1CE8}"/>
              </a:ext>
            </a:extLst>
          </p:cNvPr>
          <p:cNvPicPr>
            <a:picLocks noChangeAspect="1"/>
          </p:cNvPicPr>
          <p:nvPr/>
        </p:nvPicPr>
        <p:blipFill>
          <a:blip r:embed="rId4"/>
          <a:stretch>
            <a:fillRect/>
          </a:stretch>
        </p:blipFill>
        <p:spPr>
          <a:xfrm>
            <a:off x="297894" y="3431756"/>
            <a:ext cx="4400549" cy="4735301"/>
          </a:xfrm>
          <a:prstGeom prst="rect">
            <a:avLst/>
          </a:prstGeom>
        </p:spPr>
      </p:pic>
      <p:sp>
        <p:nvSpPr>
          <p:cNvPr id="3" name="Google Shape;146;p4">
            <a:extLst>
              <a:ext uri="{FF2B5EF4-FFF2-40B4-BE49-F238E27FC236}">
                <a16:creationId xmlns:a16="http://schemas.microsoft.com/office/drawing/2014/main" id="{5018B74A-7D9E-5724-1F71-AC5DF62CA42E}"/>
              </a:ext>
            </a:extLst>
          </p:cNvPr>
          <p:cNvSpPr txBox="1">
            <a:spLocks/>
          </p:cNvSpPr>
          <p:nvPr/>
        </p:nvSpPr>
        <p:spPr>
          <a:xfrm>
            <a:off x="1697618" y="1283604"/>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الخشيبات</a:t>
            </a:r>
          </a:p>
        </p:txBody>
      </p:sp>
    </p:spTree>
    <p:extLst>
      <p:ext uri="{BB962C8B-B14F-4D97-AF65-F5344CB8AC3E}">
        <p14:creationId xmlns:p14="http://schemas.microsoft.com/office/powerpoint/2010/main" val="15866820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2" cy="6938087"/>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817395">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2" name="TextBox 1">
            <a:extLst>
              <a:ext uri="{FF2B5EF4-FFF2-40B4-BE49-F238E27FC236}">
                <a16:creationId xmlns:a16="http://schemas.microsoft.com/office/drawing/2014/main" id="{59E3095B-E60C-38DF-E04D-1BE02489E71C}"/>
              </a:ext>
            </a:extLst>
          </p:cNvPr>
          <p:cNvSpPr txBox="1"/>
          <p:nvPr/>
        </p:nvSpPr>
        <p:spPr>
          <a:xfrm>
            <a:off x="2476500" y="4294479"/>
            <a:ext cx="10951638" cy="4807022"/>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SA" sz="2250" b="1" dirty="0">
                <a:solidFill>
                  <a:prstClr val="black"/>
                </a:solidFill>
                <a:latin typeface="Dubai" panose="020B0503030403030204" pitchFamily="34" charset="-78"/>
                <a:cs typeface="Times New Roman" panose="02020603050405020304" pitchFamily="18" charset="0"/>
              </a:rPr>
              <a:t>يوضح للمتعلمين </a:t>
            </a:r>
            <a:r>
              <a:rPr lang="ar-MA" sz="2250" b="1" dirty="0">
                <a:solidFill>
                  <a:prstClr val="black"/>
                </a:solidFill>
                <a:latin typeface="Dubai" panose="020B0503030403030204" pitchFamily="34" charset="-78"/>
                <a:cs typeface="Times New Roman" panose="02020603050405020304" pitchFamily="18" charset="0"/>
              </a:rPr>
              <a:t>خطوات</a:t>
            </a:r>
            <a:r>
              <a:rPr lang="ar-SA" sz="2250" b="1" dirty="0">
                <a:solidFill>
                  <a:prstClr val="black"/>
                </a:solidFill>
                <a:latin typeface="Dubai" panose="020B0503030403030204" pitchFamily="34" charset="-78"/>
                <a:cs typeface="Times New Roman" panose="02020603050405020304" pitchFamily="18" charset="0"/>
              </a:rPr>
              <a:t> صنع المعداد الورقي</a:t>
            </a:r>
            <a:r>
              <a:rPr lang="ar-MA" sz="2250" b="1" dirty="0">
                <a:solidFill>
                  <a:prstClr val="black"/>
                </a:solidFill>
                <a:latin typeface="Dubai" panose="020B0503030403030204" pitchFamily="34" charset="-78"/>
                <a:cs typeface="Times New Roman" panose="02020603050405020304" pitchFamily="18" charset="0"/>
              </a:rPr>
              <a:t>: انتبهوا، ولاحظوا معي كيف سأصنع معدادا ورقيا.</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آخذ  ورقة بيضاء وأقوم بطيها، طيةَ أولى، ثم أعيد الطي للمرة الثانية والثالثة والرابعة.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أقص حواف ثلاث جهات ولا أقص الحافة الرابعة، لتصبح الأوراق قابلة للتصفح على شكل كتيب صغير.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أثبت مشبكين اثنين على الحافة غير المقصوصة. ثم أقص جميع الصفحات من الحافة المفتوحة للكتيب، لأحصل على جزأين يشبهان اليومية. آخذ الآن قلما جافا، وأبدأ في كتابة الأعداد على كل صفحة بدءا من الصفر إلى أن أبلغ العدد تسعة. الجزء الأيمن سيمثل رتبة الوحدات، وسأعيد نفس العملية لكتابة الأرقام التي ستظهر في الجزء الأيسر، وهو رتبة العشرات.</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انتبهوا الآن، </a:t>
            </a:r>
            <a:r>
              <a:rPr lang="ar-SA" sz="2250" b="1" dirty="0">
                <a:solidFill>
                  <a:prstClr val="black"/>
                </a:solidFill>
                <a:latin typeface="Dubai" panose="020B0503030403030204" pitchFamily="34" charset="-78"/>
                <a:cs typeface="Times New Roman" panose="02020603050405020304" pitchFamily="18" charset="0"/>
              </a:rPr>
              <a:t>عمري </a:t>
            </a:r>
            <a:r>
              <a:rPr lang="ar-MA" sz="2250" b="1" dirty="0">
                <a:solidFill>
                  <a:prstClr val="black"/>
                </a:solidFill>
                <a:latin typeface="Dubai" panose="020B0503030403030204" pitchFamily="34" charset="-78"/>
                <a:cs typeface="Times New Roman" panose="02020603050405020304" pitchFamily="18" charset="0"/>
              </a:rPr>
              <a:t>28</a:t>
            </a:r>
            <a:r>
              <a:rPr lang="ar-SA" sz="2250" b="1" dirty="0">
                <a:solidFill>
                  <a:prstClr val="black"/>
                </a:solidFill>
                <a:latin typeface="Dubai" panose="020B0503030403030204" pitchFamily="34" charset="-78"/>
                <a:cs typeface="Times New Roman" panose="02020603050405020304" pitchFamily="18" charset="0"/>
              </a:rPr>
              <a:t> سنة</a:t>
            </a:r>
            <a:r>
              <a:rPr lang="ar-MA" sz="2250" b="1" dirty="0">
                <a:solidFill>
                  <a:prstClr val="black"/>
                </a:solidFill>
                <a:latin typeface="Dubai" panose="020B0503030403030204" pitchFamily="34" charset="-78"/>
                <a:cs typeface="Times New Roman" panose="02020603050405020304" pitchFamily="18" charset="0"/>
              </a:rPr>
              <a:t>،</a:t>
            </a:r>
            <a:r>
              <a:rPr lang="ar-SA" sz="2250" b="1" dirty="0">
                <a:solidFill>
                  <a:prstClr val="black"/>
                </a:solidFill>
                <a:latin typeface="Dubai" panose="020B0503030403030204" pitchFamily="34" charset="-78"/>
                <a:cs typeface="Times New Roman" panose="02020603050405020304" pitchFamily="18" charset="0"/>
              </a:rPr>
              <a:t> </a:t>
            </a:r>
            <a:r>
              <a:rPr lang="ar-MA" sz="2250" b="1" dirty="0">
                <a:solidFill>
                  <a:prstClr val="black"/>
                </a:solidFill>
                <a:latin typeface="Dubai" panose="020B0503030403030204" pitchFamily="34" charset="-78"/>
                <a:cs typeface="Times New Roman" panose="02020603050405020304" pitchFamily="18" charset="0"/>
              </a:rPr>
              <a:t>وسأمثله أمامكم باستخدام المعداد الورقي: سأظهر صفحة العدد 8 في الجزء الأيمن (الوحدات)، ثم أخفي صفحتي 0 و1 لتظهر صفحة 2 في الجزء الأيسر (العشرات)</a:t>
            </a:r>
            <a:r>
              <a:rPr lang="ar-SA" sz="2250" b="1" dirty="0">
                <a:solidFill>
                  <a:prstClr val="black"/>
                </a:solidFill>
                <a:latin typeface="Dubai" panose="020B0503030403030204" pitchFamily="34" charset="-78"/>
                <a:cs typeface="Times New Roman" panose="02020603050405020304" pitchFamily="18" charset="0"/>
              </a:rPr>
              <a:t>.</a:t>
            </a:r>
            <a:endParaRPr lang="ar-MA" sz="2250" b="1" dirty="0">
              <a:solidFill>
                <a:prstClr val="black"/>
              </a:solidFill>
              <a:latin typeface="Dubai" panose="020B0503030403030204" pitchFamily="34" charset="-78"/>
              <a:cs typeface="Times New Roman" panose="02020603050405020304" pitchFamily="18" charset="0"/>
            </a:endParaRPr>
          </a:p>
        </p:txBody>
      </p:sp>
      <p:pic>
        <p:nvPicPr>
          <p:cNvPr id="8" name="Image 2">
            <a:extLst>
              <a:ext uri="{FF2B5EF4-FFF2-40B4-BE49-F238E27FC236}">
                <a16:creationId xmlns:a16="http://schemas.microsoft.com/office/drawing/2014/main" id="{B6AC782C-995F-89A5-58DA-8AFEA7F40C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374" y="5448300"/>
            <a:ext cx="2214126" cy="1319960"/>
          </a:xfrm>
          <a:prstGeom prst="rect">
            <a:avLst/>
          </a:prstGeom>
        </p:spPr>
      </p:pic>
      <p:sp>
        <p:nvSpPr>
          <p:cNvPr id="10" name="Google Shape;146;p4">
            <a:extLst>
              <a:ext uri="{FF2B5EF4-FFF2-40B4-BE49-F238E27FC236}">
                <a16:creationId xmlns:a16="http://schemas.microsoft.com/office/drawing/2014/main" id="{ACDFDABF-D10F-6772-F42E-39EE6C95CE19}"/>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5117703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320461" y="3996765"/>
            <a:ext cx="9910981" cy="3782830"/>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ويوظف المعداد الورقي لتقديمها.</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يقدمون عبرها حدثا مرتبط بعدد، ويوظفون المعداد الورقي لتقديمها</a:t>
            </a:r>
            <a:r>
              <a:rPr lang="fr-FR" sz="2700" b="1" dirty="0">
                <a:solidFill>
                  <a:prstClr val="black"/>
                </a:solidFill>
                <a:latin typeface="Dubai" panose="020B0503030403030204" pitchFamily="34" charset="-78"/>
              </a:rPr>
              <a:t>.</a:t>
            </a:r>
            <a:endParaRPr lang="ar-MA" sz="2700" b="1" dirty="0">
              <a:solidFill>
                <a:prstClr val="black"/>
              </a:solidFill>
              <a:latin typeface="Dubai" panose="020B0503030403030204" pitchFamily="34" charset="-78"/>
              <a:cs typeface="Times New Roman" panose="02020603050405020304" pitchFamily="18" charset="0"/>
            </a:endParaRPr>
          </a:p>
          <a:p>
            <a:pPr algn="just" defTabSz="1028700" rtl="1">
              <a:lnSpc>
                <a:spcPct val="150000"/>
              </a:lnSpc>
              <a:defRPr/>
            </a:pPr>
            <a:r>
              <a:rPr lang="ar-MA" sz="2700" b="1" dirty="0">
                <a:solidFill>
                  <a:prstClr val="black"/>
                </a:solidFill>
                <a:latin typeface="Dubai" panose="020B0503030403030204" pitchFamily="34" charset="-78"/>
                <a:cs typeface="Times New Roman" panose="02020603050405020304" pitchFamily="18" charset="0"/>
              </a:rPr>
              <a:t>يطلب من متعلمين اثنين القيام للسبورة وتحديد العدد المطلوب منهم باستخدام المعداد الورقي</a:t>
            </a:r>
            <a:r>
              <a:rPr lang="ar-MA" sz="2250" b="1" dirty="0">
                <a:solidFill>
                  <a:prstClr val="black"/>
                </a:solidFill>
                <a:latin typeface="Dubai" panose="020B0503030403030204" pitchFamily="34" charset="-78"/>
                <a:cs typeface="Times New Roman" panose="02020603050405020304" pitchFamily="18" charset="0"/>
              </a:rPr>
              <a:t>. </a:t>
            </a: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a:p>
            <a:pPr algn="just" defTabSz="1028700" rtl="1">
              <a:lnSpc>
                <a:spcPct val="150000"/>
              </a:lnSpc>
              <a:defRPr/>
            </a:pP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p:txBody>
      </p:sp>
      <p:pic>
        <p:nvPicPr>
          <p:cNvPr id="13" name="Picture 9">
            <a:extLst>
              <a:ext uri="{FF2B5EF4-FFF2-40B4-BE49-F238E27FC236}">
                <a16:creationId xmlns:a16="http://schemas.microsoft.com/office/drawing/2014/main" id="{22FBC1DF-102E-B241-C898-EBE4E3B2EEB5}"/>
              </a:ext>
            </a:extLst>
          </p:cNvPr>
          <p:cNvPicPr>
            <a:picLocks noChangeAspect="1"/>
          </p:cNvPicPr>
          <p:nvPr/>
        </p:nvPicPr>
        <p:blipFill rotWithShape="1">
          <a:blip r:embed="rId4"/>
          <a:srcRect t="3696"/>
          <a:stretch/>
        </p:blipFill>
        <p:spPr>
          <a:xfrm rot="19832917">
            <a:off x="940090" y="4812751"/>
            <a:ext cx="2182335" cy="147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146;p4">
            <a:extLst>
              <a:ext uri="{FF2B5EF4-FFF2-40B4-BE49-F238E27FC236}">
                <a16:creationId xmlns:a16="http://schemas.microsoft.com/office/drawing/2014/main" id="{9576A732-3F61-50D6-D10E-B17E154770D5}"/>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615812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0" eaLnBrk="1" latinLnBrk="0" hangingPunct="1">
                <a:lnSpc>
                  <a:spcPts val="2409"/>
                </a:lnSpc>
                <a:defRPr/>
              </a:pPr>
              <a:endParaRPr sz="1350" dirty="0">
                <a:solidFill>
                  <a:prstClr val="black"/>
                </a:solidFill>
                <a:latin typeface="Dosis" pitchFamily="2" charset="0"/>
              </a:endParaRPr>
            </a:p>
          </p:txBody>
        </p:sp>
      </p:gr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2">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5899" y="6194573"/>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a:t>
            </a:r>
            <a:r>
              <a:rPr lang="ar-SA" sz="2400" dirty="0">
                <a:solidFill>
                  <a:schemeClr val="tx1"/>
                </a:solidFill>
                <a:latin typeface="Microsoft Uighur" panose="02000000000000000000" pitchFamily="2" charset="-78"/>
                <a:cs typeface="Microsoft Uighur" panose="02000000000000000000" pitchFamily="2" charset="-78"/>
              </a:rPr>
              <a:t>وأطلب الإذن للحديث</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5413" y="2779360"/>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FFE7F168-B3CE-A757-9679-1696EB2AB16E}"/>
              </a:ext>
            </a:extLst>
          </p:cNvPr>
          <p:cNvPicPr>
            <a:picLocks noChangeAspect="1"/>
          </p:cNvPicPr>
          <p:nvPr/>
        </p:nvPicPr>
        <p:blipFill>
          <a:blip r:embed="rId6">
            <a:extLst>
              <a:ext uri="{28A0092B-C50C-407E-A947-70E740481C1C}">
                <a14:useLocalDpi xmlns:a14="http://schemas.microsoft.com/office/drawing/2010/main" val="0"/>
              </a:ext>
            </a:extLst>
          </a:blip>
          <a:srcRect l="38235" t="-3582" r="38235" b="53507"/>
          <a:stretch>
            <a:fillRect/>
          </a:stretch>
        </p:blipFill>
        <p:spPr>
          <a:xfrm>
            <a:off x="4627569" y="5616116"/>
            <a:ext cx="1485191" cy="1786534"/>
          </a:xfrm>
          <a:prstGeom prst="rect">
            <a:avLst/>
          </a:prstGeom>
        </p:spPr>
      </p:pic>
      <p:pic>
        <p:nvPicPr>
          <p:cNvPr id="11" name="Image 10" descr="Une image contenant dessin humoristique, Dessin animé, Visage humain, Animation&#10;&#10;Le contenu généré par l’IA peut être incorrect.">
            <a:extLst>
              <a:ext uri="{FF2B5EF4-FFF2-40B4-BE49-F238E27FC236}">
                <a16:creationId xmlns:a16="http://schemas.microsoft.com/office/drawing/2014/main" id="{131F484B-F010-BF22-F5A8-86957C6E5B19}"/>
              </a:ext>
            </a:extLst>
          </p:cNvPr>
          <p:cNvPicPr>
            <a:picLocks noChangeAspect="1"/>
          </p:cNvPicPr>
          <p:nvPr/>
        </p:nvPicPr>
        <p:blipFill>
          <a:blip r:embed="rId6">
            <a:extLst>
              <a:ext uri="{28A0092B-C50C-407E-A947-70E740481C1C}">
                <a14:useLocalDpi xmlns:a14="http://schemas.microsoft.com/office/drawing/2010/main" val="0"/>
              </a:ext>
            </a:extLst>
          </a:blip>
          <a:srcRect l="61185" t="-3582" r="15285" b="53507"/>
          <a:stretch>
            <a:fillRect/>
          </a:stretch>
        </p:blipFill>
        <p:spPr>
          <a:xfrm>
            <a:off x="1418798" y="5614358"/>
            <a:ext cx="1485191" cy="1786534"/>
          </a:xfrm>
          <a:prstGeom prst="rect">
            <a:avLst/>
          </a:prstGeom>
        </p:spPr>
      </p:pic>
      <p:pic>
        <p:nvPicPr>
          <p:cNvPr id="7" name="Image 6" descr="Une image contenant figurine, jouet, dessin humoristique, intérieur&#10;&#10;Le contenu généré par l’IA peut être incorrect.">
            <a:extLst>
              <a:ext uri="{FF2B5EF4-FFF2-40B4-BE49-F238E27FC236}">
                <a16:creationId xmlns:a16="http://schemas.microsoft.com/office/drawing/2014/main" id="{D3A0B0A2-B2AA-E89A-8725-9FBF42CE2C46}"/>
              </a:ext>
            </a:extLst>
          </p:cNvPr>
          <p:cNvPicPr>
            <a:picLocks noChangeAspect="1"/>
          </p:cNvPicPr>
          <p:nvPr/>
        </p:nvPicPr>
        <p:blipFill>
          <a:blip r:embed="rId7">
            <a:extLst>
              <a:ext uri="{28A0092B-C50C-407E-A947-70E740481C1C}">
                <a14:useLocalDpi xmlns:a14="http://schemas.microsoft.com/office/drawing/2010/main" val="0"/>
              </a:ext>
            </a:extLst>
          </a:blip>
          <a:srcRect l="66544" t="4977" b="57898"/>
          <a:stretch>
            <a:fillRect/>
          </a:stretch>
        </p:blipFill>
        <p:spPr>
          <a:xfrm>
            <a:off x="10270922" y="2528356"/>
            <a:ext cx="2600348" cy="1630912"/>
          </a:xfrm>
          <a:prstGeom prst="rect">
            <a:avLst/>
          </a:prstGeom>
        </p:spPr>
      </p:pic>
      <p:pic>
        <p:nvPicPr>
          <p:cNvPr id="6" name="Image 5" descr="Une image contenant dessin humoristique, habits, Dessin animé, garçon&#10;&#10;Le contenu généré par l’IA peut être incorrect.">
            <a:extLst>
              <a:ext uri="{FF2B5EF4-FFF2-40B4-BE49-F238E27FC236}">
                <a16:creationId xmlns:a16="http://schemas.microsoft.com/office/drawing/2014/main" id="{20D284E5-CDEA-B60D-C120-1EEB56BAB4A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2309" y="2888952"/>
            <a:ext cx="2216800" cy="12529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6B37-70F5-CA89-DACD-F50D1B21FA42}"/>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8CF0C1-5897-D319-D75E-74C83B9C4A5B}"/>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FF15BF23-3869-E8B1-177C-63216BBF61D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مراقبة 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AE91294E-1BEC-2866-DE6C-B33472837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6AA50DB-1462-9501-AFA6-2CBB6EB97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3A13E973-29E0-A04E-7D51-DB8AE8CC99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73533A97-8D83-4F62-6FEF-9A4B05965852}"/>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a:t>
            </a:r>
            <a:r>
              <a:rPr lang="ar-MA" sz="4000" b="1" dirty="0">
                <a:solidFill>
                  <a:srgbClr val="C00000"/>
                </a:solidFill>
                <a:latin typeface="Microsoft Uighur" panose="02000000000000000000" pitchFamily="2" charset="-78"/>
                <a:cs typeface="Microsoft Uighur" panose="02000000000000000000" pitchFamily="2" charset="-78"/>
              </a:rPr>
              <a:t>راقب الأستاذ إنجازات</a:t>
            </a:r>
            <a:r>
              <a:rPr lang="ar-SA" sz="4000" b="1" dirty="0">
                <a:solidFill>
                  <a:srgbClr val="C00000"/>
                </a:solidFill>
                <a:latin typeface="Microsoft Uighur" panose="02000000000000000000" pitchFamily="2" charset="-78"/>
                <a:cs typeface="Microsoft Uighur" panose="02000000000000000000" pitchFamily="2" charset="-78"/>
              </a:rPr>
              <a:t> المتعلم</a:t>
            </a:r>
            <a:r>
              <a:rPr lang="ar-MA" sz="4000" b="1" dirty="0">
                <a:solidFill>
                  <a:srgbClr val="C00000"/>
                </a:solidFill>
                <a:latin typeface="Microsoft Uighur" panose="02000000000000000000" pitchFamily="2" charset="-78"/>
                <a:cs typeface="Microsoft Uighur" panose="02000000000000000000" pitchFamily="2" charset="-78"/>
              </a:rPr>
              <a:t>ي</a:t>
            </a:r>
            <a:r>
              <a:rPr lang="ar-SA" sz="4000" b="1" dirty="0">
                <a:solidFill>
                  <a:srgbClr val="C00000"/>
                </a:solidFill>
                <a:latin typeface="Microsoft Uighur" panose="02000000000000000000" pitchFamily="2" charset="-78"/>
                <a:cs typeface="Microsoft Uighur" panose="02000000000000000000" pitchFamily="2" charset="-78"/>
              </a:rPr>
              <a:t>ن </a:t>
            </a:r>
            <a:r>
              <a:rPr lang="ar-MA" sz="4000" b="1" dirty="0">
                <a:solidFill>
                  <a:srgbClr val="C00000"/>
                </a:solidFill>
                <a:latin typeface="Microsoft Uighur" panose="02000000000000000000" pitchFamily="2" charset="-78"/>
                <a:cs typeface="Microsoft Uighur" panose="02000000000000000000" pitchFamily="2" charset="-78"/>
              </a:rPr>
              <a:t>قبل </a:t>
            </a:r>
            <a:r>
              <a:rPr lang="ar-SA" sz="4000" b="1" dirty="0">
                <a:solidFill>
                  <a:srgbClr val="C00000"/>
                </a:solidFill>
                <a:latin typeface="Microsoft Uighur" panose="02000000000000000000" pitchFamily="2" charset="-78"/>
                <a:cs typeface="Microsoft Uighur" panose="02000000000000000000" pitchFamily="2" charset="-78"/>
              </a:rPr>
              <a:t>بداية الحصة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9975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86464532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27064</TotalTime>
  <Words>2298</Words>
  <Application>Microsoft Office PowerPoint</Application>
  <PresentationFormat>Personnalisé</PresentationFormat>
  <Paragraphs>531</Paragraphs>
  <Slides>66</Slides>
  <Notes>5</Notes>
  <HiddenSlides>0</HiddenSlides>
  <MMClips>0</MMClips>
  <ScaleCrop>false</ScaleCrop>
  <HeadingPairs>
    <vt:vector size="6" baseType="variant">
      <vt:variant>
        <vt:lpstr>Polices utilisées</vt:lpstr>
      </vt:variant>
      <vt:variant>
        <vt:i4>14</vt:i4>
      </vt:variant>
      <vt:variant>
        <vt:lpstr>Thème</vt:lpstr>
      </vt:variant>
      <vt:variant>
        <vt:i4>2</vt:i4>
      </vt:variant>
      <vt:variant>
        <vt:lpstr>Titres des diapositives</vt:lpstr>
      </vt:variant>
      <vt:variant>
        <vt:i4>66</vt:i4>
      </vt:variant>
    </vt:vector>
  </HeadingPairs>
  <TitlesOfParts>
    <vt:vector size="82" baseType="lpstr">
      <vt:lpstr>Symbol</vt:lpstr>
      <vt:lpstr>Dosis</vt:lpstr>
      <vt:lpstr>Montserrat Light</vt:lpstr>
      <vt:lpstr>Calibri Light</vt:lpstr>
      <vt:lpstr>Calibri</vt:lpstr>
      <vt:lpstr>Montserrat</vt:lpstr>
      <vt:lpstr>IBM Plex Sans Arabic</vt:lpstr>
      <vt:lpstr>Montserrat Medium</vt:lpstr>
      <vt:lpstr>Arial</vt:lpstr>
      <vt:lpstr>Microsoft Uighur</vt:lpstr>
      <vt:lpstr>Times New Roman</vt:lpstr>
      <vt:lpstr>Dubai</vt:lpstr>
      <vt:lpstr>Carelia</vt:lpstr>
      <vt:lpstr>29LT Bukra Regular</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KHALID.BOUMLAL</cp:lastModifiedBy>
  <cp:revision>223</cp:revision>
  <dcterms:created xsi:type="dcterms:W3CDTF">2006-08-16T00:00:00Z</dcterms:created>
  <dcterms:modified xsi:type="dcterms:W3CDTF">2025-09-26T01:15:27Z</dcterms:modified>
  <dc:identifier>DAFtlvZnwz4</dc:identifier>
</cp:coreProperties>
</file>