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459" r:id="rId16"/>
    <p:sldId id="2134808450" r:id="rId17"/>
    <p:sldId id="2134808530" r:id="rId18"/>
    <p:sldId id="2134808531" r:id="rId19"/>
    <p:sldId id="2134808509" r:id="rId20"/>
    <p:sldId id="2134808566" r:id="rId21"/>
    <p:sldId id="2134808460" r:id="rId22"/>
    <p:sldId id="2134808453" r:id="rId23"/>
    <p:sldId id="2134808537" r:id="rId24"/>
    <p:sldId id="2134808538" r:id="rId25"/>
    <p:sldId id="2134808540" r:id="rId26"/>
    <p:sldId id="2134808588" r:id="rId27"/>
    <p:sldId id="2134808589" r:id="rId28"/>
    <p:sldId id="2134808590" r:id="rId29"/>
    <p:sldId id="2134808550" r:id="rId30"/>
    <p:sldId id="2134808543" r:id="rId31"/>
    <p:sldId id="2134808454" r:id="rId32"/>
    <p:sldId id="2134808542" r:id="rId33"/>
    <p:sldId id="2134808559" r:id="rId34"/>
    <p:sldId id="2134808547" r:id="rId35"/>
    <p:sldId id="2134808544" r:id="rId36"/>
    <p:sldId id="2134808548" r:id="rId37"/>
    <p:sldId id="2134808545" r:id="rId38"/>
    <p:sldId id="2134808549" r:id="rId39"/>
    <p:sldId id="2134808455" r:id="rId40"/>
    <p:sldId id="2134808551" r:id="rId41"/>
    <p:sldId id="2134808546" r:id="rId42"/>
    <p:sldId id="2134808467" r:id="rId43"/>
    <p:sldId id="2134808468" r:id="rId44"/>
    <p:sldId id="2134808584" r:id="rId45"/>
    <p:sldId id="2134808474" r:id="rId46"/>
    <p:sldId id="2134808585" r:id="rId47"/>
    <p:sldId id="2134808472" r:id="rId48"/>
    <p:sldId id="2134808586" r:id="rId49"/>
    <p:sldId id="2134808518" r:id="rId50"/>
    <p:sldId id="2134808587" r:id="rId51"/>
    <p:sldId id="2134808461" r:id="rId52"/>
    <p:sldId id="2134808469" r:id="rId53"/>
    <p:sldId id="2134808503" r:id="rId54"/>
    <p:sldId id="2134808504" r:id="rId55"/>
  </p:sldIdLst>
  <p:sldSz cx="13716000" cy="10287000"/>
  <p:notesSz cx="6858000" cy="9144000"/>
  <p:embeddedFontLst>
    <p:embeddedFont>
      <p:font typeface="Carelia" panose="020B0604020202020204" charset="0"/>
      <p:regular r:id="rId57"/>
    </p:embeddedFont>
    <p:embeddedFont>
      <p:font typeface="Dosis" pitchFamily="2" charset="0"/>
      <p:regular r:id="rId58"/>
      <p:bold r:id="rId59"/>
    </p:embeddedFont>
    <p:embeddedFont>
      <p:font typeface="IBM Plex Sans Arabic" panose="020B0604020202020204" charset="-78"/>
      <p:regular r:id="rId60"/>
    </p:embeddedFont>
    <p:embeddedFont>
      <p:font typeface="Microsoft Uighur" panose="02000000000000000000" pitchFamily="2" charset="-78"/>
      <p:regular r:id="rId61"/>
      <p:bold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9.jpe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1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ضرب 7 و8 و9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إلى 5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من كل جدول)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5108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5108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743200" y="3295168"/>
            <a:ext cx="7543800" cy="398193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638800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5108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365182" y="7291742"/>
            <a:ext cx="0" cy="61162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8C9D5A-B8D2-1530-A873-7A98D176B7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525371"/>
            <a:ext cx="679221" cy="1391763"/>
          </a:xfrm>
          <a:prstGeom prst="rect">
            <a:avLst/>
          </a:prstGeom>
        </p:spPr>
      </p:pic>
      <p:pic>
        <p:nvPicPr>
          <p:cNvPr id="56" name="Image 5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59650F4F-7AA9-A641-74C4-F93A2AD341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00" y="5392976"/>
            <a:ext cx="674698" cy="1406051"/>
          </a:xfrm>
          <a:prstGeom prst="rect">
            <a:avLst/>
          </a:prstGeom>
        </p:spPr>
      </p:pic>
      <p:pic>
        <p:nvPicPr>
          <p:cNvPr id="57" name="Image 5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5A2FF23-15E9-BC29-8006-2B216275AF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271" y="3973810"/>
            <a:ext cx="674698" cy="1406051"/>
          </a:xfrm>
          <a:prstGeom prst="rect">
            <a:avLst/>
          </a:prstGeom>
        </p:spPr>
      </p:pic>
      <p:pic>
        <p:nvPicPr>
          <p:cNvPr id="14" name="Image 1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7C14B42-53F1-0D3E-1A1E-BBC923F061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806" y="5379861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D30CB4D-7416-6A3B-EEC7-C4006A68E7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66049"/>
            <a:ext cx="674698" cy="1406051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903BE0A-6F7D-E442-6375-EBE2A3E2D6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176" y="4871137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04DA7B5-B3CA-04BE-8F9E-E87F8DAAAC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10" y="5524500"/>
            <a:ext cx="679221" cy="1391763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A02C762-F13B-DCE2-8450-35DD023251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913" y="5524500"/>
            <a:ext cx="679221" cy="1391763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8C7414D-7A11-9722-E9F7-AD20162BD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027" y="5524499"/>
            <a:ext cx="679221" cy="1391763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11516A-42E6-A18B-1349-046B6B71ED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496" y="4133607"/>
            <a:ext cx="679221" cy="1391763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F9ABC22-88A2-A80B-48A8-8D79767C48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906" y="4132736"/>
            <a:ext cx="679221" cy="1391763"/>
          </a:xfrm>
          <a:prstGeom prst="rect">
            <a:avLst/>
          </a:prstGeom>
        </p:spPr>
      </p:pic>
      <p:pic>
        <p:nvPicPr>
          <p:cNvPr id="30" name="Image 2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0D6EA0B-4033-C878-DE70-65597FDA22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209" y="4132736"/>
            <a:ext cx="679221" cy="1391763"/>
          </a:xfrm>
          <a:prstGeom prst="rect">
            <a:avLst/>
          </a:prstGeom>
        </p:spPr>
      </p:pic>
      <p:pic>
        <p:nvPicPr>
          <p:cNvPr id="31" name="Image 3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CA976AC-4FF4-76ED-D290-37DCDA4A20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323" y="4132735"/>
            <a:ext cx="679221" cy="1391763"/>
          </a:xfrm>
          <a:prstGeom prst="rect">
            <a:avLst/>
          </a:prstGeom>
        </p:spPr>
      </p:pic>
      <p:pic>
        <p:nvPicPr>
          <p:cNvPr id="32" name="Image 3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0B02C53-F3F5-095E-47E1-39E3213140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29" y="4676835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1524001" y="3434190"/>
            <a:ext cx="11132404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6167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89361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970" y="4856353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01" y="3557322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74" y="5128425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117251"/>
            <a:ext cx="674698" cy="1406051"/>
          </a:xfrm>
          <a:prstGeom prst="rect">
            <a:avLst/>
          </a:prstGeom>
        </p:spPr>
      </p:pic>
      <p:pic>
        <p:nvPicPr>
          <p:cNvPr id="16" name="Image 1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1AF291B-8641-A47C-733D-0AB809DD6B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047" y="5108738"/>
            <a:ext cx="674698" cy="1406051"/>
          </a:xfrm>
          <a:prstGeom prst="rect">
            <a:avLst/>
          </a:prstGeom>
        </p:spPr>
      </p:pic>
      <p:pic>
        <p:nvPicPr>
          <p:cNvPr id="19" name="Image 1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BE29F5E-0E1C-CC3F-6ECD-C32FFB3A7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333" y="4179438"/>
            <a:ext cx="676747" cy="1439388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2DA41EF-D46A-D7F7-68FB-23EEADBB4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236" y="5125764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4C79993-8EEA-A932-E5E9-BBA4463644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883" y="5117251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4114C240-8342-42A1-0C8D-6B62B18BDC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20" y="3715387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3503441-0E1B-D1B3-E9FE-8431022F91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46" y="3704213"/>
            <a:ext cx="674698" cy="1406051"/>
          </a:xfrm>
          <a:prstGeom prst="rect">
            <a:avLst/>
          </a:prstGeom>
        </p:spPr>
      </p:pic>
      <p:pic>
        <p:nvPicPr>
          <p:cNvPr id="28" name="Image 2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5BB66DB-BD54-07EF-5437-8B83234C98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93" y="3695700"/>
            <a:ext cx="674698" cy="1406051"/>
          </a:xfrm>
          <a:prstGeom prst="rect">
            <a:avLst/>
          </a:prstGeom>
        </p:spPr>
      </p:pic>
      <p:pic>
        <p:nvPicPr>
          <p:cNvPr id="30" name="Image 2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87733E6-578D-D795-3DC2-164A101B4C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635" y="3734623"/>
            <a:ext cx="674698" cy="1406051"/>
          </a:xfrm>
          <a:prstGeom prst="rect">
            <a:avLst/>
          </a:prstGeom>
        </p:spPr>
      </p:pic>
      <p:pic>
        <p:nvPicPr>
          <p:cNvPr id="31" name="Image 3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B6F43EE-D825-61E3-81C1-26E4BB55D0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96" y="3740652"/>
            <a:ext cx="674698" cy="1406051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27E1754-A74C-C87A-A89B-A1FA2D1231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607" y="4976308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C96B42F-A12C-0D7E-B07C-A847FB237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606" y="3614666"/>
            <a:ext cx="679221" cy="1391763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D1E92C-3414-86E2-EBFB-92D8A57F42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176" y="4871137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439D68C-8D6D-0E06-1C3E-AB2DD479DC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97" y="4882137"/>
            <a:ext cx="691822" cy="1425101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009582E-EB25-A38A-4D68-041A683109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180" y="4228863"/>
            <a:ext cx="691822" cy="1425101"/>
          </a:xfrm>
          <a:prstGeom prst="rect">
            <a:avLst/>
          </a:prstGeom>
        </p:spPr>
      </p:pic>
      <p:pic>
        <p:nvPicPr>
          <p:cNvPr id="44" name="Image 4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AEF509E-C895-B251-19C6-7FDD90AAC7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259" y="4906276"/>
            <a:ext cx="691822" cy="1425101"/>
          </a:xfrm>
          <a:prstGeom prst="rect">
            <a:avLst/>
          </a:prstGeom>
        </p:spPr>
      </p:pic>
      <p:pic>
        <p:nvPicPr>
          <p:cNvPr id="45" name="Image 4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BB79BD5-94D7-417F-4CFC-7DBB01B4F7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196" y="3561501"/>
            <a:ext cx="691822" cy="1425101"/>
          </a:xfrm>
          <a:prstGeom prst="rect">
            <a:avLst/>
          </a:prstGeom>
        </p:spPr>
      </p:pic>
      <p:pic>
        <p:nvPicPr>
          <p:cNvPr id="46" name="Image 4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8C7DEFC-CB9C-1693-D560-2B006422E3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41" y="3516313"/>
            <a:ext cx="691822" cy="1425101"/>
          </a:xfrm>
          <a:prstGeom prst="rect">
            <a:avLst/>
          </a:prstGeom>
        </p:spPr>
      </p:pic>
      <p:pic>
        <p:nvPicPr>
          <p:cNvPr id="47" name="Image 4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0B58266-EB2C-47AE-211D-66C76EB810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176" y="3488483"/>
            <a:ext cx="691822" cy="1425101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7447161-7D8F-1635-DFD7-C99F999E31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529" y="4981645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9F6766E-C720-67C5-EFB3-48AD3F470A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528" y="3620003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E146ECF-5244-F419-CCA4-C931CCEA7A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558" y="4976308"/>
            <a:ext cx="679221" cy="1391763"/>
          </a:xfrm>
          <a:prstGeom prst="rect">
            <a:avLst/>
          </a:prstGeom>
        </p:spPr>
      </p:pic>
      <p:pic>
        <p:nvPicPr>
          <p:cNvPr id="53" name="Image 5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61F62B33-E682-83C0-EBD8-44FB550A9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557" y="361466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1371600" y="2819926"/>
            <a:ext cx="10668000" cy="39237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799485" y="7903369"/>
            <a:ext cx="1744315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10 736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71643" y="6743700"/>
            <a:ext cx="3395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78" name="Image 7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9EB0C-85F2-6AA0-9D81-0E3D490FB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770" y="4555920"/>
            <a:ext cx="676747" cy="1439388"/>
          </a:xfrm>
          <a:prstGeom prst="rect">
            <a:avLst/>
          </a:prstGeom>
        </p:spPr>
      </p:pic>
      <p:pic>
        <p:nvPicPr>
          <p:cNvPr id="79" name="Image 7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362F1DA-6B67-4E34-1593-77122CC7C8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801" y="3256889"/>
            <a:ext cx="676747" cy="1439388"/>
          </a:xfrm>
          <a:prstGeom prst="rect">
            <a:avLst/>
          </a:prstGeom>
        </p:spPr>
      </p:pic>
      <p:pic>
        <p:nvPicPr>
          <p:cNvPr id="80" name="Image 7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F34B6D7-7A85-0BBB-2966-AFF157ACDD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74" y="4827992"/>
            <a:ext cx="674698" cy="1406051"/>
          </a:xfrm>
          <a:prstGeom prst="rect">
            <a:avLst/>
          </a:prstGeom>
        </p:spPr>
      </p:pic>
      <p:pic>
        <p:nvPicPr>
          <p:cNvPr id="81" name="Image 8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2EB466E5-2BD0-F38C-FC69-FC8167F2F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816818"/>
            <a:ext cx="674698" cy="1406051"/>
          </a:xfrm>
          <a:prstGeom prst="rect">
            <a:avLst/>
          </a:prstGeom>
        </p:spPr>
      </p:pic>
      <p:pic>
        <p:nvPicPr>
          <p:cNvPr id="82" name="Image 8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79255B4-1A85-2CAF-494E-BA72F2709B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847" y="4808305"/>
            <a:ext cx="674698" cy="1406051"/>
          </a:xfrm>
          <a:prstGeom prst="rect">
            <a:avLst/>
          </a:prstGeom>
        </p:spPr>
      </p:pic>
      <p:pic>
        <p:nvPicPr>
          <p:cNvPr id="83" name="Image 8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6083D14-B9C9-D656-1DDB-9DDBB7F00D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133" y="3879005"/>
            <a:ext cx="676747" cy="1439388"/>
          </a:xfrm>
          <a:prstGeom prst="rect">
            <a:avLst/>
          </a:prstGeom>
        </p:spPr>
      </p:pic>
      <p:pic>
        <p:nvPicPr>
          <p:cNvPr id="84" name="Image 8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D04411D3-A7DA-40E3-556B-3DA7C6B1E7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036" y="4825331"/>
            <a:ext cx="674698" cy="1406051"/>
          </a:xfrm>
          <a:prstGeom prst="rect">
            <a:avLst/>
          </a:prstGeom>
        </p:spPr>
      </p:pic>
      <p:pic>
        <p:nvPicPr>
          <p:cNvPr id="85" name="Image 8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8DCB8EF-2B2D-FF9B-B1B1-E03ED3A3D2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83" y="4816818"/>
            <a:ext cx="674698" cy="1406051"/>
          </a:xfrm>
          <a:prstGeom prst="rect">
            <a:avLst/>
          </a:prstGeom>
        </p:spPr>
      </p:pic>
      <p:pic>
        <p:nvPicPr>
          <p:cNvPr id="86" name="Image 8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BC4D402-65E8-6673-6B19-60D737BBA2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720" y="3414954"/>
            <a:ext cx="674698" cy="1406051"/>
          </a:xfrm>
          <a:prstGeom prst="rect">
            <a:avLst/>
          </a:prstGeom>
        </p:spPr>
      </p:pic>
      <p:pic>
        <p:nvPicPr>
          <p:cNvPr id="87" name="Image 8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E5CDD4-2E01-48CB-558B-3E973676C6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46" y="3403780"/>
            <a:ext cx="674698" cy="1406051"/>
          </a:xfrm>
          <a:prstGeom prst="rect">
            <a:avLst/>
          </a:prstGeom>
        </p:spPr>
      </p:pic>
      <p:pic>
        <p:nvPicPr>
          <p:cNvPr id="88" name="Image 87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DBD8D65-65E8-F462-B832-198DA40AF2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293" y="3395267"/>
            <a:ext cx="674698" cy="1406051"/>
          </a:xfrm>
          <a:prstGeom prst="rect">
            <a:avLst/>
          </a:prstGeom>
        </p:spPr>
      </p:pic>
      <p:pic>
        <p:nvPicPr>
          <p:cNvPr id="89" name="Image 8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CD70552-6F55-3872-6912-A3AB551694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435" y="3434190"/>
            <a:ext cx="674698" cy="1406051"/>
          </a:xfrm>
          <a:prstGeom prst="rect">
            <a:avLst/>
          </a:prstGeom>
        </p:spPr>
      </p:pic>
      <p:pic>
        <p:nvPicPr>
          <p:cNvPr id="90" name="Image 8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133A0D0-D8A8-534A-90D2-26B5F30FAD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196" y="3440219"/>
            <a:ext cx="674698" cy="1406051"/>
          </a:xfrm>
          <a:prstGeom prst="rect">
            <a:avLst/>
          </a:prstGeom>
        </p:spPr>
      </p:pic>
      <p:pic>
        <p:nvPicPr>
          <p:cNvPr id="91" name="Image 9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D74DAF1-FDFC-79F5-CBAB-51A4E682A2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407" y="4675875"/>
            <a:ext cx="679221" cy="1391763"/>
          </a:xfrm>
          <a:prstGeom prst="rect">
            <a:avLst/>
          </a:prstGeom>
        </p:spPr>
      </p:pic>
      <p:pic>
        <p:nvPicPr>
          <p:cNvPr id="92" name="Image 9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3591187-DFD8-DABC-E9DB-E8F4C29032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406" y="3314233"/>
            <a:ext cx="679221" cy="1391763"/>
          </a:xfrm>
          <a:prstGeom prst="rect">
            <a:avLst/>
          </a:prstGeom>
        </p:spPr>
      </p:pic>
      <p:pic>
        <p:nvPicPr>
          <p:cNvPr id="93" name="Image 92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68D1AB5-80BF-1EC7-05E8-949F92C88C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6" y="4570704"/>
            <a:ext cx="691822" cy="1425101"/>
          </a:xfrm>
          <a:prstGeom prst="rect">
            <a:avLst/>
          </a:prstGeom>
        </p:spPr>
      </p:pic>
      <p:pic>
        <p:nvPicPr>
          <p:cNvPr id="94" name="Image 9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D12C2B6-BA3A-77B7-E4A5-3690096A54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897" y="4581704"/>
            <a:ext cx="691822" cy="1425101"/>
          </a:xfrm>
          <a:prstGeom prst="rect">
            <a:avLst/>
          </a:prstGeom>
        </p:spPr>
      </p:pic>
      <p:pic>
        <p:nvPicPr>
          <p:cNvPr id="95" name="Image 9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7E42DD5-F3E4-A76E-D701-1A8C058F2A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80" y="3928430"/>
            <a:ext cx="691822" cy="1425101"/>
          </a:xfrm>
          <a:prstGeom prst="rect">
            <a:avLst/>
          </a:prstGeom>
        </p:spPr>
      </p:pic>
      <p:pic>
        <p:nvPicPr>
          <p:cNvPr id="96" name="Image 9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3AF47F7-67A7-8D9F-4130-FB156E1195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059" y="4605843"/>
            <a:ext cx="691822" cy="1425101"/>
          </a:xfrm>
          <a:prstGeom prst="rect">
            <a:avLst/>
          </a:prstGeom>
        </p:spPr>
      </p:pic>
      <p:pic>
        <p:nvPicPr>
          <p:cNvPr id="97" name="Image 9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1603A83-9FC0-F892-8163-73D8EDB97D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996" y="3261068"/>
            <a:ext cx="691822" cy="1425101"/>
          </a:xfrm>
          <a:prstGeom prst="rect">
            <a:avLst/>
          </a:prstGeom>
        </p:spPr>
      </p:pic>
      <p:pic>
        <p:nvPicPr>
          <p:cNvPr id="98" name="Image 9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042F94B-0B71-6DE3-B871-D0CBF9CE02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41" y="3215880"/>
            <a:ext cx="691822" cy="1425101"/>
          </a:xfrm>
          <a:prstGeom prst="rect">
            <a:avLst/>
          </a:prstGeom>
        </p:spPr>
      </p:pic>
      <p:pic>
        <p:nvPicPr>
          <p:cNvPr id="99" name="Image 9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B70333C-AF7C-41AB-F93F-93C6A86939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976" y="3188050"/>
            <a:ext cx="691822" cy="1425101"/>
          </a:xfrm>
          <a:prstGeom prst="rect">
            <a:avLst/>
          </a:prstGeom>
        </p:spPr>
      </p:pic>
      <p:pic>
        <p:nvPicPr>
          <p:cNvPr id="100" name="Image 9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C9901C0-0D89-AB15-D87D-0F104CEE53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329" y="4681212"/>
            <a:ext cx="679221" cy="1391763"/>
          </a:xfrm>
          <a:prstGeom prst="rect">
            <a:avLst/>
          </a:prstGeom>
        </p:spPr>
      </p:pic>
      <p:pic>
        <p:nvPicPr>
          <p:cNvPr id="101" name="Image 10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66711-58F6-8E9D-5E32-ADCFAD0DF3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328" y="3319570"/>
            <a:ext cx="679221" cy="1391763"/>
          </a:xfrm>
          <a:prstGeom prst="rect">
            <a:avLst/>
          </a:prstGeom>
        </p:spPr>
      </p:pic>
      <p:pic>
        <p:nvPicPr>
          <p:cNvPr id="102" name="Image 10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4655B21-8D1B-4E6B-E7FC-E74485BE27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358" y="4675875"/>
            <a:ext cx="679221" cy="1391763"/>
          </a:xfrm>
          <a:prstGeom prst="rect">
            <a:avLst/>
          </a:prstGeom>
        </p:spPr>
      </p:pic>
      <p:pic>
        <p:nvPicPr>
          <p:cNvPr id="103" name="Image 10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401881C-173C-3560-DF80-AE0E49854D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357" y="3314233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باعتماد التقنية الاعتيادية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مجموعة من الأوراق المالية من مختلف الفئات لأحد التلاميذ يتم اختياره للمشاركة في النشاط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صديقكم أن يعطي لكل واحد من أصدقائكم (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تلاميذ) مبلغا قدره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708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دراهم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المبلغ الإجمالي الذي وزعه؟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0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378984" y="71134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96548F-F7C0-0427-F110-0B9C43DEBB0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A08A4B-0449-CB09-0198-E10F9341547D}"/>
              </a:ext>
            </a:extLst>
          </p:cNvPr>
          <p:cNvSpPr txBox="1"/>
          <p:nvPr/>
        </p:nvSpPr>
        <p:spPr>
          <a:xfrm>
            <a:off x="6476999" y="70997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D66A5-D03C-36B6-61F4-AAB5E43E2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72D4FC-C0ED-7C30-7D14-1973A029BFC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DE8F93-C533-CD9C-C2CF-D1D816582BE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4812B-8236-88E2-579A-BEDC723C10A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928D14-72B3-5AA6-2345-2EEE9ABEFF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F1DC51-E3E3-E602-F0F9-604FEE6DD9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35AAAB-4AA1-909D-96A7-D7C294BEEB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2BE48A1-8871-B3A3-39C2-6D11798946C6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144609-2824-9D28-8FDC-10F7CF79C168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F2C629-3BCA-63B9-CFE4-B9B91CCA4CBE}"/>
              </a:ext>
            </a:extLst>
          </p:cNvPr>
          <p:cNvSpPr txBox="1"/>
          <p:nvPr/>
        </p:nvSpPr>
        <p:spPr>
          <a:xfrm>
            <a:off x="9677400" y="5648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989419-4B49-8236-1E55-9FB73E265533}"/>
              </a:ext>
            </a:extLst>
          </p:cNvPr>
          <p:cNvSpPr txBox="1"/>
          <p:nvPr/>
        </p:nvSpPr>
        <p:spPr>
          <a:xfrm>
            <a:off x="8895661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8CEB3F-21BA-43E9-106B-0FE53D454AAD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0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818A27E-8DF7-D962-B5A1-4354BD949629}"/>
              </a:ext>
            </a:extLst>
          </p:cNvPr>
          <p:cNvSpPr txBox="1"/>
          <p:nvPr/>
        </p:nvSpPr>
        <p:spPr>
          <a:xfrm>
            <a:off x="8123707" y="71398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05955EC-5621-32FB-00A6-550D8F647860}"/>
              </a:ext>
            </a:extLst>
          </p:cNvPr>
          <p:cNvSpPr txBox="1"/>
          <p:nvPr/>
        </p:nvSpPr>
        <p:spPr>
          <a:xfrm>
            <a:off x="9781114" y="70980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BD048E-CF6C-357A-039C-6C55F86D56D3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CA15B8CE-7043-1FA8-7C0F-6CED1BDC667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2602D02-4C53-752C-EA9A-7B40076C32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E03E839-94B3-13AC-B82E-0F88AF0F33C0}"/>
              </a:ext>
            </a:extLst>
          </p:cNvPr>
          <p:cNvCxnSpPr/>
          <p:nvPr/>
        </p:nvCxnSpPr>
        <p:spPr>
          <a:xfrm flipV="1">
            <a:off x="9953255" y="534985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A2CCDDD-7E40-32F1-FEFA-1F7AD3B6718B}"/>
              </a:ext>
            </a:extLst>
          </p:cNvPr>
          <p:cNvCxnSpPr>
            <a:cxnSpLocks/>
          </p:cNvCxnSpPr>
          <p:nvPr/>
        </p:nvCxnSpPr>
        <p:spPr>
          <a:xfrm flipH="1" flipV="1">
            <a:off x="9135479" y="5433664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EB878E68-7CB4-B3D4-27A2-3F4ABBD8EA9D}"/>
              </a:ext>
            </a:extLst>
          </p:cNvPr>
          <p:cNvCxnSpPr>
            <a:cxnSpLocks/>
          </p:cNvCxnSpPr>
          <p:nvPr/>
        </p:nvCxnSpPr>
        <p:spPr>
          <a:xfrm flipH="1" flipV="1">
            <a:off x="8413976" y="5506229"/>
            <a:ext cx="1380033" cy="4965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FEA55A24-BF5F-70DD-46C5-2339B95E43C3}"/>
              </a:ext>
            </a:extLst>
          </p:cNvPr>
          <p:cNvSpPr txBox="1"/>
          <p:nvPr/>
        </p:nvSpPr>
        <p:spPr>
          <a:xfrm>
            <a:off x="8571478" y="4218044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4</a:t>
            </a:r>
            <a:endParaRPr lang="fr-FR" sz="24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F6C3B4C-9D44-DB12-212E-7CB54C532DF8}"/>
              </a:ext>
            </a:extLst>
          </p:cNvPr>
          <p:cNvSpPr txBox="1"/>
          <p:nvPr/>
        </p:nvSpPr>
        <p:spPr>
          <a:xfrm>
            <a:off x="7282212" y="71577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521454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B9EA9-0B31-1600-5ECF-FA474DB4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4F2A19B-A623-1B12-CEA6-A6C70E22B6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2CBB5C-FDEB-4465-EF38-34FD9BD1207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B23F37-048C-64BB-FA5B-B550B53D275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C0DBBA-AD27-90A5-D28D-8C99635FE20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A7D99B-FA7E-6A33-746B-1B15307EF7D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97B7B9E-1E7D-2DDA-1B8E-82CE09F8632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7F74ABA-3CE4-E5FC-FEE0-F272753DCE0D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3DC0DC-C7AC-A66F-D58C-A2AE192158E1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7043C5-19B7-4343-9ED0-2C0F0134C66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0766D3-03CC-02FD-29EA-32F25455B004}"/>
              </a:ext>
            </a:extLst>
          </p:cNvPr>
          <p:cNvSpPr txBox="1"/>
          <p:nvPr/>
        </p:nvSpPr>
        <p:spPr>
          <a:xfrm>
            <a:off x="8894228" y="710844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D0C8B65-0628-2745-5BC8-450BF2952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DC3C1EC-514A-0FA5-749E-B32AB31688B1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A6D581-DD05-BC02-53A6-EF3CFC6BD048}"/>
              </a:ext>
            </a:extLst>
          </p:cNvPr>
          <p:cNvSpPr txBox="1"/>
          <p:nvPr/>
        </p:nvSpPr>
        <p:spPr>
          <a:xfrm>
            <a:off x="8132228" y="71134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3FF4E4A-C2A0-F7F5-4D8E-AEA146159806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8AC230A-F9D7-6BFA-5382-9535B6BB4A4D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A333F290-C0BF-3A95-B1E5-9E955A3EDA94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8335A3D-45C7-DF31-6F57-F0D9DF0B821E}"/>
              </a:ext>
            </a:extLst>
          </p:cNvPr>
          <p:cNvSpPr txBox="1"/>
          <p:nvPr/>
        </p:nvSpPr>
        <p:spPr>
          <a:xfrm>
            <a:off x="7314348" y="71246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2092753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D475-B72F-1120-C5A1-68FE3A747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99C826-B46E-8A97-C996-6E69658A3BF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71921-7AB5-9D36-C65E-DA18ECF4997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D8BC0A-CAED-3A74-C65A-B8F525A4A1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6D6C67-3318-B6D9-7583-C848D8798F7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C730F19-D4B0-3484-D16A-D8B23640907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18B7D9-776C-24BF-B752-B038B49AA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65FF102-CDB6-6C11-87D8-3112C3CEE596}"/>
              </a:ext>
            </a:extLst>
          </p:cNvPr>
          <p:cNvSpPr txBox="1"/>
          <p:nvPr/>
        </p:nvSpPr>
        <p:spPr>
          <a:xfrm>
            <a:off x="6476999" y="540490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BD411-6119-8CD8-F72E-04AD8A2A5E40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AC9F0C-88C6-2048-AFF6-9A6F95EA3333}"/>
              </a:ext>
            </a:extLst>
          </p:cNvPr>
          <p:cNvSpPr txBox="1"/>
          <p:nvPr/>
        </p:nvSpPr>
        <p:spPr>
          <a:xfrm>
            <a:off x="9656228" y="5725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3DDFE8-819D-5CB5-3B31-55ECFAD795AC}"/>
              </a:ext>
            </a:extLst>
          </p:cNvPr>
          <p:cNvSpPr txBox="1"/>
          <p:nvPr/>
        </p:nvSpPr>
        <p:spPr>
          <a:xfrm>
            <a:off x="8895661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BA2EE9-0173-80C6-F359-C0E584918AF0}"/>
              </a:ext>
            </a:extLst>
          </p:cNvPr>
          <p:cNvSpPr txBox="1"/>
          <p:nvPr/>
        </p:nvSpPr>
        <p:spPr>
          <a:xfrm>
            <a:off x="8665628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51F521-7A89-0E52-F5F7-641A675D789A}"/>
              </a:ext>
            </a:extLst>
          </p:cNvPr>
          <p:cNvSpPr txBox="1"/>
          <p:nvPr/>
        </p:nvSpPr>
        <p:spPr>
          <a:xfrm>
            <a:off x="8002687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C9310DD-604F-A29B-2D4F-62597106B833}"/>
              </a:ext>
            </a:extLst>
          </p:cNvPr>
          <p:cNvSpPr txBox="1"/>
          <p:nvPr/>
        </p:nvSpPr>
        <p:spPr>
          <a:xfrm>
            <a:off x="9781114" y="70980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5D5A309-7C84-0432-1FEE-022FD84E20EB}"/>
              </a:ext>
            </a:extLst>
          </p:cNvPr>
          <p:cNvCxnSpPr>
            <a:cxnSpLocks/>
          </p:cNvCxnSpPr>
          <p:nvPr/>
        </p:nvCxnSpPr>
        <p:spPr>
          <a:xfrm flipH="1">
            <a:off x="7772400" y="6929625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BBBD4C53-C78F-E4DD-163A-492DE0455E2E}"/>
              </a:ext>
            </a:extLst>
          </p:cNvPr>
          <p:cNvSpPr txBox="1"/>
          <p:nvPr/>
        </p:nvSpPr>
        <p:spPr>
          <a:xfrm>
            <a:off x="7820234" y="44142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054B743-BA13-4A6F-5FAC-A369B3561A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BEC4160-A3C3-F5BE-D59A-E6544A65FC8E}"/>
              </a:ext>
            </a:extLst>
          </p:cNvPr>
          <p:cNvCxnSpPr/>
          <p:nvPr/>
        </p:nvCxnSpPr>
        <p:spPr>
          <a:xfrm flipV="1">
            <a:off x="9953255" y="5349851"/>
            <a:ext cx="0" cy="5078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B720B17-32E2-EABC-5E2A-7B8AC3DA07AC}"/>
              </a:ext>
            </a:extLst>
          </p:cNvPr>
          <p:cNvCxnSpPr>
            <a:cxnSpLocks/>
          </p:cNvCxnSpPr>
          <p:nvPr/>
        </p:nvCxnSpPr>
        <p:spPr>
          <a:xfrm flipH="1" flipV="1">
            <a:off x="9135479" y="5433664"/>
            <a:ext cx="679847" cy="4628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725A8E4-40EC-1716-7DD6-B62937F484C8}"/>
              </a:ext>
            </a:extLst>
          </p:cNvPr>
          <p:cNvCxnSpPr>
            <a:cxnSpLocks/>
          </p:cNvCxnSpPr>
          <p:nvPr/>
        </p:nvCxnSpPr>
        <p:spPr>
          <a:xfrm flipH="1" flipV="1">
            <a:off x="8413976" y="5506229"/>
            <a:ext cx="1380033" cy="4965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85DEEB43-68C4-1434-DC87-19CF3800BCBF}"/>
              </a:ext>
            </a:extLst>
          </p:cNvPr>
          <p:cNvSpPr txBox="1"/>
          <p:nvPr/>
        </p:nvSpPr>
        <p:spPr>
          <a:xfrm>
            <a:off x="7614348" y="4220902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2</a:t>
            </a:r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4D0026-8537-F721-1187-6579C2B54F80}"/>
              </a:ext>
            </a:extLst>
          </p:cNvPr>
          <p:cNvSpPr txBox="1"/>
          <p:nvPr/>
        </p:nvSpPr>
        <p:spPr>
          <a:xfrm>
            <a:off x="7163468" y="70935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CA0D862-33F4-84D9-EF51-BA42DEB9E44F}"/>
              </a:ext>
            </a:extLst>
          </p:cNvPr>
          <p:cNvSpPr txBox="1"/>
          <p:nvPr/>
        </p:nvSpPr>
        <p:spPr>
          <a:xfrm>
            <a:off x="8495601" y="4229100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/>
              <a:t>4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093483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النتيجة (الجداء).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أضرب العامل الثاني في مئات العامل الأول وأضيف الاحتفاظ؛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400" y="4119717"/>
            <a:ext cx="9580751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25 درهما في الأسبوع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قام بالتوفير طيلة 9 أسابيع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إيجاد المبلغ الذي وفره إلياس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6563" y="3849112"/>
            <a:ext cx="60628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25 درهما في الأسبوع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قام بالتوفير طيلة 9 أسابيع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275852" y="6548378"/>
            <a:ext cx="6810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الضرب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وفره إلياس.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الأسابيع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مبلغ التوفير في كل أسبوع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(3 أرقام في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سنضرب المبلغ الذي يوفره في كل أسبوع في عدد الأسابيع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8862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×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وفره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 × 9 = 225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لشراء هدية لأمه بمناسبة عيد الأم، وفر إلياس 25 درهما للأسبوع طيلة 9 أسابيع.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المبلغ الذي وفره؟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4B2B733-164F-B33E-69CA-0F0C72FC7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75" y="4076700"/>
            <a:ext cx="1320624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B75F-06BD-CC05-9518-2ED9AD4C5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BE6EB-D06C-06D1-EA67-8C47DFB79D9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FDA80-6E61-0588-40BC-D7771485879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0A3215-F200-2F5E-DFA9-DB07690DE29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10BDDB-3207-BAA5-7934-3B1CE065EF76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892F2-E4EB-3044-EA41-EDEABB7108F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FC74CC8-E42D-A81F-F553-447B11DB3E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E0C4795-131C-F6A4-8B69-DB2674998B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75" y="4076700"/>
            <a:ext cx="13206248" cy="42672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3B03FCE-69E9-C4B6-A951-EF2C87487AAE}"/>
              </a:ext>
            </a:extLst>
          </p:cNvPr>
          <p:cNvSpPr txBox="1"/>
          <p:nvPr/>
        </p:nvSpPr>
        <p:spPr>
          <a:xfrm>
            <a:off x="2962290" y="288157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0241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4121843"/>
            <a:ext cx="12969992" cy="36799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609601" y="5372100"/>
            <a:ext cx="4267200" cy="22626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6C5DF-D5A1-6F39-729F-34572B6DC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118DA6-429F-82CE-69F6-5548C85F970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857004-B1E0-89A8-0153-84C09109130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C030DF-1A8F-0545-1D9C-D60D5990099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20450C-BE68-786D-2D5F-FE54C3BC43B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7844DB-76C8-79F6-C6BF-E5CF7339BC2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4818F2-32C5-39F4-9CC5-8DB585201E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F5C5FA5-BCB9-466D-D489-D760DBA06145}"/>
              </a:ext>
            </a:extLst>
          </p:cNvPr>
          <p:cNvSpPr txBox="1"/>
          <p:nvPr/>
        </p:nvSpPr>
        <p:spPr>
          <a:xfrm>
            <a:off x="2962290" y="2618625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</a:p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جرد جميع الإجابات الممكنة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40F496-6C4B-356C-46F9-622342201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22" y="4121843"/>
            <a:ext cx="12969992" cy="367994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FAD9FEB-001D-B05B-93D0-DE35271021AD}"/>
              </a:ext>
            </a:extLst>
          </p:cNvPr>
          <p:cNvSpPr/>
          <p:nvPr/>
        </p:nvSpPr>
        <p:spPr>
          <a:xfrm>
            <a:off x="609601" y="5372100"/>
            <a:ext cx="4267200" cy="22626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887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149" y="4396740"/>
            <a:ext cx="13147469" cy="43281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685800" y="55245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7BFA-BE24-9F71-6CDE-438AB9F3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667A1C-D949-8D62-CBB1-5D78AFEA258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F07FF1-5237-4D14-5DF6-D5C165D8A1E6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0F55FC-2578-330B-E045-07DF161E666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3756FB-7124-EEF4-6263-B8353A5DFB3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237305-E44F-581E-4BBE-EB2AFA2B022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6C0CFC-C9CB-8327-6C37-DEBC266E2D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8ADC0B8-F7D4-A7DF-33B9-F93BFC99A1C0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A8D5B39-75EC-2C0E-EB4F-34AF15B23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149" y="4396740"/>
            <a:ext cx="13147469" cy="43281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62F7519-13C7-7F2C-7D18-06D41DB74928}"/>
              </a:ext>
            </a:extLst>
          </p:cNvPr>
          <p:cNvSpPr/>
          <p:nvPr/>
        </p:nvSpPr>
        <p:spPr>
          <a:xfrm>
            <a:off x="685800" y="5524500"/>
            <a:ext cx="502920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212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00" y="3695700"/>
            <a:ext cx="12546986" cy="44549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7086600" y="49023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F60C-7E2B-A3B7-185A-063F6F07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E8FD5D-C973-16D5-C364-7EBD267225F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AC8CCF-F533-6044-B8FE-07D7092129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835793-FEC6-D9F4-7B11-6EFBC961484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B783-9513-4847-1EE6-EAEE9D36429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894C60-6A33-E0FE-7240-91E33E14006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044E274-D729-9180-3F35-34E4CF5110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77395028-E04C-1AD3-9A70-7C01DE2D1F1F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6E42664-6DCC-9B8E-AA85-D7295ACF3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00" y="3695700"/>
            <a:ext cx="12546986" cy="44549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486FE2B-EC6A-36CA-17E2-DB2714510649}"/>
              </a:ext>
            </a:extLst>
          </p:cNvPr>
          <p:cNvSpPr/>
          <p:nvPr/>
        </p:nvSpPr>
        <p:spPr>
          <a:xfrm>
            <a:off x="7086600" y="49023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004A56-B7C9-49D1-AE29-E53045F56F69}"/>
              </a:ext>
            </a:extLst>
          </p:cNvPr>
          <p:cNvSpPr txBox="1"/>
          <p:nvPr/>
        </p:nvSpPr>
        <p:spPr>
          <a:xfrm>
            <a:off x="8610600" y="7250459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29</a:t>
            </a:r>
            <a:r>
              <a:rPr lang="fr-FR" sz="2800" b="1" dirty="0">
                <a:solidFill>
                  <a:srgbClr val="FF0000"/>
                </a:solidFill>
              </a:rPr>
              <a:t>×</a:t>
            </a:r>
            <a:r>
              <a:rPr lang="ar-MA" sz="2800" b="1" dirty="0">
                <a:solidFill>
                  <a:srgbClr val="FF0000"/>
                </a:solidFill>
              </a:rPr>
              <a:t>8</a:t>
            </a:r>
            <a:r>
              <a:rPr lang="fr-FR" sz="2800" b="1" dirty="0">
                <a:solidFill>
                  <a:srgbClr val="FF0000"/>
                </a:solidFill>
              </a:rPr>
              <a:t>=</a:t>
            </a:r>
            <a:r>
              <a:rPr lang="ar-MA" sz="2800" b="1" dirty="0">
                <a:solidFill>
                  <a:srgbClr val="FF0000"/>
                </a:solidFill>
              </a:rPr>
              <a:t>232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256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الضرب (3 أرقام في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27488</TotalTime>
  <Words>1631</Words>
  <Application>Microsoft Office PowerPoint</Application>
  <PresentationFormat>Personnalisé</PresentationFormat>
  <Paragraphs>433</Paragraphs>
  <Slides>54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1" baseType="lpstr">
      <vt:lpstr>Dosis</vt:lpstr>
      <vt:lpstr>Carelia</vt:lpstr>
      <vt:lpstr>Calibri</vt:lpstr>
      <vt:lpstr>Arial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2025-09-17T01:38:46Z</dcterms:modified>
  <dc:identifier>DAFtlvZnwz4</dc:identifier>
</cp:coreProperties>
</file>