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81" r:id="rId16"/>
    <p:sldId id="2134808519" r:id="rId17"/>
    <p:sldId id="2134808520" r:id="rId18"/>
    <p:sldId id="2134808521" r:id="rId19"/>
    <p:sldId id="2134808522" r:id="rId20"/>
    <p:sldId id="2134808582" r:id="rId21"/>
    <p:sldId id="2134808583" r:id="rId22"/>
    <p:sldId id="2134808459" r:id="rId23"/>
    <p:sldId id="2134808450" r:id="rId24"/>
    <p:sldId id="2134808530" r:id="rId25"/>
    <p:sldId id="2134808531" r:id="rId26"/>
    <p:sldId id="2134808509" r:id="rId27"/>
    <p:sldId id="2134808566" r:id="rId28"/>
    <p:sldId id="2134808460" r:id="rId29"/>
    <p:sldId id="2134808453" r:id="rId30"/>
    <p:sldId id="2134808537" r:id="rId31"/>
    <p:sldId id="2134808538" r:id="rId32"/>
    <p:sldId id="2134808540" r:id="rId33"/>
    <p:sldId id="2134808588" r:id="rId34"/>
    <p:sldId id="2134808589" r:id="rId35"/>
    <p:sldId id="2134808590" r:id="rId36"/>
    <p:sldId id="2134808550" r:id="rId37"/>
    <p:sldId id="2134808543" r:id="rId38"/>
    <p:sldId id="2134808454" r:id="rId39"/>
    <p:sldId id="2134808542" r:id="rId40"/>
    <p:sldId id="2134808559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467" r:id="rId50"/>
    <p:sldId id="2134808468" r:id="rId51"/>
    <p:sldId id="2134808584" r:id="rId52"/>
    <p:sldId id="2134808474" r:id="rId53"/>
    <p:sldId id="2134808585" r:id="rId54"/>
    <p:sldId id="2134808472" r:id="rId55"/>
    <p:sldId id="2134808586" r:id="rId56"/>
    <p:sldId id="2134808518" r:id="rId57"/>
    <p:sldId id="2134808587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Carelia" panose="020B0604020202020204" charset="0"/>
      <p:regular r:id="rId64"/>
    </p:embeddedFont>
    <p:embeddedFont>
      <p:font typeface="Dosis" pitchFamily="2" charset="0"/>
      <p:regular r:id="rId65"/>
      <p:bold r:id="rId66"/>
    </p:embeddedFont>
    <p:embeddedFont>
      <p:font typeface="IBM Plex Sans Arabic" panose="020B060402020202020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جداول ضرب 4 و5 و6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جداءين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 3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كل جدول)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جدول ضرب 7 بشكل جماعي باستعمال تقنية السلم، من يذكرني بتقنية السلم؟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يتم بناء جدول 7.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8FAD-637A-3FFE-EEF5-BD1756DC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C3F29A-39DE-44CC-9920-1431CCC7EC4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8BB1E3-B0C9-0936-F2F5-5EE1EF17128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2B56C0-0467-B180-EAB3-ADC817050EA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D883E6-853B-C0BB-9B20-5F9BE9AEB13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جداول ضرب 8 و9 بشكل جماعي باستعمال تقنية السلم.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3A2BD5-E4FA-43E6-4512-A573F886B58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1F9440-08D0-8007-A228-015EA15443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9EDB319-4B4A-FBB4-8B7B-A71CB79F42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9221C5-EC5B-C90B-7B82-5A244D092A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2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49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45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46CC4-910A-227C-E605-C13560F28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9AFCE2-D799-F2AB-36E8-B0DF966447B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679A60-B3EF-3D34-58C2-61D4DDFB0BB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12D6C1-0712-3EF3-424A-1BE174E5424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4CD023-235C-DB87-116A-06C71D9ED632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FCB27F-D646-169C-4ABE-6C499746109B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9C0C9D-C90A-4AE7-0598-F7D9618B27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0EAE3D78-0A69-F38B-14CC-454EBFE1A2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9A5149-EDC5-4651-3C40-94D15FD0F4BE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750865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D6399-C295-CB63-7B8E-630B5215D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093C7C-C1DD-0AEA-E21D-ABB4FBCC0F6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BCFE00-18F7-2FFE-F227-ACC40489FA1B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A9F0F8-3C79-0D8B-2ACE-F9774BA2933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2BEB5F4-66A5-049E-0A98-68CD5E123A0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E629C8E-4486-1995-30D6-4C90044F7BD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D51873-0D43-20A2-89F9-3B805A499B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AE5EEA6-9A85-CD03-325C-BAF24D3021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C4F7EF3-3086-5850-3016-F300D9837BFA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24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0B61A0F-AC7F-3FA9-5C97-77FA47CCDE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81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4321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4321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743200" y="3295168"/>
            <a:ext cx="7543800" cy="39819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638800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4321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365182" y="7291742"/>
            <a:ext cx="0" cy="61162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57BDD98-C885-0DE2-4ADE-C5A2C419B3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76" y="5421348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21FAB12-13C5-A8DD-D3F2-3F830E4B96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276" y="5421348"/>
            <a:ext cx="676747" cy="1439388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C8C9D5A-B8D2-1530-A873-7A98D176B7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73" y="5423968"/>
            <a:ext cx="679221" cy="1391763"/>
          </a:xfrm>
          <a:prstGeom prst="rect">
            <a:avLst/>
          </a:prstGeom>
        </p:spPr>
      </p:pic>
      <p:pic>
        <p:nvPicPr>
          <p:cNvPr id="56" name="Image 5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650F4F-7AA9-A641-74C4-F93A2AD341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00" y="5392976"/>
            <a:ext cx="674698" cy="1406051"/>
          </a:xfrm>
          <a:prstGeom prst="rect">
            <a:avLst/>
          </a:prstGeom>
        </p:spPr>
      </p:pic>
      <p:pic>
        <p:nvPicPr>
          <p:cNvPr id="57" name="Image 5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5A2FF23-15E9-BC29-8006-2B216275AF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271" y="3973810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3C2E00B-210B-182C-2DB1-E6EECB54AD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80" y="5452583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7C14B42-53F1-0D3E-1A1E-BBC923F061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29" y="5385215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D30CB4D-7416-6A3B-EEC7-C4006A68E7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66049"/>
            <a:ext cx="674698" cy="140605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A0D5A70-BFE9-2099-A902-E2E94D56F8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904" y="5463359"/>
            <a:ext cx="691822" cy="1425101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903BE0A-6F7D-E442-6375-EBE2A3E2D6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994" y="4077134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924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6167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858000" y="6743700"/>
            <a:ext cx="3561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04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715" y="517975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67" y="378250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965" y="5176302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891" y="5165128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1AF291B-8641-A47C-733D-0AB809DD6B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38" y="5156615"/>
            <a:ext cx="674698" cy="1406051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C747FBF-B6B1-BC30-5A84-2FD15BB21B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968" y="5229224"/>
            <a:ext cx="676747" cy="1439388"/>
          </a:xfrm>
          <a:prstGeom prst="rect">
            <a:avLst/>
          </a:prstGeom>
        </p:spPr>
      </p:pic>
      <p:pic>
        <p:nvPicPr>
          <p:cNvPr id="19" name="Image 1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BE29F5E-0E1C-CC3F-6ECD-C32FFB3A7E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031" y="3831969"/>
            <a:ext cx="676747" cy="1439388"/>
          </a:xfrm>
          <a:prstGeom prst="rect">
            <a:avLst/>
          </a:prstGeom>
        </p:spPr>
      </p:pic>
      <p:pic>
        <p:nvPicPr>
          <p:cNvPr id="21" name="Image 2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66A696-999D-A5E2-2263-8783373A25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801" y="5184815"/>
            <a:ext cx="674698" cy="1406051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2DA41EF-D46A-D7F7-68FB-23EEADBB4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27" y="5173641"/>
            <a:ext cx="674698" cy="1406051"/>
          </a:xfrm>
          <a:prstGeom prst="rect">
            <a:avLst/>
          </a:prstGeom>
        </p:spPr>
      </p:pic>
      <p:pic>
        <p:nvPicPr>
          <p:cNvPr id="24" name="Image 2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4C79993-8EEA-A932-E5E9-BBA4463644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374" y="5165128"/>
            <a:ext cx="674698" cy="1406051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4114C240-8342-42A1-0C8D-6B62B18BDC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411" y="376326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3503441-0E1B-D1B3-E9FE-8431022F91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37" y="3752090"/>
            <a:ext cx="674698" cy="1406051"/>
          </a:xfrm>
          <a:prstGeom prst="rect">
            <a:avLst/>
          </a:prstGeom>
        </p:spPr>
      </p:pic>
      <p:pic>
        <p:nvPicPr>
          <p:cNvPr id="28" name="Image 2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5BB66DB-BD54-07EF-5437-8B83234C98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984" y="3743577"/>
            <a:ext cx="674698" cy="1406051"/>
          </a:xfrm>
          <a:prstGeom prst="rect">
            <a:avLst/>
          </a:prstGeom>
        </p:spPr>
      </p:pic>
      <p:pic>
        <p:nvPicPr>
          <p:cNvPr id="30" name="Image 2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87733E6-578D-D795-3DC2-164A101B4C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456" y="3695227"/>
            <a:ext cx="674698" cy="1406051"/>
          </a:xfrm>
          <a:prstGeom prst="rect">
            <a:avLst/>
          </a:prstGeom>
        </p:spPr>
      </p:pic>
      <p:pic>
        <p:nvPicPr>
          <p:cNvPr id="31" name="Image 3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B6F43EE-D825-61E3-81C1-26E4BB55D0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103" y="3686714"/>
            <a:ext cx="674698" cy="1406051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27E1754-A74C-C87A-A89B-A1FA2D1231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5199103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C96B42F-A12C-0D7E-B07C-A847FB237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7" y="3837461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667000" y="3434190"/>
            <a:ext cx="7956332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799485" y="7903369"/>
            <a:ext cx="1744315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11 052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45166" y="6743700"/>
            <a:ext cx="26477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098F40E-043E-2157-CD5B-8880BA5C88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535" y="5014487"/>
            <a:ext cx="676747" cy="1439388"/>
          </a:xfrm>
          <a:prstGeom prst="rect">
            <a:avLst/>
          </a:prstGeom>
        </p:spPr>
      </p:pic>
      <p:pic>
        <p:nvPicPr>
          <p:cNvPr id="21" name="Image 2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7C5DBEE-AC10-63C3-AEAB-097C6CA724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046" y="5014487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F85E625-D2A6-2E18-B0C3-4AA5DC05E7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598" y="36172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802E1EB5-974E-B72E-EFDE-8BF3C88255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296" y="5011034"/>
            <a:ext cx="674698" cy="1406051"/>
          </a:xfrm>
          <a:prstGeom prst="rect">
            <a:avLst/>
          </a:prstGeom>
        </p:spPr>
      </p:pic>
      <p:pic>
        <p:nvPicPr>
          <p:cNvPr id="30" name="Image 2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60F076D-699C-CD65-ADD5-71FCE4CEC6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222" y="4999860"/>
            <a:ext cx="674698" cy="1406051"/>
          </a:xfrm>
          <a:prstGeom prst="rect">
            <a:avLst/>
          </a:prstGeom>
        </p:spPr>
      </p:pic>
      <p:pic>
        <p:nvPicPr>
          <p:cNvPr id="31" name="Image 3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9FF4EB1-6521-7CCF-EE91-876E94D82C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69" y="4991347"/>
            <a:ext cx="674698" cy="1406051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783E6EC-992B-A11B-7B19-2B842A1AC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99" y="5063956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22C08D9-9129-06BC-36CB-F32780D99C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362" y="366670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BC0EC86-D52A-06FA-9E0F-4B26699C5D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132" y="5019547"/>
            <a:ext cx="674698" cy="1406051"/>
          </a:xfrm>
          <a:prstGeom prst="rect">
            <a:avLst/>
          </a:prstGeom>
        </p:spPr>
      </p:pic>
      <p:pic>
        <p:nvPicPr>
          <p:cNvPr id="35" name="Image 3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07FC8FF-EE74-9AA9-AA68-C50427E5D8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058" y="5008373"/>
            <a:ext cx="674698" cy="1406051"/>
          </a:xfrm>
          <a:prstGeom prst="rect">
            <a:avLst/>
          </a:prstGeom>
        </p:spPr>
      </p:pic>
      <p:pic>
        <p:nvPicPr>
          <p:cNvPr id="36" name="Image 3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3391D5A-17F5-A686-D7B7-122B59CE62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05" y="4999860"/>
            <a:ext cx="674698" cy="1406051"/>
          </a:xfrm>
          <a:prstGeom prst="rect">
            <a:avLst/>
          </a:prstGeom>
        </p:spPr>
      </p:pic>
      <p:pic>
        <p:nvPicPr>
          <p:cNvPr id="37" name="Image 3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7DEE879-0713-9ACD-BC73-A14688B74F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742" y="3597996"/>
            <a:ext cx="674698" cy="1406051"/>
          </a:xfrm>
          <a:prstGeom prst="rect">
            <a:avLst/>
          </a:prstGeom>
        </p:spPr>
      </p:pic>
      <p:pic>
        <p:nvPicPr>
          <p:cNvPr id="38" name="Image 3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B4438AD-DB56-DBF6-4249-80446A2D06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668" y="3586822"/>
            <a:ext cx="674698" cy="1406051"/>
          </a:xfrm>
          <a:prstGeom prst="rect">
            <a:avLst/>
          </a:prstGeom>
        </p:spPr>
      </p:pic>
      <p:pic>
        <p:nvPicPr>
          <p:cNvPr id="39" name="Image 3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0A88FCF-1DD1-B3A4-9A5D-184E4BAFEF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315" y="3578309"/>
            <a:ext cx="674698" cy="1406051"/>
          </a:xfrm>
          <a:prstGeom prst="rect">
            <a:avLst/>
          </a:prstGeom>
        </p:spPr>
      </p:pic>
      <p:pic>
        <p:nvPicPr>
          <p:cNvPr id="40" name="Image 3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442FEFB-343A-0832-3FDF-224F39FA31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787" y="3529959"/>
            <a:ext cx="674698" cy="1406051"/>
          </a:xfrm>
          <a:prstGeom prst="rect">
            <a:avLst/>
          </a:prstGeom>
        </p:spPr>
      </p:pic>
      <p:pic>
        <p:nvPicPr>
          <p:cNvPr id="41" name="Image 4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C8C79B1-0906-C922-5B46-590814C392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434" y="3521446"/>
            <a:ext cx="674698" cy="140605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B797089-30FB-F01C-7CAB-2E73C6C5B2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39" y="5033835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183EF99-9888-C808-2C31-CBF3254003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38" y="3672193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مجموعة من الأوراق المالية من مختلف الفئات لأحد التلاميذ يتم اختياره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صديقكم أن يعطي لكل واحد من أصدقائكم (5 تلاميذ) مبلغا قدره 247 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المبلغ الإجمالي الذي وزعه؟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96548F-F7C0-0427-F110-0B9C43DEBB0E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D66A5-D03C-36B6-61F4-AAB5E43E2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72D4FC-C0ED-7C30-7D14-1973A029BFC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DE8F93-C533-CD9C-C2CF-D1D816582BE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4812B-8236-88E2-579A-BEDC723C10A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928D14-72B3-5AA6-2345-2EEE9ABEFF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F1DC51-E3E3-E602-F0F9-604FEE6DD9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35AAAB-4AA1-909D-96A7-D7C294BEEB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2BE48A1-8871-B3A3-39C2-6D11798946C6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144609-2824-9D28-8FDC-10F7CF79C168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F2C629-3BCA-63B9-CFE4-B9B91CCA4CBE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989419-4B49-8236-1E55-9FB73E265533}"/>
              </a:ext>
            </a:extLst>
          </p:cNvPr>
          <p:cNvSpPr txBox="1"/>
          <p:nvPr/>
        </p:nvSpPr>
        <p:spPr>
          <a:xfrm>
            <a:off x="8895661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F8CEB3F-21BA-43E9-106B-0FE53D454AAD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818A27E-8DF7-D962-B5A1-4354BD949629}"/>
              </a:ext>
            </a:extLst>
          </p:cNvPr>
          <p:cNvSpPr txBox="1"/>
          <p:nvPr/>
        </p:nvSpPr>
        <p:spPr>
          <a:xfrm>
            <a:off x="8002687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05955EC-5621-32FB-00A6-550D8F647860}"/>
              </a:ext>
            </a:extLst>
          </p:cNvPr>
          <p:cNvSpPr txBox="1"/>
          <p:nvPr/>
        </p:nvSpPr>
        <p:spPr>
          <a:xfrm>
            <a:off x="9781114" y="70980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BD048E-CF6C-357A-039C-6C55F86D56D3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15B8CE-7043-1FA8-7C0F-6CED1BDC667E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2602D02-4C53-752C-EA9A-7B40076C32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E03E839-94B3-13AC-B82E-0F88AF0F33C0}"/>
              </a:ext>
            </a:extLst>
          </p:cNvPr>
          <p:cNvCxnSpPr/>
          <p:nvPr/>
        </p:nvCxnSpPr>
        <p:spPr>
          <a:xfrm flipV="1">
            <a:off x="9953255" y="5349851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A2CCDDD-7E40-32F1-FEFA-1F7AD3B6718B}"/>
              </a:ext>
            </a:extLst>
          </p:cNvPr>
          <p:cNvCxnSpPr>
            <a:cxnSpLocks/>
          </p:cNvCxnSpPr>
          <p:nvPr/>
        </p:nvCxnSpPr>
        <p:spPr>
          <a:xfrm flipH="1" flipV="1">
            <a:off x="9135479" y="5433664"/>
            <a:ext cx="679847" cy="4628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B878E68-7CB4-B3D4-27A2-3F4ABBD8EA9D}"/>
              </a:ext>
            </a:extLst>
          </p:cNvPr>
          <p:cNvCxnSpPr>
            <a:cxnSpLocks/>
          </p:cNvCxnSpPr>
          <p:nvPr/>
        </p:nvCxnSpPr>
        <p:spPr>
          <a:xfrm flipH="1" flipV="1">
            <a:off x="8413976" y="5506229"/>
            <a:ext cx="1380033" cy="4965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EA55A24-BF5F-70DD-46C5-2339B95E43C3}"/>
              </a:ext>
            </a:extLst>
          </p:cNvPr>
          <p:cNvSpPr txBox="1"/>
          <p:nvPr/>
        </p:nvSpPr>
        <p:spPr>
          <a:xfrm>
            <a:off x="8571478" y="4218044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3</a:t>
            </a:r>
            <a:endParaRPr lang="fr-FR" sz="24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3F128C-B61B-205E-8983-7141B1F3086E}"/>
              </a:ext>
            </a:extLst>
          </p:cNvPr>
          <p:cNvSpPr txBox="1"/>
          <p:nvPr/>
        </p:nvSpPr>
        <p:spPr>
          <a:xfrm>
            <a:off x="7614348" y="4220902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521454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B9EA9-0B31-1600-5ECF-FA474DB4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F2A19B-A623-1B12-CEA6-A6C70E22B6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2CBB5C-FDEB-4465-EF38-34FD9BD1207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B23F37-048C-64BB-FA5B-B550B53D275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C0DBBA-AD27-90A5-D28D-8C99635FE20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A7D99B-FA7E-6A33-746B-1B15307EF7D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97B7B9E-1E7D-2DDA-1B8E-82CE09F863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7F74ABA-3CE4-E5FC-FEE0-F272753DCE0D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3DC0DC-C7AC-A66F-D58C-A2AE192158E1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7043C5-19B7-4343-9ED0-2C0F0134C66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0766D3-03CC-02FD-29EA-32F25455B004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D0C8B65-0628-2745-5BC8-450BF2952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DC3C1EC-514A-0FA5-749E-B32AB31688B1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A6D581-DD05-BC02-53A6-EF3CFC6BD04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3FF4E4A-C2A0-F7F5-4D8E-AEA146159806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8AC230A-F9D7-6BFA-5382-9535B6BB4A4D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A333F290-C0BF-3A95-B1E5-9E955A3EDA94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53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D475-B72F-1120-C5A1-68FE3A747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99C826-B46E-8A97-C996-6E69658A3BF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71921-7AB5-9D36-C65E-DA18ECF4997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D8BC0A-CAED-3A74-C65A-B8F525A4A10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6D6C67-3318-B6D9-7583-C848D8798F7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C730F19-D4B0-3484-D16A-D8B23640907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18B7D9-776C-24BF-B752-B038B49AA7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65FF102-CDB6-6C11-87D8-3112C3CEE596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BD411-6119-8CD8-F72E-04AD8A2A5E40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AC9F0C-88C6-2048-AFF6-9A6F95EA3333}"/>
              </a:ext>
            </a:extLst>
          </p:cNvPr>
          <p:cNvSpPr txBox="1"/>
          <p:nvPr/>
        </p:nvSpPr>
        <p:spPr>
          <a:xfrm>
            <a:off x="9656228" y="5725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3DDFE8-819D-5CB5-3B31-55ECFAD795AC}"/>
              </a:ext>
            </a:extLst>
          </p:cNvPr>
          <p:cNvSpPr txBox="1"/>
          <p:nvPr/>
        </p:nvSpPr>
        <p:spPr>
          <a:xfrm>
            <a:off x="8895661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BA2EE9-0173-80C6-F359-C0E584918AF0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51F521-7A89-0E52-F5F7-641A675D789A}"/>
              </a:ext>
            </a:extLst>
          </p:cNvPr>
          <p:cNvSpPr txBox="1"/>
          <p:nvPr/>
        </p:nvSpPr>
        <p:spPr>
          <a:xfrm>
            <a:off x="8002687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C9310DD-604F-A29B-2D4F-62597106B833}"/>
              </a:ext>
            </a:extLst>
          </p:cNvPr>
          <p:cNvSpPr txBox="1"/>
          <p:nvPr/>
        </p:nvSpPr>
        <p:spPr>
          <a:xfrm>
            <a:off x="9781114" y="70980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5D5A309-7C84-0432-1FEE-022FD84E20EB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BBD4C53-C78F-E4DD-163A-492DE0455E2E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054B743-BA13-4A6F-5FAC-A369B3561A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BEC4160-A3C3-F5BE-D59A-E6544A65FC8E}"/>
              </a:ext>
            </a:extLst>
          </p:cNvPr>
          <p:cNvCxnSpPr/>
          <p:nvPr/>
        </p:nvCxnSpPr>
        <p:spPr>
          <a:xfrm flipV="1">
            <a:off x="9953255" y="5349851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B720B17-32E2-EABC-5E2A-7B8AC3DA07AC}"/>
              </a:ext>
            </a:extLst>
          </p:cNvPr>
          <p:cNvCxnSpPr>
            <a:cxnSpLocks/>
          </p:cNvCxnSpPr>
          <p:nvPr/>
        </p:nvCxnSpPr>
        <p:spPr>
          <a:xfrm flipH="1" flipV="1">
            <a:off x="9135479" y="5433664"/>
            <a:ext cx="679847" cy="4628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725A8E4-40EC-1716-7DD6-B62937F484C8}"/>
              </a:ext>
            </a:extLst>
          </p:cNvPr>
          <p:cNvCxnSpPr>
            <a:cxnSpLocks/>
          </p:cNvCxnSpPr>
          <p:nvPr/>
        </p:nvCxnSpPr>
        <p:spPr>
          <a:xfrm flipH="1" flipV="1">
            <a:off x="8413976" y="5506229"/>
            <a:ext cx="1380033" cy="4965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5DEEB43-68C4-1434-DC87-19CF3800BCBF}"/>
              </a:ext>
            </a:extLst>
          </p:cNvPr>
          <p:cNvSpPr txBox="1"/>
          <p:nvPr/>
        </p:nvSpPr>
        <p:spPr>
          <a:xfrm>
            <a:off x="7614348" y="4220902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2</a:t>
            </a:r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4D0026-8537-F721-1187-6579C2B54F80}"/>
              </a:ext>
            </a:extLst>
          </p:cNvPr>
          <p:cNvSpPr txBox="1"/>
          <p:nvPr/>
        </p:nvSpPr>
        <p:spPr>
          <a:xfrm>
            <a:off x="7163468" y="7093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0934834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الخامسة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النتيجة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مئات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400" y="4119717"/>
            <a:ext cx="9580751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(3 أرقام في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113 دجاجة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تبيض كل دجاجة 6 بيضات في الأسبوع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البيض الذي يجمعه في كل أسبوع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6563" y="3849112"/>
            <a:ext cx="60628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113 دجاجة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تبيض كل دجاجة 6 بيضات 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275852" y="6548378"/>
            <a:ext cx="68107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البيض الذي يجمعه في كل أسبوع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الذي تبيضه كل دجاجة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الدجاجات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عدد الدجاجات في عدد البيض الذي تبيضه كل دجاجة في الأسبوع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الذي يجمعه في كل أسبوع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113 × 6 =678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113 دجاجة، تبيض كل واحدة 6 بيضات في الأسبوع.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الذي يجمعه في كل أسبوع؟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6F951CC-A380-A161-160B-65F2D94FD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" b="580"/>
          <a:stretch/>
        </p:blipFill>
        <p:spPr>
          <a:xfrm>
            <a:off x="607342" y="40005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64A6AA-27D1-43FE-18A8-D649A2B96D3A}"/>
              </a:ext>
            </a:extLst>
          </p:cNvPr>
          <p:cNvSpPr/>
          <p:nvPr/>
        </p:nvSpPr>
        <p:spPr>
          <a:xfrm>
            <a:off x="838200" y="4762500"/>
            <a:ext cx="48768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B75F-06BD-CC05-9518-2ED9AD4C5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BE6EB-D06C-06D1-EA67-8C47DFB79D9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FDA80-6E61-0588-40BC-D7771485879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0A3215-F200-2F5E-DFA9-DB07690DE29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10BDDB-3207-BAA5-7934-3B1CE065EF7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892F2-E4EB-3044-EA41-EDEABB7108F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C74CC8-E42D-A81F-F553-447B11DB3E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E64CFF5-B196-E9BF-D90E-32242CFEC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" b="580"/>
          <a:stretch/>
        </p:blipFill>
        <p:spPr>
          <a:xfrm>
            <a:off x="457200" y="40005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0EFE9E-A204-BB5E-09BF-4091E06FA902}"/>
              </a:ext>
            </a:extLst>
          </p:cNvPr>
          <p:cNvSpPr/>
          <p:nvPr/>
        </p:nvSpPr>
        <p:spPr>
          <a:xfrm>
            <a:off x="685800" y="4762500"/>
            <a:ext cx="48768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409F824-5B81-FA83-870D-1FF2B149355E}"/>
              </a:ext>
            </a:extLst>
          </p:cNvPr>
          <p:cNvSpPr txBox="1"/>
          <p:nvPr/>
        </p:nvSpPr>
        <p:spPr>
          <a:xfrm>
            <a:off x="4699000" y="5235135"/>
            <a:ext cx="58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8E47F0-19B7-40E2-16B3-DDCFBD9BD652}"/>
              </a:ext>
            </a:extLst>
          </p:cNvPr>
          <p:cNvSpPr txBox="1"/>
          <p:nvPr/>
        </p:nvSpPr>
        <p:spPr>
          <a:xfrm>
            <a:off x="4648200" y="6068080"/>
            <a:ext cx="58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B98BC3C-BAD9-D684-38EE-A08891BB1514}"/>
              </a:ext>
            </a:extLst>
          </p:cNvPr>
          <p:cNvSpPr txBox="1"/>
          <p:nvPr/>
        </p:nvSpPr>
        <p:spPr>
          <a:xfrm>
            <a:off x="4688840" y="6863080"/>
            <a:ext cx="58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D89D3A-30C0-C6CE-6A29-76D38E290A10}"/>
              </a:ext>
            </a:extLst>
          </p:cNvPr>
          <p:cNvSpPr txBox="1"/>
          <p:nvPr/>
        </p:nvSpPr>
        <p:spPr>
          <a:xfrm>
            <a:off x="4572000" y="774448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0C13B83-B812-29A9-F3D6-E1DCF9ABF928}"/>
              </a:ext>
            </a:extLst>
          </p:cNvPr>
          <p:cNvSpPr txBox="1"/>
          <p:nvPr/>
        </p:nvSpPr>
        <p:spPr>
          <a:xfrm>
            <a:off x="2286000" y="60579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ED3363-419B-688D-8C9B-1D5587DB69A3}"/>
              </a:ext>
            </a:extLst>
          </p:cNvPr>
          <p:cNvSpPr txBox="1"/>
          <p:nvPr/>
        </p:nvSpPr>
        <p:spPr>
          <a:xfrm>
            <a:off x="2286000" y="68961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793AEA-F229-13E5-B024-4CA734BC6562}"/>
              </a:ext>
            </a:extLst>
          </p:cNvPr>
          <p:cNvSpPr txBox="1"/>
          <p:nvPr/>
        </p:nvSpPr>
        <p:spPr>
          <a:xfrm>
            <a:off x="2286000" y="77444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2415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22" y="4288846"/>
            <a:ext cx="12969992" cy="33459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685799" y="5372100"/>
            <a:ext cx="8382001" cy="22626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6C5DF-D5A1-6F39-729F-34572B6DC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118DA6-429F-82CE-69F6-5548C85F97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857004-B1E0-89A8-0153-84C09109130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C030DF-1A8F-0545-1D9C-D60D5990099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20450C-BE68-786D-2D5F-FE54C3BC43B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7844DB-76C8-79F6-C6BF-E5CF7339BC2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4818F2-32C5-39F4-9CC5-8DB585201E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FB5F4B0-CD16-A90E-327E-0A2562468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22" y="4288846"/>
            <a:ext cx="12969992" cy="33459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DBB7D3-E705-E701-6946-9C7AC90B75B8}"/>
              </a:ext>
            </a:extLst>
          </p:cNvPr>
          <p:cNvSpPr/>
          <p:nvPr/>
        </p:nvSpPr>
        <p:spPr>
          <a:xfrm>
            <a:off x="685799" y="5372100"/>
            <a:ext cx="8382001" cy="22626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C5FA5-BCB9-466D-D489-D760DBA06145}"/>
              </a:ext>
            </a:extLst>
          </p:cNvPr>
          <p:cNvSpPr txBox="1"/>
          <p:nvPr/>
        </p:nvSpPr>
        <p:spPr>
          <a:xfrm>
            <a:off x="2962290" y="2618625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</a:p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جرد جميع الإجابات الممكنة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08875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697" y="4263758"/>
            <a:ext cx="12720783" cy="38869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838200" y="49911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7BFA-BE24-9F71-6CDE-438AB9F3F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5667A1C-D949-8D62-CBB1-5D78AFEA258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F07FF1-5237-4D14-5DF6-D5C165D8A1E6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0F55FC-2578-330B-E045-07DF161E666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3756FB-7124-EEF4-6263-B8353A5DFB3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237305-E44F-581E-4BBE-EB2AFA2B022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6C0CFC-C9CB-8327-6C37-DEBC266E2D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0722010-86D9-37F0-DF8E-BDA090E08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4263758"/>
            <a:ext cx="12720783" cy="38869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30AF70-2EEC-ECBD-A7CC-6F0B583C50F8}"/>
              </a:ext>
            </a:extLst>
          </p:cNvPr>
          <p:cNvSpPr/>
          <p:nvPr/>
        </p:nvSpPr>
        <p:spPr>
          <a:xfrm>
            <a:off x="457200" y="49911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ADC0B8-F7D4-A7DF-33B9-F93BFC99A1C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02124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1" y="3699727"/>
            <a:ext cx="12745048" cy="445093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7253569" y="49023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F60C-7E2B-A3B7-185A-063F6F07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E8FD5D-C973-16D5-C364-7EBD267225F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AC8CCF-F533-6044-B8FE-07D7092129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835793-FEC6-D9F4-7B11-6EFBC961484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B783-9513-4847-1EE6-EAEE9D36429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894C60-6A33-E0FE-7240-91E33E14006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044E274-D729-9180-3F35-34E4CF5110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77395028-E04C-1AD3-9A70-7C01DE2D1F1F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6E0E72-8792-E174-2BA8-AF70A0958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1" y="3699727"/>
            <a:ext cx="12745048" cy="44509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111493-689F-0C0B-560C-1316E3B19FD4}"/>
              </a:ext>
            </a:extLst>
          </p:cNvPr>
          <p:cNvSpPr/>
          <p:nvPr/>
        </p:nvSpPr>
        <p:spPr>
          <a:xfrm>
            <a:off x="7253569" y="49023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6004A56-B7C9-49D1-AE29-E53045F56F69}"/>
              </a:ext>
            </a:extLst>
          </p:cNvPr>
          <p:cNvSpPr txBox="1"/>
          <p:nvPr/>
        </p:nvSpPr>
        <p:spPr>
          <a:xfrm>
            <a:off x="8785189" y="7227600"/>
            <a:ext cx="1513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</a:t>
            </a:r>
            <a:r>
              <a:rPr lang="fr-FR" sz="2800" b="1" dirty="0">
                <a:solidFill>
                  <a:srgbClr val="FF0000"/>
                </a:solidFill>
              </a:rPr>
              <a:t>×</a:t>
            </a:r>
            <a:r>
              <a:rPr lang="ar-MA" sz="2800" b="1" dirty="0">
                <a:solidFill>
                  <a:srgbClr val="FF0000"/>
                </a:solidFill>
              </a:rPr>
              <a:t>4</a:t>
            </a:r>
            <a:r>
              <a:rPr lang="fr-FR" sz="2800" b="1" dirty="0">
                <a:solidFill>
                  <a:srgbClr val="FF0000"/>
                </a:solidFill>
              </a:rPr>
              <a:t>=</a:t>
            </a:r>
            <a:r>
              <a:rPr lang="ar-MA" sz="2800" b="1" dirty="0">
                <a:solidFill>
                  <a:srgbClr val="FF0000"/>
                </a:solidFill>
              </a:rPr>
              <a:t>32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256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(3 أرقام في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27377</TotalTime>
  <Words>1759</Words>
  <Application>Microsoft Office PowerPoint</Application>
  <PresentationFormat>Personnalisé</PresentationFormat>
  <Paragraphs>484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8" baseType="lpstr">
      <vt:lpstr>Dosis</vt:lpstr>
      <vt:lpstr>Carelia</vt:lpstr>
      <vt:lpstr>Calibri</vt:lpstr>
      <vt:lpstr>Arial</vt:lpstr>
      <vt:lpstr>Microsoft Uighur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225</cp:revision>
  <dcterms:created xsi:type="dcterms:W3CDTF">2006-08-16T00:00:00Z</dcterms:created>
  <dcterms:modified xsi:type="dcterms:W3CDTF">2025-09-17T01:43:00Z</dcterms:modified>
  <dc:identifier>DAFtlvZnwz4</dc:identifier>
</cp:coreProperties>
</file>