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81" r:id="rId16"/>
    <p:sldId id="2134808519" r:id="rId17"/>
    <p:sldId id="2134808520" r:id="rId18"/>
    <p:sldId id="2134808521" r:id="rId19"/>
    <p:sldId id="2134808522" r:id="rId20"/>
    <p:sldId id="2134808582" r:id="rId21"/>
    <p:sldId id="2134808583" r:id="rId22"/>
    <p:sldId id="2134808459" r:id="rId23"/>
    <p:sldId id="2134808450" r:id="rId24"/>
    <p:sldId id="2134808530" r:id="rId25"/>
    <p:sldId id="2134808531" r:id="rId26"/>
    <p:sldId id="2134808509" r:id="rId27"/>
    <p:sldId id="2134808566" r:id="rId28"/>
    <p:sldId id="2134808460" r:id="rId29"/>
    <p:sldId id="2134808453" r:id="rId30"/>
    <p:sldId id="2134808537" r:id="rId31"/>
    <p:sldId id="2134808538" r:id="rId32"/>
    <p:sldId id="2134808540" r:id="rId33"/>
    <p:sldId id="2134808573" r:id="rId34"/>
    <p:sldId id="2134808574" r:id="rId35"/>
    <p:sldId id="2134808576" r:id="rId36"/>
    <p:sldId id="2134808550" r:id="rId37"/>
    <p:sldId id="2134808543" r:id="rId38"/>
    <p:sldId id="2134808454" r:id="rId39"/>
    <p:sldId id="2134808542" r:id="rId40"/>
    <p:sldId id="2134808559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467" r:id="rId50"/>
    <p:sldId id="2134808468" r:id="rId51"/>
    <p:sldId id="2134808584" r:id="rId52"/>
    <p:sldId id="2134808474" r:id="rId53"/>
    <p:sldId id="2134808585" r:id="rId54"/>
    <p:sldId id="2134808472" r:id="rId55"/>
    <p:sldId id="2134808586" r:id="rId56"/>
    <p:sldId id="2134808518" r:id="rId57"/>
    <p:sldId id="2134808587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Carelia" panose="020B0604020202020204" charset="0"/>
      <p:regular r:id="rId64"/>
    </p:embeddedFont>
    <p:embeddedFont>
      <p:font typeface="Dosis" pitchFamily="2" charset="0"/>
      <p:regular r:id="rId65"/>
      <p:bold r:id="rId66"/>
    </p:embeddedFont>
    <p:embeddedFont>
      <p:font typeface="IBM Plex Sans Arabic" panose="020B060402020202020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جدول ضرب 2 و3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جداءين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 3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كل جدول)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4 بشكل جماعي باستعمال تقنية السلم، من يذكرني بتقنية السلم؟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يتم بناء جدول 4.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8FAD-637A-3FFE-EEF5-BD1756DC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C3F29A-39DE-44CC-9920-1431CCC7EC4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8BB1E3-B0C9-0936-F2F5-5EE1EF17128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2B56C0-0467-B180-EAB3-ADC817050EA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D883E6-853B-C0BB-9B20-5F9BE9AEB13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جداول ضرب 5 و6 بشكل جماعي باستعمال تقنية السلم.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3A2BD5-E4FA-43E6-4512-A573F886B58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1F9440-08D0-8007-A228-015EA15443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9EDB319-4B4A-FBB4-8B7B-A71CB79F42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9221C5-EC5B-C90B-7B82-5A244D092A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2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46CC4-910A-227C-E605-C13560F2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9AFCE2-D799-F2AB-36E8-B0DF966447B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679A60-B3EF-3D34-58C2-61D4DDFB0BB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12D6C1-0712-3EF3-424A-1BE174E5424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4CD023-235C-DB87-116A-06C71D9ED632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FCB27F-D646-169C-4ABE-6C499746109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9C0C9D-C90A-4AE7-0598-F7D9618B2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0EAE3D78-0A69-F38B-14CC-454EBFE1A2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9A5149-EDC5-4651-3C40-94D15FD0F4BE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750865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D6399-C295-CB63-7B8E-630B5215D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093C7C-C1DD-0AEA-E21D-ABB4FBCC0F6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BCFE00-18F7-2FFE-F227-ACC40489FA1B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A9F0F8-3C79-0D8B-2ACE-F9774BA2933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2BEB5F4-66A5-049E-0A98-68CD5E123A0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E629C8E-4486-1995-30D6-4C90044F7BD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D51873-0D43-20A2-89F9-3B805A499B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AE5EEA6-9A85-CD03-325C-BAF24D3021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C4F7EF3-3086-5850-3016-F300D9837BFA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B61A0F-AC7F-3FA9-5C97-77FA47CCDE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81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6195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6195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743199" y="2595466"/>
            <a:ext cx="8305795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89009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6195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815391" y="7291742"/>
            <a:ext cx="0" cy="6116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7BDD98-C885-0DE2-4ADE-C5A2C419B3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504" y="5685312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1FAB12-13C5-A8DD-D3F2-3F830E4B9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304" y="5685312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997C9B9-741B-44A3-D5BC-9084D7707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653" y="5685312"/>
            <a:ext cx="676747" cy="1439388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8C9D5A-B8D2-1530-A873-7A98D176B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443" y="5142614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EC35B10-A320-7DF2-71F5-EFFB0703A1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859" y="5142614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A2206C-7DC0-3826-8813-87751D501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579" y="5166978"/>
            <a:ext cx="679221" cy="1391763"/>
          </a:xfrm>
          <a:prstGeom prst="rect">
            <a:avLst/>
          </a:prstGeom>
        </p:spPr>
      </p:pic>
      <p:pic>
        <p:nvPicPr>
          <p:cNvPr id="56" name="Image 5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650F4F-7AA9-A641-74C4-F93A2AD341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00" y="5392976"/>
            <a:ext cx="674698" cy="1406051"/>
          </a:xfrm>
          <a:prstGeom prst="rect">
            <a:avLst/>
          </a:prstGeom>
        </p:spPr>
      </p:pic>
      <p:pic>
        <p:nvPicPr>
          <p:cNvPr id="57" name="Image 5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5A2FF23-15E9-BC29-8006-2B216275AF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271" y="3973810"/>
            <a:ext cx="674698" cy="1406051"/>
          </a:xfrm>
          <a:prstGeom prst="rect">
            <a:avLst/>
          </a:prstGeom>
        </p:spPr>
      </p:pic>
      <p:pic>
        <p:nvPicPr>
          <p:cNvPr id="64" name="Image 6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4AD0A85-8D11-FF33-1F26-EE95B037A4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614" y="3695996"/>
            <a:ext cx="679221" cy="1391763"/>
          </a:xfrm>
          <a:prstGeom prst="rect">
            <a:avLst/>
          </a:prstGeom>
        </p:spPr>
      </p:pic>
      <p:pic>
        <p:nvPicPr>
          <p:cNvPr id="65" name="Image 6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5EE370-BAB5-9B53-C0BE-2C3754452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62" y="3726597"/>
            <a:ext cx="679221" cy="1391763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3C2E00B-210B-182C-2DB1-E6EECB54AD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37" y="4864717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1F71A2A-8936-02EE-CE1E-E9D4B040FF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709" y="2912002"/>
            <a:ext cx="676747" cy="1439388"/>
          </a:xfrm>
          <a:prstGeom prst="rect">
            <a:avLst/>
          </a:prstGeom>
        </p:spPr>
      </p:pic>
      <p:pic>
        <p:nvPicPr>
          <p:cNvPr id="7" name="Image 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CE78E74-2A74-8862-E288-67FABA59D4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09" y="2912002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67A235-B9D4-51AF-5255-BD04D8001B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858" y="2912002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BC7DD7E-03EC-6174-82FE-0B37A1AD29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36" y="4295576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552773-EA6F-55D1-D880-F22DF811A0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436" y="4295576"/>
            <a:ext cx="676747" cy="1439388"/>
          </a:xfrm>
          <a:prstGeom prst="rect">
            <a:avLst/>
          </a:prstGeom>
        </p:spPr>
      </p:pic>
      <p:pic>
        <p:nvPicPr>
          <p:cNvPr id="12" name="Image 1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72A632F-AD24-5DFD-49CD-3F27D49176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85" y="4295576"/>
            <a:ext cx="676747" cy="1439388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7C14B42-53F1-0D3E-1A1E-BBC923F061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29" y="5385215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D30CB4D-7416-6A3B-EEC7-C4006A68E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66049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51ED6AC-21FE-21E7-65DA-5CA9ACCD40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51" y="5398330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4C5EB-14D8-8C86-25BC-E8BE7F1D8B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22" y="397916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04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715" y="517975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67" y="378250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71" y="4502194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166756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C783D-17CC-3097-2BE7-29473A6847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24" y="36327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69F66B2-AEF9-854C-6315-7313EEAF3E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90" y="3751201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E65B2A1-56A6-8B22-653E-768852EA1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968" y="5143500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30B45F8-71AC-62DB-8F7B-885C71D565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778" y="5146078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A234BB5-BC5B-79AA-6894-976D2DD8E7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571" y="3754654"/>
            <a:ext cx="691822" cy="142510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1AF291B-8641-A47C-733D-0AB809DD6B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38" y="5156615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A5CBC5B-8EBF-52F2-7DF2-CF805876D4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409" y="3737449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C747FBF-B6B1-BC30-5A84-2FD15BB21B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968" y="5229224"/>
            <a:ext cx="676747" cy="1439388"/>
          </a:xfrm>
          <a:prstGeom prst="rect">
            <a:avLst/>
          </a:prstGeom>
        </p:spPr>
      </p:pic>
      <p:pic>
        <p:nvPicPr>
          <p:cNvPr id="19" name="Image 1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BE29F5E-0E1C-CC3F-6ECD-C32FFB3A7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031" y="3831969"/>
            <a:ext cx="676747" cy="1439388"/>
          </a:xfrm>
          <a:prstGeom prst="rect">
            <a:avLst/>
          </a:prstGeom>
        </p:spPr>
      </p:pic>
      <p:pic>
        <p:nvPicPr>
          <p:cNvPr id="20" name="Image 1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A4C8D1F-FD3D-F324-70ED-DD852FC204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453" y="3827937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5460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4D819BF-9B28-8B9E-164C-546908A4FF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804" y="5090258"/>
            <a:ext cx="676747" cy="1439388"/>
          </a:xfrm>
          <a:prstGeom prst="rect">
            <a:avLst/>
          </a:prstGeom>
        </p:spPr>
      </p:pic>
      <p:pic>
        <p:nvPicPr>
          <p:cNvPr id="6" name="Image 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260C768-1B4F-8AA2-419F-5FCDA685A8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315" y="5090258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7B2C550-9513-3771-4579-C777AC5BCF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67" y="3693003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E7AB787-A567-9208-05F8-007B285142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71" y="4412697"/>
            <a:ext cx="674698" cy="1406051"/>
          </a:xfrm>
          <a:prstGeom prst="rect">
            <a:avLst/>
          </a:prstGeom>
        </p:spPr>
      </p:pic>
      <p:pic>
        <p:nvPicPr>
          <p:cNvPr id="12" name="Image 1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7FAFAC6-633F-796D-17CA-4E695B6CAA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077259"/>
            <a:ext cx="674698" cy="140605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6138C85-DD41-B523-ABDA-500E471848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724" y="3543300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3489745-587B-8AE3-FE04-B52BB9F787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690" y="3661704"/>
            <a:ext cx="691822" cy="1425101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28DF05-3308-2469-7A48-000C7CCB5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68" y="5054003"/>
            <a:ext cx="691822" cy="1425101"/>
          </a:xfrm>
          <a:prstGeom prst="rect">
            <a:avLst/>
          </a:prstGeom>
        </p:spPr>
      </p:pic>
      <p:pic>
        <p:nvPicPr>
          <p:cNvPr id="18" name="Image 1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97C0557-BCE2-A3EF-A223-2CE48BCF1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378" y="5056581"/>
            <a:ext cx="691822" cy="1425101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70EC498-E903-FE71-446D-C5022615CF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71" y="3665157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E1FDE7-6878-84B6-62D8-8B381DE936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38" y="5067118"/>
            <a:ext cx="674698" cy="1406051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B1A26E8-FA73-1EEE-8DFD-82A0E8529A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09" y="3647952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B2B6487-98BD-D9C2-FD0A-AEF6F4A207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568" y="5139727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2DA97E1-C729-791F-8D54-8642D2C296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631" y="3742472"/>
            <a:ext cx="676747" cy="1439388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FCB5115-656E-7527-E0A2-E1E0C71965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053" y="3738440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25 درهما لكل واحد من أربعة تلاميذ يتم اختيارهم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منكم أن تعيدوا لي 12 درهما من النقود التي أعطيتكم مسبقا.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FC03E5-DB9F-6E44-7C74-4BCFBB9E017D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BF0113-0C6E-0F1B-6F5D-2F2882787B54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C330F2-3B10-9562-1BD2-462C7335453E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DAFE73-8655-D13B-8427-1E24ADAEC3E4}"/>
              </a:ext>
            </a:extLst>
          </p:cNvPr>
          <p:cNvSpPr txBox="1"/>
          <p:nvPr/>
        </p:nvSpPr>
        <p:spPr>
          <a:xfrm>
            <a:off x="8291071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975745-DB58-6EB1-746F-1F12AD535B99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243290-40B0-8C0C-F6D0-A7230D43A851}"/>
              </a:ext>
            </a:extLst>
          </p:cNvPr>
          <p:cNvSpPr txBox="1"/>
          <p:nvPr/>
        </p:nvSpPr>
        <p:spPr>
          <a:xfrm>
            <a:off x="9578696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30E5F39-AC5C-39A5-CF95-E3DE59BEB4BF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1B4AD69-B009-BACD-4461-A41D09567A00}"/>
              </a:ext>
            </a:extLst>
          </p:cNvPr>
          <p:cNvSpPr txBox="1"/>
          <p:nvPr/>
        </p:nvSpPr>
        <p:spPr>
          <a:xfrm>
            <a:off x="8043075" y="4138518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3</a:t>
            </a:r>
            <a:endParaRPr lang="fr-FR" sz="2400" b="1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7B311B4-7784-BE73-4FC2-56D39421EFBA}"/>
              </a:ext>
            </a:extLst>
          </p:cNvPr>
          <p:cNvCxnSpPr/>
          <p:nvPr/>
        </p:nvCxnSpPr>
        <p:spPr>
          <a:xfrm flipV="1">
            <a:off x="9906000" y="5372100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5694124-C7BE-6BDC-A9A6-6F7033D9D955}"/>
              </a:ext>
            </a:extLst>
          </p:cNvPr>
          <p:cNvCxnSpPr>
            <a:cxnSpLocks/>
          </p:cNvCxnSpPr>
          <p:nvPr/>
        </p:nvCxnSpPr>
        <p:spPr>
          <a:xfrm flipH="1" flipV="1">
            <a:off x="8921353" y="5524500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6E028EE-5044-3EE1-EF67-A6B2E68D0916}"/>
              </a:ext>
            </a:extLst>
          </p:cNvPr>
          <p:cNvSpPr txBox="1"/>
          <p:nvPr/>
        </p:nvSpPr>
        <p:spPr>
          <a:xfrm>
            <a:off x="7172308" y="71450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7698-64CA-9DBB-55A7-639FAC89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88A6F4-9EE3-9246-2062-6D99C48F62C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FE65FC-E0CE-4E93-3F3A-FBDA62D36F22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2F3FF7-D63D-33C5-2071-0CF95ABDF67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B6576B-23D7-8A38-3E4A-302AEBB505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ED4758-942A-474B-B5E2-B73B73E2A7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591429-F657-68AE-6EB7-A140A97EE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97E77E-8241-F757-7C28-F07F57E05773}"/>
              </a:ext>
            </a:extLst>
          </p:cNvPr>
          <p:cNvSpPr txBox="1"/>
          <p:nvPr/>
        </p:nvSpPr>
        <p:spPr>
          <a:xfrm>
            <a:off x="6476999" y="32093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9D386-4DEE-A3A8-AFD4-EFE799EDF384}"/>
              </a:ext>
            </a:extLst>
          </p:cNvPr>
          <p:cNvSpPr txBox="1"/>
          <p:nvPr/>
        </p:nvSpPr>
        <p:spPr>
          <a:xfrm>
            <a:off x="9578696" y="22186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D4336E-AB6F-957C-B219-91788151EE28}"/>
              </a:ext>
            </a:extLst>
          </p:cNvPr>
          <p:cNvSpPr txBox="1"/>
          <p:nvPr/>
        </p:nvSpPr>
        <p:spPr>
          <a:xfrm>
            <a:off x="9580028" y="3379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5E0E4B-35BD-7D49-5A15-6677DC5EA704}"/>
              </a:ext>
            </a:extLst>
          </p:cNvPr>
          <p:cNvSpPr txBox="1"/>
          <p:nvPr/>
        </p:nvSpPr>
        <p:spPr>
          <a:xfrm>
            <a:off x="8385677" y="4931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5FCB4B6-DD1B-F773-B5D4-EB21F8205F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F72C5CE-C234-D87B-170A-A0D1E92D7EA5}"/>
              </a:ext>
            </a:extLst>
          </p:cNvPr>
          <p:cNvSpPr txBox="1"/>
          <p:nvPr/>
        </p:nvSpPr>
        <p:spPr>
          <a:xfrm>
            <a:off x="8186867" y="22453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50B76D-E385-9BF9-23A8-21610202A309}"/>
              </a:ext>
            </a:extLst>
          </p:cNvPr>
          <p:cNvSpPr txBox="1"/>
          <p:nvPr/>
        </p:nvSpPr>
        <p:spPr>
          <a:xfrm>
            <a:off x="7049397" y="4963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2CA4C-7F06-A274-255F-7FE64C238BE5}"/>
              </a:ext>
            </a:extLst>
          </p:cNvPr>
          <p:cNvSpPr txBox="1"/>
          <p:nvPr/>
        </p:nvSpPr>
        <p:spPr>
          <a:xfrm>
            <a:off x="9677400" y="4929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78CAAAF-EF3D-61CD-F6D9-97B58E186E7C}"/>
              </a:ext>
            </a:extLst>
          </p:cNvPr>
          <p:cNvCxnSpPr>
            <a:cxnSpLocks/>
          </p:cNvCxnSpPr>
          <p:nvPr/>
        </p:nvCxnSpPr>
        <p:spPr>
          <a:xfrm flipH="1">
            <a:off x="7772400" y="47340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620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F3C76-6CF6-2290-93FE-13E74A959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B4D8B2-389D-203A-DDC4-EC67B41B947A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EA711A-88CD-3E5A-D4DF-1A2E9001D52B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584C68-366D-4DC7-25A9-FF3E1241BFC8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61B7DC-2A57-40B6-AC49-87AE649CFB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83A654-2838-0FCD-1767-47AB770F55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CAD974-85BD-6839-26C2-431D123012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51D944B-1608-6BC3-DD9D-76FA5460841F}"/>
              </a:ext>
            </a:extLst>
          </p:cNvPr>
          <p:cNvSpPr txBox="1"/>
          <p:nvPr/>
        </p:nvSpPr>
        <p:spPr>
          <a:xfrm>
            <a:off x="5181600" y="44285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C8E4D1-491A-9857-EA51-75036B7D27BD}"/>
              </a:ext>
            </a:extLst>
          </p:cNvPr>
          <p:cNvSpPr txBox="1"/>
          <p:nvPr/>
        </p:nvSpPr>
        <p:spPr>
          <a:xfrm>
            <a:off x="8283297" y="34378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9CDA2-0CE0-4D72-E0C0-70B8157B2D1F}"/>
              </a:ext>
            </a:extLst>
          </p:cNvPr>
          <p:cNvSpPr txBox="1"/>
          <p:nvPr/>
        </p:nvSpPr>
        <p:spPr>
          <a:xfrm>
            <a:off x="8284629" y="45990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67B619-5B07-1709-0181-ED616E871184}"/>
              </a:ext>
            </a:extLst>
          </p:cNvPr>
          <p:cNvSpPr txBox="1"/>
          <p:nvPr/>
        </p:nvSpPr>
        <p:spPr>
          <a:xfrm>
            <a:off x="7090278" y="61507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71C136-A488-EC1B-DD7D-E6C526007833}"/>
              </a:ext>
            </a:extLst>
          </p:cNvPr>
          <p:cNvSpPr txBox="1"/>
          <p:nvPr/>
        </p:nvSpPr>
        <p:spPr>
          <a:xfrm>
            <a:off x="6891468" y="3464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16D2DB-50B5-F2F0-2336-58FFA63011B7}"/>
              </a:ext>
            </a:extLst>
          </p:cNvPr>
          <p:cNvSpPr txBox="1"/>
          <p:nvPr/>
        </p:nvSpPr>
        <p:spPr>
          <a:xfrm>
            <a:off x="5753998" y="6182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C851710-B10F-A8E8-2104-3C3AB1D238AB}"/>
              </a:ext>
            </a:extLst>
          </p:cNvPr>
          <p:cNvSpPr txBox="1"/>
          <p:nvPr/>
        </p:nvSpPr>
        <p:spPr>
          <a:xfrm>
            <a:off x="8382001" y="61483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C7F50E2-AE93-808D-9C60-57414A431C8F}"/>
              </a:ext>
            </a:extLst>
          </p:cNvPr>
          <p:cNvCxnSpPr>
            <a:cxnSpLocks/>
          </p:cNvCxnSpPr>
          <p:nvPr/>
        </p:nvCxnSpPr>
        <p:spPr>
          <a:xfrm flipH="1">
            <a:off x="6477001" y="59532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775D449-3D42-E012-5F6A-0E15FA536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045102"/>
            <a:ext cx="1148959" cy="8217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153B3C9-4E0B-D1AD-4427-6A2DAFF0DCF7}"/>
              </a:ext>
            </a:extLst>
          </p:cNvPr>
          <p:cNvSpPr txBox="1"/>
          <p:nvPr/>
        </p:nvSpPr>
        <p:spPr>
          <a:xfrm>
            <a:off x="6735291" y="3087385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4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32927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400" y="4119717"/>
            <a:ext cx="9580751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(رقمان في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بيع 68 دفترا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الدفتر الواحد 5 دراهم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الثمن الذي تحصل عليه الكتبي من بيع الدفاتر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6563" y="3849112"/>
            <a:ext cx="60628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بيع 68 دفترا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الدفتر الواحد 5 دراهم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الكتبي من بيع الدفاتر؟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0" y="6548378"/>
            <a:ext cx="7086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تحصل عليه الكتبي.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الدفتر الواحد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الدفاتر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عدد الدفاتر التي تم بيعها في ثمن الدفتر الواحد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</a:t>
            </a:r>
            <a:r>
              <a:rPr lang="fr-FR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تحصل عليه من بيع الدفاتر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تحصل عليه الكتبي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 × 5 =340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باع كتبي 68 دفترا صباح يوم الإثنين، ثمن الدفتر الواحد 5 دراهم.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تحصل عليه من بيع الدفاتر؟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6F951CC-A380-A161-160B-65F2D94FD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" b="1677"/>
          <a:stretch/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685800" y="4762500"/>
            <a:ext cx="48768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E64CFF5-B196-E9BF-D90E-32242CFEC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" b="1677"/>
          <a:stretch/>
        </p:blipFill>
        <p:spPr>
          <a:xfrm>
            <a:off x="607343" y="39243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0EFE9E-A204-BB5E-09BF-4091E06FA902}"/>
              </a:ext>
            </a:extLst>
          </p:cNvPr>
          <p:cNvSpPr/>
          <p:nvPr/>
        </p:nvSpPr>
        <p:spPr>
          <a:xfrm>
            <a:off x="685800" y="4762500"/>
            <a:ext cx="48768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09F824-5B81-FA83-870D-1FF2B149355E}"/>
              </a:ext>
            </a:extLst>
          </p:cNvPr>
          <p:cNvSpPr txBox="1"/>
          <p:nvPr/>
        </p:nvSpPr>
        <p:spPr>
          <a:xfrm>
            <a:off x="4699000" y="523513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8E47F0-19B7-40E2-16B3-DDCFBD9BD652}"/>
              </a:ext>
            </a:extLst>
          </p:cNvPr>
          <p:cNvSpPr txBox="1"/>
          <p:nvPr/>
        </p:nvSpPr>
        <p:spPr>
          <a:xfrm>
            <a:off x="4648200" y="60680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B98BC3C-BAD9-D684-38EE-A08891BB1514}"/>
              </a:ext>
            </a:extLst>
          </p:cNvPr>
          <p:cNvSpPr txBox="1"/>
          <p:nvPr/>
        </p:nvSpPr>
        <p:spPr>
          <a:xfrm>
            <a:off x="4688840" y="68630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D89D3A-30C0-C6CE-6A29-76D38E290A10}"/>
              </a:ext>
            </a:extLst>
          </p:cNvPr>
          <p:cNvSpPr txBox="1"/>
          <p:nvPr/>
        </p:nvSpPr>
        <p:spPr>
          <a:xfrm>
            <a:off x="4572000" y="774448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C13B83-B812-29A9-F3D6-E1DCF9ABF928}"/>
              </a:ext>
            </a:extLst>
          </p:cNvPr>
          <p:cNvSpPr txBox="1"/>
          <p:nvPr/>
        </p:nvSpPr>
        <p:spPr>
          <a:xfrm>
            <a:off x="2286000" y="60579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ED3363-419B-688D-8C9B-1D5587DB69A3}"/>
              </a:ext>
            </a:extLst>
          </p:cNvPr>
          <p:cNvSpPr txBox="1"/>
          <p:nvPr/>
        </p:nvSpPr>
        <p:spPr>
          <a:xfrm>
            <a:off x="2286000" y="6896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793AEA-F229-13E5-B024-4CA734BC6562}"/>
              </a:ext>
            </a:extLst>
          </p:cNvPr>
          <p:cNvSpPr txBox="1"/>
          <p:nvPr/>
        </p:nvSpPr>
        <p:spPr>
          <a:xfrm>
            <a:off x="2286000" y="77444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3826726"/>
            <a:ext cx="12969992" cy="42701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685799" y="5981701"/>
            <a:ext cx="12669715" cy="990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6C5DF-D5A1-6F39-729F-34572B6D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118DA6-429F-82CE-69F6-5548C85F97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857004-B1E0-89A8-0153-84C0910913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C030DF-1A8F-0545-1D9C-D60D5990099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20450C-BE68-786D-2D5F-FE54C3BC43B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7844DB-76C8-79F6-C6BF-E5CF7339BC2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4818F2-32C5-39F4-9CC5-8DB585201E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FB5F4B0-CD16-A90E-327E-0A2562468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3826726"/>
            <a:ext cx="12969992" cy="42701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DBB7D3-E705-E701-6946-9C7AC90B75B8}"/>
              </a:ext>
            </a:extLst>
          </p:cNvPr>
          <p:cNvSpPr/>
          <p:nvPr/>
        </p:nvSpPr>
        <p:spPr>
          <a:xfrm>
            <a:off x="685799" y="5981701"/>
            <a:ext cx="12669715" cy="990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56B148-D1F3-785F-39F0-A652F3D7CBBC}"/>
              </a:ext>
            </a:extLst>
          </p:cNvPr>
          <p:cNvSpPr txBox="1"/>
          <p:nvPr/>
        </p:nvSpPr>
        <p:spPr>
          <a:xfrm>
            <a:off x="1981200" y="5910590"/>
            <a:ext cx="732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أربعة وعشرون ألفا وأربع مئة وسبعة وثلاثون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0AC740-032F-C0E7-5164-F44505C6594C}"/>
              </a:ext>
            </a:extLst>
          </p:cNvPr>
          <p:cNvSpPr txBox="1"/>
          <p:nvPr/>
        </p:nvSpPr>
        <p:spPr>
          <a:xfrm>
            <a:off x="9938351" y="6376701"/>
            <a:ext cx="230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547 506</a:t>
            </a:r>
          </a:p>
        </p:txBody>
      </p:sp>
    </p:spTree>
    <p:extLst>
      <p:ext uri="{BB962C8B-B14F-4D97-AF65-F5344CB8AC3E}">
        <p14:creationId xmlns:p14="http://schemas.microsoft.com/office/powerpoint/2010/main" val="27408875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4263758"/>
            <a:ext cx="13112195" cy="3620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457200" y="49911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7BFA-BE24-9F71-6CDE-438AB9F3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667A1C-D949-8D62-CBB1-5D78AFEA258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F07FF1-5237-4D14-5DF6-D5C165D8A1E6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0F55FC-2578-330B-E045-07DF161E666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3756FB-7124-EEF4-6263-B8353A5DFB3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237305-E44F-581E-4BBE-EB2AFA2B022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6C0CFC-C9CB-8327-6C37-DEBC266E2D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0722010-86D9-37F0-DF8E-BDA090E08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4263758"/>
            <a:ext cx="13112195" cy="3620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30AF70-2EEC-ECBD-A7CC-6F0B583C50F8}"/>
              </a:ext>
            </a:extLst>
          </p:cNvPr>
          <p:cNvSpPr/>
          <p:nvPr/>
        </p:nvSpPr>
        <p:spPr>
          <a:xfrm>
            <a:off x="457200" y="49911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ADC0B8-F7D4-A7DF-33B9-F93BFC99A1C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02124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096" y="3977970"/>
            <a:ext cx="12081300" cy="39081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F60C-7E2B-A3B7-185A-063F6F07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E8FD5D-C973-16D5-C364-7EBD267225F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AC8CCF-F533-6044-B8FE-07D7092129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835793-FEC6-D9F4-7B11-6EFBC961484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B783-9513-4847-1EE6-EAEE9D36429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894C60-6A33-E0FE-7240-91E33E14006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044E274-D729-9180-3F35-34E4CF5110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77395028-E04C-1AD3-9A70-7C01DE2D1F1F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DD3E21-9AD5-BF84-68B7-8CE341F32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096" y="3977970"/>
            <a:ext cx="12081300" cy="39081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CB7C4B-84DB-89DA-DB29-68E68ED33043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DA5501-8F76-C820-FED7-4871776D2078}"/>
              </a:ext>
            </a:extLst>
          </p:cNvPr>
          <p:cNvSpPr txBox="1"/>
          <p:nvPr/>
        </p:nvSpPr>
        <p:spPr>
          <a:xfrm>
            <a:off x="1915160" y="6830080"/>
            <a:ext cx="1513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r>
              <a:rPr lang="fr-FR" sz="2800" b="1" dirty="0">
                <a:solidFill>
                  <a:srgbClr val="FF0000"/>
                </a:solidFill>
              </a:rPr>
              <a:t>×</a:t>
            </a:r>
            <a:r>
              <a:rPr lang="ar-MA" sz="2800" b="1" dirty="0">
                <a:solidFill>
                  <a:srgbClr val="FF0000"/>
                </a:solidFill>
              </a:rPr>
              <a:t>5</a:t>
            </a:r>
            <a:r>
              <a:rPr lang="fr-FR" sz="2800" b="1" dirty="0">
                <a:solidFill>
                  <a:srgbClr val="FF0000"/>
                </a:solidFill>
              </a:rPr>
              <a:t>=</a:t>
            </a:r>
            <a:r>
              <a:rPr lang="ar-MA" sz="2800" b="1" dirty="0">
                <a:solidFill>
                  <a:srgbClr val="FF0000"/>
                </a:solidFill>
              </a:rPr>
              <a:t>45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25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(رقمان في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26975</TotalTime>
  <Words>1732</Words>
  <Application>Microsoft Office PowerPoint</Application>
  <PresentationFormat>Personnalisé</PresentationFormat>
  <Paragraphs>477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8" baseType="lpstr">
      <vt:lpstr>Dosis</vt:lpstr>
      <vt:lpstr>Carelia</vt:lpstr>
      <vt:lpstr>Calibri</vt:lpstr>
      <vt:lpstr>Arial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223</cp:revision>
  <dcterms:created xsi:type="dcterms:W3CDTF">2006-08-16T00:00:00Z</dcterms:created>
  <dcterms:modified xsi:type="dcterms:W3CDTF">2025-09-17T01:42:07Z</dcterms:modified>
  <dc:identifier>DAFtlvZnwz4</dc:identifier>
</cp:coreProperties>
</file>