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446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66" r:id="rId25"/>
    <p:sldId id="2134808460" r:id="rId26"/>
    <p:sldId id="2134808453" r:id="rId27"/>
    <p:sldId id="2134808537" r:id="rId28"/>
    <p:sldId id="2134808538" r:id="rId29"/>
    <p:sldId id="2134808540" r:id="rId30"/>
    <p:sldId id="2134808573" r:id="rId31"/>
    <p:sldId id="2134808574" r:id="rId32"/>
    <p:sldId id="2134808576" r:id="rId33"/>
    <p:sldId id="2134808550" r:id="rId34"/>
    <p:sldId id="2134808543" r:id="rId35"/>
    <p:sldId id="2134808454" r:id="rId36"/>
    <p:sldId id="2134808542" r:id="rId37"/>
    <p:sldId id="2134808559" r:id="rId38"/>
    <p:sldId id="2134808547" r:id="rId39"/>
    <p:sldId id="2134808544" r:id="rId40"/>
    <p:sldId id="2134808548" r:id="rId41"/>
    <p:sldId id="2134808545" r:id="rId42"/>
    <p:sldId id="2134808549" r:id="rId43"/>
    <p:sldId id="2134808455" r:id="rId44"/>
    <p:sldId id="2134808551" r:id="rId45"/>
    <p:sldId id="2134808546" r:id="rId46"/>
    <p:sldId id="2134808467" r:id="rId47"/>
    <p:sldId id="2134808468" r:id="rId48"/>
    <p:sldId id="2134808577" r:id="rId49"/>
    <p:sldId id="2134808474" r:id="rId50"/>
    <p:sldId id="2134808578" r:id="rId51"/>
    <p:sldId id="2134808472" r:id="rId52"/>
    <p:sldId id="2134808579" r:id="rId53"/>
    <p:sldId id="2134808518" r:id="rId54"/>
    <p:sldId id="2134808580" r:id="rId55"/>
    <p:sldId id="2134808461" r:id="rId56"/>
    <p:sldId id="2134808469" r:id="rId57"/>
    <p:sldId id="2134808503" r:id="rId58"/>
    <p:sldId id="2134808504" r:id="rId59"/>
  </p:sldIdLst>
  <p:sldSz cx="13716000" cy="10287000"/>
  <p:notesSz cx="6858000" cy="9144000"/>
  <p:embeddedFontLst>
    <p:embeddedFont>
      <p:font typeface="Carelia" panose="020B0604020202020204" charset="0"/>
      <p:regular r:id="rId61"/>
    </p:embeddedFont>
    <p:embeddedFont>
      <p:font typeface="Dosis" pitchFamily="2" charset="0"/>
      <p:regular r:id="rId62"/>
      <p:bold r:id="rId63"/>
    </p:embeddedFont>
    <p:embeddedFont>
      <p:font typeface="IBM Plex Sans Arabic" panose="020B060402020202020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jpe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1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ببناء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بناء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العدد 2 باستعمال تقنية السلم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جدول ضرب 3 بشكل جماعي باستعمال تقنية السلم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6×2=..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6×2=12</a:t>
            </a: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حسبو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الجداء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7×</a:t>
            </a:r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</a:rPr>
              <a:t>7×</a:t>
            </a:r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21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2046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2046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6089009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2046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815391" y="7291742"/>
            <a:ext cx="0" cy="61162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457BDD98-C885-0DE2-4ADE-C5A2C419B3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262" y="5179147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21FAB12-13C5-A8DD-D3F2-3F830E4B96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8" y="5179147"/>
            <a:ext cx="676747" cy="1439388"/>
          </a:xfrm>
          <a:prstGeom prst="rect">
            <a:avLst/>
          </a:prstGeom>
        </p:spPr>
      </p:pic>
      <p:pic>
        <p:nvPicPr>
          <p:cNvPr id="47" name="Image 46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997C9B9-741B-44A3-D5BC-9084D7707A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002" y="5179147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454768BC-5C69-61EC-F7A6-0CFBF2E4DE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54661" y="4060292"/>
            <a:ext cx="676747" cy="1439388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C8C9D5A-B8D2-1530-A873-7A98D176B7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443" y="5142614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EC35B10-A320-7DF2-71F5-EFFB0703A1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859" y="5142614"/>
            <a:ext cx="679221" cy="1391763"/>
          </a:xfrm>
          <a:prstGeom prst="rect">
            <a:avLst/>
          </a:prstGeom>
        </p:spPr>
      </p:pic>
      <p:pic>
        <p:nvPicPr>
          <p:cNvPr id="53" name="Image 5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FA2206C-7DC0-3826-8813-87751D5017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5166978"/>
            <a:ext cx="679221" cy="1391763"/>
          </a:xfrm>
          <a:prstGeom prst="rect">
            <a:avLst/>
          </a:prstGeom>
        </p:spPr>
      </p:pic>
      <p:pic>
        <p:nvPicPr>
          <p:cNvPr id="54" name="Image 5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266CCD5-A24C-00DE-74E2-E8ED614B84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223" y="3713144"/>
            <a:ext cx="679221" cy="1391763"/>
          </a:xfrm>
          <a:prstGeom prst="rect">
            <a:avLst/>
          </a:prstGeom>
        </p:spPr>
      </p:pic>
      <p:pic>
        <p:nvPicPr>
          <p:cNvPr id="56" name="Image 5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9650F4F-7AA9-A641-74C4-F93A2AD341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29" y="5232815"/>
            <a:ext cx="674698" cy="1406051"/>
          </a:xfrm>
          <a:prstGeom prst="rect">
            <a:avLst/>
          </a:prstGeom>
        </p:spPr>
      </p:pic>
      <p:pic>
        <p:nvPicPr>
          <p:cNvPr id="57" name="Image 5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5A2FF23-15E9-BC29-8006-2B216275AF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853" y="3698856"/>
            <a:ext cx="674698" cy="1406051"/>
          </a:xfrm>
          <a:prstGeom prst="rect">
            <a:avLst/>
          </a:prstGeom>
        </p:spPr>
      </p:pic>
      <p:pic>
        <p:nvPicPr>
          <p:cNvPr id="64" name="Image 6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4AD0A85-8D11-FF33-1F26-EE95B037A4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614" y="3695996"/>
            <a:ext cx="679221" cy="1391763"/>
          </a:xfrm>
          <a:prstGeom prst="rect">
            <a:avLst/>
          </a:prstGeom>
        </p:spPr>
      </p:pic>
      <p:pic>
        <p:nvPicPr>
          <p:cNvPr id="65" name="Image 6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D5EE370-BAB5-9B53-C0BE-2C3754452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362" y="3726597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46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61" y="3754654"/>
            <a:ext cx="691822" cy="1425101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88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143" y="5179755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852" y="3765832"/>
            <a:ext cx="676747" cy="1439388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979" y="4763575"/>
            <a:ext cx="679221" cy="1391763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889" y="4290043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49A8E4B-799D-5DD4-231E-3EA6ADDF63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02" y="5166756"/>
            <a:ext cx="674698" cy="1406051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A69C783D-17CC-3097-2BE7-29473A6847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326" y="3632797"/>
            <a:ext cx="674698" cy="140605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69F66B2-AEF9-854C-6315-7313EEAF3E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844" y="3751201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E65B2A1-56A6-8B22-653E-768852EA18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722" y="5143500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30B45F8-71AC-62DB-8F7B-885C71D565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532" y="5146078"/>
            <a:ext cx="691822" cy="1425101"/>
          </a:xfrm>
          <a:prstGeom prst="rect">
            <a:avLst/>
          </a:prstGeom>
        </p:spPr>
      </p:pic>
      <p:pic>
        <p:nvPicPr>
          <p:cNvPr id="14" name="Image 1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A234BB5-BC5B-79AA-6894-976D2DD8E7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25" y="3754654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3631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FB9C065-EA1E-9F8A-8F77-6A6461E07D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07" y="5189179"/>
            <a:ext cx="691822" cy="1425101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BC24406D-8164-A4B6-54CA-05B07BEDE9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600" y="3797755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920B416D-4469-66AD-3D7F-C5079AD91A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20" y="5222856"/>
            <a:ext cx="676747" cy="1439388"/>
          </a:xfrm>
          <a:prstGeom prst="rect">
            <a:avLst/>
          </a:prstGeom>
        </p:spPr>
      </p:pic>
      <p:pic>
        <p:nvPicPr>
          <p:cNvPr id="30" name="Image 2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346091E-3303-70E2-3267-BFF422585F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482" y="5222856"/>
            <a:ext cx="676747" cy="1439388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590F9C-A987-8BDB-29AA-9568CB4B7C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191" y="380893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012A9D6-3A4D-C8F6-AE60-4BD7BF52F3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318" y="4806676"/>
            <a:ext cx="679221" cy="1391763"/>
          </a:xfrm>
          <a:prstGeom prst="rect">
            <a:avLst/>
          </a:prstGeom>
        </p:spPr>
      </p:pic>
      <p:pic>
        <p:nvPicPr>
          <p:cNvPr id="35" name="Image 3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2753948-D1C1-D78A-89FA-323175B9F9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28" y="4333144"/>
            <a:ext cx="674698" cy="1406051"/>
          </a:xfrm>
          <a:prstGeom prst="rect">
            <a:avLst/>
          </a:prstGeom>
        </p:spPr>
      </p:pic>
      <p:pic>
        <p:nvPicPr>
          <p:cNvPr id="36" name="Image 3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DC206A0-4979-4E71-1974-1EA52BE2C5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741" y="5209857"/>
            <a:ext cx="674698" cy="1406051"/>
          </a:xfrm>
          <a:prstGeom prst="rect">
            <a:avLst/>
          </a:prstGeom>
        </p:spPr>
      </p:pic>
      <p:pic>
        <p:nvPicPr>
          <p:cNvPr id="37" name="Image 3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B497E31-E286-EC08-0193-4E7178AF8A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665" y="3675898"/>
            <a:ext cx="674698" cy="140605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B34E33B8-8600-8063-2A27-934BB98C64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183" y="3794302"/>
            <a:ext cx="691822" cy="1425101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601EE39-6EF1-AD9A-0A17-ED3DEB2447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061" y="5186601"/>
            <a:ext cx="691822" cy="1425101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A7A2FD3-8D79-A7C6-9708-6A136DDD11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71" y="5189179"/>
            <a:ext cx="691822" cy="1425101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10B448A-5412-609A-8D77-623BD2E07E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664" y="3797755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373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باعتماد التقنية الاعتيادية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17 درهما لكل واحد من ثلاثة تلاميذ يتم اختيارهم للمشاركة في النشاط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منكم أن تعيدوا لي 14 درهما من النقود التي أعطيتكم مسبقا.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8186867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9677400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91306-7C16-B50F-6F36-AB8A83D7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1543D1-DF2C-0298-4BDC-33B1EB2464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1EBBF4-BD36-7987-F58D-D3FA7E8FA25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5F34C5-7DA3-BB0B-87CF-731B73EADA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39EB49-7643-2516-6407-F2A2A6B61BE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186E14-F5CC-6671-5DF9-EC171B00ECA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EE48CF-02A0-1A8F-2988-185EF8A265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FC03E5-DB9F-6E44-7C74-4BCFBB9E017D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CBF0113-0C6E-0F1B-6F5D-2F2882787B54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DC330F2-3B10-9562-1BD2-462C7335453E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DAFE73-8655-D13B-8427-1E24ADAEC3E4}"/>
              </a:ext>
            </a:extLst>
          </p:cNvPr>
          <p:cNvSpPr txBox="1"/>
          <p:nvPr/>
        </p:nvSpPr>
        <p:spPr>
          <a:xfrm>
            <a:off x="8186867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4975745-DB58-6EB1-746F-1F12AD535B99}"/>
              </a:ext>
            </a:extLst>
          </p:cNvPr>
          <p:cNvSpPr txBox="1"/>
          <p:nvPr/>
        </p:nvSpPr>
        <p:spPr>
          <a:xfrm>
            <a:off x="8186867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243290-40B0-8C0C-F6D0-A7230D43A851}"/>
              </a:ext>
            </a:extLst>
          </p:cNvPr>
          <p:cNvSpPr txBox="1"/>
          <p:nvPr/>
        </p:nvSpPr>
        <p:spPr>
          <a:xfrm>
            <a:off x="9578696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30E5F39-AC5C-39A5-CF95-E3DE59BEB4BF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D877C3C-629D-5B8B-08E7-49233013B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1B4AD69-B009-BACD-4461-A41D09567A00}"/>
              </a:ext>
            </a:extLst>
          </p:cNvPr>
          <p:cNvSpPr txBox="1"/>
          <p:nvPr/>
        </p:nvSpPr>
        <p:spPr>
          <a:xfrm>
            <a:off x="8043075" y="4138518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1</a:t>
            </a:r>
            <a:endParaRPr lang="fr-FR" sz="2400" b="1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7B311B4-7784-BE73-4FC2-56D39421EFBA}"/>
              </a:ext>
            </a:extLst>
          </p:cNvPr>
          <p:cNvCxnSpPr/>
          <p:nvPr/>
        </p:nvCxnSpPr>
        <p:spPr>
          <a:xfrm flipV="1">
            <a:off x="9906000" y="5372100"/>
            <a:ext cx="0" cy="507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5694124-C7BE-6BDC-A9A6-6F7033D9D955}"/>
              </a:ext>
            </a:extLst>
          </p:cNvPr>
          <p:cNvCxnSpPr>
            <a:cxnSpLocks/>
          </p:cNvCxnSpPr>
          <p:nvPr/>
        </p:nvCxnSpPr>
        <p:spPr>
          <a:xfrm flipH="1" flipV="1">
            <a:off x="8921353" y="5524500"/>
            <a:ext cx="679847" cy="4628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925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7698-64CA-9DBB-55A7-639FAC896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B88A6F4-9EE3-9246-2062-6D99C48F62CB}"/>
              </a:ext>
            </a:extLst>
          </p:cNvPr>
          <p:cNvSpPr/>
          <p:nvPr/>
        </p:nvSpPr>
        <p:spPr>
          <a:xfrm>
            <a:off x="-1" y="2040420"/>
            <a:ext cx="13716001" cy="824657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FE65FC-E0CE-4E93-3F3A-FBDA62D36F22}"/>
              </a:ext>
            </a:extLst>
          </p:cNvPr>
          <p:cNvSpPr/>
          <p:nvPr/>
        </p:nvSpPr>
        <p:spPr>
          <a:xfrm>
            <a:off x="275854" y="2123575"/>
            <a:ext cx="13164293" cy="78205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2F3FF7-D63D-33C5-2071-0CF95ABDF67A}"/>
              </a:ext>
            </a:extLst>
          </p:cNvPr>
          <p:cNvSpPr/>
          <p:nvPr/>
        </p:nvSpPr>
        <p:spPr>
          <a:xfrm>
            <a:off x="-1" y="796747"/>
            <a:ext cx="13716001" cy="124367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EB6576B-23D7-8A38-3E4A-302AEBB505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ED4758-942A-474B-B5E2-B73B73E2A7E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5591429-F657-68AE-6EB7-A140A97EE7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B97E77E-8241-F757-7C28-F07F57E05773}"/>
              </a:ext>
            </a:extLst>
          </p:cNvPr>
          <p:cNvSpPr txBox="1"/>
          <p:nvPr/>
        </p:nvSpPr>
        <p:spPr>
          <a:xfrm>
            <a:off x="6476999" y="320931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5A9D386-4DEE-A3A8-AFD4-EFE799EDF384}"/>
              </a:ext>
            </a:extLst>
          </p:cNvPr>
          <p:cNvSpPr txBox="1"/>
          <p:nvPr/>
        </p:nvSpPr>
        <p:spPr>
          <a:xfrm>
            <a:off x="9578696" y="221863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D4336E-AB6F-957C-B219-91788151EE28}"/>
              </a:ext>
            </a:extLst>
          </p:cNvPr>
          <p:cNvSpPr txBox="1"/>
          <p:nvPr/>
        </p:nvSpPr>
        <p:spPr>
          <a:xfrm>
            <a:off x="9580028" y="3379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95E0E4B-35BD-7D49-5A15-6677DC5EA704}"/>
              </a:ext>
            </a:extLst>
          </p:cNvPr>
          <p:cNvSpPr txBox="1"/>
          <p:nvPr/>
        </p:nvSpPr>
        <p:spPr>
          <a:xfrm>
            <a:off x="8385677" y="49315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5FCB4B6-DD1B-F773-B5D4-EB21F8205F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F72C5CE-C234-D87B-170A-A0D1E92D7EA5}"/>
              </a:ext>
            </a:extLst>
          </p:cNvPr>
          <p:cNvSpPr txBox="1"/>
          <p:nvPr/>
        </p:nvSpPr>
        <p:spPr>
          <a:xfrm>
            <a:off x="8186867" y="22453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50B76D-E385-9BF9-23A8-21610202A309}"/>
              </a:ext>
            </a:extLst>
          </p:cNvPr>
          <p:cNvSpPr txBox="1"/>
          <p:nvPr/>
        </p:nvSpPr>
        <p:spPr>
          <a:xfrm>
            <a:off x="7049397" y="4963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322CA4C-7F06-A274-255F-7FE64C238BE5}"/>
              </a:ext>
            </a:extLst>
          </p:cNvPr>
          <p:cNvSpPr txBox="1"/>
          <p:nvPr/>
        </p:nvSpPr>
        <p:spPr>
          <a:xfrm>
            <a:off x="9677400" y="49291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78CAAAF-EF3D-61CD-F6D9-97B58E186E7C}"/>
              </a:ext>
            </a:extLst>
          </p:cNvPr>
          <p:cNvCxnSpPr>
            <a:cxnSpLocks/>
          </p:cNvCxnSpPr>
          <p:nvPr/>
        </p:nvCxnSpPr>
        <p:spPr>
          <a:xfrm flipH="1">
            <a:off x="7772400" y="4734036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6203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F3C76-6CF6-2290-93FE-13E74A959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B4D8B2-389D-203A-DDC4-EC67B41B947A}"/>
              </a:ext>
            </a:extLst>
          </p:cNvPr>
          <p:cNvSpPr/>
          <p:nvPr/>
        </p:nvSpPr>
        <p:spPr>
          <a:xfrm>
            <a:off x="-1" y="2040420"/>
            <a:ext cx="13716001" cy="824657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EA711A-88CD-3E5A-D4DF-1A2E9001D52B}"/>
              </a:ext>
            </a:extLst>
          </p:cNvPr>
          <p:cNvSpPr/>
          <p:nvPr/>
        </p:nvSpPr>
        <p:spPr>
          <a:xfrm>
            <a:off x="275854" y="2123575"/>
            <a:ext cx="13164293" cy="78205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584C68-366D-4DC7-25A9-FF3E1241BFC8}"/>
              </a:ext>
            </a:extLst>
          </p:cNvPr>
          <p:cNvSpPr/>
          <p:nvPr/>
        </p:nvSpPr>
        <p:spPr>
          <a:xfrm>
            <a:off x="-1" y="796747"/>
            <a:ext cx="13716001" cy="124367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61B7DC-2A57-40B6-AC49-87AE649CFB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83A654-2838-0FCD-1767-47AB770F550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CAD974-85BD-6839-26C2-431D123012C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51D944B-1608-6BC3-DD9D-76FA5460841F}"/>
              </a:ext>
            </a:extLst>
          </p:cNvPr>
          <p:cNvSpPr txBox="1"/>
          <p:nvPr/>
        </p:nvSpPr>
        <p:spPr>
          <a:xfrm>
            <a:off x="5181600" y="442851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1C8E4D1-491A-9857-EA51-75036B7D27BD}"/>
              </a:ext>
            </a:extLst>
          </p:cNvPr>
          <p:cNvSpPr txBox="1"/>
          <p:nvPr/>
        </p:nvSpPr>
        <p:spPr>
          <a:xfrm>
            <a:off x="8283297" y="343783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29CDA2-0CE0-4D72-E0C0-70B8157B2D1F}"/>
              </a:ext>
            </a:extLst>
          </p:cNvPr>
          <p:cNvSpPr txBox="1"/>
          <p:nvPr/>
        </p:nvSpPr>
        <p:spPr>
          <a:xfrm>
            <a:off x="8284629" y="45990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67B619-5B07-1709-0181-ED616E871184}"/>
              </a:ext>
            </a:extLst>
          </p:cNvPr>
          <p:cNvSpPr txBox="1"/>
          <p:nvPr/>
        </p:nvSpPr>
        <p:spPr>
          <a:xfrm>
            <a:off x="7090278" y="61507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871C136-A488-EC1B-DD7D-E6C526007833}"/>
              </a:ext>
            </a:extLst>
          </p:cNvPr>
          <p:cNvSpPr txBox="1"/>
          <p:nvPr/>
        </p:nvSpPr>
        <p:spPr>
          <a:xfrm>
            <a:off x="6891468" y="34645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16D2DB-50B5-F2F0-2336-58FFA63011B7}"/>
              </a:ext>
            </a:extLst>
          </p:cNvPr>
          <p:cNvSpPr txBox="1"/>
          <p:nvPr/>
        </p:nvSpPr>
        <p:spPr>
          <a:xfrm>
            <a:off x="5753998" y="6182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C851710-B10F-A8E8-2104-3C3AB1D238AB}"/>
              </a:ext>
            </a:extLst>
          </p:cNvPr>
          <p:cNvSpPr txBox="1"/>
          <p:nvPr/>
        </p:nvSpPr>
        <p:spPr>
          <a:xfrm>
            <a:off x="8382001" y="61483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C7F50E2-AE93-808D-9C60-57414A431C8F}"/>
              </a:ext>
            </a:extLst>
          </p:cNvPr>
          <p:cNvCxnSpPr>
            <a:cxnSpLocks/>
          </p:cNvCxnSpPr>
          <p:nvPr/>
        </p:nvCxnSpPr>
        <p:spPr>
          <a:xfrm flipH="1">
            <a:off x="6477001" y="5953236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775D449-3D42-E012-5F6A-0E15FA536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045102"/>
            <a:ext cx="1148959" cy="82179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153B3C9-4E0B-D1AD-4427-6A2DAFF0DCF7}"/>
              </a:ext>
            </a:extLst>
          </p:cNvPr>
          <p:cNvSpPr txBox="1"/>
          <p:nvPr/>
        </p:nvSpPr>
        <p:spPr>
          <a:xfrm>
            <a:off x="6735291" y="3087385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5329273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وحدات العامل الأول (ولا أنسى الاحتفاظ)؛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عشرات العامل الأول وأضيف الاحتفاظ؛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أقرأالنتيجة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(الجداء).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3 مجموعات قصصية، ثمن الواحدة 87 درهما.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3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شراء 3 مجموعات قصصية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المجموعة الواحدة 87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3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5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(رقمان في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الثمن الذي أدته حفصة للكتبي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3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3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6563" y="4019736"/>
            <a:ext cx="60628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شراء 3 مجموعات قصصية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الواحدة 87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620018" y="6270728"/>
            <a:ext cx="60093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</a:t>
            </a:r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الثمن الذي أدته للكتبي.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3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8768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 التي تم شراؤها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3810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المجموعة الواحدة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100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0772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297358" y="5228725"/>
            <a:ext cx="4129802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سنضرب ثمن المجموعة الواحدة في عدد المجموعات التي تم شراؤها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8862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×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650792" y="4838700"/>
            <a:ext cx="3379407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</a:t>
            </a:r>
            <a:r>
              <a:rPr lang="fr-FR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الثمن الذي أدته للكتبي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الثمن الذي أدته حفصة للكتبي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87×3=261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اشترت حفصة 3 مجموعات قصصية، ثمن الواحدة 87 درهما.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الثمن الذي أدته للكتبي؟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6F951CC-A380-A161-160B-65F2D94FD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7" b="6367"/>
          <a:stretch/>
        </p:blipFill>
        <p:spPr>
          <a:xfrm>
            <a:off x="607342" y="4000500"/>
            <a:ext cx="12501313" cy="4572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64A6AA-27D1-43FE-18A8-D649A2B96D3A}"/>
              </a:ext>
            </a:extLst>
          </p:cNvPr>
          <p:cNvSpPr/>
          <p:nvPr/>
        </p:nvSpPr>
        <p:spPr>
          <a:xfrm>
            <a:off x="685800" y="4762500"/>
            <a:ext cx="60960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CD671-7CA6-C743-6A13-7E0F18BC9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DE20D1-D5F7-A2B4-D347-DA82AAF01B1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EB58F9-8FF8-3AB2-16AE-865D20DF62E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865AA4-A96F-D3CC-DE79-93A76CE086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023946-2512-2521-7131-F6ACF82358EB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7D3C339-4370-3675-950F-36F3FD9683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8BEAEA3-0063-DF94-D445-EF7D6CBBC9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1A9FD80-0D47-D79D-CFC1-15F1A6F5E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7" b="6367"/>
          <a:stretch/>
        </p:blipFill>
        <p:spPr>
          <a:xfrm>
            <a:off x="607342" y="4000500"/>
            <a:ext cx="12501313" cy="4572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267FDB-0BEA-AD80-6F1B-0E62135D1B00}"/>
              </a:ext>
            </a:extLst>
          </p:cNvPr>
          <p:cNvSpPr/>
          <p:nvPr/>
        </p:nvSpPr>
        <p:spPr>
          <a:xfrm>
            <a:off x="685800" y="4762500"/>
            <a:ext cx="60960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67F434-600D-CD63-0615-537A74BED89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01335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EFEBF5-4BE2-1706-BCAE-8A2BA59F8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293" y="4347434"/>
            <a:ext cx="12669715" cy="37284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685799" y="6362699"/>
            <a:ext cx="12669715" cy="6096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0C1EB-E997-0133-DF14-A9721A69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77C9E6E-ABFC-9C2B-8933-376876C1674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2B0591-4DC7-B709-D15A-3F21FB9EACF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E2AD48-5341-681F-38F7-E3E6022BCD7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E50E6D-CB2D-11F9-503B-5876F79D543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DF6E284-0F9E-84A8-60E5-D692B6A8E22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A57A914-753B-D832-B005-1542367BD56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13B0D9D9-7AE8-792C-E81D-36F769B9D7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5293" y="4347434"/>
            <a:ext cx="12669715" cy="37284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B675391-5EB4-AFE4-B096-312023CD7EAD}"/>
              </a:ext>
            </a:extLst>
          </p:cNvPr>
          <p:cNvSpPr/>
          <p:nvPr/>
        </p:nvSpPr>
        <p:spPr>
          <a:xfrm>
            <a:off x="685799" y="6362699"/>
            <a:ext cx="12669715" cy="6096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F06A5DB-3ED8-34C0-17D5-F51DE58DC55C}"/>
              </a:ext>
            </a:extLst>
          </p:cNvPr>
          <p:cNvSpPr txBox="1"/>
          <p:nvPr/>
        </p:nvSpPr>
        <p:spPr>
          <a:xfrm>
            <a:off x="1828800" y="6405889"/>
            <a:ext cx="7326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مئتان وأربعة وثلاثون ألفا وسبعة وتسعون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9245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742" y="4288661"/>
            <a:ext cx="13112195" cy="35711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3048000" y="4914900"/>
            <a:ext cx="50292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5700A-3F87-9681-3F13-FE52021AC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BC2BA7-19CA-AABE-D8C0-0032A385520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467709-ACAC-9243-7A8C-254BA3553F53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0D01E3-B168-0067-5498-B0ABEEFA6A8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BA07E94-A7BA-63C0-07B0-4EE2713D827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BB385A-16CF-4984-1907-5A2511C4CE8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959D66E-0E6C-797E-913E-28E5C015F42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065325-8711-3E39-4FD7-5773169AFD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742" y="4288661"/>
            <a:ext cx="13112195" cy="35711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77DF62-4F17-E670-7B0C-453BE5F5C24C}"/>
              </a:ext>
            </a:extLst>
          </p:cNvPr>
          <p:cNvSpPr/>
          <p:nvPr/>
        </p:nvSpPr>
        <p:spPr>
          <a:xfrm>
            <a:off x="3048000" y="4914900"/>
            <a:ext cx="50292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A520C0-AF84-52C5-1BF3-CE7588F4B021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75553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096" y="4036619"/>
            <a:ext cx="12081300" cy="379085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AB35B-CB3C-56A4-9164-03ECAE4B8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F894D0C-1FB8-2889-2F6B-65B4955B55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702558-0863-F7B1-E717-5BDFEE5BD3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C31811-C64E-0477-1E53-EDD5516E153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74457A5-0581-CD5C-AEA9-665D6AD4B91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6CDCDE8-828C-BC52-37C4-50C6DC80DF1A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4DE6C9E-4FF1-5D49-DC5D-24AE128CB5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771AC75E-F326-3563-81A7-551AEB3B1CB9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9E25F54-0D31-B869-B4E5-DBFE669E83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1096" y="4036619"/>
            <a:ext cx="12081300" cy="379085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6B36A01-A90D-DEA6-6CFB-6BA37D6B9147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728480-78C1-02FE-6B0B-6E361B3C063D}"/>
              </a:ext>
            </a:extLst>
          </p:cNvPr>
          <p:cNvSpPr txBox="1"/>
          <p:nvPr/>
        </p:nvSpPr>
        <p:spPr>
          <a:xfrm>
            <a:off x="1356360" y="7127368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17</a:t>
            </a:r>
            <a:r>
              <a:rPr lang="fr-FR" sz="2800" b="1" dirty="0">
                <a:solidFill>
                  <a:srgbClr val="FF0000"/>
                </a:solidFill>
              </a:rPr>
              <a:t> × </a:t>
            </a:r>
            <a:r>
              <a:rPr lang="ar-MA" sz="2800" b="1" dirty="0">
                <a:solidFill>
                  <a:srgbClr val="FF0000"/>
                </a:solidFill>
              </a:rPr>
              <a:t>2</a:t>
            </a:r>
            <a:r>
              <a:rPr lang="fr-FR" sz="2800" b="1" dirty="0">
                <a:solidFill>
                  <a:srgbClr val="FF0000"/>
                </a:solidFill>
              </a:rPr>
              <a:t> = </a:t>
            </a:r>
            <a:r>
              <a:rPr lang="ar-MA" sz="2800" b="1" dirty="0">
                <a:solidFill>
                  <a:srgbClr val="FF0000"/>
                </a:solidFill>
              </a:rPr>
              <a:t>34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761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/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الضرب (رقمان في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26941</TotalTime>
  <Words>1575</Words>
  <Application>Microsoft Office PowerPoint</Application>
  <PresentationFormat>Personnalisé</PresentationFormat>
  <Paragraphs>449</Paragraphs>
  <Slides>58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5" baseType="lpstr">
      <vt:lpstr>Dosis</vt:lpstr>
      <vt:lpstr>Carelia</vt:lpstr>
      <vt:lpstr>Calibri</vt:lpstr>
      <vt:lpstr>Arial</vt:lpstr>
      <vt:lpstr>Microsoft Uighur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224</cp:revision>
  <dcterms:created xsi:type="dcterms:W3CDTF">2006-08-16T00:00:00Z</dcterms:created>
  <dcterms:modified xsi:type="dcterms:W3CDTF">2025-09-17T01:41:03Z</dcterms:modified>
  <dc:identifier>DAFtlvZnwz4</dc:identifier>
</cp:coreProperties>
</file>