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519" r:id="rId15"/>
    <p:sldId id="2134808520" r:id="rId16"/>
    <p:sldId id="2134808521" r:id="rId17"/>
    <p:sldId id="2134808522" r:id="rId18"/>
    <p:sldId id="2134808447" r:id="rId19"/>
    <p:sldId id="2134808565" r:id="rId20"/>
    <p:sldId id="2134808459" r:id="rId21"/>
    <p:sldId id="2134808450" r:id="rId22"/>
    <p:sldId id="2134808530" r:id="rId23"/>
    <p:sldId id="2134808531" r:id="rId24"/>
    <p:sldId id="2134808509" r:id="rId25"/>
    <p:sldId id="2134808566" r:id="rId26"/>
    <p:sldId id="2134808557" r:id="rId27"/>
    <p:sldId id="2134808567" r:id="rId28"/>
    <p:sldId id="2134808460" r:id="rId29"/>
    <p:sldId id="2134808453" r:id="rId30"/>
    <p:sldId id="2134808537" r:id="rId31"/>
    <p:sldId id="2134808538" r:id="rId32"/>
    <p:sldId id="2134808540" r:id="rId33"/>
    <p:sldId id="2134808562" r:id="rId34"/>
    <p:sldId id="2134808550" r:id="rId35"/>
    <p:sldId id="2134808543" r:id="rId36"/>
    <p:sldId id="2134808454" r:id="rId37"/>
    <p:sldId id="2134808542" r:id="rId38"/>
    <p:sldId id="2134808559" r:id="rId39"/>
    <p:sldId id="2134808547" r:id="rId40"/>
    <p:sldId id="2134808544" r:id="rId41"/>
    <p:sldId id="2134808548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461" r:id="rId56"/>
    <p:sldId id="2134808564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0.png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على جدول الطرح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بناء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3-8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10-4=..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10-4=6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997522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ببناء جدول الطرح. خذوا كراساتكم ص 11 وأنجزوا النشاط رقم 1 بسرعة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D52BB2-F915-EC1A-AB25-73CF89A9A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1" y="3619500"/>
            <a:ext cx="13205219" cy="5155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81703D-297C-5BD6-33A2-748C6182B0CE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2AAE6-B7CA-A63C-5417-AFEB2161B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11198A-B45B-A3C4-9042-D6BA50862FC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0BABA-3E4E-71ED-268A-34B09FECC0BE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5E56FD-0C9B-A8D5-2F90-241B0246F54B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5E4545B-8A5A-D960-E4F6-23502357BFDF}"/>
              </a:ext>
            </a:extLst>
          </p:cNvPr>
          <p:cNvSpPr txBox="1"/>
          <p:nvPr/>
        </p:nvSpPr>
        <p:spPr>
          <a:xfrm>
            <a:off x="0" y="997522"/>
            <a:ext cx="1251086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سنصحح بشكل تفاعلي (يتم التصحيح على السبورة الجانبية)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الجزء المتبقي من الجدول في منازلكم.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C96B6E-710D-9A82-4C13-2C07D876262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8F7E43-1BBB-B895-C259-D9BA499639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68D0219-ED7F-CCEF-3D5B-978259EB01D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631F7D-EC1D-E304-0440-62C0C22BE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81" y="3619500"/>
            <a:ext cx="13205219" cy="5155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553B12-CA0B-0471-A49E-D93F16F01E5A}"/>
              </a:ext>
            </a:extLst>
          </p:cNvPr>
          <p:cNvSpPr/>
          <p:nvPr/>
        </p:nvSpPr>
        <p:spPr>
          <a:xfrm>
            <a:off x="609600" y="46863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30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643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643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3543300"/>
            <a:ext cx="8077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643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2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524" y="5152932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21192" y="3989356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11530FC-DD93-EA0C-EC3A-9BEB9CE1CF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418" y="3811297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1275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A3F0AB8-8988-B723-D977-17DC6551B4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71F90B0-F71F-AF59-1C5B-6B08AA4FE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C9591D-C725-C314-D0E6-044B4A21CC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11321C9-C36C-DA5E-461D-4DD1C74A17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6A5869B-2675-3A49-8CAC-36371416A9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F46BA4D-CF67-E052-0299-E5122C7DE7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B333AA-1874-06AA-468D-3D56580115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2A7759A-243D-F80E-FAEB-3818E3E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807" y="5318144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0A473-7516-B5B6-E973-B93070FE1E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0999476-73EA-1719-4EC3-1F0013A6F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9DD3AD2-84B9-47FC-2FF6-0A11410371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55F248E-4A41-E597-B0A4-0CDD0FDABC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31FEC2-5E41-7BB0-FD09-C349B93AF7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670" y="5172434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24201D-6822-6EFA-90D1-B0067D2918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83" y="3747510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5EAAD6B-F3F2-9C66-DDE2-0B84937B98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004" y="4607974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E9D6548-D012-24A8-A221-C192916847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08B6882-2833-ADDB-FD16-E8B28BC6D3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EC889A9-1A3F-B9E3-34E8-A1186DBE65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4BCFE4-9256-449C-F0D5-600CF9E3BB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A91A2C1-0002-5C3B-749C-37D3481A11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C5B2FDC-A231-65D3-DE52-FED4DC0D2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6" name="Image 4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600465E-D5BF-50F0-1223-06B4B34EDC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38" y="3698197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41249C-62A5-9695-B945-DBBB2EE25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7AD21B0-7749-18A8-F8BD-7FD32FE78A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1A8B4AB-882D-BCFD-4601-B4653228D1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9F7B74C-C852-A38E-ADA3-7DC27DE997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D1C90D0-E03E-3BC4-C813-AF351B2382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416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8BDC254-033D-08A3-D0F5-060A04048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78" y="3698197"/>
            <a:ext cx="674698" cy="1406051"/>
          </a:xfrm>
          <a:prstGeom prst="rect">
            <a:avLst/>
          </a:prstGeom>
        </p:spPr>
      </p:pic>
      <p:pic>
        <p:nvPicPr>
          <p:cNvPr id="9" name="Image 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15EF993-F689-360D-3133-B43938D09F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0" y="5249177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A65F59E-A900-022D-087A-16E9EC31D1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268" y="3754654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59C010E-2F2D-C2B7-FDA6-31A7AFE320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2" name="Image 1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3511FA-4F4C-F4C5-A13D-3F65F16174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48100"/>
            <a:ext cx="691822" cy="1425101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2434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طرح عددين بمبادلة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 درهما لمريم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165 درهما من نقودها لعمر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لديه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5717281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4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7195607" y="4274060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5</a:t>
            </a:r>
            <a:endParaRPr lang="fr-FR" sz="24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CF47CB-AF14-BF26-30F3-7F5488DCC215}"/>
              </a:ext>
            </a:extLst>
          </p:cNvPr>
          <p:cNvSpPr txBox="1"/>
          <p:nvPr/>
        </p:nvSpPr>
        <p:spPr>
          <a:xfrm>
            <a:off x="5652623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BFC35D3-541F-2B38-C3AE-B2785F8848D2}"/>
              </a:ext>
            </a:extLst>
          </p:cNvPr>
          <p:cNvSpPr txBox="1"/>
          <p:nvPr/>
        </p:nvSpPr>
        <p:spPr>
          <a:xfrm>
            <a:off x="8471977" y="427241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12</a:t>
            </a:r>
            <a:endParaRPr lang="fr-FR" sz="2400" b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CCB4A11-0D44-21DE-9830-F06AE34A1B1D}"/>
              </a:ext>
            </a:extLst>
          </p:cNvPr>
          <p:cNvCxnSpPr/>
          <p:nvPr/>
        </p:nvCxnSpPr>
        <p:spPr>
          <a:xfrm>
            <a:off x="8359593" y="4734081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BFE854E-19FF-2F30-6CE8-D460CA04D2B6}"/>
              </a:ext>
            </a:extLst>
          </p:cNvPr>
          <p:cNvCxnSpPr/>
          <p:nvPr/>
        </p:nvCxnSpPr>
        <p:spPr>
          <a:xfrm>
            <a:off x="6990333" y="4761755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163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للكتبي 200 درهم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أو 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رده الكتبي لنزار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 163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للكتبي 200 درهم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رده الكتبي.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9530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الكتب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أعطاه للكتبي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5725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296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29" y="5228725"/>
            <a:ext cx="3860225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ثمن الكتب من المبلغ الذي أعطاه نزار للكتبي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46976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رده الكتبي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200-163=37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نزار كتبا مدرسية ب 163 درهما أعطى للكتبي 200 درهم.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رده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A8C84B5-03B3-9315-64B6-7B427832FA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9" y="3803650"/>
            <a:ext cx="12954001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BBEFF7D6-E1CB-BD01-4EEF-5B3CFD377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99" y="3803650"/>
            <a:ext cx="12954001" cy="409575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E26FFD75-3CFF-D2B2-CE7A-FFFA3C8B9DE6}"/>
              </a:ext>
            </a:extLst>
          </p:cNvPr>
          <p:cNvSpPr txBox="1"/>
          <p:nvPr/>
        </p:nvSpPr>
        <p:spPr>
          <a:xfrm>
            <a:off x="2109846" y="701295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3CAEFF3-8B05-F952-2E67-85529D2C589D}"/>
              </a:ext>
            </a:extLst>
          </p:cNvPr>
          <p:cNvSpPr txBox="1"/>
          <p:nvPr/>
        </p:nvSpPr>
        <p:spPr>
          <a:xfrm>
            <a:off x="4252257" y="7012950"/>
            <a:ext cx="853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38D7D6C-7C0D-9148-FB40-A628BBE98B01}"/>
              </a:ext>
            </a:extLst>
          </p:cNvPr>
          <p:cNvSpPr txBox="1"/>
          <p:nvPr/>
        </p:nvSpPr>
        <p:spPr>
          <a:xfrm>
            <a:off x="8162964" y="697485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86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E527C08-E8DD-C377-0B89-ACF873A389AB}"/>
              </a:ext>
            </a:extLst>
          </p:cNvPr>
          <p:cNvSpPr txBox="1"/>
          <p:nvPr/>
        </p:nvSpPr>
        <p:spPr>
          <a:xfrm>
            <a:off x="11887200" y="70586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BB7EB64-390B-2AFA-68E7-7DDD72919416}"/>
              </a:ext>
            </a:extLst>
          </p:cNvPr>
          <p:cNvSpPr txBox="1"/>
          <p:nvPr/>
        </p:nvSpPr>
        <p:spPr>
          <a:xfrm>
            <a:off x="10378143" y="6144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C473230-E2C4-560F-C89E-B438D9426A25}"/>
              </a:ext>
            </a:extLst>
          </p:cNvPr>
          <p:cNvSpPr txBox="1"/>
          <p:nvPr/>
        </p:nvSpPr>
        <p:spPr>
          <a:xfrm>
            <a:off x="8839200" y="6144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45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F0C502C-5713-D046-4DFA-BDDE44FA1117}"/>
              </a:ext>
            </a:extLst>
          </p:cNvPr>
          <p:cNvSpPr txBox="1"/>
          <p:nvPr/>
        </p:nvSpPr>
        <p:spPr>
          <a:xfrm>
            <a:off x="5715000" y="6144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9504B11-9DF6-951C-CEC6-71C2659020E3}"/>
              </a:ext>
            </a:extLst>
          </p:cNvPr>
          <p:cNvSpPr txBox="1"/>
          <p:nvPr/>
        </p:nvSpPr>
        <p:spPr>
          <a:xfrm>
            <a:off x="1381164" y="61442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80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9A138F0-356D-7974-8FAF-8A4D1EEEF8F9}"/>
              </a:ext>
            </a:extLst>
          </p:cNvPr>
          <p:cNvSpPr txBox="1"/>
          <p:nvPr/>
        </p:nvSpPr>
        <p:spPr>
          <a:xfrm>
            <a:off x="2819400" y="52298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44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2CE8ABA-07C3-E93F-5799-D8748A62F3EC}"/>
              </a:ext>
            </a:extLst>
          </p:cNvPr>
          <p:cNvSpPr txBox="1"/>
          <p:nvPr/>
        </p:nvSpPr>
        <p:spPr>
          <a:xfrm>
            <a:off x="5044440" y="52298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36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20FB478-2B65-F805-25D0-8443531B9D1C}"/>
              </a:ext>
            </a:extLst>
          </p:cNvPr>
          <p:cNvSpPr txBox="1"/>
          <p:nvPr/>
        </p:nvSpPr>
        <p:spPr>
          <a:xfrm>
            <a:off x="8162964" y="52298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7A65E47-5037-4553-876F-934CC96327EB}"/>
              </a:ext>
            </a:extLst>
          </p:cNvPr>
          <p:cNvSpPr txBox="1"/>
          <p:nvPr/>
        </p:nvSpPr>
        <p:spPr>
          <a:xfrm>
            <a:off x="11134764" y="522988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22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CE6913B-00AB-3460-6E32-4A3173C54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1" y="4000500"/>
            <a:ext cx="13054819" cy="39909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90672" y="5640167"/>
            <a:ext cx="12578853" cy="1143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DED32715-CB70-96D7-A38C-AB5D18EB1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1" y="4000500"/>
            <a:ext cx="13054819" cy="399097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461CBEC-E99A-74AE-67B3-378EC2F88BBA}"/>
              </a:ext>
            </a:extLst>
          </p:cNvPr>
          <p:cNvSpPr/>
          <p:nvPr/>
        </p:nvSpPr>
        <p:spPr>
          <a:xfrm>
            <a:off x="490672" y="5640167"/>
            <a:ext cx="12578853" cy="1143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F388F2C-5B4A-3537-13D6-889A2432E19D}"/>
              </a:ext>
            </a:extLst>
          </p:cNvPr>
          <p:cNvSpPr txBox="1"/>
          <p:nvPr/>
        </p:nvSpPr>
        <p:spPr>
          <a:xfrm>
            <a:off x="5181600" y="574863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مئتان وسبعة وثلاثون ألفا وتسع مئة وأربعة وستون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7F0FB08-739B-2EC4-3A41-24D5305B4095}"/>
              </a:ext>
            </a:extLst>
          </p:cNvPr>
          <p:cNvSpPr txBox="1"/>
          <p:nvPr/>
        </p:nvSpPr>
        <p:spPr>
          <a:xfrm>
            <a:off x="5181600" y="620583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مئة وثمانية وثلاثون ألفا خمسة وسبعون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169161F-97A0-0839-FBCA-6A4E597110F2}"/>
              </a:ext>
            </a:extLst>
          </p:cNvPr>
          <p:cNvSpPr txBox="1"/>
          <p:nvPr/>
        </p:nvSpPr>
        <p:spPr>
          <a:xfrm>
            <a:off x="11022203" y="62058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138 075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D51DBF1-EC69-2608-AB06-6E408D6C9041}"/>
              </a:ext>
            </a:extLst>
          </p:cNvPr>
          <p:cNvSpPr txBox="1"/>
          <p:nvPr/>
        </p:nvSpPr>
        <p:spPr>
          <a:xfrm>
            <a:off x="-1" y="571053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200 000 + 30 000 + 7 000 + 900 + 60 + 4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466E8F9-187E-7E43-F5DF-7B52B613B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587" y="4424362"/>
            <a:ext cx="13164293" cy="37263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053913" y="5546968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2170223-0501-F76F-BC04-9CA948026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613849"/>
            <a:ext cx="13164293" cy="37263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FBBA42-F372-6BC0-5C19-19799DC08B2C}"/>
              </a:ext>
            </a:extLst>
          </p:cNvPr>
          <p:cNvSpPr/>
          <p:nvPr/>
        </p:nvSpPr>
        <p:spPr>
          <a:xfrm>
            <a:off x="8028513" y="5657850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69" y="2470116"/>
            <a:ext cx="12174692" cy="4609041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6331625B-57CC-79B2-08E3-FA1DC81AC73A}"/>
              </a:ext>
            </a:extLst>
          </p:cNvPr>
          <p:cNvGrpSpPr/>
          <p:nvPr/>
        </p:nvGrpSpPr>
        <p:grpSpPr>
          <a:xfrm>
            <a:off x="2819400" y="6050654"/>
            <a:ext cx="6477000" cy="3591999"/>
            <a:chOff x="5142970" y="6297391"/>
            <a:chExt cx="7028933" cy="3613775"/>
          </a:xfrm>
        </p:grpSpPr>
        <p:pic>
          <p:nvPicPr>
            <p:cNvPr id="10" name="Image 9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993A539B-2F9D-7176-6A26-FE80A6A77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11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0F4A9B6A-9F7A-3FB9-A606-6D70D64748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 11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52194758-057F-51A6-BA4F-914837742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F743593-B2A1-8107-4BD6-5C739F9B68EF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الطرح بمبادلة أو مبادلتين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 جدول الطرح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26659</TotalTime>
  <Words>1722</Words>
  <Application>Microsoft Office PowerPoint</Application>
  <PresentationFormat>Personnalisé</PresentationFormat>
  <Paragraphs>466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Dosis</vt:lpstr>
      <vt:lpstr>Microsoft Uighur</vt:lpstr>
      <vt:lpstr>Calibri</vt:lpstr>
      <vt:lpstr>Carelia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209</cp:revision>
  <dcterms:created xsi:type="dcterms:W3CDTF">2006-08-16T00:00:00Z</dcterms:created>
  <dcterms:modified xsi:type="dcterms:W3CDTF">2025-09-12T20:06:12Z</dcterms:modified>
  <dc:identifier>DAFtlvZnwz4</dc:identifier>
</cp:coreProperties>
</file>