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7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19" r:id="rId15"/>
    <p:sldId id="2134808520" r:id="rId16"/>
    <p:sldId id="2134808521" r:id="rId17"/>
    <p:sldId id="2134808522" r:id="rId18"/>
    <p:sldId id="2134808459" r:id="rId19"/>
    <p:sldId id="2134808450" r:id="rId20"/>
    <p:sldId id="2134808530" r:id="rId21"/>
    <p:sldId id="2134808531" r:id="rId22"/>
    <p:sldId id="2134808509" r:id="rId23"/>
    <p:sldId id="2134808557" r:id="rId24"/>
    <p:sldId id="2134808460" r:id="rId25"/>
    <p:sldId id="2134808453" r:id="rId26"/>
    <p:sldId id="2134808537" r:id="rId27"/>
    <p:sldId id="2134808538" r:id="rId28"/>
    <p:sldId id="2134808540" r:id="rId29"/>
    <p:sldId id="2134808562" r:id="rId30"/>
    <p:sldId id="2134808550" r:id="rId31"/>
    <p:sldId id="2134808543" r:id="rId32"/>
    <p:sldId id="2134808454" r:id="rId33"/>
    <p:sldId id="2134808542" r:id="rId34"/>
    <p:sldId id="2134808559" r:id="rId35"/>
    <p:sldId id="2134808547" r:id="rId36"/>
    <p:sldId id="2134808544" r:id="rId37"/>
    <p:sldId id="2134808548" r:id="rId38"/>
    <p:sldId id="2134808545" r:id="rId39"/>
    <p:sldId id="2134808549" r:id="rId40"/>
    <p:sldId id="2134808455" r:id="rId41"/>
    <p:sldId id="2134808551" r:id="rId42"/>
    <p:sldId id="2134808546" r:id="rId43"/>
    <p:sldId id="2134808467" r:id="rId44"/>
    <p:sldId id="2134808468" r:id="rId45"/>
    <p:sldId id="2134808499" r:id="rId46"/>
    <p:sldId id="2134808474" r:id="rId47"/>
    <p:sldId id="2134808558" r:id="rId48"/>
    <p:sldId id="2134808472" r:id="rId49"/>
    <p:sldId id="2134808501" r:id="rId50"/>
    <p:sldId id="2134808518" r:id="rId51"/>
    <p:sldId id="2134808563" r:id="rId52"/>
    <p:sldId id="2134808461" r:id="rId53"/>
    <p:sldId id="2134808564" r:id="rId54"/>
    <p:sldId id="2134808503" r:id="rId55"/>
    <p:sldId id="2134808504" r:id="rId56"/>
  </p:sldIdLst>
  <p:sldSz cx="13716000" cy="10287000"/>
  <p:notesSz cx="6858000" cy="9144000"/>
  <p:embeddedFontLst>
    <p:embeddedFont>
      <p:font typeface="Carelia" panose="020B0604020202020204" charset="0"/>
      <p:regular r:id="rId58"/>
    </p:embeddedFont>
    <p:embeddedFont>
      <p:font typeface="Dosis" pitchFamily="2" charset="0"/>
      <p:regular r:id="rId59"/>
      <p:bold r:id="rId60"/>
    </p:embeddedFont>
    <p:embeddedFont>
      <p:font typeface="IBM Plex Sans Arabic" panose="020B060402020202020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353" autoAdjust="0"/>
    <p:restoredTop sz="95226" autoAdjust="0"/>
  </p:normalViewPr>
  <p:slideViewPr>
    <p:cSldViewPr>
      <p:cViewPr varScale="1">
        <p:scale>
          <a:sx n="47" d="100"/>
          <a:sy n="47" d="100"/>
        </p:scale>
        <p:origin x="88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9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 على جدول الجمع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قراءة جدول الجمع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أو 4 تلاميذ لقراءة الجدول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00100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3962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999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847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847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4384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847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138290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262" y="51529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524" y="5152932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66F7F41-8AFC-EB9B-B736-675FA9E2E3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21192" y="3989356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11" y="5116549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8919FEE-3771-47F2-B39D-77405A3F7B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22" y="5199257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1530FC-DD93-EA0C-EC3A-9BEB9CE1C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418" y="3811297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06C1AE9-F3A1-921F-B327-B1A4A80D80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96" y="3848100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029" y="5165712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65" y="5151409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FB30416-AC90-2362-F50D-0E773577DC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293" y="3766040"/>
            <a:ext cx="679221" cy="1391763"/>
          </a:xfrm>
          <a:prstGeom prst="rect">
            <a:avLst/>
          </a:prstGeom>
        </p:spPr>
      </p:pic>
      <p:pic>
        <p:nvPicPr>
          <p:cNvPr id="45" name="Image 4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C94F4F6-C6E1-D6C3-1FC2-764D2DEEEF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202" y="3751737"/>
            <a:ext cx="679221" cy="1391763"/>
          </a:xfrm>
          <a:prstGeom prst="rect">
            <a:avLst/>
          </a:prstGeom>
        </p:spPr>
      </p:pic>
      <p:pic>
        <p:nvPicPr>
          <p:cNvPr id="46" name="Image 4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D4A3D94-C8F3-966D-D792-5C47720A07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300" y="376116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D438258-7F45-1677-B0D3-F05DFF0EC4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397" y="4486924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78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40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2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9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11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80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62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98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52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509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319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32" y="3747510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275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347910A-392A-0227-DADD-180019F48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07" y="5120412"/>
            <a:ext cx="691822" cy="1425101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5EAACC8-7A48-C359-B3F3-1BF60B6DFA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728988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F1C31B-D5EA-6F00-518C-98A8B385B2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807" y="5139447"/>
            <a:ext cx="676747" cy="143938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0AD8F0-F884-6084-BF9F-CF715169B0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778" y="3725524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E9D6548-D012-24A8-A221-C192916847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040" y="3740166"/>
            <a:ext cx="676747" cy="1439388"/>
          </a:xfrm>
          <a:prstGeom prst="rect">
            <a:avLst/>
          </a:prstGeom>
        </p:spPr>
      </p:pic>
      <p:pic>
        <p:nvPicPr>
          <p:cNvPr id="47" name="Image 4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CB1C6C4-7EE6-F85D-C601-26626C70F7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609" y="5292478"/>
            <a:ext cx="679221" cy="1391763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53" name="Image 5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930457A-1D5C-023E-E47C-0FAAFDF3BE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348" y="5146768"/>
            <a:ext cx="676747" cy="1439388"/>
          </a:xfrm>
          <a:prstGeom prst="rect">
            <a:avLst/>
          </a:prstGeom>
        </p:spPr>
      </p:pic>
      <p:pic>
        <p:nvPicPr>
          <p:cNvPr id="54" name="Image 5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A499FC-A609-816B-F484-72A2E3FA0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61" y="3721844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 لمريم ويطلب منها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165 درهما لعمر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546580" y="47310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46031" y="537734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9861307" y="533149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001558" y="4820334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تعطي نقودها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عمر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168698" y="396485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573246" y="453127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1628558" y="5076632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9683607" y="471355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8807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DFFB62F-70C2-7FCA-4000-3B9A83DA3D9B}"/>
              </a:ext>
            </a:extLst>
          </p:cNvPr>
          <p:cNvSpPr txBox="1"/>
          <p:nvPr/>
        </p:nvSpPr>
        <p:spPr>
          <a:xfrm>
            <a:off x="5493820" y="4379268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76460B-BE15-378F-5F80-F159735D90F8}"/>
              </a:ext>
            </a:extLst>
          </p:cNvPr>
          <p:cNvSpPr txBox="1"/>
          <p:nvPr/>
        </p:nvSpPr>
        <p:spPr>
          <a:xfrm>
            <a:off x="6849774" y="4379267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CF47CB-AF14-BF26-30F3-7F5488DCC215}"/>
              </a:ext>
            </a:extLst>
          </p:cNvPr>
          <p:cNvSpPr txBox="1"/>
          <p:nvPr/>
        </p:nvSpPr>
        <p:spPr>
          <a:xfrm>
            <a:off x="5652623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العشرات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عشرات المجموع فوق مئات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7953986"/>
            <a:ext cx="11656300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 مع المئات 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147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الدفاتر98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صرفه الأب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147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 98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الجمع.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صرفه الأب.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بأكثر من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الدفاتر إلى ثمن الكتب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صرفه الأب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147+98=245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الأب كتبا مدرسية ب 147 درهما ومجموعة من الدفاتر ب 98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صرفه الأب؟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E48D61B-B98D-3ECA-C0B2-070CE4BFE2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22"/>
          <a:stretch>
            <a:fillRect/>
          </a:stretch>
        </p:blipFill>
        <p:spPr>
          <a:xfrm>
            <a:off x="267249" y="4377340"/>
            <a:ext cx="13296351" cy="34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:a16="http://schemas.microsoft.com/office/drawing/2014/main" id="{6F014E19-2EEF-BBA8-71CD-C620EEFD6847}"/>
              </a:ext>
            </a:extLst>
          </p:cNvPr>
          <p:cNvGrpSpPr/>
          <p:nvPr/>
        </p:nvGrpSpPr>
        <p:grpSpPr>
          <a:xfrm>
            <a:off x="267249" y="4377340"/>
            <a:ext cx="13172897" cy="3468319"/>
            <a:chOff x="267249" y="4377340"/>
            <a:chExt cx="13296351" cy="346831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8D7854F-AA44-16D5-DE9A-BF1BC8DAE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822"/>
            <a:stretch>
              <a:fillRect/>
            </a:stretch>
          </p:blipFill>
          <p:spPr>
            <a:xfrm>
              <a:off x="267249" y="4377340"/>
              <a:ext cx="13296351" cy="3468319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129603C-9FC7-37BE-60AD-CDEE2F656A7F}"/>
                </a:ext>
              </a:extLst>
            </p:cNvPr>
            <p:cNvSpPr txBox="1"/>
            <p:nvPr/>
          </p:nvSpPr>
          <p:spPr>
            <a:xfrm>
              <a:off x="2743201" y="59156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7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1ED2489-6490-1495-FAD3-075A8FED7C97}"/>
                </a:ext>
              </a:extLst>
            </p:cNvPr>
            <p:cNvSpPr txBox="1"/>
            <p:nvPr/>
          </p:nvSpPr>
          <p:spPr>
            <a:xfrm>
              <a:off x="6930665" y="59156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8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A0279C8E-50EB-19CE-F9AE-95D81DBB778A}"/>
                </a:ext>
              </a:extLst>
            </p:cNvPr>
            <p:cNvSpPr txBox="1"/>
            <p:nvPr/>
          </p:nvSpPr>
          <p:spPr>
            <a:xfrm>
              <a:off x="4881883" y="694713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9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DCE4C67-1DD3-82EA-DE48-BE75B18B59AD}"/>
                </a:ext>
              </a:extLst>
            </p:cNvPr>
            <p:cNvSpPr txBox="1"/>
            <p:nvPr/>
          </p:nvSpPr>
          <p:spPr>
            <a:xfrm>
              <a:off x="5409653" y="59156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6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E38FDE4-17D8-EBF2-7FEB-8BADDFE4C07F}"/>
                </a:ext>
              </a:extLst>
            </p:cNvPr>
            <p:cNvSpPr txBox="1"/>
            <p:nvPr/>
          </p:nvSpPr>
          <p:spPr>
            <a:xfrm>
              <a:off x="2743201" y="696999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8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5605A87-A6F0-ADD4-8C93-EC94539B894F}"/>
                </a:ext>
              </a:extLst>
            </p:cNvPr>
            <p:cNvSpPr txBox="1"/>
            <p:nvPr/>
          </p:nvSpPr>
          <p:spPr>
            <a:xfrm>
              <a:off x="609600" y="69824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9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9B06D54-550D-5F2B-021C-48B7B94462F0}"/>
                </a:ext>
              </a:extLst>
            </p:cNvPr>
            <p:cNvSpPr txBox="1"/>
            <p:nvPr/>
          </p:nvSpPr>
          <p:spPr>
            <a:xfrm>
              <a:off x="11763739" y="59156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8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5EAD873-6F39-370C-E2A7-808DD4C31E41}"/>
                </a:ext>
              </a:extLst>
            </p:cNvPr>
            <p:cNvSpPr txBox="1"/>
            <p:nvPr/>
          </p:nvSpPr>
          <p:spPr>
            <a:xfrm>
              <a:off x="9601200" y="589282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6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6A6DA180-F1F4-2E6F-DD66-F14232BFE624}"/>
                </a:ext>
              </a:extLst>
            </p:cNvPr>
            <p:cNvSpPr txBox="1"/>
            <p:nvPr/>
          </p:nvSpPr>
          <p:spPr>
            <a:xfrm>
              <a:off x="9067800" y="69824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9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7065A5F-4454-9BBF-8500-D724F5C85E20}"/>
                </a:ext>
              </a:extLst>
            </p:cNvPr>
            <p:cNvSpPr txBox="1"/>
            <p:nvPr/>
          </p:nvSpPr>
          <p:spPr>
            <a:xfrm>
              <a:off x="7467600" y="69824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9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CAD265AA-7024-8AE9-9BCD-46E12C15693B}"/>
                </a:ext>
              </a:extLst>
            </p:cNvPr>
            <p:cNvSpPr txBox="1"/>
            <p:nvPr/>
          </p:nvSpPr>
          <p:spPr>
            <a:xfrm>
              <a:off x="11734800" y="69824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2800" b="1" dirty="0">
                  <a:solidFill>
                    <a:srgbClr val="FF0000"/>
                  </a:solidFill>
                </a:rPr>
                <a:t>6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4FF1F3-3D41-9EE5-7129-9EA9C9141C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0"/>
          <a:stretch>
            <a:fillRect/>
          </a:stretch>
        </p:blipFill>
        <p:spPr>
          <a:xfrm>
            <a:off x="268983" y="2980186"/>
            <a:ext cx="13145763" cy="582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:a16="http://schemas.microsoft.com/office/drawing/2014/main" id="{C3BEAB70-027A-9A56-817D-7D19BF2C24E6}"/>
              </a:ext>
            </a:extLst>
          </p:cNvPr>
          <p:cNvGrpSpPr/>
          <p:nvPr/>
        </p:nvGrpSpPr>
        <p:grpSpPr>
          <a:xfrm>
            <a:off x="268983" y="2980186"/>
            <a:ext cx="13145763" cy="5820913"/>
            <a:chOff x="268983" y="2980186"/>
            <a:chExt cx="13145763" cy="582091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7F0D37F-DE22-B56D-D317-333BBB8B4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500"/>
            <a:stretch>
              <a:fillRect/>
            </a:stretch>
          </p:blipFill>
          <p:spPr>
            <a:xfrm>
              <a:off x="268983" y="2980186"/>
              <a:ext cx="13145763" cy="5820913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4245B42-269E-640B-4FF6-CAA281AD1CDB}"/>
                </a:ext>
              </a:extLst>
            </p:cNvPr>
            <p:cNvSpPr txBox="1"/>
            <p:nvPr/>
          </p:nvSpPr>
          <p:spPr>
            <a:xfrm>
              <a:off x="1295400" y="4838700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خمس مئة وثمانية وأربعون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7DA61BE-E5E0-014A-7FB0-6E51BF8BC94B}"/>
                </a:ext>
              </a:extLst>
            </p:cNvPr>
            <p:cNvSpPr txBox="1"/>
            <p:nvPr/>
          </p:nvSpPr>
          <p:spPr>
            <a:xfrm>
              <a:off x="1447800" y="5448300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تسع مئة وثلاثة وأربعون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ACEDC5B-88A4-FF36-3038-7334B809747E}"/>
                </a:ext>
              </a:extLst>
            </p:cNvPr>
            <p:cNvSpPr txBox="1"/>
            <p:nvPr/>
          </p:nvSpPr>
          <p:spPr>
            <a:xfrm>
              <a:off x="1447800" y="6667500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سبع مئة وخمسة وثمانون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9C3FB96-BABD-5911-6A14-92D5E727C43F}"/>
                </a:ext>
              </a:extLst>
            </p:cNvPr>
            <p:cNvSpPr txBox="1"/>
            <p:nvPr/>
          </p:nvSpPr>
          <p:spPr>
            <a:xfrm>
              <a:off x="6210299" y="48387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548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1521CBE-1819-7029-20B4-6300E9EAFA12}"/>
                </a:ext>
              </a:extLst>
            </p:cNvPr>
            <p:cNvSpPr txBox="1"/>
            <p:nvPr/>
          </p:nvSpPr>
          <p:spPr>
            <a:xfrm>
              <a:off x="6248400" y="6053435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698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C7FE2230-3858-BD4D-CE5A-0874E2D1867B}"/>
                </a:ext>
              </a:extLst>
            </p:cNvPr>
            <p:cNvSpPr txBox="1"/>
            <p:nvPr/>
          </p:nvSpPr>
          <p:spPr>
            <a:xfrm>
              <a:off x="8305800" y="5443835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3 + 40 + 900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5B196A1-C87B-93D1-9E15-531594F0D0E1}"/>
                </a:ext>
              </a:extLst>
            </p:cNvPr>
            <p:cNvSpPr txBox="1"/>
            <p:nvPr/>
          </p:nvSpPr>
          <p:spPr>
            <a:xfrm>
              <a:off x="8305800" y="6053435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8 + 90 + 600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FA48946-E469-E2BB-FBF0-38C1FAB5E3F9}"/>
                </a:ext>
              </a:extLst>
            </p:cNvPr>
            <p:cNvSpPr txBox="1"/>
            <p:nvPr/>
          </p:nvSpPr>
          <p:spPr>
            <a:xfrm>
              <a:off x="8305800" y="6663035"/>
              <a:ext cx="4038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2400" b="1" dirty="0">
                  <a:solidFill>
                    <a:srgbClr val="FF0000"/>
                  </a:solidFill>
                </a:rPr>
                <a:t>5 + 80 + 700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364CC0F-CD6E-062C-C3E3-00E84553D4A9}"/>
                </a:ext>
              </a:extLst>
            </p:cNvPr>
            <p:cNvSpPr txBox="1"/>
            <p:nvPr/>
          </p:nvSpPr>
          <p:spPr>
            <a:xfrm>
              <a:off x="3352800" y="7962900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&lt;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92835F25-287C-D7E3-E47B-B8E869C7518B}"/>
                </a:ext>
              </a:extLst>
            </p:cNvPr>
            <p:cNvSpPr txBox="1"/>
            <p:nvPr/>
          </p:nvSpPr>
          <p:spPr>
            <a:xfrm>
              <a:off x="5486400" y="7954953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&lt;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2D7A76BD-4FD3-6375-504B-3BF980C18201}"/>
                </a:ext>
              </a:extLst>
            </p:cNvPr>
            <p:cNvSpPr txBox="1"/>
            <p:nvPr/>
          </p:nvSpPr>
          <p:spPr>
            <a:xfrm>
              <a:off x="9753600" y="7954953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&lt;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339EDAA6-1AED-7805-C6EB-1D9F96BA8383}"/>
                </a:ext>
              </a:extLst>
            </p:cNvPr>
            <p:cNvSpPr txBox="1"/>
            <p:nvPr/>
          </p:nvSpPr>
          <p:spPr>
            <a:xfrm>
              <a:off x="7620000" y="7954952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&gt;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78253D3-2AE3-DEDA-5FE5-A4194A07D1D9}"/>
                </a:ext>
              </a:extLst>
            </p:cNvPr>
            <p:cNvSpPr txBox="1"/>
            <p:nvPr/>
          </p:nvSpPr>
          <p:spPr>
            <a:xfrm>
              <a:off x="11963400" y="7987725"/>
              <a:ext cx="304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200" b="1" dirty="0">
                  <a:solidFill>
                    <a:srgbClr val="FF0000"/>
                  </a:solidFill>
                </a:rPr>
                <a:t>&gt;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8ED158B-7CFC-6D81-131E-CCC7A30D3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400549"/>
            <a:ext cx="13164293" cy="4038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609600" y="5467349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:a16="http://schemas.microsoft.com/office/drawing/2014/main" id="{F09F1733-D3C0-7ACD-B26D-3F16E79A5FA1}"/>
              </a:ext>
            </a:extLst>
          </p:cNvPr>
          <p:cNvGrpSpPr/>
          <p:nvPr/>
        </p:nvGrpSpPr>
        <p:grpSpPr>
          <a:xfrm>
            <a:off x="275852" y="4400549"/>
            <a:ext cx="13164293" cy="4038600"/>
            <a:chOff x="275852" y="4400549"/>
            <a:chExt cx="13164293" cy="40386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978607B-4A37-4FA1-023C-358B80489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852" y="4400549"/>
              <a:ext cx="13164293" cy="40386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901A4E9-D13A-DA27-1A18-A4DAA19DF163}"/>
                </a:ext>
              </a:extLst>
            </p:cNvPr>
            <p:cNvSpPr/>
            <p:nvPr/>
          </p:nvSpPr>
          <p:spPr>
            <a:xfrm>
              <a:off x="609600" y="5467349"/>
              <a:ext cx="4724400" cy="29718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2F54E03-CEE5-486C-0FDB-3337C478035C}"/>
                </a:ext>
              </a:extLst>
            </p:cNvPr>
            <p:cNvSpPr txBox="1"/>
            <p:nvPr/>
          </p:nvSpPr>
          <p:spPr>
            <a:xfrm>
              <a:off x="1143001" y="7353300"/>
              <a:ext cx="1219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4000" dirty="0">
                  <a:solidFill>
                    <a:srgbClr val="FF0000"/>
                  </a:solidFill>
                </a:rPr>
                <a:t>851</a:t>
              </a:r>
              <a:endParaRPr lang="fr-FR" sz="4000" dirty="0">
                <a:solidFill>
                  <a:srgbClr val="FF000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7327049-F239-C99A-6927-D00E47F3D1B2}"/>
                </a:ext>
              </a:extLst>
            </p:cNvPr>
            <p:cNvSpPr txBox="1"/>
            <p:nvPr/>
          </p:nvSpPr>
          <p:spPr>
            <a:xfrm>
              <a:off x="3643127" y="7335520"/>
              <a:ext cx="1219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4000" dirty="0">
                  <a:solidFill>
                    <a:srgbClr val="FF0000"/>
                  </a:solidFill>
                </a:rPr>
                <a:t>801</a:t>
              </a:r>
              <a:endParaRPr lang="fr-FR" sz="4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المحددة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9470B4-D504-BD4B-09AE-243BD9932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319587"/>
            <a:ext cx="13107421" cy="41005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78465D1-DA0C-6713-A287-237362BA5A40}"/>
              </a:ext>
            </a:extLst>
          </p:cNvPr>
          <p:cNvSpPr/>
          <p:nvPr/>
        </p:nvSpPr>
        <p:spPr>
          <a:xfrm>
            <a:off x="303779" y="5372100"/>
            <a:ext cx="6554221" cy="30670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A77C-C26D-547C-6CA7-ED43C0DF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23493E-FA30-8918-77BC-89FA86E3EC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219162-EE19-590E-4D4D-B4E727BC68B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75BAF7-03AE-09C8-5B5B-114956CA4E1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5AAB6B-DEEE-8917-ED54-51ECC287216C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D6CFC5-1C8B-0584-9DF7-666DA952DC65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1C8DC6-8067-9C0D-F788-1A014231C4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47A3C00-CDE6-3666-6A0E-3711600FC99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366C2FA-3FFB-0A20-2226-58B260C33554}"/>
              </a:ext>
            </a:extLst>
          </p:cNvPr>
          <p:cNvGrpSpPr/>
          <p:nvPr/>
        </p:nvGrpSpPr>
        <p:grpSpPr>
          <a:xfrm>
            <a:off x="303779" y="4319587"/>
            <a:ext cx="13108442" cy="4119562"/>
            <a:chOff x="303779" y="4319587"/>
            <a:chExt cx="13108442" cy="4119562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44F5192-A2BB-E568-9CC5-D6215DD8B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800" y="4319587"/>
              <a:ext cx="13107421" cy="410051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DBEEE03-E6A0-3260-9037-36107E44FF53}"/>
                </a:ext>
              </a:extLst>
            </p:cNvPr>
            <p:cNvSpPr/>
            <p:nvPr/>
          </p:nvSpPr>
          <p:spPr>
            <a:xfrm>
              <a:off x="303779" y="5372100"/>
              <a:ext cx="6554221" cy="3067049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F871056-07A8-D848-0B91-48DCC546CA09}"/>
                </a:ext>
              </a:extLst>
            </p:cNvPr>
            <p:cNvSpPr txBox="1"/>
            <p:nvPr/>
          </p:nvSpPr>
          <p:spPr>
            <a:xfrm>
              <a:off x="1115076" y="7627444"/>
              <a:ext cx="3810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FF0000"/>
                  </a:solidFill>
                </a:rPr>
                <a:t>182 + 83 = 265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25129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26585</TotalTime>
  <Words>1692</Words>
  <Application>Microsoft Office PowerPoint</Application>
  <PresentationFormat>Personnalisé</PresentationFormat>
  <Paragraphs>457</Paragraphs>
  <Slides>55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2" baseType="lpstr">
      <vt:lpstr>Microsoft Uighur</vt:lpstr>
      <vt:lpstr>Carelia</vt:lpstr>
      <vt:lpstr>IBM Plex Sans Arabic</vt:lpstr>
      <vt:lpstr>Calibri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207</cp:revision>
  <dcterms:created xsi:type="dcterms:W3CDTF">2006-08-16T00:00:00Z</dcterms:created>
  <dcterms:modified xsi:type="dcterms:W3CDTF">2025-09-12T20:05:01Z</dcterms:modified>
  <dc:identifier>DAFtlvZnwz4</dc:identifier>
</cp:coreProperties>
</file>