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77"/>
  </p:notesMasterIdLst>
  <p:sldIdLst>
    <p:sldId id="257" r:id="rId3"/>
    <p:sldId id="2134808553" r:id="rId4"/>
    <p:sldId id="2134808554" r:id="rId5"/>
    <p:sldId id="2134808552" r:id="rId6"/>
    <p:sldId id="2134805392" r:id="rId7"/>
    <p:sldId id="2134805155" r:id="rId8"/>
    <p:sldId id="2134808443" r:id="rId9"/>
    <p:sldId id="2134808556" r:id="rId10"/>
    <p:sldId id="386" r:id="rId11"/>
    <p:sldId id="2134808444" r:id="rId12"/>
    <p:sldId id="2134808674" r:id="rId13"/>
    <p:sldId id="2134805396" r:id="rId14"/>
    <p:sldId id="2134808570" r:id="rId15"/>
    <p:sldId id="2134808446" r:id="rId16"/>
    <p:sldId id="2134808459" r:id="rId17"/>
    <p:sldId id="2134808450" r:id="rId18"/>
    <p:sldId id="2147482536" r:id="rId19"/>
    <p:sldId id="2147482537" r:id="rId20"/>
    <p:sldId id="2147482538" r:id="rId21"/>
    <p:sldId id="2147482539" r:id="rId22"/>
    <p:sldId id="2134808588" r:id="rId23"/>
    <p:sldId id="2134808460" r:id="rId24"/>
    <p:sldId id="2147482540" r:id="rId25"/>
    <p:sldId id="2147482541" r:id="rId26"/>
    <p:sldId id="2147482542" r:id="rId27"/>
    <p:sldId id="2134808589" r:id="rId28"/>
    <p:sldId id="2134808576" r:id="rId29"/>
    <p:sldId id="2134808540" r:id="rId30"/>
    <p:sldId id="2147482543" r:id="rId31"/>
    <p:sldId id="2147482544" r:id="rId32"/>
    <p:sldId id="2147482545" r:id="rId33"/>
    <p:sldId id="2147482546" r:id="rId34"/>
    <p:sldId id="2147482547" r:id="rId35"/>
    <p:sldId id="2134808577" r:id="rId36"/>
    <p:sldId id="2134808550" r:id="rId37"/>
    <p:sldId id="2134808543" r:id="rId38"/>
    <p:sldId id="2147482548" r:id="rId39"/>
    <p:sldId id="2147482549" r:id="rId40"/>
    <p:sldId id="2147482550" r:id="rId41"/>
    <p:sldId id="2147482551" r:id="rId42"/>
    <p:sldId id="2147482552" r:id="rId43"/>
    <p:sldId id="2147482553" r:id="rId44"/>
    <p:sldId id="2147482554" r:id="rId45"/>
    <p:sldId id="2147482555" r:id="rId46"/>
    <p:sldId id="2147482556" r:id="rId47"/>
    <p:sldId id="2147482557" r:id="rId48"/>
    <p:sldId id="2147482558" r:id="rId49"/>
    <p:sldId id="2147482559" r:id="rId50"/>
    <p:sldId id="2147482560" r:id="rId51"/>
    <p:sldId id="2147482561" r:id="rId52"/>
    <p:sldId id="2134808467" r:id="rId53"/>
    <p:sldId id="2147482528" r:id="rId54"/>
    <p:sldId id="2147482529" r:id="rId55"/>
    <p:sldId id="2147482530" r:id="rId56"/>
    <p:sldId id="2147482531" r:id="rId57"/>
    <p:sldId id="2147482532" r:id="rId58"/>
    <p:sldId id="2147482533" r:id="rId59"/>
    <p:sldId id="2147482534" r:id="rId60"/>
    <p:sldId id="2147482535" r:id="rId61"/>
    <p:sldId id="2147482563" r:id="rId62"/>
    <p:sldId id="2134808691" r:id="rId63"/>
    <p:sldId id="2134808503" r:id="rId64"/>
    <p:sldId id="2134808504" r:id="rId65"/>
    <p:sldId id="2147482502" r:id="rId66"/>
    <p:sldId id="2147482503" r:id="rId67"/>
    <p:sldId id="2147482506" r:id="rId68"/>
    <p:sldId id="2147482504" r:id="rId69"/>
    <p:sldId id="2147482507" r:id="rId70"/>
    <p:sldId id="2147482508" r:id="rId71"/>
    <p:sldId id="2147482509" r:id="rId72"/>
    <p:sldId id="2147482510" r:id="rId73"/>
    <p:sldId id="2147482511" r:id="rId74"/>
    <p:sldId id="2134804381" r:id="rId75"/>
    <p:sldId id="2134804382" r:id="rId76"/>
  </p:sldIdLst>
  <p:sldSz cx="13716000" cy="10287000"/>
  <p:notesSz cx="6858000" cy="9144000"/>
  <p:embeddedFontLst>
    <p:embeddedFont>
      <p:font typeface="29LT Bukra Regular" panose="020B0604020202020204" charset="0"/>
      <p:regular r:id="rId78"/>
    </p:embeddedFont>
    <p:embeddedFont>
      <p:font typeface="Carelia" panose="020B0604020202020204" charset="0"/>
      <p:regular r:id="rId79"/>
    </p:embeddedFont>
    <p:embeddedFont>
      <p:font typeface="Dosis" pitchFamily="2" charset="0"/>
      <p:regular r:id="rId80"/>
      <p:bold r:id="rId81"/>
    </p:embeddedFont>
    <p:embeddedFont>
      <p:font typeface="Dubai" panose="020B0503030403030204" pitchFamily="34" charset="-78"/>
      <p:regular r:id="rId82"/>
      <p:bold r:id="rId83"/>
    </p:embeddedFont>
    <p:embeddedFont>
      <p:font typeface="IBM Plex Sans Arabic" panose="020B0604020202020204" charset="-78"/>
      <p:regular r:id="rId84"/>
    </p:embeddedFont>
    <p:embeddedFont>
      <p:font typeface="Microsoft Uighur" panose="02000000000000000000" pitchFamily="2" charset="-78"/>
      <p:regular r:id="rId85"/>
      <p:bold r:id="rId86"/>
    </p:embeddedFont>
    <p:embeddedFont>
      <p:font typeface="Montserrat" panose="00000500000000000000" pitchFamily="2" charset="0"/>
      <p:regular r:id="rId87"/>
      <p:bold r:id="rId88"/>
      <p:italic r:id="rId89"/>
      <p:boldItalic r:id="rId90"/>
    </p:embeddedFont>
    <p:embeddedFont>
      <p:font typeface="Montserrat Light" panose="00000400000000000000" pitchFamily="2" charset="0"/>
      <p:regular r:id="rId91"/>
      <p:italic r:id="rId92"/>
    </p:embeddedFont>
    <p:embeddedFont>
      <p:font typeface="Montserrat Medium" panose="00000600000000000000" pitchFamily="2" charset="0"/>
      <p:regular r:id="rId93"/>
      <p:italic r:id="rId9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000000"/>
    <a:srgbClr val="829D4A"/>
    <a:srgbClr val="02BDC9"/>
    <a:srgbClr val="F98F51"/>
    <a:srgbClr val="0097B2"/>
    <a:srgbClr val="4AC283"/>
    <a:srgbClr val="3D8FA5"/>
    <a:srgbClr val="7ACFB0"/>
    <a:srgbClr val="FCC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32" autoAdjust="0"/>
    <p:restoredTop sz="95226" autoAdjust="0"/>
  </p:normalViewPr>
  <p:slideViewPr>
    <p:cSldViewPr>
      <p:cViewPr varScale="1">
        <p:scale>
          <a:sx n="47" d="100"/>
          <a:sy n="47" d="100"/>
        </p:scale>
        <p:origin x="1308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font" Target="fonts/font7.fntdata"/><Relationship Id="rId89" Type="http://schemas.openxmlformats.org/officeDocument/2006/relationships/font" Target="fonts/font12.fntdata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font" Target="fonts/font2.fntdata"/><Relationship Id="rId5" Type="http://schemas.openxmlformats.org/officeDocument/2006/relationships/slide" Target="slides/slide3.xml"/><Relationship Id="rId90" Type="http://schemas.openxmlformats.org/officeDocument/2006/relationships/font" Target="fonts/font13.fntdata"/><Relationship Id="rId95" Type="http://schemas.openxmlformats.org/officeDocument/2006/relationships/presProps" Target="presProps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0" Type="http://schemas.openxmlformats.org/officeDocument/2006/relationships/font" Target="fonts/font3.fntdata"/><Relationship Id="rId85" Type="http://schemas.openxmlformats.org/officeDocument/2006/relationships/font" Target="fonts/font8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font" Target="fonts/font6.fntdata"/><Relationship Id="rId88" Type="http://schemas.openxmlformats.org/officeDocument/2006/relationships/font" Target="fonts/font11.fntdata"/><Relationship Id="rId91" Type="http://schemas.openxmlformats.org/officeDocument/2006/relationships/font" Target="fonts/font14.fntdata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font" Target="fonts/font1.fntdata"/><Relationship Id="rId81" Type="http://schemas.openxmlformats.org/officeDocument/2006/relationships/font" Target="fonts/font4.fntdata"/><Relationship Id="rId86" Type="http://schemas.openxmlformats.org/officeDocument/2006/relationships/font" Target="fonts/font9.fntdata"/><Relationship Id="rId94" Type="http://schemas.openxmlformats.org/officeDocument/2006/relationships/font" Target="fonts/font1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font" Target="fonts/font15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font" Target="fonts/font10.fntdata"/><Relationship Id="rId61" Type="http://schemas.openxmlformats.org/officeDocument/2006/relationships/slide" Target="slides/slide59.xml"/><Relationship Id="rId82" Type="http://schemas.openxmlformats.org/officeDocument/2006/relationships/font" Target="fonts/font5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font" Target="fonts/font16.fntdata"/><Relationship Id="rId9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03/10/2025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681072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71707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9812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694645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507813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833653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748984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72054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302369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858642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45343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E1A7D-133A-C7BA-56F0-FA5259A55F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675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817977-2114-8769-90D3-24A916DD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2700"/>
            </a:lvl1pPr>
            <a:lvl2pPr marL="514350" indent="0" algn="ctr">
              <a:buNone/>
              <a:defRPr sz="2250"/>
            </a:lvl2pPr>
            <a:lvl3pPr marL="1028700" indent="0" algn="ctr">
              <a:buNone/>
              <a:defRPr sz="2025"/>
            </a:lvl3pPr>
            <a:lvl4pPr marL="1543050" indent="0" algn="ctr">
              <a:buNone/>
              <a:defRPr sz="1800"/>
            </a:lvl4pPr>
            <a:lvl5pPr marL="2057400" indent="0" algn="ctr">
              <a:buNone/>
              <a:defRPr sz="1800"/>
            </a:lvl5pPr>
            <a:lvl6pPr marL="2571750" indent="0" algn="ctr">
              <a:buNone/>
              <a:defRPr sz="1800"/>
            </a:lvl6pPr>
            <a:lvl7pPr marL="3086100" indent="0" algn="ctr">
              <a:buNone/>
              <a:defRPr sz="1800"/>
            </a:lvl7pPr>
            <a:lvl8pPr marL="3600450" indent="0" algn="ctr">
              <a:buNone/>
              <a:defRPr sz="1800"/>
            </a:lvl8pPr>
            <a:lvl9pPr marL="4114800" indent="0" algn="ctr">
              <a:buNone/>
              <a:defRPr sz="1800"/>
            </a:lvl9pPr>
          </a:lstStyle>
          <a:p>
            <a:r>
              <a:rPr lang="en-GB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5FD0DF-2F7C-4822-77AD-0F3908F48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3959EE-46B8-70D4-AAD2-1EED90C2B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FEE603-8AC5-62D8-40DB-71E4F8049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32788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60B05-AE0D-C0A6-993B-BEEEA4D97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33F8C-2FA1-99D0-42E2-4E48A168E7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2BAF6-8D2B-E9B5-7791-8E66FF697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BAB19E-7906-140B-9F51-C32F2123C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ACAD24-F178-81A6-6D9A-CF01BF127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9436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BD564-84B5-86E7-115E-F55658D54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08"/>
            <a:ext cx="11830050" cy="4279106"/>
          </a:xfrm>
        </p:spPr>
        <p:txBody>
          <a:bodyPr anchor="b"/>
          <a:lstStyle>
            <a:lvl1pPr>
              <a:defRPr sz="675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D527C3-460A-283D-5920-9720C9859C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5"/>
            <a:ext cx="11830050" cy="2250281"/>
          </a:xfrm>
        </p:spPr>
        <p:txBody>
          <a:bodyPr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514350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2pPr>
            <a:lvl3pPr marL="1028700" indent="0">
              <a:buNone/>
              <a:defRPr sz="2025">
                <a:solidFill>
                  <a:schemeClr val="tx1">
                    <a:tint val="75000"/>
                  </a:schemeClr>
                </a:solidFill>
              </a:defRPr>
            </a:lvl3pPr>
            <a:lvl4pPr marL="15430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57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717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861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6004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1148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A59D4-027F-8CBE-5422-4F5C37477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C2F1D5-935B-9A0E-4D5B-A55556937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9537EC-8FA4-669A-0227-9286C2534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97113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4B1A8-7534-9F2B-EE7E-243597D73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6DBEA-85C1-6821-9DAD-80C197D1AC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56D35F-6426-DCDC-7FD1-969A9C9BEA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AFDCF5-88B6-3275-4126-7DF39F9B8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98BCF0-0953-206C-BEDC-86525F7DF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B1A3C4-7DBF-6ACC-7B2E-D7EB83C54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60366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7838A-B38A-7D81-7135-6775BCAB7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88"/>
            <a:ext cx="11830050" cy="198834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C4F29-D0FA-AF8F-1200-28B19CC809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5"/>
            <a:ext cx="5802510" cy="123586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B77517-2A09-8356-725B-E4F5C27AFD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3"/>
            <a:ext cx="5802510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00CA60-C8A9-95A4-A811-16063AF8FC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5" y="2521745"/>
            <a:ext cx="5831087" cy="123586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81DEBB-336F-0C2C-200C-A303C85E3E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5" y="3757613"/>
            <a:ext cx="5831087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6DF03B-31AD-EA1B-F705-1B955B9F1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77AF87-2B70-7831-24D9-757DB9216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C9090C-A3A0-8996-00BF-4C87AB5E4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86559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1122B-589B-75E1-EEF5-360470CB9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60C526-01BF-2678-FC3F-57E6B2CDF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86AC3B-610F-95F6-1333-8748B31FC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7A35C6-9A41-8B82-4892-2A99A4593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53926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20A9E8-7908-1260-3348-E55AF96BA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B2726B-AD8A-B55C-1C59-F028EC2BC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9BD0E3-4A2F-B68F-0D2E-B50439E77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29457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2FF7B-DDAE-EF54-5B92-FD5012204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D2F47-A16E-4816-238B-7970F7926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87" y="1481138"/>
            <a:ext cx="6943725" cy="7310438"/>
          </a:xfrm>
        </p:spPr>
        <p:txBody>
          <a:bodyPr/>
          <a:lstStyle>
            <a:lvl1pPr>
              <a:defRPr sz="3600"/>
            </a:lvl1pPr>
            <a:lvl2pPr>
              <a:defRPr sz="3150"/>
            </a:lvl2pPr>
            <a:lvl3pPr>
              <a:defRPr sz="2700"/>
            </a:lvl3pPr>
            <a:lvl4pPr>
              <a:defRPr sz="2250"/>
            </a:lvl4pPr>
            <a:lvl5pPr>
              <a:defRPr sz="2250"/>
            </a:lvl5pPr>
            <a:lvl6pPr>
              <a:defRPr sz="2250"/>
            </a:lvl6pPr>
            <a:lvl7pPr>
              <a:defRPr sz="2250"/>
            </a:lvl7pPr>
            <a:lvl8pPr>
              <a:defRPr sz="2250"/>
            </a:lvl8pPr>
            <a:lvl9pPr>
              <a:defRPr sz="22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420B14-7611-2175-A553-108549621F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F203B8-DCAF-0CDA-17AC-4131BA35F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6EABE8-1034-2E11-57E6-536A8145D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3B5A67-99A1-AF6F-EE71-5A3F4BE5A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8724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887DF-05E6-FF46-D444-52E565E99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7DDEE1-2F69-51BE-B875-00F7CCF4B6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87" y="1481138"/>
            <a:ext cx="6943725" cy="7310438"/>
          </a:xfrm>
        </p:spPr>
        <p:txBody>
          <a:bodyPr/>
          <a:lstStyle>
            <a:lvl1pPr marL="0" indent="0">
              <a:buNone/>
              <a:defRPr sz="3600"/>
            </a:lvl1pPr>
            <a:lvl2pPr marL="514350" indent="0">
              <a:buNone/>
              <a:defRPr sz="3150"/>
            </a:lvl2pPr>
            <a:lvl3pPr marL="1028700" indent="0">
              <a:buNone/>
              <a:defRPr sz="2700"/>
            </a:lvl3pPr>
            <a:lvl4pPr marL="1543050" indent="0">
              <a:buNone/>
              <a:defRPr sz="2250"/>
            </a:lvl4pPr>
            <a:lvl5pPr marL="2057400" indent="0">
              <a:buNone/>
              <a:defRPr sz="2250"/>
            </a:lvl5pPr>
            <a:lvl6pPr marL="2571750" indent="0">
              <a:buNone/>
              <a:defRPr sz="2250"/>
            </a:lvl6pPr>
            <a:lvl7pPr marL="3086100" indent="0">
              <a:buNone/>
              <a:defRPr sz="2250"/>
            </a:lvl7pPr>
            <a:lvl8pPr marL="3600450" indent="0">
              <a:buNone/>
              <a:defRPr sz="2250"/>
            </a:lvl8pPr>
            <a:lvl9pPr marL="4114800" indent="0">
              <a:buNone/>
              <a:defRPr sz="225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F25769-1055-6E36-0171-F107295ACF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3F11B4-5019-D5E8-9932-DACFAAFED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3E3999-7D4A-226D-9BF1-254F11833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E6996B-8DF5-A997-D8A2-BEFBEF1A3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29845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3E3F6-7846-90CD-92FA-684562CAA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7C1EBC-60B2-9345-3633-69C116B7B7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FDC100-35C2-F87E-AECE-6F43CE0A8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5F89B8-62CF-2AB2-3340-71A4402E5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C5BCB-E35A-F406-0A50-79C1B5928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02290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A0AF2E-B9D9-E3CC-9559-789A57BBCE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2" y="547688"/>
            <a:ext cx="2957513" cy="871775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CEF40B-56E7-6359-4B41-D37D4F6C11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8"/>
            <a:ext cx="8701088" cy="871775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289521-DDEC-DF4F-76CD-DEA501485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1E2D56-F0DC-0F44-81EC-2A262D888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2274EB-77BA-A83F-7ABD-C2AD5EC47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19272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42709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00543A-A2CB-78C2-5526-670A96E34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88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70BFC9-483D-ED92-86CD-0929AAA65F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E37933-9631-11C8-8942-6DCF0E2BC0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26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F47678-CA23-0578-E4A5-F98CB9DA64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65BF07-A173-6F24-54E9-D1B79183F8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0342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1028700" rtl="0" eaLnBrk="1" latinLnBrk="0" hangingPunct="1">
        <a:lnSpc>
          <a:spcPct val="90000"/>
        </a:lnSpc>
        <a:spcBef>
          <a:spcPct val="0"/>
        </a:spcBef>
        <a:buNone/>
        <a:defRPr sz="49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1028700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1pPr>
      <a:lvl2pPr marL="7715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8002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3145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MA"/>
      </a:defPPr>
      <a:lvl1pPr marL="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8.png"/><Relationship Id="rId7" Type="http://schemas.openxmlformats.org/officeDocument/2006/relationships/image" Target="../media/image3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6.png"/><Relationship Id="rId5" Type="http://schemas.openxmlformats.org/officeDocument/2006/relationships/image" Target="../media/image27.png"/><Relationship Id="rId4" Type="http://schemas.openxmlformats.org/officeDocument/2006/relationships/image" Target="../media/image9.svg"/><Relationship Id="rId9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9.svg"/><Relationship Id="rId7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9.svg"/><Relationship Id="rId7" Type="http://schemas.openxmlformats.org/officeDocument/2006/relationships/image" Target="../media/image5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9.svg"/><Relationship Id="rId7" Type="http://schemas.openxmlformats.org/officeDocument/2006/relationships/image" Target="../media/image6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1.png"/><Relationship Id="rId9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9.svg"/><Relationship Id="rId7" Type="http://schemas.openxmlformats.org/officeDocument/2006/relationships/image" Target="../media/image6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10" Type="http://schemas.openxmlformats.org/officeDocument/2006/relationships/image" Target="../media/image52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jpeg"/><Relationship Id="rId4" Type="http://schemas.openxmlformats.org/officeDocument/2006/relationships/image" Target="../media/image6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5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67.png"/><Relationship Id="rId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68.png"/><Relationship Id="rId4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pn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6.png"/><Relationship Id="rId7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jpeg"/><Relationship Id="rId5" Type="http://schemas.openxmlformats.org/officeDocument/2006/relationships/image" Target="../media/image17.png"/><Relationship Id="rId10" Type="http://schemas.openxmlformats.org/officeDocument/2006/relationships/image" Target="../media/image22.jpeg"/><Relationship Id="rId4" Type="http://schemas.openxmlformats.org/officeDocument/2006/relationships/image" Target="../media/image7.svg"/><Relationship Id="rId9" Type="http://schemas.openxmlformats.org/officeDocument/2006/relationships/image" Target="../media/image2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png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7.png"/><Relationship Id="rId4" Type="http://schemas.openxmlformats.org/officeDocument/2006/relationships/image" Target="../media/image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8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50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81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8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84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2.png"/><Relationship Id="rId7" Type="http://schemas.openxmlformats.org/officeDocument/2006/relationships/image" Target="../media/image88.png"/><Relationship Id="rId12" Type="http://schemas.openxmlformats.org/officeDocument/2006/relationships/image" Target="../media/image9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87.png"/><Relationship Id="rId11" Type="http://schemas.openxmlformats.org/officeDocument/2006/relationships/image" Target="../media/image92.png"/><Relationship Id="rId5" Type="http://schemas.openxmlformats.org/officeDocument/2006/relationships/image" Target="../media/image86.png"/><Relationship Id="rId10" Type="http://schemas.openxmlformats.org/officeDocument/2006/relationships/image" Target="../media/image91.png"/><Relationship Id="rId4" Type="http://schemas.openxmlformats.org/officeDocument/2006/relationships/image" Target="../media/image85.png"/><Relationship Id="rId9" Type="http://schemas.openxmlformats.org/officeDocument/2006/relationships/image" Target="../media/image90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82.png"/><Relationship Id="rId7" Type="http://schemas.openxmlformats.org/officeDocument/2006/relationships/image" Target="../media/image9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Relationship Id="rId9" Type="http://schemas.openxmlformats.org/officeDocument/2006/relationships/image" Target="../media/image84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82.pn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Relationship Id="rId9" Type="http://schemas.openxmlformats.org/officeDocument/2006/relationships/image" Target="../media/image100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82.pn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97.png"/><Relationship Id="rId11" Type="http://schemas.openxmlformats.org/officeDocument/2006/relationships/image" Target="../media/image103.png"/><Relationship Id="rId5" Type="http://schemas.openxmlformats.org/officeDocument/2006/relationships/image" Target="../media/image96.png"/><Relationship Id="rId10" Type="http://schemas.openxmlformats.org/officeDocument/2006/relationships/image" Target="../media/image102.png"/><Relationship Id="rId4" Type="http://schemas.openxmlformats.org/officeDocument/2006/relationships/image" Target="../media/image95.png"/><Relationship Id="rId9" Type="http://schemas.openxmlformats.org/officeDocument/2006/relationships/image" Target="../media/image10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e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82.pn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10" Type="http://schemas.openxmlformats.org/officeDocument/2006/relationships/image" Target="../media/image104.png"/><Relationship Id="rId4" Type="http://schemas.openxmlformats.org/officeDocument/2006/relationships/image" Target="../media/image95.png"/><Relationship Id="rId9" Type="http://schemas.openxmlformats.org/officeDocument/2006/relationships/image" Target="../media/image101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82.pn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10" Type="http://schemas.openxmlformats.org/officeDocument/2006/relationships/image" Target="../media/image105.png"/><Relationship Id="rId4" Type="http://schemas.openxmlformats.org/officeDocument/2006/relationships/image" Target="../media/image95.png"/><Relationship Id="rId9" Type="http://schemas.openxmlformats.org/officeDocument/2006/relationships/image" Target="../media/image101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82.pn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97.png"/><Relationship Id="rId11" Type="http://schemas.openxmlformats.org/officeDocument/2006/relationships/image" Target="../media/image108.png"/><Relationship Id="rId5" Type="http://schemas.openxmlformats.org/officeDocument/2006/relationships/image" Target="../media/image96.png"/><Relationship Id="rId10" Type="http://schemas.openxmlformats.org/officeDocument/2006/relationships/image" Target="../media/image107.png"/><Relationship Id="rId4" Type="http://schemas.openxmlformats.org/officeDocument/2006/relationships/image" Target="../media/image95.png"/><Relationship Id="rId9" Type="http://schemas.openxmlformats.org/officeDocument/2006/relationships/image" Target="../media/image106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3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قسمة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1</a:t>
            </a:r>
            <a:endParaRPr lang="ar-SA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7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أشتغل مع زميلي في القسم؟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2255124" y="8573782"/>
            <a:ext cx="919617" cy="1032973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4540188" y="8562828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ات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بنجمة التميز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BBB2B27-118F-DEA1-F362-02C38555951E}"/>
              </a:ext>
            </a:extLst>
          </p:cNvPr>
          <p:cNvSpPr txBox="1"/>
          <p:nvPr/>
        </p:nvSpPr>
        <p:spPr>
          <a:xfrm>
            <a:off x="6857998" y="1835872"/>
            <a:ext cx="5352008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أُشارِكُ الْعَمَلَ مَعَ زَميلي بِهُدوءٍ؛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9165CCD-46FF-FE25-453E-7AF182E9305E}"/>
              </a:ext>
            </a:extLst>
          </p:cNvPr>
          <p:cNvSpPr txBox="1"/>
          <p:nvPr/>
        </p:nvSpPr>
        <p:spPr>
          <a:xfrm>
            <a:off x="5842000" y="3794425"/>
            <a:ext cx="634260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أَنْصَحُهُ إِذا خالَفَ أَحَدَ بُنودِ ميثاقِ الْقِسْمِ؛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DC0739E-9B8C-1C63-E686-5E57C8B2BC80}"/>
              </a:ext>
            </a:extLst>
          </p:cNvPr>
          <p:cNvSpPr txBox="1"/>
          <p:nvPr/>
        </p:nvSpPr>
        <p:spPr>
          <a:xfrm>
            <a:off x="6742541" y="6515100"/>
            <a:ext cx="53520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أُصَحِّحُ لَهُ خَطَأَهُ بِأَدَبٍ؛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AD85A0A-EDA7-8EB2-B798-7E337D3FEB99}"/>
              </a:ext>
            </a:extLst>
          </p:cNvPr>
          <p:cNvSpPr txBox="1"/>
          <p:nvPr/>
        </p:nvSpPr>
        <p:spPr>
          <a:xfrm>
            <a:off x="6918894" y="5326308"/>
            <a:ext cx="53520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أُقَدِّمُ لَهُ الْمُساعَدَةَ مَتى ما طَلَبَها مِنّي؛</a:t>
            </a:r>
          </a:p>
        </p:txBody>
      </p:sp>
      <p:pic>
        <p:nvPicPr>
          <p:cNvPr id="20" name="Image 19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2397712-BFAD-D814-8113-EFB8D705C7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205" y="5219700"/>
            <a:ext cx="1605951" cy="13306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 20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3EF25361-A158-7E1F-5A91-24CE73C475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019300"/>
            <a:ext cx="1605949" cy="13306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76AF1CE-2D6B-D4E2-4837-8C2AFC970FD5}"/>
              </a:ext>
            </a:extLst>
          </p:cNvPr>
          <p:cNvSpPr txBox="1"/>
          <p:nvPr/>
        </p:nvSpPr>
        <p:spPr>
          <a:xfrm>
            <a:off x="6815044" y="7200900"/>
            <a:ext cx="53520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أَقْبَلُ تَصْحيحَهُ خَطَئي وَأَسْتَفيدُ مِنْهُ.</a:t>
            </a:r>
          </a:p>
        </p:txBody>
      </p:sp>
      <p:pic>
        <p:nvPicPr>
          <p:cNvPr id="24" name="Image 23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0C875BAF-609C-39A3-4865-C3794971BE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391" y="3543300"/>
            <a:ext cx="1745837" cy="14465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Image 24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71D8915-E39B-34C5-7A8D-C89416D5010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252" y="6667500"/>
            <a:ext cx="1745838" cy="14465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50601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5" grpId="0"/>
      <p:bldP spid="7" grpId="0"/>
      <p:bldP spid="11" grpId="0"/>
      <p:bldP spid="14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جداول الضرب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275854" y="863026"/>
            <a:ext cx="12163763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بنائي الأعزاء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سنقوم بمراجعة جداول الضرب</a:t>
            </a: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سيساعدنا ذلك في التدرب على الحساب السريع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خذوا ألواحكم، سننجز ج</a:t>
            </a:r>
            <a:r>
              <a:rPr kumimoji="0" lang="ar-MA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داءات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سريعة.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يطرح الأستاذ ج</a:t>
            </a: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داءات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على المتعلمين يكتبون النتيجة فقط على الألواح (في حدود 10 </a:t>
            </a: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جداءات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على الأكثر)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5846" y="3415811"/>
            <a:ext cx="2497379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71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0" y="901111"/>
            <a:ext cx="12877800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ستقومون الآن بتحديات ثنائية باستعمال جداول الضرب. سيمسك تلميذ جدول الضرب ويطرح على منافسه 5 عمليات، يجيب التلميذ الثاني بسرعة (يحتسب الأستاذ بمعية التلاميذ عدد الإجابات الصحيحة وتسجل على السبورة)، يتم تبادل الأدوار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يعين ثنائي في كل مرة (3 إلى 4 ثنائيات على الأكثر)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5846" y="3415811"/>
            <a:ext cx="2497379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" b="50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من يذكرني ب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إلى999 999 باستعمال جدول التفكيك.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الفرصة لباقي المتعلمين لإبداء رأيهم حول إجابة زميلهم</a:t>
            </a:r>
            <a:endParaRPr lang="fr-FR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87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8AFCB50-FD3A-0B97-141C-DD29DFBF5972}"/>
              </a:ext>
            </a:extLst>
          </p:cNvPr>
          <p:cNvGrpSpPr/>
          <p:nvPr/>
        </p:nvGrpSpPr>
        <p:grpSpPr>
          <a:xfrm>
            <a:off x="1254990" y="2602110"/>
            <a:ext cx="6564968" cy="7230788"/>
            <a:chOff x="5527145" y="2366668"/>
            <a:chExt cx="6564968" cy="7230788"/>
          </a:xfrm>
        </p:grpSpPr>
        <p:pic>
          <p:nvPicPr>
            <p:cNvPr id="6" name="Image 5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443D4A1E-0F43-F1C9-28F4-BA9AFB483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527145" y="2366668"/>
              <a:ext cx="6293024" cy="3304211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12A1013D-39DF-C47F-0F7B-973EA8644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917" b="93904" l="5625" r="90781">
                          <a14:foregroundMark x1="24844" y1="19695" x2="17578" y2="19695"/>
                          <a14:foregroundMark x1="44844" y1="6917" x2="38125" y2="7386"/>
                          <a14:foregroundMark x1="21328" y1="42556" x2="18828" y2="45955"/>
                          <a14:foregroundMark x1="9609" y1="33998" x2="9375" y2="52403"/>
                          <a14:foregroundMark x1="9375" y1="52403" x2="8672" y2="55451"/>
                          <a14:foregroundMark x1="6406" y1="48769" x2="5781" y2="61547"/>
                          <a14:foregroundMark x1="26719" y1="86401" x2="21016" y2="88746"/>
                          <a14:foregroundMark x1="40391" y1="80657" x2="51172" y2="81125"/>
                          <a14:foregroundMark x1="34063" y1="89683" x2="49688" y2="67409"/>
                          <a14:foregroundMark x1="49688" y1="67409" x2="37266" y2="62837"/>
                          <a14:foregroundMark x1="37266" y1="62837" x2="29453" y2="64713"/>
                          <a14:foregroundMark x1="29453" y1="64713" x2="29297" y2="64947"/>
                          <a14:foregroundMark x1="33438" y1="70692" x2="42578" y2="89566"/>
                          <a14:foregroundMark x1="42578" y1="89566" x2="54063" y2="91325"/>
                          <a14:foregroundMark x1="54063" y1="91325" x2="55000" y2="86401"/>
                          <a14:foregroundMark x1="51484" y1="94021" x2="37500" y2="92966"/>
                          <a14:foregroundMark x1="90781" y1="32122" x2="90781" y2="3634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39195" y="5230551"/>
              <a:ext cx="6552918" cy="4366905"/>
            </a:xfrm>
            <a:prstGeom prst="rect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FD59B8DF-4CC9-365B-AD18-0708D1BA17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0366" y="2986007"/>
            <a:ext cx="2126957" cy="26656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0F0D410-8FDE-993B-429E-5F6371C9EF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81" y="3084743"/>
            <a:ext cx="4762500" cy="4762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9311815" y="3771900"/>
            <a:ext cx="2833006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الأعداد باستعمال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جدول التفكيك من طرف أحد التلاميذ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 جاء دوركم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مثلوا العدد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137 098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باستعمال جدول التفكيك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BD04ED1-AFF8-5788-0F4C-08E71B0B757A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E4E9F3D-A585-CA5F-B7ED-5F96FFD28F59}"/>
              </a:ext>
            </a:extLst>
          </p:cNvPr>
          <p:cNvSpPr/>
          <p:nvPr/>
        </p:nvSpPr>
        <p:spPr>
          <a:xfrm>
            <a:off x="5638800" y="7903369"/>
            <a:ext cx="2057400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137 098</a:t>
            </a: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C0E27B51-4FBB-CC38-FED6-12382A7D4171}"/>
              </a:ext>
            </a:extLst>
          </p:cNvPr>
          <p:cNvCxnSpPr>
            <a:cxnSpLocks/>
            <a:stCxn id="3" idx="2"/>
            <a:endCxn id="5" idx="0"/>
          </p:cNvCxnSpPr>
          <p:nvPr/>
        </p:nvCxnSpPr>
        <p:spPr>
          <a:xfrm>
            <a:off x="6638908" y="6743700"/>
            <a:ext cx="28592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8EF8AFA-F3A4-C238-5A4F-D4008EF2C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4390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C7D253-F4FC-DB44-FF9D-2109B9852C71}"/>
              </a:ext>
            </a:extLst>
          </p:cNvPr>
          <p:cNvSpPr/>
          <p:nvPr/>
        </p:nvSpPr>
        <p:spPr>
          <a:xfrm>
            <a:off x="3276600" y="2595466"/>
            <a:ext cx="6934200" cy="468163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47E5E2-BB4A-EA57-EBE9-7009E706F12D}"/>
              </a:ext>
            </a:extLst>
          </p:cNvPr>
          <p:cNvSpPr/>
          <p:nvPr/>
        </p:nvSpPr>
        <p:spPr>
          <a:xfrm>
            <a:off x="5486400" y="7903369"/>
            <a:ext cx="1905000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137 098</a:t>
            </a: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8D4E68C-54D8-8701-6476-565EFA27E9A1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6431849" y="7277100"/>
            <a:ext cx="7051" cy="6262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CCCFA35-2F71-3A0B-51CB-8ECCFD2FEB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D0D9B41A-FA21-96B5-503B-E33AE6ADB3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1400" y="3229769"/>
            <a:ext cx="1752600" cy="990600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EA6D46C1-EFBF-3BAD-3DD2-DEF753728C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05500" y="3298984"/>
            <a:ext cx="1485900" cy="92392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59BD2F1C-EC8F-04F1-ABAE-4F6141CD60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1500" y="3301206"/>
            <a:ext cx="1219200" cy="942975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889F4082-F923-D62D-8E6C-4DCEFEE367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84798" y="5063967"/>
            <a:ext cx="809625" cy="962025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3678D084-73FB-EB06-F138-9B1BCB3FA4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02491" y="5063967"/>
            <a:ext cx="638175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2677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C757-AC2E-3552-B4E2-393A3DFA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309373-D0C1-560B-CA21-870C11FCE8D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ED9554-E135-C09B-D12F-3AC0AF9B5C20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15A618-5DBE-754D-879B-55AFD94BD3B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8BF466-09E8-C993-97FF-AA3ACD40FDA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FD0A553-1397-CF93-D54C-BAB8E0826D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6E2E763-B682-31DE-3044-DB476A50EC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CA690A-A091-9296-D7E9-A23D025D1FA8}"/>
              </a:ext>
            </a:extLst>
          </p:cNvPr>
          <p:cNvSpPr/>
          <p:nvPr/>
        </p:nvSpPr>
        <p:spPr>
          <a:xfrm>
            <a:off x="3733800" y="3434190"/>
            <a:ext cx="57912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3747F46-AE73-70AE-ECF9-F3F6401D0CA7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63568BE-303A-F322-FB6D-F29984768E8F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AD42A55-7679-CFAA-B21D-C541C81E7D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3DC8BF9D-F9C0-15F0-0ED5-3B68E56161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2400" y="3809956"/>
            <a:ext cx="1752600" cy="942975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6C2D55D5-1D7C-02F8-61E8-61E82B6594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4574" y="3848056"/>
            <a:ext cx="1466850" cy="904875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CE919174-365B-AA6A-FABA-F805E36C49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43850" y="3848056"/>
            <a:ext cx="1190625" cy="904875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C14FE4C8-83E6-EDBE-075A-38509FDD43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05300" y="5276828"/>
            <a:ext cx="1066800" cy="942975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F1A3E900-61CE-FEF1-C2FB-BA65628B502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43661" y="5238356"/>
            <a:ext cx="828675" cy="1000125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0FA1A974-431B-BD54-0071-7324CFC563E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43887" y="5217212"/>
            <a:ext cx="590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168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AA8F9-150B-8ACB-DB21-BE23D6966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C76CC4E-9A0A-7FE3-1799-8ED52B499DD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6AB7E7D-A6F3-E570-F1A2-19D9BBD72027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E038639-F213-9456-A95C-76AC0BF5F56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A4F2188-DF63-7F4D-84F8-88C1CD310AC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BFF51D2-099D-0EA3-4944-30C1EFE7B69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AF9FD03-26B1-FB6F-913A-0C385AAEBE2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83E311F-5DF2-9C8A-4EBD-2433A4308588}"/>
              </a:ext>
            </a:extLst>
          </p:cNvPr>
          <p:cNvSpPr/>
          <p:nvPr/>
        </p:nvSpPr>
        <p:spPr>
          <a:xfrm>
            <a:off x="3733800" y="3434190"/>
            <a:ext cx="57912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CEFECAB-41F8-0B4E-293C-554E40516659}"/>
              </a:ext>
            </a:extLst>
          </p:cNvPr>
          <p:cNvSpPr/>
          <p:nvPr/>
        </p:nvSpPr>
        <p:spPr>
          <a:xfrm>
            <a:off x="5715000" y="7903369"/>
            <a:ext cx="187642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571 384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0FCB4C0B-B419-7687-4E9A-82209F5F48EA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23812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36" name="Image 35">
            <a:extLst>
              <a:ext uri="{FF2B5EF4-FFF2-40B4-BE49-F238E27FC236}">
                <a16:creationId xmlns:a16="http://schemas.microsoft.com/office/drawing/2014/main" id="{4984DF1B-D819-68F4-09EB-51791E8396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0" y="3809956"/>
            <a:ext cx="1752600" cy="942975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55FC224F-F20D-9AC7-DBC3-4FE653C453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4574" y="3848056"/>
            <a:ext cx="1466850" cy="904875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C633E1BB-C63E-F959-79FD-4A8893C499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43850" y="3848056"/>
            <a:ext cx="1190625" cy="904875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2AEB9530-803E-61E7-1AB6-E97169E39E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05300" y="5276828"/>
            <a:ext cx="1066800" cy="942975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256766A6-3227-3D87-28B3-71CEA1CFF6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43661" y="5238356"/>
            <a:ext cx="828675" cy="1000125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7970D1BB-C6C9-1D0A-4353-13AA35CBB4C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43887" y="5217212"/>
            <a:ext cx="590550" cy="971550"/>
          </a:xfrm>
          <a:prstGeom prst="rect">
            <a:avLst/>
          </a:prstGeom>
        </p:spPr>
      </p:pic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B7194A2B-D2E7-8E9B-3B66-49C0CA35ED3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5192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C9FF0-A34F-8A0F-F096-B449183E5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6F80DE7-8CCB-F32D-FD88-344C3F6C0A5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761496-CF19-F16C-940E-F109B94CCBD4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267A404-D026-4BF0-F181-32BD157A0308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EF77565-C192-6751-579B-B5F430A1EDBB}"/>
              </a:ext>
            </a:extLst>
          </p:cNvPr>
          <p:cNvSpPr txBox="1"/>
          <p:nvPr/>
        </p:nvSpPr>
        <p:spPr>
          <a:xfrm>
            <a:off x="2286000" y="863026"/>
            <a:ext cx="10153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يملي الأستاذ أعداد أخرى (في حدود 3 أعداد) تتم كتابتها على الألواح. يطلب من أحد المتعلمين(إجابته صحيحة)  المرور إلى السبورة ثم يصحح باقي المتعلمين أخطاءهم.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45E6359-CE9F-92D4-04F0-467C56C6949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4C922F0-FBC9-C49A-2763-2936B29393D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C943C92F-6509-9D12-7946-139A437F97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2EFD54E-8CA6-E7D6-DCB4-6E51BA85AB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6195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إنجاز عمليات القسمة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" b="52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 جيدا سنتدرب على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نجاز عمليات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قسمة باستخدام النقود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يقدم الأستاذ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801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درهما لياسين</a:t>
            </a:r>
            <a:endParaRPr kumimoji="0" lang="ar-S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DF59B42F-0DA0-7BA0-10FF-3787ABDE57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" b="79"/>
          <a:stretch/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2170" y="4558598"/>
            <a:ext cx="7568555" cy="5043732"/>
          </a:xfrm>
          <a:prstGeom prst="rect">
            <a:avLst/>
          </a:prstGeom>
        </p:spPr>
      </p:pic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D7798050-8EE4-1EE9-1974-AAFD6143554F}"/>
              </a:ext>
            </a:extLst>
          </p:cNvPr>
          <p:cNvCxnSpPr>
            <a:cxnSpLocks/>
          </p:cNvCxnSpPr>
          <p:nvPr/>
        </p:nvCxnSpPr>
        <p:spPr>
          <a:xfrm>
            <a:off x="2894571" y="4934867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F62E2839-129B-F7C6-3D3B-67D92B18895C}"/>
              </a:ext>
            </a:extLst>
          </p:cNvPr>
          <p:cNvSpPr txBox="1"/>
          <p:nvPr/>
        </p:nvSpPr>
        <p:spPr>
          <a:xfrm>
            <a:off x="1688089" y="4444756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ياسين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988364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B259F-A835-7607-7E76-E22FC3EE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D0A73B-00CD-C844-EEE1-85BF81A96D4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77D762-0C02-0593-BAD3-87D0BB432BC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8EE463-7B25-C7E8-3E93-31D50BC16BB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BF08FAD-E25B-032A-CEEF-EF541F97CC4E}"/>
              </a:ext>
            </a:extLst>
          </p:cNvPr>
          <p:cNvSpPr txBox="1"/>
          <p:nvPr/>
        </p:nvSpPr>
        <p:spPr>
          <a:xfrm>
            <a:off x="275854" y="863026"/>
            <a:ext cx="1216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 حظوا جيدا سأطلب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ياسين أن يوزع المبلغ الذي يتوفر عليه بالتساوي على أصدقائه: عمر ومريم وفدوى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يتفاعل الأستاذ مع المتعلمين لمساعدتهم على فهم الوضعية  واستنتاج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572992-A8D2-68C6-2E78-29E6BEAC4C3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D14785C-7E47-D43E-119E-4DB55897FF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207FB55F-312A-48DC-775C-976F47277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01094" y="3800835"/>
            <a:ext cx="7568555" cy="504373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6594B34-52F9-6A7E-2660-4979E12C0C9B}"/>
              </a:ext>
            </a:extLst>
          </p:cNvPr>
          <p:cNvSpPr txBox="1"/>
          <p:nvPr/>
        </p:nvSpPr>
        <p:spPr>
          <a:xfrm>
            <a:off x="8896735" y="3324775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فدوى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6B6FDD55-6A6A-A3DE-FBCF-B8CBB5F108BB}"/>
              </a:ext>
            </a:extLst>
          </p:cNvPr>
          <p:cNvCxnSpPr>
            <a:cxnSpLocks/>
          </p:cNvCxnSpPr>
          <p:nvPr/>
        </p:nvCxnSpPr>
        <p:spPr>
          <a:xfrm flipH="1">
            <a:off x="8259245" y="3839869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EA546C88-3925-D2A5-E46A-EEFCFDE36C70}"/>
              </a:ext>
            </a:extLst>
          </p:cNvPr>
          <p:cNvCxnSpPr>
            <a:cxnSpLocks/>
          </p:cNvCxnSpPr>
          <p:nvPr/>
        </p:nvCxnSpPr>
        <p:spPr>
          <a:xfrm>
            <a:off x="1879801" y="4977051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7AD05CD0-D240-7C39-D14B-3E0ABAA5B618}"/>
              </a:ext>
            </a:extLst>
          </p:cNvPr>
          <p:cNvSpPr txBox="1"/>
          <p:nvPr/>
        </p:nvSpPr>
        <p:spPr>
          <a:xfrm>
            <a:off x="10151494" y="4150455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عمر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7646B79B-7DCD-1DC5-A914-324C0CE27804}"/>
              </a:ext>
            </a:extLst>
          </p:cNvPr>
          <p:cNvCxnSpPr>
            <a:cxnSpLocks/>
          </p:cNvCxnSpPr>
          <p:nvPr/>
        </p:nvCxnSpPr>
        <p:spPr>
          <a:xfrm flipH="1">
            <a:off x="9514004" y="4665549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1D0F646C-74C4-8B66-E676-9EC9D71BE99B}"/>
              </a:ext>
            </a:extLst>
          </p:cNvPr>
          <p:cNvSpPr txBox="1"/>
          <p:nvPr/>
        </p:nvSpPr>
        <p:spPr>
          <a:xfrm>
            <a:off x="673319" y="4486940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مريم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842677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جيدا، تابعوا معي سأقوم بنمذجة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إنجاز عملية القسمة باستعمال النقود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يستعين الأستاذ ببطاقة النشاط لنمذجة النشاط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412814" y="3606459"/>
            <a:ext cx="6552918" cy="6337641"/>
            <a:chOff x="5423146" y="2984386"/>
            <a:chExt cx="6552918" cy="6337641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924" b="93904" l="2422" r="90547">
                          <a14:foregroundMark x1="21406" y1="20281" x2="21406" y2="20281"/>
                          <a14:foregroundMark x1="20469" y1="41266" x2="20469" y2="41266"/>
                          <a14:foregroundMark x1="24297" y1="40797" x2="24297" y2="40797"/>
                          <a14:foregroundMark x1="9063" y1="38335" x2="9063" y2="38335"/>
                          <a14:foregroundMark x1="6172" y1="52638" x2="7187" y2="65064"/>
                          <a14:foregroundMark x1="40781" y1="9848" x2="45547" y2="9848"/>
                          <a14:foregroundMark x1="40781" y1="5041" x2="46172" y2="7386"/>
                          <a14:foregroundMark x1="55391" y1="94021" x2="40469" y2="92145"/>
                          <a14:foregroundMark x1="90547" y1="30246" x2="90234" y2="35522"/>
                          <a14:foregroundMark x1="2422" y1="44549" x2="3047" y2="4982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3146" y="4955122"/>
              <a:ext cx="6552918" cy="4366905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إنجاز عملية القسمة باستخدام النقود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30631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8197F-C40C-0151-0D3E-035392A07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4E29495-EE2F-28B1-1BE6-9D38C27C0273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8AEBC30-A1B7-3A40-A057-C0FB6F14698F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4A1ABDF-316F-1920-C4BB-AF7C89CFA82A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68E1E6-E800-A01C-9C1A-559E10F961BB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وضع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وإنجاز عملية القسمة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استعن بالشرائح الموالية</a:t>
            </a:r>
            <a:endParaRPr lang="fr-FR" sz="2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75F27A8-76EE-548F-D616-1B6501EB2E0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F50D46B-69A7-6680-6D90-42A5A0898C2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3A4B73A8-A465-1CFF-5B92-39FDC307A9ED}"/>
              </a:ext>
            </a:extLst>
          </p:cNvPr>
          <p:cNvGrpSpPr/>
          <p:nvPr/>
        </p:nvGrpSpPr>
        <p:grpSpPr>
          <a:xfrm>
            <a:off x="5412814" y="3606459"/>
            <a:ext cx="6552918" cy="6335856"/>
            <a:chOff x="5423146" y="2984386"/>
            <a:chExt cx="6552918" cy="6335856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AB3B9CAB-A0A0-769E-8387-0281282EA4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198B23CE-013E-EEEF-BD04-4AE0E98E40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3146" y="4956906"/>
              <a:ext cx="6552918" cy="4363336"/>
            </a:xfrm>
            <a:prstGeom prst="rect">
              <a:avLst/>
            </a:prstGeom>
          </p:spPr>
        </p:pic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EDF91CC6-0720-1B65-0F80-9FFFC430010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646" y="4974275"/>
            <a:ext cx="2993578" cy="224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8092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DEB075-6F98-BF13-0ED0-0BD8A87110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2581DEB-5330-9EB6-E401-A5AF8CC2465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E9AA46-298C-58D3-83A4-32E9F672D621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27A57A1-6885-088F-F19D-5C9F31EC3BDB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CDCA798-DAFC-EDF9-BBF4-8F83C69A963E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معي سنتعلم كيف ننجز عملية القسمة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886861B-6BDF-49AD-7E5A-6B906CA9E21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07C8282-8602-1154-4B83-51A8EA381DE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C9C6CBAC-0720-CDA1-6AE4-06874E0EB39F}"/>
              </a:ext>
            </a:extLst>
          </p:cNvPr>
          <p:cNvSpPr txBox="1"/>
          <p:nvPr/>
        </p:nvSpPr>
        <p:spPr>
          <a:xfrm>
            <a:off x="5434562" y="555392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554BEAB-7080-02B0-2714-AE725119110F}"/>
              </a:ext>
            </a:extLst>
          </p:cNvPr>
          <p:cNvSpPr txBox="1"/>
          <p:nvPr/>
        </p:nvSpPr>
        <p:spPr>
          <a:xfrm>
            <a:off x="7269668" y="555392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E5D4A58-0EDF-F268-9708-2EE25CD47712}"/>
              </a:ext>
            </a:extLst>
          </p:cNvPr>
          <p:cNvSpPr txBox="1"/>
          <p:nvPr/>
        </p:nvSpPr>
        <p:spPr>
          <a:xfrm>
            <a:off x="4306126" y="555392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0</a:t>
            </a:r>
            <a:endParaRPr lang="fr-FR" sz="80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32B0C26-7EF8-6625-1AA0-6A47E1DCFFE4}"/>
              </a:ext>
            </a:extLst>
          </p:cNvPr>
          <p:cNvSpPr txBox="1"/>
          <p:nvPr/>
        </p:nvSpPr>
        <p:spPr>
          <a:xfrm>
            <a:off x="6352113" y="555392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÷</a:t>
            </a:r>
            <a:endParaRPr lang="fr-FR" sz="8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A3581AD-6BC5-B571-4A80-47F4A59AC21B}"/>
              </a:ext>
            </a:extLst>
          </p:cNvPr>
          <p:cNvSpPr txBox="1"/>
          <p:nvPr/>
        </p:nvSpPr>
        <p:spPr>
          <a:xfrm>
            <a:off x="3294354" y="555392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8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42031109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87825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801 هو المقسوم و3 هو المقسوم عليه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أضع أولا 801 على اليسار و 3 على اليمين يفصل بينهما رمز القسمة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3124200" y="325991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C9C765A-762A-CA63-50F8-F5D785D475A7}"/>
              </a:ext>
            </a:extLst>
          </p:cNvPr>
          <p:cNvSpPr txBox="1"/>
          <p:nvPr/>
        </p:nvSpPr>
        <p:spPr>
          <a:xfrm>
            <a:off x="2341028" y="328666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0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06F5DB31-3C51-240D-B6B5-0EA49756FC3E}"/>
              </a:ext>
            </a:extLst>
          </p:cNvPr>
          <p:cNvCxnSpPr/>
          <p:nvPr/>
        </p:nvCxnSpPr>
        <p:spPr>
          <a:xfrm>
            <a:off x="4414722" y="3286662"/>
            <a:ext cx="0" cy="620359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8FC08718-1A96-DFF4-4692-C9A4BC03E6AF}"/>
              </a:ext>
            </a:extLst>
          </p:cNvPr>
          <p:cNvCxnSpPr/>
          <p:nvPr/>
        </p:nvCxnSpPr>
        <p:spPr>
          <a:xfrm>
            <a:off x="4414722" y="4250605"/>
            <a:ext cx="190987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C0C3BE83-318B-FB53-9033-83016FC74F41}"/>
              </a:ext>
            </a:extLst>
          </p:cNvPr>
          <p:cNvSpPr txBox="1"/>
          <p:nvPr/>
        </p:nvSpPr>
        <p:spPr>
          <a:xfrm>
            <a:off x="4758160" y="317980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75FDD0F-0CC5-89DA-F583-FEC998F05612}"/>
              </a:ext>
            </a:extLst>
          </p:cNvPr>
          <p:cNvSpPr txBox="1"/>
          <p:nvPr/>
        </p:nvSpPr>
        <p:spPr>
          <a:xfrm>
            <a:off x="1434824" y="331340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8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F6F2F-36C3-9194-0022-93B8F013B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8682F26-19E9-712E-E467-60E620FCE743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A0050DC-3BB2-318D-B075-B441F7F6F793}"/>
              </a:ext>
            </a:extLst>
          </p:cNvPr>
          <p:cNvSpPr/>
          <p:nvPr/>
        </p:nvSpPr>
        <p:spPr>
          <a:xfrm>
            <a:off x="275854" y="3086100"/>
            <a:ext cx="13164293" cy="7010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D05EB6E-25F1-DE07-D3C9-5B80A2775F04}"/>
              </a:ext>
            </a:extLst>
          </p:cNvPr>
          <p:cNvSpPr/>
          <p:nvPr/>
        </p:nvSpPr>
        <p:spPr>
          <a:xfrm>
            <a:off x="-1" y="796748"/>
            <a:ext cx="13716001" cy="18760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F43C6B4-DF05-DD2A-3EEE-7831527881CE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أبدأ القسمة من رقم المئات.  أتساءل كم من 3 توجد في 8؟ أو ما العدد الذي أضربه في 3 فأحصل على جداء يساوي أو أصغر من 8؟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في 3 يساوي 6 وهو أصغر من 8، أكتب 2 في الخارج و 6 تحت 8 وأنجز عملية الطرح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6DDA851-9BA2-7851-A201-409808594B3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C11B003-9B54-E66E-509C-02896CF6A3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833F2AB-E450-7377-17BA-A6B41544380C}"/>
              </a:ext>
            </a:extLst>
          </p:cNvPr>
          <p:cNvSpPr txBox="1"/>
          <p:nvPr/>
        </p:nvSpPr>
        <p:spPr>
          <a:xfrm>
            <a:off x="3276600" y="4250605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9BBE683-9A6A-D04A-32A1-9AD54728ACD4}"/>
              </a:ext>
            </a:extLst>
          </p:cNvPr>
          <p:cNvSpPr txBox="1"/>
          <p:nvPr/>
        </p:nvSpPr>
        <p:spPr>
          <a:xfrm>
            <a:off x="5105400" y="328666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0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97322215-969D-97F2-DDF4-F753F4DDE906}"/>
              </a:ext>
            </a:extLst>
          </p:cNvPr>
          <p:cNvCxnSpPr/>
          <p:nvPr/>
        </p:nvCxnSpPr>
        <p:spPr>
          <a:xfrm>
            <a:off x="7010400" y="3286662"/>
            <a:ext cx="0" cy="620359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0B20829E-49B5-9659-CE96-D3D9178F914E}"/>
              </a:ext>
            </a:extLst>
          </p:cNvPr>
          <p:cNvCxnSpPr/>
          <p:nvPr/>
        </p:nvCxnSpPr>
        <p:spPr>
          <a:xfrm>
            <a:off x="7005522" y="4250605"/>
            <a:ext cx="190987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30EE5195-9C71-4836-E21C-34000E103066}"/>
              </a:ext>
            </a:extLst>
          </p:cNvPr>
          <p:cNvSpPr txBox="1"/>
          <p:nvPr/>
        </p:nvSpPr>
        <p:spPr>
          <a:xfrm>
            <a:off x="7602375" y="3086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0EA46F6-4A51-0853-D8A2-67D4BB73967F}"/>
              </a:ext>
            </a:extLst>
          </p:cNvPr>
          <p:cNvSpPr txBox="1"/>
          <p:nvPr/>
        </p:nvSpPr>
        <p:spPr>
          <a:xfrm>
            <a:off x="4059901" y="33160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8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C4CE6D7-C547-2422-E052-54034BD50706}"/>
              </a:ext>
            </a:extLst>
          </p:cNvPr>
          <p:cNvSpPr txBox="1"/>
          <p:nvPr/>
        </p:nvSpPr>
        <p:spPr>
          <a:xfrm>
            <a:off x="6920707" y="42795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3A204E7-2C6D-850C-5C48-0C891C3752ED}"/>
              </a:ext>
            </a:extLst>
          </p:cNvPr>
          <p:cNvSpPr txBox="1"/>
          <p:nvPr/>
        </p:nvSpPr>
        <p:spPr>
          <a:xfrm>
            <a:off x="3992317" y="42384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6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3E92FEE7-A2F8-ACCD-6606-5891F7227987}"/>
              </a:ext>
            </a:extLst>
          </p:cNvPr>
          <p:cNvCxnSpPr>
            <a:cxnSpLocks/>
          </p:cNvCxnSpPr>
          <p:nvPr/>
        </p:nvCxnSpPr>
        <p:spPr>
          <a:xfrm>
            <a:off x="3657600" y="5372100"/>
            <a:ext cx="122274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7B8AA894-5F47-D0EB-366B-5CB8F2AF73DD}"/>
              </a:ext>
            </a:extLst>
          </p:cNvPr>
          <p:cNvSpPr txBox="1"/>
          <p:nvPr/>
        </p:nvSpPr>
        <p:spPr>
          <a:xfrm>
            <a:off x="4030829" y="52484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34D8910-BEF9-68B3-ED7A-4E86B08BB930}"/>
              </a:ext>
            </a:extLst>
          </p:cNvPr>
          <p:cNvSpPr txBox="1"/>
          <p:nvPr/>
        </p:nvSpPr>
        <p:spPr>
          <a:xfrm>
            <a:off x="5967015" y="3286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4423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CA8A2-F2F6-8148-0BD0-AEBB45DE6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39A23-F452-16FC-D855-26C3E3C798F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D1E2443-1994-6FE0-9929-5E48ACA8367E}"/>
              </a:ext>
            </a:extLst>
          </p:cNvPr>
          <p:cNvSpPr/>
          <p:nvPr/>
        </p:nvSpPr>
        <p:spPr>
          <a:xfrm>
            <a:off x="275854" y="3086100"/>
            <a:ext cx="13164293" cy="7010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6E719B8-0B74-F7FF-B242-A59AA04C8B99}"/>
              </a:ext>
            </a:extLst>
          </p:cNvPr>
          <p:cNvSpPr/>
          <p:nvPr/>
        </p:nvSpPr>
        <p:spPr>
          <a:xfrm>
            <a:off x="-1" y="796748"/>
            <a:ext cx="13716001" cy="18760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4E25621-6EC0-B021-4B32-357D83EA10A3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أنزل رقم العشرات وأتابع القسمة. كم من 3 توجد في 20؟ نلاحظ أن 6 في 3 تساوي 18 وهو أصغر من 20، أكتب 6 في الخارج 18 تحت 20 ثم أنجز عملية الطرح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7BEEC1D-5299-A979-2A3A-F9F544F2B10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ABC8205-8A69-B180-9458-C49D24B26DD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783AFC95-4128-5463-D811-5EAB03B777E3}"/>
              </a:ext>
            </a:extLst>
          </p:cNvPr>
          <p:cNvSpPr txBox="1"/>
          <p:nvPr/>
        </p:nvSpPr>
        <p:spPr>
          <a:xfrm>
            <a:off x="3276600" y="4250605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C0EFD98-3E1E-B2F9-FE8B-6A4AFE4C7192}"/>
              </a:ext>
            </a:extLst>
          </p:cNvPr>
          <p:cNvSpPr txBox="1"/>
          <p:nvPr/>
        </p:nvSpPr>
        <p:spPr>
          <a:xfrm>
            <a:off x="5105400" y="328666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0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B11BD893-614E-F96A-7605-877B2193B2D6}"/>
              </a:ext>
            </a:extLst>
          </p:cNvPr>
          <p:cNvCxnSpPr/>
          <p:nvPr/>
        </p:nvCxnSpPr>
        <p:spPr>
          <a:xfrm>
            <a:off x="7010400" y="3286662"/>
            <a:ext cx="0" cy="620359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29B5F63C-DFF8-E836-48F1-3F5EEF12C022}"/>
              </a:ext>
            </a:extLst>
          </p:cNvPr>
          <p:cNvCxnSpPr/>
          <p:nvPr/>
        </p:nvCxnSpPr>
        <p:spPr>
          <a:xfrm>
            <a:off x="7005522" y="4250605"/>
            <a:ext cx="190987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1887FA95-CE72-6A97-4C13-C371BCBB25BA}"/>
              </a:ext>
            </a:extLst>
          </p:cNvPr>
          <p:cNvSpPr txBox="1"/>
          <p:nvPr/>
        </p:nvSpPr>
        <p:spPr>
          <a:xfrm>
            <a:off x="7602375" y="3086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BFACFF0-8059-012D-B60D-FDCCDF5E597B}"/>
              </a:ext>
            </a:extLst>
          </p:cNvPr>
          <p:cNvSpPr txBox="1"/>
          <p:nvPr/>
        </p:nvSpPr>
        <p:spPr>
          <a:xfrm>
            <a:off x="4059901" y="33160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8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B15B60B-B379-C638-0669-D77CCEA73292}"/>
              </a:ext>
            </a:extLst>
          </p:cNvPr>
          <p:cNvSpPr txBox="1"/>
          <p:nvPr/>
        </p:nvSpPr>
        <p:spPr>
          <a:xfrm>
            <a:off x="6920707" y="42795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925A2CF-5405-ED79-F4AF-DAD15ECD34D5}"/>
              </a:ext>
            </a:extLst>
          </p:cNvPr>
          <p:cNvSpPr txBox="1"/>
          <p:nvPr/>
        </p:nvSpPr>
        <p:spPr>
          <a:xfrm>
            <a:off x="3992317" y="42384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6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9F160FBA-4F79-8BEE-0B30-7A9DFE072D0D}"/>
              </a:ext>
            </a:extLst>
          </p:cNvPr>
          <p:cNvCxnSpPr>
            <a:cxnSpLocks/>
          </p:cNvCxnSpPr>
          <p:nvPr/>
        </p:nvCxnSpPr>
        <p:spPr>
          <a:xfrm>
            <a:off x="3657600" y="5372100"/>
            <a:ext cx="122274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E012C729-C720-E156-E5F5-7AB5E1B0C31D}"/>
              </a:ext>
            </a:extLst>
          </p:cNvPr>
          <p:cNvSpPr txBox="1"/>
          <p:nvPr/>
        </p:nvSpPr>
        <p:spPr>
          <a:xfrm>
            <a:off x="4030829" y="52484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1FD07264-8498-065F-479D-536686AE424C}"/>
              </a:ext>
            </a:extLst>
          </p:cNvPr>
          <p:cNvCxnSpPr/>
          <p:nvPr/>
        </p:nvCxnSpPr>
        <p:spPr>
          <a:xfrm>
            <a:off x="5562600" y="4503248"/>
            <a:ext cx="0" cy="7452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E3855065-4908-BCBA-0177-466BC0426E03}"/>
              </a:ext>
            </a:extLst>
          </p:cNvPr>
          <p:cNvSpPr txBox="1"/>
          <p:nvPr/>
        </p:nvSpPr>
        <p:spPr>
          <a:xfrm>
            <a:off x="5091661" y="524848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b="1" dirty="0">
                <a:solidFill>
                  <a:srgbClr val="106585"/>
                </a:solidFill>
                <a:latin typeface="Calibri"/>
                <a:cs typeface="Arial" panose="020B0604020202020204" pitchFamily="34" charset="0"/>
              </a:rPr>
              <a:t>0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442A23A5-CA54-44B7-B245-7D15B36A85DA}"/>
              </a:ext>
            </a:extLst>
          </p:cNvPr>
          <p:cNvSpPr txBox="1"/>
          <p:nvPr/>
        </p:nvSpPr>
        <p:spPr>
          <a:xfrm>
            <a:off x="7540255" y="426695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6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1ABD9F2C-8D6D-DE31-2805-8251EE425746}"/>
              </a:ext>
            </a:extLst>
          </p:cNvPr>
          <p:cNvSpPr txBox="1"/>
          <p:nvPr/>
        </p:nvSpPr>
        <p:spPr>
          <a:xfrm>
            <a:off x="4030829" y="63167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F1BD1B81-EA14-3697-67FC-88360B476B66}"/>
              </a:ext>
            </a:extLst>
          </p:cNvPr>
          <p:cNvSpPr txBox="1"/>
          <p:nvPr/>
        </p:nvSpPr>
        <p:spPr>
          <a:xfrm>
            <a:off x="5091661" y="631671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8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F2A42BE9-04EB-9589-5596-E0665665FE27}"/>
              </a:ext>
            </a:extLst>
          </p:cNvPr>
          <p:cNvSpPr txBox="1"/>
          <p:nvPr/>
        </p:nvSpPr>
        <p:spPr>
          <a:xfrm>
            <a:off x="3498346" y="5841804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FDA9CBF4-2255-90D6-AE36-E4DA8171FF72}"/>
              </a:ext>
            </a:extLst>
          </p:cNvPr>
          <p:cNvCxnSpPr>
            <a:cxnSpLocks/>
          </p:cNvCxnSpPr>
          <p:nvPr/>
        </p:nvCxnSpPr>
        <p:spPr>
          <a:xfrm>
            <a:off x="3962400" y="7429500"/>
            <a:ext cx="191631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>
            <a:extLst>
              <a:ext uri="{FF2B5EF4-FFF2-40B4-BE49-F238E27FC236}">
                <a16:creationId xmlns:a16="http://schemas.microsoft.com/office/drawing/2014/main" id="{FB029D14-61F2-824C-CD0A-8B2B19EA2898}"/>
              </a:ext>
            </a:extLst>
          </p:cNvPr>
          <p:cNvSpPr txBox="1"/>
          <p:nvPr/>
        </p:nvSpPr>
        <p:spPr>
          <a:xfrm>
            <a:off x="4114800" y="726397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0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30957D77-A539-C8F9-9171-AD262076289D}"/>
              </a:ext>
            </a:extLst>
          </p:cNvPr>
          <p:cNvSpPr txBox="1"/>
          <p:nvPr/>
        </p:nvSpPr>
        <p:spPr>
          <a:xfrm>
            <a:off x="5084228" y="726397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8AACE8-73F5-1FBA-2742-007CA9CD1CCD}"/>
              </a:ext>
            </a:extLst>
          </p:cNvPr>
          <p:cNvSpPr txBox="1"/>
          <p:nvPr/>
        </p:nvSpPr>
        <p:spPr>
          <a:xfrm>
            <a:off x="5967015" y="3286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74782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64CE35-BD8B-E5C3-B5DB-0CD1449F0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B5117A9-624B-2E6B-F31D-A611E41AF565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76F574C-CD9D-9865-D57F-1BB8C103FF15}"/>
              </a:ext>
            </a:extLst>
          </p:cNvPr>
          <p:cNvSpPr/>
          <p:nvPr/>
        </p:nvSpPr>
        <p:spPr>
          <a:xfrm>
            <a:off x="275854" y="3086100"/>
            <a:ext cx="13164293" cy="7010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6703FFC-E62A-D11B-54E4-5AB79B544687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07BD59-3407-45DC-F822-B78648A2AE5E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أنزل رقم الوحدات وأتابع القسمة. كم من 3 توجد في 21؟ نلاحظ أن 7 في 3 تساوي 21، أكتب 7 في الخارج و21 تحت 21 ثم أنجز عملية الطرح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90FCB41-42BD-F804-9DCA-D804BC3F398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065FD4B-7EF1-0CEC-752B-1F48A3F860F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9F1D437-CD20-51C6-18D7-EAF435C842B3}"/>
              </a:ext>
            </a:extLst>
          </p:cNvPr>
          <p:cNvSpPr txBox="1"/>
          <p:nvPr/>
        </p:nvSpPr>
        <p:spPr>
          <a:xfrm>
            <a:off x="3276600" y="4250605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DB5DB66-B974-A2C9-8965-BC6728D9045B}"/>
              </a:ext>
            </a:extLst>
          </p:cNvPr>
          <p:cNvSpPr txBox="1"/>
          <p:nvPr/>
        </p:nvSpPr>
        <p:spPr>
          <a:xfrm>
            <a:off x="5105400" y="328666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0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0E0FF7B-37A0-43DC-5FAC-A9C1D14BA582}"/>
              </a:ext>
            </a:extLst>
          </p:cNvPr>
          <p:cNvCxnSpPr/>
          <p:nvPr/>
        </p:nvCxnSpPr>
        <p:spPr>
          <a:xfrm>
            <a:off x="7010400" y="3286662"/>
            <a:ext cx="0" cy="620359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5415F991-639F-875D-8B4E-BDEC7DE402CD}"/>
              </a:ext>
            </a:extLst>
          </p:cNvPr>
          <p:cNvCxnSpPr/>
          <p:nvPr/>
        </p:nvCxnSpPr>
        <p:spPr>
          <a:xfrm>
            <a:off x="7005522" y="4250605"/>
            <a:ext cx="190987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73F57FF3-557A-DD23-4B84-65A4AF6FE7CB}"/>
              </a:ext>
            </a:extLst>
          </p:cNvPr>
          <p:cNvSpPr txBox="1"/>
          <p:nvPr/>
        </p:nvSpPr>
        <p:spPr>
          <a:xfrm>
            <a:off x="7602375" y="3086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7919D8E-0454-9D08-82E8-24F7890EA46A}"/>
              </a:ext>
            </a:extLst>
          </p:cNvPr>
          <p:cNvSpPr txBox="1"/>
          <p:nvPr/>
        </p:nvSpPr>
        <p:spPr>
          <a:xfrm>
            <a:off x="4059901" y="33160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8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C9C9344-E0AB-877D-B187-074D3544009B}"/>
              </a:ext>
            </a:extLst>
          </p:cNvPr>
          <p:cNvSpPr txBox="1"/>
          <p:nvPr/>
        </p:nvSpPr>
        <p:spPr>
          <a:xfrm>
            <a:off x="6920707" y="42795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819E67F-A1DB-50E4-7C40-B91178A0B964}"/>
              </a:ext>
            </a:extLst>
          </p:cNvPr>
          <p:cNvSpPr txBox="1"/>
          <p:nvPr/>
        </p:nvSpPr>
        <p:spPr>
          <a:xfrm>
            <a:off x="3992317" y="42384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6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2DB3068C-D57C-EE53-3757-D1F218C66A57}"/>
              </a:ext>
            </a:extLst>
          </p:cNvPr>
          <p:cNvCxnSpPr>
            <a:cxnSpLocks/>
          </p:cNvCxnSpPr>
          <p:nvPr/>
        </p:nvCxnSpPr>
        <p:spPr>
          <a:xfrm>
            <a:off x="3657600" y="5372100"/>
            <a:ext cx="122274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8C6F3765-2DFF-EC9F-1750-4CA30229B017}"/>
              </a:ext>
            </a:extLst>
          </p:cNvPr>
          <p:cNvSpPr txBox="1"/>
          <p:nvPr/>
        </p:nvSpPr>
        <p:spPr>
          <a:xfrm>
            <a:off x="4030829" y="52484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63767C7A-9C34-D2B1-47DE-678565D7E383}"/>
              </a:ext>
            </a:extLst>
          </p:cNvPr>
          <p:cNvCxnSpPr/>
          <p:nvPr/>
        </p:nvCxnSpPr>
        <p:spPr>
          <a:xfrm>
            <a:off x="5562600" y="4503248"/>
            <a:ext cx="0" cy="7452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E0F6D8F6-4F30-1A61-4049-D1BE242F0801}"/>
              </a:ext>
            </a:extLst>
          </p:cNvPr>
          <p:cNvSpPr txBox="1"/>
          <p:nvPr/>
        </p:nvSpPr>
        <p:spPr>
          <a:xfrm>
            <a:off x="5091661" y="524848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b="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0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3E50FC10-6C77-E6DC-2E77-EF2C5DAB997D}"/>
              </a:ext>
            </a:extLst>
          </p:cNvPr>
          <p:cNvSpPr txBox="1"/>
          <p:nvPr/>
        </p:nvSpPr>
        <p:spPr>
          <a:xfrm>
            <a:off x="7540255" y="426695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6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A4652F0D-0DBE-B966-957E-B518E43012A8}"/>
              </a:ext>
            </a:extLst>
          </p:cNvPr>
          <p:cNvSpPr txBox="1"/>
          <p:nvPr/>
        </p:nvSpPr>
        <p:spPr>
          <a:xfrm>
            <a:off x="4030829" y="63167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F9882DFF-A6D7-7578-4527-8F9E16AC6100}"/>
              </a:ext>
            </a:extLst>
          </p:cNvPr>
          <p:cNvSpPr txBox="1"/>
          <p:nvPr/>
        </p:nvSpPr>
        <p:spPr>
          <a:xfrm>
            <a:off x="5091661" y="631671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8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298FA7C8-450B-DB23-BE60-118BFD8FE223}"/>
              </a:ext>
            </a:extLst>
          </p:cNvPr>
          <p:cNvSpPr txBox="1"/>
          <p:nvPr/>
        </p:nvSpPr>
        <p:spPr>
          <a:xfrm>
            <a:off x="3498346" y="5841804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24D73DEE-41E4-7B14-1C99-A6B00071BDF5}"/>
              </a:ext>
            </a:extLst>
          </p:cNvPr>
          <p:cNvCxnSpPr>
            <a:cxnSpLocks/>
          </p:cNvCxnSpPr>
          <p:nvPr/>
        </p:nvCxnSpPr>
        <p:spPr>
          <a:xfrm>
            <a:off x="3962400" y="7429500"/>
            <a:ext cx="191631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>
            <a:extLst>
              <a:ext uri="{FF2B5EF4-FFF2-40B4-BE49-F238E27FC236}">
                <a16:creationId xmlns:a16="http://schemas.microsoft.com/office/drawing/2014/main" id="{61C4964F-208C-5FA8-D9D0-7933E4CB7BE6}"/>
              </a:ext>
            </a:extLst>
          </p:cNvPr>
          <p:cNvSpPr txBox="1"/>
          <p:nvPr/>
        </p:nvSpPr>
        <p:spPr>
          <a:xfrm>
            <a:off x="4114800" y="726397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0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87297512-141C-B088-0E5A-F6A8209A4493}"/>
              </a:ext>
            </a:extLst>
          </p:cNvPr>
          <p:cNvSpPr txBox="1"/>
          <p:nvPr/>
        </p:nvSpPr>
        <p:spPr>
          <a:xfrm>
            <a:off x="5084228" y="726397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1D4E8E16-4020-8FCA-7780-367DE7FEAD61}"/>
              </a:ext>
            </a:extLst>
          </p:cNvPr>
          <p:cNvSpPr txBox="1"/>
          <p:nvPr/>
        </p:nvSpPr>
        <p:spPr>
          <a:xfrm>
            <a:off x="8208428" y="4277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B84D88E8-DD3A-E98D-ADF8-FA732A285C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876300"/>
            <a:ext cx="1148959" cy="82179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F6CD3BD-A686-1987-8355-0C3C11D53B06}"/>
              </a:ext>
            </a:extLst>
          </p:cNvPr>
          <p:cNvSpPr txBox="1"/>
          <p:nvPr/>
        </p:nvSpPr>
        <p:spPr>
          <a:xfrm>
            <a:off x="5967015" y="3286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618FD881-2156-84A1-506C-0B195CEEE91C}"/>
              </a:ext>
            </a:extLst>
          </p:cNvPr>
          <p:cNvCxnSpPr>
            <a:cxnSpLocks/>
          </p:cNvCxnSpPr>
          <p:nvPr/>
        </p:nvCxnSpPr>
        <p:spPr>
          <a:xfrm>
            <a:off x="6324600" y="4457700"/>
            <a:ext cx="0" cy="29718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9DD82CBC-8C6B-64F6-048A-056A35632591}"/>
              </a:ext>
            </a:extLst>
          </p:cNvPr>
          <p:cNvSpPr txBox="1"/>
          <p:nvPr/>
        </p:nvSpPr>
        <p:spPr>
          <a:xfrm>
            <a:off x="5855041" y="724141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F5AD444-E6CE-BF0D-E1D8-8948A640F2A3}"/>
              </a:ext>
            </a:extLst>
          </p:cNvPr>
          <p:cNvSpPr txBox="1"/>
          <p:nvPr/>
        </p:nvSpPr>
        <p:spPr>
          <a:xfrm>
            <a:off x="5878718" y="809714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DD1E207-FDBD-CE00-5CC4-B0B1641B5C2F}"/>
              </a:ext>
            </a:extLst>
          </p:cNvPr>
          <p:cNvSpPr txBox="1"/>
          <p:nvPr/>
        </p:nvSpPr>
        <p:spPr>
          <a:xfrm>
            <a:off x="4237983" y="802903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E1B1A5F1-032C-D1A3-436D-30F50744F2E6}"/>
              </a:ext>
            </a:extLst>
          </p:cNvPr>
          <p:cNvCxnSpPr>
            <a:cxnSpLocks/>
          </p:cNvCxnSpPr>
          <p:nvPr/>
        </p:nvCxnSpPr>
        <p:spPr>
          <a:xfrm>
            <a:off x="4880347" y="9258300"/>
            <a:ext cx="1780881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0F2E656E-41A1-5238-C51B-8328643B607D}"/>
              </a:ext>
            </a:extLst>
          </p:cNvPr>
          <p:cNvSpPr txBox="1"/>
          <p:nvPr/>
        </p:nvSpPr>
        <p:spPr>
          <a:xfrm>
            <a:off x="5914383" y="90778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0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7DC83F3-D330-2C08-CC75-2C2DBBA40C32}"/>
              </a:ext>
            </a:extLst>
          </p:cNvPr>
          <p:cNvSpPr txBox="1"/>
          <p:nvPr/>
        </p:nvSpPr>
        <p:spPr>
          <a:xfrm>
            <a:off x="5072662" y="808500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504C585-CFF7-3D48-C1F9-2DE7470306D8}"/>
              </a:ext>
            </a:extLst>
          </p:cNvPr>
          <p:cNvSpPr txBox="1"/>
          <p:nvPr/>
        </p:nvSpPr>
        <p:spPr>
          <a:xfrm>
            <a:off x="5091661" y="90846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0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90379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976B16-CAAC-6097-C408-D482366A9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FD0B8B3-C822-A7AE-4C6A-52FF6CA84C60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0D9B1C-8554-643A-37BF-5EE99D566300}"/>
              </a:ext>
            </a:extLst>
          </p:cNvPr>
          <p:cNvSpPr/>
          <p:nvPr/>
        </p:nvSpPr>
        <p:spPr>
          <a:xfrm>
            <a:off x="275854" y="3086100"/>
            <a:ext cx="13164293" cy="7010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2AFE3D1-7101-DBBA-1E92-9DE70EFD9BDD}"/>
              </a:ext>
            </a:extLst>
          </p:cNvPr>
          <p:cNvSpPr/>
          <p:nvPr/>
        </p:nvSpPr>
        <p:spPr>
          <a:xfrm>
            <a:off x="-1" y="796747"/>
            <a:ext cx="13716001" cy="186383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FCB43BE-E5F8-EBCD-3043-38C299DAF3E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قمت بقسمة 801 على 3 فحصلت على الخارج 267 والباقي 0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2B55A12-0013-A4A0-D709-C4B3CC14157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D46EA16-F91E-6635-2E48-2F78F138968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172DCC5B-134F-63F1-1FEF-C317F2AB1C60}"/>
              </a:ext>
            </a:extLst>
          </p:cNvPr>
          <p:cNvSpPr txBox="1"/>
          <p:nvPr/>
        </p:nvSpPr>
        <p:spPr>
          <a:xfrm>
            <a:off x="3276600" y="4250605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761D3F9-29DF-9A93-C368-785DB4591011}"/>
              </a:ext>
            </a:extLst>
          </p:cNvPr>
          <p:cNvSpPr txBox="1"/>
          <p:nvPr/>
        </p:nvSpPr>
        <p:spPr>
          <a:xfrm>
            <a:off x="5105400" y="328666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0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A4F57A20-EC77-E6DF-1FBE-295CA1D583B4}"/>
              </a:ext>
            </a:extLst>
          </p:cNvPr>
          <p:cNvCxnSpPr/>
          <p:nvPr/>
        </p:nvCxnSpPr>
        <p:spPr>
          <a:xfrm>
            <a:off x="7010400" y="3286662"/>
            <a:ext cx="0" cy="620359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D78F3C9C-396B-3CB7-2FFF-48C4FDC1E317}"/>
              </a:ext>
            </a:extLst>
          </p:cNvPr>
          <p:cNvCxnSpPr/>
          <p:nvPr/>
        </p:nvCxnSpPr>
        <p:spPr>
          <a:xfrm>
            <a:off x="7005522" y="4250605"/>
            <a:ext cx="190987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7CFBBB02-7B92-1171-E226-BAA6A236AFCB}"/>
              </a:ext>
            </a:extLst>
          </p:cNvPr>
          <p:cNvSpPr txBox="1"/>
          <p:nvPr/>
        </p:nvSpPr>
        <p:spPr>
          <a:xfrm>
            <a:off x="7602375" y="3086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5167458-6101-89BF-5338-FAF444A1B5AD}"/>
              </a:ext>
            </a:extLst>
          </p:cNvPr>
          <p:cNvSpPr txBox="1"/>
          <p:nvPr/>
        </p:nvSpPr>
        <p:spPr>
          <a:xfrm>
            <a:off x="4059901" y="33160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8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D900941-2BA0-2DC7-2039-2C9A3E27F7A7}"/>
              </a:ext>
            </a:extLst>
          </p:cNvPr>
          <p:cNvSpPr txBox="1"/>
          <p:nvPr/>
        </p:nvSpPr>
        <p:spPr>
          <a:xfrm>
            <a:off x="6920707" y="42795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61D0209-8B10-68A8-32E4-D57DD6E08F3C}"/>
              </a:ext>
            </a:extLst>
          </p:cNvPr>
          <p:cNvSpPr txBox="1"/>
          <p:nvPr/>
        </p:nvSpPr>
        <p:spPr>
          <a:xfrm>
            <a:off x="3992317" y="42384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6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46959D92-4C67-9926-16C9-770737108C9E}"/>
              </a:ext>
            </a:extLst>
          </p:cNvPr>
          <p:cNvCxnSpPr>
            <a:cxnSpLocks/>
          </p:cNvCxnSpPr>
          <p:nvPr/>
        </p:nvCxnSpPr>
        <p:spPr>
          <a:xfrm>
            <a:off x="3657600" y="5372100"/>
            <a:ext cx="122274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E3943F3D-7239-AEFB-9F56-9FBFCE3DF2BC}"/>
              </a:ext>
            </a:extLst>
          </p:cNvPr>
          <p:cNvSpPr txBox="1"/>
          <p:nvPr/>
        </p:nvSpPr>
        <p:spPr>
          <a:xfrm>
            <a:off x="4030829" y="52484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69A9D067-159A-27BE-562B-B57F3C5B08DD}"/>
              </a:ext>
            </a:extLst>
          </p:cNvPr>
          <p:cNvCxnSpPr/>
          <p:nvPr/>
        </p:nvCxnSpPr>
        <p:spPr>
          <a:xfrm>
            <a:off x="5562600" y="4503248"/>
            <a:ext cx="0" cy="7452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9F257FA6-FCD1-E737-C4EE-9A57135EBEB7}"/>
              </a:ext>
            </a:extLst>
          </p:cNvPr>
          <p:cNvSpPr txBox="1"/>
          <p:nvPr/>
        </p:nvSpPr>
        <p:spPr>
          <a:xfrm>
            <a:off x="5091661" y="524848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b="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0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2E8E6F9F-2AC7-E945-5EED-49FB0E814E19}"/>
              </a:ext>
            </a:extLst>
          </p:cNvPr>
          <p:cNvSpPr txBox="1"/>
          <p:nvPr/>
        </p:nvSpPr>
        <p:spPr>
          <a:xfrm>
            <a:off x="7540255" y="426695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6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F59AA636-E1F5-E9E4-A2F7-BC7FE5171E1D}"/>
              </a:ext>
            </a:extLst>
          </p:cNvPr>
          <p:cNvSpPr txBox="1"/>
          <p:nvPr/>
        </p:nvSpPr>
        <p:spPr>
          <a:xfrm>
            <a:off x="4030829" y="63167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592673EE-44B2-1236-097F-AA5EF03F84EA}"/>
              </a:ext>
            </a:extLst>
          </p:cNvPr>
          <p:cNvSpPr txBox="1"/>
          <p:nvPr/>
        </p:nvSpPr>
        <p:spPr>
          <a:xfrm>
            <a:off x="5091661" y="631671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8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DAC71D6C-23E7-8E03-E9BD-64AABA800C8B}"/>
              </a:ext>
            </a:extLst>
          </p:cNvPr>
          <p:cNvSpPr txBox="1"/>
          <p:nvPr/>
        </p:nvSpPr>
        <p:spPr>
          <a:xfrm>
            <a:off x="3498346" y="5841804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BDE07788-90A3-5188-E3E4-04B886A388ED}"/>
              </a:ext>
            </a:extLst>
          </p:cNvPr>
          <p:cNvCxnSpPr>
            <a:cxnSpLocks/>
          </p:cNvCxnSpPr>
          <p:nvPr/>
        </p:nvCxnSpPr>
        <p:spPr>
          <a:xfrm>
            <a:off x="3962400" y="7429500"/>
            <a:ext cx="191631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>
            <a:extLst>
              <a:ext uri="{FF2B5EF4-FFF2-40B4-BE49-F238E27FC236}">
                <a16:creationId xmlns:a16="http://schemas.microsoft.com/office/drawing/2014/main" id="{53E6ABF7-40C4-93F0-F378-A394524D16B1}"/>
              </a:ext>
            </a:extLst>
          </p:cNvPr>
          <p:cNvSpPr txBox="1"/>
          <p:nvPr/>
        </p:nvSpPr>
        <p:spPr>
          <a:xfrm>
            <a:off x="4114800" y="726397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0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2D530175-AC01-60F8-7DB1-238720FAF68C}"/>
              </a:ext>
            </a:extLst>
          </p:cNvPr>
          <p:cNvSpPr txBox="1"/>
          <p:nvPr/>
        </p:nvSpPr>
        <p:spPr>
          <a:xfrm>
            <a:off x="5084228" y="726397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A24D80A2-DD55-52EB-4DA5-95755050760F}"/>
              </a:ext>
            </a:extLst>
          </p:cNvPr>
          <p:cNvSpPr txBox="1"/>
          <p:nvPr/>
        </p:nvSpPr>
        <p:spPr>
          <a:xfrm>
            <a:off x="8208428" y="4277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852AE76-F7CA-B166-5BDD-F513BF13D997}"/>
              </a:ext>
            </a:extLst>
          </p:cNvPr>
          <p:cNvSpPr txBox="1"/>
          <p:nvPr/>
        </p:nvSpPr>
        <p:spPr>
          <a:xfrm>
            <a:off x="5967015" y="3286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C1F4BFE2-9020-D26B-418D-6B3286D24E88}"/>
              </a:ext>
            </a:extLst>
          </p:cNvPr>
          <p:cNvCxnSpPr>
            <a:cxnSpLocks/>
          </p:cNvCxnSpPr>
          <p:nvPr/>
        </p:nvCxnSpPr>
        <p:spPr>
          <a:xfrm>
            <a:off x="6324600" y="4457700"/>
            <a:ext cx="0" cy="29718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73BC74B2-F3C3-47E0-BF43-75D0196D20F5}"/>
              </a:ext>
            </a:extLst>
          </p:cNvPr>
          <p:cNvSpPr txBox="1"/>
          <p:nvPr/>
        </p:nvSpPr>
        <p:spPr>
          <a:xfrm>
            <a:off x="5855041" y="724141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F29E1A7-FBFB-BF08-2C54-7CD065919545}"/>
              </a:ext>
            </a:extLst>
          </p:cNvPr>
          <p:cNvSpPr txBox="1"/>
          <p:nvPr/>
        </p:nvSpPr>
        <p:spPr>
          <a:xfrm>
            <a:off x="5878718" y="809714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9F3AE0F-07CF-2AEF-8DBB-DA262E573A22}"/>
              </a:ext>
            </a:extLst>
          </p:cNvPr>
          <p:cNvSpPr txBox="1"/>
          <p:nvPr/>
        </p:nvSpPr>
        <p:spPr>
          <a:xfrm>
            <a:off x="4237983" y="802903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681E7B99-3DC2-B861-31E8-362069817B87}"/>
              </a:ext>
            </a:extLst>
          </p:cNvPr>
          <p:cNvCxnSpPr>
            <a:cxnSpLocks/>
          </p:cNvCxnSpPr>
          <p:nvPr/>
        </p:nvCxnSpPr>
        <p:spPr>
          <a:xfrm>
            <a:off x="4880347" y="9258300"/>
            <a:ext cx="1780881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FABC9D6C-3FC0-3706-D9B5-8ADC68D57E32}"/>
              </a:ext>
            </a:extLst>
          </p:cNvPr>
          <p:cNvSpPr txBox="1"/>
          <p:nvPr/>
        </p:nvSpPr>
        <p:spPr>
          <a:xfrm>
            <a:off x="5914383" y="90778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0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76F7B07-D240-CAC4-48D6-D746B222F9E9}"/>
              </a:ext>
            </a:extLst>
          </p:cNvPr>
          <p:cNvSpPr txBox="1"/>
          <p:nvPr/>
        </p:nvSpPr>
        <p:spPr>
          <a:xfrm>
            <a:off x="5072662" y="808500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5C2BB07-F64D-C648-F602-C11B2375FDFD}"/>
              </a:ext>
            </a:extLst>
          </p:cNvPr>
          <p:cNvSpPr txBox="1"/>
          <p:nvPr/>
        </p:nvSpPr>
        <p:spPr>
          <a:xfrm>
            <a:off x="5091661" y="90846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0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96150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8"/>
            <a:ext cx="13716001" cy="1905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على ألواحكم انجزوا العملية التالية: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3124200" y="325991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C9C765A-762A-CA63-50F8-F5D785D475A7}"/>
              </a:ext>
            </a:extLst>
          </p:cNvPr>
          <p:cNvSpPr txBox="1"/>
          <p:nvPr/>
        </p:nvSpPr>
        <p:spPr>
          <a:xfrm>
            <a:off x="2188628" y="328666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06F5DB31-3C51-240D-B6B5-0EA49756FC3E}"/>
              </a:ext>
            </a:extLst>
          </p:cNvPr>
          <p:cNvCxnSpPr/>
          <p:nvPr/>
        </p:nvCxnSpPr>
        <p:spPr>
          <a:xfrm>
            <a:off x="4414722" y="3286662"/>
            <a:ext cx="0" cy="620359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8FC08718-1A96-DFF4-4692-C9A4BC03E6AF}"/>
              </a:ext>
            </a:extLst>
          </p:cNvPr>
          <p:cNvCxnSpPr/>
          <p:nvPr/>
        </p:nvCxnSpPr>
        <p:spPr>
          <a:xfrm>
            <a:off x="4414722" y="4250605"/>
            <a:ext cx="190987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C0C3BE83-318B-FB53-9033-83016FC74F41}"/>
              </a:ext>
            </a:extLst>
          </p:cNvPr>
          <p:cNvSpPr txBox="1"/>
          <p:nvPr/>
        </p:nvSpPr>
        <p:spPr>
          <a:xfrm>
            <a:off x="4758160" y="317980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75FDD0F-0CC5-89DA-F583-FEC998F05612}"/>
              </a:ext>
            </a:extLst>
          </p:cNvPr>
          <p:cNvSpPr txBox="1"/>
          <p:nvPr/>
        </p:nvSpPr>
        <p:spPr>
          <a:xfrm>
            <a:off x="1434824" y="331340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5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71196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F6F2F-36C3-9194-0022-93B8F013B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8682F26-19E9-712E-E467-60E620FCE743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A0050DC-3BB2-318D-B075-B441F7F6F793}"/>
              </a:ext>
            </a:extLst>
          </p:cNvPr>
          <p:cNvSpPr/>
          <p:nvPr/>
        </p:nvSpPr>
        <p:spPr>
          <a:xfrm>
            <a:off x="275854" y="3086100"/>
            <a:ext cx="13164293" cy="7010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D05EB6E-25F1-DE07-D3C9-5B80A2775F04}"/>
              </a:ext>
            </a:extLst>
          </p:cNvPr>
          <p:cNvSpPr/>
          <p:nvPr/>
        </p:nvSpPr>
        <p:spPr>
          <a:xfrm>
            <a:off x="-1" y="796748"/>
            <a:ext cx="13716001" cy="1905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F43C6B4-DF05-DD2A-3EEE-7831527881C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6DDA851-9BA2-7851-A201-409808594B3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C11B003-9B54-E66E-509C-02896CF6A3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833F2AB-E450-7377-17BA-A6B41544380C}"/>
              </a:ext>
            </a:extLst>
          </p:cNvPr>
          <p:cNvSpPr txBox="1"/>
          <p:nvPr/>
        </p:nvSpPr>
        <p:spPr>
          <a:xfrm>
            <a:off x="3276600" y="4250605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9BBE683-9A6A-D04A-32A1-9AD54728ACD4}"/>
              </a:ext>
            </a:extLst>
          </p:cNvPr>
          <p:cNvSpPr txBox="1"/>
          <p:nvPr/>
        </p:nvSpPr>
        <p:spPr>
          <a:xfrm>
            <a:off x="5105400" y="328666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97322215-969D-97F2-DDF4-F753F4DDE906}"/>
              </a:ext>
            </a:extLst>
          </p:cNvPr>
          <p:cNvCxnSpPr/>
          <p:nvPr/>
        </p:nvCxnSpPr>
        <p:spPr>
          <a:xfrm>
            <a:off x="7010400" y="3286662"/>
            <a:ext cx="0" cy="620359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0B20829E-49B5-9659-CE96-D3D9178F914E}"/>
              </a:ext>
            </a:extLst>
          </p:cNvPr>
          <p:cNvCxnSpPr/>
          <p:nvPr/>
        </p:nvCxnSpPr>
        <p:spPr>
          <a:xfrm>
            <a:off x="7005522" y="4250605"/>
            <a:ext cx="190987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30EE5195-9C71-4836-E21C-34000E103066}"/>
              </a:ext>
            </a:extLst>
          </p:cNvPr>
          <p:cNvSpPr txBox="1"/>
          <p:nvPr/>
        </p:nvSpPr>
        <p:spPr>
          <a:xfrm>
            <a:off x="7602375" y="3086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0EA46F6-4A51-0853-D8A2-67D4BB73967F}"/>
              </a:ext>
            </a:extLst>
          </p:cNvPr>
          <p:cNvSpPr txBox="1"/>
          <p:nvPr/>
        </p:nvSpPr>
        <p:spPr>
          <a:xfrm>
            <a:off x="4059901" y="33160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5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C4CE6D7-C547-2422-E052-54034BD50706}"/>
              </a:ext>
            </a:extLst>
          </p:cNvPr>
          <p:cNvSpPr txBox="1"/>
          <p:nvPr/>
        </p:nvSpPr>
        <p:spPr>
          <a:xfrm>
            <a:off x="6920707" y="42795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3A204E7-2C6D-850C-5C48-0C891C3752ED}"/>
              </a:ext>
            </a:extLst>
          </p:cNvPr>
          <p:cNvSpPr txBox="1"/>
          <p:nvPr/>
        </p:nvSpPr>
        <p:spPr>
          <a:xfrm>
            <a:off x="3992317" y="42384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3E92FEE7-A2F8-ACCD-6606-5891F7227987}"/>
              </a:ext>
            </a:extLst>
          </p:cNvPr>
          <p:cNvCxnSpPr>
            <a:cxnSpLocks/>
          </p:cNvCxnSpPr>
          <p:nvPr/>
        </p:nvCxnSpPr>
        <p:spPr>
          <a:xfrm>
            <a:off x="3657600" y="5372100"/>
            <a:ext cx="122274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7B8AA894-5F47-D0EB-366B-5CB8F2AF73DD}"/>
              </a:ext>
            </a:extLst>
          </p:cNvPr>
          <p:cNvSpPr txBox="1"/>
          <p:nvPr/>
        </p:nvSpPr>
        <p:spPr>
          <a:xfrm>
            <a:off x="4030829" y="52484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1D00CB7B-C66A-1503-8049-E54FC0536025}"/>
              </a:ext>
            </a:extLst>
          </p:cNvPr>
          <p:cNvCxnSpPr/>
          <p:nvPr/>
        </p:nvCxnSpPr>
        <p:spPr>
          <a:xfrm>
            <a:off x="5562600" y="4503248"/>
            <a:ext cx="0" cy="7452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6F8D10DB-65DC-845D-0B0D-B96A89AB4E8D}"/>
              </a:ext>
            </a:extLst>
          </p:cNvPr>
          <p:cNvSpPr txBox="1"/>
          <p:nvPr/>
        </p:nvSpPr>
        <p:spPr>
          <a:xfrm>
            <a:off x="5091661" y="524848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E32EDAD1-CF26-B67F-2CF2-0D08F433C55A}"/>
              </a:ext>
            </a:extLst>
          </p:cNvPr>
          <p:cNvSpPr txBox="1"/>
          <p:nvPr/>
        </p:nvSpPr>
        <p:spPr>
          <a:xfrm>
            <a:off x="7540255" y="426695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4C674EA2-1D3C-B097-A525-FE3D166EB5F0}"/>
              </a:ext>
            </a:extLst>
          </p:cNvPr>
          <p:cNvSpPr txBox="1"/>
          <p:nvPr/>
        </p:nvSpPr>
        <p:spPr>
          <a:xfrm>
            <a:off x="4030829" y="63167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429E74D5-FB67-110A-15BE-3148956F37E7}"/>
              </a:ext>
            </a:extLst>
          </p:cNvPr>
          <p:cNvSpPr txBox="1"/>
          <p:nvPr/>
        </p:nvSpPr>
        <p:spPr>
          <a:xfrm>
            <a:off x="5091661" y="631671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57171BCE-8D42-27FE-F884-FBD2EF2E0A40}"/>
              </a:ext>
            </a:extLst>
          </p:cNvPr>
          <p:cNvSpPr txBox="1"/>
          <p:nvPr/>
        </p:nvSpPr>
        <p:spPr>
          <a:xfrm>
            <a:off x="3498346" y="5841804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0530CE87-CEE8-E01D-EFDA-211769F72DD5}"/>
              </a:ext>
            </a:extLst>
          </p:cNvPr>
          <p:cNvCxnSpPr>
            <a:cxnSpLocks/>
          </p:cNvCxnSpPr>
          <p:nvPr/>
        </p:nvCxnSpPr>
        <p:spPr>
          <a:xfrm>
            <a:off x="3962400" y="7429500"/>
            <a:ext cx="191631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>
            <a:extLst>
              <a:ext uri="{FF2B5EF4-FFF2-40B4-BE49-F238E27FC236}">
                <a16:creationId xmlns:a16="http://schemas.microsoft.com/office/drawing/2014/main" id="{0F6598FD-46A2-F600-0B43-E3790139CB78}"/>
              </a:ext>
            </a:extLst>
          </p:cNvPr>
          <p:cNvSpPr txBox="1"/>
          <p:nvPr/>
        </p:nvSpPr>
        <p:spPr>
          <a:xfrm>
            <a:off x="4114800" y="726397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0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5F6D901F-FC5F-DA92-E9DF-A4783233E2E9}"/>
              </a:ext>
            </a:extLst>
          </p:cNvPr>
          <p:cNvSpPr txBox="1"/>
          <p:nvPr/>
        </p:nvSpPr>
        <p:spPr>
          <a:xfrm>
            <a:off x="5084228" y="726397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0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1F89AFD3-8AC0-A0D4-0F85-A982A3FD7179}"/>
              </a:ext>
            </a:extLst>
          </p:cNvPr>
          <p:cNvSpPr txBox="1"/>
          <p:nvPr/>
        </p:nvSpPr>
        <p:spPr>
          <a:xfrm>
            <a:off x="8208428" y="4277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F657BA11-B653-F535-E75C-93BA77E7DF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876300"/>
            <a:ext cx="1148959" cy="82179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34D8910-BEF9-68B3-ED7A-4E86B08BB930}"/>
              </a:ext>
            </a:extLst>
          </p:cNvPr>
          <p:cNvSpPr txBox="1"/>
          <p:nvPr/>
        </p:nvSpPr>
        <p:spPr>
          <a:xfrm>
            <a:off x="5906496" y="322537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FBA2AB65-9E08-4317-E89A-C87C7FCAA2BD}"/>
              </a:ext>
            </a:extLst>
          </p:cNvPr>
          <p:cNvCxnSpPr>
            <a:cxnSpLocks/>
          </p:cNvCxnSpPr>
          <p:nvPr/>
        </p:nvCxnSpPr>
        <p:spPr>
          <a:xfrm>
            <a:off x="6324600" y="4457700"/>
            <a:ext cx="0" cy="29718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B1A229E7-5714-14E4-9F7A-6ABA5C1228F8}"/>
              </a:ext>
            </a:extLst>
          </p:cNvPr>
          <p:cNvSpPr txBox="1"/>
          <p:nvPr/>
        </p:nvSpPr>
        <p:spPr>
          <a:xfrm>
            <a:off x="5855041" y="724141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3B18D79-E369-E31E-8641-38F41D02933E}"/>
              </a:ext>
            </a:extLst>
          </p:cNvPr>
          <p:cNvSpPr txBox="1"/>
          <p:nvPr/>
        </p:nvSpPr>
        <p:spPr>
          <a:xfrm>
            <a:off x="5878718" y="809714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ECE00A6-4161-127D-4388-D7A656F40FDD}"/>
              </a:ext>
            </a:extLst>
          </p:cNvPr>
          <p:cNvSpPr txBox="1"/>
          <p:nvPr/>
        </p:nvSpPr>
        <p:spPr>
          <a:xfrm>
            <a:off x="5150249" y="7851796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8A0DD376-23BD-F493-1D45-1A2746A217BA}"/>
              </a:ext>
            </a:extLst>
          </p:cNvPr>
          <p:cNvCxnSpPr>
            <a:cxnSpLocks/>
          </p:cNvCxnSpPr>
          <p:nvPr/>
        </p:nvCxnSpPr>
        <p:spPr>
          <a:xfrm>
            <a:off x="5438481" y="9258300"/>
            <a:ext cx="122274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5F63AEA4-DBB3-67E4-0D9E-4B5C2E05B479}"/>
              </a:ext>
            </a:extLst>
          </p:cNvPr>
          <p:cNvSpPr txBox="1"/>
          <p:nvPr/>
        </p:nvSpPr>
        <p:spPr>
          <a:xfrm>
            <a:off x="5914383" y="90778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0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23009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ماذا تعلمنا؟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41C3172-6DF5-D9EF-7429-B82591A17FE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D8C3484-A28F-69BD-99FF-89182563DA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2286000" y="3223519"/>
            <a:ext cx="79248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</a:t>
            </a:r>
            <a:r>
              <a:rPr kumimoji="0" lang="ar-SA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نجاز عملية </a:t>
            </a: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قسمة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764166" y="4982800"/>
            <a:ext cx="12339934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764166" y="5989051"/>
            <a:ext cx="12339934" cy="856952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74326" y="6972199"/>
            <a:ext cx="12329774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الخطوة الأولى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1102442" y="592426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الخطوة الثانية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684688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الخطوة الثالثة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719062" y="5181749"/>
            <a:ext cx="100866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أضع العملية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 المقسوم على اليمين والمقسوم عليه على اليسار وبينهما رمز القسمة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488311" y="6134790"/>
            <a:ext cx="10323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أبدأ القسمة من المئات؛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964014" y="7114282"/>
            <a:ext cx="9841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أنزل رقم العشرات وأتابع القسمة؛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B2CC52E-3212-6F07-3DC2-E9B0458275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82319" y="8034555"/>
            <a:ext cx="12339934" cy="886229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9AB9A88D-1C12-B3AB-6BFB-DA139460A73E}"/>
              </a:ext>
            </a:extLst>
          </p:cNvPr>
          <p:cNvSpPr txBox="1"/>
          <p:nvPr/>
        </p:nvSpPr>
        <p:spPr>
          <a:xfrm>
            <a:off x="10947798" y="789043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الخطوة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الرابعة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AFC4EEE-A80E-1FC2-492B-8DCB618BE03C}"/>
              </a:ext>
            </a:extLst>
          </p:cNvPr>
          <p:cNvSpPr txBox="1"/>
          <p:nvPr/>
        </p:nvSpPr>
        <p:spPr>
          <a:xfrm>
            <a:off x="914400" y="8104882"/>
            <a:ext cx="9841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أنزل رقم الوحدات وأتابع القسمة. أتحقق من أن الباقي أصغر من المقسوم عليه.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9777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0" name="Image 9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6E4964C-E590-F577-4456-3BC7A49637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676399" y="3900537"/>
            <a:ext cx="10439401" cy="489370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تحصل كتبي على 424 درهما من بيع عدد من الدفاتر، علما أن ثمن الدفتر الواحد هو 8 دراهم.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هو عدد الدفاتر التي باعها الكتبي؟</a:t>
            </a: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7017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9765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جميعا 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كيفية حل المسالة باستخدام استراتيجية الأسئلة الأربعة.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644876" y="3086100"/>
            <a:ext cx="5232405" cy="587461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تحصل كتبي على 424 درهما من بيع عدد من الدفاتر، علما أن ثمن الدفتر الواحد هو 8 دراهم.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هو عدد الدفاتر التي باعها الكتبي؟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الأول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2144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1447801" y="4882189"/>
            <a:ext cx="10134599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1676400" y="4926897"/>
            <a:ext cx="891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الأعداد من 0 إلى  999999 باستعمال جدول التفكيك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قسمة (3 أرقام على رقم)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E5E6F-FDE3-18C5-881D-03475FBC0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5A8165-F766-04C6-6659-BBA82A9CBF4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218A58-6665-B3D8-AE00-6DC068E9E52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702228-AA72-C71A-5739-49E74A4FB1F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DE9201-434B-98D2-7387-2C8475FCA1AE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 الأول هو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2448BA-282D-1B7D-FD80-D3DE81F5260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5AD0B5-92BE-3851-1DFD-269197CEC8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F2FB7331-4504-3B3F-81EF-851AC7D6C3D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FBA3388-7778-9811-AB32-6CBF466B6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1EBC0C-3868-B2C7-CD55-E01D5C8F0228}"/>
              </a:ext>
            </a:extLst>
          </p:cNvPr>
          <p:cNvSpPr/>
          <p:nvPr/>
        </p:nvSpPr>
        <p:spPr>
          <a:xfrm>
            <a:off x="7664345" y="2836774"/>
            <a:ext cx="5232405" cy="610321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تحصل كتبي على 424 درهما من بيع عدد من الدفاتر، علما أن ثمن الدفتر الواحد هو 8 دراهم.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هو عدد الدفاتر التي باعها الكتبي؟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5FAEB2C-A165-93A1-1106-0AC6BCF5EF4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المعلومات الواردة في المسألة؟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7242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7042F2-2BF8-B98A-08A4-F2A4E0BCEC84}"/>
              </a:ext>
            </a:extLst>
          </p:cNvPr>
          <p:cNvCxnSpPr/>
          <p:nvPr/>
        </p:nvCxnSpPr>
        <p:spPr>
          <a:xfrm>
            <a:off x="8095281" y="5295900"/>
            <a:ext cx="28266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marR="0" lvl="0" indent="-9144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حصل الكتبي على 424 درهما</a:t>
            </a:r>
            <a:endParaRPr kumimoji="0" lang="ar-S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914400" marR="0" lvl="0" indent="-9144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ثمن الدفتر الواحد 8 دراهم</a:t>
            </a:r>
            <a:endParaRPr kumimoji="0" lang="ar-S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B05ED069-2E39-CFFC-1849-0070BB4DC366}"/>
              </a:ext>
            </a:extLst>
          </p:cNvPr>
          <p:cNvSpPr/>
          <p:nvPr/>
        </p:nvSpPr>
        <p:spPr>
          <a:xfrm>
            <a:off x="7740612" y="2907663"/>
            <a:ext cx="5232405" cy="601140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تحصل كتبي على 424 درهما من بيع عدد من الدفاتر، علما أن ثمن الدفتر الواحد هو 8 دراهم.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هو عدد الدفاتر التي باعها الكتبي؟</a:t>
            </a:r>
          </a:p>
        </p:txBody>
      </p:sp>
    </p:spTree>
    <p:extLst>
      <p:ext uri="{BB962C8B-B14F-4D97-AF65-F5344CB8AC3E}">
        <p14:creationId xmlns:p14="http://schemas.microsoft.com/office/powerpoint/2010/main" val="343322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210FE-DD3D-FA67-1652-F1E0B2988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505CE8-B2BD-6CE5-1714-2EDEFCE4AA2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7A390C0-0CE2-73EC-E9D7-110C860E49FE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E7558BF-7F84-1EA6-196B-9F458D34AC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EB57C0-34E7-F061-2EB4-904632B08641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 الثاني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AA7ABC1-A3DA-4D7C-9B25-C93CF5E8132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8ECAED0-8CAF-CCD2-248C-8D770B5ED9B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F595918-7B3C-4FDA-52AA-D3BB67524FB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24476F9-6DF3-B35D-A822-20BD6AAEE0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54DDCD5A-ED66-D623-2A54-C9E0967C1DE8}"/>
              </a:ext>
            </a:extLst>
          </p:cNvPr>
          <p:cNvSpPr/>
          <p:nvPr/>
        </p:nvSpPr>
        <p:spPr>
          <a:xfrm>
            <a:off x="7644876" y="3211656"/>
            <a:ext cx="5232405" cy="574905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تحصل كتبي على 424 درهما من بيع عدد من الدفاتر، علما أن ثمن الدفتر الواحد هو 8 دراهم.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هو عدد الدفاتر التي باعها الكتبي؟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6A2449F-B68D-6557-63D8-D3EE57C5723E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الثاني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8004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 الثاني هو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47767E66-4B53-7874-9BE9-675F3189E063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تحصل كتبي على 424 درهما من بيع عدد من الدفاتر، علما أن ثمن الدفتر الواحد هو 8 دراهم.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هو عدد الدفاتر التي باعها الكتبي؟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المطلوب مني؟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8403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المط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</a:t>
            </a: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وب هو  حساب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عدد الدفاتر التي باعها الكتبي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58D8D48C-6B19-7BEF-A1F4-9886D8AA8886}"/>
              </a:ext>
            </a:extLst>
          </p:cNvPr>
          <p:cNvSpPr/>
          <p:nvPr/>
        </p:nvSpPr>
        <p:spPr>
          <a:xfrm>
            <a:off x="7647367" y="3162300"/>
            <a:ext cx="5232405" cy="579841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تحصل كتبي على 424 درهما من بيع عدد من الدفاتر، علما أن ثمن الدفتر الواحد هو 8 دراهم.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هو عدد الدفاتر التي باعها الكتبي؟</a:t>
            </a:r>
          </a:p>
        </p:txBody>
      </p:sp>
    </p:spTree>
    <p:extLst>
      <p:ext uri="{BB962C8B-B14F-4D97-AF65-F5344CB8AC3E}">
        <p14:creationId xmlns:p14="http://schemas.microsoft.com/office/powerpoint/2010/main" val="97492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8DC7E-8539-44B5-85C5-592835772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9514BF-C8EF-291A-091C-4D165264419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C8B7D6-F87F-8911-707F-975112E5A91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2728129-9443-60BE-F7A1-9E9D6213128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49BDB9-B976-F372-8B09-D1FA463878C5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السؤالين الأخيرين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7ABBBD6-61F6-8D80-FE63-84F3221FEA0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8097BC8-FB14-3B47-8660-7DBA4F89F7E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FC577CF-E23F-E301-67A3-509DC90EBC7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8C97457-0344-2A1E-B82A-7C8956A15F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1DC0D3B3-F331-24CE-552A-11EF600B586B}"/>
              </a:ext>
            </a:extLst>
          </p:cNvPr>
          <p:cNvSpPr/>
          <p:nvPr/>
        </p:nvSpPr>
        <p:spPr>
          <a:xfrm>
            <a:off x="7644876" y="3467100"/>
            <a:ext cx="5232405" cy="593999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تحصل كتبي على 424 درهما من بيع عدد من الدفاتر، علما أن ثمن الدفتر الواحد هو 8 دراهم.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هو عدد الدفاتر التي باعها الكتبي؟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51B721E-D6C2-11A9-C88D-595C51D1B4B7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بالسؤالين الأخيرين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8743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السؤالان الأخيران هما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4EC95093-3B55-2952-7670-E51738E23478}"/>
              </a:ext>
            </a:extLst>
          </p:cNvPr>
          <p:cNvSpPr/>
          <p:nvPr/>
        </p:nvSpPr>
        <p:spPr>
          <a:xfrm>
            <a:off x="7644876" y="3314700"/>
            <a:ext cx="5232405" cy="609239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تحصل كتبي على 424 درهما من بيع عدد من الدفاتر، علما أن ثمن الدفتر الواحد هو 8 دراهم.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هو عدد الدفاتر التي باعها الكتبي؟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3</a:t>
            </a: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ماذا علينا أن نفعل؟ ولماذا؟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63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الجواب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009FA4A4-31F7-5993-62AD-9D2DAD8AF4D5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تحصل كتبي على 424 درهما من بيع عدد من الدفاتر، علما أن ثمن الدفتر الواحد هو 8 دراهم.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هو عدد الدفاتر التي باعها الكتبي؟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990599" y="4019736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marR="0" lvl="0" indent="-9144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تحصل الكتبي على 424 درهما</a:t>
            </a:r>
            <a:endParaRPr kumimoji="0" lang="ar-S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914400" marR="0" lvl="0" indent="-9144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ثمن الدفتر الواحد هو 8 دراهم</a:t>
            </a:r>
            <a:endParaRPr kumimoji="0" lang="ar-S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914400" marR="0" lvl="0" indent="-9144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كم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عدد الدفاتر التي باعها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270728"/>
            <a:ext cx="56387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عليّ أن أقوم بعملية ال</a:t>
            </a: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قسمة</a:t>
            </a: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6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لإيجاد عدد الدفاتر التي باعها الكتبي.</a:t>
            </a:r>
            <a:endParaRPr kumimoji="0" lang="ar-SA" sz="6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4003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جيدا. لماذا سنجري عملية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القسمة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لإيجاد حل المسألة.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054886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نفس الثمن للدفتر الواحد</a:t>
            </a:r>
            <a:r>
              <a:rPr kumimoji="0" lang="ar-S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تحصل على مبلغ من بيع الدفاتر</a:t>
            </a:r>
            <a:r>
              <a:rPr kumimoji="0" lang="ar-S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388738" y="4916971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=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813656" y="5228725"/>
            <a:ext cx="3410883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كم عدد الدفاتر</a:t>
            </a:r>
            <a:r>
              <a:rPr kumimoji="0" lang="ar-S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ar-MA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1246812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نعم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سنقسم المبلغ الذي تحصل عليه الكتبي على ثمن الدفتر الواحد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0F45B6CE-0682-0637-53CD-50064C71BB67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8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06D7EE0A-1425-4E58-A39E-AFBAA4FB7D76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424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÷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=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كم </a:t>
            </a: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عدد الدفاتر</a:t>
            </a:r>
            <a:r>
              <a:rPr kumimoji="0" lang="ar-S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ar-MA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33784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19C852C-F58E-91AB-A87A-C9E987272A0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6800" y="4609906"/>
            <a:ext cx="2126957" cy="2665684"/>
          </a:xfrm>
          <a:prstGeom prst="rect">
            <a:avLst/>
          </a:prstGeom>
        </p:spPr>
      </p:pic>
      <p:grpSp>
        <p:nvGrpSpPr>
          <p:cNvPr id="21" name="Groupe 20">
            <a:extLst>
              <a:ext uri="{FF2B5EF4-FFF2-40B4-BE49-F238E27FC236}">
                <a16:creationId xmlns:a16="http://schemas.microsoft.com/office/drawing/2014/main" id="{361576F5-FA11-FC11-7410-1DA25290E388}"/>
              </a:ext>
            </a:extLst>
          </p:cNvPr>
          <p:cNvGrpSpPr/>
          <p:nvPr/>
        </p:nvGrpSpPr>
        <p:grpSpPr>
          <a:xfrm>
            <a:off x="7239000" y="4838700"/>
            <a:ext cx="1823611" cy="2215306"/>
            <a:chOff x="5551965" y="4355607"/>
            <a:chExt cx="2789137" cy="3388218"/>
          </a:xfrm>
        </p:grpSpPr>
        <p:pic>
          <p:nvPicPr>
            <p:cNvPr id="24" name="Image 23" descr="Une image contenant texte, capture d’écran, Rectangle, cercle&#10;&#10;Le contenu généré par l’IA peut être incorrect.">
              <a:extLst>
                <a:ext uri="{FF2B5EF4-FFF2-40B4-BE49-F238E27FC236}">
                  <a16:creationId xmlns:a16="http://schemas.microsoft.com/office/drawing/2014/main" id="{DD5B9836-5D5A-4073-8B67-50598BDEADC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545721">
              <a:off x="7466251" y="4355607"/>
              <a:ext cx="679221" cy="1391763"/>
            </a:xfrm>
            <a:prstGeom prst="rect">
              <a:avLst/>
            </a:prstGeom>
          </p:spPr>
        </p:pic>
        <p:pic>
          <p:nvPicPr>
            <p:cNvPr id="27" name="Image 26" descr="Une image contenant texte, capture d’écran, Rectangle, cercle&#10;&#10;Le contenu généré par l’IA peut être incorrect.">
              <a:extLst>
                <a:ext uri="{FF2B5EF4-FFF2-40B4-BE49-F238E27FC236}">
                  <a16:creationId xmlns:a16="http://schemas.microsoft.com/office/drawing/2014/main" id="{5CA4CDD3-352F-102C-6B1C-4EA37CDA7B0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545721">
              <a:off x="6793967" y="4367805"/>
              <a:ext cx="679221" cy="1391763"/>
            </a:xfrm>
            <a:prstGeom prst="rect">
              <a:avLst/>
            </a:prstGeom>
          </p:spPr>
        </p:pic>
        <p:pic>
          <p:nvPicPr>
            <p:cNvPr id="28" name="Image 27" descr="Une image contenant texte, capture d’écran, Rectangle, conception&#10;&#10;Le contenu généré par l’IA peut être incorrect.">
              <a:extLst>
                <a:ext uri="{FF2B5EF4-FFF2-40B4-BE49-F238E27FC236}">
                  <a16:creationId xmlns:a16="http://schemas.microsoft.com/office/drawing/2014/main" id="{8BB6D604-A793-25B4-4E10-3F5CD37C7FE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438541">
              <a:off x="6359041" y="4885399"/>
              <a:ext cx="691822" cy="1425101"/>
            </a:xfrm>
            <a:prstGeom prst="rect">
              <a:avLst/>
            </a:prstGeom>
          </p:spPr>
        </p:pic>
        <p:pic>
          <p:nvPicPr>
            <p:cNvPr id="29" name="Image 28" descr="Une image contenant texte, capture d’écran, Rectangle, conception&#10;&#10;Le contenu généré par l’IA peut être incorrect.">
              <a:extLst>
                <a:ext uri="{FF2B5EF4-FFF2-40B4-BE49-F238E27FC236}">
                  <a16:creationId xmlns:a16="http://schemas.microsoft.com/office/drawing/2014/main" id="{2ADA2FCB-8071-968C-F0A5-0BCBF2099F5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438541">
              <a:off x="5551965" y="4798483"/>
              <a:ext cx="691822" cy="1425101"/>
            </a:xfrm>
            <a:prstGeom prst="rect">
              <a:avLst/>
            </a:prstGeom>
          </p:spPr>
        </p:pic>
        <p:pic>
          <p:nvPicPr>
            <p:cNvPr id="30" name="Image 29" descr="Une image contenant texte, bleu vert, conception, motif&#10;&#10;Le contenu généré par l’IA peut être incorrect.">
              <a:extLst>
                <a:ext uri="{FF2B5EF4-FFF2-40B4-BE49-F238E27FC236}">
                  <a16:creationId xmlns:a16="http://schemas.microsoft.com/office/drawing/2014/main" id="{F3E75A30-3F0F-F582-BB6B-5C0515E8E5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4355" y="5817855"/>
              <a:ext cx="676747" cy="1439388"/>
            </a:xfrm>
            <a:prstGeom prst="rect">
              <a:avLst/>
            </a:prstGeom>
          </p:spPr>
        </p:pic>
        <p:pic>
          <p:nvPicPr>
            <p:cNvPr id="31" name="Image 30" descr="Une image contenant texte, bleu vert, conception, motif&#10;&#10;Le contenu généré par l’IA peut être incorrect.">
              <a:extLst>
                <a:ext uri="{FF2B5EF4-FFF2-40B4-BE49-F238E27FC236}">
                  <a16:creationId xmlns:a16="http://schemas.microsoft.com/office/drawing/2014/main" id="{E824F6FE-C576-9BA5-BAA4-FA018FA92A7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5411" y="6174513"/>
              <a:ext cx="676747" cy="1439388"/>
            </a:xfrm>
            <a:prstGeom prst="rect">
              <a:avLst/>
            </a:prstGeom>
          </p:spPr>
        </p:pic>
        <p:pic>
          <p:nvPicPr>
            <p:cNvPr id="32" name="Image 31" descr="Une image contenant texte, conception, motif&#10;&#10;Le contenu généré par l’IA peut être incorrect.">
              <a:extLst>
                <a:ext uri="{FF2B5EF4-FFF2-40B4-BE49-F238E27FC236}">
                  <a16:creationId xmlns:a16="http://schemas.microsoft.com/office/drawing/2014/main" id="{1C8C4BEB-2E7F-0102-404D-1C682593A26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99437" y="6337774"/>
              <a:ext cx="674698" cy="1406051"/>
            </a:xfrm>
            <a:prstGeom prst="rect">
              <a:avLst/>
            </a:prstGeom>
          </p:spPr>
        </p:pic>
        <p:pic>
          <p:nvPicPr>
            <p:cNvPr id="33" name="Image 32" descr="Une image contenant texte, conception, motif&#10;&#10;Le contenu généré par l’IA peut être incorrect.">
              <a:extLst>
                <a:ext uri="{FF2B5EF4-FFF2-40B4-BE49-F238E27FC236}">
                  <a16:creationId xmlns:a16="http://schemas.microsoft.com/office/drawing/2014/main" id="{90AE51DE-CF5B-84C1-51D2-0AB3998EAE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8770" y="6152077"/>
              <a:ext cx="674698" cy="14060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حل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الدفاتر التي باعها الكتبي؟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AA9120E5-2B6D-11CD-F834-151EEEAB4111}"/>
              </a:ext>
            </a:extLst>
          </p:cNvPr>
          <p:cNvSpPr/>
          <p:nvPr/>
        </p:nvSpPr>
        <p:spPr>
          <a:xfrm>
            <a:off x="7644876" y="3211656"/>
            <a:ext cx="5232405" cy="574905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تحصل كتبي على 424 درهما من بيع عدد من الدفاتر، علما أن ثمن الدفتر الواحد هو 8 دراهم.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هو عدد الدفاتر التي باعها الكتبي؟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828788"/>
            <a:ext cx="5638799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عدد الدفاتر </a:t>
            </a: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هو: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5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424 ÷ 8 = 53</a:t>
            </a:r>
            <a:endParaRPr kumimoji="0" lang="ar-SA" sz="115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74598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6123E6D3-D671-031D-7E1A-AB8CD38E34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BEFD-1E08-E42B-3B26-50376AB02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0D758E-EE32-25B5-2728-F118435B85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CD837D-969F-DFB2-EBCB-C532A387785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953C13-E9BE-A51F-E0FA-62A6695C197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EC1AC2-B4D1-1BE8-2DC7-22B76AA702D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خدوا كراساتكم سننجز التمارين الصفحة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29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82FC1B5-45F0-28BD-07A5-59789CE36CA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20B448-A1C0-7365-BF73-B8C9E5F3BB2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C3F43DFF-B41F-9CFE-0B56-7E06E58210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4" y="3930920"/>
            <a:ext cx="13101744" cy="471917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551D684-BAAC-204E-5E35-AB45F7B1A65E}"/>
              </a:ext>
            </a:extLst>
          </p:cNvPr>
          <p:cNvSpPr/>
          <p:nvPr/>
        </p:nvSpPr>
        <p:spPr>
          <a:xfrm>
            <a:off x="7952313" y="5186725"/>
            <a:ext cx="4800600" cy="346337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313565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2514600" y="976263"/>
            <a:ext cx="10001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(يتم التصحيح بشكل تفاعلي على السبورة الجانبية)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CA0E0F0-834F-CD80-C29C-E8E13A7C6B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4" y="4248413"/>
            <a:ext cx="13101744" cy="424788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B855E90-D79B-E558-5C2E-92A0B39763F0}"/>
              </a:ext>
            </a:extLst>
          </p:cNvPr>
          <p:cNvSpPr/>
          <p:nvPr/>
        </p:nvSpPr>
        <p:spPr>
          <a:xfrm>
            <a:off x="7952313" y="5441140"/>
            <a:ext cx="4800600" cy="305516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A7A62B3-E37F-11AF-153D-24B6F27D6483}"/>
              </a:ext>
            </a:extLst>
          </p:cNvPr>
          <p:cNvSpPr txBox="1"/>
          <p:nvPr/>
        </p:nvSpPr>
        <p:spPr>
          <a:xfrm>
            <a:off x="2962290" y="3101402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ct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تصحيح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تفاعلي على السبورة الجانبية</a:t>
            </a:r>
            <a:endParaRPr kumimoji="0" lang="ar-SA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485054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أتمموا ملء الجدول كما هو مطلوب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FDD75DE4-B23F-0CB4-D07D-2DA29045AB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9946" y="3355366"/>
            <a:ext cx="12837006" cy="433826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9978B8A-48AB-17ED-37B2-43E7CB8D9870}"/>
              </a:ext>
            </a:extLst>
          </p:cNvPr>
          <p:cNvSpPr/>
          <p:nvPr/>
        </p:nvSpPr>
        <p:spPr>
          <a:xfrm>
            <a:off x="457200" y="4381500"/>
            <a:ext cx="12669715" cy="17131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989897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52158-A350-A19D-7AD5-2B31F2F51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0E39CB0-D312-BD24-BCA0-5473B017EF1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645096A-B8A9-F57B-5121-5A6EC5F6AE4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ACC9687-9493-B2BB-48D9-9C1607AB3033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BFD0A1-47A8-E73F-46C8-C5423576415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35157AE-E0A7-6C29-4AAB-3BBED4B7089F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6A33840-367E-F7F1-EFAD-EE0C1E2ED15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64BB8C9-D7DB-61ED-09AA-14D5FB2888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9946" y="4005633"/>
            <a:ext cx="12837006" cy="433826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E15F518-1322-DD5B-75D6-67C8A4306FA2}"/>
              </a:ext>
            </a:extLst>
          </p:cNvPr>
          <p:cNvSpPr/>
          <p:nvPr/>
        </p:nvSpPr>
        <p:spPr>
          <a:xfrm>
            <a:off x="457200" y="5031767"/>
            <a:ext cx="12669715" cy="17131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3A1AF8F-251C-5F37-E181-B6ED499A29C3}"/>
              </a:ext>
            </a:extLst>
          </p:cNvPr>
          <p:cNvSpPr txBox="1"/>
          <p:nvPr/>
        </p:nvSpPr>
        <p:spPr>
          <a:xfrm>
            <a:off x="2962290" y="3101402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ct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تصحيح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تفاعلي على السبورة الجانبية</a:t>
            </a:r>
            <a:endParaRPr kumimoji="0" lang="ar-SA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8518758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أنجزوا التمرين 3 صفحة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29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4B5617EF-306F-F4BA-52EA-F87DE55994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294" y="3925667"/>
            <a:ext cx="13127363" cy="4572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993A580-3540-6AC7-C0C5-558F9AA2D9B0}"/>
              </a:ext>
            </a:extLst>
          </p:cNvPr>
          <p:cNvSpPr/>
          <p:nvPr/>
        </p:nvSpPr>
        <p:spPr>
          <a:xfrm>
            <a:off x="2895600" y="5295899"/>
            <a:ext cx="4648200" cy="320176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622729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بشكل تفاعلي على السبورة الجانبية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25A18FF6-A688-A9ED-20F8-54DCC318F874}"/>
              </a:ext>
            </a:extLst>
          </p:cNvPr>
          <p:cNvSpPr txBox="1"/>
          <p:nvPr/>
        </p:nvSpPr>
        <p:spPr>
          <a:xfrm>
            <a:off x="2962290" y="3101402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ct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تصحيح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تفاعلي على السبورة الجانبية</a:t>
            </a:r>
            <a:endParaRPr kumimoji="0" lang="ar-SA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423FF34-79FD-EDA7-F619-9DE58D4A69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294" y="3925667"/>
            <a:ext cx="13127363" cy="4572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96BBAFF-04A2-FAE1-54FC-B1BD50545B03}"/>
              </a:ext>
            </a:extLst>
          </p:cNvPr>
          <p:cNvSpPr/>
          <p:nvPr/>
        </p:nvSpPr>
        <p:spPr>
          <a:xfrm>
            <a:off x="2895600" y="5295899"/>
            <a:ext cx="4648200" cy="320176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379789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ابحثوا 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عن حل المسألة </a:t>
            </a:r>
            <a:r>
              <a:rPr kumimoji="0" lang="ar-MA" sz="3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المحددة </a:t>
            </a:r>
            <a:r>
              <a:rPr kumimoji="0" lang="ar-SA" sz="3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 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تسجيل خطوات الحل على دفتر البحث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DABADDA1-FA26-87CE-2217-4960FD6D21EB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C0C0C0"/>
              </a:highligh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37AC746-DD36-1866-29B2-92A67B0991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6534" y="3868361"/>
            <a:ext cx="13074666" cy="470413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288D250-79A6-6EC7-C904-DD623F1DB5FA}"/>
              </a:ext>
            </a:extLst>
          </p:cNvPr>
          <p:cNvSpPr/>
          <p:nvPr/>
        </p:nvSpPr>
        <p:spPr>
          <a:xfrm>
            <a:off x="336534" y="4991100"/>
            <a:ext cx="6521466" cy="3581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153487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83211-87F3-7534-9474-90773A8DB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10015EC-6286-6F47-F6C1-63A8B469626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2E3985-86F6-2E85-5096-98256FE2201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38C9A35-4DCF-4711-FA56-DCAD77338DC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9014A6C-5D7A-F836-9652-8366EDF1B3CB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C8461E6-54F7-2238-C7CE-A23183D65FBB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38F7790-C895-687C-D8B4-8B21BFD07D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F9C3B3CB-3890-1D74-88EC-5A8E43DB67FE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C0C0C0"/>
              </a:highligh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72F043-D97D-D374-D94C-87D753C579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3" y="3920437"/>
            <a:ext cx="13135347" cy="465206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AC44F0B-EB5D-EADC-17D1-4D2BCE053BC0}"/>
              </a:ext>
            </a:extLst>
          </p:cNvPr>
          <p:cNvSpPr/>
          <p:nvPr/>
        </p:nvSpPr>
        <p:spPr>
          <a:xfrm>
            <a:off x="457200" y="4991100"/>
            <a:ext cx="6243320" cy="366033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F51B479-1EC7-03A4-8819-3D3CC989407D}"/>
              </a:ext>
            </a:extLst>
          </p:cNvPr>
          <p:cNvSpPr txBox="1"/>
          <p:nvPr/>
        </p:nvSpPr>
        <p:spPr>
          <a:xfrm>
            <a:off x="899160" y="7708931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273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÷ 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= 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91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4860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القسمة (3 أرقام على رقم)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بطاقات تفكيك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جداول الضرب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العدد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جدول التفكيك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725874" y="2596548"/>
            <a:ext cx="6103926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بطاقات تفكيك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" r="3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84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ٍٍ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سنلعب لعبة بطاقات تفكيك الأعداد..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لعبة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بطاقات تفكيك الأعداد</a:t>
            </a:r>
            <a:endParaRPr kumimoji="0" lang="ar-S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0443813-8A0F-8EC1-732E-D35FF66249DB}"/>
              </a:ext>
            </a:extLst>
          </p:cNvPr>
          <p:cNvGrpSpPr/>
          <p:nvPr/>
        </p:nvGrpSpPr>
        <p:grpSpPr>
          <a:xfrm>
            <a:off x="2846511" y="4172837"/>
            <a:ext cx="2717752" cy="3034617"/>
            <a:chOff x="7560235" y="3823383"/>
            <a:chExt cx="2717752" cy="3034617"/>
          </a:xfrm>
        </p:grpSpPr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7581B00B-796C-1C78-E163-63DEF7100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90411" y="4682085"/>
              <a:ext cx="2025421" cy="2175915"/>
            </a:xfrm>
            <a:prstGeom prst="rect">
              <a:avLst/>
            </a:prstGeom>
          </p:spPr>
        </p:pic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C4661DFF-6376-0525-BCEC-63F0E4DD04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60235" y="3823383"/>
              <a:ext cx="2717752" cy="793387"/>
            </a:xfrm>
            <a:prstGeom prst="rect">
              <a:avLst/>
            </a:prstGeom>
          </p:spPr>
        </p:pic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6C3215D-98ED-60D1-0701-CD4428EE6201}"/>
              </a:ext>
            </a:extLst>
          </p:cNvPr>
          <p:cNvGrpSpPr/>
          <p:nvPr/>
        </p:nvGrpSpPr>
        <p:grpSpPr>
          <a:xfrm>
            <a:off x="1612084" y="6914875"/>
            <a:ext cx="2593303" cy="1791249"/>
            <a:chOff x="1732052" y="4407217"/>
            <a:chExt cx="2593303" cy="1791249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E0FD1EF0-AE5F-627D-CAB9-B1398CF9CF7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13" name="Picture 3">
              <a:extLst>
                <a:ext uri="{FF2B5EF4-FFF2-40B4-BE49-F238E27FC236}">
                  <a16:creationId xmlns:a16="http://schemas.microsoft.com/office/drawing/2014/main" id="{B0AC2441-2DBA-09C8-6A03-25E1EDC2D4C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9325176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4000" b="1" dirty="0" err="1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E5BDCB27-ED5D-0F45-A028-22E3B2857A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sp>
        <p:nvSpPr>
          <p:cNvPr id="8" name="Google Shape;146;p4">
            <a:extLst>
              <a:ext uri="{FF2B5EF4-FFF2-40B4-BE49-F238E27FC236}">
                <a16:creationId xmlns:a16="http://schemas.microsoft.com/office/drawing/2014/main" id="{BADF30DE-17FC-959C-3206-B7AE9DE4BF1A}"/>
              </a:ext>
            </a:extLst>
          </p:cNvPr>
          <p:cNvSpPr txBox="1">
            <a:spLocks/>
          </p:cNvSpPr>
          <p:nvPr/>
        </p:nvSpPr>
        <p:spPr>
          <a:xfrm>
            <a:off x="2144209" y="128587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29LT Bukra Regular" panose="020B0604020202020204" charset="-78"/>
                <a:cs typeface="+mj-cs"/>
                <a:sym typeface="Arial Black"/>
              </a:rPr>
              <a:t> القسمة باستخدام النقود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D897B20-FBBE-FCB1-77B6-F1710603FC9F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5776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dirty="0"/>
                        <a:t>سيرورة الإنجاز</a:t>
                      </a:r>
                      <a:endParaRPr lang="fr-MA" sz="3600" b="1" dirty="0"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692251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/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cs typeface="+mj-cs"/>
                        </a:rPr>
                        <a:t>التهيئة</a:t>
                      </a:r>
                      <a:endParaRPr lang="fr-MA" sz="23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cs typeface="+mj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45695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0422127-72C9-93B5-127F-1804AA89BF86}"/>
              </a:ext>
            </a:extLst>
          </p:cNvPr>
          <p:cNvSpPr txBox="1">
            <a:spLocks/>
          </p:cNvSpPr>
          <p:nvPr/>
        </p:nvSpPr>
        <p:spPr>
          <a:xfrm>
            <a:off x="4752865" y="4443444"/>
            <a:ext cx="8677387" cy="437769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2870" tIns="51435" rIns="102870" bIns="51435" rtlCol="0" anchor="t" anchorCtr="0">
            <a:normAutofit/>
          </a:bodyPr>
          <a:lstStyle>
            <a:lvl1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9A92"/>
              </a:buClr>
              <a:buSzPts val="2133"/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ontserrat Light"/>
              </a:defRPr>
            </a:lvl1pPr>
            <a:lvl2pPr marL="685800" lvl="1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5763" marR="94298" indent="-385763" algn="just" defTabSz="1028700" rtl="1">
              <a:lnSpc>
                <a:spcPct val="110000"/>
              </a:lnSpc>
              <a:spcBef>
                <a:spcPts val="394"/>
              </a:spcBef>
              <a:buFont typeface="Symbol" panose="05050102010706020507" pitchFamily="18" charset="2"/>
              <a:buChar char=""/>
            </a:pP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يتحدث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عن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مفهوم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القسمة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ويناقشها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ويحل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عملياتها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،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تماما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كما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كان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يفعل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أثناء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تقديم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عمليتي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الجمع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والطرح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،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وذلك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بكتابة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المسألة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المتعلقة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بالقسمة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على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السبورة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وقراءتها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بشكل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آني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fr-FR" sz="27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85763" marR="94298" indent="-385763" algn="just" defTabSz="1028700" rtl="1">
              <a:lnSpc>
                <a:spcPct val="110000"/>
              </a:lnSpc>
              <a:spcBef>
                <a:spcPts val="394"/>
              </a:spcBef>
              <a:buFont typeface="Symbol" panose="05050102010706020507" pitchFamily="18" charset="2"/>
              <a:buChar char=""/>
            </a:pPr>
            <a:r>
              <a:rPr lang="ar-MA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يفتح مناقشة مع المتعلمين بناء على الأسئلة التالية:</a:t>
            </a:r>
            <a:endParaRPr lang="fr-FR" sz="27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85763" marR="94298" indent="-385763" algn="just" defTabSz="1028700" rtl="1">
              <a:lnSpc>
                <a:spcPct val="110000"/>
              </a:lnSpc>
              <a:spcBef>
                <a:spcPts val="394"/>
              </a:spcBef>
              <a:buClr>
                <a:srgbClr val="151616"/>
              </a:buClr>
              <a:buSzPts val="900"/>
              <a:buFont typeface="Wingdings" panose="05000000000000000000" pitchFamily="2" charset="2"/>
              <a:buChar char=""/>
            </a:pP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ما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المعلومات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التي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تقدمها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المسألة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؟</a:t>
            </a:r>
            <a:endParaRPr lang="fr-FR" sz="2700" b="1" dirty="0">
              <a:solidFill>
                <a:prstClr val="black"/>
              </a:solidFill>
              <a:latin typeface="Calibri" panose="020F0502020204030204" pitchFamily="34" charset="0"/>
              <a:ea typeface="Wingdings" panose="05000000000000000000" pitchFamily="2" charset="2"/>
            </a:endParaRPr>
          </a:p>
          <a:p>
            <a:pPr marL="385763" marR="94298" indent="-385763" algn="just" defTabSz="1028700" rtl="1">
              <a:lnSpc>
                <a:spcPct val="110000"/>
              </a:lnSpc>
              <a:spcBef>
                <a:spcPts val="394"/>
              </a:spcBef>
              <a:buClr>
                <a:srgbClr val="151616"/>
              </a:buClr>
              <a:buSzPts val="900"/>
              <a:buFont typeface="Wingdings" panose="05000000000000000000" pitchFamily="2" charset="2"/>
              <a:buChar char=""/>
            </a:pP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ما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السؤال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المطروح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في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المسألة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؟</a:t>
            </a:r>
            <a:endParaRPr lang="fr-FR" sz="2700" b="1" dirty="0">
              <a:solidFill>
                <a:prstClr val="black"/>
              </a:solidFill>
              <a:latin typeface="Calibri" panose="020F0502020204030204" pitchFamily="34" charset="0"/>
              <a:ea typeface="Wingdings" panose="05000000000000000000" pitchFamily="2" charset="2"/>
            </a:endParaRPr>
          </a:p>
          <a:p>
            <a:pPr marL="385763" marR="94298" indent="-385763" algn="just" defTabSz="1028700" rtl="1">
              <a:lnSpc>
                <a:spcPct val="110000"/>
              </a:lnSpc>
              <a:spcBef>
                <a:spcPts val="394"/>
              </a:spcBef>
              <a:buClr>
                <a:srgbClr val="151616"/>
              </a:buClr>
              <a:buSzPts val="900"/>
              <a:buFont typeface="Wingdings" panose="05000000000000000000" pitchFamily="2" charset="2"/>
              <a:buChar char=""/>
            </a:pP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ما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الذي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ينبغي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القيام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به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؟</a:t>
            </a:r>
            <a:endParaRPr lang="fr-FR" sz="2700" b="1" dirty="0">
              <a:solidFill>
                <a:prstClr val="black"/>
              </a:solidFill>
              <a:latin typeface="Calibri" panose="020F0502020204030204" pitchFamily="34" charset="0"/>
              <a:ea typeface="Wingdings" panose="05000000000000000000" pitchFamily="2" charset="2"/>
            </a:endParaRPr>
          </a:p>
          <a:p>
            <a:pPr marL="385763" marR="94298" indent="-385763" algn="just" defTabSz="1028700" rtl="1">
              <a:lnSpc>
                <a:spcPct val="110000"/>
              </a:lnSpc>
              <a:spcBef>
                <a:spcPts val="394"/>
              </a:spcBef>
              <a:buClr>
                <a:srgbClr val="151616"/>
              </a:buClr>
              <a:buSzPts val="900"/>
              <a:buFont typeface="Wingdings" panose="05000000000000000000" pitchFamily="2" charset="2"/>
              <a:buChar char=""/>
            </a:pP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لماذا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؟</a:t>
            </a:r>
            <a:endParaRPr lang="fr-FR" sz="2700" b="1" dirty="0">
              <a:solidFill>
                <a:prstClr val="black"/>
              </a:solidFill>
              <a:latin typeface="Calibri" panose="020F0502020204030204" pitchFamily="34" charset="0"/>
              <a:ea typeface="Wingdings" panose="05000000000000000000" pitchFamily="2" charset="2"/>
            </a:endParaRPr>
          </a:p>
          <a:p>
            <a:pPr marL="0" indent="0" algn="r" defTabSz="1028700" rtl="1">
              <a:lnSpc>
                <a:spcPct val="110000"/>
              </a:lnSpc>
              <a:spcBef>
                <a:spcPts val="1125"/>
              </a:spcBef>
              <a:buNone/>
            </a:pPr>
            <a:endParaRPr lang="fr-FR" sz="27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 algn="just" defTabSz="1028700" rtl="1">
              <a:lnSpc>
                <a:spcPct val="110000"/>
              </a:lnSpc>
              <a:spcBef>
                <a:spcPts val="681"/>
              </a:spcBef>
              <a:buNone/>
            </a:pPr>
            <a:endParaRPr lang="ar-MA" sz="2700" b="1" dirty="0">
              <a:solidFill>
                <a:prstClr val="black"/>
              </a:solidFill>
              <a:latin typeface="Calibri-Bold"/>
              <a:cs typeface="Times New Roman" panose="02020603050405020304" pitchFamily="18" charset="0"/>
            </a:endParaRPr>
          </a:p>
          <a:p>
            <a:pPr marL="0" indent="0" algn="just" defTabSz="1028700" rtl="1">
              <a:lnSpc>
                <a:spcPct val="110000"/>
              </a:lnSpc>
              <a:spcBef>
                <a:spcPts val="681"/>
              </a:spcBef>
              <a:buNone/>
            </a:pPr>
            <a:endParaRPr lang="ar-MA" sz="2700" b="1" dirty="0">
              <a:solidFill>
                <a:srgbClr val="EE7D31"/>
              </a:solidFill>
              <a:latin typeface="Calibri-Bold"/>
              <a:cs typeface="Times New Roman" panose="02020603050405020304" pitchFamily="18" charset="0"/>
            </a:endParaRPr>
          </a:p>
        </p:txBody>
      </p:sp>
      <p:grpSp>
        <p:nvGrpSpPr>
          <p:cNvPr id="6" name="Groupe 11">
            <a:extLst>
              <a:ext uri="{FF2B5EF4-FFF2-40B4-BE49-F238E27FC236}">
                <a16:creationId xmlns:a16="http://schemas.microsoft.com/office/drawing/2014/main" id="{68768605-E72D-83C3-6447-1EBFC906EA86}"/>
              </a:ext>
            </a:extLst>
          </p:cNvPr>
          <p:cNvGrpSpPr/>
          <p:nvPr/>
        </p:nvGrpSpPr>
        <p:grpSpPr>
          <a:xfrm>
            <a:off x="285749" y="5109642"/>
            <a:ext cx="4586290" cy="2942870"/>
            <a:chOff x="650240" y="3978702"/>
            <a:chExt cx="3627119" cy="2540341"/>
          </a:xfrm>
        </p:grpSpPr>
        <p:pic>
          <p:nvPicPr>
            <p:cNvPr id="10" name="Image 10" descr="Une image contenant Rectangle, cadre photo, cadre, art&#10;&#10;Description générée automatiquement">
              <a:extLst>
                <a:ext uri="{FF2B5EF4-FFF2-40B4-BE49-F238E27FC236}">
                  <a16:creationId xmlns:a16="http://schemas.microsoft.com/office/drawing/2014/main" id="{227682F8-C66B-5CE9-962E-C3B10FF5E7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0240" y="3978702"/>
              <a:ext cx="3627119" cy="2540341"/>
            </a:xfrm>
            <a:prstGeom prst="rect">
              <a:avLst/>
            </a:prstGeom>
          </p:spPr>
        </p:pic>
        <p:sp>
          <p:nvSpPr>
            <p:cNvPr id="11" name="Zone de texte 2">
              <a:extLst>
                <a:ext uri="{FF2B5EF4-FFF2-40B4-BE49-F238E27FC236}">
                  <a16:creationId xmlns:a16="http://schemas.microsoft.com/office/drawing/2014/main" id="{5E3F3F47-8E81-BDCA-E9E7-CDCACCD2D3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36320" y="4317353"/>
              <a:ext cx="2926080" cy="19769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102870" tIns="51435" rIns="102870" bIns="51435" anchor="t" anchorCtr="0"/>
            <a:lstStyle/>
            <a:p>
              <a:pPr algn="ctr" defTabSz="1028700" rtl="1"/>
              <a:r>
                <a:rPr lang="ar-MA" sz="27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يملك حسام 416 درهما. قسم هذا المبلغ بالتساوي على أربعة من أصدقائه.</a:t>
              </a:r>
              <a:endParaRPr lang="fr-MA" sz="27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 defTabSz="1028700" rtl="1"/>
              <a:r>
                <a:rPr lang="ar-MA" sz="27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ما المبلغ الذي أعطاه حسام لكل واحد منهم؟</a:t>
              </a:r>
              <a:endParaRPr lang="en-IN" sz="27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214634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E5BDCB27-ED5D-0F45-A028-22E3B2857A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E0CB0A9-A856-017F-88CE-E8F21C0C146C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r>
                        <a:rPr lang="fr-FR" sz="3200" b="1" kern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    (تتمة)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23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58B30134-1EAF-B172-7ACE-4B03CAC8D7CD}"/>
              </a:ext>
            </a:extLst>
          </p:cNvPr>
          <p:cNvSpPr/>
          <p:nvPr/>
        </p:nvSpPr>
        <p:spPr>
          <a:xfrm>
            <a:off x="4297102" y="3218331"/>
            <a:ext cx="9105301" cy="5319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5763" marR="94298" indent="-385763" algn="just" defTabSz="1028700" rtl="1">
              <a:lnSpc>
                <a:spcPct val="150000"/>
              </a:lnSpc>
              <a:spcBef>
                <a:spcPts val="394"/>
              </a:spcBef>
              <a:buFont typeface="Symbol" panose="05050102010706020507" pitchFamily="18" charset="2"/>
              <a:buChar char=""/>
            </a:pP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يرسم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الخط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العمودي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والأفقي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للتقنية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الاعتيادية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للقسمة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على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الأرض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،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ثم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يقول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"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المبلغ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الذي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سنقوم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بتوزيعه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،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سنكتبه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في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هذا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الموضع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416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والذي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يتألف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من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مئات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وعشرة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واحدة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و6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وحدات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".</a:t>
            </a:r>
            <a:endParaRPr lang="fr-FR" sz="2475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85763" marR="94298" indent="-385763" algn="just" defTabSz="1028700" rtl="1">
              <a:lnSpc>
                <a:spcPct val="150000"/>
              </a:lnSpc>
              <a:spcBef>
                <a:spcPts val="394"/>
              </a:spcBef>
              <a:buFont typeface="Symbol" panose="05050102010706020507" pitchFamily="18" charset="2"/>
              <a:buChar char=""/>
            </a:pP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يقول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"416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درهما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نحتاج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لتوزيعها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على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متعلمين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،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إذا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،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اكتبوا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كل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عدد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في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موضعه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،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والآن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سنقوم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بقسمة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416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على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 ".</a:t>
            </a:r>
            <a:endParaRPr lang="fr-FR" sz="2475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85763" marR="94298" indent="-385763" algn="just" defTabSz="1028700" rtl="1">
              <a:lnSpc>
                <a:spcPct val="150000"/>
              </a:lnSpc>
              <a:spcBef>
                <a:spcPts val="394"/>
              </a:spcBef>
              <a:buFont typeface="Symbol" panose="05050102010706020507" pitchFamily="18" charset="2"/>
              <a:buChar char=""/>
            </a:pP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يناقش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مع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المتعلمين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قاعدة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إنجاز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القسمة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"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ينبغي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أن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نبدأ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دائما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عملية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القسمة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من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الرقم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الموافق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لأعلى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رتبة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".</a:t>
            </a:r>
            <a:endParaRPr lang="fr-FR" sz="2475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85763" marR="94298" indent="-385763" algn="just" defTabSz="1028700" rtl="1">
              <a:lnSpc>
                <a:spcPct val="150000"/>
              </a:lnSpc>
              <a:spcBef>
                <a:spcPts val="394"/>
              </a:spcBef>
              <a:buFont typeface="Symbol" panose="05050102010706020507" pitchFamily="18" charset="2"/>
              <a:buChar char=""/>
            </a:pP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يوزع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الأوراق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النقدية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من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فئة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100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درهم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4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أوراق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سيتم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توزيعها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على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أصدقاء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بالتساوي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،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وكل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فرد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سيحصل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على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ورقة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واحدة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من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فئة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100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درهم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fr-FR" sz="2475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 2">
            <a:extLst>
              <a:ext uri="{FF2B5EF4-FFF2-40B4-BE49-F238E27FC236}">
                <a16:creationId xmlns:a16="http://schemas.microsoft.com/office/drawing/2014/main" id="{29CDAE79-002E-3FEE-6CF3-E4630B4A7F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" b="3144"/>
          <a:stretch/>
        </p:blipFill>
        <p:spPr>
          <a:xfrm>
            <a:off x="313597" y="3632954"/>
            <a:ext cx="3904290" cy="4052711"/>
          </a:xfrm>
          <a:prstGeom prst="rect">
            <a:avLst/>
          </a:prstGeom>
        </p:spPr>
      </p:pic>
      <p:sp>
        <p:nvSpPr>
          <p:cNvPr id="5" name="Google Shape;146;p4">
            <a:extLst>
              <a:ext uri="{FF2B5EF4-FFF2-40B4-BE49-F238E27FC236}">
                <a16:creationId xmlns:a16="http://schemas.microsoft.com/office/drawing/2014/main" id="{3307C5ED-7CF5-9A71-BD8F-264FD76937A5}"/>
              </a:ext>
            </a:extLst>
          </p:cNvPr>
          <p:cNvSpPr txBox="1">
            <a:spLocks/>
          </p:cNvSpPr>
          <p:nvPr/>
        </p:nvSpPr>
        <p:spPr>
          <a:xfrm>
            <a:off x="2144209" y="128587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29LT Bukra Regular" panose="020B0604020202020204" charset="-78"/>
                <a:cs typeface="+mj-cs"/>
                <a:sym typeface="Arial Black"/>
              </a:rPr>
              <a:t> القسمة باستخدام النقود</a:t>
            </a:r>
          </a:p>
        </p:txBody>
      </p:sp>
    </p:spTree>
    <p:extLst>
      <p:ext uri="{BB962C8B-B14F-4D97-AF65-F5344CB8AC3E}">
        <p14:creationId xmlns:p14="http://schemas.microsoft.com/office/powerpoint/2010/main" val="365239419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E5BDCB27-ED5D-0F45-A028-22E3B2857A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51E100D-4E7B-3B52-4BFD-845DCE6A8CB0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r>
                        <a:rPr lang="fr-FR" sz="3200" b="1" kern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    (تتمة)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23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pic>
        <p:nvPicPr>
          <p:cNvPr id="3" name="Picture 1">
            <a:extLst>
              <a:ext uri="{FF2B5EF4-FFF2-40B4-BE49-F238E27FC236}">
                <a16:creationId xmlns:a16="http://schemas.microsoft.com/office/drawing/2014/main" id="{8DCFF149-9269-1215-6982-487B2BF0A3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62039" y="4901142"/>
            <a:ext cx="1789695" cy="18205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4" name="Group 6">
            <a:extLst>
              <a:ext uri="{FF2B5EF4-FFF2-40B4-BE49-F238E27FC236}">
                <a16:creationId xmlns:a16="http://schemas.microsoft.com/office/drawing/2014/main" id="{E5D91D0E-46FF-FA05-A117-C0ED6BE43C65}"/>
              </a:ext>
            </a:extLst>
          </p:cNvPr>
          <p:cNvGrpSpPr/>
          <p:nvPr/>
        </p:nvGrpSpPr>
        <p:grpSpPr>
          <a:xfrm>
            <a:off x="1088004" y="6915693"/>
            <a:ext cx="8824626" cy="1468459"/>
            <a:chOff x="3333292" y="3795587"/>
            <a:chExt cx="5623861" cy="911927"/>
          </a:xfrm>
        </p:grpSpPr>
        <p:pic>
          <p:nvPicPr>
            <p:cNvPr id="5" name="Picture 9">
              <a:extLst>
                <a:ext uri="{FF2B5EF4-FFF2-40B4-BE49-F238E27FC236}">
                  <a16:creationId xmlns:a16="http://schemas.microsoft.com/office/drawing/2014/main" id="{8D5E1F31-223D-04DF-1233-95EA8B6340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32" b="5632"/>
            <a:stretch/>
          </p:blipFill>
          <p:spPr>
            <a:xfrm>
              <a:off x="3333292" y="3811135"/>
              <a:ext cx="930050" cy="880830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6" name="Picture 11">
              <a:extLst>
                <a:ext uri="{FF2B5EF4-FFF2-40B4-BE49-F238E27FC236}">
                  <a16:creationId xmlns:a16="http://schemas.microsoft.com/office/drawing/2014/main" id="{7435CBF8-9491-144A-E798-CF8BFB55903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72" r="13672"/>
            <a:stretch/>
          </p:blipFill>
          <p:spPr>
            <a:xfrm>
              <a:off x="6462500" y="3795587"/>
              <a:ext cx="930050" cy="911927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10" name="Picture 12">
              <a:extLst>
                <a:ext uri="{FF2B5EF4-FFF2-40B4-BE49-F238E27FC236}">
                  <a16:creationId xmlns:a16="http://schemas.microsoft.com/office/drawing/2014/main" id="{BCCB054B-D995-F9F3-27E4-3D5107CEB24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01" r="2601"/>
            <a:stretch/>
          </p:blipFill>
          <p:spPr>
            <a:xfrm>
              <a:off x="4897896" y="3801179"/>
              <a:ext cx="930050" cy="900742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11" name="Picture 13">
              <a:extLst>
                <a:ext uri="{FF2B5EF4-FFF2-40B4-BE49-F238E27FC236}">
                  <a16:creationId xmlns:a16="http://schemas.microsoft.com/office/drawing/2014/main" id="{5B51FF51-91EC-0203-53BE-F3BC8453AA6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" r="136"/>
            <a:stretch/>
          </p:blipFill>
          <p:spPr>
            <a:xfrm>
              <a:off x="8027103" y="3795587"/>
              <a:ext cx="930050" cy="911927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</p:grpSp>
      <p:sp>
        <p:nvSpPr>
          <p:cNvPr id="13" name="TextBox 14">
            <a:extLst>
              <a:ext uri="{FF2B5EF4-FFF2-40B4-BE49-F238E27FC236}">
                <a16:creationId xmlns:a16="http://schemas.microsoft.com/office/drawing/2014/main" id="{2F9D3C7B-6FF1-2180-23A9-B614E71152A9}"/>
              </a:ext>
            </a:extLst>
          </p:cNvPr>
          <p:cNvSpPr txBox="1"/>
          <p:nvPr/>
        </p:nvSpPr>
        <p:spPr>
          <a:xfrm>
            <a:off x="185739" y="3083354"/>
            <a:ext cx="13344525" cy="507831"/>
          </a:xfrm>
          <a:prstGeom prst="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028700" rtl="1"/>
            <a:r>
              <a:rPr lang="ar-MA" sz="2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يملك حسام 416 درهما. قسم هذا المبلغ بالتساوي على أربعة من أصدقائه. ما المبلغ الذي أعطاه حسام لكل واحد منهم؟</a:t>
            </a:r>
            <a:endParaRPr lang="en-IN" sz="2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oup 29">
            <a:extLst>
              <a:ext uri="{FF2B5EF4-FFF2-40B4-BE49-F238E27FC236}">
                <a16:creationId xmlns:a16="http://schemas.microsoft.com/office/drawing/2014/main" id="{3F195481-EC40-5106-7A4F-62BD00D48310}"/>
              </a:ext>
            </a:extLst>
          </p:cNvPr>
          <p:cNvGrpSpPr/>
          <p:nvPr/>
        </p:nvGrpSpPr>
        <p:grpSpPr>
          <a:xfrm>
            <a:off x="2459562" y="4165636"/>
            <a:ext cx="5510729" cy="1967790"/>
            <a:chOff x="742230" y="3021548"/>
            <a:chExt cx="8053889" cy="2653500"/>
          </a:xfrm>
        </p:grpSpPr>
        <p:grpSp>
          <p:nvGrpSpPr>
            <p:cNvPr id="15" name="Groupe 20">
              <a:extLst>
                <a:ext uri="{FF2B5EF4-FFF2-40B4-BE49-F238E27FC236}">
                  <a16:creationId xmlns:a16="http://schemas.microsoft.com/office/drawing/2014/main" id="{D01838C2-57A6-9AB7-E6D5-A4790C2C1782}"/>
                </a:ext>
              </a:extLst>
            </p:cNvPr>
            <p:cNvGrpSpPr/>
            <p:nvPr/>
          </p:nvGrpSpPr>
          <p:grpSpPr>
            <a:xfrm rot="3401023">
              <a:off x="944247" y="3527165"/>
              <a:ext cx="1945866" cy="2349900"/>
              <a:chOff x="3916587" y="3739928"/>
              <a:chExt cx="2861657" cy="2613476"/>
            </a:xfrm>
          </p:grpSpPr>
          <p:pic>
            <p:nvPicPr>
              <p:cNvPr id="24" name="Image 21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DBD32FDE-617C-20E3-1140-7C762D0E40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450775">
                <a:off x="3962542" y="3739928"/>
                <a:ext cx="2295240" cy="1015663"/>
              </a:xfrm>
              <a:prstGeom prst="rect">
                <a:avLst/>
              </a:prstGeom>
            </p:spPr>
          </p:pic>
          <p:pic>
            <p:nvPicPr>
              <p:cNvPr id="25" name="Image 22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3259CB66-6D80-179C-B47C-E0B4FBB69D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64748">
                <a:off x="3916587" y="4287694"/>
                <a:ext cx="2295240" cy="1015663"/>
              </a:xfrm>
              <a:prstGeom prst="rect">
                <a:avLst/>
              </a:prstGeom>
            </p:spPr>
          </p:pic>
          <p:pic>
            <p:nvPicPr>
              <p:cNvPr id="26" name="Image 23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8F490245-D5A4-2FDF-DA83-73F7727156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827217">
                <a:off x="4118538" y="4846181"/>
                <a:ext cx="2295240" cy="1015663"/>
              </a:xfrm>
              <a:prstGeom prst="rect">
                <a:avLst/>
              </a:prstGeom>
            </p:spPr>
          </p:pic>
          <p:pic>
            <p:nvPicPr>
              <p:cNvPr id="27" name="Image 24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D7548BAD-CB74-D8C3-F29D-01104ABD38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91602">
                <a:off x="4483003" y="5337740"/>
                <a:ext cx="2295241" cy="1015664"/>
              </a:xfrm>
              <a:prstGeom prst="rect">
                <a:avLst/>
              </a:prstGeom>
            </p:spPr>
          </p:pic>
        </p:grpSp>
        <p:pic>
          <p:nvPicPr>
            <p:cNvPr id="16" name="Image 26">
              <a:extLst>
                <a:ext uri="{FF2B5EF4-FFF2-40B4-BE49-F238E27FC236}">
                  <a16:creationId xmlns:a16="http://schemas.microsoft.com/office/drawing/2014/main" id="{820C84B8-A99B-4070-C72E-EF5CADE27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3541219" y="3759111"/>
              <a:ext cx="2208914" cy="1081189"/>
            </a:xfrm>
            <a:prstGeom prst="rect">
              <a:avLst/>
            </a:prstGeom>
          </p:spPr>
        </p:pic>
        <p:grpSp>
          <p:nvGrpSpPr>
            <p:cNvPr id="17" name="Groupe 34">
              <a:extLst>
                <a:ext uri="{FF2B5EF4-FFF2-40B4-BE49-F238E27FC236}">
                  <a16:creationId xmlns:a16="http://schemas.microsoft.com/office/drawing/2014/main" id="{03EBA648-7A23-8352-E9A7-5FF48CEFCE62}"/>
                </a:ext>
              </a:extLst>
            </p:cNvPr>
            <p:cNvGrpSpPr/>
            <p:nvPr/>
          </p:nvGrpSpPr>
          <p:grpSpPr>
            <a:xfrm rot="9524805">
              <a:off x="6078147" y="3021548"/>
              <a:ext cx="2717972" cy="2378679"/>
              <a:chOff x="2771608" y="4574573"/>
              <a:chExt cx="3911055" cy="2723984"/>
            </a:xfrm>
          </p:grpSpPr>
          <p:pic>
            <p:nvPicPr>
              <p:cNvPr id="18" name="Image 35">
                <a:extLst>
                  <a:ext uri="{FF2B5EF4-FFF2-40B4-BE49-F238E27FC236}">
                    <a16:creationId xmlns:a16="http://schemas.microsoft.com/office/drawing/2014/main" id="{26C4312B-AF2A-6DF7-5FA7-64288DBDCA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rot="106527">
                <a:off x="2771608" y="4574573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19" name="Image 36">
                <a:extLst>
                  <a:ext uri="{FF2B5EF4-FFF2-40B4-BE49-F238E27FC236}">
                    <a16:creationId xmlns:a16="http://schemas.microsoft.com/office/drawing/2014/main" id="{1FDEA81A-5DC8-CA33-9D70-216072276E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rot="20905487">
                <a:off x="3113722" y="5004317"/>
                <a:ext cx="2274032" cy="1010092"/>
              </a:xfrm>
              <a:prstGeom prst="rect">
                <a:avLst/>
              </a:prstGeom>
            </p:spPr>
          </p:pic>
          <p:pic>
            <p:nvPicPr>
              <p:cNvPr id="20" name="Image 37">
                <a:extLst>
                  <a:ext uri="{FF2B5EF4-FFF2-40B4-BE49-F238E27FC236}">
                    <a16:creationId xmlns:a16="http://schemas.microsoft.com/office/drawing/2014/main" id="{D7B31ABC-0B20-EE38-4EAC-3A2119D039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rot="20279471">
                <a:off x="3486670" y="5290364"/>
                <a:ext cx="2274030" cy="1010092"/>
              </a:xfrm>
              <a:prstGeom prst="rect">
                <a:avLst/>
              </a:prstGeom>
            </p:spPr>
          </p:pic>
          <p:pic>
            <p:nvPicPr>
              <p:cNvPr id="21" name="Image 38">
                <a:extLst>
                  <a:ext uri="{FF2B5EF4-FFF2-40B4-BE49-F238E27FC236}">
                    <a16:creationId xmlns:a16="http://schemas.microsoft.com/office/drawing/2014/main" id="{6E248DE7-2CAE-A9F8-2DF3-6729024F65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rot="19617129">
                <a:off x="3953482" y="5501432"/>
                <a:ext cx="2274038" cy="1010092"/>
              </a:xfrm>
              <a:prstGeom prst="rect">
                <a:avLst/>
              </a:prstGeom>
            </p:spPr>
          </p:pic>
          <p:pic>
            <p:nvPicPr>
              <p:cNvPr id="22" name="Image 39">
                <a:extLst>
                  <a:ext uri="{FF2B5EF4-FFF2-40B4-BE49-F238E27FC236}">
                    <a16:creationId xmlns:a16="http://schemas.microsoft.com/office/drawing/2014/main" id="{610CB664-2E8F-D09D-E4C4-8B9D25525D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rot="19162957">
                <a:off x="4408631" y="5656699"/>
                <a:ext cx="2274032" cy="1010092"/>
              </a:xfrm>
              <a:prstGeom prst="rect">
                <a:avLst/>
              </a:prstGeom>
            </p:spPr>
          </p:pic>
          <p:pic>
            <p:nvPicPr>
              <p:cNvPr id="23" name="Image 40">
                <a:extLst>
                  <a:ext uri="{FF2B5EF4-FFF2-40B4-BE49-F238E27FC236}">
                    <a16:creationId xmlns:a16="http://schemas.microsoft.com/office/drawing/2014/main" id="{4E9AE1C2-F2D1-028B-1472-7343C69B0E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rot="18670154">
                <a:off x="4966439" y="5760856"/>
                <a:ext cx="1958776" cy="1116626"/>
              </a:xfrm>
              <a:prstGeom prst="rect">
                <a:avLst/>
              </a:prstGeom>
            </p:spPr>
          </p:pic>
        </p:grp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E815BB93-48E9-AD5A-7455-F1DA2672DC1C}"/>
              </a:ext>
            </a:extLst>
          </p:cNvPr>
          <p:cNvSpPr/>
          <p:nvPr/>
        </p:nvSpPr>
        <p:spPr>
          <a:xfrm>
            <a:off x="11420345" y="3868008"/>
            <a:ext cx="1843281" cy="6569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/>
            <a:r>
              <a:rPr lang="ar-MA" sz="405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حسام</a:t>
            </a:r>
            <a:endParaRPr lang="fr-MA" sz="405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9" name="Google Shape;146;p4">
            <a:extLst>
              <a:ext uri="{FF2B5EF4-FFF2-40B4-BE49-F238E27FC236}">
                <a16:creationId xmlns:a16="http://schemas.microsoft.com/office/drawing/2014/main" id="{245E5BED-EDA0-94B6-25F5-AC748CA83620}"/>
              </a:ext>
            </a:extLst>
          </p:cNvPr>
          <p:cNvSpPr txBox="1">
            <a:spLocks/>
          </p:cNvSpPr>
          <p:nvPr/>
        </p:nvSpPr>
        <p:spPr>
          <a:xfrm>
            <a:off x="2144209" y="128587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29LT Bukra Regular" panose="020B0604020202020204" charset="-78"/>
                <a:cs typeface="+mj-cs"/>
                <a:sym typeface="Arial Black"/>
              </a:rPr>
              <a:t> القسمة باستخدام النقود</a:t>
            </a:r>
          </a:p>
        </p:txBody>
      </p:sp>
    </p:spTree>
    <p:extLst>
      <p:ext uri="{BB962C8B-B14F-4D97-AF65-F5344CB8AC3E}">
        <p14:creationId xmlns:p14="http://schemas.microsoft.com/office/powerpoint/2010/main" val="208665805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E5BDCB27-ED5D-0F45-A028-22E3B2857A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558F0E6-CB6B-3FDD-364E-71E66774755A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r>
                        <a:rPr lang="fr-FR" sz="3200" b="1" kern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    (تتمة)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23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3" name="TextBox 14">
            <a:extLst>
              <a:ext uri="{FF2B5EF4-FFF2-40B4-BE49-F238E27FC236}">
                <a16:creationId xmlns:a16="http://schemas.microsoft.com/office/drawing/2014/main" id="{70D48D76-E914-48DC-322D-1464CE3E98F2}"/>
              </a:ext>
            </a:extLst>
          </p:cNvPr>
          <p:cNvSpPr txBox="1"/>
          <p:nvPr/>
        </p:nvSpPr>
        <p:spPr>
          <a:xfrm>
            <a:off x="185739" y="3083354"/>
            <a:ext cx="13344525" cy="507831"/>
          </a:xfrm>
          <a:prstGeom prst="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028700" rtl="1"/>
            <a:r>
              <a:rPr lang="ar-MA" sz="2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يملك حسام 416 درهما. قسم هذا المبلغ بالتساوي على أربعة من أصدقائه. ما المبلغ الذي أعطاه حسام لكل واحد منهم؟</a:t>
            </a:r>
            <a:endParaRPr lang="en-IN" sz="2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F7A331D-68D0-12CB-712F-51926F38AC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78198" y="3916226"/>
            <a:ext cx="1402719" cy="12926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B90D3D8-821F-C2A4-9F2F-0ABB88A2A8A5}"/>
              </a:ext>
            </a:extLst>
          </p:cNvPr>
          <p:cNvGrpSpPr/>
          <p:nvPr/>
        </p:nvGrpSpPr>
        <p:grpSpPr>
          <a:xfrm>
            <a:off x="11945026" y="3756418"/>
            <a:ext cx="1199473" cy="4775645"/>
            <a:chOff x="8029860" y="445062"/>
            <a:chExt cx="930052" cy="4717149"/>
          </a:xfrm>
        </p:grpSpPr>
        <p:pic>
          <p:nvPicPr>
            <p:cNvPr id="6" name="Picture 11">
              <a:extLst>
                <a:ext uri="{FF2B5EF4-FFF2-40B4-BE49-F238E27FC236}">
                  <a16:creationId xmlns:a16="http://schemas.microsoft.com/office/drawing/2014/main" id="{99D38D81-14E1-C43D-1B4A-88D077965A8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32" b="5632"/>
            <a:stretch/>
          </p:blipFill>
          <p:spPr>
            <a:xfrm>
              <a:off x="8029862" y="445062"/>
              <a:ext cx="930050" cy="880830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10" name="Picture 13">
              <a:extLst>
                <a:ext uri="{FF2B5EF4-FFF2-40B4-BE49-F238E27FC236}">
                  <a16:creationId xmlns:a16="http://schemas.microsoft.com/office/drawing/2014/main" id="{3EB33F75-8711-C14E-8D4B-BC6A84E38EC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72" r="13672"/>
            <a:stretch/>
          </p:blipFill>
          <p:spPr>
            <a:xfrm>
              <a:off x="8029860" y="2967783"/>
              <a:ext cx="930050" cy="911927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11" name="Picture 15">
              <a:extLst>
                <a:ext uri="{FF2B5EF4-FFF2-40B4-BE49-F238E27FC236}">
                  <a16:creationId xmlns:a16="http://schemas.microsoft.com/office/drawing/2014/main" id="{A50F1A7F-F48B-A3E3-6943-DDC318C442A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01" r="2601"/>
            <a:stretch/>
          </p:blipFill>
          <p:spPr>
            <a:xfrm>
              <a:off x="8029860" y="1696467"/>
              <a:ext cx="930050" cy="900742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13" name="Picture 16">
              <a:extLst>
                <a:ext uri="{FF2B5EF4-FFF2-40B4-BE49-F238E27FC236}">
                  <a16:creationId xmlns:a16="http://schemas.microsoft.com/office/drawing/2014/main" id="{54E2506B-6BE2-4D43-8A3B-CF4440D7AA5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" r="136"/>
            <a:stretch/>
          </p:blipFill>
          <p:spPr>
            <a:xfrm>
              <a:off x="8029860" y="4250284"/>
              <a:ext cx="930050" cy="911927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</p:grpSp>
      <p:pic>
        <p:nvPicPr>
          <p:cNvPr id="14" name="Image 14">
            <a:extLst>
              <a:ext uri="{FF2B5EF4-FFF2-40B4-BE49-F238E27FC236}">
                <a16:creationId xmlns:a16="http://schemas.microsoft.com/office/drawing/2014/main" id="{9CDF6AB2-B817-5498-12F8-34EB2E67CC0B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1" b="3144"/>
          <a:stretch/>
        </p:blipFill>
        <p:spPr>
          <a:xfrm>
            <a:off x="2137032" y="5389312"/>
            <a:ext cx="6453981" cy="3142751"/>
          </a:xfrm>
          <a:prstGeom prst="rect">
            <a:avLst/>
          </a:prstGeom>
        </p:spPr>
      </p:pic>
      <p:sp>
        <p:nvSpPr>
          <p:cNvPr id="15" name="Google Shape;146;p4">
            <a:extLst>
              <a:ext uri="{FF2B5EF4-FFF2-40B4-BE49-F238E27FC236}">
                <a16:creationId xmlns:a16="http://schemas.microsoft.com/office/drawing/2014/main" id="{748EE3CD-AF15-CB56-DA11-BA59CB2BBF79}"/>
              </a:ext>
            </a:extLst>
          </p:cNvPr>
          <p:cNvSpPr txBox="1">
            <a:spLocks/>
          </p:cNvSpPr>
          <p:nvPr/>
        </p:nvSpPr>
        <p:spPr>
          <a:xfrm>
            <a:off x="2144209" y="128587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29LT Bukra Regular" panose="020B0604020202020204" charset="-78"/>
                <a:cs typeface="+mj-cs"/>
                <a:sym typeface="Arial Black"/>
              </a:rPr>
              <a:t> القسمة باستخدام النقود</a:t>
            </a:r>
          </a:p>
        </p:txBody>
      </p:sp>
    </p:spTree>
    <p:extLst>
      <p:ext uri="{BB962C8B-B14F-4D97-AF65-F5344CB8AC3E}">
        <p14:creationId xmlns:p14="http://schemas.microsoft.com/office/powerpoint/2010/main" val="364260214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E5BDCB27-ED5D-0F45-A028-22E3B2857A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921FD3A-F797-0599-2426-38384E58065A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r>
                        <a:rPr lang="fr-FR" sz="3200" b="1" kern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    (تتمة)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23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3" name="TextBox 14">
            <a:extLst>
              <a:ext uri="{FF2B5EF4-FFF2-40B4-BE49-F238E27FC236}">
                <a16:creationId xmlns:a16="http://schemas.microsoft.com/office/drawing/2014/main" id="{34BDA540-E153-263F-B71E-3E1A5B197FC4}"/>
              </a:ext>
            </a:extLst>
          </p:cNvPr>
          <p:cNvSpPr txBox="1"/>
          <p:nvPr/>
        </p:nvSpPr>
        <p:spPr>
          <a:xfrm>
            <a:off x="185739" y="3083354"/>
            <a:ext cx="13344525" cy="507831"/>
          </a:xfrm>
          <a:prstGeom prst="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028700" rtl="1"/>
            <a:r>
              <a:rPr lang="ar-MA" sz="2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يملك حسام 416 درهما. قسم هذا المبلغ بالتساوي على أربعة من أصدقائه. ما المبلغ الذي أعطاه حسام لكل واحد منهم؟</a:t>
            </a:r>
            <a:endParaRPr lang="en-IN" sz="2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0A79D9BD-B578-C1C4-D561-048A457C5E8D}"/>
              </a:ext>
            </a:extLst>
          </p:cNvPr>
          <p:cNvGrpSpPr/>
          <p:nvPr/>
        </p:nvGrpSpPr>
        <p:grpSpPr>
          <a:xfrm>
            <a:off x="11945026" y="3756418"/>
            <a:ext cx="1199473" cy="4775645"/>
            <a:chOff x="8029860" y="445062"/>
            <a:chExt cx="930052" cy="4717149"/>
          </a:xfrm>
        </p:grpSpPr>
        <p:pic>
          <p:nvPicPr>
            <p:cNvPr id="5" name="Picture 11">
              <a:extLst>
                <a:ext uri="{FF2B5EF4-FFF2-40B4-BE49-F238E27FC236}">
                  <a16:creationId xmlns:a16="http://schemas.microsoft.com/office/drawing/2014/main" id="{BF673135-B6B6-39E7-B744-C6467E13B7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32" b="5632"/>
            <a:stretch/>
          </p:blipFill>
          <p:spPr>
            <a:xfrm>
              <a:off x="8029862" y="445062"/>
              <a:ext cx="930050" cy="999776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6" name="Picture 13">
              <a:extLst>
                <a:ext uri="{FF2B5EF4-FFF2-40B4-BE49-F238E27FC236}">
                  <a16:creationId xmlns:a16="http://schemas.microsoft.com/office/drawing/2014/main" id="{C2416A55-5BB7-7CA6-BDA3-7A5ADAA3A50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72" r="13672"/>
            <a:stretch/>
          </p:blipFill>
          <p:spPr>
            <a:xfrm>
              <a:off x="8029860" y="3007431"/>
              <a:ext cx="930050" cy="911927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10" name="Picture 15">
              <a:extLst>
                <a:ext uri="{FF2B5EF4-FFF2-40B4-BE49-F238E27FC236}">
                  <a16:creationId xmlns:a16="http://schemas.microsoft.com/office/drawing/2014/main" id="{E9FF78CA-453F-2ED5-DE99-FC9AC5BB763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01" r="2601"/>
            <a:stretch/>
          </p:blipFill>
          <p:spPr>
            <a:xfrm>
              <a:off x="8029860" y="1775764"/>
              <a:ext cx="930050" cy="900742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11" name="Picture 16">
              <a:extLst>
                <a:ext uri="{FF2B5EF4-FFF2-40B4-BE49-F238E27FC236}">
                  <a16:creationId xmlns:a16="http://schemas.microsoft.com/office/drawing/2014/main" id="{1BBFFCE1-82A8-47C9-03CC-5651D751123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" r="136"/>
            <a:stretch/>
          </p:blipFill>
          <p:spPr>
            <a:xfrm>
              <a:off x="8029860" y="4250284"/>
              <a:ext cx="930050" cy="911927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</p:grpSp>
      <p:pic>
        <p:nvPicPr>
          <p:cNvPr id="13" name="Picture 1">
            <a:extLst>
              <a:ext uri="{FF2B5EF4-FFF2-40B4-BE49-F238E27FC236}">
                <a16:creationId xmlns:a16="http://schemas.microsoft.com/office/drawing/2014/main" id="{320142C7-3D7C-D04D-A6AF-1CB62C9C5DB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7372" y="3750485"/>
            <a:ext cx="1594906" cy="14697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14" name="Table 2">
            <a:extLst>
              <a:ext uri="{FF2B5EF4-FFF2-40B4-BE49-F238E27FC236}">
                <a16:creationId xmlns:a16="http://schemas.microsoft.com/office/drawing/2014/main" id="{B36F220E-EC6B-2604-D3A8-7F7650C72536}"/>
              </a:ext>
            </a:extLst>
          </p:cNvPr>
          <p:cNvGraphicFramePr>
            <a:graphicFrameLocks noGrp="1"/>
          </p:cNvGraphicFramePr>
          <p:nvPr/>
        </p:nvGraphicFramePr>
        <p:xfrm>
          <a:off x="560194" y="4509387"/>
          <a:ext cx="985366" cy="367992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85366">
                  <a:extLst>
                    <a:ext uri="{9D8B030D-6E8A-4147-A177-3AD203B41FA5}">
                      <a16:colId xmlns:a16="http://schemas.microsoft.com/office/drawing/2014/main" val="1531139928"/>
                    </a:ext>
                  </a:extLst>
                </a:gridCol>
              </a:tblGrid>
              <a:tr h="408881">
                <a:tc>
                  <a:txBody>
                    <a:bodyPr/>
                    <a:lstStyle/>
                    <a:p>
                      <a:pPr algn="ctr"/>
                      <a:r>
                        <a:rPr lang="en-IN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1 = 4</a:t>
                      </a:r>
                    </a:p>
                  </a:txBody>
                  <a:tcPr marL="77153" marR="77153" marT="38576" marB="38576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3584851"/>
                  </a:ext>
                </a:extLst>
              </a:tr>
              <a:tr h="40888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2 = 8</a:t>
                      </a:r>
                    </a:p>
                  </a:txBody>
                  <a:tcPr marL="77153" marR="77153" marT="38576" marB="38576"/>
                </a:tc>
                <a:extLst>
                  <a:ext uri="{0D108BD9-81ED-4DB2-BD59-A6C34878D82A}">
                    <a16:rowId xmlns:a16="http://schemas.microsoft.com/office/drawing/2014/main" val="2446850105"/>
                  </a:ext>
                </a:extLst>
              </a:tr>
              <a:tr h="40888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3 = 12</a:t>
                      </a:r>
                    </a:p>
                  </a:txBody>
                  <a:tcPr marL="77153" marR="77153" marT="38576" marB="38576"/>
                </a:tc>
                <a:extLst>
                  <a:ext uri="{0D108BD9-81ED-4DB2-BD59-A6C34878D82A}">
                    <a16:rowId xmlns:a16="http://schemas.microsoft.com/office/drawing/2014/main" val="2557333811"/>
                  </a:ext>
                </a:extLst>
              </a:tr>
              <a:tr h="40888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4 = 16</a:t>
                      </a:r>
                    </a:p>
                  </a:txBody>
                  <a:tcPr marL="77153" marR="77153" marT="38576" marB="38576"/>
                </a:tc>
                <a:extLst>
                  <a:ext uri="{0D108BD9-81ED-4DB2-BD59-A6C34878D82A}">
                    <a16:rowId xmlns:a16="http://schemas.microsoft.com/office/drawing/2014/main" val="2206267678"/>
                  </a:ext>
                </a:extLst>
              </a:tr>
              <a:tr h="40888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5 = 20</a:t>
                      </a:r>
                    </a:p>
                  </a:txBody>
                  <a:tcPr marL="77153" marR="77153" marT="38576" marB="38576"/>
                </a:tc>
                <a:extLst>
                  <a:ext uri="{0D108BD9-81ED-4DB2-BD59-A6C34878D82A}">
                    <a16:rowId xmlns:a16="http://schemas.microsoft.com/office/drawing/2014/main" val="4187777486"/>
                  </a:ext>
                </a:extLst>
              </a:tr>
              <a:tr h="40888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6 = 24</a:t>
                      </a:r>
                    </a:p>
                  </a:txBody>
                  <a:tcPr marL="77153" marR="77153" marT="38576" marB="38576"/>
                </a:tc>
                <a:extLst>
                  <a:ext uri="{0D108BD9-81ED-4DB2-BD59-A6C34878D82A}">
                    <a16:rowId xmlns:a16="http://schemas.microsoft.com/office/drawing/2014/main" val="2826283471"/>
                  </a:ext>
                </a:extLst>
              </a:tr>
              <a:tr h="40888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7 = 28</a:t>
                      </a:r>
                    </a:p>
                  </a:txBody>
                  <a:tcPr marL="77153" marR="77153" marT="38576" marB="38576"/>
                </a:tc>
                <a:extLst>
                  <a:ext uri="{0D108BD9-81ED-4DB2-BD59-A6C34878D82A}">
                    <a16:rowId xmlns:a16="http://schemas.microsoft.com/office/drawing/2014/main" val="2287853719"/>
                  </a:ext>
                </a:extLst>
              </a:tr>
              <a:tr h="40888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8 = 32</a:t>
                      </a:r>
                    </a:p>
                  </a:txBody>
                  <a:tcPr marL="77153" marR="77153" marT="38576" marB="38576"/>
                </a:tc>
                <a:extLst>
                  <a:ext uri="{0D108BD9-81ED-4DB2-BD59-A6C34878D82A}">
                    <a16:rowId xmlns:a16="http://schemas.microsoft.com/office/drawing/2014/main" val="2265892764"/>
                  </a:ext>
                </a:extLst>
              </a:tr>
              <a:tr h="40888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9 = 36</a:t>
                      </a:r>
                    </a:p>
                  </a:txBody>
                  <a:tcPr marL="77153" marR="77153" marT="38576" marB="38576"/>
                </a:tc>
                <a:extLst>
                  <a:ext uri="{0D108BD9-81ED-4DB2-BD59-A6C34878D82A}">
                    <a16:rowId xmlns:a16="http://schemas.microsoft.com/office/drawing/2014/main" val="2847109620"/>
                  </a:ext>
                </a:extLst>
              </a:tr>
            </a:tbl>
          </a:graphicData>
        </a:graphic>
      </p:graphicFrame>
      <p:pic>
        <p:nvPicPr>
          <p:cNvPr id="15" name="Image 5">
            <a:extLst>
              <a:ext uri="{FF2B5EF4-FFF2-40B4-BE49-F238E27FC236}">
                <a16:creationId xmlns:a16="http://schemas.microsoft.com/office/drawing/2014/main" id="{7C202F4A-52F1-BA07-B46F-087A08E18D6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70314" y="5459940"/>
            <a:ext cx="5112889" cy="3087154"/>
          </a:xfrm>
          <a:prstGeom prst="rect">
            <a:avLst/>
          </a:prstGeom>
        </p:spPr>
      </p:pic>
      <p:sp>
        <p:nvSpPr>
          <p:cNvPr id="16" name="Google Shape;146;p4">
            <a:extLst>
              <a:ext uri="{FF2B5EF4-FFF2-40B4-BE49-F238E27FC236}">
                <a16:creationId xmlns:a16="http://schemas.microsoft.com/office/drawing/2014/main" id="{41DAD4DF-97F7-74FC-3BC3-DD8A5C43861E}"/>
              </a:ext>
            </a:extLst>
          </p:cNvPr>
          <p:cNvSpPr txBox="1">
            <a:spLocks/>
          </p:cNvSpPr>
          <p:nvPr/>
        </p:nvSpPr>
        <p:spPr>
          <a:xfrm>
            <a:off x="2144209" y="128587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29LT Bukra Regular" panose="020B0604020202020204" charset="-78"/>
                <a:cs typeface="+mj-cs"/>
                <a:sym typeface="Arial Black"/>
              </a:rPr>
              <a:t> القسمة باستخدام النقود</a:t>
            </a:r>
          </a:p>
        </p:txBody>
      </p:sp>
    </p:spTree>
    <p:extLst>
      <p:ext uri="{BB962C8B-B14F-4D97-AF65-F5344CB8AC3E}">
        <p14:creationId xmlns:p14="http://schemas.microsoft.com/office/powerpoint/2010/main" val="4193485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E5BDCB27-ED5D-0F45-A028-22E3B2857A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2310254-75E0-B17B-F95B-46E36F3A158F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r>
                        <a:rPr lang="fr-FR" sz="3200" b="1" kern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    (تتمة)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23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3" name="TextBox 14">
            <a:extLst>
              <a:ext uri="{FF2B5EF4-FFF2-40B4-BE49-F238E27FC236}">
                <a16:creationId xmlns:a16="http://schemas.microsoft.com/office/drawing/2014/main" id="{20871A82-93A4-6F9E-AC03-E0C243DA40E8}"/>
              </a:ext>
            </a:extLst>
          </p:cNvPr>
          <p:cNvSpPr txBox="1"/>
          <p:nvPr/>
        </p:nvSpPr>
        <p:spPr>
          <a:xfrm>
            <a:off x="185739" y="3083354"/>
            <a:ext cx="13344525" cy="507831"/>
          </a:xfrm>
          <a:prstGeom prst="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028700" rtl="1"/>
            <a:r>
              <a:rPr lang="ar-MA" sz="2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يملك حسام 416 درهما. قسم هذا المبلغ بالتساوي على أربعة من أصدقائه. ما المبلغ الذي أعطاه حسام لكل واحد منهم؟</a:t>
            </a:r>
            <a:endParaRPr lang="en-IN" sz="2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EDCD456A-D697-ACAD-A896-67D28E86D17F}"/>
              </a:ext>
            </a:extLst>
          </p:cNvPr>
          <p:cNvGrpSpPr/>
          <p:nvPr/>
        </p:nvGrpSpPr>
        <p:grpSpPr>
          <a:xfrm>
            <a:off x="11945026" y="3756418"/>
            <a:ext cx="1199473" cy="4775645"/>
            <a:chOff x="8029860" y="445062"/>
            <a:chExt cx="930052" cy="4717149"/>
          </a:xfrm>
        </p:grpSpPr>
        <p:pic>
          <p:nvPicPr>
            <p:cNvPr id="5" name="Picture 11">
              <a:extLst>
                <a:ext uri="{FF2B5EF4-FFF2-40B4-BE49-F238E27FC236}">
                  <a16:creationId xmlns:a16="http://schemas.microsoft.com/office/drawing/2014/main" id="{2325E728-C873-9517-41A9-3426552CB7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32" b="5632"/>
            <a:stretch/>
          </p:blipFill>
          <p:spPr>
            <a:xfrm>
              <a:off x="8029862" y="445062"/>
              <a:ext cx="930050" cy="999776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6" name="Picture 13">
              <a:extLst>
                <a:ext uri="{FF2B5EF4-FFF2-40B4-BE49-F238E27FC236}">
                  <a16:creationId xmlns:a16="http://schemas.microsoft.com/office/drawing/2014/main" id="{CDDB674F-7BDC-1AA1-97CD-98F09E7C37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72" r="13672"/>
            <a:stretch/>
          </p:blipFill>
          <p:spPr>
            <a:xfrm>
              <a:off x="8029860" y="3007431"/>
              <a:ext cx="930050" cy="911927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10" name="Picture 15">
              <a:extLst>
                <a:ext uri="{FF2B5EF4-FFF2-40B4-BE49-F238E27FC236}">
                  <a16:creationId xmlns:a16="http://schemas.microsoft.com/office/drawing/2014/main" id="{B96B63F3-4046-3AE6-E535-442F79D866D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01" r="2601"/>
            <a:stretch/>
          </p:blipFill>
          <p:spPr>
            <a:xfrm>
              <a:off x="8029860" y="1775764"/>
              <a:ext cx="930050" cy="900742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11" name="Picture 16">
              <a:extLst>
                <a:ext uri="{FF2B5EF4-FFF2-40B4-BE49-F238E27FC236}">
                  <a16:creationId xmlns:a16="http://schemas.microsoft.com/office/drawing/2014/main" id="{24701132-F70E-FC12-7A7F-C8676DCC4D7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" r="136"/>
            <a:stretch/>
          </p:blipFill>
          <p:spPr>
            <a:xfrm>
              <a:off x="8029860" y="4250284"/>
              <a:ext cx="930050" cy="911927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</p:grpSp>
      <p:pic>
        <p:nvPicPr>
          <p:cNvPr id="13" name="Picture 1">
            <a:extLst>
              <a:ext uri="{FF2B5EF4-FFF2-40B4-BE49-F238E27FC236}">
                <a16:creationId xmlns:a16="http://schemas.microsoft.com/office/drawing/2014/main" id="{3287098C-3058-57D8-1E9E-06470C89588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7372" y="3750485"/>
            <a:ext cx="1594906" cy="14697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14" name="Table 2">
            <a:extLst>
              <a:ext uri="{FF2B5EF4-FFF2-40B4-BE49-F238E27FC236}">
                <a16:creationId xmlns:a16="http://schemas.microsoft.com/office/drawing/2014/main" id="{F3541D83-8F4C-A508-81B3-5AC3303795A7}"/>
              </a:ext>
            </a:extLst>
          </p:cNvPr>
          <p:cNvGraphicFramePr>
            <a:graphicFrameLocks noGrp="1"/>
          </p:cNvGraphicFramePr>
          <p:nvPr/>
        </p:nvGraphicFramePr>
        <p:xfrm>
          <a:off x="428171" y="3850957"/>
          <a:ext cx="1414917" cy="46680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14917">
                  <a:extLst>
                    <a:ext uri="{9D8B030D-6E8A-4147-A177-3AD203B41FA5}">
                      <a16:colId xmlns:a16="http://schemas.microsoft.com/office/drawing/2014/main" val="1531139928"/>
                    </a:ext>
                  </a:extLst>
                </a:gridCol>
              </a:tblGrid>
              <a:tr h="518675">
                <a:tc>
                  <a:txBody>
                    <a:bodyPr/>
                    <a:lstStyle/>
                    <a:p>
                      <a:pPr algn="ctr"/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1 = 4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4003584851"/>
                  </a:ext>
                </a:extLst>
              </a:tr>
              <a:tr h="51867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2 = 8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446850105"/>
                  </a:ext>
                </a:extLst>
              </a:tr>
              <a:tr h="51867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3 = 12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557333811"/>
                  </a:ext>
                </a:extLst>
              </a:tr>
              <a:tr h="51867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4 = 16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206267678"/>
                  </a:ext>
                </a:extLst>
              </a:tr>
              <a:tr h="51867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5 = 20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4187777486"/>
                  </a:ext>
                </a:extLst>
              </a:tr>
              <a:tr h="51867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6 = 24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826283471"/>
                  </a:ext>
                </a:extLst>
              </a:tr>
              <a:tr h="51867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7 = 28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287853719"/>
                  </a:ext>
                </a:extLst>
              </a:tr>
              <a:tr h="51867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8 = 32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265892764"/>
                  </a:ext>
                </a:extLst>
              </a:tr>
              <a:tr h="51867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9 = 36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847109620"/>
                  </a:ext>
                </a:extLst>
              </a:tr>
            </a:tbl>
          </a:graphicData>
        </a:graphic>
      </p:graphicFrame>
      <p:grpSp>
        <p:nvGrpSpPr>
          <p:cNvPr id="15" name="Groupe 16">
            <a:extLst>
              <a:ext uri="{FF2B5EF4-FFF2-40B4-BE49-F238E27FC236}">
                <a16:creationId xmlns:a16="http://schemas.microsoft.com/office/drawing/2014/main" id="{05FB44D3-CFB1-F0E8-9E99-017353BCCD48}"/>
              </a:ext>
            </a:extLst>
          </p:cNvPr>
          <p:cNvGrpSpPr/>
          <p:nvPr/>
        </p:nvGrpSpPr>
        <p:grpSpPr>
          <a:xfrm>
            <a:off x="11229975" y="4043362"/>
            <a:ext cx="405252" cy="4306822"/>
            <a:chOff x="9883983" y="1088020"/>
            <a:chExt cx="458441" cy="5191366"/>
          </a:xfrm>
        </p:grpSpPr>
        <p:pic>
          <p:nvPicPr>
            <p:cNvPr id="16" name="Image 17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078CAFC9-7651-E56C-3F8E-8A1BB2EC56D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730223" y="1241780"/>
              <a:ext cx="741258" cy="433738"/>
            </a:xfrm>
            <a:prstGeom prst="rect">
              <a:avLst/>
            </a:prstGeom>
          </p:spPr>
        </p:pic>
        <p:pic>
          <p:nvPicPr>
            <p:cNvPr id="17" name="Image 18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F9F21233-8BB1-7AD8-FA8F-DE386CA66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754926" y="2753762"/>
              <a:ext cx="741258" cy="433738"/>
            </a:xfrm>
            <a:prstGeom prst="rect">
              <a:avLst/>
            </a:prstGeom>
          </p:spPr>
        </p:pic>
        <p:pic>
          <p:nvPicPr>
            <p:cNvPr id="18" name="Image 19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54630489-B2D8-54F3-FFC8-43E4CD205BB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749328" y="4265744"/>
              <a:ext cx="741258" cy="433738"/>
            </a:xfrm>
            <a:prstGeom prst="rect">
              <a:avLst/>
            </a:prstGeom>
          </p:spPr>
        </p:pic>
        <p:pic>
          <p:nvPicPr>
            <p:cNvPr id="19" name="Image 20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92890654-9A31-0B91-1707-D25760F9E3E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749328" y="5691888"/>
              <a:ext cx="741258" cy="433738"/>
            </a:xfrm>
            <a:prstGeom prst="rect">
              <a:avLst/>
            </a:prstGeom>
          </p:spPr>
        </p:pic>
      </p:grpSp>
      <p:grpSp>
        <p:nvGrpSpPr>
          <p:cNvPr id="20" name="Groupe 22">
            <a:extLst>
              <a:ext uri="{FF2B5EF4-FFF2-40B4-BE49-F238E27FC236}">
                <a16:creationId xmlns:a16="http://schemas.microsoft.com/office/drawing/2014/main" id="{1EDBF24E-7DF7-6513-1FF8-839173BA0642}"/>
              </a:ext>
            </a:extLst>
          </p:cNvPr>
          <p:cNvGrpSpPr/>
          <p:nvPr/>
        </p:nvGrpSpPr>
        <p:grpSpPr>
          <a:xfrm>
            <a:off x="3208997" y="5367979"/>
            <a:ext cx="4777716" cy="3249442"/>
            <a:chOff x="2687341" y="2266217"/>
            <a:chExt cx="5901074" cy="4296629"/>
          </a:xfrm>
        </p:grpSpPr>
        <p:pic>
          <p:nvPicPr>
            <p:cNvPr id="21" name="Image 15">
              <a:extLst>
                <a:ext uri="{FF2B5EF4-FFF2-40B4-BE49-F238E27FC236}">
                  <a16:creationId xmlns:a16="http://schemas.microsoft.com/office/drawing/2014/main" id="{C03B8CBA-0E48-8B4F-53FE-5A5A5082128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687341" y="2266217"/>
              <a:ext cx="5901074" cy="4296629"/>
            </a:xfrm>
            <a:prstGeom prst="rect">
              <a:avLst/>
            </a:prstGeom>
          </p:spPr>
        </p:pic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2E135333-D2BA-E771-465C-F308B5F48AB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3807908" y="6025027"/>
              <a:ext cx="436034" cy="250320"/>
            </a:xfrm>
            <a:prstGeom prst="rect">
              <a:avLst/>
            </a:prstGeom>
          </p:spPr>
        </p:pic>
      </p:grpSp>
      <p:sp>
        <p:nvSpPr>
          <p:cNvPr id="23" name="Google Shape;146;p4">
            <a:extLst>
              <a:ext uri="{FF2B5EF4-FFF2-40B4-BE49-F238E27FC236}">
                <a16:creationId xmlns:a16="http://schemas.microsoft.com/office/drawing/2014/main" id="{A498C88B-ECA2-08D6-0281-7D3891E020B0}"/>
              </a:ext>
            </a:extLst>
          </p:cNvPr>
          <p:cNvSpPr txBox="1">
            <a:spLocks/>
          </p:cNvSpPr>
          <p:nvPr/>
        </p:nvSpPr>
        <p:spPr>
          <a:xfrm>
            <a:off x="2144209" y="128587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29LT Bukra Regular" panose="020B0604020202020204" charset="-78"/>
                <a:cs typeface="+mj-cs"/>
                <a:sym typeface="Arial Black"/>
              </a:rPr>
              <a:t> القسمة باستخدام النقود</a:t>
            </a:r>
          </a:p>
        </p:txBody>
      </p:sp>
    </p:spTree>
    <p:extLst>
      <p:ext uri="{BB962C8B-B14F-4D97-AF65-F5344CB8AC3E}">
        <p14:creationId xmlns:p14="http://schemas.microsoft.com/office/powerpoint/2010/main" val="3114439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E5BDCB27-ED5D-0F45-A028-22E3B2857A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C1A3DB2-A0DC-E893-0F2D-725790F10CF5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r>
                        <a:rPr lang="fr-FR" sz="3200" b="1" kern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    (تتمة)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23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3" name="TextBox 14">
            <a:extLst>
              <a:ext uri="{FF2B5EF4-FFF2-40B4-BE49-F238E27FC236}">
                <a16:creationId xmlns:a16="http://schemas.microsoft.com/office/drawing/2014/main" id="{371ED9A6-634B-C512-EDA5-EDDDA0DE13B8}"/>
              </a:ext>
            </a:extLst>
          </p:cNvPr>
          <p:cNvSpPr txBox="1"/>
          <p:nvPr/>
        </p:nvSpPr>
        <p:spPr>
          <a:xfrm>
            <a:off x="185739" y="3083354"/>
            <a:ext cx="13344525" cy="507831"/>
          </a:xfrm>
          <a:prstGeom prst="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028700" rtl="1"/>
            <a:r>
              <a:rPr lang="ar-MA" sz="2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يملك حسام 416 درهما. قسم هذا المبلغ بالتساوي على أربعة من أصدقائه. ما المبلغ الذي أعطاه حسام لكل واحد منهم؟</a:t>
            </a:r>
            <a:endParaRPr lang="en-IN" sz="2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DCAC2264-BFF1-F8BA-C101-060DDDE09BDC}"/>
              </a:ext>
            </a:extLst>
          </p:cNvPr>
          <p:cNvGrpSpPr/>
          <p:nvPr/>
        </p:nvGrpSpPr>
        <p:grpSpPr>
          <a:xfrm>
            <a:off x="11945026" y="3756418"/>
            <a:ext cx="1199473" cy="4775645"/>
            <a:chOff x="8029860" y="445062"/>
            <a:chExt cx="930052" cy="4717149"/>
          </a:xfrm>
        </p:grpSpPr>
        <p:pic>
          <p:nvPicPr>
            <p:cNvPr id="5" name="Picture 11">
              <a:extLst>
                <a:ext uri="{FF2B5EF4-FFF2-40B4-BE49-F238E27FC236}">
                  <a16:creationId xmlns:a16="http://schemas.microsoft.com/office/drawing/2014/main" id="{7AC6E915-3448-3250-03C9-6B4C7868E9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32" b="5632"/>
            <a:stretch/>
          </p:blipFill>
          <p:spPr>
            <a:xfrm>
              <a:off x="8029862" y="445062"/>
              <a:ext cx="930050" cy="999776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6" name="Picture 13">
              <a:extLst>
                <a:ext uri="{FF2B5EF4-FFF2-40B4-BE49-F238E27FC236}">
                  <a16:creationId xmlns:a16="http://schemas.microsoft.com/office/drawing/2014/main" id="{52C1DF98-A9A4-9246-FD20-ACD9A8DD5C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72" r="13672"/>
            <a:stretch/>
          </p:blipFill>
          <p:spPr>
            <a:xfrm>
              <a:off x="8029860" y="3007431"/>
              <a:ext cx="930050" cy="911927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10" name="Picture 15">
              <a:extLst>
                <a:ext uri="{FF2B5EF4-FFF2-40B4-BE49-F238E27FC236}">
                  <a16:creationId xmlns:a16="http://schemas.microsoft.com/office/drawing/2014/main" id="{1E888E6C-D7A3-CEE7-0ADA-53E22359A5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01" r="2601"/>
            <a:stretch/>
          </p:blipFill>
          <p:spPr>
            <a:xfrm>
              <a:off x="8029860" y="1775764"/>
              <a:ext cx="930050" cy="900742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11" name="Picture 16">
              <a:extLst>
                <a:ext uri="{FF2B5EF4-FFF2-40B4-BE49-F238E27FC236}">
                  <a16:creationId xmlns:a16="http://schemas.microsoft.com/office/drawing/2014/main" id="{0160E475-7BE0-0467-517F-51A5D125FAD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" r="136"/>
            <a:stretch/>
          </p:blipFill>
          <p:spPr>
            <a:xfrm>
              <a:off x="8029860" y="4250284"/>
              <a:ext cx="930050" cy="911927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</p:grpSp>
      <p:pic>
        <p:nvPicPr>
          <p:cNvPr id="13" name="Picture 1">
            <a:extLst>
              <a:ext uri="{FF2B5EF4-FFF2-40B4-BE49-F238E27FC236}">
                <a16:creationId xmlns:a16="http://schemas.microsoft.com/office/drawing/2014/main" id="{578E7D77-DA0E-A90A-EB47-78D9C60386A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7372" y="3750485"/>
            <a:ext cx="1594906" cy="14697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4" name="Groupe 16">
            <a:extLst>
              <a:ext uri="{FF2B5EF4-FFF2-40B4-BE49-F238E27FC236}">
                <a16:creationId xmlns:a16="http://schemas.microsoft.com/office/drawing/2014/main" id="{285403F2-85B6-F86E-BC94-012B4DE917C9}"/>
              </a:ext>
            </a:extLst>
          </p:cNvPr>
          <p:cNvGrpSpPr/>
          <p:nvPr/>
        </p:nvGrpSpPr>
        <p:grpSpPr>
          <a:xfrm>
            <a:off x="11229975" y="4043362"/>
            <a:ext cx="405252" cy="4306822"/>
            <a:chOff x="9883983" y="1088020"/>
            <a:chExt cx="458441" cy="5191366"/>
          </a:xfrm>
        </p:grpSpPr>
        <p:pic>
          <p:nvPicPr>
            <p:cNvPr id="15" name="Image 17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3CF31AC4-A4AA-75CB-B7C1-A30CCF1C88C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730223" y="1241780"/>
              <a:ext cx="741258" cy="433738"/>
            </a:xfrm>
            <a:prstGeom prst="rect">
              <a:avLst/>
            </a:prstGeom>
          </p:spPr>
        </p:pic>
        <p:pic>
          <p:nvPicPr>
            <p:cNvPr id="16" name="Image 18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42EA9166-5EF7-4B00-558F-0E5D9AA548F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754926" y="2753762"/>
              <a:ext cx="741258" cy="433738"/>
            </a:xfrm>
            <a:prstGeom prst="rect">
              <a:avLst/>
            </a:prstGeom>
          </p:spPr>
        </p:pic>
        <p:pic>
          <p:nvPicPr>
            <p:cNvPr id="17" name="Image 19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A65C7645-4E9D-6A47-5573-CE8666617ED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749328" y="4265744"/>
              <a:ext cx="741258" cy="433738"/>
            </a:xfrm>
            <a:prstGeom prst="rect">
              <a:avLst/>
            </a:prstGeom>
          </p:spPr>
        </p:pic>
        <p:pic>
          <p:nvPicPr>
            <p:cNvPr id="18" name="Image 20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6C4377E4-8C5F-3F54-668E-FAAD736F9BF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749328" y="5691888"/>
              <a:ext cx="741258" cy="433738"/>
            </a:xfrm>
            <a:prstGeom prst="rect">
              <a:avLst/>
            </a:prstGeom>
          </p:spPr>
        </p:pic>
      </p:grpSp>
      <p:graphicFrame>
        <p:nvGraphicFramePr>
          <p:cNvPr id="19" name="Table 2">
            <a:extLst>
              <a:ext uri="{FF2B5EF4-FFF2-40B4-BE49-F238E27FC236}">
                <a16:creationId xmlns:a16="http://schemas.microsoft.com/office/drawing/2014/main" id="{A4BBC002-3BA1-9EC7-23F2-E26E9F361EA9}"/>
              </a:ext>
            </a:extLst>
          </p:cNvPr>
          <p:cNvGraphicFramePr>
            <a:graphicFrameLocks noGrp="1"/>
          </p:cNvGraphicFramePr>
          <p:nvPr/>
        </p:nvGraphicFramePr>
        <p:xfrm>
          <a:off x="459675" y="4043363"/>
          <a:ext cx="1189400" cy="43864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9400">
                  <a:extLst>
                    <a:ext uri="{9D8B030D-6E8A-4147-A177-3AD203B41FA5}">
                      <a16:colId xmlns:a16="http://schemas.microsoft.com/office/drawing/2014/main" val="1531139928"/>
                    </a:ext>
                  </a:extLst>
                </a:gridCol>
              </a:tblGrid>
              <a:tr h="487380">
                <a:tc>
                  <a:txBody>
                    <a:bodyPr/>
                    <a:lstStyle/>
                    <a:p>
                      <a:pPr algn="ctr"/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1 = 4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4003584851"/>
                  </a:ext>
                </a:extLst>
              </a:tr>
              <a:tr h="4873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2 = 8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446850105"/>
                  </a:ext>
                </a:extLst>
              </a:tr>
              <a:tr h="4873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3 = 12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557333811"/>
                  </a:ext>
                </a:extLst>
              </a:tr>
              <a:tr h="4873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4 = 16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206267678"/>
                  </a:ext>
                </a:extLst>
              </a:tr>
              <a:tr h="4873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5 = 20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4187777486"/>
                  </a:ext>
                </a:extLst>
              </a:tr>
              <a:tr h="4873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6 = 24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826283471"/>
                  </a:ext>
                </a:extLst>
              </a:tr>
              <a:tr h="4873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7 = 28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287853719"/>
                  </a:ext>
                </a:extLst>
              </a:tr>
              <a:tr h="4873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8 = 32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265892764"/>
                  </a:ext>
                </a:extLst>
              </a:tr>
              <a:tr h="4873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9 = 36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847109620"/>
                  </a:ext>
                </a:extLst>
              </a:tr>
            </a:tbl>
          </a:graphicData>
        </a:graphic>
      </p:graphicFrame>
      <p:pic>
        <p:nvPicPr>
          <p:cNvPr id="20" name="Image 4">
            <a:extLst>
              <a:ext uri="{FF2B5EF4-FFF2-40B4-BE49-F238E27FC236}">
                <a16:creationId xmlns:a16="http://schemas.microsoft.com/office/drawing/2014/main" id="{F9743B2E-F089-FD01-53E0-F60A04A6973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23077" y="5226369"/>
            <a:ext cx="4977936" cy="3413627"/>
          </a:xfrm>
          <a:prstGeom prst="rect">
            <a:avLst/>
          </a:prstGeom>
        </p:spPr>
      </p:pic>
      <p:sp>
        <p:nvSpPr>
          <p:cNvPr id="21" name="Google Shape;146;p4">
            <a:extLst>
              <a:ext uri="{FF2B5EF4-FFF2-40B4-BE49-F238E27FC236}">
                <a16:creationId xmlns:a16="http://schemas.microsoft.com/office/drawing/2014/main" id="{D03FD576-C13B-5B13-7A8B-633400DFC32B}"/>
              </a:ext>
            </a:extLst>
          </p:cNvPr>
          <p:cNvSpPr txBox="1">
            <a:spLocks/>
          </p:cNvSpPr>
          <p:nvPr/>
        </p:nvSpPr>
        <p:spPr>
          <a:xfrm>
            <a:off x="2144209" y="128587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29LT Bukra Regular" panose="020B0604020202020204" charset="-78"/>
                <a:cs typeface="+mj-cs"/>
                <a:sym typeface="Arial Black"/>
              </a:rPr>
              <a:t> القسمة باستخدام النقود</a:t>
            </a:r>
          </a:p>
        </p:txBody>
      </p:sp>
    </p:spTree>
    <p:extLst>
      <p:ext uri="{BB962C8B-B14F-4D97-AF65-F5344CB8AC3E}">
        <p14:creationId xmlns:p14="http://schemas.microsoft.com/office/powerpoint/2010/main" val="413730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E5BDCB27-ED5D-0F45-A028-22E3B2857A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A45D5AF-2E53-25D8-20E4-C6E92409418A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r>
                        <a:rPr lang="fr-FR" sz="3200" b="1" kern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    (تتمة)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23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3" name="TextBox 14">
            <a:extLst>
              <a:ext uri="{FF2B5EF4-FFF2-40B4-BE49-F238E27FC236}">
                <a16:creationId xmlns:a16="http://schemas.microsoft.com/office/drawing/2014/main" id="{8A11A9A3-543F-21F2-34BA-800BBA35CB9F}"/>
              </a:ext>
            </a:extLst>
          </p:cNvPr>
          <p:cNvSpPr txBox="1"/>
          <p:nvPr/>
        </p:nvSpPr>
        <p:spPr>
          <a:xfrm>
            <a:off x="185739" y="3083354"/>
            <a:ext cx="13344525" cy="507831"/>
          </a:xfrm>
          <a:prstGeom prst="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028700" rtl="1"/>
            <a:r>
              <a:rPr lang="ar-MA" sz="2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يملك حسام 416 درهما. قسم هذا المبلغ بالتساوي على أربعة من أصدقائه. ما المبلغ الذي أعطاه حسام لكل واحد منهم؟</a:t>
            </a:r>
            <a:endParaRPr lang="en-IN" sz="2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91E35EF1-CCD7-2361-5326-0C64DE88543F}"/>
              </a:ext>
            </a:extLst>
          </p:cNvPr>
          <p:cNvGrpSpPr/>
          <p:nvPr/>
        </p:nvGrpSpPr>
        <p:grpSpPr>
          <a:xfrm>
            <a:off x="11945026" y="3756418"/>
            <a:ext cx="1199473" cy="4775645"/>
            <a:chOff x="8029860" y="445062"/>
            <a:chExt cx="930052" cy="4717149"/>
          </a:xfrm>
        </p:grpSpPr>
        <p:pic>
          <p:nvPicPr>
            <p:cNvPr id="5" name="Picture 11">
              <a:extLst>
                <a:ext uri="{FF2B5EF4-FFF2-40B4-BE49-F238E27FC236}">
                  <a16:creationId xmlns:a16="http://schemas.microsoft.com/office/drawing/2014/main" id="{32329909-3A67-5D8B-3D8E-A6CAA54F32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32" b="5632"/>
            <a:stretch/>
          </p:blipFill>
          <p:spPr>
            <a:xfrm>
              <a:off x="8029862" y="445062"/>
              <a:ext cx="930050" cy="999776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6" name="Picture 13">
              <a:extLst>
                <a:ext uri="{FF2B5EF4-FFF2-40B4-BE49-F238E27FC236}">
                  <a16:creationId xmlns:a16="http://schemas.microsoft.com/office/drawing/2014/main" id="{B29766F4-9023-6736-C4AD-1B8FF31B37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72" r="13672"/>
            <a:stretch/>
          </p:blipFill>
          <p:spPr>
            <a:xfrm>
              <a:off x="8029860" y="3007431"/>
              <a:ext cx="930050" cy="911927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10" name="Picture 15">
              <a:extLst>
                <a:ext uri="{FF2B5EF4-FFF2-40B4-BE49-F238E27FC236}">
                  <a16:creationId xmlns:a16="http://schemas.microsoft.com/office/drawing/2014/main" id="{1429E0D7-3C55-3343-D605-9292840CB8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01" r="2601"/>
            <a:stretch/>
          </p:blipFill>
          <p:spPr>
            <a:xfrm>
              <a:off x="8029860" y="1775764"/>
              <a:ext cx="930050" cy="900742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11" name="Picture 16">
              <a:extLst>
                <a:ext uri="{FF2B5EF4-FFF2-40B4-BE49-F238E27FC236}">
                  <a16:creationId xmlns:a16="http://schemas.microsoft.com/office/drawing/2014/main" id="{FDCAC5DF-FE51-FFF1-A2B8-F28709A7448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" r="136"/>
            <a:stretch/>
          </p:blipFill>
          <p:spPr>
            <a:xfrm>
              <a:off x="8029860" y="4250284"/>
              <a:ext cx="930050" cy="911927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</p:grpSp>
      <p:pic>
        <p:nvPicPr>
          <p:cNvPr id="13" name="Picture 1">
            <a:extLst>
              <a:ext uri="{FF2B5EF4-FFF2-40B4-BE49-F238E27FC236}">
                <a16:creationId xmlns:a16="http://schemas.microsoft.com/office/drawing/2014/main" id="{FE135430-9CB7-223A-38A5-78D723E4EA6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7372" y="3750485"/>
            <a:ext cx="1594906" cy="14697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4" name="Groupe 16">
            <a:extLst>
              <a:ext uri="{FF2B5EF4-FFF2-40B4-BE49-F238E27FC236}">
                <a16:creationId xmlns:a16="http://schemas.microsoft.com/office/drawing/2014/main" id="{C3D3AA3D-3626-2632-1D27-6A80A2CF840A}"/>
              </a:ext>
            </a:extLst>
          </p:cNvPr>
          <p:cNvGrpSpPr/>
          <p:nvPr/>
        </p:nvGrpSpPr>
        <p:grpSpPr>
          <a:xfrm>
            <a:off x="11229975" y="4043362"/>
            <a:ext cx="405252" cy="4306822"/>
            <a:chOff x="9883983" y="1088020"/>
            <a:chExt cx="458441" cy="5191366"/>
          </a:xfrm>
        </p:grpSpPr>
        <p:pic>
          <p:nvPicPr>
            <p:cNvPr id="15" name="Image 17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79EEA9B7-F27C-1666-7CCE-593C2808263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730223" y="1241780"/>
              <a:ext cx="741258" cy="433738"/>
            </a:xfrm>
            <a:prstGeom prst="rect">
              <a:avLst/>
            </a:prstGeom>
          </p:spPr>
        </p:pic>
        <p:pic>
          <p:nvPicPr>
            <p:cNvPr id="16" name="Image 18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66881C48-F576-C3C8-B230-09A2AF58AAC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754926" y="2753762"/>
              <a:ext cx="741258" cy="433738"/>
            </a:xfrm>
            <a:prstGeom prst="rect">
              <a:avLst/>
            </a:prstGeom>
          </p:spPr>
        </p:pic>
        <p:pic>
          <p:nvPicPr>
            <p:cNvPr id="17" name="Image 19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E432F16C-F7D5-7A1E-72BF-768E267CB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749328" y="4265744"/>
              <a:ext cx="741258" cy="433738"/>
            </a:xfrm>
            <a:prstGeom prst="rect">
              <a:avLst/>
            </a:prstGeom>
          </p:spPr>
        </p:pic>
        <p:pic>
          <p:nvPicPr>
            <p:cNvPr id="18" name="Image 20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95F71D58-7732-779F-3BF5-763BEF956EF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749328" y="5691888"/>
              <a:ext cx="741258" cy="433738"/>
            </a:xfrm>
            <a:prstGeom prst="rect">
              <a:avLst/>
            </a:prstGeom>
          </p:spPr>
        </p:pic>
      </p:grpSp>
      <p:graphicFrame>
        <p:nvGraphicFramePr>
          <p:cNvPr id="19" name="Table 2">
            <a:extLst>
              <a:ext uri="{FF2B5EF4-FFF2-40B4-BE49-F238E27FC236}">
                <a16:creationId xmlns:a16="http://schemas.microsoft.com/office/drawing/2014/main" id="{528CEC10-4B8F-6DB0-3C8C-012FD6484BE8}"/>
              </a:ext>
            </a:extLst>
          </p:cNvPr>
          <p:cNvGraphicFramePr>
            <a:graphicFrameLocks noGrp="1"/>
          </p:cNvGraphicFramePr>
          <p:nvPr/>
        </p:nvGraphicFramePr>
        <p:xfrm>
          <a:off x="483356" y="3936308"/>
          <a:ext cx="1189400" cy="44138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9400">
                  <a:extLst>
                    <a:ext uri="{9D8B030D-6E8A-4147-A177-3AD203B41FA5}">
                      <a16:colId xmlns:a16="http://schemas.microsoft.com/office/drawing/2014/main" val="1531139928"/>
                    </a:ext>
                  </a:extLst>
                </a:gridCol>
              </a:tblGrid>
              <a:tr h="490430">
                <a:tc>
                  <a:txBody>
                    <a:bodyPr/>
                    <a:lstStyle/>
                    <a:p>
                      <a:pPr algn="ctr"/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1 = 4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4003584851"/>
                  </a:ext>
                </a:extLst>
              </a:tr>
              <a:tr h="4904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2 = 8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446850105"/>
                  </a:ext>
                </a:extLst>
              </a:tr>
              <a:tr h="4904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3 = 12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557333811"/>
                  </a:ext>
                </a:extLst>
              </a:tr>
              <a:tr h="4904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4 = 16</a:t>
                      </a:r>
                    </a:p>
                  </a:txBody>
                  <a:tcPr marL="77153" marR="77153" marT="38576" marB="38576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6267678"/>
                  </a:ext>
                </a:extLst>
              </a:tr>
              <a:tr h="4904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5 = 20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4187777486"/>
                  </a:ext>
                </a:extLst>
              </a:tr>
              <a:tr h="4904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6 = 24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826283471"/>
                  </a:ext>
                </a:extLst>
              </a:tr>
              <a:tr h="4904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7 = 28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287853719"/>
                  </a:ext>
                </a:extLst>
              </a:tr>
              <a:tr h="4904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8 = 32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265892764"/>
                  </a:ext>
                </a:extLst>
              </a:tr>
              <a:tr h="4904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9 = 36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847109620"/>
                  </a:ext>
                </a:extLst>
              </a:tr>
            </a:tbl>
          </a:graphicData>
        </a:graphic>
      </p:graphicFrame>
      <p:pic>
        <p:nvPicPr>
          <p:cNvPr id="20" name="Image 5">
            <a:extLst>
              <a:ext uri="{FF2B5EF4-FFF2-40B4-BE49-F238E27FC236}">
                <a16:creationId xmlns:a16="http://schemas.microsoft.com/office/drawing/2014/main" id="{B04159E0-1DF7-72A1-F32B-D3281FC2687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28832" y="5352579"/>
            <a:ext cx="4257857" cy="3179485"/>
          </a:xfrm>
          <a:prstGeom prst="rect">
            <a:avLst/>
          </a:prstGeom>
        </p:spPr>
      </p:pic>
      <p:sp>
        <p:nvSpPr>
          <p:cNvPr id="21" name="Google Shape;146;p4">
            <a:extLst>
              <a:ext uri="{FF2B5EF4-FFF2-40B4-BE49-F238E27FC236}">
                <a16:creationId xmlns:a16="http://schemas.microsoft.com/office/drawing/2014/main" id="{622127AA-B6BB-C771-35DB-C30A713B4DD4}"/>
              </a:ext>
            </a:extLst>
          </p:cNvPr>
          <p:cNvSpPr txBox="1">
            <a:spLocks/>
          </p:cNvSpPr>
          <p:nvPr/>
        </p:nvSpPr>
        <p:spPr>
          <a:xfrm>
            <a:off x="2144209" y="128587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29LT Bukra Regular" panose="020B0604020202020204" charset="-78"/>
                <a:cs typeface="+mj-cs"/>
                <a:sym typeface="Arial Black"/>
              </a:rPr>
              <a:t> القسمة باستخدام النقود</a:t>
            </a:r>
          </a:p>
        </p:txBody>
      </p:sp>
    </p:spTree>
    <p:extLst>
      <p:ext uri="{BB962C8B-B14F-4D97-AF65-F5344CB8AC3E}">
        <p14:creationId xmlns:p14="http://schemas.microsoft.com/office/powerpoint/2010/main" val="3894727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E5BDCB27-ED5D-0F45-A028-22E3B2857A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968ECEE-7282-6145-3F37-55DF2CF0BE35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r>
                        <a:rPr lang="fr-FR" sz="3200" b="1" kern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    (تتمة)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23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3" name="TextBox 14">
            <a:extLst>
              <a:ext uri="{FF2B5EF4-FFF2-40B4-BE49-F238E27FC236}">
                <a16:creationId xmlns:a16="http://schemas.microsoft.com/office/drawing/2014/main" id="{80F77666-1A3D-F1AA-67AE-2EBDD8314679}"/>
              </a:ext>
            </a:extLst>
          </p:cNvPr>
          <p:cNvSpPr txBox="1"/>
          <p:nvPr/>
        </p:nvSpPr>
        <p:spPr>
          <a:xfrm>
            <a:off x="185739" y="3083354"/>
            <a:ext cx="13344525" cy="507831"/>
          </a:xfrm>
          <a:prstGeom prst="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028700" rtl="1"/>
            <a:r>
              <a:rPr lang="ar-MA" sz="2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يملك حسام 416 درهما. قسم هذا المبلغ بالتساوي على أربعة من أصدقائه. ما المبلغ الذي أعطاه حسام لكل واحد منهم؟</a:t>
            </a:r>
            <a:endParaRPr lang="en-IN" sz="2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F1DF479C-45B4-C825-7ED4-B2AC3036755B}"/>
              </a:ext>
            </a:extLst>
          </p:cNvPr>
          <p:cNvGrpSpPr/>
          <p:nvPr/>
        </p:nvGrpSpPr>
        <p:grpSpPr>
          <a:xfrm>
            <a:off x="11945026" y="3756418"/>
            <a:ext cx="1199473" cy="4775645"/>
            <a:chOff x="8029860" y="445062"/>
            <a:chExt cx="930052" cy="4717149"/>
          </a:xfrm>
        </p:grpSpPr>
        <p:pic>
          <p:nvPicPr>
            <p:cNvPr id="5" name="Picture 11">
              <a:extLst>
                <a:ext uri="{FF2B5EF4-FFF2-40B4-BE49-F238E27FC236}">
                  <a16:creationId xmlns:a16="http://schemas.microsoft.com/office/drawing/2014/main" id="{07786126-5F1F-DA74-2B8D-1223AB8CA6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32" b="5632"/>
            <a:stretch/>
          </p:blipFill>
          <p:spPr>
            <a:xfrm>
              <a:off x="8029862" y="445062"/>
              <a:ext cx="930050" cy="999776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6" name="Picture 13">
              <a:extLst>
                <a:ext uri="{FF2B5EF4-FFF2-40B4-BE49-F238E27FC236}">
                  <a16:creationId xmlns:a16="http://schemas.microsoft.com/office/drawing/2014/main" id="{7756DED5-CE26-13BC-1360-24378E3559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72" r="13672"/>
            <a:stretch/>
          </p:blipFill>
          <p:spPr>
            <a:xfrm>
              <a:off x="8029860" y="3007431"/>
              <a:ext cx="930050" cy="911927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10" name="Picture 15">
              <a:extLst>
                <a:ext uri="{FF2B5EF4-FFF2-40B4-BE49-F238E27FC236}">
                  <a16:creationId xmlns:a16="http://schemas.microsoft.com/office/drawing/2014/main" id="{143676D5-D119-1B5B-96FF-E1A7D616BE0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01" r="2601"/>
            <a:stretch/>
          </p:blipFill>
          <p:spPr>
            <a:xfrm>
              <a:off x="8029860" y="1775764"/>
              <a:ext cx="930050" cy="900742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11" name="Picture 16">
              <a:extLst>
                <a:ext uri="{FF2B5EF4-FFF2-40B4-BE49-F238E27FC236}">
                  <a16:creationId xmlns:a16="http://schemas.microsoft.com/office/drawing/2014/main" id="{B41312B9-CA75-D46A-6F91-078540DE3CB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" r="136"/>
            <a:stretch/>
          </p:blipFill>
          <p:spPr>
            <a:xfrm>
              <a:off x="8029860" y="4250284"/>
              <a:ext cx="930050" cy="911927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</p:grpSp>
      <p:pic>
        <p:nvPicPr>
          <p:cNvPr id="13" name="Picture 1">
            <a:extLst>
              <a:ext uri="{FF2B5EF4-FFF2-40B4-BE49-F238E27FC236}">
                <a16:creationId xmlns:a16="http://schemas.microsoft.com/office/drawing/2014/main" id="{0781265D-9F8A-5D28-5935-F82DDD4EF82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73399" y="3757679"/>
            <a:ext cx="1594906" cy="14697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14" name="Table 2">
            <a:extLst>
              <a:ext uri="{FF2B5EF4-FFF2-40B4-BE49-F238E27FC236}">
                <a16:creationId xmlns:a16="http://schemas.microsoft.com/office/drawing/2014/main" id="{7B6970B5-77CA-8E59-CE3C-DB24439F7FA7}"/>
              </a:ext>
            </a:extLst>
          </p:cNvPr>
          <p:cNvGraphicFramePr>
            <a:graphicFrameLocks noGrp="1"/>
          </p:cNvGraphicFramePr>
          <p:nvPr/>
        </p:nvGraphicFramePr>
        <p:xfrm>
          <a:off x="571501" y="4001740"/>
          <a:ext cx="1189400" cy="44409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9400">
                  <a:extLst>
                    <a:ext uri="{9D8B030D-6E8A-4147-A177-3AD203B41FA5}">
                      <a16:colId xmlns:a16="http://schemas.microsoft.com/office/drawing/2014/main" val="1531139928"/>
                    </a:ext>
                  </a:extLst>
                </a:gridCol>
              </a:tblGrid>
              <a:tr h="493436">
                <a:tc>
                  <a:txBody>
                    <a:bodyPr/>
                    <a:lstStyle/>
                    <a:p>
                      <a:pPr algn="ctr"/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1 = 4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4003584851"/>
                  </a:ext>
                </a:extLst>
              </a:tr>
              <a:tr h="4934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2 = 8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446850105"/>
                  </a:ext>
                </a:extLst>
              </a:tr>
              <a:tr h="4934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3 = 12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557333811"/>
                  </a:ext>
                </a:extLst>
              </a:tr>
              <a:tr h="4934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4 = 16</a:t>
                      </a:r>
                    </a:p>
                  </a:txBody>
                  <a:tcPr marL="77153" marR="77153" marT="38576" marB="38576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6267678"/>
                  </a:ext>
                </a:extLst>
              </a:tr>
              <a:tr h="4934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5 = 20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4187777486"/>
                  </a:ext>
                </a:extLst>
              </a:tr>
              <a:tr h="4934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6 = 24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826283471"/>
                  </a:ext>
                </a:extLst>
              </a:tr>
              <a:tr h="4934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7 = 28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287853719"/>
                  </a:ext>
                </a:extLst>
              </a:tr>
              <a:tr h="4934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8 = 32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265892764"/>
                  </a:ext>
                </a:extLst>
              </a:tr>
              <a:tr h="4934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9 = 36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847109620"/>
                  </a:ext>
                </a:extLst>
              </a:tr>
            </a:tbl>
          </a:graphicData>
        </a:graphic>
      </p:graphicFrame>
      <p:pic>
        <p:nvPicPr>
          <p:cNvPr id="15" name="Image 4">
            <a:extLst>
              <a:ext uri="{FF2B5EF4-FFF2-40B4-BE49-F238E27FC236}">
                <a16:creationId xmlns:a16="http://schemas.microsoft.com/office/drawing/2014/main" id="{A40E7EE0-DA88-AB37-8C35-686E9B8405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83802" y="5311561"/>
            <a:ext cx="4291370" cy="3391107"/>
          </a:xfrm>
          <a:prstGeom prst="rect">
            <a:avLst/>
          </a:prstGeom>
        </p:spPr>
      </p:pic>
      <p:grpSp>
        <p:nvGrpSpPr>
          <p:cNvPr id="16" name="Group 9">
            <a:extLst>
              <a:ext uri="{FF2B5EF4-FFF2-40B4-BE49-F238E27FC236}">
                <a16:creationId xmlns:a16="http://schemas.microsoft.com/office/drawing/2014/main" id="{89F4E412-3ADE-D912-F864-800E5E2D2859}"/>
              </a:ext>
            </a:extLst>
          </p:cNvPr>
          <p:cNvGrpSpPr/>
          <p:nvPr/>
        </p:nvGrpSpPr>
        <p:grpSpPr>
          <a:xfrm>
            <a:off x="10372321" y="3848679"/>
            <a:ext cx="1199471" cy="4692182"/>
            <a:chOff x="8883677" y="824867"/>
            <a:chExt cx="1458747" cy="5460495"/>
          </a:xfrm>
        </p:grpSpPr>
        <p:grpSp>
          <p:nvGrpSpPr>
            <p:cNvPr id="17" name="Groupe 13">
              <a:extLst>
                <a:ext uri="{FF2B5EF4-FFF2-40B4-BE49-F238E27FC236}">
                  <a16:creationId xmlns:a16="http://schemas.microsoft.com/office/drawing/2014/main" id="{D35B8C71-A48B-EE13-C4BB-A82DDC0ED2D6}"/>
                </a:ext>
              </a:extLst>
            </p:cNvPr>
            <p:cNvGrpSpPr/>
            <p:nvPr/>
          </p:nvGrpSpPr>
          <p:grpSpPr>
            <a:xfrm>
              <a:off x="9883983" y="1088020"/>
              <a:ext cx="458441" cy="5191366"/>
              <a:chOff x="9883983" y="1088020"/>
              <a:chExt cx="458441" cy="5191366"/>
            </a:xfrm>
          </p:grpSpPr>
          <p:pic>
            <p:nvPicPr>
              <p:cNvPr id="39" name="Image 14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819DCB43-31AB-42D5-AE17-8986E26938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9730223" y="1241780"/>
                <a:ext cx="741258" cy="433738"/>
              </a:xfrm>
              <a:prstGeom prst="rect">
                <a:avLst/>
              </a:prstGeom>
            </p:spPr>
          </p:pic>
          <p:pic>
            <p:nvPicPr>
              <p:cNvPr id="40" name="Image 15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CAEEF74D-A98E-F06F-97A8-378B17BFBF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9754926" y="2753762"/>
                <a:ext cx="741258" cy="433738"/>
              </a:xfrm>
              <a:prstGeom prst="rect">
                <a:avLst/>
              </a:prstGeom>
            </p:spPr>
          </p:pic>
          <p:pic>
            <p:nvPicPr>
              <p:cNvPr id="41" name="Image 16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71C61808-68ED-2B27-6845-4D1D1DF0BF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9749328" y="4265744"/>
                <a:ext cx="741258" cy="433738"/>
              </a:xfrm>
              <a:prstGeom prst="rect">
                <a:avLst/>
              </a:prstGeom>
            </p:spPr>
          </p:pic>
          <p:pic>
            <p:nvPicPr>
              <p:cNvPr id="42" name="Image 17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7D69BE04-4687-5AF7-FE25-93D3539F19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9749328" y="5691888"/>
                <a:ext cx="741258" cy="433738"/>
              </a:xfrm>
              <a:prstGeom prst="rect">
                <a:avLst/>
              </a:prstGeom>
            </p:spPr>
          </p:pic>
        </p:grpSp>
        <p:grpSp>
          <p:nvGrpSpPr>
            <p:cNvPr id="18" name="Group 12">
              <a:extLst>
                <a:ext uri="{FF2B5EF4-FFF2-40B4-BE49-F238E27FC236}">
                  <a16:creationId xmlns:a16="http://schemas.microsoft.com/office/drawing/2014/main" id="{D03D9C97-1645-5B4D-ACA3-01E03978D51A}"/>
                </a:ext>
              </a:extLst>
            </p:cNvPr>
            <p:cNvGrpSpPr/>
            <p:nvPr/>
          </p:nvGrpSpPr>
          <p:grpSpPr>
            <a:xfrm>
              <a:off x="8883677" y="824867"/>
              <a:ext cx="859787" cy="5460495"/>
              <a:chOff x="8883677" y="824867"/>
              <a:chExt cx="859787" cy="5460495"/>
            </a:xfrm>
          </p:grpSpPr>
          <p:grpSp>
            <p:nvGrpSpPr>
              <p:cNvPr id="19" name="Groupe 22">
                <a:extLst>
                  <a:ext uri="{FF2B5EF4-FFF2-40B4-BE49-F238E27FC236}">
                    <a16:creationId xmlns:a16="http://schemas.microsoft.com/office/drawing/2014/main" id="{6463948B-07CA-C6A2-1F8C-C5397DBB1C23}"/>
                  </a:ext>
                </a:extLst>
              </p:cNvPr>
              <p:cNvGrpSpPr/>
              <p:nvPr/>
            </p:nvGrpSpPr>
            <p:grpSpPr>
              <a:xfrm>
                <a:off x="8883677" y="824867"/>
                <a:ext cx="746214" cy="1013640"/>
                <a:chOff x="8060717" y="1070093"/>
                <a:chExt cx="746214" cy="1013640"/>
              </a:xfrm>
            </p:grpSpPr>
            <p:pic>
              <p:nvPicPr>
                <p:cNvPr id="35" name="Image 18">
                  <a:extLst>
                    <a:ext uri="{FF2B5EF4-FFF2-40B4-BE49-F238E27FC236}">
                      <a16:creationId xmlns:a16="http://schemas.microsoft.com/office/drawing/2014/main" id="{C364D5A2-B096-3FB9-CB99-FC91E7C4EA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 rot="16200000">
                  <a:off x="7906958" y="1223852"/>
                  <a:ext cx="741257" cy="433739"/>
                </a:xfrm>
                <a:prstGeom prst="rect">
                  <a:avLst/>
                </a:prstGeom>
              </p:spPr>
            </p:pic>
            <p:pic>
              <p:nvPicPr>
                <p:cNvPr id="36" name="Image 19">
                  <a:extLst>
                    <a:ext uri="{FF2B5EF4-FFF2-40B4-BE49-F238E27FC236}">
                      <a16:creationId xmlns:a16="http://schemas.microsoft.com/office/drawing/2014/main" id="{69737029-C205-DD63-FAE2-A8B23CF17C6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 rot="16200000">
                  <a:off x="8012843" y="1305659"/>
                  <a:ext cx="741257" cy="433739"/>
                </a:xfrm>
                <a:prstGeom prst="rect">
                  <a:avLst/>
                </a:prstGeom>
              </p:spPr>
            </p:pic>
            <p:pic>
              <p:nvPicPr>
                <p:cNvPr id="37" name="Image 20">
                  <a:extLst>
                    <a:ext uri="{FF2B5EF4-FFF2-40B4-BE49-F238E27FC236}">
                      <a16:creationId xmlns:a16="http://schemas.microsoft.com/office/drawing/2014/main" id="{9A9B0DC4-E933-B536-BBAB-7DC3EB46AFC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 rot="16200000">
                  <a:off x="8118258" y="1404642"/>
                  <a:ext cx="741257" cy="433739"/>
                </a:xfrm>
                <a:prstGeom prst="rect">
                  <a:avLst/>
                </a:prstGeom>
              </p:spPr>
            </p:pic>
            <p:pic>
              <p:nvPicPr>
                <p:cNvPr id="38" name="Image 21">
                  <a:extLst>
                    <a:ext uri="{FF2B5EF4-FFF2-40B4-BE49-F238E27FC236}">
                      <a16:creationId xmlns:a16="http://schemas.microsoft.com/office/drawing/2014/main" id="{B4C1A684-9749-04D7-3AB9-B24E48A93A9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 rot="16200000">
                  <a:off x="8219433" y="1496235"/>
                  <a:ext cx="741257" cy="433739"/>
                </a:xfrm>
                <a:prstGeom prst="rect">
                  <a:avLst/>
                </a:prstGeom>
              </p:spPr>
            </p:pic>
          </p:grpSp>
          <p:grpSp>
            <p:nvGrpSpPr>
              <p:cNvPr id="20" name="Groupe 38">
                <a:extLst>
                  <a:ext uri="{FF2B5EF4-FFF2-40B4-BE49-F238E27FC236}">
                    <a16:creationId xmlns:a16="http://schemas.microsoft.com/office/drawing/2014/main" id="{083C7F9B-D5A6-B4AE-3001-5E488882A07A}"/>
                  </a:ext>
                </a:extLst>
              </p:cNvPr>
              <p:cNvGrpSpPr/>
              <p:nvPr/>
            </p:nvGrpSpPr>
            <p:grpSpPr>
              <a:xfrm>
                <a:off x="8997250" y="2327620"/>
                <a:ext cx="746214" cy="1013640"/>
                <a:chOff x="8060717" y="1070093"/>
                <a:chExt cx="746214" cy="1013640"/>
              </a:xfrm>
            </p:grpSpPr>
            <p:pic>
              <p:nvPicPr>
                <p:cNvPr id="31" name="Image 39">
                  <a:extLst>
                    <a:ext uri="{FF2B5EF4-FFF2-40B4-BE49-F238E27FC236}">
                      <a16:creationId xmlns:a16="http://schemas.microsoft.com/office/drawing/2014/main" id="{B71BB0F3-A7C4-1F98-ABB3-04898693771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 rot="16200000">
                  <a:off x="7906958" y="1223852"/>
                  <a:ext cx="741257" cy="433739"/>
                </a:xfrm>
                <a:prstGeom prst="rect">
                  <a:avLst/>
                </a:prstGeom>
              </p:spPr>
            </p:pic>
            <p:pic>
              <p:nvPicPr>
                <p:cNvPr id="32" name="Image 40">
                  <a:extLst>
                    <a:ext uri="{FF2B5EF4-FFF2-40B4-BE49-F238E27FC236}">
                      <a16:creationId xmlns:a16="http://schemas.microsoft.com/office/drawing/2014/main" id="{6C5CF73E-156A-9C15-802F-2CBE06EC061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 rot="16200000">
                  <a:off x="8012843" y="1305659"/>
                  <a:ext cx="741257" cy="433739"/>
                </a:xfrm>
                <a:prstGeom prst="rect">
                  <a:avLst/>
                </a:prstGeom>
              </p:spPr>
            </p:pic>
            <p:pic>
              <p:nvPicPr>
                <p:cNvPr id="33" name="Image 41">
                  <a:extLst>
                    <a:ext uri="{FF2B5EF4-FFF2-40B4-BE49-F238E27FC236}">
                      <a16:creationId xmlns:a16="http://schemas.microsoft.com/office/drawing/2014/main" id="{A7B44014-6EFB-4DD5-C7CB-1CE6D384E8E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 rot="16200000">
                  <a:off x="8118258" y="1404642"/>
                  <a:ext cx="741257" cy="433739"/>
                </a:xfrm>
                <a:prstGeom prst="rect">
                  <a:avLst/>
                </a:prstGeom>
              </p:spPr>
            </p:pic>
            <p:pic>
              <p:nvPicPr>
                <p:cNvPr id="34" name="Image 42">
                  <a:extLst>
                    <a:ext uri="{FF2B5EF4-FFF2-40B4-BE49-F238E27FC236}">
                      <a16:creationId xmlns:a16="http://schemas.microsoft.com/office/drawing/2014/main" id="{BDD5BD77-BC92-57A2-8600-B50A33FC5D0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 rot="16200000">
                  <a:off x="8219433" y="1496235"/>
                  <a:ext cx="741257" cy="433739"/>
                </a:xfrm>
                <a:prstGeom prst="rect">
                  <a:avLst/>
                </a:prstGeom>
              </p:spPr>
            </p:pic>
          </p:grpSp>
          <p:grpSp>
            <p:nvGrpSpPr>
              <p:cNvPr id="21" name="Groupe 43">
                <a:extLst>
                  <a:ext uri="{FF2B5EF4-FFF2-40B4-BE49-F238E27FC236}">
                    <a16:creationId xmlns:a16="http://schemas.microsoft.com/office/drawing/2014/main" id="{A6F4E450-F62D-3E0C-4805-5AAE64A8377A}"/>
                  </a:ext>
                </a:extLst>
              </p:cNvPr>
              <p:cNvGrpSpPr/>
              <p:nvPr/>
            </p:nvGrpSpPr>
            <p:grpSpPr>
              <a:xfrm>
                <a:off x="8989562" y="3839602"/>
                <a:ext cx="746214" cy="1013640"/>
                <a:chOff x="8060717" y="1070093"/>
                <a:chExt cx="746214" cy="1013640"/>
              </a:xfrm>
            </p:grpSpPr>
            <p:pic>
              <p:nvPicPr>
                <p:cNvPr id="27" name="Image 44">
                  <a:extLst>
                    <a:ext uri="{FF2B5EF4-FFF2-40B4-BE49-F238E27FC236}">
                      <a16:creationId xmlns:a16="http://schemas.microsoft.com/office/drawing/2014/main" id="{B5A25D77-C29C-20C8-B1E8-147EBA73990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 rot="16200000">
                  <a:off x="7906958" y="1223852"/>
                  <a:ext cx="741257" cy="433739"/>
                </a:xfrm>
                <a:prstGeom prst="rect">
                  <a:avLst/>
                </a:prstGeom>
              </p:spPr>
            </p:pic>
            <p:pic>
              <p:nvPicPr>
                <p:cNvPr id="28" name="Image 45">
                  <a:extLst>
                    <a:ext uri="{FF2B5EF4-FFF2-40B4-BE49-F238E27FC236}">
                      <a16:creationId xmlns:a16="http://schemas.microsoft.com/office/drawing/2014/main" id="{5110DFE2-1632-29E8-D28C-AC80FDCEEFC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 rot="16200000">
                  <a:off x="8012843" y="1305659"/>
                  <a:ext cx="741257" cy="433739"/>
                </a:xfrm>
                <a:prstGeom prst="rect">
                  <a:avLst/>
                </a:prstGeom>
              </p:spPr>
            </p:pic>
            <p:pic>
              <p:nvPicPr>
                <p:cNvPr id="29" name="Image 46">
                  <a:extLst>
                    <a:ext uri="{FF2B5EF4-FFF2-40B4-BE49-F238E27FC236}">
                      <a16:creationId xmlns:a16="http://schemas.microsoft.com/office/drawing/2014/main" id="{1FCC05A9-0A01-F31C-4CA8-E90DD4BE999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 rot="16200000">
                  <a:off x="8118258" y="1404642"/>
                  <a:ext cx="741257" cy="433739"/>
                </a:xfrm>
                <a:prstGeom prst="rect">
                  <a:avLst/>
                </a:prstGeom>
              </p:spPr>
            </p:pic>
            <p:pic>
              <p:nvPicPr>
                <p:cNvPr id="30" name="Image 47">
                  <a:extLst>
                    <a:ext uri="{FF2B5EF4-FFF2-40B4-BE49-F238E27FC236}">
                      <a16:creationId xmlns:a16="http://schemas.microsoft.com/office/drawing/2014/main" id="{9DFD271A-2173-4B09-FA06-5D957AE3A25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 rot="16200000">
                  <a:off x="8219433" y="1496235"/>
                  <a:ext cx="741257" cy="433739"/>
                </a:xfrm>
                <a:prstGeom prst="rect">
                  <a:avLst/>
                </a:prstGeom>
              </p:spPr>
            </p:pic>
          </p:grpSp>
          <p:grpSp>
            <p:nvGrpSpPr>
              <p:cNvPr id="22" name="Groupe 48">
                <a:extLst>
                  <a:ext uri="{FF2B5EF4-FFF2-40B4-BE49-F238E27FC236}">
                    <a16:creationId xmlns:a16="http://schemas.microsoft.com/office/drawing/2014/main" id="{798DCBD7-0480-B9F8-1723-E180853356D6}"/>
                  </a:ext>
                </a:extLst>
              </p:cNvPr>
              <p:cNvGrpSpPr/>
              <p:nvPr/>
            </p:nvGrpSpPr>
            <p:grpSpPr>
              <a:xfrm>
                <a:off x="8997250" y="5271722"/>
                <a:ext cx="746214" cy="1013640"/>
                <a:chOff x="8060717" y="1070093"/>
                <a:chExt cx="746214" cy="1013640"/>
              </a:xfrm>
            </p:grpSpPr>
            <p:pic>
              <p:nvPicPr>
                <p:cNvPr id="23" name="Image 49">
                  <a:extLst>
                    <a:ext uri="{FF2B5EF4-FFF2-40B4-BE49-F238E27FC236}">
                      <a16:creationId xmlns:a16="http://schemas.microsoft.com/office/drawing/2014/main" id="{39A20202-0901-8790-462D-39E93068704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 rot="16200000">
                  <a:off x="7906958" y="1223852"/>
                  <a:ext cx="741257" cy="433739"/>
                </a:xfrm>
                <a:prstGeom prst="rect">
                  <a:avLst/>
                </a:prstGeom>
              </p:spPr>
            </p:pic>
            <p:pic>
              <p:nvPicPr>
                <p:cNvPr id="24" name="Image 50">
                  <a:extLst>
                    <a:ext uri="{FF2B5EF4-FFF2-40B4-BE49-F238E27FC236}">
                      <a16:creationId xmlns:a16="http://schemas.microsoft.com/office/drawing/2014/main" id="{447D667E-B7AB-A75E-B563-FB089679E40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 rot="16200000">
                  <a:off x="8012843" y="1305659"/>
                  <a:ext cx="741257" cy="433739"/>
                </a:xfrm>
                <a:prstGeom prst="rect">
                  <a:avLst/>
                </a:prstGeom>
              </p:spPr>
            </p:pic>
            <p:pic>
              <p:nvPicPr>
                <p:cNvPr id="25" name="Image 51">
                  <a:extLst>
                    <a:ext uri="{FF2B5EF4-FFF2-40B4-BE49-F238E27FC236}">
                      <a16:creationId xmlns:a16="http://schemas.microsoft.com/office/drawing/2014/main" id="{41757CBD-C0EF-FB6D-4C74-FA12C39FE4D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 rot="16200000">
                  <a:off x="8118258" y="1404642"/>
                  <a:ext cx="741257" cy="433739"/>
                </a:xfrm>
                <a:prstGeom prst="rect">
                  <a:avLst/>
                </a:prstGeom>
              </p:spPr>
            </p:pic>
            <p:pic>
              <p:nvPicPr>
                <p:cNvPr id="26" name="Image 52">
                  <a:extLst>
                    <a:ext uri="{FF2B5EF4-FFF2-40B4-BE49-F238E27FC236}">
                      <a16:creationId xmlns:a16="http://schemas.microsoft.com/office/drawing/2014/main" id="{B8746EDC-C4AC-7598-5DCB-E75275E89E1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 rot="16200000">
                  <a:off x="8219433" y="1496235"/>
                  <a:ext cx="741257" cy="433739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43" name="Google Shape;146;p4">
            <a:extLst>
              <a:ext uri="{FF2B5EF4-FFF2-40B4-BE49-F238E27FC236}">
                <a16:creationId xmlns:a16="http://schemas.microsoft.com/office/drawing/2014/main" id="{35B40A9C-086F-AC0E-5556-16D18ABC1DF3}"/>
              </a:ext>
            </a:extLst>
          </p:cNvPr>
          <p:cNvSpPr txBox="1">
            <a:spLocks/>
          </p:cNvSpPr>
          <p:nvPr/>
        </p:nvSpPr>
        <p:spPr>
          <a:xfrm>
            <a:off x="2144209" y="128587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29LT Bukra Regular" panose="020B0604020202020204" charset="-78"/>
                <a:cs typeface="+mj-cs"/>
                <a:sym typeface="Arial Black"/>
              </a:rPr>
              <a:t> القسمة باستخدام النقود</a:t>
            </a:r>
          </a:p>
        </p:txBody>
      </p:sp>
    </p:spTree>
    <p:extLst>
      <p:ext uri="{BB962C8B-B14F-4D97-AF65-F5344CB8AC3E}">
        <p14:creationId xmlns:p14="http://schemas.microsoft.com/office/powerpoint/2010/main" val="178482456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012274C8-4202-ED21-27B5-4518142E87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5776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dirty="0"/>
                        <a:t>سيرورة الإنجاز</a:t>
                      </a:r>
                      <a:endParaRPr lang="fr-MA" sz="3600" b="1" dirty="0"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692251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/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cs typeface="+mj-cs"/>
                        </a:rPr>
                        <a:t>التهيئة</a:t>
                      </a:r>
                      <a:endParaRPr lang="fr-MA" sz="23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cs typeface="+mj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45695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9E3095B-E60C-38DF-E04D-1BE02489E71C}"/>
              </a:ext>
            </a:extLst>
          </p:cNvPr>
          <p:cNvSpPr txBox="1"/>
          <p:nvPr/>
        </p:nvSpPr>
        <p:spPr>
          <a:xfrm>
            <a:off x="3592560" y="4610988"/>
            <a:ext cx="9544050" cy="3214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028700" rtl="1">
              <a:defRPr/>
            </a:pPr>
            <a:r>
              <a:rPr lang="ar-MA" sz="3150" b="1" dirty="0">
                <a:solidFill>
                  <a:prstClr val="black"/>
                </a:solidFill>
                <a:highlight>
                  <a:srgbClr val="00FFFF"/>
                </a:highlight>
                <a:latin typeface="Dubai" panose="020B0503030403030204" pitchFamily="34" charset="-78"/>
                <a:cs typeface="Arial" panose="020B0604020202020204" pitchFamily="34" charset="0"/>
              </a:rPr>
              <a:t>يقوم الميسر(ة) بنمذجة النشاط</a:t>
            </a:r>
            <a:r>
              <a:rPr lang="ar-MA" sz="2700" b="1" dirty="0">
                <a:solidFill>
                  <a:prstClr val="black"/>
                </a:solidFill>
                <a:latin typeface="Dubai" panose="020B0503030403030204" pitchFamily="34" charset="-78"/>
                <a:cs typeface="Arial" panose="020B0604020202020204" pitchFamily="34" charset="0"/>
              </a:rPr>
              <a:t>: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يقدم للمتعلمين عددا معينا. مثلا:  </a:t>
            </a:r>
            <a:r>
              <a:rPr lang="fr-MA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1753</a:t>
            </a: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 </a:t>
            </a: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يسأل المتعلمين عن الكتابة المفككة، أو عن الأرقام المكونة لهذا العدد</a:t>
            </a:r>
            <a:r>
              <a:rPr lang="en-US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. </a:t>
            </a:r>
            <a:endParaRPr lang="fr-FR" sz="2250" b="1" dirty="0">
              <a:solidFill>
                <a:prstClr val="black"/>
              </a:solidFill>
              <a:latin typeface="Dubai" panose="020B0503030403030204" pitchFamily="34" charset="-78"/>
            </a:endParaRP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يقدم الميسر الكتابة المفككة، ويشرح للمتعلمين عملية التفكيك.</a:t>
            </a: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 (</a:t>
            </a:r>
            <a:r>
              <a:rPr lang="fr-MA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1000+700+50+3</a:t>
            </a: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)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بعد إ</a:t>
            </a: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عادة الشرح للفصل بأكمله مرتين أو ثلاثة مع الحرص على تنويع الأمثلة، يقوم بوضع </a:t>
            </a: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جميع البطاقات على الأرض.</a:t>
            </a:r>
          </a:p>
        </p:txBody>
      </p:sp>
      <p:grpSp>
        <p:nvGrpSpPr>
          <p:cNvPr id="16" name="Groupe 15"/>
          <p:cNvGrpSpPr/>
          <p:nvPr/>
        </p:nvGrpSpPr>
        <p:grpSpPr>
          <a:xfrm>
            <a:off x="632063" y="4610987"/>
            <a:ext cx="2254307" cy="2079585"/>
            <a:chOff x="7560235" y="3823383"/>
            <a:chExt cx="2717752" cy="3034617"/>
          </a:xfrm>
        </p:grpSpPr>
        <p:pic>
          <p:nvPicPr>
            <p:cNvPr id="17" name="Picture 2">
              <a:extLst>
                <a:ext uri="{FF2B5EF4-FFF2-40B4-BE49-F238E27FC236}">
                  <a16:creationId xmlns:a16="http://schemas.microsoft.com/office/drawing/2014/main" id="{968DC7D4-304A-E530-4264-5EA1CB9F3B4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90411" y="4682085"/>
              <a:ext cx="2025421" cy="2175915"/>
            </a:xfrm>
            <a:prstGeom prst="rect">
              <a:avLst/>
            </a:prstGeom>
          </p:spPr>
        </p:pic>
        <p:pic>
          <p:nvPicPr>
            <p:cNvPr id="18" name="Image 17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60235" y="3823383"/>
              <a:ext cx="2717752" cy="793387"/>
            </a:xfrm>
            <a:prstGeom prst="rect">
              <a:avLst/>
            </a:prstGeom>
          </p:spPr>
        </p:pic>
      </p:grpSp>
      <p:grpSp>
        <p:nvGrpSpPr>
          <p:cNvPr id="19" name="Groupe 18"/>
          <p:cNvGrpSpPr/>
          <p:nvPr/>
        </p:nvGrpSpPr>
        <p:grpSpPr>
          <a:xfrm>
            <a:off x="888340" y="6837778"/>
            <a:ext cx="2144987" cy="1531233"/>
            <a:chOff x="1732052" y="4407217"/>
            <a:chExt cx="2593303" cy="1791249"/>
          </a:xfrm>
        </p:grpSpPr>
        <p:pic>
          <p:nvPicPr>
            <p:cNvPr id="20" name="Image 19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21" name="Picture 3">
              <a:extLst>
                <a:ext uri="{FF2B5EF4-FFF2-40B4-BE49-F238E27FC236}">
                  <a16:creationId xmlns:a16="http://schemas.microsoft.com/office/drawing/2014/main" id="{084CE143-B19D-9069-356E-976319B4C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sp>
        <p:nvSpPr>
          <p:cNvPr id="8" name="Google Shape;146;p4">
            <a:extLst>
              <a:ext uri="{FF2B5EF4-FFF2-40B4-BE49-F238E27FC236}">
                <a16:creationId xmlns:a16="http://schemas.microsoft.com/office/drawing/2014/main" id="{C511ACA5-4C9C-3429-D7D3-3B26FB11BF0C}"/>
              </a:ext>
            </a:extLst>
          </p:cNvPr>
          <p:cNvSpPr txBox="1">
            <a:spLocks/>
          </p:cNvSpPr>
          <p:nvPr/>
        </p:nvSpPr>
        <p:spPr>
          <a:xfrm>
            <a:off x="2144209" y="135088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29LT Bukra Regular" panose="020B0604020202020204" charset="-78"/>
                <a:cs typeface="+mj-cs"/>
                <a:sym typeface="Arial Black"/>
              </a:rPr>
              <a:t>  بطاقات تفكيك الأعداد </a:t>
            </a:r>
            <a:endParaRPr lang="ar-MA" sz="4050" b="1" dirty="0">
              <a:solidFill>
                <a:prstClr val="black"/>
              </a:solidFill>
              <a:latin typeface="29LT Bukra Regular" panose="020B0604020202020204" charset="-78"/>
              <a:ea typeface="Arial Black"/>
              <a:cs typeface="+mj-cs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32575507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F4F64E1F-21E0-0DB3-6356-56A321E794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23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B6D91A2-AFD6-90DB-911A-5134C34B5D25}"/>
              </a:ext>
            </a:extLst>
          </p:cNvPr>
          <p:cNvSpPr txBox="1"/>
          <p:nvPr/>
        </p:nvSpPr>
        <p:spPr>
          <a:xfrm>
            <a:off x="3245451" y="3278818"/>
            <a:ext cx="9910981" cy="4877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يكتب على السبورة عددا من ثلاثة أو أربعة أرقام، ويطلب من المتعلمين قراءته بصوت مرتفع.</a:t>
            </a:r>
            <a:endParaRPr lang="fr-FR" sz="2250" b="1" dirty="0">
              <a:solidFill>
                <a:prstClr val="black"/>
              </a:solidFill>
              <a:latin typeface="Dubai" panose="020B0503030403030204" pitchFamily="34" charset="-78"/>
            </a:endParaRP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يطلب من أحد المتعلمين القيام للسبورة لتمثيل هذا العدد على شكل كتابة مفككة باستخدام بطاقات التركيب</a:t>
            </a:r>
            <a:r>
              <a:rPr lang="en-US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.</a:t>
            </a:r>
            <a:endParaRPr lang="fr-FR" sz="2250" b="1" dirty="0">
              <a:solidFill>
                <a:prstClr val="black"/>
              </a:solidFill>
              <a:latin typeface="Dubai" panose="020B0503030403030204" pitchFamily="34" charset="-78"/>
            </a:endParaRP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يطلب من المتعلم إظهار الكتابة المفككة لأصدقائه</a:t>
            </a:r>
            <a:r>
              <a:rPr lang="en-US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.</a:t>
            </a:r>
            <a:endParaRPr lang="ar-MA" sz="2250" b="1" dirty="0">
              <a:solidFill>
                <a:prstClr val="black"/>
              </a:solidFill>
              <a:latin typeface="Dubai" panose="020B0503030403030204" pitchFamily="34" charset="-78"/>
              <a:cs typeface="Times New Roman" panose="02020603050405020304" pitchFamily="18" charset="0"/>
            </a:endParaRP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يقسم الميسر المتعلمين إلى مجموعات صغرى من 4 إلى 5 أفراد، ويوزع على كل مجموعة بطاقات التركيب.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ينظم الميسر مسابقة بين المجموعات لتحديد الكتابة المفككة للأعداد المقدمة على السبورة.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يحرص الميسر أثناء الشرح على اختيار الأعداد المناسبة لمستوى المتعلمين.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يحرص الميسر على توفير العدد الكافي من بطاقات التركيب لمجموعات العمل.</a:t>
            </a:r>
            <a:endParaRPr lang="fr-MA" sz="2250" b="1" dirty="0">
              <a:solidFill>
                <a:prstClr val="black"/>
              </a:solidFill>
              <a:latin typeface="Dubai" panose="020B0503030403030204" pitchFamily="34" charset="-78"/>
            </a:endParaRPr>
          </a:p>
        </p:txBody>
      </p:sp>
      <p:sp>
        <p:nvSpPr>
          <p:cNvPr id="8" name="Google Shape;146;p4">
            <a:extLst>
              <a:ext uri="{FF2B5EF4-FFF2-40B4-BE49-F238E27FC236}">
                <a16:creationId xmlns:a16="http://schemas.microsoft.com/office/drawing/2014/main" id="{26A99F63-E372-5387-74ED-EB412590B63C}"/>
              </a:ext>
            </a:extLst>
          </p:cNvPr>
          <p:cNvSpPr txBox="1">
            <a:spLocks/>
          </p:cNvSpPr>
          <p:nvPr/>
        </p:nvSpPr>
        <p:spPr>
          <a:xfrm>
            <a:off x="2144209" y="135088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29LT Bukra Regular" panose="020B0604020202020204" charset="-78"/>
                <a:cs typeface="+mj-cs"/>
                <a:sym typeface="Arial Black"/>
              </a:rPr>
              <a:t>  بطاقات تفكيك الأعداد </a:t>
            </a:r>
            <a:endParaRPr lang="ar-MA" sz="4050" b="1" dirty="0">
              <a:solidFill>
                <a:prstClr val="black"/>
              </a:solidFill>
              <a:latin typeface="29LT Bukra Regular" panose="020B0604020202020204" charset="-78"/>
              <a:ea typeface="Arial Black"/>
              <a:cs typeface="+mj-cs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562526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27142</TotalTime>
  <Words>2949</Words>
  <Application>Microsoft Office PowerPoint</Application>
  <PresentationFormat>Personnalisé</PresentationFormat>
  <Paragraphs>661</Paragraphs>
  <Slides>74</Slides>
  <Notes>12</Notes>
  <HiddenSlides>0</HiddenSlides>
  <MMClips>0</MMClips>
  <ScaleCrop>false</ScaleCrop>
  <HeadingPairs>
    <vt:vector size="6" baseType="variant">
      <vt:variant>
        <vt:lpstr>Polices utilisées</vt:lpstr>
      </vt:variant>
      <vt:variant>
        <vt:i4>16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74</vt:i4>
      </vt:variant>
    </vt:vector>
  </HeadingPairs>
  <TitlesOfParts>
    <vt:vector size="92" baseType="lpstr">
      <vt:lpstr>Montserrat</vt:lpstr>
      <vt:lpstr>Arial</vt:lpstr>
      <vt:lpstr>Dosis</vt:lpstr>
      <vt:lpstr>Wingdings</vt:lpstr>
      <vt:lpstr>Microsoft Uighur</vt:lpstr>
      <vt:lpstr>Times New Roman</vt:lpstr>
      <vt:lpstr>Calibri-Bold</vt:lpstr>
      <vt:lpstr>Symbol</vt:lpstr>
      <vt:lpstr>Montserrat Medium</vt:lpstr>
      <vt:lpstr>IBM Plex Sans Arabic</vt:lpstr>
      <vt:lpstr>Calibri Light</vt:lpstr>
      <vt:lpstr>Calibri</vt:lpstr>
      <vt:lpstr>Carelia</vt:lpstr>
      <vt:lpstr>Dubai</vt:lpstr>
      <vt:lpstr>Montserrat Light</vt:lpstr>
      <vt:lpstr>29LT Bukra Regular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226</cp:revision>
  <dcterms:created xsi:type="dcterms:W3CDTF">2006-08-16T00:00:00Z</dcterms:created>
  <dcterms:modified xsi:type="dcterms:W3CDTF">2025-10-03T12:14:39Z</dcterms:modified>
  <dc:identifier>DAFtlvZnwz4</dc:identifier>
</cp:coreProperties>
</file>