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4"/>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34808459" r:id="rId16"/>
    <p:sldId id="2134808450" r:id="rId17"/>
    <p:sldId id="2134808530" r:id="rId18"/>
    <p:sldId id="2134808531" r:id="rId19"/>
    <p:sldId id="2147482542" r:id="rId20"/>
    <p:sldId id="2134808588" r:id="rId21"/>
    <p:sldId id="2134808490" r:id="rId22"/>
    <p:sldId id="2134808460" r:id="rId23"/>
    <p:sldId id="2134808453" r:id="rId24"/>
    <p:sldId id="2134808537" r:id="rId25"/>
    <p:sldId id="2134808538" r:id="rId26"/>
    <p:sldId id="2134808540" r:id="rId27"/>
    <p:sldId id="2147482543" r:id="rId28"/>
    <p:sldId id="2134808592" r:id="rId29"/>
    <p:sldId id="2134808593" r:id="rId30"/>
    <p:sldId id="2134808550" r:id="rId31"/>
    <p:sldId id="2134808543" r:id="rId32"/>
    <p:sldId id="2134808454" r:id="rId33"/>
    <p:sldId id="2134808542" r:id="rId34"/>
    <p:sldId id="2134808573" r:id="rId35"/>
    <p:sldId id="2134808574" r:id="rId36"/>
    <p:sldId id="2134808575" r:id="rId37"/>
    <p:sldId id="2134808560" r:id="rId38"/>
    <p:sldId id="2134808576" r:id="rId39"/>
    <p:sldId id="2134808577" r:id="rId40"/>
    <p:sldId id="2134808561" r:id="rId41"/>
    <p:sldId id="2134808578" r:id="rId42"/>
    <p:sldId id="2134808579" r:id="rId43"/>
    <p:sldId id="2134808594" r:id="rId44"/>
    <p:sldId id="2134808595" r:id="rId45"/>
    <p:sldId id="2134808582" r:id="rId46"/>
    <p:sldId id="2134808467" r:id="rId47"/>
    <p:sldId id="2134808468" r:id="rId48"/>
    <p:sldId id="2134808584" r:id="rId49"/>
    <p:sldId id="2134808474" r:id="rId50"/>
    <p:sldId id="2147482544" r:id="rId51"/>
    <p:sldId id="2134808472" r:id="rId52"/>
    <p:sldId id="2147482545" r:id="rId53"/>
    <p:sldId id="2134808518" r:id="rId54"/>
    <p:sldId id="2147482546" r:id="rId55"/>
    <p:sldId id="2147482494" r:id="rId56"/>
    <p:sldId id="2147482495" r:id="rId57"/>
    <p:sldId id="2147482496" r:id="rId58"/>
    <p:sldId id="2147482497" r:id="rId59"/>
    <p:sldId id="2147482492" r:id="rId60"/>
    <p:sldId id="2147482493" r:id="rId61"/>
    <p:sldId id="2147482526" r:id="rId62"/>
    <p:sldId id="2147482527" r:id="rId63"/>
  </p:sldIdLst>
  <p:sldSz cx="13716000" cy="10287000"/>
  <p:notesSz cx="6858000" cy="9144000"/>
  <p:embeddedFontLst>
    <p:embeddedFont>
      <p:font typeface="29LT Bukra Regular"/>
      <p:regular r:id="rId65"/>
    </p:embeddedFont>
    <p:embeddedFont>
      <p:font typeface="Cambria" panose="02040503050406030204" pitchFamily="18" charset="0"/>
      <p:regular r:id="rId66"/>
      <p:bold r:id="rId67"/>
      <p:italic r:id="rId68"/>
      <p:boldItalic r:id="rId69"/>
    </p:embeddedFont>
    <p:embeddedFont>
      <p:font typeface="Carelia" panose="020B0604020202020204" charset="0"/>
      <p:regular r:id="rId70"/>
    </p:embeddedFont>
    <p:embeddedFont>
      <p:font typeface="Dosis" pitchFamily="2" charset="0"/>
      <p:regular r:id="rId71"/>
      <p:bold r:id="rId72"/>
    </p:embeddedFont>
    <p:embeddedFont>
      <p:font typeface="Dubai" panose="020B0503030403030204" pitchFamily="34" charset="-78"/>
      <p:regular r:id="rId73"/>
      <p:bold r:id="rId74"/>
    </p:embeddedFont>
    <p:embeddedFont>
      <p:font typeface="IBM Plex Sans Arabic" panose="020B0604020202020204" charset="-78"/>
      <p:regular r:id="rId75"/>
    </p:embeddedFont>
    <p:embeddedFont>
      <p:font typeface="Microsoft Uighur" panose="02000000000000000000" pitchFamily="2" charset="-78"/>
      <p:regular r:id="rId76"/>
      <p:bold r:id="rId77"/>
    </p:embeddedFon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italic r:id="rId83"/>
    </p:embeddedFont>
    <p:embeddedFont>
      <p:font typeface="Montserrat Medium" panose="00000600000000000000" pitchFamily="2" charset="0"/>
      <p:regular r:id="rId84"/>
      <p:italic r:id="rId85"/>
    </p:embeddedFont>
    <p:embeddedFont>
      <p:font typeface="Trebuchet MS" panose="020B0603020202020204" pitchFamily="34" charset="0"/>
      <p:regular r:id="rId86"/>
      <p:bold r:id="rId87"/>
      <p:italic r:id="rId88"/>
      <p:boldItalic r:id="rId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4" Type="http://schemas.openxmlformats.org/officeDocument/2006/relationships/font" Target="fonts/font20.fntdata"/><Relationship Id="rId89"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font" Target="fonts/font24.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9871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34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24537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2.png"/><Relationship Id="rId5" Type="http://schemas.openxmlformats.org/officeDocument/2006/relationships/image" Target="../media/image23.png"/><Relationship Id="rId4" Type="http://schemas.openxmlformats.org/officeDocument/2006/relationships/image" Target="../media/image9.svg"/><Relationship Id="rId9"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9.svg"/><Relationship Id="rId7" Type="http://schemas.openxmlformats.org/officeDocument/2006/relationships/image" Target="../media/image5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9.sv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9.sv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3.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4.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46.png"/><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5.jpe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7.jpg"/></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7</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06680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lvl="1" indent="-342900" algn="r" defTabSz="685834" rtl="1">
              <a:lnSpc>
                <a:spcPts val="3017"/>
              </a:lnSpc>
              <a:spcBef>
                <a:spcPct val="0"/>
              </a:spcBef>
              <a:buFont typeface="Arial" panose="020B0604020202020204" pitchFamily="34" charset="0"/>
              <a:buChar char="•"/>
            </a:pPr>
            <a:r>
              <a:rPr lang="ar-MA" sz="2800" dirty="0">
                <a:solidFill>
                  <a:prstClr val="white">
                    <a:lumMod val="65000"/>
                  </a:prstClr>
                </a:solidFill>
                <a:latin typeface="Microsoft Uighur" panose="02000000000000000000" pitchFamily="2" charset="-78"/>
                <a:cs typeface="Microsoft Uighur" panose="02000000000000000000" pitchFamily="2" charset="-78"/>
              </a:rPr>
              <a:t>يعين ثنائي في كل مرة (3 إلى 4 ثنائيات على الأكثر)</a:t>
            </a: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3077766"/>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a:t>
            </a:r>
            <a:r>
              <a:rPr lang="fr-FR" sz="2400" dirty="0">
                <a:solidFill>
                  <a:prstClr val="white">
                    <a:lumMod val="65000"/>
                  </a:prstClr>
                </a:solidFill>
                <a:latin typeface="Microsoft Uighur" panose="02000000000000000000" pitchFamily="2" charset="-78"/>
                <a:cs typeface="Microsoft Uighur" panose="02000000000000000000" pitchFamily="2" charset="-78"/>
              </a:rPr>
              <a:t>137 098</a:t>
            </a:r>
            <a:r>
              <a:rPr lang="ar-MA" sz="2400" dirty="0">
                <a:solidFill>
                  <a:prstClr val="white">
                    <a:lumMod val="65000"/>
                  </a:prstClr>
                </a:solidFill>
                <a:latin typeface="Microsoft Uighur" panose="02000000000000000000" pitchFamily="2" charset="-78"/>
                <a:cs typeface="Microsoft Uighur" panose="02000000000000000000" pitchFamily="2" charset="-78"/>
              </a:rPr>
              <a:t> 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638800" y="7903369"/>
            <a:ext cx="20574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137 098</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a:off x="6638908" y="6743700"/>
            <a:ext cx="2859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486400" y="7903369"/>
            <a:ext cx="19050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3600" dirty="0">
                <a:solidFill>
                  <a:schemeClr val="tx1"/>
                </a:solidFill>
              </a:rPr>
              <a:t>137 098</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7051"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22" name="Image 21">
            <a:extLst>
              <a:ext uri="{FF2B5EF4-FFF2-40B4-BE49-F238E27FC236}">
                <a16:creationId xmlns:a16="http://schemas.microsoft.com/office/drawing/2014/main" id="{D0D9B41A-FA21-96B5-503B-E33AE6ADB300}"/>
              </a:ext>
            </a:extLst>
          </p:cNvPr>
          <p:cNvPicPr>
            <a:picLocks noChangeAspect="1"/>
          </p:cNvPicPr>
          <p:nvPr/>
        </p:nvPicPr>
        <p:blipFill>
          <a:blip r:embed="rId5"/>
          <a:stretch>
            <a:fillRect/>
          </a:stretch>
        </p:blipFill>
        <p:spPr>
          <a:xfrm>
            <a:off x="3581400" y="3229769"/>
            <a:ext cx="1752600" cy="990600"/>
          </a:xfrm>
          <a:prstGeom prst="rect">
            <a:avLst/>
          </a:prstGeom>
        </p:spPr>
      </p:pic>
      <p:pic>
        <p:nvPicPr>
          <p:cNvPr id="28" name="Image 27">
            <a:extLst>
              <a:ext uri="{FF2B5EF4-FFF2-40B4-BE49-F238E27FC236}">
                <a16:creationId xmlns:a16="http://schemas.microsoft.com/office/drawing/2014/main" id="{EA6D46C1-EFBF-3BAD-3DD2-DEF753728C94}"/>
              </a:ext>
            </a:extLst>
          </p:cNvPr>
          <p:cNvPicPr>
            <a:picLocks noChangeAspect="1"/>
          </p:cNvPicPr>
          <p:nvPr/>
        </p:nvPicPr>
        <p:blipFill>
          <a:blip r:embed="rId6"/>
          <a:stretch>
            <a:fillRect/>
          </a:stretch>
        </p:blipFill>
        <p:spPr>
          <a:xfrm>
            <a:off x="5905500" y="3298984"/>
            <a:ext cx="1485900" cy="923925"/>
          </a:xfrm>
          <a:prstGeom prst="rect">
            <a:avLst/>
          </a:prstGeom>
        </p:spPr>
      </p:pic>
      <p:pic>
        <p:nvPicPr>
          <p:cNvPr id="30" name="Image 29">
            <a:extLst>
              <a:ext uri="{FF2B5EF4-FFF2-40B4-BE49-F238E27FC236}">
                <a16:creationId xmlns:a16="http://schemas.microsoft.com/office/drawing/2014/main" id="{59BD2F1C-EC8F-04F1-ABAE-4F6141CD600B}"/>
              </a:ext>
            </a:extLst>
          </p:cNvPr>
          <p:cNvPicPr>
            <a:picLocks noChangeAspect="1"/>
          </p:cNvPicPr>
          <p:nvPr/>
        </p:nvPicPr>
        <p:blipFill>
          <a:blip r:embed="rId7"/>
          <a:stretch>
            <a:fillRect/>
          </a:stretch>
        </p:blipFill>
        <p:spPr>
          <a:xfrm>
            <a:off x="8191500" y="3301206"/>
            <a:ext cx="1219200" cy="942975"/>
          </a:xfrm>
          <a:prstGeom prst="rect">
            <a:avLst/>
          </a:prstGeom>
        </p:spPr>
      </p:pic>
      <p:pic>
        <p:nvPicPr>
          <p:cNvPr id="32" name="Image 31">
            <a:extLst>
              <a:ext uri="{FF2B5EF4-FFF2-40B4-BE49-F238E27FC236}">
                <a16:creationId xmlns:a16="http://schemas.microsoft.com/office/drawing/2014/main" id="{889F4082-F923-D62D-8E6C-4DCEFEE3673F}"/>
              </a:ext>
            </a:extLst>
          </p:cNvPr>
          <p:cNvPicPr>
            <a:picLocks noChangeAspect="1"/>
          </p:cNvPicPr>
          <p:nvPr/>
        </p:nvPicPr>
        <p:blipFill>
          <a:blip r:embed="rId8"/>
          <a:stretch>
            <a:fillRect/>
          </a:stretch>
        </p:blipFill>
        <p:spPr>
          <a:xfrm>
            <a:off x="5384798" y="5063967"/>
            <a:ext cx="809625" cy="962025"/>
          </a:xfrm>
          <a:prstGeom prst="rect">
            <a:avLst/>
          </a:prstGeom>
        </p:spPr>
      </p:pic>
      <p:pic>
        <p:nvPicPr>
          <p:cNvPr id="34" name="Image 33">
            <a:extLst>
              <a:ext uri="{FF2B5EF4-FFF2-40B4-BE49-F238E27FC236}">
                <a16:creationId xmlns:a16="http://schemas.microsoft.com/office/drawing/2014/main" id="{3678D084-73FB-EB06-F138-9B1BCB3FA411}"/>
              </a:ext>
            </a:extLst>
          </p:cNvPr>
          <p:cNvPicPr>
            <a:picLocks noChangeAspect="1"/>
          </p:cNvPicPr>
          <p:nvPr/>
        </p:nvPicPr>
        <p:blipFill>
          <a:blip r:embed="rId9"/>
          <a:stretch>
            <a:fillRect/>
          </a:stretch>
        </p:blipFill>
        <p:spPr>
          <a:xfrm>
            <a:off x="7202491" y="5063967"/>
            <a:ext cx="638175" cy="1019175"/>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6" name="Image 35">
            <a:extLst>
              <a:ext uri="{FF2B5EF4-FFF2-40B4-BE49-F238E27FC236}">
                <a16:creationId xmlns:a16="http://schemas.microsoft.com/office/drawing/2014/main" id="{3DC8BF9D-F9C0-15F0-0ED5-3B68E56161C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94016" y="4014197"/>
            <a:ext cx="1706784" cy="942975"/>
          </a:xfrm>
          <a:prstGeom prst="rect">
            <a:avLst/>
          </a:prstGeom>
        </p:spPr>
      </p:pic>
      <p:pic>
        <p:nvPicPr>
          <p:cNvPr id="39" name="Image 38">
            <a:extLst>
              <a:ext uri="{FF2B5EF4-FFF2-40B4-BE49-F238E27FC236}">
                <a16:creationId xmlns:a16="http://schemas.microsoft.com/office/drawing/2014/main" id="{6C2D55D5-1D7C-02F8-61E8-61E82B6594D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863751" y="4052297"/>
            <a:ext cx="1365849" cy="904875"/>
          </a:xfrm>
          <a:prstGeom prst="rect">
            <a:avLst/>
          </a:prstGeom>
        </p:spPr>
      </p:pic>
      <p:pic>
        <p:nvPicPr>
          <p:cNvPr id="45" name="Image 44">
            <a:extLst>
              <a:ext uri="{FF2B5EF4-FFF2-40B4-BE49-F238E27FC236}">
                <a16:creationId xmlns:a16="http://schemas.microsoft.com/office/drawing/2014/main" id="{F1A3E900-61CE-FEF1-C2FB-BA65628B502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648325" y="5446418"/>
            <a:ext cx="828675" cy="992482"/>
          </a:xfrm>
          <a:prstGeom prst="rect">
            <a:avLst/>
          </a:prstGeom>
        </p:spPr>
      </p:pic>
      <p:pic>
        <p:nvPicPr>
          <p:cNvPr id="47" name="Image 46">
            <a:extLst>
              <a:ext uri="{FF2B5EF4-FFF2-40B4-BE49-F238E27FC236}">
                <a16:creationId xmlns:a16="http://schemas.microsoft.com/office/drawing/2014/main" id="{0FA1A974-431B-BD54-0071-7324CFC563E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162800" y="5438538"/>
            <a:ext cx="590550" cy="937380"/>
          </a:xfrm>
          <a:prstGeom prst="rect">
            <a:avLst/>
          </a:prstGeom>
        </p:spPr>
      </p:pic>
    </p:spTree>
    <p:extLst>
      <p:ext uri="{BB962C8B-B14F-4D97-AF65-F5344CB8AC3E}">
        <p14:creationId xmlns:p14="http://schemas.microsoft.com/office/powerpoint/2010/main" val="1243404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A8F9-150B-8ACB-DB21-BE23D69668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76CC4E-9A0A-7FE3-1799-8ED52B499DD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6AB7E7D-A6F3-E570-F1A2-19D9BBD72027}"/>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E038639-F213-9456-A95C-76AC0BF5F56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A4F2188-DF63-7F4D-84F8-88C1CD310AC5}"/>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DBFF51D2-099D-0EA3-4944-30C1EFE7B69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AF9FD03-26B1-FB6F-913A-0C385AAEBE2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83E311F-5DF2-9C8A-4EBD-2433A430858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8CEFECAB-41F8-0B4E-293C-554E40516659}"/>
              </a:ext>
            </a:extLst>
          </p:cNvPr>
          <p:cNvSpPr/>
          <p:nvPr/>
        </p:nvSpPr>
        <p:spPr>
          <a:xfrm>
            <a:off x="5715000" y="7903369"/>
            <a:ext cx="187642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410 028</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0FCB4C0B-B419-7687-4E9A-82209F5F48EA}"/>
              </a:ext>
            </a:extLst>
          </p:cNvPr>
          <p:cNvCxnSpPr>
            <a:cxnSpLocks/>
            <a:stCxn id="3" idx="2"/>
            <a:endCxn id="4" idx="0"/>
          </p:cNvCxnSpPr>
          <p:nvPr/>
        </p:nvCxnSpPr>
        <p:spPr>
          <a:xfrm>
            <a:off x="6629400" y="6743700"/>
            <a:ext cx="2381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B7194A2B-D2E7-8E9B-3B66-49C0CA35ED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6" name="Image 5">
            <a:extLst>
              <a:ext uri="{FF2B5EF4-FFF2-40B4-BE49-F238E27FC236}">
                <a16:creationId xmlns:a16="http://schemas.microsoft.com/office/drawing/2014/main" id="{BBDF2DBE-929C-7B9A-5E5A-70513EF17F5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94016" y="4014197"/>
            <a:ext cx="1706784" cy="942975"/>
          </a:xfrm>
          <a:prstGeom prst="rect">
            <a:avLst/>
          </a:prstGeom>
        </p:spPr>
      </p:pic>
      <p:pic>
        <p:nvPicPr>
          <p:cNvPr id="7" name="Image 6">
            <a:extLst>
              <a:ext uri="{FF2B5EF4-FFF2-40B4-BE49-F238E27FC236}">
                <a16:creationId xmlns:a16="http://schemas.microsoft.com/office/drawing/2014/main" id="{9CFC5ABA-02E8-2AFE-7049-3CFFF3E48C8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863751" y="4052297"/>
            <a:ext cx="1365849" cy="904875"/>
          </a:xfrm>
          <a:prstGeom prst="rect">
            <a:avLst/>
          </a:prstGeom>
        </p:spPr>
      </p:pic>
      <p:pic>
        <p:nvPicPr>
          <p:cNvPr id="9" name="Image 8">
            <a:extLst>
              <a:ext uri="{FF2B5EF4-FFF2-40B4-BE49-F238E27FC236}">
                <a16:creationId xmlns:a16="http://schemas.microsoft.com/office/drawing/2014/main" id="{D94D97E7-CADB-019D-60DC-A3695872805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648325" y="5446418"/>
            <a:ext cx="828675" cy="992482"/>
          </a:xfrm>
          <a:prstGeom prst="rect">
            <a:avLst/>
          </a:prstGeom>
        </p:spPr>
      </p:pic>
      <p:pic>
        <p:nvPicPr>
          <p:cNvPr id="10" name="Image 9">
            <a:extLst>
              <a:ext uri="{FF2B5EF4-FFF2-40B4-BE49-F238E27FC236}">
                <a16:creationId xmlns:a16="http://schemas.microsoft.com/office/drawing/2014/main" id="{5197E845-5AEC-0774-5F28-6ECF5229955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162800" y="5438538"/>
            <a:ext cx="590550" cy="937380"/>
          </a:xfrm>
          <a:prstGeom prst="rect">
            <a:avLst/>
          </a:prstGeom>
        </p:spPr>
      </p:pic>
    </p:spTree>
    <p:extLst>
      <p:ext uri="{BB962C8B-B14F-4D97-AF65-F5344CB8AC3E}">
        <p14:creationId xmlns:p14="http://schemas.microsoft.com/office/powerpoint/2010/main" val="822519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2D5DD8-F9C6-5DAB-A959-62FE05CE6DBB}"/>
              </a:ext>
            </a:extLst>
          </p:cNvPr>
          <p:cNvSpPr>
            <a:spLocks noGrp="1" noRot="1" noMove="1" noResize="1" noEditPoints="1" noAdjustHandles="1" noChangeArrowheads="1" noChangeShapeType="1"/>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990600" y="863026"/>
            <a:ext cx="114490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ستشتغلون الآن في ثنائيات. يقترح أحدكم على زميله عددا ليمثله باعتماد جدول التفكيك. ثم يتم تبادل الأدوار.</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اشتغلوا في هدوء، سأمر بين الصفوف لأراقب ماذا تفعلون.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2A99841-4DBD-5D07-EFDD-29F002E7700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BB7F378-1981-265F-8A33-8D85A54C65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5112" y="966998"/>
            <a:ext cx="1148959" cy="720122"/>
          </a:xfrm>
          <a:prstGeom prst="rect">
            <a:avLst/>
          </a:prstGeom>
        </p:spPr>
      </p:pic>
      <p:pic>
        <p:nvPicPr>
          <p:cNvPr id="20" name="Image 19">
            <a:extLst>
              <a:ext uri="{FF2B5EF4-FFF2-40B4-BE49-F238E27FC236}">
                <a16:creationId xmlns:a16="http://schemas.microsoft.com/office/drawing/2014/main" id="{B8BA90D7-A3FD-4A51-7E7C-A6D35B3CBB3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49700" y="3513344"/>
            <a:ext cx="7816598" cy="4899136"/>
          </a:xfrm>
          <a:prstGeom prst="rect">
            <a:avLst/>
          </a:prstGeom>
        </p:spPr>
      </p:pic>
    </p:spTree>
    <p:extLst>
      <p:ext uri="{BB962C8B-B14F-4D97-AF65-F5344CB8AC3E}">
        <p14:creationId xmlns:p14="http://schemas.microsoft.com/office/powerpoint/2010/main" val="142224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مجموعة من الأوراق المالية من فئة 10 دراهم ودرهم واحد لأحد التلاميذ يتم اختياره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صديقكم أن يعطي لكل واحد من أصدقائكم (</a:t>
            </a:r>
            <a:r>
              <a:rPr lang="fr-FR" sz="3200" dirty="0">
                <a:solidFill>
                  <a:prstClr val="white">
                    <a:lumMod val="65000"/>
                  </a:prstClr>
                </a:solidFill>
                <a:latin typeface="Microsoft Uighur" panose="02000000000000000000" pitchFamily="2" charset="-78"/>
                <a:cs typeface="Microsoft Uighur" panose="02000000000000000000" pitchFamily="2" charset="-78"/>
              </a:rPr>
              <a:t>15</a:t>
            </a:r>
            <a:r>
              <a:rPr lang="ar-MA" sz="3200" dirty="0">
                <a:solidFill>
                  <a:prstClr val="white">
                    <a:lumMod val="65000"/>
                  </a:prstClr>
                </a:solidFill>
                <a:latin typeface="Microsoft Uighur" panose="02000000000000000000" pitchFamily="2" charset="-78"/>
                <a:cs typeface="Microsoft Uighur" panose="02000000000000000000" pitchFamily="2" charset="-78"/>
              </a:rPr>
              <a:t> تلميذا) مبلغا قدره </a:t>
            </a:r>
            <a:r>
              <a:rPr lang="fr-FR" sz="3200" dirty="0">
                <a:solidFill>
                  <a:prstClr val="white">
                    <a:lumMod val="65000"/>
                  </a:prstClr>
                </a:solidFill>
                <a:latin typeface="Microsoft Uighur" panose="02000000000000000000" pitchFamily="2" charset="-78"/>
                <a:cs typeface="Microsoft Uighur" panose="02000000000000000000" pitchFamily="2" charset="-78"/>
              </a:rPr>
              <a:t>93</a:t>
            </a:r>
            <a:r>
              <a:rPr lang="ar-MA" sz="3200" dirty="0">
                <a:solidFill>
                  <a:prstClr val="white">
                    <a:lumMod val="65000"/>
                  </a:prstClr>
                </a:solidFill>
                <a:latin typeface="Microsoft Uighur" panose="02000000000000000000" pitchFamily="2" charset="-78"/>
                <a:cs typeface="Microsoft Uighur" panose="02000000000000000000" pitchFamily="2" charset="-78"/>
              </a:rPr>
              <a:t> 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ما هو المبلغ الإجمالي الذي وزعه؟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 باستخدام تقنية الصندوق</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يستعين الأستاذ ببطاقة النشاط لنمذجة النشاط.</a:t>
            </a:r>
            <a:endParaRPr kumimoji="0" lang="fr-FR" sz="1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r>
              <a:rPr lang="fr-FR" sz="4400" b="1" dirty="0">
                <a:latin typeface="Microsoft Uighur" panose="02000000000000000000" pitchFamily="2" charset="-78"/>
                <a:cs typeface="Microsoft Uighur" panose="02000000000000000000" pitchFamily="2" charset="-78"/>
              </a:rPr>
              <a:t> </a:t>
            </a:r>
            <a:r>
              <a:rPr lang="ar-MA" sz="4400" b="1" dirty="0">
                <a:latin typeface="Microsoft Uighur" panose="02000000000000000000" pitchFamily="2" charset="-78"/>
                <a:cs typeface="Microsoft Uighur" panose="02000000000000000000" pitchFamily="2" charset="-78"/>
              </a:rPr>
              <a:t>باستخدام تقنية الصندوق</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8435697" y="3162300"/>
            <a:ext cx="1011772" cy="1323439"/>
          </a:xfrm>
          <a:prstGeom prst="rect">
            <a:avLst/>
          </a:prstGeom>
          <a:noFill/>
        </p:spPr>
        <p:txBody>
          <a:bodyPr wrap="square" rtlCol="0">
            <a:spAutoFit/>
          </a:bodyPr>
          <a:lstStyle/>
          <a:p>
            <a:r>
              <a:rPr lang="fr-FR" sz="8000" b="1" dirty="0">
                <a:solidFill>
                  <a:srgbClr val="C00000"/>
                </a:solidFill>
              </a:rPr>
              <a:t>3</a:t>
            </a:r>
          </a:p>
        </p:txBody>
      </p:sp>
      <p:sp>
        <p:nvSpPr>
          <p:cNvPr id="10" name="ZoneTexte 9">
            <a:extLst>
              <a:ext uri="{FF2B5EF4-FFF2-40B4-BE49-F238E27FC236}">
                <a16:creationId xmlns:a16="http://schemas.microsoft.com/office/drawing/2014/main" id="{0A856243-18C2-00C1-0316-B8232D4077A6}"/>
              </a:ext>
            </a:extLst>
          </p:cNvPr>
          <p:cNvSpPr txBox="1"/>
          <p:nvPr/>
        </p:nvSpPr>
        <p:spPr>
          <a:xfrm>
            <a:off x="8437029" y="4323560"/>
            <a:ext cx="1011772" cy="1323439"/>
          </a:xfrm>
          <a:prstGeom prst="rect">
            <a:avLst/>
          </a:prstGeom>
          <a:noFill/>
        </p:spPr>
        <p:txBody>
          <a:bodyPr wrap="square" rtlCol="0">
            <a:spAutoFit/>
          </a:bodyPr>
          <a:lstStyle/>
          <a:p>
            <a:r>
              <a:rPr lang="fr-FR" sz="8000" b="1" dirty="0">
                <a:solidFill>
                  <a:srgbClr val="C00000"/>
                </a:solidFill>
              </a:rPr>
              <a:t>7</a:t>
            </a:r>
          </a:p>
        </p:txBody>
      </p:sp>
      <p:sp>
        <p:nvSpPr>
          <p:cNvPr id="12" name="ZoneTexte 11">
            <a:extLst>
              <a:ext uri="{FF2B5EF4-FFF2-40B4-BE49-F238E27FC236}">
                <a16:creationId xmlns:a16="http://schemas.microsoft.com/office/drawing/2014/main" id="{FDE1F345-1ABA-CC59-899D-8258249465E2}"/>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7522629" y="3162300"/>
            <a:ext cx="1011772" cy="1323439"/>
          </a:xfrm>
          <a:prstGeom prst="rect">
            <a:avLst/>
          </a:prstGeom>
          <a:noFill/>
        </p:spPr>
        <p:txBody>
          <a:bodyPr wrap="square" rtlCol="0">
            <a:spAutoFit/>
          </a:bodyPr>
          <a:lstStyle/>
          <a:p>
            <a:r>
              <a:rPr lang="fr-FR" sz="8000" b="1" dirty="0">
                <a:solidFill>
                  <a:srgbClr val="0097B2"/>
                </a:solidFill>
              </a:rPr>
              <a:t>6</a:t>
            </a:r>
          </a:p>
        </p:txBody>
      </p:sp>
      <p:sp>
        <p:nvSpPr>
          <p:cNvPr id="16" name="ZoneTexte 15">
            <a:extLst>
              <a:ext uri="{FF2B5EF4-FFF2-40B4-BE49-F238E27FC236}">
                <a16:creationId xmlns:a16="http://schemas.microsoft.com/office/drawing/2014/main" id="{C9F1703D-CBE9-B6DB-8DCB-BCCCCAAD0641}"/>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96548F-F7C0-0427-F110-0B9C43DEBB0E}"/>
              </a:ext>
            </a:extLst>
          </p:cNvPr>
          <p:cNvSpPr txBox="1"/>
          <p:nvPr/>
        </p:nvSpPr>
        <p:spPr>
          <a:xfrm>
            <a:off x="7522629" y="4320593"/>
            <a:ext cx="1011772" cy="1323439"/>
          </a:xfrm>
          <a:prstGeom prst="rect">
            <a:avLst/>
          </a:prstGeom>
          <a:noFill/>
        </p:spPr>
        <p:txBody>
          <a:bodyPr wrap="square" rtlCol="0">
            <a:spAutoFit/>
          </a:bodyPr>
          <a:lstStyle/>
          <a:p>
            <a:r>
              <a:rPr lang="fr-FR" sz="8000" b="1" dirty="0">
                <a:solidFill>
                  <a:srgbClr val="0097B2"/>
                </a:solidFill>
              </a:rPr>
              <a:t>1</a:t>
            </a:r>
          </a:p>
        </p:txBody>
      </p:sp>
      <p:sp>
        <p:nvSpPr>
          <p:cNvPr id="9" name="ZoneTexte 8">
            <a:extLst>
              <a:ext uri="{FF2B5EF4-FFF2-40B4-BE49-F238E27FC236}">
                <a16:creationId xmlns:a16="http://schemas.microsoft.com/office/drawing/2014/main" id="{81A08A4B-0449-CB09-0198-E10F9341547D}"/>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9DFE29BE-5376-6593-F6AD-6C349A00F402}"/>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D5BA46D0-C91E-EB94-E480-68722BEC855D}"/>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B7D55759-8703-8CEC-63FC-7BC8B84F20C1}"/>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8F47971-66BC-18AB-E622-E7874B9AAEE9}"/>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C7495625-323C-78C4-EAE3-B962877335C7}"/>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A55F6F1F-ED96-6BDB-99B1-ECD0D1E0C6FD}"/>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25" name="ZoneTexte 24">
            <a:extLst>
              <a:ext uri="{FF2B5EF4-FFF2-40B4-BE49-F238E27FC236}">
                <a16:creationId xmlns:a16="http://schemas.microsoft.com/office/drawing/2014/main" id="{8DF89F4C-3515-76D1-38AB-6A76C038A1E1}"/>
              </a:ext>
            </a:extLst>
          </p:cNvPr>
          <p:cNvSpPr txBox="1"/>
          <p:nvPr/>
        </p:nvSpPr>
        <p:spPr>
          <a:xfrm>
            <a:off x="4449663"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418776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8CF25-F1CF-0BF4-330D-522D634C0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6B7641-6148-ECF8-23BE-558C8E88A09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4F76D8-4E86-910F-66D3-1F059D0E283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6F69FE-2EC8-2E3A-7827-6A250024417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BE1005E-091D-7684-AB49-85D2652E4FA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B61611B-7240-1030-EF14-EC7D3FCB23F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1BDAE92-2094-086B-8D6B-EA135717002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6D47A77-9CEE-1085-D69C-E7580A057C3A}"/>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6EF87896-28C0-BF97-1495-8C7F1A0B0399}"/>
              </a:ext>
            </a:extLst>
          </p:cNvPr>
          <p:cNvSpPr txBox="1"/>
          <p:nvPr/>
        </p:nvSpPr>
        <p:spPr>
          <a:xfrm>
            <a:off x="8435697" y="3162300"/>
            <a:ext cx="1011772" cy="1323439"/>
          </a:xfrm>
          <a:prstGeom prst="rect">
            <a:avLst/>
          </a:prstGeom>
          <a:noFill/>
        </p:spPr>
        <p:txBody>
          <a:bodyPr wrap="square" rtlCol="0">
            <a:spAutoFit/>
          </a:bodyPr>
          <a:lstStyle/>
          <a:p>
            <a:r>
              <a:rPr lang="fr-FR" sz="8000" b="1" dirty="0">
                <a:solidFill>
                  <a:srgbClr val="C00000"/>
                </a:solidFill>
              </a:rPr>
              <a:t>3</a:t>
            </a:r>
          </a:p>
        </p:txBody>
      </p:sp>
      <p:sp>
        <p:nvSpPr>
          <p:cNvPr id="10" name="ZoneTexte 9">
            <a:extLst>
              <a:ext uri="{FF2B5EF4-FFF2-40B4-BE49-F238E27FC236}">
                <a16:creationId xmlns:a16="http://schemas.microsoft.com/office/drawing/2014/main" id="{3F981885-BD0D-949A-9DD2-E7CB263C0EC1}"/>
              </a:ext>
            </a:extLst>
          </p:cNvPr>
          <p:cNvSpPr txBox="1"/>
          <p:nvPr/>
        </p:nvSpPr>
        <p:spPr>
          <a:xfrm>
            <a:off x="8437029" y="4323560"/>
            <a:ext cx="1011772" cy="1323439"/>
          </a:xfrm>
          <a:prstGeom prst="rect">
            <a:avLst/>
          </a:prstGeom>
          <a:noFill/>
        </p:spPr>
        <p:txBody>
          <a:bodyPr wrap="square" rtlCol="0">
            <a:spAutoFit/>
          </a:bodyPr>
          <a:lstStyle/>
          <a:p>
            <a:r>
              <a:rPr lang="fr-FR" sz="8000" b="1" dirty="0">
                <a:solidFill>
                  <a:srgbClr val="C00000"/>
                </a:solidFill>
              </a:rPr>
              <a:t>7</a:t>
            </a:r>
          </a:p>
        </p:txBody>
      </p:sp>
      <p:sp>
        <p:nvSpPr>
          <p:cNvPr id="12" name="ZoneTexte 11">
            <a:extLst>
              <a:ext uri="{FF2B5EF4-FFF2-40B4-BE49-F238E27FC236}">
                <a16:creationId xmlns:a16="http://schemas.microsoft.com/office/drawing/2014/main" id="{C6F2C602-12AC-696B-CE5D-98E27DBB9BFC}"/>
              </a:ext>
            </a:extLst>
          </p:cNvPr>
          <p:cNvSpPr txBox="1"/>
          <p:nvPr/>
        </p:nvSpPr>
        <p:spPr>
          <a:xfrm>
            <a:off x="7242678" y="5875222"/>
            <a:ext cx="1011772" cy="1323439"/>
          </a:xfrm>
          <a:prstGeom prst="rect">
            <a:avLst/>
          </a:prstGeom>
          <a:noFill/>
        </p:spPr>
        <p:txBody>
          <a:bodyPr wrap="square" rtlCol="0">
            <a:spAutoFit/>
          </a:bodyPr>
          <a:lstStyle/>
          <a:p>
            <a:r>
              <a:rPr lang="fr-FR" sz="8000" b="1" dirty="0">
                <a:solidFill>
                  <a:srgbClr val="00B050"/>
                </a:solidFill>
              </a:rPr>
              <a:t>4</a:t>
            </a:r>
          </a:p>
        </p:txBody>
      </p:sp>
      <p:sp>
        <p:nvSpPr>
          <p:cNvPr id="14" name="ZoneTexte 13">
            <a:extLst>
              <a:ext uri="{FF2B5EF4-FFF2-40B4-BE49-F238E27FC236}">
                <a16:creationId xmlns:a16="http://schemas.microsoft.com/office/drawing/2014/main" id="{995A382A-37E0-3131-FA73-43E698A02908}"/>
              </a:ext>
            </a:extLst>
          </p:cNvPr>
          <p:cNvSpPr txBox="1"/>
          <p:nvPr/>
        </p:nvSpPr>
        <p:spPr>
          <a:xfrm>
            <a:off x="7522629" y="3162300"/>
            <a:ext cx="1011772" cy="1323439"/>
          </a:xfrm>
          <a:prstGeom prst="rect">
            <a:avLst/>
          </a:prstGeom>
          <a:noFill/>
        </p:spPr>
        <p:txBody>
          <a:bodyPr wrap="square" rtlCol="0">
            <a:spAutoFit/>
          </a:bodyPr>
          <a:lstStyle/>
          <a:p>
            <a:r>
              <a:rPr lang="fr-FR" sz="8000" b="1" dirty="0">
                <a:solidFill>
                  <a:srgbClr val="0097B2"/>
                </a:solidFill>
              </a:rPr>
              <a:t>6</a:t>
            </a:r>
          </a:p>
        </p:txBody>
      </p:sp>
      <p:sp>
        <p:nvSpPr>
          <p:cNvPr id="16" name="ZoneTexte 15">
            <a:extLst>
              <a:ext uri="{FF2B5EF4-FFF2-40B4-BE49-F238E27FC236}">
                <a16:creationId xmlns:a16="http://schemas.microsoft.com/office/drawing/2014/main" id="{60AC0B94-2C5D-26B8-8003-5C1CE9BDE37B}"/>
              </a:ext>
            </a:extLst>
          </p:cNvPr>
          <p:cNvSpPr txBox="1"/>
          <p:nvPr/>
        </p:nvSpPr>
        <p:spPr>
          <a:xfrm>
            <a:off x="6235985" y="5861502"/>
            <a:ext cx="1011772" cy="1323439"/>
          </a:xfrm>
          <a:prstGeom prst="rect">
            <a:avLst/>
          </a:prstGeom>
          <a:noFill/>
        </p:spPr>
        <p:txBody>
          <a:bodyPr wrap="square" rtlCol="0">
            <a:spAutoFit/>
          </a:bodyPr>
          <a:lstStyle/>
          <a:p>
            <a:r>
              <a:rPr lang="fr-FR" sz="8000" b="1" dirty="0">
                <a:solidFill>
                  <a:srgbClr val="00B050"/>
                </a:solidFill>
              </a:rPr>
              <a:t>4</a:t>
            </a:r>
          </a:p>
        </p:txBody>
      </p:sp>
      <p:sp>
        <p:nvSpPr>
          <p:cNvPr id="18" name="ZoneTexte 17">
            <a:extLst>
              <a:ext uri="{FF2B5EF4-FFF2-40B4-BE49-F238E27FC236}">
                <a16:creationId xmlns:a16="http://schemas.microsoft.com/office/drawing/2014/main" id="{D21D7A4A-8671-25DE-5DA0-6AFAAEC5B31D}"/>
              </a:ext>
            </a:extLst>
          </p:cNvPr>
          <p:cNvSpPr txBox="1"/>
          <p:nvPr/>
        </p:nvSpPr>
        <p:spPr>
          <a:xfrm>
            <a:off x="8534401" y="5829300"/>
            <a:ext cx="1011772" cy="1323439"/>
          </a:xfrm>
          <a:prstGeom prst="rect">
            <a:avLst/>
          </a:prstGeom>
          <a:noFill/>
          <a:ln>
            <a:solidFill>
              <a:schemeClr val="bg1"/>
            </a:solidFill>
          </a:ln>
        </p:spPr>
        <p:txBody>
          <a:bodyPr wrap="square" rtlCol="0">
            <a:spAutoFit/>
          </a:bodyPr>
          <a:lstStyle/>
          <a:p>
            <a:r>
              <a:rPr lang="fr-FR" sz="8000" b="1" dirty="0">
                <a:solidFill>
                  <a:srgbClr val="00B050"/>
                </a:solidFill>
              </a:rPr>
              <a:t>1</a:t>
            </a:r>
          </a:p>
        </p:txBody>
      </p:sp>
      <p:cxnSp>
        <p:nvCxnSpPr>
          <p:cNvPr id="21" name="Connecteur droit 20">
            <a:extLst>
              <a:ext uri="{FF2B5EF4-FFF2-40B4-BE49-F238E27FC236}">
                <a16:creationId xmlns:a16="http://schemas.microsoft.com/office/drawing/2014/main" id="{02D72AC4-4448-9C8D-2FE4-D2CA8AD1F847}"/>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F7C1F97-0FFC-BCE3-70BB-60EDFD408783}"/>
              </a:ext>
            </a:extLst>
          </p:cNvPr>
          <p:cNvSpPr txBox="1"/>
          <p:nvPr/>
        </p:nvSpPr>
        <p:spPr>
          <a:xfrm>
            <a:off x="7522629" y="4320593"/>
            <a:ext cx="1011772" cy="1323439"/>
          </a:xfrm>
          <a:prstGeom prst="rect">
            <a:avLst/>
          </a:prstGeom>
          <a:noFill/>
        </p:spPr>
        <p:txBody>
          <a:bodyPr wrap="square" rtlCol="0">
            <a:spAutoFit/>
          </a:bodyPr>
          <a:lstStyle/>
          <a:p>
            <a:r>
              <a:rPr lang="fr-FR" sz="8000" b="1" dirty="0">
                <a:solidFill>
                  <a:srgbClr val="0097B2"/>
                </a:solidFill>
              </a:rPr>
              <a:t>1</a:t>
            </a:r>
          </a:p>
        </p:txBody>
      </p:sp>
      <p:sp>
        <p:nvSpPr>
          <p:cNvPr id="9" name="ZoneTexte 8">
            <a:extLst>
              <a:ext uri="{FF2B5EF4-FFF2-40B4-BE49-F238E27FC236}">
                <a16:creationId xmlns:a16="http://schemas.microsoft.com/office/drawing/2014/main" id="{383DE426-4B29-5430-F905-CF10C6F5ECF7}"/>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ACEF75FD-7844-A7D3-22C4-F29686098306}"/>
              </a:ext>
            </a:extLst>
          </p:cNvPr>
          <p:cNvSpPr txBox="1"/>
          <p:nvPr/>
        </p:nvSpPr>
        <p:spPr>
          <a:xfrm>
            <a:off x="7296927" y="6916519"/>
            <a:ext cx="1011772" cy="1323439"/>
          </a:xfrm>
          <a:prstGeom prst="rect">
            <a:avLst/>
          </a:prstGeom>
          <a:noFill/>
        </p:spPr>
        <p:txBody>
          <a:bodyPr wrap="square" rtlCol="0">
            <a:spAutoFit/>
          </a:bodyPr>
          <a:lstStyle/>
          <a:p>
            <a:r>
              <a:rPr lang="fr-FR" sz="8000" b="1" dirty="0">
                <a:solidFill>
                  <a:srgbClr val="FF0000"/>
                </a:solidFill>
              </a:rPr>
              <a:t>3</a:t>
            </a:r>
          </a:p>
        </p:txBody>
      </p:sp>
      <p:sp>
        <p:nvSpPr>
          <p:cNvPr id="13" name="ZoneTexte 12">
            <a:extLst>
              <a:ext uri="{FF2B5EF4-FFF2-40B4-BE49-F238E27FC236}">
                <a16:creationId xmlns:a16="http://schemas.microsoft.com/office/drawing/2014/main" id="{DB7AE959-7488-E9CD-9A90-1AA9B3D3149E}"/>
              </a:ext>
            </a:extLst>
          </p:cNvPr>
          <p:cNvSpPr txBox="1"/>
          <p:nvPr/>
        </p:nvSpPr>
        <p:spPr>
          <a:xfrm>
            <a:off x="6241064" y="6916519"/>
            <a:ext cx="1011772" cy="1323439"/>
          </a:xfrm>
          <a:prstGeom prst="rect">
            <a:avLst/>
          </a:prstGeom>
          <a:noFill/>
        </p:spPr>
        <p:txBody>
          <a:bodyPr wrap="square" rtlCol="0">
            <a:spAutoFit/>
          </a:bodyPr>
          <a:lstStyle/>
          <a:p>
            <a:r>
              <a:rPr lang="fr-FR" sz="8000" b="1" dirty="0">
                <a:solidFill>
                  <a:srgbClr val="FF0000"/>
                </a:solidFill>
              </a:rPr>
              <a:t>6</a:t>
            </a:r>
          </a:p>
        </p:txBody>
      </p:sp>
      <p:cxnSp>
        <p:nvCxnSpPr>
          <p:cNvPr id="17" name="Connecteur droit 16">
            <a:extLst>
              <a:ext uri="{FF2B5EF4-FFF2-40B4-BE49-F238E27FC236}">
                <a16:creationId xmlns:a16="http://schemas.microsoft.com/office/drawing/2014/main" id="{C06A7A8A-1E48-7449-BFA8-15EE5D29C293}"/>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B9B17000-2643-B97F-CE29-37D805E7B8B1}"/>
              </a:ext>
            </a:extLst>
          </p:cNvPr>
          <p:cNvSpPr txBox="1"/>
          <p:nvPr/>
        </p:nvSpPr>
        <p:spPr>
          <a:xfrm>
            <a:off x="8529322" y="8286565"/>
            <a:ext cx="1011772" cy="1323439"/>
          </a:xfrm>
          <a:prstGeom prst="rect">
            <a:avLst/>
          </a:prstGeom>
          <a:noFill/>
        </p:spPr>
        <p:txBody>
          <a:bodyPr wrap="square" rtlCol="0">
            <a:spAutoFit/>
          </a:bodyPr>
          <a:lstStyle/>
          <a:p>
            <a:r>
              <a:rPr lang="fr-FR" sz="8000" b="1" dirty="0"/>
              <a:t>1</a:t>
            </a:r>
          </a:p>
        </p:txBody>
      </p:sp>
      <p:sp>
        <p:nvSpPr>
          <p:cNvPr id="22" name="ZoneTexte 21">
            <a:extLst>
              <a:ext uri="{FF2B5EF4-FFF2-40B4-BE49-F238E27FC236}">
                <a16:creationId xmlns:a16="http://schemas.microsoft.com/office/drawing/2014/main" id="{90A1651F-9F5B-1CC7-5AA0-2A7D6E0E349B}"/>
              </a:ext>
            </a:extLst>
          </p:cNvPr>
          <p:cNvSpPr txBox="1"/>
          <p:nvPr/>
        </p:nvSpPr>
        <p:spPr>
          <a:xfrm>
            <a:off x="7296927" y="8306984"/>
            <a:ext cx="1011772" cy="1323439"/>
          </a:xfrm>
          <a:prstGeom prst="rect">
            <a:avLst/>
          </a:prstGeom>
          <a:noFill/>
        </p:spPr>
        <p:txBody>
          <a:bodyPr wrap="square" rtlCol="0">
            <a:spAutoFit/>
          </a:bodyPr>
          <a:lstStyle/>
          <a:p>
            <a:r>
              <a:rPr lang="fr-FR" sz="8000" b="1" dirty="0"/>
              <a:t>7</a:t>
            </a:r>
          </a:p>
        </p:txBody>
      </p:sp>
      <p:sp>
        <p:nvSpPr>
          <p:cNvPr id="24" name="ZoneTexte 23">
            <a:extLst>
              <a:ext uri="{FF2B5EF4-FFF2-40B4-BE49-F238E27FC236}">
                <a16:creationId xmlns:a16="http://schemas.microsoft.com/office/drawing/2014/main" id="{0941A089-9CBA-D06B-D842-2363C8F2073E}"/>
              </a:ext>
            </a:extLst>
          </p:cNvPr>
          <p:cNvSpPr txBox="1"/>
          <p:nvPr/>
        </p:nvSpPr>
        <p:spPr>
          <a:xfrm>
            <a:off x="6241064" y="8306984"/>
            <a:ext cx="1011772" cy="1323439"/>
          </a:xfrm>
          <a:prstGeom prst="rect">
            <a:avLst/>
          </a:prstGeom>
          <a:noFill/>
        </p:spPr>
        <p:txBody>
          <a:bodyPr wrap="square" rtlCol="0">
            <a:spAutoFit/>
          </a:bodyPr>
          <a:lstStyle/>
          <a:p>
            <a:r>
              <a:rPr lang="fr-FR" sz="8000" b="1" dirty="0"/>
              <a:t>0</a:t>
            </a:r>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318DF7A8-A935-9635-B589-378ED81FF2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37E6E12F-78C1-DBB7-1AF3-FB1C0E03A9AF}"/>
              </a:ext>
            </a:extLst>
          </p:cNvPr>
          <p:cNvSpPr txBox="1"/>
          <p:nvPr/>
        </p:nvSpPr>
        <p:spPr>
          <a:xfrm>
            <a:off x="7497073" y="2956761"/>
            <a:ext cx="600036" cy="646331"/>
          </a:xfrm>
          <a:prstGeom prst="rect">
            <a:avLst/>
          </a:prstGeom>
          <a:noFill/>
        </p:spPr>
        <p:txBody>
          <a:bodyPr wrap="square" rtlCol="0">
            <a:spAutoFit/>
          </a:bodyPr>
          <a:lstStyle/>
          <a:p>
            <a:r>
              <a:rPr lang="fr-FR" sz="3600" b="1" dirty="0">
                <a:solidFill>
                  <a:srgbClr val="00B050"/>
                </a:solidFill>
              </a:rPr>
              <a:t>2</a:t>
            </a:r>
            <a:endParaRPr lang="fr-FR" sz="2400" b="1" dirty="0">
              <a:solidFill>
                <a:srgbClr val="00B050"/>
              </a:solidFill>
            </a:endParaRPr>
          </a:p>
        </p:txBody>
      </p:sp>
      <p:cxnSp>
        <p:nvCxnSpPr>
          <p:cNvPr id="28" name="Connecteur droit avec flèche 27">
            <a:extLst>
              <a:ext uri="{FF2B5EF4-FFF2-40B4-BE49-F238E27FC236}">
                <a16:creationId xmlns:a16="http://schemas.microsoft.com/office/drawing/2014/main" id="{5FF12AD2-57D7-4FFD-6616-B2D030C1F68E}"/>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8E9F1291-DEAE-BF7C-02FB-DAED815D598D}"/>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14A6964-35A8-CCD5-E33B-44AA326BB2C0}"/>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9DC7F568-7BD3-1D5C-3DAC-151E352AC035}"/>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E62ED57E-C3C8-D845-10A6-BD4E3411458F}"/>
              </a:ext>
            </a:extLst>
          </p:cNvPr>
          <p:cNvSpPr txBox="1"/>
          <p:nvPr/>
        </p:nvSpPr>
        <p:spPr>
          <a:xfrm>
            <a:off x="5364576" y="8315861"/>
            <a:ext cx="1011772" cy="1323439"/>
          </a:xfrm>
          <a:prstGeom prst="rect">
            <a:avLst/>
          </a:prstGeom>
          <a:noFill/>
        </p:spPr>
        <p:txBody>
          <a:bodyPr wrap="square" rtlCol="0">
            <a:spAutoFit/>
          </a:bodyPr>
          <a:lstStyle/>
          <a:p>
            <a:r>
              <a:rPr lang="ar-MA" sz="8000" b="1" dirty="0"/>
              <a:t>1</a:t>
            </a:r>
            <a:endParaRPr lang="fr-FR" sz="8000" b="1" dirty="0"/>
          </a:p>
        </p:txBody>
      </p:sp>
      <p:sp>
        <p:nvSpPr>
          <p:cNvPr id="34" name="ZoneTexte 33">
            <a:extLst>
              <a:ext uri="{FF2B5EF4-FFF2-40B4-BE49-F238E27FC236}">
                <a16:creationId xmlns:a16="http://schemas.microsoft.com/office/drawing/2014/main" id="{95DEEBA3-63CE-4000-FD11-D9AF1EB5DD35}"/>
              </a:ext>
            </a:extLst>
          </p:cNvPr>
          <p:cNvSpPr txBox="1"/>
          <p:nvPr/>
        </p:nvSpPr>
        <p:spPr>
          <a:xfrm>
            <a:off x="4449663" y="6388268"/>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1599716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3F2D-12FE-7308-3F89-7E70C76B9F8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06BBE5-34EF-7A1B-5D66-A3902DF4268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25EC2D-955C-2171-92E6-7260C78DBF9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06F2A0-FC60-DE5B-8018-15A26F54BF53}"/>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439153F-E6E8-AC6A-2686-ADA765D1BBC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CF77DE3-A5C1-69E3-84BB-258257D06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3B0783C-22A8-8415-97B2-D8A37D53B86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03585BEA-D723-4D6A-B584-B641B20CA0C1}"/>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D75CC0BE-2232-6B3A-1970-50B598B1DCBC}"/>
              </a:ext>
            </a:extLst>
          </p:cNvPr>
          <p:cNvSpPr txBox="1"/>
          <p:nvPr/>
        </p:nvSpPr>
        <p:spPr>
          <a:xfrm>
            <a:off x="8435697" y="3162300"/>
            <a:ext cx="1011772" cy="1323439"/>
          </a:xfrm>
          <a:prstGeom prst="rect">
            <a:avLst/>
          </a:prstGeom>
          <a:noFill/>
        </p:spPr>
        <p:txBody>
          <a:bodyPr wrap="square" rtlCol="0">
            <a:spAutoFit/>
          </a:bodyPr>
          <a:lstStyle/>
          <a:p>
            <a:r>
              <a:rPr lang="fr-FR" sz="8000" b="1" dirty="0">
                <a:solidFill>
                  <a:srgbClr val="C00000"/>
                </a:solidFill>
              </a:rPr>
              <a:t>6</a:t>
            </a:r>
          </a:p>
        </p:txBody>
      </p:sp>
      <p:sp>
        <p:nvSpPr>
          <p:cNvPr id="10" name="ZoneTexte 9">
            <a:extLst>
              <a:ext uri="{FF2B5EF4-FFF2-40B4-BE49-F238E27FC236}">
                <a16:creationId xmlns:a16="http://schemas.microsoft.com/office/drawing/2014/main" id="{74BE620F-2C94-3F9E-45A5-FAC6674FD107}"/>
              </a:ext>
            </a:extLst>
          </p:cNvPr>
          <p:cNvSpPr txBox="1"/>
          <p:nvPr/>
        </p:nvSpPr>
        <p:spPr>
          <a:xfrm>
            <a:off x="8437029" y="4323560"/>
            <a:ext cx="1011772" cy="1323439"/>
          </a:xfrm>
          <a:prstGeom prst="rect">
            <a:avLst/>
          </a:prstGeom>
          <a:noFill/>
        </p:spPr>
        <p:txBody>
          <a:bodyPr wrap="square" rtlCol="0">
            <a:spAutoFit/>
          </a:bodyPr>
          <a:lstStyle/>
          <a:p>
            <a:r>
              <a:rPr lang="fr-FR" sz="8000" b="1" dirty="0">
                <a:solidFill>
                  <a:srgbClr val="C00000"/>
                </a:solidFill>
              </a:rPr>
              <a:t>4</a:t>
            </a:r>
          </a:p>
        </p:txBody>
      </p:sp>
      <p:sp>
        <p:nvSpPr>
          <p:cNvPr id="12" name="ZoneTexte 11">
            <a:extLst>
              <a:ext uri="{FF2B5EF4-FFF2-40B4-BE49-F238E27FC236}">
                <a16:creationId xmlns:a16="http://schemas.microsoft.com/office/drawing/2014/main" id="{4BE25FCA-BE4E-8FAD-34A7-7C4E548C9F9D}"/>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92E6072A-2BDA-4EC4-196C-EA8FF0F7618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EC22036F-F31E-3D6A-C004-CAC258B64147}"/>
              </a:ext>
            </a:extLst>
          </p:cNvPr>
          <p:cNvSpPr txBox="1"/>
          <p:nvPr/>
        </p:nvSpPr>
        <p:spPr>
          <a:xfrm>
            <a:off x="7522629" y="3162300"/>
            <a:ext cx="1011772" cy="1323439"/>
          </a:xfrm>
          <a:prstGeom prst="rect">
            <a:avLst/>
          </a:prstGeom>
          <a:noFill/>
        </p:spPr>
        <p:txBody>
          <a:bodyPr wrap="square" rtlCol="0">
            <a:spAutoFit/>
          </a:bodyPr>
          <a:lstStyle/>
          <a:p>
            <a:r>
              <a:rPr lang="fr-FR" sz="8000" b="1" dirty="0">
                <a:solidFill>
                  <a:srgbClr val="0097B2"/>
                </a:solidFill>
              </a:rPr>
              <a:t>8</a:t>
            </a:r>
          </a:p>
        </p:txBody>
      </p:sp>
      <p:sp>
        <p:nvSpPr>
          <p:cNvPr id="16" name="ZoneTexte 15">
            <a:extLst>
              <a:ext uri="{FF2B5EF4-FFF2-40B4-BE49-F238E27FC236}">
                <a16:creationId xmlns:a16="http://schemas.microsoft.com/office/drawing/2014/main" id="{403ED320-3B6F-864A-AC3D-894A122DDCF8}"/>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72B4B9C8-BFB4-309D-99C4-6934DEDCA90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DD607EC4-D04A-A83B-99C1-2F3380ABF120}"/>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D6715F56-64E9-D6AD-D100-66BDC2981905}"/>
              </a:ext>
            </a:extLst>
          </p:cNvPr>
          <p:cNvSpPr txBox="1"/>
          <p:nvPr/>
        </p:nvSpPr>
        <p:spPr>
          <a:xfrm>
            <a:off x="7522629" y="4320593"/>
            <a:ext cx="1011772" cy="1323439"/>
          </a:xfrm>
          <a:prstGeom prst="rect">
            <a:avLst/>
          </a:prstGeom>
          <a:noFill/>
        </p:spPr>
        <p:txBody>
          <a:bodyPr wrap="square" rtlCol="0">
            <a:spAutoFit/>
          </a:bodyPr>
          <a:lstStyle/>
          <a:p>
            <a:r>
              <a:rPr lang="fr-FR" sz="8000" b="1" dirty="0">
                <a:solidFill>
                  <a:srgbClr val="0097B2"/>
                </a:solidFill>
              </a:rPr>
              <a:t>2</a:t>
            </a:r>
          </a:p>
        </p:txBody>
      </p:sp>
      <p:sp>
        <p:nvSpPr>
          <p:cNvPr id="9" name="ZoneTexte 8">
            <a:extLst>
              <a:ext uri="{FF2B5EF4-FFF2-40B4-BE49-F238E27FC236}">
                <a16:creationId xmlns:a16="http://schemas.microsoft.com/office/drawing/2014/main" id="{6A3FCA3B-D3C5-DE16-5824-2088EA068B34}"/>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FF4D1F4F-C257-CDE5-47F6-BF488E390749}"/>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E98AAFC0-8638-52F3-F9EE-6B023A30AC66}"/>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625112C9-2129-F457-E088-45C56EE48CCB}"/>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9F50248-836A-20E7-B536-2C869F9CDD22}"/>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0AC6AC88-F2CC-D871-576E-78F7098D38D8}"/>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7DCC1265-127B-C22A-EB9F-6BD295ADB682}"/>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19" name="ZoneTexte 18">
            <a:extLst>
              <a:ext uri="{FF2B5EF4-FFF2-40B4-BE49-F238E27FC236}">
                <a16:creationId xmlns:a16="http://schemas.microsoft.com/office/drawing/2014/main" id="{205DD5C7-FD2D-359B-605A-81047CBB4286}"/>
              </a:ext>
            </a:extLst>
          </p:cNvPr>
          <p:cNvSpPr txBox="1"/>
          <p:nvPr/>
        </p:nvSpPr>
        <p:spPr>
          <a:xfrm>
            <a:off x="4259427"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1336519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4675C-67EE-65CD-74CA-3CB5DF1765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D83DBA7-2BE5-984D-2D9B-C046649380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4E67AC-D277-8048-8F65-0DB996E8843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28CCD1-C6DF-603A-4B41-F1546894316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7C7A27-4977-50F1-CBF2-F6B78A73FCF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F0B67B-708E-84A9-364E-5727088A04A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20A4310-C1A8-5CFC-367A-C724469808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E1DCE87-E24B-F448-4EA7-A0FA3BC77DA3}"/>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EBA1B6C8-DE2E-AD7D-0506-F4658BBF1B51}"/>
              </a:ext>
            </a:extLst>
          </p:cNvPr>
          <p:cNvSpPr txBox="1"/>
          <p:nvPr/>
        </p:nvSpPr>
        <p:spPr>
          <a:xfrm>
            <a:off x="8435697" y="3162300"/>
            <a:ext cx="1011772" cy="1323439"/>
          </a:xfrm>
          <a:prstGeom prst="rect">
            <a:avLst/>
          </a:prstGeom>
          <a:noFill/>
        </p:spPr>
        <p:txBody>
          <a:bodyPr wrap="square" rtlCol="0">
            <a:spAutoFit/>
          </a:bodyPr>
          <a:lstStyle/>
          <a:p>
            <a:r>
              <a:rPr lang="fr-FR" sz="8000" b="1" dirty="0">
                <a:solidFill>
                  <a:srgbClr val="C00000"/>
                </a:solidFill>
              </a:rPr>
              <a:t>6</a:t>
            </a:r>
          </a:p>
        </p:txBody>
      </p:sp>
      <p:sp>
        <p:nvSpPr>
          <p:cNvPr id="10" name="ZoneTexte 9">
            <a:extLst>
              <a:ext uri="{FF2B5EF4-FFF2-40B4-BE49-F238E27FC236}">
                <a16:creationId xmlns:a16="http://schemas.microsoft.com/office/drawing/2014/main" id="{1D800A4A-22BC-2CD2-3A64-ED593B14D1EA}"/>
              </a:ext>
            </a:extLst>
          </p:cNvPr>
          <p:cNvSpPr txBox="1"/>
          <p:nvPr/>
        </p:nvSpPr>
        <p:spPr>
          <a:xfrm>
            <a:off x="8437029" y="4323560"/>
            <a:ext cx="1011772" cy="1323439"/>
          </a:xfrm>
          <a:prstGeom prst="rect">
            <a:avLst/>
          </a:prstGeom>
          <a:noFill/>
        </p:spPr>
        <p:txBody>
          <a:bodyPr wrap="square" rtlCol="0">
            <a:spAutoFit/>
          </a:bodyPr>
          <a:lstStyle/>
          <a:p>
            <a:r>
              <a:rPr lang="fr-FR" sz="8000" b="1" dirty="0">
                <a:solidFill>
                  <a:srgbClr val="C00000"/>
                </a:solidFill>
              </a:rPr>
              <a:t>4</a:t>
            </a:r>
          </a:p>
        </p:txBody>
      </p:sp>
      <p:sp>
        <p:nvSpPr>
          <p:cNvPr id="12" name="ZoneTexte 11">
            <a:extLst>
              <a:ext uri="{FF2B5EF4-FFF2-40B4-BE49-F238E27FC236}">
                <a16:creationId xmlns:a16="http://schemas.microsoft.com/office/drawing/2014/main" id="{46405E85-836C-060F-72B2-46920E96399E}"/>
              </a:ext>
            </a:extLst>
          </p:cNvPr>
          <p:cNvSpPr txBox="1"/>
          <p:nvPr/>
        </p:nvSpPr>
        <p:spPr>
          <a:xfrm>
            <a:off x="7242678" y="5875222"/>
            <a:ext cx="1011772" cy="1323439"/>
          </a:xfrm>
          <a:prstGeom prst="rect">
            <a:avLst/>
          </a:prstGeom>
          <a:noFill/>
        </p:spPr>
        <p:txBody>
          <a:bodyPr wrap="square" rtlCol="0">
            <a:spAutoFit/>
          </a:bodyPr>
          <a:lstStyle/>
          <a:p>
            <a:r>
              <a:rPr lang="fr-FR" sz="8000" b="1" dirty="0">
                <a:solidFill>
                  <a:srgbClr val="00B050"/>
                </a:solidFill>
              </a:rPr>
              <a:t>4</a:t>
            </a:r>
          </a:p>
        </p:txBody>
      </p:sp>
      <p:sp>
        <p:nvSpPr>
          <p:cNvPr id="14" name="ZoneTexte 13">
            <a:extLst>
              <a:ext uri="{FF2B5EF4-FFF2-40B4-BE49-F238E27FC236}">
                <a16:creationId xmlns:a16="http://schemas.microsoft.com/office/drawing/2014/main" id="{C222A0C6-C026-A961-3010-C2C55132E893}"/>
              </a:ext>
            </a:extLst>
          </p:cNvPr>
          <p:cNvSpPr txBox="1"/>
          <p:nvPr/>
        </p:nvSpPr>
        <p:spPr>
          <a:xfrm>
            <a:off x="7522629" y="3162300"/>
            <a:ext cx="1011772" cy="1323439"/>
          </a:xfrm>
          <a:prstGeom prst="rect">
            <a:avLst/>
          </a:prstGeom>
          <a:noFill/>
        </p:spPr>
        <p:txBody>
          <a:bodyPr wrap="square" rtlCol="0">
            <a:spAutoFit/>
          </a:bodyPr>
          <a:lstStyle/>
          <a:p>
            <a:r>
              <a:rPr lang="fr-FR" sz="8000" b="1" dirty="0">
                <a:solidFill>
                  <a:srgbClr val="0097B2"/>
                </a:solidFill>
              </a:rPr>
              <a:t>8</a:t>
            </a:r>
          </a:p>
        </p:txBody>
      </p:sp>
      <p:sp>
        <p:nvSpPr>
          <p:cNvPr id="16" name="ZoneTexte 15">
            <a:extLst>
              <a:ext uri="{FF2B5EF4-FFF2-40B4-BE49-F238E27FC236}">
                <a16:creationId xmlns:a16="http://schemas.microsoft.com/office/drawing/2014/main" id="{B9321E0A-E20C-0BAD-3E4A-776D4F69D0E4}"/>
              </a:ext>
            </a:extLst>
          </p:cNvPr>
          <p:cNvSpPr txBox="1"/>
          <p:nvPr/>
        </p:nvSpPr>
        <p:spPr>
          <a:xfrm>
            <a:off x="6235985" y="5861502"/>
            <a:ext cx="1011772" cy="1323439"/>
          </a:xfrm>
          <a:prstGeom prst="rect">
            <a:avLst/>
          </a:prstGeom>
          <a:noFill/>
        </p:spPr>
        <p:txBody>
          <a:bodyPr wrap="square" rtlCol="0">
            <a:spAutoFit/>
          </a:bodyPr>
          <a:lstStyle/>
          <a:p>
            <a:r>
              <a:rPr lang="fr-FR" sz="8000" b="1" dirty="0">
                <a:solidFill>
                  <a:srgbClr val="00B050"/>
                </a:solidFill>
              </a:rPr>
              <a:t>3</a:t>
            </a:r>
          </a:p>
        </p:txBody>
      </p:sp>
      <p:sp>
        <p:nvSpPr>
          <p:cNvPr id="18" name="ZoneTexte 17">
            <a:extLst>
              <a:ext uri="{FF2B5EF4-FFF2-40B4-BE49-F238E27FC236}">
                <a16:creationId xmlns:a16="http://schemas.microsoft.com/office/drawing/2014/main" id="{1D068D13-A71E-FABB-B71B-6DE5B96A2FA1}"/>
              </a:ext>
            </a:extLst>
          </p:cNvPr>
          <p:cNvSpPr txBox="1"/>
          <p:nvPr/>
        </p:nvSpPr>
        <p:spPr>
          <a:xfrm>
            <a:off x="8534401" y="5872779"/>
            <a:ext cx="1011772" cy="1323439"/>
          </a:xfrm>
          <a:prstGeom prst="rect">
            <a:avLst/>
          </a:prstGeom>
          <a:noFill/>
          <a:ln>
            <a:solidFill>
              <a:schemeClr val="bg1"/>
            </a:solidFill>
          </a:ln>
        </p:spPr>
        <p:txBody>
          <a:bodyPr wrap="square" rtlCol="0">
            <a:spAutoFit/>
          </a:bodyPr>
          <a:lstStyle/>
          <a:p>
            <a:r>
              <a:rPr lang="fr-FR" sz="8000" b="1" dirty="0">
                <a:solidFill>
                  <a:srgbClr val="00B050"/>
                </a:solidFill>
              </a:rPr>
              <a:t>4</a:t>
            </a:r>
          </a:p>
        </p:txBody>
      </p:sp>
      <p:cxnSp>
        <p:nvCxnSpPr>
          <p:cNvPr id="21" name="Connecteur droit 20">
            <a:extLst>
              <a:ext uri="{FF2B5EF4-FFF2-40B4-BE49-F238E27FC236}">
                <a16:creationId xmlns:a16="http://schemas.microsoft.com/office/drawing/2014/main" id="{12029EA3-2658-04FB-22D6-A7E24C3E92E3}"/>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2ACB4CF5-8F48-0F42-F2D5-3F266F3A4BD7}"/>
              </a:ext>
            </a:extLst>
          </p:cNvPr>
          <p:cNvSpPr txBox="1"/>
          <p:nvPr/>
        </p:nvSpPr>
        <p:spPr>
          <a:xfrm>
            <a:off x="7522629" y="4320593"/>
            <a:ext cx="1011772" cy="1323439"/>
          </a:xfrm>
          <a:prstGeom prst="rect">
            <a:avLst/>
          </a:prstGeom>
          <a:noFill/>
        </p:spPr>
        <p:txBody>
          <a:bodyPr wrap="square" rtlCol="0">
            <a:spAutoFit/>
          </a:bodyPr>
          <a:lstStyle/>
          <a:p>
            <a:r>
              <a:rPr lang="fr-FR" sz="8000" b="1" dirty="0">
                <a:solidFill>
                  <a:srgbClr val="0097B2"/>
                </a:solidFill>
              </a:rPr>
              <a:t>2</a:t>
            </a:r>
          </a:p>
        </p:txBody>
      </p:sp>
      <p:sp>
        <p:nvSpPr>
          <p:cNvPr id="9" name="ZoneTexte 8">
            <a:extLst>
              <a:ext uri="{FF2B5EF4-FFF2-40B4-BE49-F238E27FC236}">
                <a16:creationId xmlns:a16="http://schemas.microsoft.com/office/drawing/2014/main" id="{6CA0A2F2-FDC4-69BD-8D90-15BA32E8BD6E}"/>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A9A57FD1-25BD-1C42-4468-8EA11D5C969F}"/>
              </a:ext>
            </a:extLst>
          </p:cNvPr>
          <p:cNvSpPr txBox="1"/>
          <p:nvPr/>
        </p:nvSpPr>
        <p:spPr>
          <a:xfrm>
            <a:off x="7296927" y="6916519"/>
            <a:ext cx="1011772" cy="1323439"/>
          </a:xfrm>
          <a:prstGeom prst="rect">
            <a:avLst/>
          </a:prstGeom>
          <a:noFill/>
        </p:spPr>
        <p:txBody>
          <a:bodyPr wrap="square" rtlCol="0">
            <a:spAutoFit/>
          </a:bodyPr>
          <a:lstStyle/>
          <a:p>
            <a:r>
              <a:rPr lang="fr-FR" sz="8000" b="1" dirty="0">
                <a:solidFill>
                  <a:srgbClr val="FF0000"/>
                </a:solidFill>
              </a:rPr>
              <a:t>2</a:t>
            </a:r>
          </a:p>
        </p:txBody>
      </p:sp>
      <p:sp>
        <p:nvSpPr>
          <p:cNvPr id="13" name="ZoneTexte 12">
            <a:extLst>
              <a:ext uri="{FF2B5EF4-FFF2-40B4-BE49-F238E27FC236}">
                <a16:creationId xmlns:a16="http://schemas.microsoft.com/office/drawing/2014/main" id="{02D3CEFF-3529-13BC-384A-8779B186658C}"/>
              </a:ext>
            </a:extLst>
          </p:cNvPr>
          <p:cNvSpPr txBox="1"/>
          <p:nvPr/>
        </p:nvSpPr>
        <p:spPr>
          <a:xfrm>
            <a:off x="6241064" y="6916519"/>
            <a:ext cx="1011772" cy="1323439"/>
          </a:xfrm>
          <a:prstGeom prst="rect">
            <a:avLst/>
          </a:prstGeom>
          <a:noFill/>
        </p:spPr>
        <p:txBody>
          <a:bodyPr wrap="square" rtlCol="0">
            <a:spAutoFit/>
          </a:bodyPr>
          <a:lstStyle/>
          <a:p>
            <a:r>
              <a:rPr lang="fr-FR" sz="8000" b="1" dirty="0">
                <a:solidFill>
                  <a:srgbClr val="FF0000"/>
                </a:solidFill>
              </a:rPr>
              <a:t>7</a:t>
            </a:r>
          </a:p>
        </p:txBody>
      </p:sp>
      <p:cxnSp>
        <p:nvCxnSpPr>
          <p:cNvPr id="17" name="Connecteur droit 16">
            <a:extLst>
              <a:ext uri="{FF2B5EF4-FFF2-40B4-BE49-F238E27FC236}">
                <a16:creationId xmlns:a16="http://schemas.microsoft.com/office/drawing/2014/main" id="{066C1BCB-9A44-427B-FD14-22452E2A4219}"/>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2F1D4371-7B6E-8023-6CA9-EC2CE5AD2D9C}"/>
              </a:ext>
            </a:extLst>
          </p:cNvPr>
          <p:cNvSpPr txBox="1"/>
          <p:nvPr/>
        </p:nvSpPr>
        <p:spPr>
          <a:xfrm>
            <a:off x="8529322" y="8286565"/>
            <a:ext cx="1011772" cy="1323439"/>
          </a:xfrm>
          <a:prstGeom prst="rect">
            <a:avLst/>
          </a:prstGeom>
          <a:noFill/>
        </p:spPr>
        <p:txBody>
          <a:bodyPr wrap="square" rtlCol="0">
            <a:spAutoFit/>
          </a:bodyPr>
          <a:lstStyle/>
          <a:p>
            <a:r>
              <a:rPr lang="fr-FR" sz="8000" b="1" dirty="0"/>
              <a:t>4</a:t>
            </a:r>
          </a:p>
        </p:txBody>
      </p:sp>
      <p:sp>
        <p:nvSpPr>
          <p:cNvPr id="22" name="ZoneTexte 21">
            <a:extLst>
              <a:ext uri="{FF2B5EF4-FFF2-40B4-BE49-F238E27FC236}">
                <a16:creationId xmlns:a16="http://schemas.microsoft.com/office/drawing/2014/main" id="{54F560AF-6BD8-A2AB-C1C1-77D5D43D927C}"/>
              </a:ext>
            </a:extLst>
          </p:cNvPr>
          <p:cNvSpPr txBox="1"/>
          <p:nvPr/>
        </p:nvSpPr>
        <p:spPr>
          <a:xfrm>
            <a:off x="7296927" y="8306984"/>
            <a:ext cx="1011772" cy="1323439"/>
          </a:xfrm>
          <a:prstGeom prst="rect">
            <a:avLst/>
          </a:prstGeom>
          <a:noFill/>
        </p:spPr>
        <p:txBody>
          <a:bodyPr wrap="square" rtlCol="0">
            <a:spAutoFit/>
          </a:bodyPr>
          <a:lstStyle/>
          <a:p>
            <a:r>
              <a:rPr lang="fr-FR" sz="8000" b="1" dirty="0"/>
              <a:t>6</a:t>
            </a:r>
          </a:p>
        </p:txBody>
      </p:sp>
      <p:sp>
        <p:nvSpPr>
          <p:cNvPr id="24" name="ZoneTexte 23">
            <a:extLst>
              <a:ext uri="{FF2B5EF4-FFF2-40B4-BE49-F238E27FC236}">
                <a16:creationId xmlns:a16="http://schemas.microsoft.com/office/drawing/2014/main" id="{432E0E10-0F91-F7AE-B07E-3616AE95609B}"/>
              </a:ext>
            </a:extLst>
          </p:cNvPr>
          <p:cNvSpPr txBox="1"/>
          <p:nvPr/>
        </p:nvSpPr>
        <p:spPr>
          <a:xfrm>
            <a:off x="6241064" y="8306984"/>
            <a:ext cx="1011772" cy="1323439"/>
          </a:xfrm>
          <a:prstGeom prst="rect">
            <a:avLst/>
          </a:prstGeom>
          <a:noFill/>
        </p:spPr>
        <p:txBody>
          <a:bodyPr wrap="square" rtlCol="0">
            <a:spAutoFit/>
          </a:bodyPr>
          <a:lstStyle/>
          <a:p>
            <a:r>
              <a:rPr lang="fr-FR" sz="8000" b="1" dirty="0"/>
              <a:t>0</a:t>
            </a:r>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B985AA49-9B51-B4B4-872B-C9B4D53D6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5A88DE69-6A62-A49A-A24E-3BDDBCED73B6}"/>
              </a:ext>
            </a:extLst>
          </p:cNvPr>
          <p:cNvSpPr txBox="1"/>
          <p:nvPr/>
        </p:nvSpPr>
        <p:spPr>
          <a:xfrm>
            <a:off x="7497073" y="2956761"/>
            <a:ext cx="600036" cy="646331"/>
          </a:xfrm>
          <a:prstGeom prst="rect">
            <a:avLst/>
          </a:prstGeom>
          <a:noFill/>
        </p:spPr>
        <p:txBody>
          <a:bodyPr wrap="square" rtlCol="0">
            <a:spAutoFit/>
          </a:bodyPr>
          <a:lstStyle/>
          <a:p>
            <a:r>
              <a:rPr lang="fr-FR" sz="3600" b="1" dirty="0">
                <a:solidFill>
                  <a:srgbClr val="00B050"/>
                </a:solidFill>
              </a:rPr>
              <a:t>2</a:t>
            </a:r>
            <a:endParaRPr lang="fr-FR" sz="2400" b="1" dirty="0">
              <a:solidFill>
                <a:srgbClr val="00B050"/>
              </a:solidFill>
            </a:endParaRPr>
          </a:p>
        </p:txBody>
      </p:sp>
      <p:cxnSp>
        <p:nvCxnSpPr>
          <p:cNvPr id="28" name="Connecteur droit avec flèche 27">
            <a:extLst>
              <a:ext uri="{FF2B5EF4-FFF2-40B4-BE49-F238E27FC236}">
                <a16:creationId xmlns:a16="http://schemas.microsoft.com/office/drawing/2014/main" id="{BAD0CBFA-CA1F-90D9-D6E6-37D401396C92}"/>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B184D10F-2666-D98D-55A9-8EC795F4B161}"/>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EF3B6A57-0A7E-EC4D-3102-2CA5D6977F6E}"/>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F511E74B-0DB5-CE6C-C059-AE1FBC1F4CED}"/>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125D05D8-9511-C086-0646-27E05DC68A78}"/>
              </a:ext>
            </a:extLst>
          </p:cNvPr>
          <p:cNvSpPr txBox="1"/>
          <p:nvPr/>
        </p:nvSpPr>
        <p:spPr>
          <a:xfrm>
            <a:off x="7137704" y="3128210"/>
            <a:ext cx="600036" cy="646331"/>
          </a:xfrm>
          <a:prstGeom prst="rect">
            <a:avLst/>
          </a:prstGeom>
          <a:noFill/>
        </p:spPr>
        <p:txBody>
          <a:bodyPr wrap="square" rtlCol="0">
            <a:spAutoFit/>
          </a:bodyPr>
          <a:lstStyle/>
          <a:p>
            <a:r>
              <a:rPr lang="fr-FR" sz="3600" b="1" dirty="0">
                <a:solidFill>
                  <a:srgbClr val="FF0000"/>
                </a:solidFill>
              </a:rPr>
              <a:t>1</a:t>
            </a:r>
            <a:endParaRPr lang="fr-FR" sz="2400" b="1" dirty="0">
              <a:solidFill>
                <a:srgbClr val="FF0000"/>
              </a:solidFill>
            </a:endParaRPr>
          </a:p>
        </p:txBody>
      </p:sp>
      <p:sp>
        <p:nvSpPr>
          <p:cNvPr id="32" name="ZoneTexte 31">
            <a:extLst>
              <a:ext uri="{FF2B5EF4-FFF2-40B4-BE49-F238E27FC236}">
                <a16:creationId xmlns:a16="http://schemas.microsoft.com/office/drawing/2014/main" id="{C8FDF85B-57B2-DFD8-A3EC-3999CE20662C}"/>
              </a:ext>
            </a:extLst>
          </p:cNvPr>
          <p:cNvSpPr txBox="1"/>
          <p:nvPr/>
        </p:nvSpPr>
        <p:spPr>
          <a:xfrm>
            <a:off x="5364576" y="6926728"/>
            <a:ext cx="1011772" cy="1323439"/>
          </a:xfrm>
          <a:prstGeom prst="rect">
            <a:avLst/>
          </a:prstGeom>
          <a:noFill/>
        </p:spPr>
        <p:txBody>
          <a:bodyPr wrap="square" rtlCol="0">
            <a:spAutoFit/>
          </a:bodyPr>
          <a:lstStyle/>
          <a:p>
            <a:r>
              <a:rPr lang="fr-FR" sz="8000" b="1" dirty="0">
                <a:solidFill>
                  <a:srgbClr val="FF0000"/>
                </a:solidFill>
              </a:rPr>
              <a:t>1</a:t>
            </a:r>
          </a:p>
        </p:txBody>
      </p:sp>
      <p:sp>
        <p:nvSpPr>
          <p:cNvPr id="33" name="ZoneTexte 32">
            <a:extLst>
              <a:ext uri="{FF2B5EF4-FFF2-40B4-BE49-F238E27FC236}">
                <a16:creationId xmlns:a16="http://schemas.microsoft.com/office/drawing/2014/main" id="{95EF59C4-A46A-C878-610C-73CA230F8360}"/>
              </a:ext>
            </a:extLst>
          </p:cNvPr>
          <p:cNvSpPr txBox="1"/>
          <p:nvPr/>
        </p:nvSpPr>
        <p:spPr>
          <a:xfrm>
            <a:off x="5364576" y="8315861"/>
            <a:ext cx="1011772" cy="1323439"/>
          </a:xfrm>
          <a:prstGeom prst="rect">
            <a:avLst/>
          </a:prstGeom>
          <a:noFill/>
        </p:spPr>
        <p:txBody>
          <a:bodyPr wrap="square" rtlCol="0">
            <a:spAutoFit/>
          </a:bodyPr>
          <a:lstStyle/>
          <a:p>
            <a:r>
              <a:rPr lang="fr-FR" sz="8000" b="1" dirty="0"/>
              <a:t>2</a:t>
            </a:r>
          </a:p>
        </p:txBody>
      </p:sp>
      <p:sp>
        <p:nvSpPr>
          <p:cNvPr id="34" name="ZoneTexte 33">
            <a:extLst>
              <a:ext uri="{FF2B5EF4-FFF2-40B4-BE49-F238E27FC236}">
                <a16:creationId xmlns:a16="http://schemas.microsoft.com/office/drawing/2014/main" id="{8538B5EA-D366-96F9-0566-2620E5E0C3B5}"/>
              </a:ext>
            </a:extLst>
          </p:cNvPr>
          <p:cNvSpPr txBox="1"/>
          <p:nvPr/>
        </p:nvSpPr>
        <p:spPr>
          <a:xfrm>
            <a:off x="4449663" y="6388268"/>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35" name="ZoneTexte 34">
            <a:extLst>
              <a:ext uri="{FF2B5EF4-FFF2-40B4-BE49-F238E27FC236}">
                <a16:creationId xmlns:a16="http://schemas.microsoft.com/office/drawing/2014/main" id="{0EA98ACF-C134-3826-CBEC-7D180541C2D5}"/>
              </a:ext>
            </a:extLst>
          </p:cNvPr>
          <p:cNvSpPr txBox="1"/>
          <p:nvPr/>
        </p:nvSpPr>
        <p:spPr>
          <a:xfrm>
            <a:off x="5562600" y="5770230"/>
            <a:ext cx="600036" cy="646331"/>
          </a:xfrm>
          <a:prstGeom prst="rect">
            <a:avLst/>
          </a:prstGeom>
          <a:noFill/>
        </p:spPr>
        <p:txBody>
          <a:bodyPr wrap="square" rtlCol="0">
            <a:spAutoFit/>
          </a:bodyPr>
          <a:lstStyle/>
          <a:p>
            <a:r>
              <a:rPr lang="fr-FR" sz="3600" b="1" dirty="0"/>
              <a:t>1</a:t>
            </a:r>
            <a:endParaRPr lang="fr-FR" sz="2400" b="1" dirty="0"/>
          </a:p>
        </p:txBody>
      </p:sp>
    </p:spTree>
    <p:extLst>
      <p:ext uri="{BB962C8B-B14F-4D97-AF65-F5344CB8AC3E}">
        <p14:creationId xmlns:p14="http://schemas.microsoft.com/office/powerpoint/2010/main" val="372409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الجداء الأول، أي رقم وحدات العامل الثاني في العامل الأول؛</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أضع 0 وأحسب الجداء الثاني، أي رقم عشرات العامل الثاني في العامل الأول؛</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أنتبه للاحتفاظ في جميع المراحل.</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مجموع </a:t>
            </a:r>
            <a:r>
              <a:rPr lang="ar-MA" sz="3200" dirty="0" err="1">
                <a:latin typeface="Microsoft Uighur" panose="02000000000000000000" pitchFamily="2" charset="-78"/>
                <a:cs typeface="Microsoft Uighur" panose="02000000000000000000" pitchFamily="2" charset="-78"/>
              </a:rPr>
              <a:t>الجداءين</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591614" y="3609841"/>
            <a:ext cx="12514786" cy="5184404"/>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a:t>
            </a:r>
            <a:r>
              <a:rPr lang="ar-MA" sz="3200" dirty="0">
                <a:solidFill>
                  <a:prstClr val="white">
                    <a:lumMod val="65000"/>
                  </a:prstClr>
                </a:solidFill>
                <a:latin typeface="Microsoft Uighur" panose="02000000000000000000" pitchFamily="2" charset="-78"/>
                <a:cs typeface="Microsoft Uighur" panose="02000000000000000000" pitchFamily="2" charset="-78"/>
              </a:rPr>
              <a:t>سنتذكر جميعا </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MA" sz="7200" dirty="0">
                <a:solidFill>
                  <a:srgbClr val="FF0000"/>
                </a:solidFill>
                <a:latin typeface="Microsoft Uighur" panose="02000000000000000000" pitchFamily="2" charset="-78"/>
                <a:cs typeface="Microsoft Uighur" panose="02000000000000000000" pitchFamily="2" charset="-78"/>
              </a:rPr>
              <a:t>من يذكرني بالسؤال الأول</a:t>
            </a:r>
            <a:r>
              <a:rPr lang="ar-SA" sz="7200" dirty="0">
                <a:solidFill>
                  <a:srgbClr val="FF0000"/>
                </a:solidFill>
                <a:latin typeface="Microsoft Uighur" panose="02000000000000000000" pitchFamily="2" charset="-78"/>
                <a:cs typeface="Microsoft Uighur" panose="02000000000000000000" pitchFamily="2" charset="-78"/>
              </a:rPr>
              <a:t>؟</a:t>
            </a:r>
            <a:endParaRPr lang="fr-FR" sz="7200" dirty="0"/>
          </a:p>
        </p:txBody>
      </p:sp>
    </p:spTree>
    <p:extLst>
      <p:ext uri="{BB962C8B-B14F-4D97-AF65-F5344CB8AC3E}">
        <p14:creationId xmlns:p14="http://schemas.microsoft.com/office/powerpoint/2010/main" val="114278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الأول هو</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355160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نظمت الوكالة 38 رحلة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شارك في كل رحلة 45 مسافرا</a:t>
            </a: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408175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6E4C0C0A-1813-3491-DB55-1439A455E94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الثاني هو</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40350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إيجاد عدد المشاركين في كل رحلات الوكالة</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180513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828801" y="4926897"/>
            <a:ext cx="906999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1" y="5524500"/>
            <a:ext cx="7738157"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(رقمان في رقمين)</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585756"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DD5B463D-CAC4-61CE-173C-6A78EE9F483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السؤالان الأخيران هما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290466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2705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3698472"/>
            <a:ext cx="6186141" cy="5944181"/>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3" y="3667185"/>
            <a:ext cx="6037956" cy="3785652"/>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نظمت الوكالة 38 رحلة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شارك في كل رحلة 45 مسافرا</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عدد المشاركين في كل رحلات الوكالة؟</a:t>
            </a:r>
          </a:p>
          <a:p>
            <a:pPr marL="914400" indent="-914400" algn="r" rtl="1">
              <a:buFont typeface="+mj-lt"/>
              <a:buAutoNum type="arabicPeriod"/>
            </a:pPr>
            <a:endParaRPr lang="ar-SA"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405374" y="6858002"/>
            <a:ext cx="6619486" cy="2585323"/>
          </a:xfrm>
          <a:prstGeom prst="rect">
            <a:avLst/>
          </a:prstGeom>
          <a:noFill/>
        </p:spPr>
        <p:txBody>
          <a:bodyPr wrap="square" rtlCol="0">
            <a:spAutoFit/>
          </a:bodyPr>
          <a:lstStyle/>
          <a:p>
            <a:pPr algn="r" rtl="1"/>
            <a:r>
              <a:rPr lang="ar-SA" sz="5400" dirty="0">
                <a:solidFill>
                  <a:srgbClr val="C00000"/>
                </a:solidFill>
                <a:latin typeface="Microsoft Uighur" panose="02000000000000000000" pitchFamily="2" charset="-78"/>
                <a:cs typeface="Microsoft Uighur" panose="02000000000000000000" pitchFamily="2" charset="-78"/>
              </a:rPr>
              <a:t>عليّ أن أقوم بعملية </a:t>
            </a:r>
            <a:r>
              <a:rPr lang="ar-MA" sz="5400" dirty="0">
                <a:solidFill>
                  <a:srgbClr val="C00000"/>
                </a:solidFill>
                <a:latin typeface="Microsoft Uighur" panose="02000000000000000000" pitchFamily="2" charset="-78"/>
                <a:cs typeface="Microsoft Uighur" panose="02000000000000000000" pitchFamily="2" charset="-78"/>
              </a:rPr>
              <a:t>الضرب</a:t>
            </a:r>
            <a:r>
              <a:rPr lang="ar-SA" sz="5400" dirty="0">
                <a:solidFill>
                  <a:srgbClr val="C00000"/>
                </a:solidFill>
                <a:latin typeface="Microsoft Uighur" panose="02000000000000000000" pitchFamily="2" charset="-78"/>
                <a:cs typeface="Microsoft Uighur" panose="02000000000000000000" pitchFamily="2" charset="-78"/>
              </a:rPr>
              <a:t>.</a:t>
            </a:r>
            <a:endParaRPr lang="ar-MA" sz="5400" dirty="0">
              <a:solidFill>
                <a:srgbClr val="C00000"/>
              </a:solidFill>
              <a:latin typeface="Microsoft Uighur" panose="02000000000000000000" pitchFamily="2" charset="-78"/>
              <a:cs typeface="Microsoft Uighur" panose="02000000000000000000" pitchFamily="2" charset="-78"/>
            </a:endParaRPr>
          </a:p>
          <a:p>
            <a:pPr algn="r" rtl="1"/>
            <a:r>
              <a:rPr lang="ar-MA" sz="5400" dirty="0">
                <a:solidFill>
                  <a:srgbClr val="C00000"/>
                </a:solidFill>
                <a:latin typeface="Microsoft Uighur" panose="02000000000000000000" pitchFamily="2" charset="-78"/>
                <a:cs typeface="Microsoft Uighur" panose="02000000000000000000" pitchFamily="2" charset="-78"/>
              </a:rPr>
              <a:t>لإيجاد عدد المشاركين في كل رحلات الوكالة.</a:t>
            </a:r>
            <a:endParaRPr lang="ar-SA" sz="54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12194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05A9-F8CB-51D6-71EE-B72FC3B6811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419078-CCDC-E886-1152-043630F934C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A57C571-F95D-7303-6625-1807C4B9F0F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071B55C-BDC8-2994-83DB-B4BDBEA9AB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0AB65DE-DF8C-17BB-28FA-937BE1F041F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219576D-DE13-FA9C-5381-C6100CF8F49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9B26014-0200-9681-3DA0-72CAE0B832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FA945F87-117F-B13A-671F-53DDE3A6824D}"/>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الرحلات المنظمة</a:t>
            </a:r>
          </a:p>
        </p:txBody>
      </p:sp>
      <p:sp>
        <p:nvSpPr>
          <p:cNvPr id="6" name="Rectangle : coins arrondis 4">
            <a:extLst>
              <a:ext uri="{FF2B5EF4-FFF2-40B4-BE49-F238E27FC236}">
                <a16:creationId xmlns:a16="http://schemas.microsoft.com/office/drawing/2014/main" id="{BD7CD9E5-599F-8088-87C8-7900CEED4FB4}"/>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المشاركين في كل رحلة</a:t>
            </a:r>
          </a:p>
        </p:txBody>
      </p:sp>
      <p:sp>
        <p:nvSpPr>
          <p:cNvPr id="10" name="ZoneTexte 9">
            <a:extLst>
              <a:ext uri="{FF2B5EF4-FFF2-40B4-BE49-F238E27FC236}">
                <a16:creationId xmlns:a16="http://schemas.microsoft.com/office/drawing/2014/main" id="{760085BA-2C78-3001-925D-230948B99F65}"/>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45F3B22C-AF66-235C-8681-AFEC5C72430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EEF6569E-F12A-64A4-C957-467D6BF1E513}"/>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616766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64B5-34F5-9369-39FC-F6A4784D27B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E73CEAA-146A-10DE-96EC-01D03F559B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FD1FCC-B178-009E-B56B-1D91476E7E1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35FFE4B-3AE2-D770-021B-80431F7C151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03F478D-80A3-FF12-75E3-12195D280AE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عدد المشاركين في كل رحلة في عدد الرحلات المنظمة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EA49E9-BE94-715E-E5A9-D40801F972E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D7E98AC-F73B-7C69-EB9B-ED1C82CDA4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5843551B-1BF6-A53D-41BB-9C4769202F22}"/>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18</a:t>
            </a:r>
          </a:p>
        </p:txBody>
      </p:sp>
      <p:sp>
        <p:nvSpPr>
          <p:cNvPr id="6" name="Rectangle : coins arrondis 4">
            <a:extLst>
              <a:ext uri="{FF2B5EF4-FFF2-40B4-BE49-F238E27FC236}">
                <a16:creationId xmlns:a16="http://schemas.microsoft.com/office/drawing/2014/main" id="{24494F80-DA97-30EF-A5BB-E1B67B716D20}"/>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45</a:t>
            </a:r>
          </a:p>
        </p:txBody>
      </p:sp>
      <p:sp>
        <p:nvSpPr>
          <p:cNvPr id="10" name="ZoneTexte 9">
            <a:extLst>
              <a:ext uri="{FF2B5EF4-FFF2-40B4-BE49-F238E27FC236}">
                <a16:creationId xmlns:a16="http://schemas.microsoft.com/office/drawing/2014/main" id="{5117090C-E555-41AA-644F-C58851432B87}"/>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4EA522B2-0939-FF14-2BC8-DC6154E984EB}"/>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549778D2-7568-263A-9955-15695993345F}"/>
              </a:ext>
            </a:extLst>
          </p:cNvPr>
          <p:cNvSpPr/>
          <p:nvPr/>
        </p:nvSpPr>
        <p:spPr>
          <a:xfrm>
            <a:off x="9525958" y="4838700"/>
            <a:ext cx="3914188"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333575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819078" y="4828788"/>
            <a:ext cx="6038922" cy="2600712"/>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عدد الشقق السكنية في التجزئة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45×18=810</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خلال شهر غشت الماضي نظمت وكالة سياحية 38 رحلة، بلغ عدد المشاركين في كل رحلة 45 مسافرا.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المشاركين في كل رحلات الوكالة؟</a:t>
            </a:r>
          </a:p>
        </p:txBody>
      </p:sp>
    </p:spTree>
    <p:extLst>
      <p:ext uri="{BB962C8B-B14F-4D97-AF65-F5344CB8AC3E}">
        <p14:creationId xmlns:p14="http://schemas.microsoft.com/office/powerpoint/2010/main" val="207406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24</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a:extLst>
              <a:ext uri="{FF2B5EF4-FFF2-40B4-BE49-F238E27FC236}">
                <a16:creationId xmlns:a16="http://schemas.microsoft.com/office/drawing/2014/main" id="{C4B2B733-164F-B33E-69CA-0F0C72FC74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415188"/>
            <a:ext cx="13206248" cy="3590223"/>
          </a:xfrm>
          <a:prstGeom prst="rect">
            <a:avLst/>
          </a:prstGeom>
        </p:spPr>
      </p:pic>
      <p:sp>
        <p:nvSpPr>
          <p:cNvPr id="4" name="Rectangle 3">
            <a:extLst>
              <a:ext uri="{FF2B5EF4-FFF2-40B4-BE49-F238E27FC236}">
                <a16:creationId xmlns:a16="http://schemas.microsoft.com/office/drawing/2014/main" id="{C40D607A-A35E-0023-3283-887768D3DB79}"/>
              </a:ext>
            </a:extLst>
          </p:cNvPr>
          <p:cNvSpPr/>
          <p:nvPr/>
        </p:nvSpPr>
        <p:spPr>
          <a:xfrm>
            <a:off x="6096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CE0C4795-131C-F6A4-8B69-DB2674998B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415188"/>
            <a:ext cx="13206248" cy="3590223"/>
          </a:xfrm>
          <a:prstGeom prst="rect">
            <a:avLst/>
          </a:prstGeom>
        </p:spPr>
      </p:pic>
      <p:sp>
        <p:nvSpPr>
          <p:cNvPr id="4" name="Rectangle 3">
            <a:extLst>
              <a:ext uri="{FF2B5EF4-FFF2-40B4-BE49-F238E27FC236}">
                <a16:creationId xmlns:a16="http://schemas.microsoft.com/office/drawing/2014/main" id="{202514DD-32B3-A99E-474C-E21773B8E6F1}"/>
              </a:ext>
            </a:extLst>
          </p:cNvPr>
          <p:cNvSpPr/>
          <p:nvPr/>
        </p:nvSpPr>
        <p:spPr>
          <a:xfrm>
            <a:off x="6096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5" name="ZoneTexte 4">
            <a:extLst>
              <a:ext uri="{FF2B5EF4-FFF2-40B4-BE49-F238E27FC236}">
                <a16:creationId xmlns:a16="http://schemas.microsoft.com/office/drawing/2014/main" id="{E3788149-369E-85F7-8BCA-C765D0E5D42F}"/>
              </a:ext>
            </a:extLst>
          </p:cNvPr>
          <p:cNvSpPr txBox="1"/>
          <p:nvPr/>
        </p:nvSpPr>
        <p:spPr>
          <a:xfrm>
            <a:off x="2057400" y="5701725"/>
            <a:ext cx="685800" cy="584775"/>
          </a:xfrm>
          <a:prstGeom prst="rect">
            <a:avLst/>
          </a:prstGeom>
          <a:noFill/>
        </p:spPr>
        <p:txBody>
          <a:bodyPr wrap="square" rtlCol="0">
            <a:spAutoFit/>
          </a:bodyPr>
          <a:lstStyle/>
          <a:p>
            <a:pPr algn="ctr"/>
            <a:r>
              <a:rPr lang="fr-FR" sz="3200" b="1" dirty="0">
                <a:solidFill>
                  <a:srgbClr val="FF0000"/>
                </a:solidFill>
                <a:latin typeface="+mj-lt"/>
              </a:rPr>
              <a:t>9</a:t>
            </a:r>
            <a:endParaRPr lang="fr-FR" sz="2400" b="1" dirty="0">
              <a:solidFill>
                <a:srgbClr val="FF0000"/>
              </a:solidFill>
              <a:latin typeface="+mj-lt"/>
            </a:endParaRPr>
          </a:p>
        </p:txBody>
      </p:sp>
      <p:sp>
        <p:nvSpPr>
          <p:cNvPr id="7" name="ZoneTexte 6">
            <a:extLst>
              <a:ext uri="{FF2B5EF4-FFF2-40B4-BE49-F238E27FC236}">
                <a16:creationId xmlns:a16="http://schemas.microsoft.com/office/drawing/2014/main" id="{DC183ADB-F0D3-A357-E6E0-41ADFDB7AC2A}"/>
              </a:ext>
            </a:extLst>
          </p:cNvPr>
          <p:cNvSpPr txBox="1"/>
          <p:nvPr/>
        </p:nvSpPr>
        <p:spPr>
          <a:xfrm>
            <a:off x="2057400" y="6692325"/>
            <a:ext cx="685800" cy="584775"/>
          </a:xfrm>
          <a:prstGeom prst="rect">
            <a:avLst/>
          </a:prstGeom>
          <a:noFill/>
        </p:spPr>
        <p:txBody>
          <a:bodyPr wrap="square" rtlCol="0">
            <a:spAutoFit/>
          </a:bodyPr>
          <a:lstStyle/>
          <a:p>
            <a:pPr algn="ctr"/>
            <a:r>
              <a:rPr lang="fr-FR" sz="3200" b="1" dirty="0">
                <a:solidFill>
                  <a:srgbClr val="FF0000"/>
                </a:solidFill>
              </a:rPr>
              <a:t>72</a:t>
            </a:r>
            <a:endParaRPr lang="fr-FR" sz="2400" b="1" dirty="0">
              <a:solidFill>
                <a:srgbClr val="FF0000"/>
              </a:solidFill>
            </a:endParaRPr>
          </a:p>
        </p:txBody>
      </p:sp>
      <p:sp>
        <p:nvSpPr>
          <p:cNvPr id="9" name="ZoneTexte 8">
            <a:extLst>
              <a:ext uri="{FF2B5EF4-FFF2-40B4-BE49-F238E27FC236}">
                <a16:creationId xmlns:a16="http://schemas.microsoft.com/office/drawing/2014/main" id="{FCC70693-CDBC-7E9A-E40A-36BFFE26B016}"/>
              </a:ext>
            </a:extLst>
          </p:cNvPr>
          <p:cNvSpPr txBox="1"/>
          <p:nvPr/>
        </p:nvSpPr>
        <p:spPr>
          <a:xfrm>
            <a:off x="4572000" y="6692325"/>
            <a:ext cx="685800" cy="584775"/>
          </a:xfrm>
          <a:prstGeom prst="rect">
            <a:avLst/>
          </a:prstGeom>
          <a:noFill/>
        </p:spPr>
        <p:txBody>
          <a:bodyPr wrap="square" rtlCol="0">
            <a:spAutoFit/>
          </a:bodyPr>
          <a:lstStyle/>
          <a:p>
            <a:pPr algn="ctr"/>
            <a:r>
              <a:rPr lang="fr-FR" sz="3200" b="1" dirty="0">
                <a:solidFill>
                  <a:srgbClr val="FF0000"/>
                </a:solidFill>
              </a:rPr>
              <a:t>18</a:t>
            </a:r>
            <a:endParaRPr lang="fr-FR" sz="2400" b="1" dirty="0">
              <a:solidFill>
                <a:srgbClr val="FF0000"/>
              </a:solidFill>
            </a:endParaRPr>
          </a:p>
        </p:txBody>
      </p:sp>
      <p:sp>
        <p:nvSpPr>
          <p:cNvPr id="10" name="ZoneTexte 9">
            <a:extLst>
              <a:ext uri="{FF2B5EF4-FFF2-40B4-BE49-F238E27FC236}">
                <a16:creationId xmlns:a16="http://schemas.microsoft.com/office/drawing/2014/main" id="{41B8AD40-40AB-AA53-D56E-380CFD7B943A}"/>
              </a:ext>
            </a:extLst>
          </p:cNvPr>
          <p:cNvSpPr txBox="1"/>
          <p:nvPr/>
        </p:nvSpPr>
        <p:spPr>
          <a:xfrm>
            <a:off x="4572000" y="5701725"/>
            <a:ext cx="685800" cy="584775"/>
          </a:xfrm>
          <a:prstGeom prst="rect">
            <a:avLst/>
          </a:prstGeom>
          <a:noFill/>
        </p:spPr>
        <p:txBody>
          <a:bodyPr wrap="square" rtlCol="0">
            <a:spAutoFit/>
          </a:bodyPr>
          <a:lstStyle/>
          <a:p>
            <a:pPr algn="ctr"/>
            <a:r>
              <a:rPr lang="fr-FR" sz="3200" b="1" dirty="0">
                <a:solidFill>
                  <a:srgbClr val="FF0000"/>
                </a:solidFill>
              </a:rPr>
              <a:t>54</a:t>
            </a:r>
            <a:endParaRPr lang="fr-FR" sz="2400" b="1" dirty="0">
              <a:solidFill>
                <a:srgbClr val="FF0000"/>
              </a:solidFill>
            </a:endParaRPr>
          </a:p>
        </p:txBody>
      </p:sp>
    </p:spTree>
    <p:extLst>
      <p:ext uri="{BB962C8B-B14F-4D97-AF65-F5344CB8AC3E}">
        <p14:creationId xmlns:p14="http://schemas.microsoft.com/office/powerpoint/2010/main" val="1040241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أنجزوا المطلوب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2" y="4314548"/>
            <a:ext cx="13185555" cy="4029352"/>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762001" y="5448300"/>
            <a:ext cx="6248400" cy="270236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784558" y="4348069"/>
            <a:ext cx="2438399" cy="305601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B5A9-AC67-F244-1D1C-3A6D11DDE62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D12102-198C-EF24-ED89-662DBE39D2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7405B1-8561-6203-26B8-59E1828D13B9}"/>
              </a:ext>
            </a:extLst>
          </p:cNvPr>
          <p:cNvSpPr/>
          <p:nvPr/>
        </p:nvSpPr>
        <p:spPr>
          <a:xfrm>
            <a:off x="214576" y="2382618"/>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5E4C810-B30D-0420-178A-4C2ED790A8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72977B-5A32-FACF-8A07-A26844D6D144}"/>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59C3059-888B-314B-91E1-9B289D88FB5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9D24E34-CB32-3176-CD34-8E9869782D3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DBEA57C6-C01F-4398-B564-40B380B72D0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600" y="4314548"/>
            <a:ext cx="13185555" cy="4029352"/>
          </a:xfrm>
          <a:prstGeom prst="rect">
            <a:avLst/>
          </a:prstGeom>
        </p:spPr>
      </p:pic>
      <p:sp>
        <p:nvSpPr>
          <p:cNvPr id="10" name="Rectangle 9">
            <a:extLst>
              <a:ext uri="{FF2B5EF4-FFF2-40B4-BE49-F238E27FC236}">
                <a16:creationId xmlns:a16="http://schemas.microsoft.com/office/drawing/2014/main" id="{217BD70C-DC50-3DFF-5235-88482A475321}"/>
              </a:ext>
            </a:extLst>
          </p:cNvPr>
          <p:cNvSpPr/>
          <p:nvPr/>
        </p:nvSpPr>
        <p:spPr>
          <a:xfrm>
            <a:off x="714749" y="5448300"/>
            <a:ext cx="6248400" cy="270236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12" name="ZoneTexte 11">
            <a:extLst>
              <a:ext uri="{FF2B5EF4-FFF2-40B4-BE49-F238E27FC236}">
                <a16:creationId xmlns:a16="http://schemas.microsoft.com/office/drawing/2014/main" id="{82778283-CC39-9D87-58C8-768E4F1BEEC2}"/>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1009751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fr-FR" sz="3200" dirty="0">
                <a:solidFill>
                  <a:prstClr val="white">
                    <a:lumMod val="65000"/>
                  </a:prstClr>
                </a:solidFill>
                <a:latin typeface="Microsoft Uighur" panose="02000000000000000000" pitchFamily="2" charset="-78"/>
                <a:cs typeface="Microsoft Uighur" panose="02000000000000000000" pitchFamily="2" charset="-78"/>
              </a:rPr>
              <a:t>24</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41281" y="3905894"/>
            <a:ext cx="13044856" cy="4819006"/>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8153400" y="4867034"/>
            <a:ext cx="4888416"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DDF0-30C8-BF70-0D83-EF54131A08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25F38C-B24B-8D32-F53C-2A9A20B1284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36B8F11-3730-3B7A-F0F0-2E302A6114F4}"/>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AC1EF02-5790-0E62-B093-8889C7E0D2D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DD1EE80-3AFC-E267-7983-963039326C44}"/>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2EE938-B4D4-9033-C66D-60EE29A0528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E985173-647F-259A-7AF9-1F5FDFCC690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DC3BBD43-2EBD-B974-DE9E-1D111D50569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D1AFFBFE-B417-678D-2371-1CFF3279952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41281" y="3905894"/>
            <a:ext cx="13044856" cy="4819006"/>
          </a:xfrm>
          <a:prstGeom prst="rect">
            <a:avLst/>
          </a:prstGeom>
        </p:spPr>
      </p:pic>
      <p:sp>
        <p:nvSpPr>
          <p:cNvPr id="7" name="Rectangle 6">
            <a:extLst>
              <a:ext uri="{FF2B5EF4-FFF2-40B4-BE49-F238E27FC236}">
                <a16:creationId xmlns:a16="http://schemas.microsoft.com/office/drawing/2014/main" id="{CB7DF67F-7D94-9EE5-AC4A-E1268002DE6C}"/>
              </a:ext>
            </a:extLst>
          </p:cNvPr>
          <p:cNvSpPr/>
          <p:nvPr/>
        </p:nvSpPr>
        <p:spPr>
          <a:xfrm>
            <a:off x="8153400" y="4867034"/>
            <a:ext cx="4888416"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942065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558" y="3848101"/>
            <a:ext cx="13104071" cy="4302562"/>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4572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93EC9-B0FD-C76B-3660-DCB4513DEE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D3091E3-7B13-D30C-DC26-89F25BF434F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1424E8-CA98-D9C4-DFCB-6575201696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D160D4-1071-1D51-9C44-603A1A367E5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A46AEEB-765A-877B-1C8C-2A5DE5E6AC0A}"/>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5BD635A-CF81-851E-710C-F140E68F46B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CE5822-B765-C6C3-D270-201036AA8D6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BDD9A9FC-9DA0-50CB-691B-B14333F8CCD0}"/>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5" name="Image 4">
            <a:extLst>
              <a:ext uri="{FF2B5EF4-FFF2-40B4-BE49-F238E27FC236}">
                <a16:creationId xmlns:a16="http://schemas.microsoft.com/office/drawing/2014/main" id="{A21D6BE3-D139-63E5-FBB5-739288DA8B7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558" y="3848101"/>
            <a:ext cx="13104071" cy="4302562"/>
          </a:xfrm>
          <a:prstGeom prst="rect">
            <a:avLst/>
          </a:prstGeom>
        </p:spPr>
      </p:pic>
      <p:sp>
        <p:nvSpPr>
          <p:cNvPr id="6" name="Rectangle 5">
            <a:extLst>
              <a:ext uri="{FF2B5EF4-FFF2-40B4-BE49-F238E27FC236}">
                <a16:creationId xmlns:a16="http://schemas.microsoft.com/office/drawing/2014/main" id="{E9B23876-2CEC-15D5-4A19-3787F68A6448}"/>
              </a:ext>
            </a:extLst>
          </p:cNvPr>
          <p:cNvSpPr/>
          <p:nvPr/>
        </p:nvSpPr>
        <p:spPr>
          <a:xfrm>
            <a:off x="4572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9" name="ZoneTexte 8">
            <a:extLst>
              <a:ext uri="{FF2B5EF4-FFF2-40B4-BE49-F238E27FC236}">
                <a16:creationId xmlns:a16="http://schemas.microsoft.com/office/drawing/2014/main" id="{F2D0D002-2887-5A1A-4639-5E39211899A7}"/>
              </a:ext>
            </a:extLst>
          </p:cNvPr>
          <p:cNvSpPr txBox="1"/>
          <p:nvPr/>
        </p:nvSpPr>
        <p:spPr>
          <a:xfrm>
            <a:off x="1752600" y="7287280"/>
            <a:ext cx="2603332" cy="523220"/>
          </a:xfrm>
          <a:prstGeom prst="rect">
            <a:avLst/>
          </a:prstGeom>
          <a:noFill/>
        </p:spPr>
        <p:txBody>
          <a:bodyPr wrap="square" rtlCol="0">
            <a:spAutoFit/>
          </a:bodyPr>
          <a:lstStyle/>
          <a:p>
            <a:pPr algn="ctr"/>
            <a:r>
              <a:rPr lang="fr-FR" sz="2800" b="1" dirty="0">
                <a:solidFill>
                  <a:srgbClr val="FF0000"/>
                </a:solidFill>
              </a:rPr>
              <a:t>46×23=1058</a:t>
            </a:r>
          </a:p>
        </p:txBody>
      </p:sp>
    </p:spTree>
    <p:extLst>
      <p:ext uri="{BB962C8B-B14F-4D97-AF65-F5344CB8AC3E}">
        <p14:creationId xmlns:p14="http://schemas.microsoft.com/office/powerpoint/2010/main" val="2841082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11483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8621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71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3766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10" name="Google Shape;146;p4">
            <a:extLst>
              <a:ext uri="{FF2B5EF4-FFF2-40B4-BE49-F238E27FC236}">
                <a16:creationId xmlns:a16="http://schemas.microsoft.com/office/drawing/2014/main" id="{05254FFD-BBF7-9C80-0842-310D219BA628}"/>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graphicFrame>
        <p:nvGraphicFramePr>
          <p:cNvPr id="12" name="Tableau 11">
            <a:extLst>
              <a:ext uri="{FF2B5EF4-FFF2-40B4-BE49-F238E27FC236}">
                <a16:creationId xmlns:a16="http://schemas.microsoft.com/office/drawing/2014/main" id="{F109E455-08DC-4359-5A9E-76F51337E39A}"/>
              </a:ext>
            </a:extLst>
          </p:cNvPr>
          <p:cNvGraphicFramePr>
            <a:graphicFrameLocks noGrp="1"/>
          </p:cNvGraphicFramePr>
          <p:nvPr/>
        </p:nvGraphicFramePr>
        <p:xfrm>
          <a:off x="-1" y="2093604"/>
          <a:ext cx="13716001" cy="6869422"/>
        </p:xfrm>
        <a:graphic>
          <a:graphicData uri="http://schemas.openxmlformats.org/drawingml/2006/table">
            <a:tbl>
              <a:tblPr firstRow="1" bandRow="1">
                <a:tableStyleId>{5940675A-B579-460E-94D1-54222C63F5DA}</a:tableStyleId>
              </a:tblPr>
              <a:tblGrid>
                <a:gridCol w="11970460">
                  <a:extLst>
                    <a:ext uri="{9D8B030D-6E8A-4147-A177-3AD203B41FA5}">
                      <a16:colId xmlns:a16="http://schemas.microsoft.com/office/drawing/2014/main" val="2904711255"/>
                    </a:ext>
                  </a:extLst>
                </a:gridCol>
                <a:gridCol w="1745541">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74873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13" name="TextBox 1">
            <a:extLst>
              <a:ext uri="{FF2B5EF4-FFF2-40B4-BE49-F238E27FC236}">
                <a16:creationId xmlns:a16="http://schemas.microsoft.com/office/drawing/2014/main" id="{C369C5C3-9E1C-BE62-D99B-25EE08974E92}"/>
              </a:ext>
            </a:extLst>
          </p:cNvPr>
          <p:cNvSpPr txBox="1"/>
          <p:nvPr/>
        </p:nvSpPr>
        <p:spPr>
          <a:xfrm>
            <a:off x="2754655" y="4338498"/>
            <a:ext cx="10887075" cy="4356962"/>
          </a:xfrm>
          <a:prstGeom prst="rect">
            <a:avLst/>
          </a:prstGeom>
          <a:noFill/>
        </p:spPr>
        <p:txBody>
          <a:bodyPr wrap="square" rtlCol="0">
            <a:spAutoFit/>
          </a:bodyPr>
          <a:lstStyle/>
          <a:p>
            <a:pPr algn="just" defTabSz="1028700" rtl="1">
              <a:spcBef>
                <a:spcPts val="681"/>
              </a:spcBef>
            </a:pPr>
            <a:r>
              <a:rPr lang="ar-MA" sz="2588" dirty="0">
                <a:solidFill>
                  <a:prstClr val="black"/>
                </a:solidFill>
                <a:latin typeface="Calibri-Bold"/>
                <a:cs typeface="Times New Roman" panose="02020603050405020304" pitchFamily="18" charset="0"/>
              </a:rPr>
              <a:t>بعد تمكن المتعلمين من مفهوم الجداء باستعمال تقنية السلم وباستخدام الخشيبات، يقوم الميسر بكتابة أمثلة من عمليات الجداء، ويدعو المتعلمين لملاحظتها: </a:t>
            </a:r>
          </a:p>
          <a:p>
            <a:pPr marL="385763" marR="427196" indent="-385763" algn="just" defTabSz="1028700" rtl="1">
              <a:spcBef>
                <a:spcPts val="664"/>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يطلب الميسر من المتعلمين حساب الجداءات التالية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على </a:t>
            </a: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غرار الأمثلة المذكورة آنفا:</a:t>
            </a:r>
            <a:endParaRPr lang="fr-FR" sz="2588" dirty="0">
              <a:solidFill>
                <a:prstClr val="black"/>
              </a:solidFill>
              <a:latin typeface="Calibri" panose="020F0502020204030204" pitchFamily="34" charset="0"/>
              <a:ea typeface="Cambria" panose="02040503050406030204" pitchFamily="18" charset="0"/>
            </a:endParaRPr>
          </a:p>
          <a:p>
            <a:pPr marL="1047274" algn="just" defTabSz="1028700" rtl="1">
              <a:spcBef>
                <a:spcPts val="332"/>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  </a:t>
            </a:r>
            <a:r>
              <a:rPr lang="en-US" sz="2588" spc="180"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1047274" algn="just" defTabSz="1028700" rtl="1">
              <a:spcBef>
                <a:spcPts val="326"/>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385763" marR="427196" indent="-385763" algn="just" defTabSz="1028700" rtl="1">
              <a:spcBef>
                <a:spcPts val="332"/>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يقدم للمتعلمين طريقة حساب الجداءات ذهنيا وذلك بحساب جداء الأعداد وإضافة مجموع الأصفار. مثلا 40×30 تعني 4×3 أي 12 ونضيف صفرين في يمين العدد، فنحصل على 1200. من السهل حساب جداء 4×3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عوض 40×30.</a:t>
            </a:r>
            <a:endParaRPr lang="fr-FR" sz="2588" dirty="0">
              <a:solidFill>
                <a:prstClr val="black"/>
              </a:solidFill>
              <a:latin typeface="Calibri" panose="020F0502020204030204" pitchFamily="34" charset="0"/>
              <a:ea typeface="Cambria" panose="02040503050406030204" pitchFamily="18" charset="0"/>
            </a:endParaRPr>
          </a:p>
          <a:p>
            <a:pPr marL="385763" indent="-385763" algn="just"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يعطي للمتعلمين فرصا كافية للتطبيق من خلال حل مسائل مكافئة لمساعدتهم على فهم طريقة الحساب.</a:t>
            </a:r>
            <a:endParaRPr lang="fr-FR" sz="2588" dirty="0">
              <a:solidFill>
                <a:prstClr val="black"/>
              </a:solidFill>
              <a:latin typeface="Calibri" panose="020F0502020204030204" pitchFamily="34" charset="0"/>
              <a:ea typeface="Cambria" panose="02040503050406030204" pitchFamily="18" charset="0"/>
            </a:endParaRPr>
          </a:p>
          <a:p>
            <a:pPr marL="385763" indent="-385763" algn="r"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بعد ذلك، يعطي للمتعلمين فرصا كافية للتطبيق من خلال حل مسائل مركبة للجداء مثلا 24×15</a:t>
            </a:r>
            <a:endParaRPr lang="fr-FR" sz="2588" dirty="0">
              <a:solidFill>
                <a:prstClr val="black"/>
              </a:solidFill>
              <a:latin typeface="Calibri" panose="020F0502020204030204" pitchFamily="34" charset="0"/>
              <a:ea typeface="Cambria" panose="02040503050406030204" pitchFamily="18" charset="0"/>
            </a:endParaRPr>
          </a:p>
        </p:txBody>
      </p:sp>
      <p:sp>
        <p:nvSpPr>
          <p:cNvPr id="14" name="Text Box 280">
            <a:extLst>
              <a:ext uri="{FF2B5EF4-FFF2-40B4-BE49-F238E27FC236}">
                <a16:creationId xmlns:a16="http://schemas.microsoft.com/office/drawing/2014/main" id="{7CC6CD93-8CFD-80A9-9278-6F06F9F30632}"/>
              </a:ext>
            </a:extLst>
          </p:cNvPr>
          <p:cNvSpPr txBox="1">
            <a:spLocks noChangeArrowheads="1"/>
          </p:cNvSpPr>
          <p:nvPr/>
        </p:nvSpPr>
        <p:spPr bwMode="auto">
          <a:xfrm>
            <a:off x="225767" y="7275273"/>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Box 279">
            <a:extLst>
              <a:ext uri="{FF2B5EF4-FFF2-40B4-BE49-F238E27FC236}">
                <a16:creationId xmlns:a16="http://schemas.microsoft.com/office/drawing/2014/main" id="{5C719B09-F85E-D55E-35C6-C6127E2408A7}"/>
              </a:ext>
            </a:extLst>
          </p:cNvPr>
          <p:cNvSpPr txBox="1">
            <a:spLocks noChangeArrowheads="1"/>
          </p:cNvSpPr>
          <p:nvPr/>
        </p:nvSpPr>
        <p:spPr bwMode="auto">
          <a:xfrm>
            <a:off x="225767" y="6005679"/>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Box 278">
            <a:extLst>
              <a:ext uri="{FF2B5EF4-FFF2-40B4-BE49-F238E27FC236}">
                <a16:creationId xmlns:a16="http://schemas.microsoft.com/office/drawing/2014/main" id="{20CAFA09-61C8-104F-980F-FC876A9034F7}"/>
              </a:ext>
            </a:extLst>
          </p:cNvPr>
          <p:cNvSpPr txBox="1">
            <a:spLocks noChangeArrowheads="1"/>
          </p:cNvSpPr>
          <p:nvPr/>
        </p:nvSpPr>
        <p:spPr bwMode="auto">
          <a:xfrm>
            <a:off x="225767" y="4736085"/>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Connecteur droit avec flèche 3">
            <a:extLst>
              <a:ext uri="{FF2B5EF4-FFF2-40B4-BE49-F238E27FC236}">
                <a16:creationId xmlns:a16="http://schemas.microsoft.com/office/drawing/2014/main" id="{6809CB4F-0C69-4B19-A46B-132C5D10FA0F}"/>
              </a:ext>
            </a:extLst>
          </p:cNvPr>
          <p:cNvCxnSpPr/>
          <p:nvPr/>
        </p:nvCxnSpPr>
        <p:spPr>
          <a:xfrm flipH="1">
            <a:off x="2528887" y="4736085"/>
            <a:ext cx="519113" cy="4074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DB3FE2ED-22AF-1319-DF7E-2CDC431A45A2}"/>
              </a:ext>
            </a:extLst>
          </p:cNvPr>
          <p:cNvCxnSpPr>
            <a:cxnSpLocks/>
          </p:cNvCxnSpPr>
          <p:nvPr/>
        </p:nvCxnSpPr>
        <p:spPr>
          <a:xfrm flipH="1">
            <a:off x="2528887" y="4686300"/>
            <a:ext cx="519113" cy="18552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CF595120-417F-9D7A-5FA7-E9F79745ADFC}"/>
              </a:ext>
            </a:extLst>
          </p:cNvPr>
          <p:cNvCxnSpPr>
            <a:cxnSpLocks/>
          </p:cNvCxnSpPr>
          <p:nvPr/>
        </p:nvCxnSpPr>
        <p:spPr>
          <a:xfrm flipH="1">
            <a:off x="2528887" y="4736085"/>
            <a:ext cx="519113" cy="3226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336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(رقمان في رقمين)</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12" name="Tableau 11">
            <a:extLst>
              <a:ext uri="{FF2B5EF4-FFF2-40B4-BE49-F238E27FC236}">
                <a16:creationId xmlns:a16="http://schemas.microsoft.com/office/drawing/2014/main" id="{74A3BB34-CB8E-712C-F33A-EFBA9055C6D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13" name="Picture 3" descr="A picture containing text, font, screenshot, number&#10;&#10;Description automatically generated">
            <a:extLst>
              <a:ext uri="{FF2B5EF4-FFF2-40B4-BE49-F238E27FC236}">
                <a16:creationId xmlns:a16="http://schemas.microsoft.com/office/drawing/2014/main" id="{E61F98B7-864E-32D1-5C68-8A6B81DDA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78" y="3343276"/>
            <a:ext cx="12815888" cy="5122069"/>
          </a:xfrm>
          <a:prstGeom prst="rect">
            <a:avLst/>
          </a:prstGeom>
        </p:spPr>
      </p:pic>
      <p:sp>
        <p:nvSpPr>
          <p:cNvPr id="3" name="Google Shape;146;p4">
            <a:extLst>
              <a:ext uri="{FF2B5EF4-FFF2-40B4-BE49-F238E27FC236}">
                <a16:creationId xmlns:a16="http://schemas.microsoft.com/office/drawing/2014/main" id="{9C5F7C3A-CBC0-93FA-F478-CE8464DFE1FA}"/>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spTree>
    <p:extLst>
      <p:ext uri="{BB962C8B-B14F-4D97-AF65-F5344CB8AC3E}">
        <p14:creationId xmlns:p14="http://schemas.microsoft.com/office/powerpoint/2010/main" val="23402175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27698</TotalTime>
  <Words>2300</Words>
  <Application>Microsoft Office PowerPoint</Application>
  <PresentationFormat>Personnalisé</PresentationFormat>
  <Paragraphs>531</Paragraphs>
  <Slides>62</Slides>
  <Notes>5</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62</vt:i4>
      </vt:variant>
    </vt:vector>
  </HeadingPairs>
  <TitlesOfParts>
    <vt:vector size="77" baseType="lpstr">
      <vt:lpstr>Dosis</vt:lpstr>
      <vt:lpstr>Dubai</vt:lpstr>
      <vt:lpstr>Microsoft Uighur</vt:lpstr>
      <vt:lpstr>Montserrat</vt:lpstr>
      <vt:lpstr>Arial</vt:lpstr>
      <vt:lpstr>29LT Bukra Regular</vt:lpstr>
      <vt:lpstr>Cambria</vt:lpstr>
      <vt:lpstr>Montserrat Light</vt:lpstr>
      <vt:lpstr>IBM Plex Sans Arabic</vt:lpstr>
      <vt:lpstr>Carelia</vt:lpstr>
      <vt:lpstr>Calibri</vt:lpstr>
      <vt:lpstr>Calibri-Bold</vt:lpstr>
      <vt:lpstr>Montserrat Medium</vt:lpstr>
      <vt:lpstr>Trebuchet MS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236</cp:revision>
  <dcterms:created xsi:type="dcterms:W3CDTF">2006-08-16T00:00:00Z</dcterms:created>
  <dcterms:modified xsi:type="dcterms:W3CDTF">2025-09-28T04:44:53Z</dcterms:modified>
  <dc:identifier>DAFtlvZnwz4</dc:identifier>
</cp:coreProperties>
</file>