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8"/>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581" r:id="rId12"/>
    <p:sldId id="2134805396" r:id="rId13"/>
    <p:sldId id="2134808570" r:id="rId14"/>
    <p:sldId id="2134808446" r:id="rId15"/>
    <p:sldId id="2134808459" r:id="rId16"/>
    <p:sldId id="2134808450" r:id="rId17"/>
    <p:sldId id="2134808530" r:id="rId18"/>
    <p:sldId id="2134808531" r:id="rId19"/>
    <p:sldId id="2134808509" r:id="rId20"/>
    <p:sldId id="2134808566" r:id="rId21"/>
    <p:sldId id="2134808460" r:id="rId22"/>
    <p:sldId id="2134808453" r:id="rId23"/>
    <p:sldId id="2134808537" r:id="rId24"/>
    <p:sldId id="2134808538" r:id="rId25"/>
    <p:sldId id="2134808540" r:id="rId26"/>
    <p:sldId id="2134808588" r:id="rId27"/>
    <p:sldId id="2134808589" r:id="rId28"/>
    <p:sldId id="2134808590" r:id="rId29"/>
    <p:sldId id="2134808550" r:id="rId30"/>
    <p:sldId id="2134808543" r:id="rId31"/>
    <p:sldId id="2134808454" r:id="rId32"/>
    <p:sldId id="2134808542" r:id="rId33"/>
    <p:sldId id="2134808559" r:id="rId34"/>
    <p:sldId id="2134808547" r:id="rId35"/>
    <p:sldId id="2134808544" r:id="rId36"/>
    <p:sldId id="2134808548" r:id="rId37"/>
    <p:sldId id="2134808545" r:id="rId38"/>
    <p:sldId id="2134808549" r:id="rId39"/>
    <p:sldId id="2134808455" r:id="rId40"/>
    <p:sldId id="2134808551" r:id="rId41"/>
    <p:sldId id="2134808546" r:id="rId42"/>
    <p:sldId id="2134808467" r:id="rId43"/>
    <p:sldId id="2134808468" r:id="rId44"/>
    <p:sldId id="2134808584" r:id="rId45"/>
    <p:sldId id="2134808474" r:id="rId46"/>
    <p:sldId id="2134808585" r:id="rId47"/>
    <p:sldId id="2134808472" r:id="rId48"/>
    <p:sldId id="2134808586" r:id="rId49"/>
    <p:sldId id="2134808518" r:id="rId50"/>
    <p:sldId id="2134808587" r:id="rId51"/>
    <p:sldId id="2134808461" r:id="rId52"/>
    <p:sldId id="2134808591" r:id="rId53"/>
    <p:sldId id="2134808503" r:id="rId54"/>
    <p:sldId id="2134808504" r:id="rId55"/>
    <p:sldId id="2147482526" r:id="rId56"/>
    <p:sldId id="2147482527" r:id="rId57"/>
  </p:sldIdLst>
  <p:sldSz cx="13716000" cy="10287000"/>
  <p:notesSz cx="6858000" cy="9144000"/>
  <p:embeddedFontLst>
    <p:embeddedFont>
      <p:font typeface="29LT Bukra Regular"/>
      <p:regular r:id="rId59"/>
    </p:embeddedFont>
    <p:embeddedFont>
      <p:font typeface="Carelia" panose="020B0604020202020204" charset="0"/>
      <p:regular r:id="rId60"/>
    </p:embeddedFont>
    <p:embeddedFont>
      <p:font typeface="Dosis" pitchFamily="2" charset="0"/>
      <p:regular r:id="rId61"/>
      <p:bold r:id="rId62"/>
    </p:embeddedFont>
    <p:embeddedFont>
      <p:font typeface="Dubai" panose="020B0503030403030204" pitchFamily="34" charset="-78"/>
      <p:regular r:id="rId63"/>
      <p:bold r:id="rId64"/>
    </p:embeddedFont>
    <p:embeddedFont>
      <p:font typeface="IBM Plex Sans Arabic" panose="020B0604020202020204" charset="-78"/>
      <p:regular r:id="rId65"/>
    </p:embeddedFont>
    <p:embeddedFont>
      <p:font typeface="Microsoft Uighur" panose="02000000000000000000" pitchFamily="2" charset="-78"/>
      <p:regular r:id="rId66"/>
      <p:bold r:id="rId67"/>
    </p:embeddedFont>
    <p:embeddedFont>
      <p:font typeface="Montserrat" panose="00000500000000000000" pitchFamily="2" charset="0"/>
      <p:regular r:id="rId68"/>
      <p:bold r:id="rId69"/>
      <p:italic r:id="rId70"/>
      <p:boldItalic r:id="rId71"/>
    </p:embeddedFont>
    <p:embeddedFont>
      <p:font typeface="Montserrat Light" panose="00000400000000000000" pitchFamily="2" charset="0"/>
      <p:regular r:id="rId72"/>
      <p:italic r:id="rId73"/>
    </p:embeddedFont>
    <p:embeddedFont>
      <p:font typeface="Montserrat Medium" panose="00000600000000000000" pitchFamily="2" charset="0"/>
      <p:regular r:id="rId74"/>
      <p:italic r:id="rId7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9D4A"/>
    <a:srgbClr val="02BDC9"/>
    <a:srgbClr val="F98F51"/>
    <a:srgbClr val="0097B2"/>
    <a:srgbClr val="4AC283"/>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5.fntdata"/><Relationship Id="rId68" Type="http://schemas.openxmlformats.org/officeDocument/2006/relationships/font" Target="fonts/font10.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66" Type="http://schemas.openxmlformats.org/officeDocument/2006/relationships/font" Target="fonts/font8.fntdata"/><Relationship Id="rId74" Type="http://schemas.openxmlformats.org/officeDocument/2006/relationships/font" Target="fonts/font16.fntdata"/><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6.fntdata"/><Relationship Id="rId69" Type="http://schemas.openxmlformats.org/officeDocument/2006/relationships/font" Target="fonts/font11.fntdata"/><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font" Target="fonts/font15.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13.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479114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8.png"/><Relationship Id="rId7" Type="http://schemas.openxmlformats.org/officeDocument/2006/relationships/image" Target="../media/image36.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5.png"/><Relationship Id="rId5" Type="http://schemas.openxmlformats.org/officeDocument/2006/relationships/image" Target="../media/image26.png"/><Relationship Id="rId4" Type="http://schemas.openxmlformats.org/officeDocument/2006/relationships/image" Target="../media/image9.svg"/><Relationship Id="rId9"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2.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3.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9.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20.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19.jpe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9.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5.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7.svg"/><Relationship Id="rId9"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49.png"/><Relationship Id="rId4" Type="http://schemas.openxmlformats.org/officeDocument/2006/relationships/image" Target="../media/image57.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7.jpeg"/></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a:solidFill>
                    <a:prstClr val="white"/>
                  </a:solidFill>
                  <a:latin typeface="Microsoft Uighur" panose="02000000000000000000" pitchFamily="2" charset="-78"/>
                  <a:cs typeface="Microsoft Uighur" panose="02000000000000000000" pitchFamily="2" charset="-78"/>
                </a:rPr>
                <a:t>الحصة 4</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ضرب</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a:latin typeface="Microsoft Uighur" panose="02000000000000000000" pitchFamily="2" charset="-78"/>
                <a:cs typeface="Microsoft Uighur" panose="02000000000000000000" pitchFamily="2" charset="-78"/>
              </a:rPr>
              <a:t> 1</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لسلوك سليم داخل القسم يجب علي أن:</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286837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a:t>
            </a:r>
            <a:r>
              <a:rPr lang="ar-MA" sz="3600" dirty="0">
                <a:solidFill>
                  <a:prstClr val="white">
                    <a:lumMod val="65000"/>
                  </a:prstClr>
                </a:solidFill>
                <a:latin typeface="Microsoft Uighur" panose="02000000000000000000" pitchFamily="2" charset="-78"/>
                <a:cs typeface="Microsoft Uighur" panose="02000000000000000000" pitchFamily="2" charset="-78"/>
              </a:rPr>
              <a:t>بمراجعة جداول ضرب 7 و8 و9</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a:t>
            </a:r>
            <a:r>
              <a:rPr lang="ar-MA" sz="3600" dirty="0">
                <a:solidFill>
                  <a:prstClr val="white">
                    <a:lumMod val="65000"/>
                  </a:prstClr>
                </a:solidFill>
                <a:latin typeface="Microsoft Uighur" panose="02000000000000000000" pitchFamily="2" charset="-78"/>
                <a:cs typeface="Microsoft Uighur" panose="02000000000000000000" pitchFamily="2" charset="-78"/>
              </a:rPr>
              <a:t>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a:t>
            </a:r>
            <a:r>
              <a:rPr lang="ar-MA" sz="3200" dirty="0">
                <a:solidFill>
                  <a:srgbClr val="FF0000"/>
                </a:solidFill>
                <a:latin typeface="Microsoft Uighur" panose="02000000000000000000" pitchFamily="2" charset="-78"/>
                <a:cs typeface="Microsoft Uighur" panose="02000000000000000000" pitchFamily="2" charset="-78"/>
              </a:rPr>
              <a:t>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a:t>
            </a:r>
            <a:r>
              <a:rPr lang="ar-MA" sz="3200" dirty="0">
                <a:solidFill>
                  <a:srgbClr val="FF0000"/>
                </a:solidFill>
                <a:latin typeface="Microsoft Uighur" panose="02000000000000000000" pitchFamily="2" charset="-78"/>
                <a:cs typeface="Microsoft Uighur" panose="02000000000000000000" pitchFamily="2" charset="-78"/>
              </a:rPr>
              <a:t>4 إلى 5</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من كل جدول)</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1642757"/>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ستقومون الآن بتحديات ثنائية باستعمال جداول الضرب. سيمسك تلميذ جدول الضرب ويطرح على منافسه 5 عمليات، يجيب التلميذ الثاني بسرعة (يحتسب الأستاذ بمعية التلاميذ عدد الإجابات الصحيحة وتسجل على السبورة)، يتم تبادل الأدوار</a:t>
            </a:r>
          </a:p>
          <a:p>
            <a:pPr marL="342900" lvl="1" indent="-342900" algn="r" defTabSz="685834" rtl="1">
              <a:lnSpc>
                <a:spcPts val="3017"/>
              </a:lnSpc>
              <a:spcBef>
                <a:spcPct val="0"/>
              </a:spcBef>
              <a:buFont typeface="Arial" panose="020B0604020202020204" pitchFamily="34" charset="0"/>
              <a:buChar char="•"/>
            </a:pPr>
            <a:r>
              <a:rPr lang="ar-MA" sz="2800" dirty="0">
                <a:solidFill>
                  <a:prstClr val="white">
                    <a:lumMod val="65000"/>
                  </a:prstClr>
                </a:solidFill>
                <a:latin typeface="Microsoft Uighur" panose="02000000000000000000" pitchFamily="2" charset="-78"/>
                <a:cs typeface="Microsoft Uighur" panose="02000000000000000000" pitchFamily="2" charset="-78"/>
              </a:rPr>
              <a:t>يعين ثنائي في كل مرة (3 إلى 4 ثنائيات على الأكثر)</a:t>
            </a: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441443411"/>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الآن </a:t>
            </a:r>
            <a:r>
              <a:rPr lang="ar-SA" sz="3200" dirty="0">
                <a:solidFill>
                  <a:prstClr val="white">
                    <a:lumMod val="65000"/>
                  </a:prstClr>
                </a:solidFill>
                <a:latin typeface="Microsoft Uighur" panose="02000000000000000000" pitchFamily="2" charset="-78"/>
                <a:cs typeface="Microsoft Uighur" panose="02000000000000000000" pitchFamily="2" charset="-78"/>
              </a:rPr>
              <a:t>ستنعرف على 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النقود.</a:t>
            </a:r>
          </a:p>
          <a:p>
            <a:pPr lvl="1" indent="-457200" algn="r" defTabSz="685834" rtl="1">
              <a:lnSpc>
                <a:spcPts val="3017"/>
              </a:lnSpc>
              <a:spcBef>
                <a:spcPct val="0"/>
              </a:spcBef>
              <a:buFont typeface="Arial" panose="020B0604020202020204" pitchFamily="34" charset="0"/>
              <a:buChar char="•"/>
            </a:pPr>
            <a:r>
              <a:rPr lang="ar-SA" sz="2400" dirty="0">
                <a:solidFill>
                  <a:srgbClr val="FF0000"/>
                </a:solidFill>
                <a:latin typeface="Microsoft Uighur" panose="02000000000000000000" pitchFamily="2" charset="-78"/>
                <a:cs typeface="Microsoft Uighur" panose="02000000000000000000" pitchFamily="2" charset="-78"/>
              </a:rPr>
              <a:t>يستعين الأستاذ ببطاقة النشاط لنمذجة النشاط.</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extLst>
              <p:ext uri="{D42A27DB-BD31-4B8C-83A1-F6EECF244321}">
                <p14:modId xmlns:p14="http://schemas.microsoft.com/office/powerpoint/2010/main" val="1267879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41896" y="3508716"/>
            <a:ext cx="6552918" cy="6056711"/>
            <a:chOff x="5499212" y="3272011"/>
            <a:chExt cx="6552918" cy="6056711"/>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6312906" y="3272011"/>
              <a:ext cx="4762500" cy="2500595"/>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499212" y="4961817"/>
              <a:ext cx="6552918" cy="4366905"/>
            </a:xfrm>
            <a:prstGeom prst="rect">
              <a:avLst/>
            </a:prstGeom>
          </p:spPr>
        </p:pic>
      </p:grpSp>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4130780"/>
            <a:ext cx="2833006" cy="2400657"/>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النقود</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A60A-854E-877B-61FD-F77DCD8F7E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34EEB38-F5FD-4EA4-D826-15FDEF97945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BB38D9-AC5C-3145-01B8-72D4E452662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0B69463-44C8-758C-203A-78D728341F4C}"/>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72F34A-3550-9338-40C7-4DD43D4C074F}"/>
              </a:ext>
            </a:extLst>
          </p:cNvPr>
          <p:cNvSpPr txBox="1"/>
          <p:nvPr/>
        </p:nvSpPr>
        <p:spPr>
          <a:xfrm>
            <a:off x="838200" y="863026"/>
            <a:ext cx="1160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جاء دوركم، </a:t>
            </a:r>
            <a:r>
              <a:rPr lang="ar-MA" sz="3200" dirty="0">
                <a:solidFill>
                  <a:prstClr val="white">
                    <a:lumMod val="65000"/>
                  </a:prstClr>
                </a:solidFill>
                <a:latin typeface="Microsoft Uighur" panose="02000000000000000000" pitchFamily="2" charset="-78"/>
                <a:cs typeface="Microsoft Uighur" panose="02000000000000000000" pitchFamily="2" charset="-78"/>
              </a:rPr>
              <a:t>سأوزع على كل مجموعة  عددا من النقود، قوموا بعدِّها أولا.</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مثلوا العدد 5108 بالنقود</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AFC6F3C8-62A1-8024-37DE-62E971BCF78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D4E26FF-F189-F450-D4DD-E4A2D52F8FE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5BD04ED1-AFF8-5788-0F4C-08E71B0B757A}"/>
              </a:ext>
            </a:extLst>
          </p:cNvPr>
          <p:cNvSpPr/>
          <p:nvPr/>
        </p:nvSpPr>
        <p:spPr>
          <a:xfrm>
            <a:off x="4733908" y="3543300"/>
            <a:ext cx="3810000" cy="32004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E4E9F3D-A585-CA5F-B7ED-5F96FFD28F59}"/>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3600" dirty="0">
                <a:solidFill>
                  <a:schemeClr val="tx1"/>
                </a:solidFill>
              </a:rPr>
              <a:t>5108</a:t>
            </a:r>
            <a:endParaRPr lang="fr-FR" sz="3600" dirty="0">
              <a:solidFill>
                <a:schemeClr val="tx1"/>
              </a:solidFill>
            </a:endParaRPr>
          </a:p>
        </p:txBody>
      </p:sp>
      <p:cxnSp>
        <p:nvCxnSpPr>
          <p:cNvPr id="19" name="Connecteur droit 18">
            <a:extLst>
              <a:ext uri="{FF2B5EF4-FFF2-40B4-BE49-F238E27FC236}">
                <a16:creationId xmlns:a16="http://schemas.microsoft.com/office/drawing/2014/main" id="{C0E27B51-4FBB-CC38-FED6-12382A7D4171}"/>
              </a:ext>
            </a:extLst>
          </p:cNvPr>
          <p:cNvCxnSpPr>
            <a:stCxn id="3" idx="2"/>
            <a:endCxn id="5" idx="0"/>
          </p:cNvCxnSpPr>
          <p:nvPr/>
        </p:nvCxnSpPr>
        <p:spPr>
          <a:xfrm>
            <a:off x="6638908" y="6743700"/>
            <a:ext cx="0"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Rectangle, capture d’écran, vert, carré&#10;&#10;Le contenu généré par l’IA peut être incorrect.">
            <a:extLst>
              <a:ext uri="{FF2B5EF4-FFF2-40B4-BE49-F238E27FC236}">
                <a16:creationId xmlns:a16="http://schemas.microsoft.com/office/drawing/2014/main" id="{E8EF8AFA-F3A4-C238-5A4F-D4008EF2C25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150172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56DEF-993F-ED96-C67A-EEF3D46C4B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D5A945-8D68-DE56-4BEC-5775BCCE863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8C965C-B065-0FA5-FE49-DE38D7F729E4}"/>
              </a:ext>
            </a:extLst>
          </p:cNvPr>
          <p:cNvSpPr/>
          <p:nvPr/>
        </p:nvSpPr>
        <p:spPr>
          <a:xfrm>
            <a:off x="275852" y="2485756"/>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FB2726-2676-21AE-6855-4894B1A5B64A}"/>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A00B28A-A871-8EC5-BABE-20087107A97C}"/>
              </a:ext>
            </a:extLst>
          </p:cNvPr>
          <p:cNvSpPr txBox="1"/>
          <p:nvPr/>
        </p:nvSpPr>
        <p:spPr>
          <a:xfrm>
            <a:off x="838200" y="863026"/>
            <a:ext cx="1160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20D2C908-047A-F919-A5C2-C64577F825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0F9C7AF-41E3-3422-FC56-D8596718797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43C7D253-F4FC-DB44-FF9D-2109B9852C71}"/>
              </a:ext>
            </a:extLst>
          </p:cNvPr>
          <p:cNvSpPr/>
          <p:nvPr/>
        </p:nvSpPr>
        <p:spPr>
          <a:xfrm>
            <a:off x="2743200" y="3295168"/>
            <a:ext cx="7543800" cy="3981931"/>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447E5E2-BB4A-EA57-EBE9-7009E706F12D}"/>
              </a:ext>
            </a:extLst>
          </p:cNvPr>
          <p:cNvSpPr/>
          <p:nvPr/>
        </p:nvSpPr>
        <p:spPr>
          <a:xfrm>
            <a:off x="5638800"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3600" dirty="0">
                <a:solidFill>
                  <a:schemeClr val="tx1"/>
                </a:solidFill>
              </a:rPr>
              <a:t>5108</a:t>
            </a:r>
            <a:endParaRPr lang="fr-FR" sz="3600" dirty="0">
              <a:solidFill>
                <a:schemeClr val="tx1"/>
              </a:solidFill>
            </a:endParaRPr>
          </a:p>
        </p:txBody>
      </p:sp>
      <p:cxnSp>
        <p:nvCxnSpPr>
          <p:cNvPr id="19" name="Connecteur droit 18">
            <a:extLst>
              <a:ext uri="{FF2B5EF4-FFF2-40B4-BE49-F238E27FC236}">
                <a16:creationId xmlns:a16="http://schemas.microsoft.com/office/drawing/2014/main" id="{08D4E68C-54D8-8701-6476-565EFA27E9A1}"/>
              </a:ext>
            </a:extLst>
          </p:cNvPr>
          <p:cNvCxnSpPr>
            <a:cxnSpLocks/>
            <a:endCxn id="5" idx="0"/>
          </p:cNvCxnSpPr>
          <p:nvPr/>
        </p:nvCxnSpPr>
        <p:spPr>
          <a:xfrm>
            <a:off x="6365182" y="7291742"/>
            <a:ext cx="0" cy="611627"/>
          </a:xfrm>
          <a:prstGeom prst="line">
            <a:avLst/>
          </a:prstGeom>
        </p:spPr>
        <p:style>
          <a:lnRef idx="2">
            <a:schemeClr val="accent2"/>
          </a:lnRef>
          <a:fillRef idx="0">
            <a:schemeClr val="accent2"/>
          </a:fillRef>
          <a:effectRef idx="1">
            <a:schemeClr val="accent2"/>
          </a:effectRef>
          <a:fontRef idx="minor">
            <a:schemeClr val="tx1"/>
          </a:fontRef>
        </p:style>
      </p:cxnSp>
      <p:pic>
        <p:nvPicPr>
          <p:cNvPr id="4" name="Image 3" descr="Une image contenant dessin humoristique, Dessin d’enfant, clipart, Dessin animé&#10;&#10;Le contenu généré par l’IA peut être incorrect.">
            <a:extLst>
              <a:ext uri="{FF2B5EF4-FFF2-40B4-BE49-F238E27FC236}">
                <a16:creationId xmlns:a16="http://schemas.microsoft.com/office/drawing/2014/main" id="{9CCCFA35-2F71-3A0B-51CB-8ECCFD2FE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51" name="Image 50" descr="Une image contenant texte, capture d’écran, Rectangle, cercle&#10;&#10;Le contenu généré par l’IA peut être incorrect.">
            <a:extLst>
              <a:ext uri="{FF2B5EF4-FFF2-40B4-BE49-F238E27FC236}">
                <a16:creationId xmlns:a16="http://schemas.microsoft.com/office/drawing/2014/main" id="{7C8C9D5A-B8D2-1530-A873-7A98D176B7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5200" y="5525371"/>
            <a:ext cx="679221" cy="1391763"/>
          </a:xfrm>
          <a:prstGeom prst="rect">
            <a:avLst/>
          </a:prstGeom>
        </p:spPr>
      </p:pic>
      <p:pic>
        <p:nvPicPr>
          <p:cNvPr id="56" name="Image 55" descr="Une image contenant texte, conception, motif&#10;&#10;Le contenu généré par l’IA peut être incorrect.">
            <a:extLst>
              <a:ext uri="{FF2B5EF4-FFF2-40B4-BE49-F238E27FC236}">
                <a16:creationId xmlns:a16="http://schemas.microsoft.com/office/drawing/2014/main" id="{59650F4F-7AA9-A641-74C4-F93A2AD341C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09400" y="5392976"/>
            <a:ext cx="674698" cy="1406051"/>
          </a:xfrm>
          <a:prstGeom prst="rect">
            <a:avLst/>
          </a:prstGeom>
        </p:spPr>
      </p:pic>
      <p:pic>
        <p:nvPicPr>
          <p:cNvPr id="57" name="Image 56" descr="Une image contenant texte, conception, motif&#10;&#10;Le contenu généré par l’IA peut être incorrect.">
            <a:extLst>
              <a:ext uri="{FF2B5EF4-FFF2-40B4-BE49-F238E27FC236}">
                <a16:creationId xmlns:a16="http://schemas.microsoft.com/office/drawing/2014/main" id="{95A2FF23-15E9-BC29-8006-2B216275AF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3271" y="3973810"/>
            <a:ext cx="674698" cy="1406051"/>
          </a:xfrm>
          <a:prstGeom prst="rect">
            <a:avLst/>
          </a:prstGeom>
        </p:spPr>
      </p:pic>
      <p:pic>
        <p:nvPicPr>
          <p:cNvPr id="14" name="Image 13" descr="Une image contenant texte, conception, motif&#10;&#10;Le contenu généré par l’IA peut être incorrect.">
            <a:extLst>
              <a:ext uri="{FF2B5EF4-FFF2-40B4-BE49-F238E27FC236}">
                <a16:creationId xmlns:a16="http://schemas.microsoft.com/office/drawing/2014/main" id="{D7C14B42-53F1-0D3E-1A1E-BBC923F061C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67806" y="5379861"/>
            <a:ext cx="674698" cy="1406051"/>
          </a:xfrm>
          <a:prstGeom prst="rect">
            <a:avLst/>
          </a:prstGeom>
        </p:spPr>
      </p:pic>
      <p:pic>
        <p:nvPicPr>
          <p:cNvPr id="16" name="Image 15" descr="Une image contenant texte, conception, motif&#10;&#10;Le contenu généré par l’IA peut être incorrect.">
            <a:extLst>
              <a:ext uri="{FF2B5EF4-FFF2-40B4-BE49-F238E27FC236}">
                <a16:creationId xmlns:a16="http://schemas.microsoft.com/office/drawing/2014/main" id="{2D30CB4D-7416-6A3B-EEC7-C4006A68E7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86200" y="3966049"/>
            <a:ext cx="674698" cy="1406051"/>
          </a:xfrm>
          <a:prstGeom prst="rect">
            <a:avLst/>
          </a:prstGeom>
        </p:spPr>
      </p:pic>
      <p:pic>
        <p:nvPicPr>
          <p:cNvPr id="21" name="Image 20" descr="Une image contenant texte, capture d’écran, Rectangle, conception&#10;&#10;Le contenu généré par l’IA peut être incorrect.">
            <a:extLst>
              <a:ext uri="{FF2B5EF4-FFF2-40B4-BE49-F238E27FC236}">
                <a16:creationId xmlns:a16="http://schemas.microsoft.com/office/drawing/2014/main" id="{9903BE0A-6F7D-E442-6375-EBE2A3E2D60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66176" y="4871137"/>
            <a:ext cx="691822" cy="1425101"/>
          </a:xfrm>
          <a:prstGeom prst="rect">
            <a:avLst/>
          </a:prstGeom>
        </p:spPr>
      </p:pic>
      <p:pic>
        <p:nvPicPr>
          <p:cNvPr id="24" name="Image 23" descr="Une image contenant texte, capture d’écran, Rectangle, cercle&#10;&#10;Le contenu généré par l’IA peut être incorrect.">
            <a:extLst>
              <a:ext uri="{FF2B5EF4-FFF2-40B4-BE49-F238E27FC236}">
                <a16:creationId xmlns:a16="http://schemas.microsoft.com/office/drawing/2014/main" id="{B04DA7B5-B3CA-04BE-8F9E-E87F8DAAAC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9610" y="5524500"/>
            <a:ext cx="679221" cy="1391763"/>
          </a:xfrm>
          <a:prstGeom prst="rect">
            <a:avLst/>
          </a:prstGeom>
        </p:spPr>
      </p:pic>
      <p:pic>
        <p:nvPicPr>
          <p:cNvPr id="25" name="Image 24" descr="Une image contenant texte, capture d’écran, Rectangle, cercle&#10;&#10;Le contenu généré par l’IA peut être incorrect.">
            <a:extLst>
              <a:ext uri="{FF2B5EF4-FFF2-40B4-BE49-F238E27FC236}">
                <a16:creationId xmlns:a16="http://schemas.microsoft.com/office/drawing/2014/main" id="{0A02C762-F13B-DCE2-8450-35DD023251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51913" y="5524500"/>
            <a:ext cx="679221" cy="1391763"/>
          </a:xfrm>
          <a:prstGeom prst="rect">
            <a:avLst/>
          </a:prstGeom>
        </p:spPr>
      </p:pic>
      <p:pic>
        <p:nvPicPr>
          <p:cNvPr id="26" name="Image 25" descr="Une image contenant texte, capture d’écran, Rectangle, cercle&#10;&#10;Le contenu généré par l’IA peut être incorrect.">
            <a:extLst>
              <a:ext uri="{FF2B5EF4-FFF2-40B4-BE49-F238E27FC236}">
                <a16:creationId xmlns:a16="http://schemas.microsoft.com/office/drawing/2014/main" id="{58C7414D-7A11-9722-E9F7-AD20162BDB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9027" y="5524499"/>
            <a:ext cx="679221" cy="1391763"/>
          </a:xfrm>
          <a:prstGeom prst="rect">
            <a:avLst/>
          </a:prstGeom>
        </p:spPr>
      </p:pic>
      <p:pic>
        <p:nvPicPr>
          <p:cNvPr id="28" name="Image 27" descr="Une image contenant texte, capture d’écran, Rectangle, cercle&#10;&#10;Le contenu généré par l’IA peut être incorrect.">
            <a:extLst>
              <a:ext uri="{FF2B5EF4-FFF2-40B4-BE49-F238E27FC236}">
                <a16:creationId xmlns:a16="http://schemas.microsoft.com/office/drawing/2014/main" id="{7511516A-42E6-A18B-1349-046B6B71ED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7496" y="4133607"/>
            <a:ext cx="679221" cy="1391763"/>
          </a:xfrm>
          <a:prstGeom prst="rect">
            <a:avLst/>
          </a:prstGeom>
        </p:spPr>
      </p:pic>
      <p:pic>
        <p:nvPicPr>
          <p:cNvPr id="29" name="Image 28" descr="Une image contenant texte, capture d’écran, Rectangle, cercle&#10;&#10;Le contenu généré par l’IA peut être incorrect.">
            <a:extLst>
              <a:ext uri="{FF2B5EF4-FFF2-40B4-BE49-F238E27FC236}">
                <a16:creationId xmlns:a16="http://schemas.microsoft.com/office/drawing/2014/main" id="{CF9ABC22-88A2-A80B-48A8-8D79767C48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1906" y="4132736"/>
            <a:ext cx="679221" cy="1391763"/>
          </a:xfrm>
          <a:prstGeom prst="rect">
            <a:avLst/>
          </a:prstGeom>
        </p:spPr>
      </p:pic>
      <p:pic>
        <p:nvPicPr>
          <p:cNvPr id="30" name="Image 29" descr="Une image contenant texte, capture d’écran, Rectangle, cercle&#10;&#10;Le contenu généré par l’IA peut être incorrect.">
            <a:extLst>
              <a:ext uri="{FF2B5EF4-FFF2-40B4-BE49-F238E27FC236}">
                <a16:creationId xmlns:a16="http://schemas.microsoft.com/office/drawing/2014/main" id="{F0D6EA0B-4033-C878-DE70-65597FDA22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54209" y="4132736"/>
            <a:ext cx="679221" cy="1391763"/>
          </a:xfrm>
          <a:prstGeom prst="rect">
            <a:avLst/>
          </a:prstGeom>
        </p:spPr>
      </p:pic>
      <p:pic>
        <p:nvPicPr>
          <p:cNvPr id="31" name="Image 30" descr="Une image contenant texte, capture d’écran, Rectangle, cercle&#10;&#10;Le contenu généré par l’IA peut être incorrect.">
            <a:extLst>
              <a:ext uri="{FF2B5EF4-FFF2-40B4-BE49-F238E27FC236}">
                <a16:creationId xmlns:a16="http://schemas.microsoft.com/office/drawing/2014/main" id="{FCA976AC-4FF4-76ED-D290-37DCDA4A20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1323" y="4132735"/>
            <a:ext cx="679221" cy="1391763"/>
          </a:xfrm>
          <a:prstGeom prst="rect">
            <a:avLst/>
          </a:prstGeom>
        </p:spPr>
      </p:pic>
      <p:pic>
        <p:nvPicPr>
          <p:cNvPr id="32" name="Image 31" descr="Une image contenant texte, conception, motif&#10;&#10;Le contenu généré par l’IA peut être incorrect.">
            <a:extLst>
              <a:ext uri="{FF2B5EF4-FFF2-40B4-BE49-F238E27FC236}">
                <a16:creationId xmlns:a16="http://schemas.microsoft.com/office/drawing/2014/main" id="{B0B02C53-F3F5-095E-47E1-39E3213140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9129" y="4676835"/>
            <a:ext cx="674698" cy="1406051"/>
          </a:xfrm>
          <a:prstGeom prst="rect">
            <a:avLst/>
          </a:prstGeom>
        </p:spPr>
      </p:pic>
    </p:spTree>
    <p:extLst>
      <p:ext uri="{BB962C8B-B14F-4D97-AF65-F5344CB8AC3E}">
        <p14:creationId xmlns:p14="http://schemas.microsoft.com/office/powerpoint/2010/main" val="3022968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1524001" y="3434190"/>
            <a:ext cx="11132404"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616723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endCxn id="4" idx="0"/>
          </p:cNvCxnSpPr>
          <p:nvPr/>
        </p:nvCxnSpPr>
        <p:spPr>
          <a:xfrm>
            <a:off x="6893618" y="6743700"/>
            <a:ext cx="0"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32" name="Image 31" descr="Une image contenant texte, bleu vert, conception, motif&#10;&#10;Le contenu généré par l’IA peut être incorrect.">
            <a:extLst>
              <a:ext uri="{FF2B5EF4-FFF2-40B4-BE49-F238E27FC236}">
                <a16:creationId xmlns:a16="http://schemas.microsoft.com/office/drawing/2014/main" id="{D17FA07B-B37C-16EC-6A91-20F142ED85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30970" y="4856353"/>
            <a:ext cx="676747" cy="1439388"/>
          </a:xfrm>
          <a:prstGeom prst="rect">
            <a:avLst/>
          </a:prstGeom>
        </p:spPr>
      </p:pic>
      <p:pic>
        <p:nvPicPr>
          <p:cNvPr id="35" name="Image 34" descr="Une image contenant texte, bleu vert, conception, motif&#10;&#10;Le contenu généré par l’IA peut être incorrect.">
            <a:extLst>
              <a:ext uri="{FF2B5EF4-FFF2-40B4-BE49-F238E27FC236}">
                <a16:creationId xmlns:a16="http://schemas.microsoft.com/office/drawing/2014/main" id="{6341FE87-B724-F883-92F1-7B8C7C45AC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44001" y="3557322"/>
            <a:ext cx="676747" cy="1439388"/>
          </a:xfrm>
          <a:prstGeom prst="rect">
            <a:avLst/>
          </a:prstGeom>
        </p:spPr>
      </p:pic>
      <p:pic>
        <p:nvPicPr>
          <p:cNvPr id="9" name="Image 8" descr="Une image contenant texte, conception, motif&#10;&#10;Le contenu généré par l’IA peut être incorrect.">
            <a:extLst>
              <a:ext uri="{FF2B5EF4-FFF2-40B4-BE49-F238E27FC236}">
                <a16:creationId xmlns:a16="http://schemas.microsoft.com/office/drawing/2014/main" id="{1D24FC74-A6B8-1FA9-16DB-265EC870DB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11474" y="5128425"/>
            <a:ext cx="674698" cy="1406051"/>
          </a:xfrm>
          <a:prstGeom prst="rect">
            <a:avLst/>
          </a:prstGeom>
        </p:spPr>
      </p:pic>
      <p:pic>
        <p:nvPicPr>
          <p:cNvPr id="2" name="Image 1" descr="Une image contenant texte, conception, motif&#10;&#10;Le contenu généré par l’IA peut être incorrect.">
            <a:extLst>
              <a:ext uri="{FF2B5EF4-FFF2-40B4-BE49-F238E27FC236}">
                <a16:creationId xmlns:a16="http://schemas.microsoft.com/office/drawing/2014/main" id="{649A8E4B-799D-5DD4-231E-3EA6ADDF63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7400" y="5117251"/>
            <a:ext cx="674698" cy="1406051"/>
          </a:xfrm>
          <a:prstGeom prst="rect">
            <a:avLst/>
          </a:prstGeom>
        </p:spPr>
      </p:pic>
      <p:pic>
        <p:nvPicPr>
          <p:cNvPr id="16" name="Image 15" descr="Une image contenant texte, conception, motif&#10;&#10;Le contenu généré par l’IA peut être incorrect.">
            <a:extLst>
              <a:ext uri="{FF2B5EF4-FFF2-40B4-BE49-F238E27FC236}">
                <a16:creationId xmlns:a16="http://schemas.microsoft.com/office/drawing/2014/main" id="{31AF291B-8641-A47C-733D-0AB809DD6B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5047" y="5108738"/>
            <a:ext cx="674698" cy="1406051"/>
          </a:xfrm>
          <a:prstGeom prst="rect">
            <a:avLst/>
          </a:prstGeom>
        </p:spPr>
      </p:pic>
      <p:pic>
        <p:nvPicPr>
          <p:cNvPr id="19" name="Image 18" descr="Une image contenant texte, bleu vert, conception, motif&#10;&#10;Le contenu généré par l’IA peut être incorrect.">
            <a:extLst>
              <a:ext uri="{FF2B5EF4-FFF2-40B4-BE49-F238E27FC236}">
                <a16:creationId xmlns:a16="http://schemas.microsoft.com/office/drawing/2014/main" id="{ABE29F5E-0E1C-CC3F-6ECD-C32FFB3A7E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20333" y="4179438"/>
            <a:ext cx="676747" cy="1439388"/>
          </a:xfrm>
          <a:prstGeom prst="rect">
            <a:avLst/>
          </a:prstGeom>
        </p:spPr>
      </p:pic>
      <p:pic>
        <p:nvPicPr>
          <p:cNvPr id="22" name="Image 21" descr="Une image contenant texte, conception, motif&#10;&#10;Le contenu généré par l’IA peut être incorrect.">
            <a:extLst>
              <a:ext uri="{FF2B5EF4-FFF2-40B4-BE49-F238E27FC236}">
                <a16:creationId xmlns:a16="http://schemas.microsoft.com/office/drawing/2014/main" id="{22DA41EF-D46A-D7F7-68FB-23EEADBB43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15236" y="5125764"/>
            <a:ext cx="674698" cy="1406051"/>
          </a:xfrm>
          <a:prstGeom prst="rect">
            <a:avLst/>
          </a:prstGeom>
        </p:spPr>
      </p:pic>
      <p:pic>
        <p:nvPicPr>
          <p:cNvPr id="24" name="Image 23" descr="Une image contenant texte, conception, motif&#10;&#10;Le contenu généré par l’IA peut être incorrect.">
            <a:extLst>
              <a:ext uri="{FF2B5EF4-FFF2-40B4-BE49-F238E27FC236}">
                <a16:creationId xmlns:a16="http://schemas.microsoft.com/office/drawing/2014/main" id="{D4C79993-8EEA-A932-E5E9-BBA4463644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12883" y="5117251"/>
            <a:ext cx="674698" cy="1406051"/>
          </a:xfrm>
          <a:prstGeom prst="rect">
            <a:avLst/>
          </a:prstGeom>
        </p:spPr>
      </p:pic>
      <p:pic>
        <p:nvPicPr>
          <p:cNvPr id="25" name="Image 24" descr="Une image contenant texte, conception, motif&#10;&#10;Le contenu généré par l’IA peut être incorrect.">
            <a:extLst>
              <a:ext uri="{FF2B5EF4-FFF2-40B4-BE49-F238E27FC236}">
                <a16:creationId xmlns:a16="http://schemas.microsoft.com/office/drawing/2014/main" id="{4114C240-8342-42A1-0C8D-6B62B18BDC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18920" y="3715387"/>
            <a:ext cx="674698" cy="1406051"/>
          </a:xfrm>
          <a:prstGeom prst="rect">
            <a:avLst/>
          </a:prstGeom>
        </p:spPr>
      </p:pic>
      <p:pic>
        <p:nvPicPr>
          <p:cNvPr id="26" name="Image 25" descr="Une image contenant texte, conception, motif&#10;&#10;Le contenu généré par l’IA peut être incorrect.">
            <a:extLst>
              <a:ext uri="{FF2B5EF4-FFF2-40B4-BE49-F238E27FC236}">
                <a16:creationId xmlns:a16="http://schemas.microsoft.com/office/drawing/2014/main" id="{F3503441-0E1B-D1B3-E9FE-8431022F91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64846" y="3704213"/>
            <a:ext cx="674698" cy="1406051"/>
          </a:xfrm>
          <a:prstGeom prst="rect">
            <a:avLst/>
          </a:prstGeom>
        </p:spPr>
      </p:pic>
      <p:pic>
        <p:nvPicPr>
          <p:cNvPr id="28" name="Image 27" descr="Une image contenant texte, conception, motif&#10;&#10;Le contenu généré par l’IA peut être incorrect.">
            <a:extLst>
              <a:ext uri="{FF2B5EF4-FFF2-40B4-BE49-F238E27FC236}">
                <a16:creationId xmlns:a16="http://schemas.microsoft.com/office/drawing/2014/main" id="{C5BB66DB-BD54-07EF-5437-8B83234C98A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62493" y="3695700"/>
            <a:ext cx="674698" cy="1406051"/>
          </a:xfrm>
          <a:prstGeom prst="rect">
            <a:avLst/>
          </a:prstGeom>
        </p:spPr>
      </p:pic>
      <p:pic>
        <p:nvPicPr>
          <p:cNvPr id="30" name="Image 29" descr="Une image contenant texte, conception, motif&#10;&#10;Le contenu généré par l’IA peut être incorrect.">
            <a:extLst>
              <a:ext uri="{FF2B5EF4-FFF2-40B4-BE49-F238E27FC236}">
                <a16:creationId xmlns:a16="http://schemas.microsoft.com/office/drawing/2014/main" id="{787733E6-578D-D795-3DC2-164A101B4CC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95635" y="3734623"/>
            <a:ext cx="674698" cy="1406051"/>
          </a:xfrm>
          <a:prstGeom prst="rect">
            <a:avLst/>
          </a:prstGeom>
        </p:spPr>
      </p:pic>
      <p:pic>
        <p:nvPicPr>
          <p:cNvPr id="31" name="Image 30" descr="Une image contenant texte, conception, motif&#10;&#10;Le contenu généré par l’IA peut être incorrect.">
            <a:extLst>
              <a:ext uri="{FF2B5EF4-FFF2-40B4-BE49-F238E27FC236}">
                <a16:creationId xmlns:a16="http://schemas.microsoft.com/office/drawing/2014/main" id="{7B6F43EE-D825-61E3-81C1-26E4BB55D0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96396" y="3740652"/>
            <a:ext cx="674698" cy="1406051"/>
          </a:xfrm>
          <a:prstGeom prst="rect">
            <a:avLst/>
          </a:prstGeom>
        </p:spPr>
      </p:pic>
      <p:pic>
        <p:nvPicPr>
          <p:cNvPr id="36" name="Image 35" descr="Une image contenant texte, capture d’écran, Rectangle, cercle&#10;&#10;Le contenu généré par l’IA peut être incorrect.">
            <a:extLst>
              <a:ext uri="{FF2B5EF4-FFF2-40B4-BE49-F238E27FC236}">
                <a16:creationId xmlns:a16="http://schemas.microsoft.com/office/drawing/2014/main" id="{A27E1754-A74C-C87A-A89B-A1FA2D1231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92607" y="4976308"/>
            <a:ext cx="679221" cy="1391763"/>
          </a:xfrm>
          <a:prstGeom prst="rect">
            <a:avLst/>
          </a:prstGeom>
        </p:spPr>
      </p:pic>
      <p:pic>
        <p:nvPicPr>
          <p:cNvPr id="37" name="Image 36" descr="Une image contenant texte, capture d’écran, Rectangle, cercle&#10;&#10;Le contenu généré par l’IA peut être incorrect.">
            <a:extLst>
              <a:ext uri="{FF2B5EF4-FFF2-40B4-BE49-F238E27FC236}">
                <a16:creationId xmlns:a16="http://schemas.microsoft.com/office/drawing/2014/main" id="{6C96B42F-A12C-0D7E-B07C-A847FB237A7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92606" y="3614666"/>
            <a:ext cx="679221" cy="1391763"/>
          </a:xfrm>
          <a:prstGeom prst="rect">
            <a:avLst/>
          </a:prstGeom>
        </p:spPr>
      </p:pic>
      <p:pic>
        <p:nvPicPr>
          <p:cNvPr id="41" name="Image 40" descr="Une image contenant texte, capture d’écran, Rectangle, conception&#10;&#10;Le contenu généré par l’IA peut être incorrect.">
            <a:extLst>
              <a:ext uri="{FF2B5EF4-FFF2-40B4-BE49-F238E27FC236}">
                <a16:creationId xmlns:a16="http://schemas.microsoft.com/office/drawing/2014/main" id="{98D1E92C-3414-86E2-EBFB-92D8A57F42E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66176" y="4871137"/>
            <a:ext cx="691822" cy="1425101"/>
          </a:xfrm>
          <a:prstGeom prst="rect">
            <a:avLst/>
          </a:prstGeom>
        </p:spPr>
      </p:pic>
      <p:pic>
        <p:nvPicPr>
          <p:cNvPr id="42" name="Image 41" descr="Une image contenant texte, capture d’écran, Rectangle, conception&#10;&#10;Le contenu généré par l’IA peut être incorrect.">
            <a:extLst>
              <a:ext uri="{FF2B5EF4-FFF2-40B4-BE49-F238E27FC236}">
                <a16:creationId xmlns:a16="http://schemas.microsoft.com/office/drawing/2014/main" id="{9439D68C-8D6D-0E06-1C3E-AB2DD479DC8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27097" y="4882137"/>
            <a:ext cx="691822" cy="1425101"/>
          </a:xfrm>
          <a:prstGeom prst="rect">
            <a:avLst/>
          </a:prstGeom>
        </p:spPr>
      </p:pic>
      <p:pic>
        <p:nvPicPr>
          <p:cNvPr id="43" name="Image 42" descr="Une image contenant texte, capture d’écran, Rectangle, conception&#10;&#10;Le contenu généré par l’IA peut être incorrect.">
            <a:extLst>
              <a:ext uri="{FF2B5EF4-FFF2-40B4-BE49-F238E27FC236}">
                <a16:creationId xmlns:a16="http://schemas.microsoft.com/office/drawing/2014/main" id="{C009582E-EB25-A38A-4D68-041A6831094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15180" y="4228863"/>
            <a:ext cx="691822" cy="1425101"/>
          </a:xfrm>
          <a:prstGeom prst="rect">
            <a:avLst/>
          </a:prstGeom>
        </p:spPr>
      </p:pic>
      <p:pic>
        <p:nvPicPr>
          <p:cNvPr id="44" name="Image 43" descr="Une image contenant texte, capture d’écran, Rectangle, conception&#10;&#10;Le contenu généré par l’IA peut être incorrect.">
            <a:extLst>
              <a:ext uri="{FF2B5EF4-FFF2-40B4-BE49-F238E27FC236}">
                <a16:creationId xmlns:a16="http://schemas.microsoft.com/office/drawing/2014/main" id="{9AEF509E-C895-B251-19C6-7FDD90AAC79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54259" y="4906276"/>
            <a:ext cx="691822" cy="1425101"/>
          </a:xfrm>
          <a:prstGeom prst="rect">
            <a:avLst/>
          </a:prstGeom>
        </p:spPr>
      </p:pic>
      <p:pic>
        <p:nvPicPr>
          <p:cNvPr id="45" name="Image 44" descr="Une image contenant texte, capture d’écran, Rectangle, conception&#10;&#10;Le contenu généré par l’IA peut être incorrect.">
            <a:extLst>
              <a:ext uri="{FF2B5EF4-FFF2-40B4-BE49-F238E27FC236}">
                <a16:creationId xmlns:a16="http://schemas.microsoft.com/office/drawing/2014/main" id="{7BB79BD5-94D7-417F-4CFC-7DBB01B4F7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28196" y="3561501"/>
            <a:ext cx="691822" cy="1425101"/>
          </a:xfrm>
          <a:prstGeom prst="rect">
            <a:avLst/>
          </a:prstGeom>
        </p:spPr>
      </p:pic>
      <p:pic>
        <p:nvPicPr>
          <p:cNvPr id="46" name="Image 45" descr="Une image contenant texte, capture d’écran, Rectangle, conception&#10;&#10;Le contenu généré par l’IA peut être incorrect.">
            <a:extLst>
              <a:ext uri="{FF2B5EF4-FFF2-40B4-BE49-F238E27FC236}">
                <a16:creationId xmlns:a16="http://schemas.microsoft.com/office/drawing/2014/main" id="{58C7DEFC-CB9C-1693-D560-2B006422E30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87941" y="3516313"/>
            <a:ext cx="691822" cy="1425101"/>
          </a:xfrm>
          <a:prstGeom prst="rect">
            <a:avLst/>
          </a:prstGeom>
        </p:spPr>
      </p:pic>
      <p:pic>
        <p:nvPicPr>
          <p:cNvPr id="47" name="Image 46" descr="Une image contenant texte, capture d’écran, Rectangle, conception&#10;&#10;Le contenu généré par l’IA peut être incorrect.">
            <a:extLst>
              <a:ext uri="{FF2B5EF4-FFF2-40B4-BE49-F238E27FC236}">
                <a16:creationId xmlns:a16="http://schemas.microsoft.com/office/drawing/2014/main" id="{60B58266-EB2C-47AE-211D-66C76EB8108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66176" y="3488483"/>
            <a:ext cx="691822" cy="1425101"/>
          </a:xfrm>
          <a:prstGeom prst="rect">
            <a:avLst/>
          </a:prstGeom>
        </p:spPr>
      </p:pic>
      <p:pic>
        <p:nvPicPr>
          <p:cNvPr id="49" name="Image 48" descr="Une image contenant texte, capture d’écran, Rectangle, cercle&#10;&#10;Le contenu généré par l’IA peut être incorrect.">
            <a:extLst>
              <a:ext uri="{FF2B5EF4-FFF2-40B4-BE49-F238E27FC236}">
                <a16:creationId xmlns:a16="http://schemas.microsoft.com/office/drawing/2014/main" id="{D7447161-7D8F-1635-DFD7-C99F999E31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53529" y="4981645"/>
            <a:ext cx="679221" cy="1391763"/>
          </a:xfrm>
          <a:prstGeom prst="rect">
            <a:avLst/>
          </a:prstGeom>
        </p:spPr>
      </p:pic>
      <p:pic>
        <p:nvPicPr>
          <p:cNvPr id="51" name="Image 50" descr="Une image contenant texte, capture d’écran, Rectangle, cercle&#10;&#10;Le contenu généré par l’IA peut être incorrect.">
            <a:extLst>
              <a:ext uri="{FF2B5EF4-FFF2-40B4-BE49-F238E27FC236}">
                <a16:creationId xmlns:a16="http://schemas.microsoft.com/office/drawing/2014/main" id="{A9F6766E-C720-67C5-EFB3-48AD3F470A8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53528" y="3620003"/>
            <a:ext cx="679221" cy="1391763"/>
          </a:xfrm>
          <a:prstGeom prst="rect">
            <a:avLst/>
          </a:prstGeom>
        </p:spPr>
      </p:pic>
      <p:pic>
        <p:nvPicPr>
          <p:cNvPr id="52" name="Image 51" descr="Une image contenant texte, capture d’écran, Rectangle, cercle&#10;&#10;Le contenu généré par l’IA peut être incorrect.">
            <a:extLst>
              <a:ext uri="{FF2B5EF4-FFF2-40B4-BE49-F238E27FC236}">
                <a16:creationId xmlns:a16="http://schemas.microsoft.com/office/drawing/2014/main" id="{8E146ECF-5244-F419-CCA4-C931CCEA7A4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699558" y="4976308"/>
            <a:ext cx="679221" cy="1391763"/>
          </a:xfrm>
          <a:prstGeom prst="rect">
            <a:avLst/>
          </a:prstGeom>
        </p:spPr>
      </p:pic>
      <p:pic>
        <p:nvPicPr>
          <p:cNvPr id="53" name="Image 52" descr="Une image contenant texte, capture d’écran, Rectangle, cercle&#10;&#10;Le contenu généré par l’IA peut être incorrect.">
            <a:extLst>
              <a:ext uri="{FF2B5EF4-FFF2-40B4-BE49-F238E27FC236}">
                <a16:creationId xmlns:a16="http://schemas.microsoft.com/office/drawing/2014/main" id="{61F62B33-E682-83C0-EBD8-44FB550A93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699557" y="3614666"/>
            <a:ext cx="679221" cy="1391763"/>
          </a:xfrm>
          <a:prstGeom prst="rect">
            <a:avLst/>
          </a:prstGeom>
        </p:spPr>
      </p:pic>
    </p:spTree>
    <p:extLst>
      <p:ext uri="{BB962C8B-B14F-4D97-AF65-F5344CB8AC3E}">
        <p14:creationId xmlns:p14="http://schemas.microsoft.com/office/powerpoint/2010/main" val="2236643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34024-81DB-E428-E78C-9D5E9D4B91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51B7781-A702-729A-19BF-9D8B42F0BF95}"/>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8C2906-DD88-C75E-F1B0-14E4150B13FB}"/>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629B68D-B8C0-49CA-96A3-54E87D000F29}"/>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8F6D8B9-6E73-AA74-57B0-DDD1E18B7089}"/>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C0AA5123-A5C2-657D-D609-0B48E1D6670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CB8A569-6670-C007-91D1-06B03C7A79D7}"/>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517C502-D96C-1402-E718-678F12610A98}"/>
              </a:ext>
            </a:extLst>
          </p:cNvPr>
          <p:cNvSpPr/>
          <p:nvPr/>
        </p:nvSpPr>
        <p:spPr>
          <a:xfrm>
            <a:off x="1371600" y="2819926"/>
            <a:ext cx="10668000" cy="3923774"/>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D377EE4C-DF60-FF27-4F14-6405F79472F2}"/>
              </a:ext>
            </a:extLst>
          </p:cNvPr>
          <p:cNvSpPr/>
          <p:nvPr/>
        </p:nvSpPr>
        <p:spPr>
          <a:xfrm>
            <a:off x="5799485" y="7903369"/>
            <a:ext cx="1744315"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3600" dirty="0">
                <a:solidFill>
                  <a:prstClr val="black"/>
                </a:solidFill>
                <a:latin typeface="Calibri"/>
                <a:cs typeface="Arial" panose="020B0604020202020204" pitchFamily="34" charset="0"/>
              </a:rPr>
              <a:t>10 736</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1C6E753D-8F41-00DA-C913-AAC25ADF5A77}"/>
              </a:ext>
            </a:extLst>
          </p:cNvPr>
          <p:cNvCxnSpPr>
            <a:cxnSpLocks/>
            <a:stCxn id="3" idx="2"/>
            <a:endCxn id="4" idx="0"/>
          </p:cNvCxnSpPr>
          <p:nvPr/>
        </p:nvCxnSpPr>
        <p:spPr>
          <a:xfrm flipH="1">
            <a:off x="6671643" y="6743700"/>
            <a:ext cx="33957"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C009BEB6-E297-F5BA-A855-514DDA0C59A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78" name="Image 77" descr="Une image contenant texte, bleu vert, conception, motif&#10;&#10;Le contenu généré par l’IA peut être incorrect.">
            <a:extLst>
              <a:ext uri="{FF2B5EF4-FFF2-40B4-BE49-F238E27FC236}">
                <a16:creationId xmlns:a16="http://schemas.microsoft.com/office/drawing/2014/main" id="{3AC9EB0C-85F2-6AA0-9D81-0E3D490FB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3770" y="4555920"/>
            <a:ext cx="676747" cy="1439388"/>
          </a:xfrm>
          <a:prstGeom prst="rect">
            <a:avLst/>
          </a:prstGeom>
        </p:spPr>
      </p:pic>
      <p:pic>
        <p:nvPicPr>
          <p:cNvPr id="79" name="Image 78" descr="Une image contenant texte, bleu vert, conception, motif&#10;&#10;Le contenu généré par l’IA peut être incorrect.">
            <a:extLst>
              <a:ext uri="{FF2B5EF4-FFF2-40B4-BE49-F238E27FC236}">
                <a16:creationId xmlns:a16="http://schemas.microsoft.com/office/drawing/2014/main" id="{F362F1DA-6B67-4E34-1593-77122CC7C8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6801" y="3256889"/>
            <a:ext cx="676747" cy="1439388"/>
          </a:xfrm>
          <a:prstGeom prst="rect">
            <a:avLst/>
          </a:prstGeom>
        </p:spPr>
      </p:pic>
      <p:pic>
        <p:nvPicPr>
          <p:cNvPr id="80" name="Image 79" descr="Une image contenant texte, conception, motif&#10;&#10;Le contenu généré par l’IA peut être incorrect.">
            <a:extLst>
              <a:ext uri="{FF2B5EF4-FFF2-40B4-BE49-F238E27FC236}">
                <a16:creationId xmlns:a16="http://schemas.microsoft.com/office/drawing/2014/main" id="{1F34B6D7-7A85-0BBB-2966-AFF157ACDD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54274" y="4827992"/>
            <a:ext cx="674698" cy="1406051"/>
          </a:xfrm>
          <a:prstGeom prst="rect">
            <a:avLst/>
          </a:prstGeom>
        </p:spPr>
      </p:pic>
      <p:pic>
        <p:nvPicPr>
          <p:cNvPr id="81" name="Image 80" descr="Une image contenant texte, conception, motif&#10;&#10;Le contenu généré par l’IA peut être incorrect.">
            <a:extLst>
              <a:ext uri="{FF2B5EF4-FFF2-40B4-BE49-F238E27FC236}">
                <a16:creationId xmlns:a16="http://schemas.microsoft.com/office/drawing/2014/main" id="{2EB466E5-2BD0-F38C-FC69-FC8167F2F8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0200" y="4816818"/>
            <a:ext cx="674698" cy="1406051"/>
          </a:xfrm>
          <a:prstGeom prst="rect">
            <a:avLst/>
          </a:prstGeom>
        </p:spPr>
      </p:pic>
      <p:pic>
        <p:nvPicPr>
          <p:cNvPr id="82" name="Image 81" descr="Une image contenant texte, conception, motif&#10;&#10;Le contenu généré par l’IA peut être incorrect.">
            <a:extLst>
              <a:ext uri="{FF2B5EF4-FFF2-40B4-BE49-F238E27FC236}">
                <a16:creationId xmlns:a16="http://schemas.microsoft.com/office/drawing/2014/main" id="{179255B4-1A85-2CAF-494E-BA72F2709B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97847" y="4808305"/>
            <a:ext cx="674698" cy="1406051"/>
          </a:xfrm>
          <a:prstGeom prst="rect">
            <a:avLst/>
          </a:prstGeom>
        </p:spPr>
      </p:pic>
      <p:pic>
        <p:nvPicPr>
          <p:cNvPr id="83" name="Image 82" descr="Une image contenant texte, bleu vert, conception, motif&#10;&#10;Le contenu généré par l’IA peut être incorrect.">
            <a:extLst>
              <a:ext uri="{FF2B5EF4-FFF2-40B4-BE49-F238E27FC236}">
                <a16:creationId xmlns:a16="http://schemas.microsoft.com/office/drawing/2014/main" id="{D6083D14-B9C9-D656-1DDB-9DDBB7F00D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3133" y="3879005"/>
            <a:ext cx="676747" cy="1439388"/>
          </a:xfrm>
          <a:prstGeom prst="rect">
            <a:avLst/>
          </a:prstGeom>
        </p:spPr>
      </p:pic>
      <p:pic>
        <p:nvPicPr>
          <p:cNvPr id="84" name="Image 83" descr="Une image contenant texte, conception, motif&#10;&#10;Le contenu généré par l’IA peut être incorrect.">
            <a:extLst>
              <a:ext uri="{FF2B5EF4-FFF2-40B4-BE49-F238E27FC236}">
                <a16:creationId xmlns:a16="http://schemas.microsoft.com/office/drawing/2014/main" id="{D04411D3-A7DA-40E3-556B-3DA7C6B1E7B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58036" y="4825331"/>
            <a:ext cx="674698" cy="1406051"/>
          </a:xfrm>
          <a:prstGeom prst="rect">
            <a:avLst/>
          </a:prstGeom>
        </p:spPr>
      </p:pic>
      <p:pic>
        <p:nvPicPr>
          <p:cNvPr id="85" name="Image 84" descr="Une image contenant texte, conception, motif&#10;&#10;Le contenu généré par l’IA peut être incorrect.">
            <a:extLst>
              <a:ext uri="{FF2B5EF4-FFF2-40B4-BE49-F238E27FC236}">
                <a16:creationId xmlns:a16="http://schemas.microsoft.com/office/drawing/2014/main" id="{38DCB8EF-2B2D-FF9B-B1B1-E03ED3A3D2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5683" y="4816818"/>
            <a:ext cx="674698" cy="1406051"/>
          </a:xfrm>
          <a:prstGeom prst="rect">
            <a:avLst/>
          </a:prstGeom>
        </p:spPr>
      </p:pic>
      <p:pic>
        <p:nvPicPr>
          <p:cNvPr id="86" name="Image 85" descr="Une image contenant texte, conception, motif&#10;&#10;Le contenu généré par l’IA peut être incorrect.">
            <a:extLst>
              <a:ext uri="{FF2B5EF4-FFF2-40B4-BE49-F238E27FC236}">
                <a16:creationId xmlns:a16="http://schemas.microsoft.com/office/drawing/2014/main" id="{7BC4D402-65E8-6673-6B19-60D737BBA2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1720" y="3414954"/>
            <a:ext cx="674698" cy="1406051"/>
          </a:xfrm>
          <a:prstGeom prst="rect">
            <a:avLst/>
          </a:prstGeom>
        </p:spPr>
      </p:pic>
      <p:pic>
        <p:nvPicPr>
          <p:cNvPr id="87" name="Image 86" descr="Une image contenant texte, conception, motif&#10;&#10;Le contenu généré par l’IA peut être incorrect.">
            <a:extLst>
              <a:ext uri="{FF2B5EF4-FFF2-40B4-BE49-F238E27FC236}">
                <a16:creationId xmlns:a16="http://schemas.microsoft.com/office/drawing/2014/main" id="{B7E5CDD4-2E01-48CB-558B-3E973676C6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7646" y="3403780"/>
            <a:ext cx="674698" cy="1406051"/>
          </a:xfrm>
          <a:prstGeom prst="rect">
            <a:avLst/>
          </a:prstGeom>
        </p:spPr>
      </p:pic>
      <p:pic>
        <p:nvPicPr>
          <p:cNvPr id="88" name="Image 87" descr="Une image contenant texte, conception, motif&#10;&#10;Le contenu généré par l’IA peut être incorrect.">
            <a:extLst>
              <a:ext uri="{FF2B5EF4-FFF2-40B4-BE49-F238E27FC236}">
                <a16:creationId xmlns:a16="http://schemas.microsoft.com/office/drawing/2014/main" id="{9DBD8D65-65E8-F462-B832-198DA40AF28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05293" y="3395267"/>
            <a:ext cx="674698" cy="1406051"/>
          </a:xfrm>
          <a:prstGeom prst="rect">
            <a:avLst/>
          </a:prstGeom>
        </p:spPr>
      </p:pic>
      <p:pic>
        <p:nvPicPr>
          <p:cNvPr id="89" name="Image 88" descr="Une image contenant texte, conception, motif&#10;&#10;Le contenu généré par l’IA peut être incorrect.">
            <a:extLst>
              <a:ext uri="{FF2B5EF4-FFF2-40B4-BE49-F238E27FC236}">
                <a16:creationId xmlns:a16="http://schemas.microsoft.com/office/drawing/2014/main" id="{7CD70552-6F55-3872-6912-A3AB551694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38435" y="3434190"/>
            <a:ext cx="674698" cy="1406051"/>
          </a:xfrm>
          <a:prstGeom prst="rect">
            <a:avLst/>
          </a:prstGeom>
        </p:spPr>
      </p:pic>
      <p:pic>
        <p:nvPicPr>
          <p:cNvPr id="90" name="Image 89" descr="Une image contenant texte, conception, motif&#10;&#10;Le contenu généré par l’IA peut être incorrect.">
            <a:extLst>
              <a:ext uri="{FF2B5EF4-FFF2-40B4-BE49-F238E27FC236}">
                <a16:creationId xmlns:a16="http://schemas.microsoft.com/office/drawing/2014/main" id="{9133A0D0-D8A8-534A-90D2-26B5F30FAD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39196" y="3440219"/>
            <a:ext cx="674698" cy="1406051"/>
          </a:xfrm>
          <a:prstGeom prst="rect">
            <a:avLst/>
          </a:prstGeom>
        </p:spPr>
      </p:pic>
      <p:pic>
        <p:nvPicPr>
          <p:cNvPr id="91" name="Image 90" descr="Une image contenant texte, capture d’écran, Rectangle, cercle&#10;&#10;Le contenu généré par l’IA peut être incorrect.">
            <a:extLst>
              <a:ext uri="{FF2B5EF4-FFF2-40B4-BE49-F238E27FC236}">
                <a16:creationId xmlns:a16="http://schemas.microsoft.com/office/drawing/2014/main" id="{5D74DAF1-FDFC-79F5-CBAB-51A4E682A26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35407" y="4675875"/>
            <a:ext cx="679221" cy="1391763"/>
          </a:xfrm>
          <a:prstGeom prst="rect">
            <a:avLst/>
          </a:prstGeom>
        </p:spPr>
      </p:pic>
      <p:pic>
        <p:nvPicPr>
          <p:cNvPr id="92" name="Image 91" descr="Une image contenant texte, capture d’écran, Rectangle, cercle&#10;&#10;Le contenu généré par l’IA peut être incorrect.">
            <a:extLst>
              <a:ext uri="{FF2B5EF4-FFF2-40B4-BE49-F238E27FC236}">
                <a16:creationId xmlns:a16="http://schemas.microsoft.com/office/drawing/2014/main" id="{93591187-DFD8-DABC-E9DB-E8F4C29032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35406" y="3314233"/>
            <a:ext cx="679221" cy="1391763"/>
          </a:xfrm>
          <a:prstGeom prst="rect">
            <a:avLst/>
          </a:prstGeom>
        </p:spPr>
      </p:pic>
      <p:pic>
        <p:nvPicPr>
          <p:cNvPr id="93" name="Image 92" descr="Une image contenant texte, capture d’écran, Rectangle, conception&#10;&#10;Le contenu généré par l’IA peut être incorrect.">
            <a:extLst>
              <a:ext uri="{FF2B5EF4-FFF2-40B4-BE49-F238E27FC236}">
                <a16:creationId xmlns:a16="http://schemas.microsoft.com/office/drawing/2014/main" id="{568D1AB5-80BF-1EC7-05E8-949F92C88C1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08976" y="4570704"/>
            <a:ext cx="691822" cy="1425101"/>
          </a:xfrm>
          <a:prstGeom prst="rect">
            <a:avLst/>
          </a:prstGeom>
        </p:spPr>
      </p:pic>
      <p:pic>
        <p:nvPicPr>
          <p:cNvPr id="94" name="Image 93" descr="Une image contenant texte, capture d’écran, Rectangle, conception&#10;&#10;Le contenu généré par l’IA peut être incorrect.">
            <a:extLst>
              <a:ext uri="{FF2B5EF4-FFF2-40B4-BE49-F238E27FC236}">
                <a16:creationId xmlns:a16="http://schemas.microsoft.com/office/drawing/2014/main" id="{4D12C2B6-BA3A-77B7-E4A5-3690096A54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69897" y="4581704"/>
            <a:ext cx="691822" cy="1425101"/>
          </a:xfrm>
          <a:prstGeom prst="rect">
            <a:avLst/>
          </a:prstGeom>
        </p:spPr>
      </p:pic>
      <p:pic>
        <p:nvPicPr>
          <p:cNvPr id="95" name="Image 94" descr="Une image contenant texte, capture d’écran, Rectangle, conception&#10;&#10;Le contenu généré par l’IA peut être incorrect.">
            <a:extLst>
              <a:ext uri="{FF2B5EF4-FFF2-40B4-BE49-F238E27FC236}">
                <a16:creationId xmlns:a16="http://schemas.microsoft.com/office/drawing/2014/main" id="{F7E42DD5-F3E4-A76E-D701-1A8C058F2AB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57980" y="3928430"/>
            <a:ext cx="691822" cy="1425101"/>
          </a:xfrm>
          <a:prstGeom prst="rect">
            <a:avLst/>
          </a:prstGeom>
        </p:spPr>
      </p:pic>
      <p:pic>
        <p:nvPicPr>
          <p:cNvPr id="96" name="Image 95" descr="Une image contenant texte, capture d’écran, Rectangle, conception&#10;&#10;Le contenu généré par l’IA peut être incorrect.">
            <a:extLst>
              <a:ext uri="{FF2B5EF4-FFF2-40B4-BE49-F238E27FC236}">
                <a16:creationId xmlns:a16="http://schemas.microsoft.com/office/drawing/2014/main" id="{43AF47F7-67A7-8D9F-4130-FB156E11956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97059" y="4605843"/>
            <a:ext cx="691822" cy="1425101"/>
          </a:xfrm>
          <a:prstGeom prst="rect">
            <a:avLst/>
          </a:prstGeom>
        </p:spPr>
      </p:pic>
      <p:pic>
        <p:nvPicPr>
          <p:cNvPr id="97" name="Image 96" descr="Une image contenant texte, capture d’écran, Rectangle, conception&#10;&#10;Le contenu généré par l’IA peut être incorrect.">
            <a:extLst>
              <a:ext uri="{FF2B5EF4-FFF2-40B4-BE49-F238E27FC236}">
                <a16:creationId xmlns:a16="http://schemas.microsoft.com/office/drawing/2014/main" id="{21603A83-9FC0-F892-8163-73D8EDB97D6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0996" y="3261068"/>
            <a:ext cx="691822" cy="1425101"/>
          </a:xfrm>
          <a:prstGeom prst="rect">
            <a:avLst/>
          </a:prstGeom>
        </p:spPr>
      </p:pic>
      <p:pic>
        <p:nvPicPr>
          <p:cNvPr id="98" name="Image 97" descr="Une image contenant texte, capture d’écran, Rectangle, conception&#10;&#10;Le contenu généré par l’IA peut être incorrect.">
            <a:extLst>
              <a:ext uri="{FF2B5EF4-FFF2-40B4-BE49-F238E27FC236}">
                <a16:creationId xmlns:a16="http://schemas.microsoft.com/office/drawing/2014/main" id="{F042F94B-0B71-6DE3-B871-D0CBF9CE02D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30741" y="3215880"/>
            <a:ext cx="691822" cy="1425101"/>
          </a:xfrm>
          <a:prstGeom prst="rect">
            <a:avLst/>
          </a:prstGeom>
        </p:spPr>
      </p:pic>
      <p:pic>
        <p:nvPicPr>
          <p:cNvPr id="99" name="Image 98" descr="Une image contenant texte, capture d’écran, Rectangle, conception&#10;&#10;Le contenu généré par l’IA peut être incorrect.">
            <a:extLst>
              <a:ext uri="{FF2B5EF4-FFF2-40B4-BE49-F238E27FC236}">
                <a16:creationId xmlns:a16="http://schemas.microsoft.com/office/drawing/2014/main" id="{9B70333C-AF7C-41AB-F93F-93C6A86939B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08976" y="3188050"/>
            <a:ext cx="691822" cy="1425101"/>
          </a:xfrm>
          <a:prstGeom prst="rect">
            <a:avLst/>
          </a:prstGeom>
        </p:spPr>
      </p:pic>
      <p:pic>
        <p:nvPicPr>
          <p:cNvPr id="100" name="Image 99" descr="Une image contenant texte, capture d’écran, Rectangle, cercle&#10;&#10;Le contenu généré par l’IA peut être incorrect.">
            <a:extLst>
              <a:ext uri="{FF2B5EF4-FFF2-40B4-BE49-F238E27FC236}">
                <a16:creationId xmlns:a16="http://schemas.microsoft.com/office/drawing/2014/main" id="{7C9901C0-0D89-AB15-D87D-0F104CEE53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96329" y="4681212"/>
            <a:ext cx="679221" cy="1391763"/>
          </a:xfrm>
          <a:prstGeom prst="rect">
            <a:avLst/>
          </a:prstGeom>
        </p:spPr>
      </p:pic>
      <p:pic>
        <p:nvPicPr>
          <p:cNvPr id="101" name="Image 100" descr="Une image contenant texte, capture d’écran, Rectangle, cercle&#10;&#10;Le contenu généré par l’IA peut être incorrect.">
            <a:extLst>
              <a:ext uri="{FF2B5EF4-FFF2-40B4-BE49-F238E27FC236}">
                <a16:creationId xmlns:a16="http://schemas.microsoft.com/office/drawing/2014/main" id="{12466711-58F6-8E9D-5E32-ADCFAD0DF3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96328" y="3319570"/>
            <a:ext cx="679221" cy="1391763"/>
          </a:xfrm>
          <a:prstGeom prst="rect">
            <a:avLst/>
          </a:prstGeom>
        </p:spPr>
      </p:pic>
      <p:pic>
        <p:nvPicPr>
          <p:cNvPr id="102" name="Image 101" descr="Une image contenant texte, capture d’écran, Rectangle, cercle&#10;&#10;Le contenu généré par l’IA peut être incorrect.">
            <a:extLst>
              <a:ext uri="{FF2B5EF4-FFF2-40B4-BE49-F238E27FC236}">
                <a16:creationId xmlns:a16="http://schemas.microsoft.com/office/drawing/2014/main" id="{C4655B21-8D1B-4E6B-E7FC-E74485BE27D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42358" y="4675875"/>
            <a:ext cx="679221" cy="1391763"/>
          </a:xfrm>
          <a:prstGeom prst="rect">
            <a:avLst/>
          </a:prstGeom>
        </p:spPr>
      </p:pic>
      <p:pic>
        <p:nvPicPr>
          <p:cNvPr id="103" name="Image 102" descr="Une image contenant texte, capture d’écran, Rectangle, cercle&#10;&#10;Le contenu généré par l’IA peut être incorrect.">
            <a:extLst>
              <a:ext uri="{FF2B5EF4-FFF2-40B4-BE49-F238E27FC236}">
                <a16:creationId xmlns:a16="http://schemas.microsoft.com/office/drawing/2014/main" id="{D401881C-173C-3560-DF80-AE0E49854D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42357" y="3314233"/>
            <a:ext cx="679221" cy="1391763"/>
          </a:xfrm>
          <a:prstGeom prst="rect">
            <a:avLst/>
          </a:prstGeom>
        </p:spPr>
      </p:pic>
    </p:spTree>
    <p:extLst>
      <p:ext uri="{BB962C8B-B14F-4D97-AF65-F5344CB8AC3E}">
        <p14:creationId xmlns:p14="http://schemas.microsoft.com/office/powerpoint/2010/main" val="3775861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l="373" r="373"/>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ضرب باعتماد التقنية الاعتيادية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يقدم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 مجموعة من الأوراق المالية من مختلف الفئات لأحد التلاميذ يتم اختياره للمشاركة في النشاط</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15116489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2" name="Image 11">
            <a:extLst>
              <a:ext uri="{FF2B5EF4-FFF2-40B4-BE49-F238E27FC236}">
                <a16:creationId xmlns:a16="http://schemas.microsoft.com/office/drawing/2014/main" id="{DF59B42F-0DA0-7BA0-10FF-3787ABDE57D7}"/>
              </a:ext>
            </a:extLst>
          </p:cNvPr>
          <p:cNvPicPr>
            <a:picLocks noChangeAspect="1"/>
          </p:cNvPicPr>
          <p:nvPr/>
        </p:nvPicPr>
        <p:blipFill>
          <a:blip r:embed="rId4" cstate="print">
            <a:extLst>
              <a:ext uri="{28A0092B-C50C-407E-A947-70E740481C1C}">
                <a14:useLocalDpi xmlns:a14="http://schemas.microsoft.com/office/drawing/2010/main" val="0"/>
              </a:ext>
            </a:extLst>
          </a:blip>
          <a:srcRect t="79" b="79"/>
          <a:stretch/>
        </p:blipFill>
        <p:spPr>
          <a:xfrm>
            <a:off x="614410" y="1219775"/>
            <a:ext cx="774297" cy="937987"/>
          </a:xfrm>
          <a:prstGeom prst="rect">
            <a:avLst/>
          </a:prstGeom>
        </p:spPr>
      </p:pic>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02170" y="4558598"/>
            <a:ext cx="7568555" cy="5043732"/>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B259F-A835-7607-7E76-E22FC3EEBB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D0A73B-00CD-C844-EEE1-85BF81A96D4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77D762-0C02-0593-BAD3-87D0BB432BC6}"/>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8EE463-7B25-C7E8-3E93-31D50BC16BB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BF08FAD-E25B-032A-CEEF-EF541F97CC4E}"/>
              </a:ext>
            </a:extLst>
          </p:cNvPr>
          <p:cNvSpPr txBox="1"/>
          <p:nvPr/>
        </p:nvSpPr>
        <p:spPr>
          <a:xfrm>
            <a:off x="275854" y="863026"/>
            <a:ext cx="12163763"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 حظوا جيدا سأطلب </a:t>
            </a:r>
            <a:r>
              <a:rPr lang="ar-MA" sz="3200" dirty="0">
                <a:solidFill>
                  <a:prstClr val="white">
                    <a:lumMod val="65000"/>
                  </a:prstClr>
                </a:solidFill>
                <a:latin typeface="Microsoft Uighur" panose="02000000000000000000" pitchFamily="2" charset="-78"/>
                <a:cs typeface="Microsoft Uighur" panose="02000000000000000000" pitchFamily="2" charset="-78"/>
              </a:rPr>
              <a:t>من صديقكم أن يعطي لكل واحد من أصدقائكم (</a:t>
            </a:r>
            <a:r>
              <a:rPr lang="fr-FR" sz="3200" dirty="0">
                <a:solidFill>
                  <a:prstClr val="white">
                    <a:lumMod val="65000"/>
                  </a:prstClr>
                </a:solidFill>
                <a:latin typeface="Microsoft Uighur" panose="02000000000000000000" pitchFamily="2" charset="-78"/>
                <a:cs typeface="Microsoft Uighur" panose="02000000000000000000" pitchFamily="2" charset="-78"/>
              </a:rPr>
              <a:t>4</a:t>
            </a:r>
            <a:r>
              <a:rPr lang="ar-MA" sz="3200" dirty="0">
                <a:solidFill>
                  <a:prstClr val="white">
                    <a:lumMod val="65000"/>
                  </a:prstClr>
                </a:solidFill>
                <a:latin typeface="Microsoft Uighur" panose="02000000000000000000" pitchFamily="2" charset="-78"/>
                <a:cs typeface="Microsoft Uighur" panose="02000000000000000000" pitchFamily="2" charset="-78"/>
              </a:rPr>
              <a:t> تلاميذ) مبلغا قدره </a:t>
            </a:r>
            <a:r>
              <a:rPr lang="fr-FR" sz="3200" dirty="0">
                <a:solidFill>
                  <a:prstClr val="white">
                    <a:lumMod val="65000"/>
                  </a:prstClr>
                </a:solidFill>
                <a:latin typeface="Microsoft Uighur" panose="02000000000000000000" pitchFamily="2" charset="-78"/>
                <a:cs typeface="Microsoft Uighur" panose="02000000000000000000" pitchFamily="2" charset="-78"/>
              </a:rPr>
              <a:t>708</a:t>
            </a:r>
            <a:r>
              <a:rPr lang="ar-MA" sz="3200" dirty="0">
                <a:solidFill>
                  <a:prstClr val="white">
                    <a:lumMod val="65000"/>
                  </a:prstClr>
                </a:solidFill>
                <a:latin typeface="Microsoft Uighur" panose="02000000000000000000" pitchFamily="2" charset="-78"/>
                <a:cs typeface="Microsoft Uighur" panose="02000000000000000000" pitchFamily="2" charset="-78"/>
              </a:rPr>
              <a:t> دراهم</a:t>
            </a:r>
            <a:r>
              <a:rPr lang="ar-SA" sz="3200" dirty="0">
                <a:solidFill>
                  <a:prstClr val="white">
                    <a:lumMod val="65000"/>
                  </a:prstClr>
                </a:solidFill>
                <a:latin typeface="Microsoft Uighur" panose="02000000000000000000" pitchFamily="2" charset="-78"/>
                <a:cs typeface="Microsoft Uighur" panose="02000000000000000000" pitchFamily="2" charset="-78"/>
              </a:rPr>
              <a:t>.</a:t>
            </a:r>
            <a:r>
              <a:rPr lang="ar-MA" sz="3200" dirty="0">
                <a:solidFill>
                  <a:prstClr val="white">
                    <a:lumMod val="65000"/>
                  </a:prstClr>
                </a:solidFill>
                <a:latin typeface="Microsoft Uighur" panose="02000000000000000000" pitchFamily="2" charset="-78"/>
                <a:cs typeface="Microsoft Uighur" panose="02000000000000000000" pitchFamily="2" charset="-78"/>
              </a:rPr>
              <a:t> ما هو المبلغ الإجمالي الذي وزعه؟</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لمساعدتهم على فهم الوضعية  واستنتاج العملية المناسبة.</a:t>
            </a:r>
          </a:p>
        </p:txBody>
      </p:sp>
      <p:sp>
        <p:nvSpPr>
          <p:cNvPr id="3" name="Freeform 8">
            <a:extLst>
              <a:ext uri="{FF2B5EF4-FFF2-40B4-BE49-F238E27FC236}">
                <a16:creationId xmlns:a16="http://schemas.microsoft.com/office/drawing/2014/main" id="{31572992-A8D2-68C6-2E78-29E6BEAC4C3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D14785C-7E47-D43E-119E-4DB55897FF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4" name="Image 13">
            <a:extLst>
              <a:ext uri="{FF2B5EF4-FFF2-40B4-BE49-F238E27FC236}">
                <a16:creationId xmlns:a16="http://schemas.microsoft.com/office/drawing/2014/main" id="{207FB55F-312A-48DC-775C-976F472776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3800835"/>
            <a:ext cx="7568555" cy="5043732"/>
          </a:xfrm>
          <a:prstGeom prst="rect">
            <a:avLst/>
          </a:prstGeom>
        </p:spPr>
      </p:pic>
    </p:spTree>
    <p:extLst>
      <p:ext uri="{BB962C8B-B14F-4D97-AF65-F5344CB8AC3E}">
        <p14:creationId xmlns:p14="http://schemas.microsoft.com/office/powerpoint/2010/main" val="1782438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إنجاز عملية </a:t>
            </a:r>
            <a:r>
              <a:rPr lang="ar-MA" sz="3200" dirty="0">
                <a:solidFill>
                  <a:prstClr val="white">
                    <a:lumMod val="65000"/>
                  </a:prstClr>
                </a:solidFill>
                <a:latin typeface="Microsoft Uighur" panose="02000000000000000000" pitchFamily="2" charset="-78"/>
                <a:cs typeface="Microsoft Uighur" panose="02000000000000000000" pitchFamily="2" charset="-78"/>
              </a:rPr>
              <a:t>عملية الضرب</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7641"/>
            <a:chOff x="5423146" y="2984386"/>
            <a:chExt cx="6552918" cy="6337641"/>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24" b="93904" l="2422" r="90547">
                          <a14:foregroundMark x1="21406" y1="20281" x2="21406" y2="20281"/>
                          <a14:foregroundMark x1="20469" y1="41266" x2="20469" y2="41266"/>
                          <a14:foregroundMark x1="24297" y1="40797" x2="24297" y2="40797"/>
                          <a14:foregroundMark x1="9063" y1="38335" x2="9063" y2="38335"/>
                          <a14:foregroundMark x1="6172" y1="52638" x2="7187" y2="65064"/>
                          <a14:foregroundMark x1="40781" y1="9848" x2="45547" y2="9848"/>
                          <a14:foregroundMark x1="40781" y1="5041" x2="46172" y2="7386"/>
                          <a14:foregroundMark x1="55391" y1="94021" x2="40469" y2="92145"/>
                          <a14:foregroundMark x1="90547" y1="30246" x2="90234" y2="35522"/>
                          <a14:foregroundMark x1="2422" y1="44549" x2="3047" y2="49824"/>
                        </a14:backgroundRemoval>
                      </a14:imgEffect>
                    </a14:imgLayer>
                  </a14:imgProps>
                </a:ext>
                <a:ext uri="{28A0092B-C50C-407E-A947-70E740481C1C}">
                  <a14:useLocalDpi xmlns:a14="http://schemas.microsoft.com/office/drawing/2010/main" val="0"/>
                </a:ext>
              </a:extLst>
            </a:blip>
            <a:srcRect/>
            <a:stretch/>
          </p:blipFill>
          <p:spPr>
            <a:xfrm>
              <a:off x="5423146" y="4955122"/>
              <a:ext cx="6552918" cy="4366905"/>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1723549"/>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الضرب</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478F4584-7358-3AF5-AE04-8E56CAAE825F}"/>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15273CAA-3182-7291-D0AF-270586A63FE5}"/>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6</a:t>
            </a:r>
            <a:endParaRPr lang="fr-FR" sz="8000" b="1" dirty="0">
              <a:solidFill>
                <a:srgbClr val="C00000"/>
              </a:solidFill>
            </a:endParaRPr>
          </a:p>
        </p:txBody>
      </p:sp>
      <p:sp>
        <p:nvSpPr>
          <p:cNvPr id="10" name="ZoneTexte 9">
            <a:extLst>
              <a:ext uri="{FF2B5EF4-FFF2-40B4-BE49-F238E27FC236}">
                <a16:creationId xmlns:a16="http://schemas.microsoft.com/office/drawing/2014/main" id="{0A856243-18C2-00C1-0316-B8232D4077A6}"/>
              </a:ext>
            </a:extLst>
          </p:cNvPr>
          <p:cNvSpPr txBox="1"/>
          <p:nvPr/>
        </p:nvSpPr>
        <p:spPr>
          <a:xfrm>
            <a:off x="9580028" y="5575481"/>
            <a:ext cx="1011772" cy="1323439"/>
          </a:xfrm>
          <a:prstGeom prst="rect">
            <a:avLst/>
          </a:prstGeom>
          <a:noFill/>
        </p:spPr>
        <p:txBody>
          <a:bodyPr wrap="square" rtlCol="0">
            <a:spAutoFit/>
          </a:bodyPr>
          <a:lstStyle/>
          <a:p>
            <a:r>
              <a:rPr lang="ar-MA" sz="8000" b="1" dirty="0">
                <a:solidFill>
                  <a:srgbClr val="C00000"/>
                </a:solidFill>
              </a:rPr>
              <a:t>7</a:t>
            </a:r>
            <a:endParaRPr lang="fr-FR" sz="8000" b="1" dirty="0">
              <a:solidFill>
                <a:srgbClr val="C00000"/>
              </a:solidFill>
            </a:endParaRPr>
          </a:p>
        </p:txBody>
      </p:sp>
      <p:sp>
        <p:nvSpPr>
          <p:cNvPr id="12" name="ZoneTexte 11">
            <a:extLst>
              <a:ext uri="{FF2B5EF4-FFF2-40B4-BE49-F238E27FC236}">
                <a16:creationId xmlns:a16="http://schemas.microsoft.com/office/drawing/2014/main" id="{FDE1F345-1ABA-CC59-899D-8258249465E2}"/>
              </a:ext>
            </a:extLst>
          </p:cNvPr>
          <p:cNvSpPr txBox="1"/>
          <p:nvPr/>
        </p:nvSpPr>
        <p:spPr>
          <a:xfrm>
            <a:off x="8385677" y="7127143"/>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8CA6F6-048C-4DC7-DD6F-50E89FA132E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7C9C765A-762A-CA63-50F8-F5D785D475A7}"/>
              </a:ext>
            </a:extLst>
          </p:cNvPr>
          <p:cNvSpPr txBox="1"/>
          <p:nvPr/>
        </p:nvSpPr>
        <p:spPr>
          <a:xfrm>
            <a:off x="8665628" y="4414221"/>
            <a:ext cx="1011772" cy="1323439"/>
          </a:xfrm>
          <a:prstGeom prst="rect">
            <a:avLst/>
          </a:prstGeom>
          <a:noFill/>
        </p:spPr>
        <p:txBody>
          <a:bodyPr wrap="square" rtlCol="0">
            <a:spAutoFit/>
          </a:bodyPr>
          <a:lstStyle/>
          <a:p>
            <a:r>
              <a:rPr lang="ar-MA" sz="8000" b="1" dirty="0">
                <a:solidFill>
                  <a:srgbClr val="0097B2"/>
                </a:solidFill>
              </a:rPr>
              <a:t>0</a:t>
            </a:r>
            <a:endParaRPr lang="fr-FR" sz="8000" b="1" dirty="0">
              <a:solidFill>
                <a:srgbClr val="0097B2"/>
              </a:solidFill>
            </a:endParaRPr>
          </a:p>
        </p:txBody>
      </p:sp>
      <p:sp>
        <p:nvSpPr>
          <p:cNvPr id="16" name="ZoneTexte 15">
            <a:extLst>
              <a:ext uri="{FF2B5EF4-FFF2-40B4-BE49-F238E27FC236}">
                <a16:creationId xmlns:a16="http://schemas.microsoft.com/office/drawing/2014/main" id="{C9F1703D-CBE9-B6DB-8DCB-BCCCCAAD0641}"/>
              </a:ext>
            </a:extLst>
          </p:cNvPr>
          <p:cNvSpPr txBox="1"/>
          <p:nvPr/>
        </p:nvSpPr>
        <p:spPr>
          <a:xfrm>
            <a:off x="7378984" y="7113423"/>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1F9BB080-D722-A24B-3A84-1FC343142B38}"/>
              </a:ext>
            </a:extLst>
          </p:cNvPr>
          <p:cNvSpPr txBox="1"/>
          <p:nvPr/>
        </p:nvSpPr>
        <p:spPr>
          <a:xfrm>
            <a:off x="9677400" y="7124700"/>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9F895F40-53CC-A75B-2731-094840D9A8C1}"/>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CA96548F-F7C0-0427-F110-0B9C43DEBB0E}"/>
              </a:ext>
            </a:extLst>
          </p:cNvPr>
          <p:cNvSpPr txBox="1"/>
          <p:nvPr/>
        </p:nvSpPr>
        <p:spPr>
          <a:xfrm>
            <a:off x="7820234" y="4414220"/>
            <a:ext cx="1011772" cy="1323439"/>
          </a:xfrm>
          <a:prstGeom prst="rect">
            <a:avLst/>
          </a:prstGeom>
          <a:noFill/>
        </p:spPr>
        <p:txBody>
          <a:bodyPr wrap="square" rtlCol="0">
            <a:spAutoFit/>
          </a:bodyPr>
          <a:lstStyle/>
          <a:p>
            <a:r>
              <a:rPr lang="ar-MA" sz="8000" b="1" dirty="0">
                <a:solidFill>
                  <a:srgbClr val="0097B2"/>
                </a:solidFill>
              </a:rPr>
              <a:t>3</a:t>
            </a:r>
            <a:endParaRPr lang="fr-FR" sz="8000" b="1" dirty="0">
              <a:solidFill>
                <a:srgbClr val="0097B2"/>
              </a:solidFill>
            </a:endParaRPr>
          </a:p>
        </p:txBody>
      </p:sp>
      <p:sp>
        <p:nvSpPr>
          <p:cNvPr id="9" name="ZoneTexte 8">
            <a:extLst>
              <a:ext uri="{FF2B5EF4-FFF2-40B4-BE49-F238E27FC236}">
                <a16:creationId xmlns:a16="http://schemas.microsoft.com/office/drawing/2014/main" id="{81A08A4B-0449-CB09-0198-E10F9341547D}"/>
              </a:ext>
            </a:extLst>
          </p:cNvPr>
          <p:cNvSpPr txBox="1"/>
          <p:nvPr/>
        </p:nvSpPr>
        <p:spPr>
          <a:xfrm>
            <a:off x="6476999" y="7099703"/>
            <a:ext cx="1011772" cy="1323439"/>
          </a:xfrm>
          <a:prstGeom prst="rect">
            <a:avLst/>
          </a:prstGeom>
          <a:noFill/>
        </p:spPr>
        <p:txBody>
          <a:bodyPr wrap="square" rtlCol="0">
            <a:spAutoFit/>
          </a:bodyPr>
          <a:lstStyle/>
          <a:p>
            <a:r>
              <a:rPr lang="ar-SA" sz="8000" b="1" dirty="0"/>
              <a:t>.</a:t>
            </a:r>
            <a:endParaRPr lang="fr-FR" sz="8000" b="1" dirty="0"/>
          </a:p>
        </p:txBody>
      </p:sp>
    </p:spTree>
    <p:extLst>
      <p:ext uri="{BB962C8B-B14F-4D97-AF65-F5344CB8AC3E}">
        <p14:creationId xmlns:p14="http://schemas.microsoft.com/office/powerpoint/2010/main" val="4187768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D66A5-D03C-36B6-61F4-AAB5E43E239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A72D4FC-C0ED-7C30-7D14-1973A029BFC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9DE8F93-C533-CD9C-C2CF-D1D816582BE1}"/>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E44812B-8236-88E2-579A-BEDC723C10A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6928D14-72B3-5AA6-2345-2EEE9ABEFFCD}"/>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5F1DC51-E3E3-E602-F0F9-604FEE6DD94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D835AAAB-4AA1-909D-96A7-D7C294BEEB2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22BE48A1-8871-B3A3-39C2-6D11798946C6}"/>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F5144609-2824-9D28-8FDC-10F7CF79C168}"/>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6</a:t>
            </a:r>
            <a:endParaRPr lang="fr-FR" sz="8000" b="1" dirty="0">
              <a:solidFill>
                <a:srgbClr val="C00000"/>
              </a:solidFill>
            </a:endParaRPr>
          </a:p>
        </p:txBody>
      </p:sp>
      <p:sp>
        <p:nvSpPr>
          <p:cNvPr id="10" name="ZoneTexte 9">
            <a:extLst>
              <a:ext uri="{FF2B5EF4-FFF2-40B4-BE49-F238E27FC236}">
                <a16:creationId xmlns:a16="http://schemas.microsoft.com/office/drawing/2014/main" id="{19F2C629-3BCA-63B9-CFE4-B9B91CCA4CBE}"/>
              </a:ext>
            </a:extLst>
          </p:cNvPr>
          <p:cNvSpPr txBox="1"/>
          <p:nvPr/>
        </p:nvSpPr>
        <p:spPr>
          <a:xfrm>
            <a:off x="9677400" y="5648861"/>
            <a:ext cx="1011772" cy="1323439"/>
          </a:xfrm>
          <a:prstGeom prst="rect">
            <a:avLst/>
          </a:prstGeom>
          <a:noFill/>
        </p:spPr>
        <p:txBody>
          <a:bodyPr wrap="square" rtlCol="0">
            <a:spAutoFit/>
          </a:bodyPr>
          <a:lstStyle/>
          <a:p>
            <a:r>
              <a:rPr lang="ar-MA" sz="8000" b="1" dirty="0">
                <a:solidFill>
                  <a:srgbClr val="C00000"/>
                </a:solidFill>
              </a:rPr>
              <a:t>7</a:t>
            </a:r>
            <a:endParaRPr lang="fr-FR" sz="8000" b="1" dirty="0">
              <a:solidFill>
                <a:srgbClr val="C00000"/>
              </a:solidFill>
            </a:endParaRPr>
          </a:p>
        </p:txBody>
      </p:sp>
      <p:sp>
        <p:nvSpPr>
          <p:cNvPr id="12" name="ZoneTexte 11">
            <a:extLst>
              <a:ext uri="{FF2B5EF4-FFF2-40B4-BE49-F238E27FC236}">
                <a16:creationId xmlns:a16="http://schemas.microsoft.com/office/drawing/2014/main" id="{3F989419-4B49-8236-1E55-9FB73E265533}"/>
              </a:ext>
            </a:extLst>
          </p:cNvPr>
          <p:cNvSpPr txBox="1"/>
          <p:nvPr/>
        </p:nvSpPr>
        <p:spPr>
          <a:xfrm>
            <a:off x="8895661" y="7124700"/>
            <a:ext cx="1011772" cy="1323439"/>
          </a:xfrm>
          <a:prstGeom prst="rect">
            <a:avLst/>
          </a:prstGeom>
          <a:noFill/>
        </p:spPr>
        <p:txBody>
          <a:bodyPr wrap="square" rtlCol="0">
            <a:spAutoFit/>
          </a:bodyPr>
          <a:lstStyle/>
          <a:p>
            <a:r>
              <a:rPr lang="ar-MA" sz="8000" b="1" dirty="0"/>
              <a:t>4</a:t>
            </a:r>
            <a:endParaRPr lang="fr-FR" sz="8000" b="1" dirty="0"/>
          </a:p>
        </p:txBody>
      </p:sp>
      <p:sp>
        <p:nvSpPr>
          <p:cNvPr id="14" name="ZoneTexte 13">
            <a:extLst>
              <a:ext uri="{FF2B5EF4-FFF2-40B4-BE49-F238E27FC236}">
                <a16:creationId xmlns:a16="http://schemas.microsoft.com/office/drawing/2014/main" id="{4F8CEB3F-21BA-43E9-106B-0FE53D454AAD}"/>
              </a:ext>
            </a:extLst>
          </p:cNvPr>
          <p:cNvSpPr txBox="1"/>
          <p:nvPr/>
        </p:nvSpPr>
        <p:spPr>
          <a:xfrm>
            <a:off x="8665628" y="4414221"/>
            <a:ext cx="1011772" cy="1323439"/>
          </a:xfrm>
          <a:prstGeom prst="rect">
            <a:avLst/>
          </a:prstGeom>
          <a:noFill/>
        </p:spPr>
        <p:txBody>
          <a:bodyPr wrap="square" rtlCol="0">
            <a:spAutoFit/>
          </a:bodyPr>
          <a:lstStyle/>
          <a:p>
            <a:r>
              <a:rPr lang="ar-MA" sz="8000" b="1" dirty="0">
                <a:solidFill>
                  <a:srgbClr val="0097B2"/>
                </a:solidFill>
              </a:rPr>
              <a:t>0</a:t>
            </a:r>
            <a:endParaRPr lang="fr-FR" sz="8000" b="1" dirty="0">
              <a:solidFill>
                <a:srgbClr val="0097B2"/>
              </a:solidFill>
            </a:endParaRPr>
          </a:p>
        </p:txBody>
      </p:sp>
      <p:sp>
        <p:nvSpPr>
          <p:cNvPr id="16" name="ZoneTexte 15">
            <a:extLst>
              <a:ext uri="{FF2B5EF4-FFF2-40B4-BE49-F238E27FC236}">
                <a16:creationId xmlns:a16="http://schemas.microsoft.com/office/drawing/2014/main" id="{C818A27E-8DF7-D962-B5A1-4354BD949629}"/>
              </a:ext>
            </a:extLst>
          </p:cNvPr>
          <p:cNvSpPr txBox="1"/>
          <p:nvPr/>
        </p:nvSpPr>
        <p:spPr>
          <a:xfrm>
            <a:off x="8123707" y="7139805"/>
            <a:ext cx="1011772" cy="1323439"/>
          </a:xfrm>
          <a:prstGeom prst="rect">
            <a:avLst/>
          </a:prstGeom>
          <a:noFill/>
        </p:spPr>
        <p:txBody>
          <a:bodyPr wrap="square" rtlCol="0">
            <a:spAutoFit/>
          </a:bodyPr>
          <a:lstStyle/>
          <a:p>
            <a:r>
              <a:rPr lang="ar-MA" sz="8000" b="1" dirty="0"/>
              <a:t>1</a:t>
            </a:r>
            <a:endParaRPr lang="fr-FR" sz="8000" b="1" dirty="0"/>
          </a:p>
        </p:txBody>
      </p:sp>
      <p:sp>
        <p:nvSpPr>
          <p:cNvPr id="18" name="ZoneTexte 17">
            <a:extLst>
              <a:ext uri="{FF2B5EF4-FFF2-40B4-BE49-F238E27FC236}">
                <a16:creationId xmlns:a16="http://schemas.microsoft.com/office/drawing/2014/main" id="{B05955EC-5621-32FB-00A6-550D8F647860}"/>
              </a:ext>
            </a:extLst>
          </p:cNvPr>
          <p:cNvSpPr txBox="1"/>
          <p:nvPr/>
        </p:nvSpPr>
        <p:spPr>
          <a:xfrm>
            <a:off x="9781114" y="7098070"/>
            <a:ext cx="1011772" cy="1323439"/>
          </a:xfrm>
          <a:prstGeom prst="rect">
            <a:avLst/>
          </a:prstGeom>
          <a:noFill/>
        </p:spPr>
        <p:txBody>
          <a:bodyPr wrap="square" rtlCol="0">
            <a:spAutoFit/>
          </a:bodyPr>
          <a:lstStyle/>
          <a:p>
            <a:r>
              <a:rPr lang="ar-MA" sz="8000" b="1" dirty="0"/>
              <a:t>2</a:t>
            </a:r>
            <a:endParaRPr lang="fr-FR" sz="8000" b="1" dirty="0"/>
          </a:p>
        </p:txBody>
      </p:sp>
      <p:cxnSp>
        <p:nvCxnSpPr>
          <p:cNvPr id="21" name="Connecteur droit 20">
            <a:extLst>
              <a:ext uri="{FF2B5EF4-FFF2-40B4-BE49-F238E27FC236}">
                <a16:creationId xmlns:a16="http://schemas.microsoft.com/office/drawing/2014/main" id="{9FBD048E-CF6C-357A-039C-6C55F86D56D3}"/>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CA15B8CE-7043-1FA8-7C0F-6CED1BDC667E}"/>
              </a:ext>
            </a:extLst>
          </p:cNvPr>
          <p:cNvSpPr txBox="1"/>
          <p:nvPr/>
        </p:nvSpPr>
        <p:spPr>
          <a:xfrm>
            <a:off x="7820234" y="4414220"/>
            <a:ext cx="1011772" cy="1323439"/>
          </a:xfrm>
          <a:prstGeom prst="rect">
            <a:avLst/>
          </a:prstGeom>
          <a:noFill/>
        </p:spPr>
        <p:txBody>
          <a:bodyPr wrap="square" rtlCol="0">
            <a:spAutoFit/>
          </a:bodyPr>
          <a:lstStyle/>
          <a:p>
            <a:r>
              <a:rPr lang="ar-MA" sz="8000" b="1" dirty="0">
                <a:solidFill>
                  <a:srgbClr val="0097B2"/>
                </a:solidFill>
              </a:rPr>
              <a:t>3</a:t>
            </a:r>
            <a:endParaRPr lang="fr-FR" sz="8000" b="1" dirty="0">
              <a:solidFill>
                <a:srgbClr val="0097B2"/>
              </a:solidFill>
            </a:endParaRPr>
          </a:p>
        </p:txBody>
      </p:sp>
      <p:pic>
        <p:nvPicPr>
          <p:cNvPr id="9" name="Image 8" descr="Une image contenant dessin humoristique, Dessin d’enfant, clipart, Dessin animé&#10;&#10;Le contenu généré par l’IA peut être incorrect.">
            <a:extLst>
              <a:ext uri="{FF2B5EF4-FFF2-40B4-BE49-F238E27FC236}">
                <a16:creationId xmlns:a16="http://schemas.microsoft.com/office/drawing/2014/main" id="{32602D02-4C53-752C-EA9A-7B40076C32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cxnSp>
        <p:nvCxnSpPr>
          <p:cNvPr id="11" name="Connecteur droit avec flèche 10">
            <a:extLst>
              <a:ext uri="{FF2B5EF4-FFF2-40B4-BE49-F238E27FC236}">
                <a16:creationId xmlns:a16="http://schemas.microsoft.com/office/drawing/2014/main" id="{7E03E839-94B3-13AC-B82E-0F88AF0F33C0}"/>
              </a:ext>
            </a:extLst>
          </p:cNvPr>
          <p:cNvCxnSpPr/>
          <p:nvPr/>
        </p:nvCxnSpPr>
        <p:spPr>
          <a:xfrm flipV="1">
            <a:off x="9953255" y="5349851"/>
            <a:ext cx="0" cy="50783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4A2CCDDD-7E40-32F1-FEFA-1F7AD3B6718B}"/>
              </a:ext>
            </a:extLst>
          </p:cNvPr>
          <p:cNvCxnSpPr>
            <a:cxnSpLocks/>
          </p:cNvCxnSpPr>
          <p:nvPr/>
        </p:nvCxnSpPr>
        <p:spPr>
          <a:xfrm flipH="1" flipV="1">
            <a:off x="9135479" y="5433664"/>
            <a:ext cx="679847" cy="4628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EB878E68-7CB4-B3D4-27A2-3F4ABBD8EA9D}"/>
              </a:ext>
            </a:extLst>
          </p:cNvPr>
          <p:cNvCxnSpPr>
            <a:cxnSpLocks/>
          </p:cNvCxnSpPr>
          <p:nvPr/>
        </p:nvCxnSpPr>
        <p:spPr>
          <a:xfrm flipH="1" flipV="1">
            <a:off x="8413976" y="5506229"/>
            <a:ext cx="1380033" cy="49657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FEA55A24-BF5F-70DD-46C5-2339B95E43C3}"/>
              </a:ext>
            </a:extLst>
          </p:cNvPr>
          <p:cNvSpPr txBox="1"/>
          <p:nvPr/>
        </p:nvSpPr>
        <p:spPr>
          <a:xfrm>
            <a:off x="8571478" y="4218044"/>
            <a:ext cx="600036" cy="646331"/>
          </a:xfrm>
          <a:prstGeom prst="rect">
            <a:avLst/>
          </a:prstGeom>
          <a:noFill/>
        </p:spPr>
        <p:txBody>
          <a:bodyPr wrap="square" rtlCol="0">
            <a:spAutoFit/>
          </a:bodyPr>
          <a:lstStyle/>
          <a:p>
            <a:r>
              <a:rPr lang="ar-MA" sz="3600" b="1" dirty="0"/>
              <a:t>4</a:t>
            </a:r>
            <a:endParaRPr lang="fr-FR" sz="2400" b="1" dirty="0"/>
          </a:p>
        </p:txBody>
      </p:sp>
      <p:sp>
        <p:nvSpPr>
          <p:cNvPr id="24" name="ZoneTexte 23">
            <a:extLst>
              <a:ext uri="{FF2B5EF4-FFF2-40B4-BE49-F238E27FC236}">
                <a16:creationId xmlns:a16="http://schemas.microsoft.com/office/drawing/2014/main" id="{1F6C3B4C-9D44-DB12-212E-7CB54C532DF8}"/>
              </a:ext>
            </a:extLst>
          </p:cNvPr>
          <p:cNvSpPr txBox="1"/>
          <p:nvPr/>
        </p:nvSpPr>
        <p:spPr>
          <a:xfrm>
            <a:off x="7282212" y="7157720"/>
            <a:ext cx="1011772" cy="1323439"/>
          </a:xfrm>
          <a:prstGeom prst="rect">
            <a:avLst/>
          </a:prstGeom>
          <a:noFill/>
        </p:spPr>
        <p:txBody>
          <a:bodyPr wrap="square" rtlCol="0">
            <a:spAutoFit/>
          </a:bodyPr>
          <a:lstStyle/>
          <a:p>
            <a:r>
              <a:rPr lang="ar-MA" sz="8000" b="1" dirty="0"/>
              <a:t>2</a:t>
            </a:r>
            <a:endParaRPr lang="fr-FR" sz="8000" b="1" dirty="0"/>
          </a:p>
        </p:txBody>
      </p:sp>
    </p:spTree>
    <p:extLst>
      <p:ext uri="{BB962C8B-B14F-4D97-AF65-F5344CB8AC3E}">
        <p14:creationId xmlns:p14="http://schemas.microsoft.com/office/powerpoint/2010/main" val="3521454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B9EA9-0B31-1600-5ECF-FA474DB4A47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F2A19B-A623-1B12-CEA6-A6C70E22B6E5}"/>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2CBB5C-FDEB-4465-EF38-34FD9BD12074}"/>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DB23F37-048C-64BB-FA5B-B550B53D275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5C0DBBA-AD27-90A5-D28D-8C99635FE20D}"/>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0BA7D99B-FA7E-6A33-746B-1B15307EF7D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97B7B9E-1E7D-2DDA-1B8E-82CE09F8632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07F74ABA-3CE4-E5FC-FEE0-F272753DCE0D}"/>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B93DC0DC-C7AC-A66F-D58C-A2AE192158E1}"/>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5</a:t>
            </a:r>
            <a:endParaRPr lang="fr-FR" sz="8000" b="1" dirty="0">
              <a:solidFill>
                <a:srgbClr val="C00000"/>
              </a:solidFill>
            </a:endParaRPr>
          </a:p>
        </p:txBody>
      </p:sp>
      <p:sp>
        <p:nvSpPr>
          <p:cNvPr id="10" name="ZoneTexte 9">
            <a:extLst>
              <a:ext uri="{FF2B5EF4-FFF2-40B4-BE49-F238E27FC236}">
                <a16:creationId xmlns:a16="http://schemas.microsoft.com/office/drawing/2014/main" id="{777043C5-19B7-4343-9ED0-2C0F0134C666}"/>
              </a:ext>
            </a:extLst>
          </p:cNvPr>
          <p:cNvSpPr txBox="1"/>
          <p:nvPr/>
        </p:nvSpPr>
        <p:spPr>
          <a:xfrm>
            <a:off x="9580028" y="5575481"/>
            <a:ext cx="1011772" cy="1323439"/>
          </a:xfrm>
          <a:prstGeom prst="rect">
            <a:avLst/>
          </a:prstGeom>
          <a:noFill/>
        </p:spPr>
        <p:txBody>
          <a:bodyPr wrap="square" rtlCol="0">
            <a:spAutoFit/>
          </a:bodyPr>
          <a:lstStyle/>
          <a:p>
            <a:r>
              <a:rPr lang="ar-MA" sz="8000" b="1" dirty="0">
                <a:solidFill>
                  <a:srgbClr val="C00000"/>
                </a:solidFill>
              </a:rPr>
              <a:t>9</a:t>
            </a:r>
            <a:endParaRPr lang="fr-FR" sz="8000" b="1" dirty="0">
              <a:solidFill>
                <a:srgbClr val="C00000"/>
              </a:solidFill>
            </a:endParaRPr>
          </a:p>
        </p:txBody>
      </p:sp>
      <p:sp>
        <p:nvSpPr>
          <p:cNvPr id="12" name="ZoneTexte 11">
            <a:extLst>
              <a:ext uri="{FF2B5EF4-FFF2-40B4-BE49-F238E27FC236}">
                <a16:creationId xmlns:a16="http://schemas.microsoft.com/office/drawing/2014/main" id="{D10766D3-03CC-02FD-29EA-32F25455B004}"/>
              </a:ext>
            </a:extLst>
          </p:cNvPr>
          <p:cNvSpPr txBox="1"/>
          <p:nvPr/>
        </p:nvSpPr>
        <p:spPr>
          <a:xfrm>
            <a:off x="8894228" y="7108442"/>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5D0C8B65-0628-2745-5BC8-450BF2952EE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DDC3C1EC-514A-0FA5-749E-B32AB31688B1}"/>
              </a:ext>
            </a:extLst>
          </p:cNvPr>
          <p:cNvSpPr txBox="1"/>
          <p:nvPr/>
        </p:nvSpPr>
        <p:spPr>
          <a:xfrm>
            <a:off x="8665628" y="4414221"/>
            <a:ext cx="1011772" cy="1323439"/>
          </a:xfrm>
          <a:prstGeom prst="rect">
            <a:avLst/>
          </a:prstGeom>
          <a:noFill/>
        </p:spPr>
        <p:txBody>
          <a:bodyPr wrap="square" rtlCol="0">
            <a:spAutoFit/>
          </a:bodyPr>
          <a:lstStyle/>
          <a:p>
            <a:r>
              <a:rPr lang="ar-MA" sz="8000" b="1" dirty="0">
                <a:solidFill>
                  <a:srgbClr val="0097B2"/>
                </a:solidFill>
              </a:rPr>
              <a:t>2</a:t>
            </a:r>
            <a:endParaRPr lang="fr-FR" sz="8000" b="1" dirty="0">
              <a:solidFill>
                <a:srgbClr val="0097B2"/>
              </a:solidFill>
            </a:endParaRPr>
          </a:p>
        </p:txBody>
      </p:sp>
      <p:sp>
        <p:nvSpPr>
          <p:cNvPr id="16" name="ZoneTexte 15">
            <a:extLst>
              <a:ext uri="{FF2B5EF4-FFF2-40B4-BE49-F238E27FC236}">
                <a16:creationId xmlns:a16="http://schemas.microsoft.com/office/drawing/2014/main" id="{07A6D581-DD05-BC02-53A6-EF3CFC6BD048}"/>
              </a:ext>
            </a:extLst>
          </p:cNvPr>
          <p:cNvSpPr txBox="1"/>
          <p:nvPr/>
        </p:nvSpPr>
        <p:spPr>
          <a:xfrm>
            <a:off x="8132228" y="7113423"/>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B3FF4E4A-C2A0-F7F5-4D8E-AEA146159806}"/>
              </a:ext>
            </a:extLst>
          </p:cNvPr>
          <p:cNvSpPr txBox="1"/>
          <p:nvPr/>
        </p:nvSpPr>
        <p:spPr>
          <a:xfrm>
            <a:off x="9677400" y="7124700"/>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B8AC230A-F9D7-6BFA-5382-9535B6BB4A4D}"/>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A333F290-C0BF-3A95-B1E5-9E955A3EDA94}"/>
              </a:ext>
            </a:extLst>
          </p:cNvPr>
          <p:cNvSpPr txBox="1"/>
          <p:nvPr/>
        </p:nvSpPr>
        <p:spPr>
          <a:xfrm>
            <a:off x="7820234" y="4414220"/>
            <a:ext cx="1011772" cy="1323439"/>
          </a:xfrm>
          <a:prstGeom prst="rect">
            <a:avLst/>
          </a:prstGeom>
          <a:noFill/>
        </p:spPr>
        <p:txBody>
          <a:bodyPr wrap="square" rtlCol="0">
            <a:spAutoFit/>
          </a:bodyPr>
          <a:lstStyle/>
          <a:p>
            <a:r>
              <a:rPr lang="ar-MA" sz="8000" b="1" dirty="0">
                <a:solidFill>
                  <a:srgbClr val="0097B2"/>
                </a:solidFill>
              </a:rPr>
              <a:t>4</a:t>
            </a:r>
            <a:endParaRPr lang="fr-FR" sz="8000" b="1" dirty="0">
              <a:solidFill>
                <a:srgbClr val="0097B2"/>
              </a:solidFill>
            </a:endParaRPr>
          </a:p>
        </p:txBody>
      </p:sp>
      <p:sp>
        <p:nvSpPr>
          <p:cNvPr id="9" name="ZoneTexte 8">
            <a:extLst>
              <a:ext uri="{FF2B5EF4-FFF2-40B4-BE49-F238E27FC236}">
                <a16:creationId xmlns:a16="http://schemas.microsoft.com/office/drawing/2014/main" id="{38335A3D-45C7-DF31-6F57-F0D9DF0B821E}"/>
              </a:ext>
            </a:extLst>
          </p:cNvPr>
          <p:cNvSpPr txBox="1"/>
          <p:nvPr/>
        </p:nvSpPr>
        <p:spPr>
          <a:xfrm>
            <a:off x="7314348" y="7124699"/>
            <a:ext cx="1011772" cy="1323439"/>
          </a:xfrm>
          <a:prstGeom prst="rect">
            <a:avLst/>
          </a:prstGeom>
          <a:noFill/>
        </p:spPr>
        <p:txBody>
          <a:bodyPr wrap="square" rtlCol="0">
            <a:spAutoFit/>
          </a:bodyPr>
          <a:lstStyle/>
          <a:p>
            <a:r>
              <a:rPr lang="ar-SA" sz="8000" b="1" dirty="0"/>
              <a:t>.</a:t>
            </a:r>
            <a:endParaRPr lang="fr-FR" sz="8000" b="1" dirty="0"/>
          </a:p>
        </p:txBody>
      </p:sp>
    </p:spTree>
    <p:extLst>
      <p:ext uri="{BB962C8B-B14F-4D97-AF65-F5344CB8AC3E}">
        <p14:creationId xmlns:p14="http://schemas.microsoft.com/office/powerpoint/2010/main" val="2092753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3D475-B72F-1120-C5A1-68FE3A74767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099C826-B46E-8A97-C996-6E69658A3BF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271921-7AB5-9D36-C65E-DA18ECF49973}"/>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2D8BC0A-CAED-3A74-C65A-B8F525A4A10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46D6C67-3318-B6D9-7583-C848D8798F72}"/>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C730F19-D4B0-3484-D16A-D8B23640907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618B7D9-776C-24BF-B752-B038B49AA72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465FF102-CDB6-6C11-87D8-3112C3CEE596}"/>
              </a:ext>
            </a:extLst>
          </p:cNvPr>
          <p:cNvSpPr txBox="1"/>
          <p:nvPr/>
        </p:nvSpPr>
        <p:spPr>
          <a:xfrm>
            <a:off x="6476999" y="5404907"/>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B49BD411-6119-8CD8-F72E-04AD8A2A5E40}"/>
              </a:ext>
            </a:extLst>
          </p:cNvPr>
          <p:cNvSpPr txBox="1"/>
          <p:nvPr/>
        </p:nvSpPr>
        <p:spPr>
          <a:xfrm>
            <a:off x="9578696" y="4414221"/>
            <a:ext cx="1011772" cy="1323439"/>
          </a:xfrm>
          <a:prstGeom prst="rect">
            <a:avLst/>
          </a:prstGeom>
          <a:noFill/>
        </p:spPr>
        <p:txBody>
          <a:bodyPr wrap="square" rtlCol="0">
            <a:spAutoFit/>
          </a:bodyPr>
          <a:lstStyle/>
          <a:p>
            <a:r>
              <a:rPr lang="ar-MA" sz="8000" b="1" dirty="0">
                <a:solidFill>
                  <a:srgbClr val="C00000"/>
                </a:solidFill>
              </a:rPr>
              <a:t>5</a:t>
            </a:r>
            <a:endParaRPr lang="fr-FR" sz="8000" b="1" dirty="0">
              <a:solidFill>
                <a:srgbClr val="C00000"/>
              </a:solidFill>
            </a:endParaRPr>
          </a:p>
        </p:txBody>
      </p:sp>
      <p:sp>
        <p:nvSpPr>
          <p:cNvPr id="10" name="ZoneTexte 9">
            <a:extLst>
              <a:ext uri="{FF2B5EF4-FFF2-40B4-BE49-F238E27FC236}">
                <a16:creationId xmlns:a16="http://schemas.microsoft.com/office/drawing/2014/main" id="{36AC9F0C-88C6-2048-AFF6-9A6F95EA3333}"/>
              </a:ext>
            </a:extLst>
          </p:cNvPr>
          <p:cNvSpPr txBox="1"/>
          <p:nvPr/>
        </p:nvSpPr>
        <p:spPr>
          <a:xfrm>
            <a:off x="9656228" y="5725061"/>
            <a:ext cx="1011772" cy="1323439"/>
          </a:xfrm>
          <a:prstGeom prst="rect">
            <a:avLst/>
          </a:prstGeom>
          <a:noFill/>
        </p:spPr>
        <p:txBody>
          <a:bodyPr wrap="square" rtlCol="0">
            <a:spAutoFit/>
          </a:bodyPr>
          <a:lstStyle/>
          <a:p>
            <a:r>
              <a:rPr lang="ar-MA" sz="8000" b="1" dirty="0">
                <a:solidFill>
                  <a:srgbClr val="C00000"/>
                </a:solidFill>
              </a:rPr>
              <a:t>9</a:t>
            </a:r>
            <a:endParaRPr lang="fr-FR" sz="8000" b="1" dirty="0">
              <a:solidFill>
                <a:srgbClr val="C00000"/>
              </a:solidFill>
            </a:endParaRPr>
          </a:p>
        </p:txBody>
      </p:sp>
      <p:sp>
        <p:nvSpPr>
          <p:cNvPr id="12" name="ZoneTexte 11">
            <a:extLst>
              <a:ext uri="{FF2B5EF4-FFF2-40B4-BE49-F238E27FC236}">
                <a16:creationId xmlns:a16="http://schemas.microsoft.com/office/drawing/2014/main" id="{113DDFE8-819D-5CB5-3B31-55ECFAD795AC}"/>
              </a:ext>
            </a:extLst>
          </p:cNvPr>
          <p:cNvSpPr txBox="1"/>
          <p:nvPr/>
        </p:nvSpPr>
        <p:spPr>
          <a:xfrm>
            <a:off x="8895661" y="7124700"/>
            <a:ext cx="1011772" cy="1323439"/>
          </a:xfrm>
          <a:prstGeom prst="rect">
            <a:avLst/>
          </a:prstGeom>
          <a:noFill/>
        </p:spPr>
        <p:txBody>
          <a:bodyPr wrap="square" rtlCol="0">
            <a:spAutoFit/>
          </a:bodyPr>
          <a:lstStyle/>
          <a:p>
            <a:r>
              <a:rPr lang="ar-MA" sz="8000" b="1" dirty="0"/>
              <a:t>2</a:t>
            </a:r>
            <a:endParaRPr lang="fr-FR" sz="8000" b="1" dirty="0"/>
          </a:p>
        </p:txBody>
      </p:sp>
      <p:sp>
        <p:nvSpPr>
          <p:cNvPr id="14" name="ZoneTexte 13">
            <a:extLst>
              <a:ext uri="{FF2B5EF4-FFF2-40B4-BE49-F238E27FC236}">
                <a16:creationId xmlns:a16="http://schemas.microsoft.com/office/drawing/2014/main" id="{F1BA2EE9-0173-80C6-F359-C0E584918AF0}"/>
              </a:ext>
            </a:extLst>
          </p:cNvPr>
          <p:cNvSpPr txBox="1"/>
          <p:nvPr/>
        </p:nvSpPr>
        <p:spPr>
          <a:xfrm>
            <a:off x="8665628" y="4414221"/>
            <a:ext cx="1011772" cy="1323439"/>
          </a:xfrm>
          <a:prstGeom prst="rect">
            <a:avLst/>
          </a:prstGeom>
          <a:noFill/>
        </p:spPr>
        <p:txBody>
          <a:bodyPr wrap="square" rtlCol="0">
            <a:spAutoFit/>
          </a:bodyPr>
          <a:lstStyle/>
          <a:p>
            <a:r>
              <a:rPr lang="ar-MA" sz="8000" b="1" dirty="0">
                <a:solidFill>
                  <a:srgbClr val="0097B2"/>
                </a:solidFill>
              </a:rPr>
              <a:t>2</a:t>
            </a:r>
            <a:endParaRPr lang="fr-FR" sz="8000" b="1" dirty="0">
              <a:solidFill>
                <a:srgbClr val="0097B2"/>
              </a:solidFill>
            </a:endParaRPr>
          </a:p>
        </p:txBody>
      </p:sp>
      <p:sp>
        <p:nvSpPr>
          <p:cNvPr id="16" name="ZoneTexte 15">
            <a:extLst>
              <a:ext uri="{FF2B5EF4-FFF2-40B4-BE49-F238E27FC236}">
                <a16:creationId xmlns:a16="http://schemas.microsoft.com/office/drawing/2014/main" id="{F251F521-7A89-0E52-F5F7-641A675D789A}"/>
              </a:ext>
            </a:extLst>
          </p:cNvPr>
          <p:cNvSpPr txBox="1"/>
          <p:nvPr/>
        </p:nvSpPr>
        <p:spPr>
          <a:xfrm>
            <a:off x="8002687" y="7124700"/>
            <a:ext cx="1011772" cy="1323439"/>
          </a:xfrm>
          <a:prstGeom prst="rect">
            <a:avLst/>
          </a:prstGeom>
          <a:noFill/>
        </p:spPr>
        <p:txBody>
          <a:bodyPr wrap="square" rtlCol="0">
            <a:spAutoFit/>
          </a:bodyPr>
          <a:lstStyle/>
          <a:p>
            <a:r>
              <a:rPr lang="ar-MA" sz="8000" b="1" dirty="0"/>
              <a:t>8</a:t>
            </a:r>
            <a:endParaRPr lang="fr-FR" sz="8000" b="1" dirty="0"/>
          </a:p>
        </p:txBody>
      </p:sp>
      <p:sp>
        <p:nvSpPr>
          <p:cNvPr id="18" name="ZoneTexte 17">
            <a:extLst>
              <a:ext uri="{FF2B5EF4-FFF2-40B4-BE49-F238E27FC236}">
                <a16:creationId xmlns:a16="http://schemas.microsoft.com/office/drawing/2014/main" id="{6C9310DD-604F-A29B-2D4F-62597106B833}"/>
              </a:ext>
            </a:extLst>
          </p:cNvPr>
          <p:cNvSpPr txBox="1"/>
          <p:nvPr/>
        </p:nvSpPr>
        <p:spPr>
          <a:xfrm>
            <a:off x="9781114" y="7098070"/>
            <a:ext cx="1011772" cy="1323439"/>
          </a:xfrm>
          <a:prstGeom prst="rect">
            <a:avLst/>
          </a:prstGeom>
          <a:noFill/>
        </p:spPr>
        <p:txBody>
          <a:bodyPr wrap="square" rtlCol="0">
            <a:spAutoFit/>
          </a:bodyPr>
          <a:lstStyle/>
          <a:p>
            <a:r>
              <a:rPr lang="ar-MA" sz="8000" b="1" dirty="0"/>
              <a:t>5</a:t>
            </a:r>
            <a:endParaRPr lang="fr-FR" sz="8000" b="1" dirty="0"/>
          </a:p>
        </p:txBody>
      </p:sp>
      <p:cxnSp>
        <p:nvCxnSpPr>
          <p:cNvPr id="21" name="Connecteur droit 20">
            <a:extLst>
              <a:ext uri="{FF2B5EF4-FFF2-40B4-BE49-F238E27FC236}">
                <a16:creationId xmlns:a16="http://schemas.microsoft.com/office/drawing/2014/main" id="{05D5A309-7C84-0432-1FEE-022FD84E20EB}"/>
              </a:ext>
            </a:extLst>
          </p:cNvPr>
          <p:cNvCxnSpPr>
            <a:cxnSpLocks/>
          </p:cNvCxnSpPr>
          <p:nvPr/>
        </p:nvCxnSpPr>
        <p:spPr>
          <a:xfrm flipH="1">
            <a:off x="7772400" y="6929625"/>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BBBD4C53-C78F-E4DD-163A-492DE0455E2E}"/>
              </a:ext>
            </a:extLst>
          </p:cNvPr>
          <p:cNvSpPr txBox="1"/>
          <p:nvPr/>
        </p:nvSpPr>
        <p:spPr>
          <a:xfrm>
            <a:off x="7820234" y="4414220"/>
            <a:ext cx="1011772" cy="1323439"/>
          </a:xfrm>
          <a:prstGeom prst="rect">
            <a:avLst/>
          </a:prstGeom>
          <a:noFill/>
        </p:spPr>
        <p:txBody>
          <a:bodyPr wrap="square" rtlCol="0">
            <a:spAutoFit/>
          </a:bodyPr>
          <a:lstStyle/>
          <a:p>
            <a:r>
              <a:rPr lang="ar-MA" sz="8000" b="1" dirty="0">
                <a:solidFill>
                  <a:srgbClr val="0097B2"/>
                </a:solidFill>
              </a:rPr>
              <a:t>4</a:t>
            </a:r>
            <a:endParaRPr lang="fr-FR" sz="8000" b="1" dirty="0">
              <a:solidFill>
                <a:srgbClr val="0097B2"/>
              </a:solidFill>
            </a:endParaRPr>
          </a:p>
        </p:txBody>
      </p:sp>
      <p:pic>
        <p:nvPicPr>
          <p:cNvPr id="9" name="Image 8" descr="Une image contenant dessin humoristique, Dessin d’enfant, clipart, Dessin animé&#10;&#10;Le contenu généré par l’IA peut être incorrect.">
            <a:extLst>
              <a:ext uri="{FF2B5EF4-FFF2-40B4-BE49-F238E27FC236}">
                <a16:creationId xmlns:a16="http://schemas.microsoft.com/office/drawing/2014/main" id="{6054B743-BA13-4A6F-5FAC-A369B3561A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cxnSp>
        <p:nvCxnSpPr>
          <p:cNvPr id="11" name="Connecteur droit avec flèche 10">
            <a:extLst>
              <a:ext uri="{FF2B5EF4-FFF2-40B4-BE49-F238E27FC236}">
                <a16:creationId xmlns:a16="http://schemas.microsoft.com/office/drawing/2014/main" id="{0BEC4160-A3C3-F5BE-D59A-E6544A65FC8E}"/>
              </a:ext>
            </a:extLst>
          </p:cNvPr>
          <p:cNvCxnSpPr/>
          <p:nvPr/>
        </p:nvCxnSpPr>
        <p:spPr>
          <a:xfrm flipV="1">
            <a:off x="9953255" y="5349851"/>
            <a:ext cx="0" cy="50783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DB720B17-32E2-EABC-5E2A-7B8AC3DA07AC}"/>
              </a:ext>
            </a:extLst>
          </p:cNvPr>
          <p:cNvCxnSpPr>
            <a:cxnSpLocks/>
          </p:cNvCxnSpPr>
          <p:nvPr/>
        </p:nvCxnSpPr>
        <p:spPr>
          <a:xfrm flipH="1" flipV="1">
            <a:off x="9135479" y="5433664"/>
            <a:ext cx="679847" cy="4628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4725A8E4-40EC-1716-7DD6-B62937F484C8}"/>
              </a:ext>
            </a:extLst>
          </p:cNvPr>
          <p:cNvCxnSpPr>
            <a:cxnSpLocks/>
          </p:cNvCxnSpPr>
          <p:nvPr/>
        </p:nvCxnSpPr>
        <p:spPr>
          <a:xfrm flipH="1" flipV="1">
            <a:off x="8413976" y="5506229"/>
            <a:ext cx="1380033" cy="49657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85DEEB43-68C4-1434-DC87-19CF3800BCBF}"/>
              </a:ext>
            </a:extLst>
          </p:cNvPr>
          <p:cNvSpPr txBox="1"/>
          <p:nvPr/>
        </p:nvSpPr>
        <p:spPr>
          <a:xfrm>
            <a:off x="7614348" y="4220902"/>
            <a:ext cx="600036" cy="646331"/>
          </a:xfrm>
          <a:prstGeom prst="rect">
            <a:avLst/>
          </a:prstGeom>
          <a:noFill/>
        </p:spPr>
        <p:txBody>
          <a:bodyPr wrap="square" rtlCol="0">
            <a:spAutoFit/>
          </a:bodyPr>
          <a:lstStyle/>
          <a:p>
            <a:r>
              <a:rPr lang="ar-MA" sz="3600" b="1" dirty="0"/>
              <a:t>2</a:t>
            </a:r>
            <a:endParaRPr lang="fr-FR" sz="2400" b="1" dirty="0"/>
          </a:p>
        </p:txBody>
      </p:sp>
      <p:sp>
        <p:nvSpPr>
          <p:cNvPr id="7" name="ZoneTexte 6">
            <a:extLst>
              <a:ext uri="{FF2B5EF4-FFF2-40B4-BE49-F238E27FC236}">
                <a16:creationId xmlns:a16="http://schemas.microsoft.com/office/drawing/2014/main" id="{574D0026-8537-F721-1187-6579C2B54F80}"/>
              </a:ext>
            </a:extLst>
          </p:cNvPr>
          <p:cNvSpPr txBox="1"/>
          <p:nvPr/>
        </p:nvSpPr>
        <p:spPr>
          <a:xfrm>
            <a:off x="7163468" y="7093588"/>
            <a:ext cx="1011772" cy="1323439"/>
          </a:xfrm>
          <a:prstGeom prst="rect">
            <a:avLst/>
          </a:prstGeom>
          <a:noFill/>
        </p:spPr>
        <p:txBody>
          <a:bodyPr wrap="square" rtlCol="0">
            <a:spAutoFit/>
          </a:bodyPr>
          <a:lstStyle/>
          <a:p>
            <a:r>
              <a:rPr lang="ar-MA" sz="8000" b="1" dirty="0"/>
              <a:t>3</a:t>
            </a:r>
            <a:endParaRPr lang="fr-FR" sz="8000" b="1" dirty="0"/>
          </a:p>
        </p:txBody>
      </p:sp>
      <p:sp>
        <p:nvSpPr>
          <p:cNvPr id="19" name="ZoneTexte 18">
            <a:extLst>
              <a:ext uri="{FF2B5EF4-FFF2-40B4-BE49-F238E27FC236}">
                <a16:creationId xmlns:a16="http://schemas.microsoft.com/office/drawing/2014/main" id="{1CA0D862-33F4-84D9-EF51-BA42DEB9E44F}"/>
              </a:ext>
            </a:extLst>
          </p:cNvPr>
          <p:cNvSpPr txBox="1"/>
          <p:nvPr/>
        </p:nvSpPr>
        <p:spPr>
          <a:xfrm>
            <a:off x="8495601" y="4229100"/>
            <a:ext cx="600036" cy="646331"/>
          </a:xfrm>
          <a:prstGeom prst="rect">
            <a:avLst/>
          </a:prstGeom>
          <a:noFill/>
        </p:spPr>
        <p:txBody>
          <a:bodyPr wrap="square" rtlCol="0">
            <a:spAutoFit/>
          </a:bodyPr>
          <a:lstStyle/>
          <a:p>
            <a:r>
              <a:rPr lang="ar-MA" sz="3600" b="1" dirty="0"/>
              <a:t>4</a:t>
            </a:r>
            <a:endParaRPr lang="fr-FR" sz="2400" b="1" dirty="0"/>
          </a:p>
        </p:txBody>
      </p:sp>
    </p:spTree>
    <p:extLst>
      <p:ext uri="{BB962C8B-B14F-4D97-AF65-F5344CB8AC3E}">
        <p14:creationId xmlns:p14="http://schemas.microsoft.com/office/powerpoint/2010/main" val="2093483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srgbClr val="FF0000"/>
                </a:solidFill>
                <a:latin typeface="Microsoft Uighur" panose="02000000000000000000" pitchFamily="2" charset="-78"/>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ضرب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أضع العملية عموديا وأبدأ بالعدد الأكبر؛</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أضرب العامل الثاني في وحدات العامل الأول (ولا أنسى الاحتفاظ)؛</a:t>
            </a:r>
            <a:endParaRPr lang="ar-SA" sz="32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أضرب العامل الثاني في عشرات العامل الأول وأضيف الاحتفاظ؛</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pic>
        <p:nvPicPr>
          <p:cNvPr id="5" name="Image 4" descr="Une image contenant Rectangle, Post-it, capture d’écran, conception&#10;&#10;Le contenu généré par l’IA peut être incorrect.">
            <a:extLst>
              <a:ext uri="{FF2B5EF4-FFF2-40B4-BE49-F238E27FC236}">
                <a16:creationId xmlns:a16="http://schemas.microsoft.com/office/drawing/2014/main" id="{9576F226-6060-1AA1-0C8A-C97AF32F7090}"/>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8905470"/>
            <a:ext cx="12339934" cy="886229"/>
          </a:xfrm>
          <a:prstGeom prst="rect">
            <a:avLst/>
          </a:prstGeom>
        </p:spPr>
      </p:pic>
      <p:sp>
        <p:nvSpPr>
          <p:cNvPr id="6" name="ZoneTexte 5">
            <a:extLst>
              <a:ext uri="{FF2B5EF4-FFF2-40B4-BE49-F238E27FC236}">
                <a16:creationId xmlns:a16="http://schemas.microsoft.com/office/drawing/2014/main" id="{2BB56E54-582B-89C8-A12D-250581492F1A}"/>
              </a:ext>
            </a:extLst>
          </p:cNvPr>
          <p:cNvSpPr txBox="1"/>
          <p:nvPr/>
        </p:nvSpPr>
        <p:spPr>
          <a:xfrm>
            <a:off x="10947798" y="8801100"/>
            <a:ext cx="1911350"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الخامسة</a:t>
            </a:r>
            <a:endParaRPr lang="fr-FR" sz="3200" b="1" dirty="0">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256B3CB6-9A44-2D47-7BC5-9AFE9692103A}"/>
              </a:ext>
            </a:extLst>
          </p:cNvPr>
          <p:cNvSpPr txBox="1"/>
          <p:nvPr/>
        </p:nvSpPr>
        <p:spPr>
          <a:xfrm>
            <a:off x="1205862" y="9073264"/>
            <a:ext cx="9526617" cy="584775"/>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أقرأ النتيجة (الجداء).</a:t>
            </a:r>
            <a:endParaRPr lang="ar-SA" sz="3200" dirty="0">
              <a:latin typeface="Microsoft Uighur" panose="02000000000000000000" pitchFamily="2" charset="-78"/>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795398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الرابعة</a:t>
            </a:r>
            <a:endParaRPr lang="fr-FR" sz="3200" b="1" dirty="0">
              <a:latin typeface="Microsoft Uighur" panose="02000000000000000000" pitchFamily="2" charset="-78"/>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1116414" y="8104882"/>
            <a:ext cx="9841709" cy="1077218"/>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أضرب العامل الثاني في مئات العامل الأول وأضيف الاحتفاظ؛</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76400" y="4119717"/>
            <a:ext cx="9580751" cy="467452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8000" dirty="0">
                <a:solidFill>
                  <a:schemeClr val="tx1"/>
                </a:solidFill>
                <a:latin typeface="Microsoft Uighur" panose="02000000000000000000" pitchFamily="2" charset="-78"/>
                <a:cs typeface="Microsoft Uighur" panose="02000000000000000000" pitchFamily="2" charset="-78"/>
              </a:rPr>
              <a:t>لشراء هدية لأمه بمناسبة عيد الأم، وفر إلياس 25 درهما للأسبوع طيلة 9 أسابيع.</a:t>
            </a:r>
            <a:endParaRPr lang="fr-FR" sz="8000" dirty="0">
              <a:solidFill>
                <a:schemeClr val="tx1"/>
              </a:solidFill>
              <a:latin typeface="Microsoft Uighur" panose="02000000000000000000" pitchFamily="2" charset="-78"/>
              <a:cs typeface="Microsoft Uighur" panose="02000000000000000000" pitchFamily="2" charset="-78"/>
            </a:endParaRPr>
          </a:p>
          <a:p>
            <a:pPr algn="r" rtl="1"/>
            <a:r>
              <a:rPr lang="ar-MA" sz="8000" dirty="0">
                <a:solidFill>
                  <a:schemeClr val="tx1"/>
                </a:solidFill>
                <a:latin typeface="Microsoft Uighur" panose="02000000000000000000" pitchFamily="2" charset="-78"/>
                <a:cs typeface="Microsoft Uighur" panose="02000000000000000000" pitchFamily="2" charset="-78"/>
              </a:rPr>
              <a:t>ما هو المبلغ الذي وفره؟</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1246495"/>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مثلا : عدد شخصيات المسالة؟ عدد خشيبات كل واحد؟ من لديه أكبر عدد من الخشيبات؟ من أعطى  الخشيبات؟ لمن؟</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تابعوا معي سنتعرف على كيفية حل المسالة باستخدام استراتيجية الأسئلة الأربعة.</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سنحاول أولا استخراج المعلومات الواردة في المسألة.</a:t>
            </a:r>
            <a:endParaRPr lang="fr-FR" sz="24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algn="r" rtl="1"/>
            <a:r>
              <a:rPr lang="ar-SA" sz="6000" dirty="0">
                <a:solidFill>
                  <a:srgbClr val="FF0000"/>
                </a:solidFill>
              </a:rPr>
              <a:t>1- </a:t>
            </a:r>
            <a:r>
              <a:rPr lang="ar-SA" sz="7200" dirty="0">
                <a:solidFill>
                  <a:srgbClr val="FF0000"/>
                </a:solidFill>
                <a:latin typeface="Microsoft Uighur" panose="02000000000000000000" pitchFamily="2" charset="-78"/>
                <a:cs typeface="Microsoft Uighur" panose="02000000000000000000" pitchFamily="2" charset="-78"/>
              </a:rPr>
              <a:t>ما المعلومات الواردة في المسألة؟</a:t>
            </a:r>
            <a:endParaRPr lang="fr-FR" sz="7200" dirty="0"/>
          </a:p>
        </p:txBody>
      </p:sp>
      <p:sp>
        <p:nvSpPr>
          <p:cNvPr id="7" name="Rectangle : coins arrondis 4">
            <a:extLst>
              <a:ext uri="{FF2B5EF4-FFF2-40B4-BE49-F238E27FC236}">
                <a16:creationId xmlns:a16="http://schemas.microsoft.com/office/drawing/2014/main" id="{612978ED-6157-0291-487F-5B87856E249D}"/>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لشراء هدية لأمه بمناسبة عيد الأم، وفر إلياس 25 درهما للأسبوع طيلة 9 أسابيع.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وفره؟</a:t>
            </a:r>
          </a:p>
        </p:txBody>
      </p:sp>
    </p:spTree>
    <p:extLst>
      <p:ext uri="{BB962C8B-B14F-4D97-AF65-F5344CB8AC3E}">
        <p14:creationId xmlns:p14="http://schemas.microsoft.com/office/powerpoint/2010/main" val="116219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يوجه الأستاذ المتعلمين لاستخراج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2308324"/>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المعلومات الواردة في المسألة هي:</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يوفر 25 درهما في الأسبوع</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قام بالتوفير طيلة 9 أسابيع</a:t>
            </a:r>
            <a:endParaRPr lang="ar-SA" sz="4800" b="1" dirty="0">
              <a:latin typeface="Microsoft Uighur" panose="02000000000000000000" pitchFamily="2" charset="-78"/>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25A6A12E-4040-6C98-B58C-3B313B0A0C2F}"/>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لشراء هدية لأمه بمناسبة عيد الأم، وفر إلياس 25 درهما للأسبوع طيلة 9 أسابيع.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وفره؟</a:t>
            </a:r>
          </a:p>
        </p:txBody>
      </p:sp>
    </p:spTree>
    <p:extLst>
      <p:ext uri="{BB962C8B-B14F-4D97-AF65-F5344CB8AC3E}">
        <p14:creationId xmlns:p14="http://schemas.microsoft.com/office/powerpoint/2010/main" val="240423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بعد التعرف على المعلومات الواردة في المسألة سنحاول أن نحدد ما المطلوب منا في هذه المسألة.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algn="r" rtl="1"/>
            <a:r>
              <a:rPr lang="ar-SA" sz="6000" dirty="0">
                <a:solidFill>
                  <a:srgbClr val="FF0000"/>
                </a:solidFill>
              </a:rPr>
              <a:t>2- </a:t>
            </a:r>
            <a:r>
              <a:rPr lang="ar-SA" sz="7200" dirty="0">
                <a:solidFill>
                  <a:srgbClr val="FF0000"/>
                </a:solidFill>
                <a:latin typeface="Microsoft Uighur" panose="02000000000000000000" pitchFamily="2" charset="-78"/>
                <a:cs typeface="Microsoft Uighur" panose="02000000000000000000" pitchFamily="2" charset="-78"/>
              </a:rPr>
              <a:t>ما المطلوب مني؟</a:t>
            </a:r>
            <a:endParaRPr lang="fr-FR" sz="7200" dirty="0"/>
          </a:p>
        </p:txBody>
      </p:sp>
      <p:sp>
        <p:nvSpPr>
          <p:cNvPr id="5" name="Rectangle : coins arrondis 4">
            <a:extLst>
              <a:ext uri="{FF2B5EF4-FFF2-40B4-BE49-F238E27FC236}">
                <a16:creationId xmlns:a16="http://schemas.microsoft.com/office/drawing/2014/main" id="{7AF45CAE-C7C5-D0F3-F1AB-14AE31531F51}"/>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لشراء هدية لأمه بمناسبة عيد الأم، وفر إلياس 25 درهما للأسبوع طيلة 9 أسابيع.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وفره؟</a:t>
            </a:r>
          </a:p>
        </p:txBody>
      </p:sp>
    </p:spTree>
    <p:extLst>
      <p:ext uri="{BB962C8B-B14F-4D97-AF65-F5344CB8AC3E}">
        <p14:creationId xmlns:p14="http://schemas.microsoft.com/office/powerpoint/2010/main" val="212632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لتحديد المطلوب.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المط</a:t>
            </a:r>
            <a:r>
              <a:rPr lang="ar-MA" sz="4800" b="1" dirty="0">
                <a:latin typeface="Microsoft Uighur" panose="02000000000000000000" pitchFamily="2" charset="-78"/>
                <a:cs typeface="Microsoft Uighur" panose="02000000000000000000" pitchFamily="2" charset="-78"/>
              </a:rPr>
              <a:t>ل</a:t>
            </a:r>
            <a:r>
              <a:rPr lang="ar-SA" sz="4800" b="1" dirty="0">
                <a:latin typeface="Microsoft Uighur" panose="02000000000000000000" pitchFamily="2" charset="-78"/>
                <a:cs typeface="Microsoft Uighur" panose="02000000000000000000" pitchFamily="2" charset="-78"/>
              </a:rPr>
              <a:t>وب هو  </a:t>
            </a:r>
            <a:r>
              <a:rPr lang="ar-MA" sz="4800" b="1" dirty="0">
                <a:latin typeface="Microsoft Uighur" panose="02000000000000000000" pitchFamily="2" charset="-78"/>
                <a:cs typeface="Microsoft Uighur" panose="02000000000000000000" pitchFamily="2" charset="-78"/>
              </a:rPr>
              <a:t>إيجاد المبلغ الذي وفره إلياس</a:t>
            </a:r>
            <a:r>
              <a:rPr lang="ar-SA" sz="4800" b="1" dirty="0">
                <a:latin typeface="Microsoft Uighur" panose="02000000000000000000" pitchFamily="2" charset="-78"/>
                <a:cs typeface="Microsoft Uighur" panose="02000000000000000000" pitchFamily="2" charset="-78"/>
              </a:rPr>
              <a:t>.</a:t>
            </a:r>
            <a:endParaRPr lang="fr-FR" sz="4800" b="1" dirty="0">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93EA579-EB0D-9449-1C36-7541C5D71CF9}"/>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لشراء هدية لأمه بمناسبة عيد الأم، وفر إلياس 25 درهما للأسبوع طيلة 9 أسابيع.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وفره؟</a:t>
            </a:r>
          </a:p>
        </p:txBody>
      </p:sp>
    </p:spTree>
    <p:extLst>
      <p:ext uri="{BB962C8B-B14F-4D97-AF65-F5344CB8AC3E}">
        <p14:creationId xmlns:p14="http://schemas.microsoft.com/office/powerpoint/2010/main" val="256911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في المر</a:t>
            </a:r>
            <a:r>
              <a:rPr lang="ar-MA" sz="3200" dirty="0">
                <a:solidFill>
                  <a:prstClr val="white">
                    <a:lumMod val="65000"/>
                  </a:prstClr>
                </a:solidFill>
                <a:latin typeface="Microsoft Uighur" panose="02000000000000000000" pitchFamily="2" charset="-78"/>
                <a:cs typeface="Microsoft Uighur" panose="02000000000000000000" pitchFamily="2" charset="-78"/>
              </a:rPr>
              <a:t>ح</a:t>
            </a:r>
            <a:r>
              <a:rPr lang="ar-SA" sz="3200" dirty="0" err="1">
                <a:solidFill>
                  <a:prstClr val="white">
                    <a:lumMod val="65000"/>
                  </a:prstClr>
                </a:solidFill>
                <a:latin typeface="Microsoft Uighur" panose="02000000000000000000" pitchFamily="2" charset="-78"/>
                <a:cs typeface="Microsoft Uighur" panose="02000000000000000000" pitchFamily="2" charset="-78"/>
              </a:rPr>
              <a:t>لة</a:t>
            </a:r>
            <a:r>
              <a:rPr lang="ar-SA" sz="3200" dirty="0">
                <a:solidFill>
                  <a:prstClr val="white">
                    <a:lumMod val="65000"/>
                  </a:prstClr>
                </a:solidFill>
                <a:latin typeface="Microsoft Uighur" panose="02000000000000000000" pitchFamily="2" charset="-78"/>
                <a:cs typeface="Microsoft Uighur" panose="02000000000000000000" pitchFamily="2" charset="-78"/>
              </a:rPr>
              <a:t> الأخيرة سنحدد ماذا علينا أن نفعل بالضبط لإيجاد المطلوب.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algn="r" rtl="1"/>
            <a:r>
              <a:rPr lang="fr-FR" sz="6000" dirty="0">
                <a:solidFill>
                  <a:srgbClr val="FF0000"/>
                </a:solidFill>
              </a:rPr>
              <a:t> 3</a:t>
            </a:r>
            <a:r>
              <a:rPr lang="ar-SA" sz="6000" dirty="0">
                <a:solidFill>
                  <a:srgbClr val="FF0000"/>
                </a:solidFill>
              </a:rPr>
              <a:t>- </a:t>
            </a:r>
            <a:r>
              <a:rPr lang="ar-SA" sz="7200" dirty="0">
                <a:solidFill>
                  <a:srgbClr val="FF0000"/>
                </a:solidFill>
                <a:latin typeface="Microsoft Uighur" panose="02000000000000000000" pitchFamily="2" charset="-78"/>
                <a:cs typeface="Microsoft Uighur" panose="02000000000000000000" pitchFamily="2" charset="-78"/>
              </a:rPr>
              <a:t>ماذا علينا أن نفعل؟ ولماذا؟</a:t>
            </a:r>
            <a:endParaRPr lang="fr-FR" sz="7200" dirty="0"/>
          </a:p>
        </p:txBody>
      </p:sp>
      <p:sp>
        <p:nvSpPr>
          <p:cNvPr id="5" name="Rectangle : coins arrondis 4">
            <a:extLst>
              <a:ext uri="{FF2B5EF4-FFF2-40B4-BE49-F238E27FC236}">
                <a16:creationId xmlns:a16="http://schemas.microsoft.com/office/drawing/2014/main" id="{7EEBB7B3-8960-9514-8127-DA67B89B0E9A}"/>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لشراء هدية لأمه بمناسبة عيد الأم، وفر إلياس 25 درهما للأسبوع طيلة 9 أسابيع.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وفره؟</a:t>
            </a:r>
          </a:p>
        </p:txBody>
      </p:sp>
    </p:spTree>
    <p:extLst>
      <p:ext uri="{BB962C8B-B14F-4D97-AF65-F5344CB8AC3E}">
        <p14:creationId xmlns:p14="http://schemas.microsoft.com/office/powerpoint/2010/main" val="722427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الجواب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66563" y="3849112"/>
            <a:ext cx="6062835" cy="2308324"/>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يوفر 25 درهما في الأسبوع</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قام بالتوفير طيلة 9 أسابيع</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ما هو المبلغ الذي وفره؟</a:t>
            </a:r>
            <a:endParaRPr lang="fr-FR" sz="4800" b="1" dirty="0">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275852" y="6548378"/>
            <a:ext cx="6810751" cy="1938992"/>
          </a:xfrm>
          <a:prstGeom prst="rect">
            <a:avLst/>
          </a:prstGeom>
          <a:noFill/>
        </p:spPr>
        <p:txBody>
          <a:bodyPr wrap="square" rtlCol="0">
            <a:spAutoFit/>
          </a:bodyPr>
          <a:lstStyle/>
          <a:p>
            <a:pPr algn="r" rtl="1"/>
            <a:r>
              <a:rPr lang="ar-SA" sz="6000" dirty="0">
                <a:solidFill>
                  <a:srgbClr val="C00000"/>
                </a:solidFill>
                <a:latin typeface="Microsoft Uighur" panose="02000000000000000000" pitchFamily="2" charset="-78"/>
                <a:cs typeface="Microsoft Uighur" panose="02000000000000000000" pitchFamily="2" charset="-78"/>
              </a:rPr>
              <a:t>عليّ أن أقوم بعملية </a:t>
            </a:r>
            <a:r>
              <a:rPr lang="ar-MA" sz="6000" dirty="0">
                <a:solidFill>
                  <a:srgbClr val="C00000"/>
                </a:solidFill>
                <a:latin typeface="Microsoft Uighur" panose="02000000000000000000" pitchFamily="2" charset="-78"/>
                <a:cs typeface="Microsoft Uighur" panose="02000000000000000000" pitchFamily="2" charset="-78"/>
              </a:rPr>
              <a:t>الضرب</a:t>
            </a:r>
            <a:r>
              <a:rPr lang="ar-SA" sz="6000" dirty="0">
                <a:solidFill>
                  <a:srgbClr val="C00000"/>
                </a:solidFill>
                <a:latin typeface="Microsoft Uighur" panose="02000000000000000000" pitchFamily="2" charset="-78"/>
                <a:cs typeface="Microsoft Uighur" panose="02000000000000000000" pitchFamily="2" charset="-78"/>
              </a:rPr>
              <a:t>.</a:t>
            </a:r>
            <a:endParaRPr lang="ar-MA" sz="6000" dirty="0">
              <a:solidFill>
                <a:srgbClr val="C00000"/>
              </a:solidFill>
              <a:latin typeface="Microsoft Uighur" panose="02000000000000000000" pitchFamily="2" charset="-78"/>
              <a:cs typeface="Microsoft Uighur" panose="02000000000000000000" pitchFamily="2" charset="-78"/>
            </a:endParaRPr>
          </a:p>
          <a:p>
            <a:pPr algn="r" rtl="1"/>
            <a:r>
              <a:rPr lang="ar-MA" sz="6000" dirty="0">
                <a:solidFill>
                  <a:srgbClr val="C00000"/>
                </a:solidFill>
                <a:latin typeface="Microsoft Uighur" panose="02000000000000000000" pitchFamily="2" charset="-78"/>
                <a:cs typeface="Microsoft Uighur" panose="02000000000000000000" pitchFamily="2" charset="-78"/>
              </a:rPr>
              <a:t>لإيجاد المبلغ الذي وفره إلياس.</a:t>
            </a:r>
            <a:endParaRPr lang="ar-SA" sz="6000"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9416DB02-B34E-4185-7778-95135150FD62}"/>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لشراء هدية لأمه بمناسبة عيد الأم، وفر إلياس 25 درهما للأسبوع طيلة 9 أسابيع.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وفره؟</a:t>
            </a:r>
          </a:p>
        </p:txBody>
      </p:sp>
    </p:spTree>
    <p:extLst>
      <p:ext uri="{BB962C8B-B14F-4D97-AF65-F5344CB8AC3E}">
        <p14:creationId xmlns:p14="http://schemas.microsoft.com/office/powerpoint/2010/main" val="184221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لماذا سنجري عملية ال</a:t>
            </a:r>
            <a:r>
              <a:rPr lang="ar-MA" sz="3200" dirty="0">
                <a:solidFill>
                  <a:prstClr val="white">
                    <a:lumMod val="65000"/>
                  </a:prstClr>
                </a:solidFill>
                <a:latin typeface="Microsoft Uighur" panose="02000000000000000000" pitchFamily="2" charset="-78"/>
                <a:cs typeface="Microsoft Uighur" panose="02000000000000000000" pitchFamily="2" charset="-78"/>
              </a:rPr>
              <a:t>ضرب</a:t>
            </a:r>
            <a:r>
              <a:rPr lang="ar-SA" sz="3200" dirty="0">
                <a:solidFill>
                  <a:prstClr val="white">
                    <a:lumMod val="65000"/>
                  </a:prstClr>
                </a:solidFill>
                <a:latin typeface="Microsoft Uighur" panose="02000000000000000000" pitchFamily="2" charset="-78"/>
                <a:cs typeface="Microsoft Uighur" panose="02000000000000000000" pitchFamily="2" charset="-78"/>
              </a:rPr>
              <a:t> لإيجاد حل المسألة.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4876800"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عدد الأسابيع</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3810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مبلغ التوفير في كل أسبوع</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810000" y="4975120"/>
            <a:ext cx="1324347" cy="2646878"/>
          </a:xfrm>
          <a:prstGeom prst="rect">
            <a:avLst/>
          </a:prstGeom>
          <a:noFill/>
        </p:spPr>
        <p:txBody>
          <a:bodyPr wrap="square" rtlCol="0">
            <a:spAutoFit/>
          </a:bodyPr>
          <a:lstStyle/>
          <a:p>
            <a:r>
              <a:rPr lang="fr-FR" sz="16600" dirty="0"/>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077200" y="4916971"/>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297358" y="5228725"/>
            <a:ext cx="4129802"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MA" sz="4800" dirty="0">
                <a:solidFill>
                  <a:schemeClr val="tx1"/>
                </a:solidFill>
                <a:latin typeface="Microsoft Uighur" panose="02000000000000000000" pitchFamily="2" charset="-78"/>
                <a:cs typeface="Microsoft Uighur" panose="02000000000000000000" pitchFamily="2" charset="-78"/>
              </a:rPr>
              <a:t>ما هو المبلغ الذي وفره</a:t>
            </a:r>
            <a:r>
              <a:rPr lang="ar-SA" sz="4800" dirty="0">
                <a:solidFill>
                  <a:schemeClr val="tx1"/>
                </a:solidFill>
                <a:latin typeface="Microsoft Uighur" panose="02000000000000000000" pitchFamily="2" charset="-78"/>
                <a:cs typeface="Microsoft Uighur" panose="02000000000000000000" pitchFamily="2" charset="-78"/>
              </a:rPr>
              <a:t>؟</a:t>
            </a:r>
            <a:endParaRPr lang="ar-MA" sz="48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70619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2159626" y="4882189"/>
            <a:ext cx="9396747"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2667000" y="4926897"/>
            <a:ext cx="79201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النقود</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ضرب (3 أرقام في رقم)</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نعم </a:t>
            </a:r>
            <a:r>
              <a:rPr lang="ar-MA" sz="3200" dirty="0">
                <a:solidFill>
                  <a:prstClr val="white">
                    <a:lumMod val="65000"/>
                  </a:prstClr>
                </a:solidFill>
                <a:latin typeface="Microsoft Uighur" panose="02000000000000000000" pitchFamily="2" charset="-78"/>
                <a:cs typeface="Microsoft Uighur" panose="02000000000000000000" pitchFamily="2" charset="-78"/>
              </a:rPr>
              <a:t>سنضرب المبلغ الذي يوفره في كل أسبوع في عدد الأسابيع</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9</a:t>
            </a: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25</a:t>
            </a:r>
          </a:p>
        </p:txBody>
      </p:sp>
      <p:sp>
        <p:nvSpPr>
          <p:cNvPr id="10" name="ZoneTexte 9">
            <a:extLst>
              <a:ext uri="{FF2B5EF4-FFF2-40B4-BE49-F238E27FC236}">
                <a16:creationId xmlns:a16="http://schemas.microsoft.com/office/drawing/2014/main" id="{9B243465-A6F8-5011-CDAF-EF9141DF7DDC}"/>
              </a:ext>
            </a:extLst>
          </p:cNvPr>
          <p:cNvSpPr txBox="1"/>
          <p:nvPr/>
        </p:nvSpPr>
        <p:spPr>
          <a:xfrm>
            <a:off x="3886200" y="4975120"/>
            <a:ext cx="1324347" cy="2646878"/>
          </a:xfrm>
          <a:prstGeom prst="rect">
            <a:avLst/>
          </a:prstGeom>
          <a:noFill/>
        </p:spPr>
        <p:txBody>
          <a:bodyPr wrap="square" rtlCol="0">
            <a:spAutoFit/>
          </a:bodyPr>
          <a:lstStyle/>
          <a:p>
            <a:r>
              <a:rPr lang="ar-MA" sz="16600" dirty="0">
                <a:solidFill>
                  <a:srgbClr val="FF0000"/>
                </a:solidFill>
              </a:rPr>
              <a:t>×</a:t>
            </a:r>
            <a:endParaRPr lang="fr-FR" sz="16600" dirty="0">
              <a:solidFill>
                <a:srgbClr val="FF0000"/>
              </a:solidFill>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650792" y="4838700"/>
            <a:ext cx="3379407"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ما هو المبلغ الذي وفره</a:t>
            </a:r>
            <a:r>
              <a:rPr lang="ar-SA" sz="54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6754724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حل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4000" dirty="0">
                <a:solidFill>
                  <a:schemeClr val="tx1"/>
                </a:solidFill>
                <a:latin typeface="Microsoft Uighur" panose="02000000000000000000" pitchFamily="2" charset="-78"/>
                <a:cs typeface="Microsoft Uighur" panose="02000000000000000000" pitchFamily="2" charset="-78"/>
              </a:rPr>
              <a:t>ما هو المبلغ الذي وفره؟</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990600" y="4828788"/>
            <a:ext cx="5638799" cy="2600712"/>
          </a:xfrm>
          <a:prstGeom prst="rect">
            <a:avLst/>
          </a:prstGeom>
          <a:noFill/>
        </p:spPr>
        <p:txBody>
          <a:bodyPr wrap="square" rtlCol="0">
            <a:spAutoFit/>
          </a:bodyPr>
          <a:lstStyle/>
          <a:p>
            <a:pPr algn="r" rtl="1"/>
            <a:r>
              <a:rPr lang="ar-MA" sz="4800" b="1" dirty="0">
                <a:latin typeface="Microsoft Uighur" panose="02000000000000000000" pitchFamily="2" charset="-78"/>
                <a:cs typeface="Microsoft Uighur" panose="02000000000000000000" pitchFamily="2" charset="-78"/>
              </a:rPr>
              <a:t>المبلغ الذي وفره </a:t>
            </a:r>
            <a:r>
              <a:rPr lang="ar-SA" sz="4800" b="1" dirty="0">
                <a:latin typeface="Microsoft Uighur" panose="02000000000000000000" pitchFamily="2" charset="-78"/>
                <a:cs typeface="Microsoft Uighur" panose="02000000000000000000" pitchFamily="2" charset="-78"/>
              </a:rPr>
              <a:t>هو:</a:t>
            </a:r>
          </a:p>
          <a:p>
            <a:pPr algn="ctr" rtl="1"/>
            <a:r>
              <a:rPr lang="fr-FR" sz="11500" b="1" dirty="0">
                <a:solidFill>
                  <a:srgbClr val="C00000"/>
                </a:solidFill>
                <a:latin typeface="Microsoft Uighur" panose="02000000000000000000" pitchFamily="2" charset="-78"/>
                <a:cs typeface="Microsoft Uighur" panose="02000000000000000000" pitchFamily="2" charset="-78"/>
              </a:rPr>
              <a:t>25 × 9 = 225</a:t>
            </a:r>
            <a:endParaRPr lang="ar-SA" sz="11500" b="1"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E88C2EDB-2565-FA8D-0353-AE84A5481C44}"/>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لشراء هدية لأمه بمناسبة عيد الأم، وفر إلياس 25 درهما للأسبوع طيلة 9 أسابيع.</a:t>
            </a:r>
            <a:endParaRPr lang="fr-FR" sz="6600" dirty="0">
              <a:solidFill>
                <a:schemeClr val="tx1"/>
              </a:solidFill>
              <a:latin typeface="Microsoft Uighur" panose="02000000000000000000" pitchFamily="2" charset="-78"/>
              <a:cs typeface="Microsoft Uighur" panose="02000000000000000000" pitchFamily="2" charset="-78"/>
            </a:endParaRP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وفره؟</a:t>
            </a:r>
          </a:p>
        </p:txBody>
      </p:sp>
    </p:spTree>
    <p:extLst>
      <p:ext uri="{BB962C8B-B14F-4D97-AF65-F5344CB8AC3E}">
        <p14:creationId xmlns:p14="http://schemas.microsoft.com/office/powerpoint/2010/main" val="277134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سننجز التمارين الصفحة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21</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6">
            <a:extLst>
              <a:ext uri="{FF2B5EF4-FFF2-40B4-BE49-F238E27FC236}">
                <a16:creationId xmlns:a16="http://schemas.microsoft.com/office/drawing/2014/main" id="{C4B2B733-164F-B33E-69CA-0F0C72FC743A}"/>
              </a:ext>
            </a:extLst>
          </p:cNvPr>
          <p:cNvPicPr>
            <a:picLocks noChangeAspect="1"/>
          </p:cNvPicPr>
          <p:nvPr/>
        </p:nvPicPr>
        <p:blipFill>
          <a:blip r:embed="rId4"/>
          <a:stretch>
            <a:fillRect/>
          </a:stretch>
        </p:blipFill>
        <p:spPr>
          <a:xfrm>
            <a:off x="254875" y="4076700"/>
            <a:ext cx="13206248" cy="4267200"/>
          </a:xfrm>
          <a:prstGeom prst="rect">
            <a:avLst/>
          </a:prstGeom>
        </p:spPr>
      </p:pic>
    </p:spTree>
    <p:extLst>
      <p:ext uri="{BB962C8B-B14F-4D97-AF65-F5344CB8AC3E}">
        <p14:creationId xmlns:p14="http://schemas.microsoft.com/office/powerpoint/2010/main" val="25765190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B75F-06BD-CC05-9518-2ED9AD4C5B4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54BE6EB-D06C-06D1-EA67-8C47DFB79D92}"/>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CDFDA80-6E61-0588-40BC-D7771485879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B0A3215-F200-2F5E-DFA9-DB07690DE29B}"/>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10BDDB-3207-BAA5-7934-3B1CE065EF76}"/>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7D892F2-E4EB-3044-EA41-EDEABB7108F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FC74CC8-E42D-A81F-F553-447B11DB3E5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CE0C4795-131C-F6A4-8B69-DB2674998B7E}"/>
              </a:ext>
            </a:extLst>
          </p:cNvPr>
          <p:cNvPicPr>
            <a:picLocks noChangeAspect="1"/>
          </p:cNvPicPr>
          <p:nvPr/>
        </p:nvPicPr>
        <p:blipFill>
          <a:blip r:embed="rId4"/>
          <a:stretch>
            <a:fillRect/>
          </a:stretch>
        </p:blipFill>
        <p:spPr>
          <a:xfrm>
            <a:off x="254875" y="4076700"/>
            <a:ext cx="13206248" cy="4267200"/>
          </a:xfrm>
          <a:prstGeom prst="rect">
            <a:avLst/>
          </a:prstGeom>
        </p:spPr>
      </p:pic>
      <p:sp>
        <p:nvSpPr>
          <p:cNvPr id="16" name="ZoneTexte 15">
            <a:extLst>
              <a:ext uri="{FF2B5EF4-FFF2-40B4-BE49-F238E27FC236}">
                <a16:creationId xmlns:a16="http://schemas.microsoft.com/office/drawing/2014/main" id="{53B03FCE-69E9-C4B6-A951-EF2C87487AAE}"/>
              </a:ext>
            </a:extLst>
          </p:cNvPr>
          <p:cNvSpPr txBox="1"/>
          <p:nvPr/>
        </p:nvSpPr>
        <p:spPr>
          <a:xfrm>
            <a:off x="2962290" y="2881571"/>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0402415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ملء الجدول كما هو مطلوب</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6BEFEBF5-4BE2-1706-BCAE-8A2BA59F89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5522" y="4121843"/>
            <a:ext cx="12969992" cy="3679941"/>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609601" y="5372100"/>
            <a:ext cx="4267200" cy="2262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5030255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6C5DF-D5A1-6F39-729F-34572B6DC36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A118DA6-429F-82CE-69F6-5548C85F970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9857004-B1E0-89A8-0153-84C09109130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FC030DF-1A8F-0545-1D9C-D60D59900999}"/>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A20450C-BE68-786D-2D5F-FE54C3BC43B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27844DB-76C8-79F6-C6BF-E5CF7339BC2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914818F2-32C5-39F4-9CC5-8DB585201ED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CF5C5FA5-BCB9-466D-D489-D760DBA06145}"/>
              </a:ext>
            </a:extLst>
          </p:cNvPr>
          <p:cNvSpPr txBox="1"/>
          <p:nvPr/>
        </p:nvSpPr>
        <p:spPr>
          <a:xfrm>
            <a:off x="2962290" y="2618625"/>
            <a:ext cx="7791417" cy="93487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p>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مع جرد جميع الإجابات الممكنة</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9" name="Image 8">
            <a:extLst>
              <a:ext uri="{FF2B5EF4-FFF2-40B4-BE49-F238E27FC236}">
                <a16:creationId xmlns:a16="http://schemas.microsoft.com/office/drawing/2014/main" id="{7B40F496-6C4B-356C-46F9-6223422016E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5522" y="4121843"/>
            <a:ext cx="12969992" cy="3679941"/>
          </a:xfrm>
          <a:prstGeom prst="rect">
            <a:avLst/>
          </a:prstGeom>
        </p:spPr>
      </p:pic>
      <p:sp>
        <p:nvSpPr>
          <p:cNvPr id="10" name="Rectangle 9">
            <a:extLst>
              <a:ext uri="{FF2B5EF4-FFF2-40B4-BE49-F238E27FC236}">
                <a16:creationId xmlns:a16="http://schemas.microsoft.com/office/drawing/2014/main" id="{DFAD9FEB-001D-B05B-93D0-DE35271021AD}"/>
              </a:ext>
            </a:extLst>
          </p:cNvPr>
          <p:cNvSpPr/>
          <p:nvPr/>
        </p:nvSpPr>
        <p:spPr>
          <a:xfrm>
            <a:off x="609601" y="5372100"/>
            <a:ext cx="4267200" cy="2262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7408875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أنجزوا التمرين 3 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21</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428A32D9-B45E-EF2D-D417-1E4CD51D636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1149" y="4396740"/>
            <a:ext cx="13147469" cy="4328160"/>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685800" y="5524500"/>
            <a:ext cx="502920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8632419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C7BFA-BE24-9F71-6CDE-438AB9F3F77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5667A1C-D949-8D62-CBB1-5D78AFEA258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F07FF1-5237-4D14-5DF6-D5C165D8A1E6}"/>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30F55FC-2578-330B-E045-07DF161E666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13756FB-7124-EEF4-6263-B8353A5DFB3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A237305-E44F-581E-4BBE-EB2AFA2B022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86C0CFC-C9CB-8327-6C37-DEBC266E2D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F8ADC0B8-F7D4-A7DF-33B9-F93BFC99A1C0}"/>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9" name="Image 8">
            <a:extLst>
              <a:ext uri="{FF2B5EF4-FFF2-40B4-BE49-F238E27FC236}">
                <a16:creationId xmlns:a16="http://schemas.microsoft.com/office/drawing/2014/main" id="{0A8D5B39-75EC-2C0E-EB4F-34AF15B234B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1149" y="4396740"/>
            <a:ext cx="13147469" cy="4328160"/>
          </a:xfrm>
          <a:prstGeom prst="rect">
            <a:avLst/>
          </a:prstGeom>
        </p:spPr>
      </p:pic>
      <p:sp>
        <p:nvSpPr>
          <p:cNvPr id="10" name="Rectangle 9">
            <a:extLst>
              <a:ext uri="{FF2B5EF4-FFF2-40B4-BE49-F238E27FC236}">
                <a16:creationId xmlns:a16="http://schemas.microsoft.com/office/drawing/2014/main" id="{F62F7519-13C7-7F2C-7D18-06D41DB74928}"/>
              </a:ext>
            </a:extLst>
          </p:cNvPr>
          <p:cNvSpPr/>
          <p:nvPr/>
        </p:nvSpPr>
        <p:spPr>
          <a:xfrm>
            <a:off x="685800" y="5524500"/>
            <a:ext cx="502920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1702124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ابحثوا </a:t>
            </a:r>
            <a:r>
              <a:rPr lang="ar-SA" sz="3200" dirty="0">
                <a:solidFill>
                  <a:prstClr val="white">
                    <a:lumMod val="65000"/>
                  </a:prstClr>
                </a:solidFill>
                <a:latin typeface="Microsoft Uighur" panose="02000000000000000000" pitchFamily="2" charset="-78"/>
                <a:cs typeface="Microsoft Uighur" panose="02000000000000000000" pitchFamily="2" charset="-78"/>
              </a:rPr>
              <a:t>عن حل المسألة </a:t>
            </a:r>
            <a:r>
              <a:rPr lang="ar-MA" sz="3200">
                <a:solidFill>
                  <a:prstClr val="white">
                    <a:lumMod val="65000"/>
                  </a:prstClr>
                </a:solidFill>
                <a:latin typeface="Microsoft Uighur" panose="02000000000000000000" pitchFamily="2" charset="-78"/>
                <a:cs typeface="Microsoft Uighur" panose="02000000000000000000" pitchFamily="2" charset="-78"/>
              </a:rPr>
              <a:t>المحددة </a:t>
            </a:r>
            <a:r>
              <a:rPr lang="ar-SA" sz="3200">
                <a:solidFill>
                  <a:prstClr val="white">
                    <a:lumMod val="65000"/>
                  </a:prstClr>
                </a:solidFill>
                <a:latin typeface="Microsoft Uighur" panose="02000000000000000000" pitchFamily="2" charset="-78"/>
                <a:cs typeface="Microsoft Uighur" panose="02000000000000000000" pitchFamily="2" charset="-78"/>
              </a:rPr>
              <a:t>مع </a:t>
            </a:r>
            <a:r>
              <a:rPr lang="ar-SA" sz="3200" dirty="0">
                <a:solidFill>
                  <a:prstClr val="white">
                    <a:lumMod val="65000"/>
                  </a:prstClr>
                </a:solidFill>
                <a:latin typeface="Microsoft Uighur" panose="02000000000000000000" pitchFamily="2" charset="-78"/>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14300" y="3695700"/>
            <a:ext cx="12546986" cy="4454963"/>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7086600" y="4902395"/>
            <a:ext cx="609092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7222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6" name="Image 15" descr="Une image contenant texte, capture d’écran, Rectangle, cercle&#10;&#10;Le contenu généré par l’IA peut être incorrect.">
            <a:extLst>
              <a:ext uri="{FF2B5EF4-FFF2-40B4-BE49-F238E27FC236}">
                <a16:creationId xmlns:a16="http://schemas.microsoft.com/office/drawing/2014/main" id="{1249945A-462C-CA62-9F42-25598F55F77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545721">
            <a:off x="7466251" y="4355607"/>
            <a:ext cx="679221" cy="1391763"/>
          </a:xfrm>
          <a:prstGeom prst="rect">
            <a:avLst/>
          </a:prstGeom>
        </p:spPr>
      </p:pic>
      <p:pic>
        <p:nvPicPr>
          <p:cNvPr id="17" name="Image 16" descr="Une image contenant texte, capture d’écran, Rectangle, cercle&#10;&#10;Le contenu généré par l’IA peut être incorrect.">
            <a:extLst>
              <a:ext uri="{FF2B5EF4-FFF2-40B4-BE49-F238E27FC236}">
                <a16:creationId xmlns:a16="http://schemas.microsoft.com/office/drawing/2014/main" id="{B8169E53-FCC9-F09D-DD25-B4128C692EC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545721">
            <a:off x="6793967" y="4367805"/>
            <a:ext cx="679221" cy="1391763"/>
          </a:xfrm>
          <a:prstGeom prst="rect">
            <a:avLst/>
          </a:prstGeom>
        </p:spPr>
      </p:pic>
      <p:pic>
        <p:nvPicPr>
          <p:cNvPr id="19" name="Image 18" descr="Une image contenant texte, capture d’écran, Rectangle, conception&#10;&#10;Le contenu généré par l’IA peut être incorrect.">
            <a:extLst>
              <a:ext uri="{FF2B5EF4-FFF2-40B4-BE49-F238E27FC236}">
                <a16:creationId xmlns:a16="http://schemas.microsoft.com/office/drawing/2014/main" id="{CE4303D2-2D7B-5FB6-2BF9-5E51B7530F8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8541">
            <a:off x="6359041" y="4885399"/>
            <a:ext cx="691822" cy="1425101"/>
          </a:xfrm>
          <a:prstGeom prst="rect">
            <a:avLst/>
          </a:prstGeom>
        </p:spPr>
      </p:pic>
      <p:pic>
        <p:nvPicPr>
          <p:cNvPr id="20" name="Image 19" descr="Une image contenant texte, capture d’écran, Rectangle, conception&#10;&#10;Le contenu généré par l’IA peut être incorrect.">
            <a:extLst>
              <a:ext uri="{FF2B5EF4-FFF2-40B4-BE49-F238E27FC236}">
                <a16:creationId xmlns:a16="http://schemas.microsoft.com/office/drawing/2014/main" id="{192EF52B-8BA0-7C7D-D2F3-8BEE88ED2D9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438541">
            <a:off x="5551965" y="4798483"/>
            <a:ext cx="691822" cy="1425101"/>
          </a:xfrm>
          <a:prstGeom prst="rect">
            <a:avLst/>
          </a:prstGeom>
        </p:spPr>
      </p:pic>
      <p:pic>
        <p:nvPicPr>
          <p:cNvPr id="22" name="Image 21" descr="Une image contenant texte, bleu vert, conception, motif&#10;&#10;Le contenu généré par l’IA peut être incorrect.">
            <a:extLst>
              <a:ext uri="{FF2B5EF4-FFF2-40B4-BE49-F238E27FC236}">
                <a16:creationId xmlns:a16="http://schemas.microsoft.com/office/drawing/2014/main" id="{CC925AF7-B9B5-719D-B82D-77B95242504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64355" y="5817855"/>
            <a:ext cx="676747" cy="1439388"/>
          </a:xfrm>
          <a:prstGeom prst="rect">
            <a:avLst/>
          </a:prstGeom>
        </p:spPr>
      </p:pic>
      <p:pic>
        <p:nvPicPr>
          <p:cNvPr id="23" name="Image 22" descr="Une image contenant texte, bleu vert, conception, motif&#10;&#10;Le contenu généré par l’IA peut être incorrect.">
            <a:extLst>
              <a:ext uri="{FF2B5EF4-FFF2-40B4-BE49-F238E27FC236}">
                <a16:creationId xmlns:a16="http://schemas.microsoft.com/office/drawing/2014/main" id="{7039C0D5-F103-48A5-E881-451D6FBF255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65411" y="6174513"/>
            <a:ext cx="676747" cy="1439388"/>
          </a:xfrm>
          <a:prstGeom prst="rect">
            <a:avLst/>
          </a:prstGeom>
        </p:spPr>
      </p:pic>
      <p:pic>
        <p:nvPicPr>
          <p:cNvPr id="25" name="Image 24" descr="Une image contenant texte, conception, motif&#10;&#10;Le contenu généré par l’IA peut être incorrect.">
            <a:extLst>
              <a:ext uri="{FF2B5EF4-FFF2-40B4-BE49-F238E27FC236}">
                <a16:creationId xmlns:a16="http://schemas.microsoft.com/office/drawing/2014/main" id="{7781F7E4-4E7E-B438-2500-FE7F0A68FA6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99437" y="6337774"/>
            <a:ext cx="674698" cy="1406051"/>
          </a:xfrm>
          <a:prstGeom prst="rect">
            <a:avLst/>
          </a:prstGeom>
        </p:spPr>
      </p:pic>
      <p:pic>
        <p:nvPicPr>
          <p:cNvPr id="26" name="Image 25" descr="Une image contenant texte, conception, motif&#10;&#10;Le contenu généré par l’IA peut être incorrect.">
            <a:extLst>
              <a:ext uri="{FF2B5EF4-FFF2-40B4-BE49-F238E27FC236}">
                <a16:creationId xmlns:a16="http://schemas.microsoft.com/office/drawing/2014/main" id="{3AC25FC6-2795-A6FD-C45E-F7FEF9B86F3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68770" y="6152077"/>
            <a:ext cx="674698" cy="1406051"/>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6F60C-7E2B-A3B7-185A-063F6F07B35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E8FD5D-C973-16D5-C364-7EBD267225F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EAC8CCF-F533-6044-B8FE-07D70921298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D835793-FEC6-D9F4-7B11-6EFBC961484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071B783-9513-4847-1EE6-EAEE9D36429B}"/>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F894C60-6A33-E0FE-7240-91E33E14006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044E274-D729-9180-3F35-34E4CF5110F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77395028-E04C-1AD3-9A70-7C01DE2D1F1F}"/>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10" name="Image 9">
            <a:extLst>
              <a:ext uri="{FF2B5EF4-FFF2-40B4-BE49-F238E27FC236}">
                <a16:creationId xmlns:a16="http://schemas.microsoft.com/office/drawing/2014/main" id="{E6E42664-6DCC-9B8E-AA85-D7295ACF340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14300" y="3695700"/>
            <a:ext cx="12546986" cy="4454963"/>
          </a:xfrm>
          <a:prstGeom prst="rect">
            <a:avLst/>
          </a:prstGeom>
        </p:spPr>
      </p:pic>
      <p:sp>
        <p:nvSpPr>
          <p:cNvPr id="11" name="Rectangle 10">
            <a:extLst>
              <a:ext uri="{FF2B5EF4-FFF2-40B4-BE49-F238E27FC236}">
                <a16:creationId xmlns:a16="http://schemas.microsoft.com/office/drawing/2014/main" id="{2486FE2B-EC6A-36CA-17E2-DB2714510649}"/>
              </a:ext>
            </a:extLst>
          </p:cNvPr>
          <p:cNvSpPr/>
          <p:nvPr/>
        </p:nvSpPr>
        <p:spPr>
          <a:xfrm>
            <a:off x="7086600" y="4902395"/>
            <a:ext cx="6090920"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12" name="ZoneTexte 11">
            <a:extLst>
              <a:ext uri="{FF2B5EF4-FFF2-40B4-BE49-F238E27FC236}">
                <a16:creationId xmlns:a16="http://schemas.microsoft.com/office/drawing/2014/main" id="{C6004A56-B7C9-49D1-AE29-E53045F56F69}"/>
              </a:ext>
            </a:extLst>
          </p:cNvPr>
          <p:cNvSpPr txBox="1"/>
          <p:nvPr/>
        </p:nvSpPr>
        <p:spPr>
          <a:xfrm>
            <a:off x="8610600" y="7250459"/>
            <a:ext cx="2057400" cy="523220"/>
          </a:xfrm>
          <a:prstGeom prst="rect">
            <a:avLst/>
          </a:prstGeom>
          <a:noFill/>
        </p:spPr>
        <p:txBody>
          <a:bodyPr wrap="square" rtlCol="0">
            <a:spAutoFit/>
          </a:bodyPr>
          <a:lstStyle/>
          <a:p>
            <a:pPr algn="ctr"/>
            <a:r>
              <a:rPr lang="ar-MA" sz="2800" b="1" dirty="0">
                <a:solidFill>
                  <a:srgbClr val="FF0000"/>
                </a:solidFill>
              </a:rPr>
              <a:t>29</a:t>
            </a:r>
            <a:r>
              <a:rPr lang="fr-FR" sz="2800" b="1" dirty="0">
                <a:solidFill>
                  <a:srgbClr val="FF0000"/>
                </a:solidFill>
              </a:rPr>
              <a:t>×</a:t>
            </a:r>
            <a:r>
              <a:rPr lang="ar-MA" sz="2800" b="1" dirty="0">
                <a:solidFill>
                  <a:srgbClr val="FF0000"/>
                </a:solidFill>
              </a:rPr>
              <a:t>8</a:t>
            </a:r>
            <a:r>
              <a:rPr lang="fr-FR" sz="2800" b="1" dirty="0">
                <a:solidFill>
                  <a:srgbClr val="FF0000"/>
                </a:solidFill>
              </a:rPr>
              <a:t>=</a:t>
            </a:r>
            <a:r>
              <a:rPr lang="ar-MA" sz="2800" b="1" dirty="0">
                <a:solidFill>
                  <a:srgbClr val="FF0000"/>
                </a:solidFill>
              </a:rPr>
              <a:t>232</a:t>
            </a:r>
            <a:endParaRPr lang="fr-FR" sz="2800" b="1" dirty="0">
              <a:solidFill>
                <a:srgbClr val="FF0000"/>
              </a:solidFill>
            </a:endParaRPr>
          </a:p>
        </p:txBody>
      </p:sp>
    </p:spTree>
    <p:extLst>
      <p:ext uri="{BB962C8B-B14F-4D97-AF65-F5344CB8AC3E}">
        <p14:creationId xmlns:p14="http://schemas.microsoft.com/office/powerpoint/2010/main" val="16146256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S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لعبة</a:t>
            </a:r>
            <a:r>
              <a:rPr kumimoji="0" lang="ar-M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 المعداد الورقي</a:t>
            </a:r>
            <a:endParaRPr kumimoji="0" lang="en-US"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24370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59769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الضرب (3 أرقام في رقم)</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بناء 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النقود</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27500</TotalTime>
  <Words>1859</Words>
  <Application>Microsoft Office PowerPoint</Application>
  <PresentationFormat>Personnalisé</PresentationFormat>
  <Paragraphs>441</Paragraphs>
  <Slides>56</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56</vt:i4>
      </vt:variant>
    </vt:vector>
  </HeadingPairs>
  <TitlesOfParts>
    <vt:vector size="68" baseType="lpstr">
      <vt:lpstr>Dosis</vt:lpstr>
      <vt:lpstr>Dubai</vt:lpstr>
      <vt:lpstr>Microsoft Uighur</vt:lpstr>
      <vt:lpstr>Arial</vt:lpstr>
      <vt:lpstr>Montserrat</vt:lpstr>
      <vt:lpstr>29LT Bukra Regular</vt:lpstr>
      <vt:lpstr>Montserrat Light</vt:lpstr>
      <vt:lpstr>IBM Plex Sans Arabic</vt:lpstr>
      <vt:lpstr>Carelia</vt:lpstr>
      <vt:lpstr>Calibri</vt:lpstr>
      <vt:lpstr>Montserrat Medium</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228</cp:revision>
  <dcterms:created xsi:type="dcterms:W3CDTF">2006-08-16T00:00:00Z</dcterms:created>
  <dcterms:modified xsi:type="dcterms:W3CDTF">2025-09-28T04:44:27Z</dcterms:modified>
  <dc:identifier>DAFtlvZnwz4</dc:identifier>
</cp:coreProperties>
</file>