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Lst>
  <p:notesMasterIdLst>
    <p:notesMasterId r:id="rId65"/>
  </p:notesMasterIdLst>
  <p:sldIdLst>
    <p:sldId id="257" r:id="rId2"/>
    <p:sldId id="2134808553" r:id="rId3"/>
    <p:sldId id="2134808554" r:id="rId4"/>
    <p:sldId id="2134808552" r:id="rId5"/>
    <p:sldId id="2134805392" r:id="rId6"/>
    <p:sldId id="2134805155" r:id="rId7"/>
    <p:sldId id="2134808443" r:id="rId8"/>
    <p:sldId id="2134808556" r:id="rId9"/>
    <p:sldId id="386" r:id="rId10"/>
    <p:sldId id="2134808444" r:id="rId11"/>
    <p:sldId id="2147482528" r:id="rId12"/>
    <p:sldId id="2134805396" r:id="rId13"/>
    <p:sldId id="2134808570" r:id="rId14"/>
    <p:sldId id="2134808446" r:id="rId15"/>
    <p:sldId id="2134808581" r:id="rId16"/>
    <p:sldId id="2134808519" r:id="rId17"/>
    <p:sldId id="2134808520" r:id="rId18"/>
    <p:sldId id="2134808521" r:id="rId19"/>
    <p:sldId id="2134808522" r:id="rId20"/>
    <p:sldId id="2134808582" r:id="rId21"/>
    <p:sldId id="2134808583" r:id="rId22"/>
    <p:sldId id="2134808459" r:id="rId23"/>
    <p:sldId id="2134808450" r:id="rId24"/>
    <p:sldId id="2134808530" r:id="rId25"/>
    <p:sldId id="2134808531" r:id="rId26"/>
    <p:sldId id="2134808509" r:id="rId27"/>
    <p:sldId id="2134808566" r:id="rId28"/>
    <p:sldId id="2134808460" r:id="rId29"/>
    <p:sldId id="2134808453" r:id="rId30"/>
    <p:sldId id="2134808537" r:id="rId31"/>
    <p:sldId id="2134808538" r:id="rId32"/>
    <p:sldId id="2134808540" r:id="rId33"/>
    <p:sldId id="2134808588" r:id="rId34"/>
    <p:sldId id="2134808589" r:id="rId35"/>
    <p:sldId id="2134808590" r:id="rId36"/>
    <p:sldId id="2134808550" r:id="rId37"/>
    <p:sldId id="2134808543" r:id="rId38"/>
    <p:sldId id="2134808454" r:id="rId39"/>
    <p:sldId id="2134808542" r:id="rId40"/>
    <p:sldId id="2134808559" r:id="rId41"/>
    <p:sldId id="2134808547" r:id="rId42"/>
    <p:sldId id="2134808544" r:id="rId43"/>
    <p:sldId id="2134808548" r:id="rId44"/>
    <p:sldId id="2134808545" r:id="rId45"/>
    <p:sldId id="2134808549" r:id="rId46"/>
    <p:sldId id="2134808455" r:id="rId47"/>
    <p:sldId id="2134808551" r:id="rId48"/>
    <p:sldId id="2134808546" r:id="rId49"/>
    <p:sldId id="2134808467" r:id="rId50"/>
    <p:sldId id="2134808468" r:id="rId51"/>
    <p:sldId id="2134808584" r:id="rId52"/>
    <p:sldId id="2134808474" r:id="rId53"/>
    <p:sldId id="2134808585" r:id="rId54"/>
    <p:sldId id="2134808472" r:id="rId55"/>
    <p:sldId id="2134808586" r:id="rId56"/>
    <p:sldId id="2134808518" r:id="rId57"/>
    <p:sldId id="2134808587" r:id="rId58"/>
    <p:sldId id="2134808461" r:id="rId59"/>
    <p:sldId id="2134808591" r:id="rId60"/>
    <p:sldId id="2134808503" r:id="rId61"/>
    <p:sldId id="2134808504" r:id="rId62"/>
    <p:sldId id="2147482526" r:id="rId63"/>
    <p:sldId id="2147482527" r:id="rId64"/>
  </p:sldIdLst>
  <p:sldSz cx="13716000" cy="10287000"/>
  <p:notesSz cx="6858000" cy="9144000"/>
  <p:embeddedFontLst>
    <p:embeddedFont>
      <p:font typeface="29LT Bukra Regular"/>
      <p:regular r:id="rId66"/>
    </p:embeddedFont>
    <p:embeddedFont>
      <p:font typeface="Carelia" panose="020B0604020202020204" charset="0"/>
      <p:regular r:id="rId67"/>
    </p:embeddedFont>
    <p:embeddedFont>
      <p:font typeface="Dosis" pitchFamily="2" charset="0"/>
      <p:regular r:id="rId68"/>
      <p:bold r:id="rId69"/>
    </p:embeddedFont>
    <p:embeddedFont>
      <p:font typeface="Dubai" panose="020B0503030403030204" pitchFamily="34" charset="-78"/>
      <p:regular r:id="rId70"/>
      <p:bold r:id="rId71"/>
    </p:embeddedFont>
    <p:embeddedFont>
      <p:font typeface="IBM Plex Sans Arabic" panose="020B0604020202020204" charset="-78"/>
      <p:regular r:id="rId72"/>
    </p:embeddedFont>
    <p:embeddedFont>
      <p:font typeface="Microsoft Uighur" panose="02000000000000000000" pitchFamily="2" charset="-78"/>
      <p:regular r:id="rId73"/>
      <p:bold r:id="rId74"/>
    </p:embeddedFont>
    <p:embeddedFont>
      <p:font typeface="Montserrat" panose="00000500000000000000" pitchFamily="2" charset="0"/>
      <p:regular r:id="rId75"/>
      <p:bold r:id="rId76"/>
      <p:italic r:id="rId77"/>
      <p:boldItalic r:id="rId78"/>
    </p:embeddedFont>
    <p:embeddedFont>
      <p:font typeface="Montserrat Light" panose="00000400000000000000" pitchFamily="2" charset="0"/>
      <p:regular r:id="rId79"/>
      <p:italic r:id="rId80"/>
    </p:embeddedFont>
    <p:embeddedFont>
      <p:font typeface="Montserrat Medium" panose="00000600000000000000" pitchFamily="2" charset="0"/>
      <p:regular r:id="rId81"/>
      <p:italic r:id="rId82"/>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16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29D4A"/>
    <a:srgbClr val="02BDC9"/>
    <a:srgbClr val="F98F51"/>
    <a:srgbClr val="0097B2"/>
    <a:srgbClr val="4AC283"/>
    <a:srgbClr val="3D8FA5"/>
    <a:srgbClr val="106585"/>
    <a:srgbClr val="7ACFB0"/>
    <a:srgbClr val="FCCF9E"/>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Aucun style, grille du tablea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132" autoAdjust="0"/>
    <p:restoredTop sz="95226" autoAdjust="0"/>
  </p:normalViewPr>
  <p:slideViewPr>
    <p:cSldViewPr>
      <p:cViewPr varScale="1">
        <p:scale>
          <a:sx n="47" d="100"/>
          <a:sy n="47" d="100"/>
        </p:scale>
        <p:origin x="1308" y="36"/>
      </p:cViewPr>
      <p:guideLst>
        <p:guide orient="horz" pos="2160"/>
        <p:guide pos="216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50" d="100"/>
        <a:sy n="50" d="100"/>
      </p:scale>
      <p:origin x="0" y="-22579"/>
    </p:cViewPr>
  </p:sorterViewPr>
  <p:notesViewPr>
    <p:cSldViewPr>
      <p:cViewPr>
        <p:scale>
          <a:sx n="80" d="100"/>
          <a:sy n="80" d="100"/>
        </p:scale>
        <p:origin x="2755" y="-451"/>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font" Target="fonts/font3.fntdata"/><Relationship Id="rId84" Type="http://schemas.openxmlformats.org/officeDocument/2006/relationships/viewProps" Target="viewProps.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font" Target="fonts/font9.fntdata"/><Relationship Id="rId79" Type="http://schemas.openxmlformats.org/officeDocument/2006/relationships/font" Target="fonts/font14.fntdata"/><Relationship Id="rId5" Type="http://schemas.openxmlformats.org/officeDocument/2006/relationships/slide" Target="slides/slide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font" Target="fonts/font4.fntdata"/><Relationship Id="rId77" Type="http://schemas.openxmlformats.org/officeDocument/2006/relationships/font" Target="fonts/font12.fntdata"/><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font" Target="fonts/font7.fntdata"/><Relationship Id="rId80" Type="http://schemas.openxmlformats.org/officeDocument/2006/relationships/font" Target="fonts/font15.fntdata"/><Relationship Id="rId85"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font" Target="fonts/font2.fntdata"/><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font" Target="fonts/font5.fntdata"/><Relationship Id="rId75" Type="http://schemas.openxmlformats.org/officeDocument/2006/relationships/font" Target="fonts/font10.fntdata"/><Relationship Id="rId83"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notesMaster" Target="notesMasters/notesMaster1.xml"/><Relationship Id="rId73" Type="http://schemas.openxmlformats.org/officeDocument/2006/relationships/font" Target="fonts/font8.fntdata"/><Relationship Id="rId78" Type="http://schemas.openxmlformats.org/officeDocument/2006/relationships/font" Target="fonts/font13.fntdata"/><Relationship Id="rId81" Type="http://schemas.openxmlformats.org/officeDocument/2006/relationships/font" Target="fonts/font16.fntdata"/><Relationship Id="rId86"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font" Target="fonts/font11.fntdata"/><Relationship Id="rId7" Type="http://schemas.openxmlformats.org/officeDocument/2006/relationships/slide" Target="slides/slide6.xml"/><Relationship Id="rId71" Type="http://schemas.openxmlformats.org/officeDocument/2006/relationships/font" Target="fonts/font6.fntdata"/><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font" Target="fonts/font1.fntdata"/><Relationship Id="rId61" Type="http://schemas.openxmlformats.org/officeDocument/2006/relationships/slide" Target="slides/slide60.xml"/><Relationship Id="rId82" Type="http://schemas.openxmlformats.org/officeDocument/2006/relationships/font" Target="fonts/font17.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atin typeface="Dosis" pitchFamily="2" charset="0"/>
              </a:defRPr>
            </a:lvl1pPr>
          </a:lstStyle>
          <a:p>
            <a:endParaRPr lang="fr-MA" dirty="0"/>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atin typeface="Dosis" pitchFamily="2" charset="0"/>
              </a:defRPr>
            </a:lvl1pPr>
          </a:lstStyle>
          <a:p>
            <a:fld id="{54976A81-8849-4F35-8359-AD67C3A6D20C}" type="datetimeFigureOut">
              <a:rPr lang="fr-MA" smtClean="0"/>
              <a:pPr/>
              <a:t>28/09/2025</a:t>
            </a:fld>
            <a:endParaRPr lang="fr-MA" dirty="0"/>
          </a:p>
        </p:txBody>
      </p:sp>
      <p:sp>
        <p:nvSpPr>
          <p:cNvPr id="4" name="Espace réservé de l'image des diapositives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fr-MA" dirty="0"/>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fr-MA" dirty="0"/>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atin typeface="Dosis" pitchFamily="2" charset="0"/>
              </a:defRPr>
            </a:lvl1pPr>
          </a:lstStyle>
          <a:p>
            <a:endParaRPr lang="fr-MA" dirty="0"/>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atin typeface="Dosis" pitchFamily="2" charset="0"/>
              </a:defRPr>
            </a:lvl1pPr>
          </a:lstStyle>
          <a:p>
            <a:fld id="{BA0AE87F-B08A-4342-80EC-80A3A2B8D41A}" type="slidenum">
              <a:rPr lang="fr-MA" smtClean="0"/>
              <a:pPr/>
              <a:t>‹N°›</a:t>
            </a:fld>
            <a:endParaRPr lang="fr-MA" dirty="0"/>
          </a:p>
        </p:txBody>
      </p:sp>
    </p:spTree>
    <p:extLst>
      <p:ext uri="{BB962C8B-B14F-4D97-AF65-F5344CB8AC3E}">
        <p14:creationId xmlns:p14="http://schemas.microsoft.com/office/powerpoint/2010/main" val="17908784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Dosis" pitchFamily="2" charset="0"/>
        <a:ea typeface="+mn-ea"/>
        <a:cs typeface="+mn-cs"/>
      </a:defRPr>
    </a:lvl1pPr>
    <a:lvl2pPr marL="457200" algn="l" defTabSz="914400" rtl="0" eaLnBrk="1" latinLnBrk="0" hangingPunct="1">
      <a:defRPr sz="1200" kern="1200">
        <a:solidFill>
          <a:schemeClr val="tx1"/>
        </a:solidFill>
        <a:latin typeface="Dosis" pitchFamily="2" charset="0"/>
        <a:ea typeface="+mn-ea"/>
        <a:cs typeface="+mn-cs"/>
      </a:defRPr>
    </a:lvl2pPr>
    <a:lvl3pPr marL="914400" algn="l" defTabSz="914400" rtl="0" eaLnBrk="1" latinLnBrk="0" hangingPunct="1">
      <a:defRPr sz="1200" kern="1200">
        <a:solidFill>
          <a:schemeClr val="tx1"/>
        </a:solidFill>
        <a:latin typeface="Dosis" pitchFamily="2" charset="0"/>
        <a:ea typeface="+mn-ea"/>
        <a:cs typeface="+mn-cs"/>
      </a:defRPr>
    </a:lvl3pPr>
    <a:lvl4pPr marL="1371600" algn="l" defTabSz="914400" rtl="0" eaLnBrk="1" latinLnBrk="0" hangingPunct="1">
      <a:defRPr sz="1200" kern="1200">
        <a:solidFill>
          <a:schemeClr val="tx1"/>
        </a:solidFill>
        <a:latin typeface="Dosis" pitchFamily="2" charset="0"/>
        <a:ea typeface="+mn-ea"/>
        <a:cs typeface="+mn-cs"/>
      </a:defRPr>
    </a:lvl4pPr>
    <a:lvl5pPr marL="1828800" algn="l" defTabSz="914400" rtl="0" eaLnBrk="1" latinLnBrk="0" hangingPunct="1">
      <a:defRPr sz="1200" kern="1200">
        <a:solidFill>
          <a:schemeClr val="tx1"/>
        </a:solidFill>
        <a:latin typeface="Dosis" pitchFamily="2"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371600" y="1143000"/>
            <a:ext cx="4114800" cy="3086100"/>
          </a:xfrm>
        </p:spPr>
      </p:sp>
      <p:sp>
        <p:nvSpPr>
          <p:cNvPr id="3" name="Espace réservé des notes 2"/>
          <p:cNvSpPr>
            <a:spLocks noGrp="1"/>
          </p:cNvSpPr>
          <p:nvPr>
            <p:ph type="body" idx="1"/>
          </p:nvPr>
        </p:nvSpPr>
        <p:spPr/>
        <p:txBody>
          <a:bodyPr/>
          <a:lstStyle/>
          <a:p>
            <a:endParaRPr lang="fr-MA" dirty="0"/>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A0AE87F-B08A-4342-80EC-80A3A2B8D41A}" type="slidenum">
              <a:rPr kumimoji="0" lang="fr-MA" sz="1200" b="0" i="0" u="none" strike="noStrike" kern="1200" cap="none" spc="0" normalizeH="0" baseline="0" noProof="0" smtClean="0">
                <a:ln>
                  <a:noFill/>
                </a:ln>
                <a:solidFill>
                  <a:prstClr val="black"/>
                </a:solidFill>
                <a:effectLst/>
                <a:uLnTx/>
                <a:uFillTx/>
                <a:latin typeface="Dosis" pitchFamily="2"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fr-MA" sz="12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Tree>
    <p:extLst>
      <p:ext uri="{BB962C8B-B14F-4D97-AF65-F5344CB8AC3E}">
        <p14:creationId xmlns:p14="http://schemas.microsoft.com/office/powerpoint/2010/main" val="404410846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43" name="Google Shape;143;p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82234895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ar-MA" dirty="0"/>
              <a:t>يستثمر النشاط لتثبيت قراءة الأعداد من 0 إلى 99 </a:t>
            </a:r>
          </a:p>
          <a:p>
            <a:pPr marL="0" lvl="0" indent="0" algn="l" rtl="0">
              <a:spcBef>
                <a:spcPts val="0"/>
              </a:spcBef>
              <a:spcAft>
                <a:spcPts val="0"/>
              </a:spcAft>
              <a:buNone/>
            </a:pPr>
            <a:r>
              <a:rPr lang="ar-MA" dirty="0"/>
              <a:t>يمكن استثماره أيضا بالنسبة للأعداد من فئة المئات </a:t>
            </a:r>
            <a:endParaRPr dirty="0"/>
          </a:p>
        </p:txBody>
      </p:sp>
      <p:sp>
        <p:nvSpPr>
          <p:cNvPr id="143" name="Google Shape;143;p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8756042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2130425"/>
            <a:ext cx="5829300" cy="1470025"/>
          </a:xfrm>
        </p:spPr>
        <p:txBody>
          <a:bodyPr/>
          <a:lstStyle/>
          <a:p>
            <a:r>
              <a:rPr lang="en-US"/>
              <a:t>Click to edit Master title style</a:t>
            </a:r>
          </a:p>
        </p:txBody>
      </p:sp>
      <p:sp>
        <p:nvSpPr>
          <p:cNvPr id="3" name="Subtitle 2"/>
          <p:cNvSpPr>
            <a:spLocks noGrp="1"/>
          </p:cNvSpPr>
          <p:nvPr>
            <p:ph type="subTitle" idx="1"/>
          </p:nvPr>
        </p:nvSpPr>
        <p:spPr>
          <a:xfrm>
            <a:off x="1028700" y="3886200"/>
            <a:ext cx="4800600" cy="1752600"/>
          </a:xfrm>
        </p:spPr>
        <p:txBody>
          <a:bodyPr/>
          <a:lstStyle>
            <a:lvl1pPr marL="0" indent="0" algn="ctr">
              <a:buNone/>
              <a:defRPr>
                <a:solidFill>
                  <a:schemeClr val="tx1">
                    <a:tint val="75000"/>
                  </a:schemeClr>
                </a:solidFill>
              </a:defRPr>
            </a:lvl1pPr>
            <a:lvl2pPr marL="342892" indent="0" algn="ctr">
              <a:buNone/>
              <a:defRPr>
                <a:solidFill>
                  <a:schemeClr val="tx1">
                    <a:tint val="75000"/>
                  </a:schemeClr>
                </a:solidFill>
              </a:defRPr>
            </a:lvl2pPr>
            <a:lvl3pPr marL="685783" indent="0" algn="ctr">
              <a:buNone/>
              <a:defRPr>
                <a:solidFill>
                  <a:schemeClr val="tx1">
                    <a:tint val="75000"/>
                  </a:schemeClr>
                </a:solidFill>
              </a:defRPr>
            </a:lvl3pPr>
            <a:lvl4pPr marL="1028675" indent="0" algn="ctr">
              <a:buNone/>
              <a:defRPr>
                <a:solidFill>
                  <a:schemeClr val="tx1">
                    <a:tint val="75000"/>
                  </a:schemeClr>
                </a:solidFill>
              </a:defRPr>
            </a:lvl4pPr>
            <a:lvl5pPr marL="1371566" indent="0" algn="ctr">
              <a:buNone/>
              <a:defRPr>
                <a:solidFill>
                  <a:schemeClr val="tx1">
                    <a:tint val="75000"/>
                  </a:schemeClr>
                </a:solidFill>
              </a:defRPr>
            </a:lvl5pPr>
            <a:lvl6pPr marL="1714457" indent="0" algn="ctr">
              <a:buNone/>
              <a:defRPr>
                <a:solidFill>
                  <a:schemeClr val="tx1">
                    <a:tint val="75000"/>
                  </a:schemeClr>
                </a:solidFill>
              </a:defRPr>
            </a:lvl6pPr>
            <a:lvl7pPr marL="2057348" indent="0" algn="ctr">
              <a:buNone/>
              <a:defRPr>
                <a:solidFill>
                  <a:schemeClr val="tx1">
                    <a:tint val="75000"/>
                  </a:schemeClr>
                </a:solidFill>
              </a:defRPr>
            </a:lvl7pPr>
            <a:lvl8pPr marL="2400240" indent="0" algn="ctr">
              <a:buNone/>
              <a:defRPr>
                <a:solidFill>
                  <a:schemeClr val="tx1">
                    <a:tint val="75000"/>
                  </a:schemeClr>
                </a:solidFill>
              </a:defRPr>
            </a:lvl8pPr>
            <a:lvl9pPr marL="2743132"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9/28/2025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72050" y="274643"/>
            <a:ext cx="154305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42900" y="274643"/>
            <a:ext cx="451485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2_Section Header">
  <p:cSld name="2_Section Header">
    <p:spTree>
      <p:nvGrpSpPr>
        <p:cNvPr id="1" name="Shape 21"/>
        <p:cNvGrpSpPr/>
        <p:nvPr/>
      </p:nvGrpSpPr>
      <p:grpSpPr>
        <a:xfrm>
          <a:off x="0" y="0"/>
          <a:ext cx="0" cy="0"/>
          <a:chOff x="0" y="0"/>
          <a:chExt cx="0" cy="0"/>
        </a:xfrm>
      </p:grpSpPr>
      <p:sp>
        <p:nvSpPr>
          <p:cNvPr id="23" name="Google Shape;23;p11"/>
          <p:cNvSpPr txBox="1">
            <a:spLocks noGrp="1"/>
          </p:cNvSpPr>
          <p:nvPr>
            <p:ph type="body" idx="1"/>
          </p:nvPr>
        </p:nvSpPr>
        <p:spPr>
          <a:xfrm>
            <a:off x="701021" y="2488853"/>
            <a:ext cx="8614108" cy="686568"/>
          </a:xfrm>
          <a:prstGeom prst="rect">
            <a:avLst/>
          </a:prstGeom>
          <a:noFill/>
          <a:ln>
            <a:noFill/>
          </a:ln>
        </p:spPr>
        <p:txBody>
          <a:bodyPr spcFirstLastPara="1" wrap="square" lIns="91425" tIns="45700" rIns="91425" bIns="45700" anchor="t" anchorCtr="0">
            <a:normAutofit/>
          </a:bodyPr>
          <a:lstStyle>
            <a:lvl1pPr marL="514350" lvl="0" indent="-257175" algn="l">
              <a:lnSpc>
                <a:spcPct val="90000"/>
              </a:lnSpc>
              <a:spcBef>
                <a:spcPts val="1125"/>
              </a:spcBef>
              <a:spcAft>
                <a:spcPts val="0"/>
              </a:spcAft>
              <a:buClr>
                <a:schemeClr val="dk1"/>
              </a:buClr>
              <a:buSzPts val="2667"/>
              <a:buNone/>
              <a:defRPr sz="3000">
                <a:latin typeface="Montserrat"/>
                <a:ea typeface="Montserrat"/>
                <a:cs typeface="Montserrat"/>
                <a:sym typeface="Montserrat"/>
              </a:defRPr>
            </a:lvl1pPr>
            <a:lvl2pPr marL="1028700" lvl="1" indent="-385763" algn="l">
              <a:lnSpc>
                <a:spcPct val="90000"/>
              </a:lnSpc>
              <a:spcBef>
                <a:spcPts val="563"/>
              </a:spcBef>
              <a:spcAft>
                <a:spcPts val="0"/>
              </a:spcAft>
              <a:buClr>
                <a:schemeClr val="dk1"/>
              </a:buClr>
              <a:buSzPts val="1800"/>
              <a:buChar char="•"/>
              <a:defRPr/>
            </a:lvl2pPr>
            <a:lvl3pPr marL="1543050" lvl="2" indent="-385763" algn="l">
              <a:lnSpc>
                <a:spcPct val="90000"/>
              </a:lnSpc>
              <a:spcBef>
                <a:spcPts val="563"/>
              </a:spcBef>
              <a:spcAft>
                <a:spcPts val="0"/>
              </a:spcAft>
              <a:buClr>
                <a:schemeClr val="dk1"/>
              </a:buClr>
              <a:buSzPts val="1800"/>
              <a:buChar char="•"/>
              <a:defRPr/>
            </a:lvl3pPr>
            <a:lvl4pPr marL="2057400" lvl="3" indent="-385763" algn="l">
              <a:lnSpc>
                <a:spcPct val="90000"/>
              </a:lnSpc>
              <a:spcBef>
                <a:spcPts val="563"/>
              </a:spcBef>
              <a:spcAft>
                <a:spcPts val="0"/>
              </a:spcAft>
              <a:buClr>
                <a:schemeClr val="dk1"/>
              </a:buClr>
              <a:buSzPts val="1800"/>
              <a:buChar char="•"/>
              <a:defRPr/>
            </a:lvl4pPr>
            <a:lvl5pPr marL="2571750" lvl="4" indent="-385763" algn="l">
              <a:lnSpc>
                <a:spcPct val="90000"/>
              </a:lnSpc>
              <a:spcBef>
                <a:spcPts val="563"/>
              </a:spcBef>
              <a:spcAft>
                <a:spcPts val="0"/>
              </a:spcAft>
              <a:buClr>
                <a:schemeClr val="dk1"/>
              </a:buClr>
              <a:buSzPts val="1800"/>
              <a:buChar char="•"/>
              <a:defRPr/>
            </a:lvl5pPr>
            <a:lvl6pPr marL="3086100" lvl="5" indent="-385763" algn="l">
              <a:lnSpc>
                <a:spcPct val="90000"/>
              </a:lnSpc>
              <a:spcBef>
                <a:spcPts val="563"/>
              </a:spcBef>
              <a:spcAft>
                <a:spcPts val="0"/>
              </a:spcAft>
              <a:buClr>
                <a:schemeClr val="dk1"/>
              </a:buClr>
              <a:buSzPts val="1800"/>
              <a:buChar char="•"/>
              <a:defRPr/>
            </a:lvl6pPr>
            <a:lvl7pPr marL="3600450" lvl="6" indent="-385763" algn="l">
              <a:lnSpc>
                <a:spcPct val="90000"/>
              </a:lnSpc>
              <a:spcBef>
                <a:spcPts val="563"/>
              </a:spcBef>
              <a:spcAft>
                <a:spcPts val="0"/>
              </a:spcAft>
              <a:buClr>
                <a:schemeClr val="dk1"/>
              </a:buClr>
              <a:buSzPts val="1800"/>
              <a:buChar char="•"/>
              <a:defRPr/>
            </a:lvl7pPr>
            <a:lvl8pPr marL="4114800" lvl="7" indent="-385763" algn="l">
              <a:lnSpc>
                <a:spcPct val="90000"/>
              </a:lnSpc>
              <a:spcBef>
                <a:spcPts val="563"/>
              </a:spcBef>
              <a:spcAft>
                <a:spcPts val="0"/>
              </a:spcAft>
              <a:buClr>
                <a:schemeClr val="dk1"/>
              </a:buClr>
              <a:buSzPts val="1800"/>
              <a:buChar char="•"/>
              <a:defRPr/>
            </a:lvl8pPr>
            <a:lvl9pPr marL="4629150" lvl="8" indent="-385763" algn="l">
              <a:lnSpc>
                <a:spcPct val="90000"/>
              </a:lnSpc>
              <a:spcBef>
                <a:spcPts val="563"/>
              </a:spcBef>
              <a:spcAft>
                <a:spcPts val="0"/>
              </a:spcAft>
              <a:buClr>
                <a:schemeClr val="dk1"/>
              </a:buClr>
              <a:buSzPts val="1800"/>
              <a:buChar char="•"/>
              <a:defRPr/>
            </a:lvl9pPr>
          </a:lstStyle>
          <a:p>
            <a:endParaRPr/>
          </a:p>
        </p:txBody>
      </p:sp>
      <p:sp>
        <p:nvSpPr>
          <p:cNvPr id="24" name="Google Shape;24;p11"/>
          <p:cNvSpPr txBox="1">
            <a:spLocks noGrp="1"/>
          </p:cNvSpPr>
          <p:nvPr>
            <p:ph type="title"/>
          </p:nvPr>
        </p:nvSpPr>
        <p:spPr>
          <a:xfrm>
            <a:off x="701019" y="1274513"/>
            <a:ext cx="8614107" cy="108449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4267"/>
              <a:buFont typeface="Montserrat"/>
              <a:buNone/>
              <a:defRPr sz="4800">
                <a:latin typeface="Montserrat"/>
                <a:ea typeface="Montserrat"/>
                <a:cs typeface="Montserrat"/>
                <a:sym typeface="Montserrat"/>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5" name="Google Shape;25;p11"/>
          <p:cNvSpPr txBox="1">
            <a:spLocks noGrp="1"/>
          </p:cNvSpPr>
          <p:nvPr>
            <p:ph type="body" idx="2"/>
          </p:nvPr>
        </p:nvSpPr>
        <p:spPr>
          <a:xfrm>
            <a:off x="701021" y="3305276"/>
            <a:ext cx="8614108" cy="1697036"/>
          </a:xfrm>
          <a:prstGeom prst="rect">
            <a:avLst/>
          </a:prstGeom>
          <a:noFill/>
          <a:ln>
            <a:noFill/>
          </a:ln>
        </p:spPr>
        <p:txBody>
          <a:bodyPr spcFirstLastPara="1" wrap="square" lIns="91425" tIns="45700" rIns="91425" bIns="45700" anchor="t" anchorCtr="0">
            <a:normAutofit/>
          </a:bodyPr>
          <a:lstStyle>
            <a:lvl1pPr marL="514350" lvl="0" indent="-257175" algn="l">
              <a:lnSpc>
                <a:spcPct val="90000"/>
              </a:lnSpc>
              <a:spcBef>
                <a:spcPts val="1125"/>
              </a:spcBef>
              <a:spcAft>
                <a:spcPts val="0"/>
              </a:spcAft>
              <a:buClr>
                <a:srgbClr val="009A92"/>
              </a:buClr>
              <a:buSzPts val="2133"/>
              <a:buNone/>
              <a:defRPr sz="2400" b="0" i="0">
                <a:solidFill>
                  <a:srgbClr val="009A92"/>
                </a:solidFill>
                <a:latin typeface="Montserrat Light"/>
                <a:ea typeface="Montserrat Light"/>
                <a:cs typeface="Montserrat Light"/>
                <a:sym typeface="Montserrat Light"/>
              </a:defRPr>
            </a:lvl1pPr>
            <a:lvl2pPr marL="1028700" lvl="1" indent="-385763" algn="l">
              <a:lnSpc>
                <a:spcPct val="90000"/>
              </a:lnSpc>
              <a:spcBef>
                <a:spcPts val="563"/>
              </a:spcBef>
              <a:spcAft>
                <a:spcPts val="0"/>
              </a:spcAft>
              <a:buClr>
                <a:schemeClr val="dk1"/>
              </a:buClr>
              <a:buSzPts val="1800"/>
              <a:buChar char="•"/>
              <a:defRPr/>
            </a:lvl2pPr>
            <a:lvl3pPr marL="1543050" lvl="2" indent="-385763" algn="l">
              <a:lnSpc>
                <a:spcPct val="90000"/>
              </a:lnSpc>
              <a:spcBef>
                <a:spcPts val="563"/>
              </a:spcBef>
              <a:spcAft>
                <a:spcPts val="0"/>
              </a:spcAft>
              <a:buClr>
                <a:schemeClr val="dk1"/>
              </a:buClr>
              <a:buSzPts val="1800"/>
              <a:buChar char="•"/>
              <a:defRPr/>
            </a:lvl3pPr>
            <a:lvl4pPr marL="2057400" lvl="3" indent="-385763" algn="l">
              <a:lnSpc>
                <a:spcPct val="90000"/>
              </a:lnSpc>
              <a:spcBef>
                <a:spcPts val="563"/>
              </a:spcBef>
              <a:spcAft>
                <a:spcPts val="0"/>
              </a:spcAft>
              <a:buClr>
                <a:schemeClr val="dk1"/>
              </a:buClr>
              <a:buSzPts val="1800"/>
              <a:buChar char="•"/>
              <a:defRPr/>
            </a:lvl4pPr>
            <a:lvl5pPr marL="2571750" lvl="4" indent="-385763" algn="l">
              <a:lnSpc>
                <a:spcPct val="90000"/>
              </a:lnSpc>
              <a:spcBef>
                <a:spcPts val="563"/>
              </a:spcBef>
              <a:spcAft>
                <a:spcPts val="0"/>
              </a:spcAft>
              <a:buClr>
                <a:schemeClr val="dk1"/>
              </a:buClr>
              <a:buSzPts val="1800"/>
              <a:buChar char="•"/>
              <a:defRPr/>
            </a:lvl5pPr>
            <a:lvl6pPr marL="3086100" lvl="5" indent="-385763" algn="l">
              <a:lnSpc>
                <a:spcPct val="90000"/>
              </a:lnSpc>
              <a:spcBef>
                <a:spcPts val="563"/>
              </a:spcBef>
              <a:spcAft>
                <a:spcPts val="0"/>
              </a:spcAft>
              <a:buClr>
                <a:schemeClr val="dk1"/>
              </a:buClr>
              <a:buSzPts val="1800"/>
              <a:buChar char="•"/>
              <a:defRPr/>
            </a:lvl6pPr>
            <a:lvl7pPr marL="3600450" lvl="6" indent="-385763" algn="l">
              <a:lnSpc>
                <a:spcPct val="90000"/>
              </a:lnSpc>
              <a:spcBef>
                <a:spcPts val="563"/>
              </a:spcBef>
              <a:spcAft>
                <a:spcPts val="0"/>
              </a:spcAft>
              <a:buClr>
                <a:schemeClr val="dk1"/>
              </a:buClr>
              <a:buSzPts val="1800"/>
              <a:buChar char="•"/>
              <a:defRPr/>
            </a:lvl7pPr>
            <a:lvl8pPr marL="4114800" lvl="7" indent="-385763" algn="l">
              <a:lnSpc>
                <a:spcPct val="90000"/>
              </a:lnSpc>
              <a:spcBef>
                <a:spcPts val="563"/>
              </a:spcBef>
              <a:spcAft>
                <a:spcPts val="0"/>
              </a:spcAft>
              <a:buClr>
                <a:schemeClr val="dk1"/>
              </a:buClr>
              <a:buSzPts val="1800"/>
              <a:buChar char="•"/>
              <a:defRPr/>
            </a:lvl8pPr>
            <a:lvl9pPr marL="4629150" lvl="8" indent="-385763" algn="l">
              <a:lnSpc>
                <a:spcPct val="90000"/>
              </a:lnSpc>
              <a:spcBef>
                <a:spcPts val="563"/>
              </a:spcBef>
              <a:spcAft>
                <a:spcPts val="0"/>
              </a:spcAft>
              <a:buClr>
                <a:schemeClr val="dk1"/>
              </a:buClr>
              <a:buSzPts val="1800"/>
              <a:buChar char="•"/>
              <a:defRPr/>
            </a:lvl9pPr>
          </a:lstStyle>
          <a:p>
            <a:endParaRPr/>
          </a:p>
        </p:txBody>
      </p:sp>
      <p:sp>
        <p:nvSpPr>
          <p:cNvPr id="26" name="Google Shape;26;p11"/>
          <p:cNvSpPr txBox="1">
            <a:spLocks noGrp="1"/>
          </p:cNvSpPr>
          <p:nvPr>
            <p:ph type="body" idx="3"/>
          </p:nvPr>
        </p:nvSpPr>
        <p:spPr>
          <a:xfrm>
            <a:off x="701021" y="5334413"/>
            <a:ext cx="8614108" cy="2638331"/>
          </a:xfrm>
          <a:prstGeom prst="rect">
            <a:avLst/>
          </a:prstGeom>
          <a:noFill/>
          <a:ln>
            <a:noFill/>
          </a:ln>
        </p:spPr>
        <p:txBody>
          <a:bodyPr spcFirstLastPara="1" wrap="square" lIns="91425" tIns="45700" rIns="91425" bIns="45700" anchor="t" anchorCtr="0">
            <a:normAutofit/>
          </a:bodyPr>
          <a:lstStyle>
            <a:lvl1pPr marL="514350" lvl="0" indent="-257175" algn="l">
              <a:lnSpc>
                <a:spcPct val="90000"/>
              </a:lnSpc>
              <a:spcBef>
                <a:spcPts val="1125"/>
              </a:spcBef>
              <a:spcAft>
                <a:spcPts val="0"/>
              </a:spcAft>
              <a:buClr>
                <a:srgbClr val="4D4D4D"/>
              </a:buClr>
              <a:buSzPts val="1600"/>
              <a:buNone/>
              <a:defRPr sz="1800" b="0" i="0">
                <a:solidFill>
                  <a:srgbClr val="4D4D4D"/>
                </a:solidFill>
                <a:latin typeface="Montserrat Medium"/>
                <a:ea typeface="Montserrat Medium"/>
                <a:cs typeface="Montserrat Medium"/>
                <a:sym typeface="Montserrat Medium"/>
              </a:defRPr>
            </a:lvl1pPr>
            <a:lvl2pPr marL="1028700" lvl="1" indent="-385763" algn="l">
              <a:lnSpc>
                <a:spcPct val="90000"/>
              </a:lnSpc>
              <a:spcBef>
                <a:spcPts val="563"/>
              </a:spcBef>
              <a:spcAft>
                <a:spcPts val="0"/>
              </a:spcAft>
              <a:buClr>
                <a:schemeClr val="dk1"/>
              </a:buClr>
              <a:buSzPts val="1800"/>
              <a:buChar char="•"/>
              <a:defRPr/>
            </a:lvl2pPr>
            <a:lvl3pPr marL="1543050" lvl="2" indent="-385763" algn="l">
              <a:lnSpc>
                <a:spcPct val="90000"/>
              </a:lnSpc>
              <a:spcBef>
                <a:spcPts val="563"/>
              </a:spcBef>
              <a:spcAft>
                <a:spcPts val="0"/>
              </a:spcAft>
              <a:buClr>
                <a:schemeClr val="dk1"/>
              </a:buClr>
              <a:buSzPts val="1800"/>
              <a:buChar char="•"/>
              <a:defRPr/>
            </a:lvl3pPr>
            <a:lvl4pPr marL="2057400" lvl="3" indent="-385763" algn="l">
              <a:lnSpc>
                <a:spcPct val="90000"/>
              </a:lnSpc>
              <a:spcBef>
                <a:spcPts val="563"/>
              </a:spcBef>
              <a:spcAft>
                <a:spcPts val="0"/>
              </a:spcAft>
              <a:buClr>
                <a:schemeClr val="dk1"/>
              </a:buClr>
              <a:buSzPts val="1800"/>
              <a:buChar char="•"/>
              <a:defRPr/>
            </a:lvl4pPr>
            <a:lvl5pPr marL="2571750" lvl="4" indent="-385763" algn="l">
              <a:lnSpc>
                <a:spcPct val="90000"/>
              </a:lnSpc>
              <a:spcBef>
                <a:spcPts val="563"/>
              </a:spcBef>
              <a:spcAft>
                <a:spcPts val="0"/>
              </a:spcAft>
              <a:buClr>
                <a:schemeClr val="dk1"/>
              </a:buClr>
              <a:buSzPts val="1800"/>
              <a:buChar char="•"/>
              <a:defRPr/>
            </a:lvl5pPr>
            <a:lvl6pPr marL="3086100" lvl="5" indent="-385763" algn="l">
              <a:lnSpc>
                <a:spcPct val="90000"/>
              </a:lnSpc>
              <a:spcBef>
                <a:spcPts val="563"/>
              </a:spcBef>
              <a:spcAft>
                <a:spcPts val="0"/>
              </a:spcAft>
              <a:buClr>
                <a:schemeClr val="dk1"/>
              </a:buClr>
              <a:buSzPts val="1800"/>
              <a:buChar char="•"/>
              <a:defRPr/>
            </a:lvl6pPr>
            <a:lvl7pPr marL="3600450" lvl="6" indent="-385763" algn="l">
              <a:lnSpc>
                <a:spcPct val="90000"/>
              </a:lnSpc>
              <a:spcBef>
                <a:spcPts val="563"/>
              </a:spcBef>
              <a:spcAft>
                <a:spcPts val="0"/>
              </a:spcAft>
              <a:buClr>
                <a:schemeClr val="dk1"/>
              </a:buClr>
              <a:buSzPts val="1800"/>
              <a:buChar char="•"/>
              <a:defRPr/>
            </a:lvl7pPr>
            <a:lvl8pPr marL="4114800" lvl="7" indent="-385763" algn="l">
              <a:lnSpc>
                <a:spcPct val="90000"/>
              </a:lnSpc>
              <a:spcBef>
                <a:spcPts val="563"/>
              </a:spcBef>
              <a:spcAft>
                <a:spcPts val="0"/>
              </a:spcAft>
              <a:buClr>
                <a:schemeClr val="dk1"/>
              </a:buClr>
              <a:buSzPts val="1800"/>
              <a:buChar char="•"/>
              <a:defRPr/>
            </a:lvl8pPr>
            <a:lvl9pPr marL="4629150" lvl="8" indent="-385763" algn="l">
              <a:lnSpc>
                <a:spcPct val="90000"/>
              </a:lnSpc>
              <a:spcBef>
                <a:spcPts val="563"/>
              </a:spcBef>
              <a:spcAft>
                <a:spcPts val="0"/>
              </a:spcAft>
              <a:buClr>
                <a:schemeClr val="dk1"/>
              </a:buClr>
              <a:buSzPts val="1800"/>
              <a:buChar char="•"/>
              <a:defRPr/>
            </a:lvl9pPr>
          </a:lstStyle>
          <a:p>
            <a:endParaRPr/>
          </a:p>
        </p:txBody>
      </p:sp>
      <p:sp>
        <p:nvSpPr>
          <p:cNvPr id="28" name="Google Shape;28;p11"/>
          <p:cNvSpPr txBox="1">
            <a:spLocks noGrp="1"/>
          </p:cNvSpPr>
          <p:nvPr>
            <p:ph type="ftr" idx="11"/>
          </p:nvPr>
        </p:nvSpPr>
        <p:spPr>
          <a:xfrm>
            <a:off x="4543425" y="9534526"/>
            <a:ext cx="4629150" cy="547688"/>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9" name="Google Shape;29;p11"/>
          <p:cNvSpPr txBox="1">
            <a:spLocks noGrp="1"/>
          </p:cNvSpPr>
          <p:nvPr>
            <p:ph type="sldNum" idx="12"/>
          </p:nvPr>
        </p:nvSpPr>
        <p:spPr>
          <a:xfrm>
            <a:off x="9686925" y="9534526"/>
            <a:ext cx="3086100" cy="547688"/>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IN" smtClean="0"/>
              <a:pPr/>
              <a:t>‹N°›</a:t>
            </a:fld>
            <a:endParaRPr lang="en-IN"/>
          </a:p>
        </p:txBody>
      </p:sp>
    </p:spTree>
    <p:extLst>
      <p:ext uri="{BB962C8B-B14F-4D97-AF65-F5344CB8AC3E}">
        <p14:creationId xmlns:p14="http://schemas.microsoft.com/office/powerpoint/2010/main" val="1956989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41735" y="4406905"/>
            <a:ext cx="5829300" cy="1362075"/>
          </a:xfr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541735" y="2906714"/>
            <a:ext cx="5829300" cy="1500187"/>
          </a:xfrm>
        </p:spPr>
        <p:txBody>
          <a:bodyPr anchor="b"/>
          <a:lstStyle>
            <a:lvl1pPr marL="0" indent="0">
              <a:buNone/>
              <a:defRPr sz="1500">
                <a:solidFill>
                  <a:schemeClr val="tx1">
                    <a:tint val="75000"/>
                  </a:schemeClr>
                </a:solidFill>
              </a:defRPr>
            </a:lvl1pPr>
            <a:lvl2pPr marL="342892" indent="0">
              <a:buNone/>
              <a:defRPr sz="1350">
                <a:solidFill>
                  <a:schemeClr val="tx1">
                    <a:tint val="75000"/>
                  </a:schemeClr>
                </a:solidFill>
              </a:defRPr>
            </a:lvl2pPr>
            <a:lvl3pPr marL="685783" indent="0">
              <a:buNone/>
              <a:defRPr sz="1200">
                <a:solidFill>
                  <a:schemeClr val="tx1">
                    <a:tint val="75000"/>
                  </a:schemeClr>
                </a:solidFill>
              </a:defRPr>
            </a:lvl3pPr>
            <a:lvl4pPr marL="1028675" indent="0">
              <a:buNone/>
              <a:defRPr sz="1050">
                <a:solidFill>
                  <a:schemeClr val="tx1">
                    <a:tint val="75000"/>
                  </a:schemeClr>
                </a:solidFill>
              </a:defRPr>
            </a:lvl4pPr>
            <a:lvl5pPr marL="1371566" indent="0">
              <a:buNone/>
              <a:defRPr sz="1050">
                <a:solidFill>
                  <a:schemeClr val="tx1">
                    <a:tint val="75000"/>
                  </a:schemeClr>
                </a:solidFill>
              </a:defRPr>
            </a:lvl5pPr>
            <a:lvl6pPr marL="1714457" indent="0">
              <a:buNone/>
              <a:defRPr sz="1050">
                <a:solidFill>
                  <a:schemeClr val="tx1">
                    <a:tint val="75000"/>
                  </a:schemeClr>
                </a:solidFill>
              </a:defRPr>
            </a:lvl6pPr>
            <a:lvl7pPr marL="2057348" indent="0">
              <a:buNone/>
              <a:defRPr sz="1050">
                <a:solidFill>
                  <a:schemeClr val="tx1">
                    <a:tint val="75000"/>
                  </a:schemeClr>
                </a:solidFill>
              </a:defRPr>
            </a:lvl7pPr>
            <a:lvl8pPr marL="2400240" indent="0">
              <a:buNone/>
              <a:defRPr sz="1050">
                <a:solidFill>
                  <a:schemeClr val="tx1">
                    <a:tint val="75000"/>
                  </a:schemeClr>
                </a:solidFill>
              </a:defRPr>
            </a:lvl8pPr>
            <a:lvl9pPr marL="2743132"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9/28/2025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42900" y="1600205"/>
            <a:ext cx="302895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486150" y="1600205"/>
            <a:ext cx="302895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9/28/2025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42902" y="1535113"/>
            <a:ext cx="3030141" cy="639762"/>
          </a:xfrm>
        </p:spPr>
        <p:txBody>
          <a:bodyPr anchor="b"/>
          <a:lstStyle>
            <a:lvl1pPr marL="0" indent="0">
              <a:buNone/>
              <a:defRPr sz="1800" b="1"/>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en-US"/>
              <a:t>Click to edit Master text styles</a:t>
            </a:r>
          </a:p>
        </p:txBody>
      </p:sp>
      <p:sp>
        <p:nvSpPr>
          <p:cNvPr id="4" name="Content Placeholder 3"/>
          <p:cNvSpPr>
            <a:spLocks noGrp="1"/>
          </p:cNvSpPr>
          <p:nvPr>
            <p:ph sz="half" idx="2"/>
          </p:nvPr>
        </p:nvSpPr>
        <p:spPr>
          <a:xfrm>
            <a:off x="342902" y="2174875"/>
            <a:ext cx="3030141"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483771" y="1535113"/>
            <a:ext cx="3031331" cy="639762"/>
          </a:xfrm>
        </p:spPr>
        <p:txBody>
          <a:bodyPr anchor="b"/>
          <a:lstStyle>
            <a:lvl1pPr marL="0" indent="0">
              <a:buNone/>
              <a:defRPr sz="1800" b="1"/>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en-US"/>
              <a:t>Click to edit Master text styles</a:t>
            </a:r>
          </a:p>
        </p:txBody>
      </p:sp>
      <p:sp>
        <p:nvSpPr>
          <p:cNvPr id="6" name="Content Placeholder 5"/>
          <p:cNvSpPr>
            <a:spLocks noGrp="1"/>
          </p:cNvSpPr>
          <p:nvPr>
            <p:ph sz="quarter" idx="4"/>
          </p:nvPr>
        </p:nvSpPr>
        <p:spPr>
          <a:xfrm>
            <a:off x="3483771" y="2174875"/>
            <a:ext cx="3031331"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9/28/2025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9/28/2025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9/28/2025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42902" y="273050"/>
            <a:ext cx="2256235" cy="1162050"/>
          </a:xfrm>
        </p:spPr>
        <p:txBody>
          <a:bodyPr anchor="b"/>
          <a:lstStyle>
            <a:lvl1pPr algn="l">
              <a:defRPr sz="1500" b="1"/>
            </a:lvl1pPr>
          </a:lstStyle>
          <a:p>
            <a:r>
              <a:rPr lang="en-US"/>
              <a:t>Click to edit Master title style</a:t>
            </a:r>
          </a:p>
        </p:txBody>
      </p:sp>
      <p:sp>
        <p:nvSpPr>
          <p:cNvPr id="3" name="Content Placeholder 2"/>
          <p:cNvSpPr>
            <a:spLocks noGrp="1"/>
          </p:cNvSpPr>
          <p:nvPr>
            <p:ph idx="1"/>
          </p:nvPr>
        </p:nvSpPr>
        <p:spPr>
          <a:xfrm>
            <a:off x="2681289" y="273055"/>
            <a:ext cx="3833813" cy="5853113"/>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42902" y="1435105"/>
            <a:ext cx="2256235" cy="4691063"/>
          </a:xfrm>
        </p:spPr>
        <p:txBody>
          <a:bodyPr/>
          <a:lstStyle>
            <a:lvl1pPr marL="0" indent="0">
              <a:buNone/>
              <a:defRPr sz="1050"/>
            </a:lvl1pPr>
            <a:lvl2pPr marL="342892" indent="0">
              <a:buNone/>
              <a:defRPr sz="900"/>
            </a:lvl2pPr>
            <a:lvl3pPr marL="685783" indent="0">
              <a:buNone/>
              <a:defRPr sz="750"/>
            </a:lvl3pPr>
            <a:lvl4pPr marL="1028675" indent="0">
              <a:buNone/>
              <a:defRPr sz="675"/>
            </a:lvl4pPr>
            <a:lvl5pPr marL="1371566" indent="0">
              <a:buNone/>
              <a:defRPr sz="675"/>
            </a:lvl5pPr>
            <a:lvl6pPr marL="1714457" indent="0">
              <a:buNone/>
              <a:defRPr sz="675"/>
            </a:lvl6pPr>
            <a:lvl7pPr marL="2057348" indent="0">
              <a:buNone/>
              <a:defRPr sz="675"/>
            </a:lvl7pPr>
            <a:lvl8pPr marL="2400240" indent="0">
              <a:buNone/>
              <a:defRPr sz="675"/>
            </a:lvl8pPr>
            <a:lvl9pPr marL="2743132"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9/28/2025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44216" y="4800600"/>
            <a:ext cx="4114800" cy="566738"/>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1344216" y="612775"/>
            <a:ext cx="4114800" cy="4114800"/>
          </a:xfrm>
        </p:spPr>
        <p:txBody>
          <a:bodyPr/>
          <a:lstStyle>
            <a:lvl1pPr marL="0" indent="0">
              <a:buNone/>
              <a:defRPr sz="2400"/>
            </a:lvl1pPr>
            <a:lvl2pPr marL="342892" indent="0">
              <a:buNone/>
              <a:defRPr sz="2100"/>
            </a:lvl2pPr>
            <a:lvl3pPr marL="685783" indent="0">
              <a:buNone/>
              <a:defRPr sz="1800"/>
            </a:lvl3pPr>
            <a:lvl4pPr marL="1028675" indent="0">
              <a:buNone/>
              <a:defRPr sz="1500"/>
            </a:lvl4pPr>
            <a:lvl5pPr marL="1371566" indent="0">
              <a:buNone/>
              <a:defRPr sz="1500"/>
            </a:lvl5pPr>
            <a:lvl6pPr marL="1714457" indent="0">
              <a:buNone/>
              <a:defRPr sz="1500"/>
            </a:lvl6pPr>
            <a:lvl7pPr marL="2057348" indent="0">
              <a:buNone/>
              <a:defRPr sz="1500"/>
            </a:lvl7pPr>
            <a:lvl8pPr marL="2400240" indent="0">
              <a:buNone/>
              <a:defRPr sz="1500"/>
            </a:lvl8pPr>
            <a:lvl9pPr marL="2743132" indent="0">
              <a:buNone/>
              <a:defRPr sz="1500"/>
            </a:lvl9pPr>
          </a:lstStyle>
          <a:p>
            <a:endParaRPr lang="en-US"/>
          </a:p>
        </p:txBody>
      </p:sp>
      <p:sp>
        <p:nvSpPr>
          <p:cNvPr id="4" name="Text Placeholder 3"/>
          <p:cNvSpPr>
            <a:spLocks noGrp="1"/>
          </p:cNvSpPr>
          <p:nvPr>
            <p:ph type="body" sz="half" idx="2"/>
          </p:nvPr>
        </p:nvSpPr>
        <p:spPr>
          <a:xfrm>
            <a:off x="1344216" y="5367338"/>
            <a:ext cx="4114800" cy="804862"/>
          </a:xfrm>
        </p:spPr>
        <p:txBody>
          <a:bodyPr/>
          <a:lstStyle>
            <a:lvl1pPr marL="0" indent="0">
              <a:buNone/>
              <a:defRPr sz="1050"/>
            </a:lvl1pPr>
            <a:lvl2pPr marL="342892" indent="0">
              <a:buNone/>
              <a:defRPr sz="900"/>
            </a:lvl2pPr>
            <a:lvl3pPr marL="685783" indent="0">
              <a:buNone/>
              <a:defRPr sz="750"/>
            </a:lvl3pPr>
            <a:lvl4pPr marL="1028675" indent="0">
              <a:buNone/>
              <a:defRPr sz="675"/>
            </a:lvl4pPr>
            <a:lvl5pPr marL="1371566" indent="0">
              <a:buNone/>
              <a:defRPr sz="675"/>
            </a:lvl5pPr>
            <a:lvl6pPr marL="1714457" indent="0">
              <a:buNone/>
              <a:defRPr sz="675"/>
            </a:lvl6pPr>
            <a:lvl7pPr marL="2057348" indent="0">
              <a:buNone/>
              <a:defRPr sz="675"/>
            </a:lvl7pPr>
            <a:lvl8pPr marL="2400240" indent="0">
              <a:buNone/>
              <a:defRPr sz="675"/>
            </a:lvl8pPr>
            <a:lvl9pPr marL="2743132"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9/28/2025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42900" y="274638"/>
            <a:ext cx="6172200" cy="1143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342900" y="1600205"/>
            <a:ext cx="61722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342900" y="6356355"/>
            <a:ext cx="1600200" cy="365125"/>
          </a:xfrm>
          <a:prstGeom prst="rect">
            <a:avLst/>
          </a:prstGeom>
        </p:spPr>
        <p:txBody>
          <a:bodyPr vert="horz" lIns="91440" tIns="45720" rIns="91440" bIns="45720" rtlCol="0" anchor="ctr"/>
          <a:lstStyle>
            <a:lvl1pPr algn="l">
              <a:defRPr sz="900">
                <a:solidFill>
                  <a:schemeClr val="tx1">
                    <a:tint val="75000"/>
                  </a:schemeClr>
                </a:solidFill>
                <a:latin typeface="Dosis" pitchFamily="2" charset="0"/>
              </a:defRPr>
            </a:lvl1pPr>
          </a:lstStyle>
          <a:p>
            <a:fld id="{1D8BD707-D9CF-40AE-B4C6-C98DA3205C09}" type="datetimeFigureOut">
              <a:rPr lang="en-US" smtClean="0"/>
              <a:pPr/>
              <a:t>9/28/2025</a:t>
            </a:fld>
            <a:endParaRPr lang="en-US" dirty="0"/>
          </a:p>
        </p:txBody>
      </p:sp>
      <p:sp>
        <p:nvSpPr>
          <p:cNvPr id="5" name="Footer Placeholder 4"/>
          <p:cNvSpPr>
            <a:spLocks noGrp="1"/>
          </p:cNvSpPr>
          <p:nvPr>
            <p:ph type="ftr" sz="quarter" idx="3"/>
          </p:nvPr>
        </p:nvSpPr>
        <p:spPr>
          <a:xfrm>
            <a:off x="2343150" y="6356355"/>
            <a:ext cx="2171700" cy="365125"/>
          </a:xfrm>
          <a:prstGeom prst="rect">
            <a:avLst/>
          </a:prstGeom>
        </p:spPr>
        <p:txBody>
          <a:bodyPr vert="horz" lIns="91440" tIns="45720" rIns="91440" bIns="45720" rtlCol="0" anchor="ctr"/>
          <a:lstStyle>
            <a:lvl1pPr algn="ctr">
              <a:defRPr sz="900">
                <a:solidFill>
                  <a:schemeClr val="tx1">
                    <a:tint val="75000"/>
                  </a:schemeClr>
                </a:solidFill>
                <a:latin typeface="Dosis" pitchFamily="2" charset="0"/>
              </a:defRPr>
            </a:lvl1pPr>
          </a:lstStyle>
          <a:p>
            <a:endParaRPr lang="en-US" dirty="0"/>
          </a:p>
        </p:txBody>
      </p:sp>
      <p:sp>
        <p:nvSpPr>
          <p:cNvPr id="6" name="Slide Number Placeholder 5"/>
          <p:cNvSpPr>
            <a:spLocks noGrp="1"/>
          </p:cNvSpPr>
          <p:nvPr>
            <p:ph type="sldNum" sz="quarter" idx="4"/>
          </p:nvPr>
        </p:nvSpPr>
        <p:spPr>
          <a:xfrm>
            <a:off x="4914900" y="6356355"/>
            <a:ext cx="1600200" cy="365125"/>
          </a:xfrm>
          <a:prstGeom prst="rect">
            <a:avLst/>
          </a:prstGeom>
        </p:spPr>
        <p:txBody>
          <a:bodyPr vert="horz" lIns="91440" tIns="45720" rIns="91440" bIns="45720" rtlCol="0" anchor="ctr"/>
          <a:lstStyle>
            <a:lvl1pPr algn="r">
              <a:defRPr sz="900">
                <a:solidFill>
                  <a:schemeClr val="tx1">
                    <a:tint val="75000"/>
                  </a:schemeClr>
                </a:solidFill>
                <a:latin typeface="Dosis" pitchFamily="2" charset="0"/>
              </a:defRPr>
            </a:lvl1pPr>
          </a:lstStyle>
          <a:p>
            <a:fld id="{B6F15528-21DE-4FAA-801E-634DDDAF4B2B}" type="slidenum">
              <a:rPr lang="en-US" smtClean="0"/>
              <a:pPr/>
              <a:t>‹N°›</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685783" rtl="0" eaLnBrk="1" latinLnBrk="0" hangingPunct="1">
        <a:spcBef>
          <a:spcPct val="0"/>
        </a:spcBef>
        <a:buNone/>
        <a:defRPr sz="3300" kern="1200">
          <a:solidFill>
            <a:schemeClr val="tx1"/>
          </a:solidFill>
          <a:latin typeface="Dosis" pitchFamily="2" charset="0"/>
          <a:ea typeface="+mj-ea"/>
          <a:cs typeface="+mj-cs"/>
        </a:defRPr>
      </a:lvl1pPr>
    </p:titleStyle>
    <p:bodyStyle>
      <a:lvl1pPr marL="257168" indent="-257168" algn="l" defTabSz="685783" rtl="0" eaLnBrk="1" latinLnBrk="0" hangingPunct="1">
        <a:spcBef>
          <a:spcPct val="20000"/>
        </a:spcBef>
        <a:buFont typeface="Arial" pitchFamily="34" charset="0"/>
        <a:buChar char="•"/>
        <a:defRPr sz="2400" kern="1200">
          <a:solidFill>
            <a:schemeClr val="tx1"/>
          </a:solidFill>
          <a:latin typeface="Dosis" pitchFamily="2" charset="0"/>
          <a:ea typeface="+mn-ea"/>
          <a:cs typeface="+mn-cs"/>
        </a:defRPr>
      </a:lvl1pPr>
      <a:lvl2pPr marL="557199" indent="-214308" algn="l" defTabSz="685783" rtl="0" eaLnBrk="1" latinLnBrk="0" hangingPunct="1">
        <a:spcBef>
          <a:spcPct val="20000"/>
        </a:spcBef>
        <a:buFont typeface="Arial" pitchFamily="34" charset="0"/>
        <a:buChar char="–"/>
        <a:defRPr sz="2100" kern="1200">
          <a:solidFill>
            <a:schemeClr val="tx1"/>
          </a:solidFill>
          <a:latin typeface="Dosis" pitchFamily="2" charset="0"/>
          <a:ea typeface="+mn-ea"/>
          <a:cs typeface="+mn-cs"/>
        </a:defRPr>
      </a:lvl2pPr>
      <a:lvl3pPr marL="857228" indent="-171446" algn="l" defTabSz="685783" rtl="0" eaLnBrk="1" latinLnBrk="0" hangingPunct="1">
        <a:spcBef>
          <a:spcPct val="20000"/>
        </a:spcBef>
        <a:buFont typeface="Arial" pitchFamily="34" charset="0"/>
        <a:buChar char="•"/>
        <a:defRPr sz="1800" kern="1200">
          <a:solidFill>
            <a:schemeClr val="tx1"/>
          </a:solidFill>
          <a:latin typeface="Dosis" pitchFamily="2" charset="0"/>
          <a:ea typeface="+mn-ea"/>
          <a:cs typeface="+mn-cs"/>
        </a:defRPr>
      </a:lvl3pPr>
      <a:lvl4pPr marL="1200120" indent="-171446" algn="l" defTabSz="685783" rtl="0" eaLnBrk="1" latinLnBrk="0" hangingPunct="1">
        <a:spcBef>
          <a:spcPct val="20000"/>
        </a:spcBef>
        <a:buFont typeface="Arial" pitchFamily="34" charset="0"/>
        <a:buChar char="–"/>
        <a:defRPr sz="1500" kern="1200">
          <a:solidFill>
            <a:schemeClr val="tx1"/>
          </a:solidFill>
          <a:latin typeface="Dosis" pitchFamily="2" charset="0"/>
          <a:ea typeface="+mn-ea"/>
          <a:cs typeface="+mn-cs"/>
        </a:defRPr>
      </a:lvl4pPr>
      <a:lvl5pPr marL="1543012" indent="-171446" algn="l" defTabSz="685783" rtl="0" eaLnBrk="1" latinLnBrk="0" hangingPunct="1">
        <a:spcBef>
          <a:spcPct val="20000"/>
        </a:spcBef>
        <a:buFont typeface="Arial" pitchFamily="34" charset="0"/>
        <a:buChar char="»"/>
        <a:defRPr sz="1500" kern="1200">
          <a:solidFill>
            <a:schemeClr val="tx1"/>
          </a:solidFill>
          <a:latin typeface="Dosis" pitchFamily="2" charset="0"/>
          <a:ea typeface="+mn-ea"/>
          <a:cs typeface="+mn-cs"/>
        </a:defRPr>
      </a:lvl5pPr>
      <a:lvl6pPr marL="1885903"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795"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686"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577"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783" rtl="0" eaLnBrk="1" latinLnBrk="0" hangingPunct="1">
        <a:defRPr sz="1350" kern="1200">
          <a:solidFill>
            <a:schemeClr val="tx1"/>
          </a:solidFill>
          <a:latin typeface="+mn-lt"/>
          <a:ea typeface="+mn-ea"/>
          <a:cs typeface="+mn-cs"/>
        </a:defRPr>
      </a:lvl1pPr>
      <a:lvl2pPr marL="342892" algn="l" defTabSz="685783" rtl="0" eaLnBrk="1" latinLnBrk="0" hangingPunct="1">
        <a:defRPr sz="1350" kern="1200">
          <a:solidFill>
            <a:schemeClr val="tx1"/>
          </a:solidFill>
          <a:latin typeface="+mn-lt"/>
          <a:ea typeface="+mn-ea"/>
          <a:cs typeface="+mn-cs"/>
        </a:defRPr>
      </a:lvl2pPr>
      <a:lvl3pPr marL="685783" algn="l" defTabSz="685783" rtl="0" eaLnBrk="1" latinLnBrk="0" hangingPunct="1">
        <a:defRPr sz="1350" kern="1200">
          <a:solidFill>
            <a:schemeClr val="tx1"/>
          </a:solidFill>
          <a:latin typeface="+mn-lt"/>
          <a:ea typeface="+mn-ea"/>
          <a:cs typeface="+mn-cs"/>
        </a:defRPr>
      </a:lvl3pPr>
      <a:lvl4pPr marL="1028675" algn="l" defTabSz="685783" rtl="0" eaLnBrk="1" latinLnBrk="0" hangingPunct="1">
        <a:defRPr sz="1350" kern="1200">
          <a:solidFill>
            <a:schemeClr val="tx1"/>
          </a:solidFill>
          <a:latin typeface="+mn-lt"/>
          <a:ea typeface="+mn-ea"/>
          <a:cs typeface="+mn-cs"/>
        </a:defRPr>
      </a:lvl4pPr>
      <a:lvl5pPr marL="1371566" algn="l" defTabSz="685783" rtl="0" eaLnBrk="1" latinLnBrk="0" hangingPunct="1">
        <a:defRPr sz="1350" kern="1200">
          <a:solidFill>
            <a:schemeClr val="tx1"/>
          </a:solidFill>
          <a:latin typeface="+mn-lt"/>
          <a:ea typeface="+mn-ea"/>
          <a:cs typeface="+mn-cs"/>
        </a:defRPr>
      </a:lvl5pPr>
      <a:lvl6pPr marL="1714457" algn="l" defTabSz="685783" rtl="0" eaLnBrk="1" latinLnBrk="0" hangingPunct="1">
        <a:defRPr sz="1350" kern="1200">
          <a:solidFill>
            <a:schemeClr val="tx1"/>
          </a:solidFill>
          <a:latin typeface="+mn-lt"/>
          <a:ea typeface="+mn-ea"/>
          <a:cs typeface="+mn-cs"/>
        </a:defRPr>
      </a:lvl6pPr>
      <a:lvl7pPr marL="2057348" algn="l" defTabSz="685783" rtl="0" eaLnBrk="1" latinLnBrk="0" hangingPunct="1">
        <a:defRPr sz="1350" kern="1200">
          <a:solidFill>
            <a:schemeClr val="tx1"/>
          </a:solidFill>
          <a:latin typeface="+mn-lt"/>
          <a:ea typeface="+mn-ea"/>
          <a:cs typeface="+mn-cs"/>
        </a:defRPr>
      </a:lvl7pPr>
      <a:lvl8pPr marL="2400240" algn="l" defTabSz="685783" rtl="0" eaLnBrk="1" latinLnBrk="0" hangingPunct="1">
        <a:defRPr sz="1350" kern="1200">
          <a:solidFill>
            <a:schemeClr val="tx1"/>
          </a:solidFill>
          <a:latin typeface="+mn-lt"/>
          <a:ea typeface="+mn-ea"/>
          <a:cs typeface="+mn-cs"/>
        </a:defRPr>
      </a:lvl8pPr>
      <a:lvl9pPr marL="2743132" algn="l" defTabSz="685783"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8" Type="http://schemas.openxmlformats.org/officeDocument/2006/relationships/image" Target="../media/image37.png"/><Relationship Id="rId3" Type="http://schemas.openxmlformats.org/officeDocument/2006/relationships/image" Target="../media/image8.png"/><Relationship Id="rId7" Type="http://schemas.openxmlformats.org/officeDocument/2006/relationships/image" Target="../media/image36.jpeg"/><Relationship Id="rId2" Type="http://schemas.openxmlformats.org/officeDocument/2006/relationships/slideLayout" Target="../slideLayouts/slideLayout7.xml"/><Relationship Id="rId1" Type="http://schemas.openxmlformats.org/officeDocument/2006/relationships/tags" Target="../tags/tag1.xml"/><Relationship Id="rId6" Type="http://schemas.openxmlformats.org/officeDocument/2006/relationships/image" Target="../media/image35.png"/><Relationship Id="rId5" Type="http://schemas.openxmlformats.org/officeDocument/2006/relationships/image" Target="../media/image26.png"/><Relationship Id="rId4" Type="http://schemas.openxmlformats.org/officeDocument/2006/relationships/image" Target="../media/image9.svg"/><Relationship Id="rId9" Type="http://schemas.openxmlformats.org/officeDocument/2006/relationships/image" Target="../media/image38.jpeg"/></Relationships>
</file>

<file path=ppt/slides/_rels/slide11.xml.rels><?xml version="1.0" encoding="UTF-8" standalone="yes"?>
<Relationships xmlns="http://schemas.openxmlformats.org/package/2006/relationships"><Relationship Id="rId3" Type="http://schemas.openxmlformats.org/officeDocument/2006/relationships/image" Target="../media/image9.svg"/><Relationship Id="rId7" Type="http://schemas.openxmlformats.org/officeDocument/2006/relationships/image" Target="../media/image42.jpeg"/><Relationship Id="rId2" Type="http://schemas.openxmlformats.org/officeDocument/2006/relationships/image" Target="../media/image8.png"/><Relationship Id="rId1" Type="http://schemas.openxmlformats.org/officeDocument/2006/relationships/slideLayout" Target="../slideLayouts/slideLayout7.xml"/><Relationship Id="rId6" Type="http://schemas.openxmlformats.org/officeDocument/2006/relationships/image" Target="../media/image41.jpeg"/><Relationship Id="rId5" Type="http://schemas.openxmlformats.org/officeDocument/2006/relationships/image" Target="../media/image40.jpeg"/><Relationship Id="rId4" Type="http://schemas.openxmlformats.org/officeDocument/2006/relationships/image" Target="../media/image39.jpeg"/></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eg"/><Relationship Id="rId1" Type="http://schemas.openxmlformats.org/officeDocument/2006/relationships/slideLayout" Target="../slideLayouts/slideLayout7.xml"/><Relationship Id="rId6" Type="http://schemas.microsoft.com/office/2007/relationships/hdphoto" Target="../media/hdphoto1.wdp"/><Relationship Id="rId5" Type="http://schemas.openxmlformats.org/officeDocument/2006/relationships/image" Target="../media/image43.png"/><Relationship Id="rId4" Type="http://schemas.openxmlformats.org/officeDocument/2006/relationships/image" Target="../media/image3.png"/></Relationships>
</file>

<file path=ppt/slides/_rels/slide13.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5" Type="http://schemas.openxmlformats.org/officeDocument/2006/relationships/image" Target="../media/image45.jpeg"/><Relationship Id="rId4" Type="http://schemas.openxmlformats.org/officeDocument/2006/relationships/image" Target="../media/image44.png"/></Relationships>
</file>

<file path=ppt/slides/_rels/slide14.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5" Type="http://schemas.openxmlformats.org/officeDocument/2006/relationships/image" Target="../media/image45.jpeg"/><Relationship Id="rId4" Type="http://schemas.openxmlformats.org/officeDocument/2006/relationships/image" Target="../media/image44.png"/></Relationships>
</file>

<file path=ppt/slides/_rels/slide15.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5" Type="http://schemas.openxmlformats.org/officeDocument/2006/relationships/image" Target="../media/image45.jpeg"/><Relationship Id="rId4" Type="http://schemas.openxmlformats.org/officeDocument/2006/relationships/image" Target="../media/image44.png"/></Relationships>
</file>

<file path=ppt/slides/_rels/slide16.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26.png"/></Relationships>
</file>

<file path=ppt/slides/_rels/slide17.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5" Type="http://schemas.openxmlformats.org/officeDocument/2006/relationships/image" Target="../media/image46.png"/><Relationship Id="rId4" Type="http://schemas.openxmlformats.org/officeDocument/2006/relationships/image" Target="../media/image26.png"/></Relationships>
</file>

<file path=ppt/slides/_rels/slide18.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26.png"/></Relationships>
</file>

<file path=ppt/slides/_rels/slide19.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5" Type="http://schemas.openxmlformats.org/officeDocument/2006/relationships/image" Target="../media/image46.png"/><Relationship Id="rId4" Type="http://schemas.openxmlformats.org/officeDocument/2006/relationships/image" Target="../media/image26.png"/></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image" Target="../media/image5.jpeg"/><Relationship Id="rId1" Type="http://schemas.openxmlformats.org/officeDocument/2006/relationships/slideLayout" Target="../slideLayouts/slideLayout7.xml"/><Relationship Id="rId6" Type="http://schemas.openxmlformats.org/officeDocument/2006/relationships/image" Target="../media/image9.svg"/><Relationship Id="rId5" Type="http://schemas.openxmlformats.org/officeDocument/2006/relationships/image" Target="../media/image8.png"/><Relationship Id="rId4" Type="http://schemas.openxmlformats.org/officeDocument/2006/relationships/image" Target="../media/image7.svg"/></Relationships>
</file>

<file path=ppt/slides/_rels/slide20.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26.png"/></Relationships>
</file>

<file path=ppt/slides/_rels/slide21.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5" Type="http://schemas.openxmlformats.org/officeDocument/2006/relationships/image" Target="../media/image46.png"/><Relationship Id="rId4" Type="http://schemas.openxmlformats.org/officeDocument/2006/relationships/image" Target="../media/image26.png"/></Relationships>
</file>

<file path=ppt/slides/_rels/slide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eg"/><Relationship Id="rId1" Type="http://schemas.openxmlformats.org/officeDocument/2006/relationships/slideLayout" Target="../slideLayouts/slideLayout7.xml"/><Relationship Id="rId5" Type="http://schemas.openxmlformats.org/officeDocument/2006/relationships/image" Target="../media/image47.png"/><Relationship Id="rId4" Type="http://schemas.openxmlformats.org/officeDocument/2006/relationships/image" Target="../media/image3.png"/></Relationships>
</file>

<file path=ppt/slides/_rels/slide23.xml.rels><?xml version="1.0" encoding="UTF-8" standalone="yes"?>
<Relationships xmlns="http://schemas.openxmlformats.org/package/2006/relationships"><Relationship Id="rId3" Type="http://schemas.openxmlformats.org/officeDocument/2006/relationships/image" Target="../media/image9.svg"/><Relationship Id="rId7" Type="http://schemas.openxmlformats.org/officeDocument/2006/relationships/image" Target="../media/image50.png"/><Relationship Id="rId2" Type="http://schemas.openxmlformats.org/officeDocument/2006/relationships/image" Target="../media/image8.png"/><Relationship Id="rId1" Type="http://schemas.openxmlformats.org/officeDocument/2006/relationships/slideLayout" Target="../slideLayouts/slideLayout7.xml"/><Relationship Id="rId6" Type="http://schemas.microsoft.com/office/2007/relationships/hdphoto" Target="../media/hdphoto2.wdp"/><Relationship Id="rId5" Type="http://schemas.openxmlformats.org/officeDocument/2006/relationships/image" Target="../media/image49.png"/><Relationship Id="rId4" Type="http://schemas.openxmlformats.org/officeDocument/2006/relationships/image" Target="../media/image48.png"/></Relationships>
</file>

<file path=ppt/slides/_rels/slide24.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51.png"/></Relationships>
</file>

<file path=ppt/slides/_rels/slide25.xml.rels><?xml version="1.0" encoding="UTF-8" standalone="yes"?>
<Relationships xmlns="http://schemas.openxmlformats.org/package/2006/relationships"><Relationship Id="rId8" Type="http://schemas.openxmlformats.org/officeDocument/2006/relationships/image" Target="../media/image20.jpeg"/><Relationship Id="rId3" Type="http://schemas.openxmlformats.org/officeDocument/2006/relationships/image" Target="../media/image9.svg"/><Relationship Id="rId7" Type="http://schemas.openxmlformats.org/officeDocument/2006/relationships/image" Target="../media/image22.jpeg"/><Relationship Id="rId2" Type="http://schemas.openxmlformats.org/officeDocument/2006/relationships/image" Target="../media/image8.png"/><Relationship Id="rId1" Type="http://schemas.openxmlformats.org/officeDocument/2006/relationships/slideLayout" Target="../slideLayouts/slideLayout7.xml"/><Relationship Id="rId6" Type="http://schemas.openxmlformats.org/officeDocument/2006/relationships/image" Target="../media/image19.jpeg"/><Relationship Id="rId5" Type="http://schemas.openxmlformats.org/officeDocument/2006/relationships/image" Target="../media/image21.jpeg"/><Relationship Id="rId4" Type="http://schemas.openxmlformats.org/officeDocument/2006/relationships/image" Target="../media/image46.png"/></Relationships>
</file>

<file path=ppt/slides/_rels/slide26.xml.rels><?xml version="1.0" encoding="UTF-8" standalone="yes"?>
<Relationships xmlns="http://schemas.openxmlformats.org/package/2006/relationships"><Relationship Id="rId3" Type="http://schemas.openxmlformats.org/officeDocument/2006/relationships/image" Target="../media/image9.svg"/><Relationship Id="rId7" Type="http://schemas.openxmlformats.org/officeDocument/2006/relationships/image" Target="../media/image19.jpeg"/><Relationship Id="rId2" Type="http://schemas.openxmlformats.org/officeDocument/2006/relationships/image" Target="../media/image8.png"/><Relationship Id="rId1" Type="http://schemas.openxmlformats.org/officeDocument/2006/relationships/slideLayout" Target="../slideLayouts/slideLayout7.xml"/><Relationship Id="rId6" Type="http://schemas.openxmlformats.org/officeDocument/2006/relationships/image" Target="../media/image22.jpeg"/><Relationship Id="rId5" Type="http://schemas.openxmlformats.org/officeDocument/2006/relationships/image" Target="../media/image21.jpeg"/><Relationship Id="rId4" Type="http://schemas.openxmlformats.org/officeDocument/2006/relationships/image" Target="../media/image51.png"/></Relationships>
</file>

<file path=ppt/slides/_rels/slide27.xml.rels><?xml version="1.0" encoding="UTF-8" standalone="yes"?>
<Relationships xmlns="http://schemas.openxmlformats.org/package/2006/relationships"><Relationship Id="rId3" Type="http://schemas.openxmlformats.org/officeDocument/2006/relationships/image" Target="../media/image9.svg"/><Relationship Id="rId7" Type="http://schemas.openxmlformats.org/officeDocument/2006/relationships/image" Target="../media/image19.jpeg"/><Relationship Id="rId2" Type="http://schemas.openxmlformats.org/officeDocument/2006/relationships/image" Target="../media/image8.png"/><Relationship Id="rId1" Type="http://schemas.openxmlformats.org/officeDocument/2006/relationships/slideLayout" Target="../slideLayouts/slideLayout7.xml"/><Relationship Id="rId6" Type="http://schemas.openxmlformats.org/officeDocument/2006/relationships/image" Target="../media/image22.jpeg"/><Relationship Id="rId5" Type="http://schemas.openxmlformats.org/officeDocument/2006/relationships/image" Target="../media/image21.jpeg"/><Relationship Id="rId4" Type="http://schemas.openxmlformats.org/officeDocument/2006/relationships/image" Target="../media/image51.png"/></Relationships>
</file>

<file path=ppt/slides/_rels/slide2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eg"/><Relationship Id="rId1" Type="http://schemas.openxmlformats.org/officeDocument/2006/relationships/slideLayout" Target="../slideLayouts/slideLayout7.xml"/><Relationship Id="rId5" Type="http://schemas.openxmlformats.org/officeDocument/2006/relationships/image" Target="../media/image52.png"/><Relationship Id="rId4" Type="http://schemas.openxmlformats.org/officeDocument/2006/relationships/image" Target="../media/image3.png"/></Relationships>
</file>

<file path=ppt/slides/_rels/slide29.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5" Type="http://schemas.openxmlformats.org/officeDocument/2006/relationships/image" Target="../media/image54.jpeg"/><Relationship Id="rId4" Type="http://schemas.openxmlformats.org/officeDocument/2006/relationships/image" Target="../media/image53.png"/></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13.jpeg"/><Relationship Id="rId2" Type="http://schemas.openxmlformats.org/officeDocument/2006/relationships/image" Target="../media/image5.jpeg"/><Relationship Id="rId1" Type="http://schemas.openxmlformats.org/officeDocument/2006/relationships/slideLayout" Target="../slideLayouts/slideLayout7.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7.svg"/></Relationships>
</file>

<file path=ppt/slides/_rels/slide30.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54.jpeg"/></Relationships>
</file>

<file path=ppt/slides/_rels/slide31.xml.rels><?xml version="1.0" encoding="UTF-8" standalone="yes"?>
<Relationships xmlns="http://schemas.openxmlformats.org/package/2006/relationships"><Relationship Id="rId3" Type="http://schemas.openxmlformats.org/officeDocument/2006/relationships/image" Target="../media/image9.svg"/><Relationship Id="rId7" Type="http://schemas.openxmlformats.org/officeDocument/2006/relationships/image" Target="../media/image50.png"/><Relationship Id="rId2" Type="http://schemas.openxmlformats.org/officeDocument/2006/relationships/image" Target="../media/image8.png"/><Relationship Id="rId1" Type="http://schemas.openxmlformats.org/officeDocument/2006/relationships/slideLayout" Target="../slideLayouts/slideLayout7.xml"/><Relationship Id="rId6" Type="http://schemas.microsoft.com/office/2007/relationships/hdphoto" Target="../media/hdphoto2.wdp"/><Relationship Id="rId5" Type="http://schemas.openxmlformats.org/officeDocument/2006/relationships/image" Target="../media/image55.png"/><Relationship Id="rId4" Type="http://schemas.openxmlformats.org/officeDocument/2006/relationships/image" Target="../media/image48.png"/></Relationships>
</file>

<file path=ppt/slides/_rels/slide32.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51.png"/></Relationships>
</file>

<file path=ppt/slides/_rels/slide33.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46.png"/></Relationships>
</file>

<file path=ppt/slides/_rels/slide34.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51.png"/></Relationships>
</file>

<file path=ppt/slides/_rels/slide35.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46.png"/></Relationships>
</file>

<file path=ppt/slides/_rels/slide36.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56.jpeg"/></Relationships>
</file>

<file path=ppt/slides/_rels/slide3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eg"/><Relationship Id="rId1" Type="http://schemas.openxmlformats.org/officeDocument/2006/relationships/slideLayout" Target="../slideLayouts/slideLayout7.xml"/><Relationship Id="rId5" Type="http://schemas.openxmlformats.org/officeDocument/2006/relationships/image" Target="../media/image57.png"/><Relationship Id="rId4" Type="http://schemas.openxmlformats.org/officeDocument/2006/relationships/image" Target="../media/image3.png"/></Relationships>
</file>

<file path=ppt/slides/_rels/slide38.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57.png"/></Relationships>
</file>

<file path=ppt/slides/_rels/slide39.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58.png"/></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16.png"/><Relationship Id="rId2" Type="http://schemas.openxmlformats.org/officeDocument/2006/relationships/image" Target="../media/image5.jpeg"/><Relationship Id="rId1" Type="http://schemas.openxmlformats.org/officeDocument/2006/relationships/slideLayout" Target="../slideLayouts/slideLayout7.xml"/><Relationship Id="rId6" Type="http://schemas.openxmlformats.org/officeDocument/2006/relationships/image" Target="../media/image15.svg"/><Relationship Id="rId5" Type="http://schemas.openxmlformats.org/officeDocument/2006/relationships/image" Target="../media/image14.png"/><Relationship Id="rId4" Type="http://schemas.openxmlformats.org/officeDocument/2006/relationships/image" Target="../media/image7.svg"/></Relationships>
</file>

<file path=ppt/slides/_rels/slide40.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59.jpeg"/></Relationships>
</file>

<file path=ppt/slides/_rels/slide41.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59.jpeg"/></Relationships>
</file>

<file path=ppt/slides/_rels/slide42.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59.jpeg"/></Relationships>
</file>

<file path=ppt/slides/_rels/slide43.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59.jpeg"/></Relationships>
</file>

<file path=ppt/slides/_rels/slide44.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59.jpeg"/></Relationships>
</file>

<file path=ppt/slides/_rels/slide45.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59.jpeg"/></Relationships>
</file>

<file path=ppt/slides/_rels/slide46.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59.jpeg"/></Relationships>
</file>

<file path=ppt/slides/_rels/slide4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eg"/><Relationship Id="rId1" Type="http://schemas.openxmlformats.org/officeDocument/2006/relationships/slideLayout" Target="../slideLayouts/slideLayout7.xml"/><Relationship Id="rId5" Type="http://schemas.openxmlformats.org/officeDocument/2006/relationships/image" Target="../media/image57.png"/><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8" Type="http://schemas.openxmlformats.org/officeDocument/2006/relationships/image" Target="../media/image20.jpeg"/><Relationship Id="rId3" Type="http://schemas.openxmlformats.org/officeDocument/2006/relationships/image" Target="../media/image6.png"/><Relationship Id="rId7" Type="http://schemas.openxmlformats.org/officeDocument/2006/relationships/image" Target="../media/image19.jpeg"/><Relationship Id="rId2" Type="http://schemas.openxmlformats.org/officeDocument/2006/relationships/image" Target="../media/image5.jpeg"/><Relationship Id="rId1" Type="http://schemas.openxmlformats.org/officeDocument/2006/relationships/slideLayout" Target="../slideLayouts/slideLayout7.xml"/><Relationship Id="rId6" Type="http://schemas.openxmlformats.org/officeDocument/2006/relationships/image" Target="../media/image18.png"/><Relationship Id="rId5" Type="http://schemas.openxmlformats.org/officeDocument/2006/relationships/image" Target="../media/image17.png"/><Relationship Id="rId10" Type="http://schemas.openxmlformats.org/officeDocument/2006/relationships/image" Target="../media/image22.jpeg"/><Relationship Id="rId4" Type="http://schemas.openxmlformats.org/officeDocument/2006/relationships/image" Target="../media/image7.svg"/><Relationship Id="rId9" Type="http://schemas.openxmlformats.org/officeDocument/2006/relationships/image" Target="../media/image21.jpeg"/></Relationships>
</file>

<file path=ppt/slides/_rels/slide50.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60.png"/></Relationships>
</file>

<file path=ppt/slides/_rels/slide51.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60.png"/></Relationships>
</file>

<file path=ppt/slides/_rels/slide52.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61.png"/></Relationships>
</file>

<file path=ppt/slides/_rels/slide53.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61.png"/></Relationships>
</file>

<file path=ppt/slides/_rels/slide54.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62.png"/></Relationships>
</file>

<file path=ppt/slides/_rels/slide55.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62.png"/></Relationships>
</file>

<file path=ppt/slides/_rels/slide56.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63.png"/></Relationships>
</file>

<file path=ppt/slides/_rels/slide57.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63.png"/></Relationships>
</file>

<file path=ppt/slides/_rels/slide5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eg"/><Relationship Id="rId1" Type="http://schemas.openxmlformats.org/officeDocument/2006/relationships/slideLayout" Target="../slideLayouts/slideLayout7.xml"/><Relationship Id="rId5" Type="http://schemas.openxmlformats.org/officeDocument/2006/relationships/image" Target="../media/image64.png"/><Relationship Id="rId4" Type="http://schemas.openxmlformats.org/officeDocument/2006/relationships/image" Target="../media/image3.png"/></Relationships>
</file>

<file path=ppt/slides/_rels/slide59.xml.rels><?xml version="1.0" encoding="UTF-8" standalone="yes"?>
<Relationships xmlns="http://schemas.openxmlformats.org/package/2006/relationships"><Relationship Id="rId3" Type="http://schemas.openxmlformats.org/officeDocument/2006/relationships/image" Target="../media/image9.svg"/><Relationship Id="rId7" Type="http://schemas.openxmlformats.org/officeDocument/2006/relationships/image" Target="../media/image66.png"/><Relationship Id="rId2" Type="http://schemas.openxmlformats.org/officeDocument/2006/relationships/image" Target="../media/image8.png"/><Relationship Id="rId1" Type="http://schemas.openxmlformats.org/officeDocument/2006/relationships/slideLayout" Target="../slideLayouts/slideLayout7.xml"/><Relationship Id="rId6" Type="http://schemas.openxmlformats.org/officeDocument/2006/relationships/image" Target="../media/image65.png"/><Relationship Id="rId5" Type="http://schemas.openxmlformats.org/officeDocument/2006/relationships/image" Target="../media/image50.png"/><Relationship Id="rId4" Type="http://schemas.openxmlformats.org/officeDocument/2006/relationships/image" Target="../media/image57.png"/></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25.png"/><Relationship Id="rId2" Type="http://schemas.openxmlformats.org/officeDocument/2006/relationships/image" Target="../media/image5.jpeg"/><Relationship Id="rId1" Type="http://schemas.openxmlformats.org/officeDocument/2006/relationships/slideLayout" Target="../slideLayouts/slideLayout7.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7.svg"/></Relationships>
</file>

<file path=ppt/slides/_rels/slide6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33.png"/></Relationships>
</file>

<file path=ppt/slides/_rels/slide6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 Id="rId5" Type="http://schemas.openxmlformats.org/officeDocument/2006/relationships/image" Target="../media/image18.png"/><Relationship Id="rId4" Type="http://schemas.openxmlformats.org/officeDocument/2006/relationships/image" Target="../media/image67.jpeg"/></Relationships>
</file>

<file path=ppt/slides/_rels/slide62.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2.xml"/><Relationship Id="rId1" Type="http://schemas.openxmlformats.org/officeDocument/2006/relationships/slideLayout" Target="../slideLayouts/slideLayout12.xml"/><Relationship Id="rId4" Type="http://schemas.openxmlformats.org/officeDocument/2006/relationships/image" Target="../media/image65.png"/></Relationships>
</file>

<file path=ppt/slides/_rels/slide63.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3.xml"/><Relationship Id="rId1" Type="http://schemas.openxmlformats.org/officeDocument/2006/relationships/slideLayout" Target="../slideLayouts/slideLayout12.xml"/><Relationship Id="rId4" Type="http://schemas.openxmlformats.org/officeDocument/2006/relationships/image" Target="../media/image66.png"/></Relationships>
</file>

<file path=ppt/slides/_rels/slide7.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image" Target="../media/image27.jpeg"/><Relationship Id="rId7" Type="http://schemas.openxmlformats.org/officeDocument/2006/relationships/image" Target="../media/image31.png"/><Relationship Id="rId2" Type="http://schemas.openxmlformats.org/officeDocument/2006/relationships/image" Target="../media/image26.png"/><Relationship Id="rId1" Type="http://schemas.openxmlformats.org/officeDocument/2006/relationships/slideLayout" Target="../slideLayouts/slideLayout7.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8.png"/></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33.png"/></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9.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3"/>
          <p:cNvSpPr txBox="1"/>
          <p:nvPr/>
        </p:nvSpPr>
        <p:spPr>
          <a:xfrm>
            <a:off x="3623843" y="2534062"/>
            <a:ext cx="6963158" cy="2067233"/>
          </a:xfrm>
          <a:prstGeom prst="rect">
            <a:avLst/>
          </a:prstGeom>
        </p:spPr>
        <p:txBody>
          <a:bodyPr lIns="0" tIns="0" rIns="0" bIns="0" rtlCol="0" anchor="t">
            <a:spAutoFit/>
          </a:bodyPr>
          <a:lstStyle/>
          <a:p>
            <a:pPr algn="ctr" defTabSz="685834">
              <a:lnSpc>
                <a:spcPts val="7868"/>
              </a:lnSpc>
            </a:pPr>
            <a:r>
              <a:rPr lang="ar-MA" sz="7650" b="1" dirty="0">
                <a:solidFill>
                  <a:srgbClr val="01070A"/>
                </a:solidFill>
                <a:latin typeface="Microsoft Uighur" panose="02000000000000000000" pitchFamily="2" charset="-78"/>
                <a:cs typeface="Microsoft Uighur" panose="02000000000000000000" pitchFamily="2" charset="-78"/>
              </a:rPr>
              <a:t>برنامج دعم التعلمات الأساس</a:t>
            </a:r>
          </a:p>
          <a:p>
            <a:pPr algn="ctr" defTabSz="685834">
              <a:lnSpc>
                <a:spcPts val="7868"/>
              </a:lnSpc>
            </a:pPr>
            <a:r>
              <a:rPr lang="ar-MA" sz="7650" b="1" dirty="0">
                <a:solidFill>
                  <a:srgbClr val="01070A"/>
                </a:solidFill>
                <a:latin typeface="Microsoft Uighur" panose="02000000000000000000" pitchFamily="2" charset="-78"/>
                <a:cs typeface="Microsoft Uighur" panose="02000000000000000000" pitchFamily="2" charset="-78"/>
              </a:rPr>
              <a:t>رياضيات-</a:t>
            </a:r>
            <a:r>
              <a:rPr lang="fr-MA" sz="7650" b="1" dirty="0">
                <a:solidFill>
                  <a:srgbClr val="01070A"/>
                </a:solidFill>
                <a:latin typeface="Microsoft Uighur" panose="02000000000000000000" pitchFamily="2" charset="-78"/>
                <a:cs typeface="Microsoft Uighur" panose="02000000000000000000" pitchFamily="2" charset="-78"/>
              </a:rPr>
              <a:t>-</a:t>
            </a:r>
            <a:endParaRPr lang="en-US" sz="7650" b="1" dirty="0">
              <a:solidFill>
                <a:srgbClr val="1F497D"/>
              </a:solidFill>
              <a:latin typeface="Microsoft Uighur" panose="02000000000000000000" pitchFamily="2" charset="-78"/>
              <a:cs typeface="Microsoft Uighur" panose="02000000000000000000" pitchFamily="2" charset="-78"/>
            </a:endParaRPr>
          </a:p>
        </p:txBody>
      </p:sp>
      <p:grpSp>
        <p:nvGrpSpPr>
          <p:cNvPr id="6" name="Groupe 5">
            <a:extLst>
              <a:ext uri="{FF2B5EF4-FFF2-40B4-BE49-F238E27FC236}">
                <a16:creationId xmlns:a16="http://schemas.microsoft.com/office/drawing/2014/main" id="{F20449E5-A915-52F7-9A79-1DAEEE7AAA65}"/>
              </a:ext>
            </a:extLst>
          </p:cNvPr>
          <p:cNvGrpSpPr/>
          <p:nvPr/>
        </p:nvGrpSpPr>
        <p:grpSpPr>
          <a:xfrm>
            <a:off x="3840481" y="7125051"/>
            <a:ext cx="5029200" cy="813494"/>
            <a:chOff x="3700264" y="7007413"/>
            <a:chExt cx="5029200" cy="813494"/>
          </a:xfrm>
        </p:grpSpPr>
        <p:sp>
          <p:nvSpPr>
            <p:cNvPr id="10" name="Rectangle : coins arrondis 9">
              <a:extLst>
                <a:ext uri="{FF2B5EF4-FFF2-40B4-BE49-F238E27FC236}">
                  <a16:creationId xmlns:a16="http://schemas.microsoft.com/office/drawing/2014/main" id="{C7D7DD4C-7B77-183D-F3D6-F7060A8F6D60}"/>
                </a:ext>
              </a:extLst>
            </p:cNvPr>
            <p:cNvSpPr/>
            <p:nvPr/>
          </p:nvSpPr>
          <p:spPr>
            <a:xfrm>
              <a:off x="4833798" y="7007413"/>
              <a:ext cx="3200400" cy="813494"/>
            </a:xfrm>
            <a:prstGeom prst="roundRect">
              <a:avLst>
                <a:gd name="adj" fmla="val 32324"/>
              </a:avLst>
            </a:prstGeom>
            <a:solidFill>
              <a:srgbClr val="02BDC9"/>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600" b="1" dirty="0">
                <a:solidFill>
                  <a:prstClr val="white"/>
                </a:solidFill>
                <a:latin typeface="Microsoft Uighur" panose="02000000000000000000" pitchFamily="2" charset="-78"/>
                <a:cs typeface="Microsoft Uighur" panose="02000000000000000000" pitchFamily="2" charset="-78"/>
              </a:endParaRPr>
            </a:p>
          </p:txBody>
        </p:sp>
        <p:sp>
          <p:nvSpPr>
            <p:cNvPr id="9" name="TextBox 7">
              <a:extLst>
                <a:ext uri="{FF2B5EF4-FFF2-40B4-BE49-F238E27FC236}">
                  <a16:creationId xmlns:a16="http://schemas.microsoft.com/office/drawing/2014/main" id="{45B0A1E8-F2BA-31DC-A793-BDED4E478A5A}"/>
                </a:ext>
              </a:extLst>
            </p:cNvPr>
            <p:cNvSpPr txBox="1"/>
            <p:nvPr/>
          </p:nvSpPr>
          <p:spPr>
            <a:xfrm>
              <a:off x="3700264" y="7100224"/>
              <a:ext cx="5029200" cy="654025"/>
            </a:xfrm>
            <a:prstGeom prst="rect">
              <a:avLst/>
            </a:prstGeom>
          </p:spPr>
          <p:txBody>
            <a:bodyPr wrap="square" lIns="0" tIns="0" rIns="0" bIns="0" rtlCol="0" anchor="t">
              <a:spAutoFit/>
            </a:bodyPr>
            <a:lstStyle/>
            <a:p>
              <a:pPr algn="ctr" defTabSz="685834">
                <a:lnSpc>
                  <a:spcPts val="5139"/>
                </a:lnSpc>
              </a:pPr>
              <a:r>
                <a:rPr lang="ar-MA" sz="4400" b="1" dirty="0">
                  <a:solidFill>
                    <a:prstClr val="white"/>
                  </a:solidFill>
                  <a:latin typeface="Microsoft Uighur" panose="02000000000000000000" pitchFamily="2" charset="-78"/>
                  <a:cs typeface="Microsoft Uighur" panose="02000000000000000000" pitchFamily="2" charset="-78"/>
                </a:rPr>
                <a:t>الحصة 3</a:t>
              </a:r>
              <a:endParaRPr lang="en-US" sz="4400" b="1" dirty="0">
                <a:solidFill>
                  <a:prstClr val="white"/>
                </a:solidFill>
                <a:latin typeface="Microsoft Uighur" panose="02000000000000000000" pitchFamily="2" charset="-78"/>
                <a:cs typeface="Microsoft Uighur" panose="02000000000000000000" pitchFamily="2" charset="-78"/>
              </a:endParaRPr>
            </a:p>
          </p:txBody>
        </p:sp>
      </p:grpSp>
      <p:pic>
        <p:nvPicPr>
          <p:cNvPr id="2050" name="Picture 2" descr="الصفحة الرئيسية">
            <a:extLst>
              <a:ext uri="{FF2B5EF4-FFF2-40B4-BE49-F238E27FC236}">
                <a16:creationId xmlns:a16="http://schemas.microsoft.com/office/drawing/2014/main" id="{6639833F-3EB5-41FA-6625-3CC8E815B44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58210" y="657600"/>
            <a:ext cx="9999580" cy="1399942"/>
          </a:xfrm>
          <a:prstGeom prst="rect">
            <a:avLst/>
          </a:prstGeom>
          <a:noFill/>
          <a:extLst>
            <a:ext uri="{909E8E84-426E-40DD-AFC4-6F175D3DCCD1}">
              <a14:hiddenFill xmlns:a14="http://schemas.microsoft.com/office/drawing/2010/main">
                <a:solidFill>
                  <a:srgbClr val="FFFFFF"/>
                </a:solidFill>
              </a14:hiddenFill>
            </a:ext>
          </a:extLst>
        </p:spPr>
      </p:pic>
      <p:sp>
        <p:nvSpPr>
          <p:cNvPr id="12" name="Rectangle : coins arrondis 11">
            <a:extLst>
              <a:ext uri="{FF2B5EF4-FFF2-40B4-BE49-F238E27FC236}">
                <a16:creationId xmlns:a16="http://schemas.microsoft.com/office/drawing/2014/main" id="{6DF3C3DF-BC80-4970-481E-ADCBABF05D3F}"/>
              </a:ext>
            </a:extLst>
          </p:cNvPr>
          <p:cNvSpPr/>
          <p:nvPr/>
        </p:nvSpPr>
        <p:spPr>
          <a:xfrm>
            <a:off x="4374867" y="6337711"/>
            <a:ext cx="3418547" cy="813494"/>
          </a:xfrm>
          <a:prstGeom prst="roundRect">
            <a:avLst>
              <a:gd name="adj" fmla="val 32324"/>
            </a:avLst>
          </a:prstGeom>
          <a:solidFill>
            <a:srgbClr val="0097B2"/>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r>
              <a:rPr lang="ar-MA" sz="4000" b="1" dirty="0">
                <a:solidFill>
                  <a:prstClr val="white"/>
                </a:solidFill>
                <a:latin typeface="Microsoft Uighur" panose="02000000000000000000" pitchFamily="2" charset="-78"/>
                <a:cs typeface="Microsoft Uighur" panose="02000000000000000000" pitchFamily="2" charset="-78"/>
              </a:rPr>
              <a:t>ضرب</a:t>
            </a:r>
            <a:endParaRPr lang="fr-MA" sz="4000" b="1" dirty="0">
              <a:solidFill>
                <a:prstClr val="white"/>
              </a:solidFill>
              <a:latin typeface="Microsoft Uighur" panose="02000000000000000000" pitchFamily="2" charset="-78"/>
              <a:cs typeface="Microsoft Uighur" panose="02000000000000000000" pitchFamily="2" charset="-78"/>
            </a:endParaRPr>
          </a:p>
        </p:txBody>
      </p:sp>
      <p:sp>
        <p:nvSpPr>
          <p:cNvPr id="8" name="Ellipse 7">
            <a:extLst>
              <a:ext uri="{FF2B5EF4-FFF2-40B4-BE49-F238E27FC236}">
                <a16:creationId xmlns:a16="http://schemas.microsoft.com/office/drawing/2014/main" id="{1279739E-FA6F-27BB-DBC4-1A1F427472A5}"/>
              </a:ext>
            </a:extLst>
          </p:cNvPr>
          <p:cNvSpPr/>
          <p:nvPr/>
        </p:nvSpPr>
        <p:spPr>
          <a:xfrm>
            <a:off x="7433486" y="5939434"/>
            <a:ext cx="2072355" cy="2134760"/>
          </a:xfrm>
          <a:prstGeom prst="ellipse">
            <a:avLst/>
          </a:prstGeom>
          <a:solidFill>
            <a:srgbClr val="F98F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r>
              <a:rPr lang="ar-SA" sz="4400" b="1" dirty="0">
                <a:latin typeface="Microsoft Uighur" panose="02000000000000000000" pitchFamily="2" charset="-78"/>
                <a:cs typeface="Microsoft Uighur" panose="02000000000000000000" pitchFamily="2" charset="-78"/>
              </a:rPr>
              <a:t>المسار</a:t>
            </a:r>
            <a:r>
              <a:rPr lang="ar-MA" sz="4400" b="1">
                <a:latin typeface="Microsoft Uighur" panose="02000000000000000000" pitchFamily="2" charset="-78"/>
                <a:cs typeface="Microsoft Uighur" panose="02000000000000000000" pitchFamily="2" charset="-78"/>
              </a:rPr>
              <a:t> 1</a:t>
            </a:r>
            <a:endParaRPr lang="ar-SA" sz="4400" b="1" dirty="0">
              <a:latin typeface="Microsoft Uighur" panose="02000000000000000000" pitchFamily="2" charset="-78"/>
              <a:cs typeface="Microsoft Uighur" panose="02000000000000000000" pitchFamily="2" charset="-78"/>
            </a:endParaRPr>
          </a:p>
        </p:txBody>
      </p:sp>
      <p:pic>
        <p:nvPicPr>
          <p:cNvPr id="14" name="Image 13" descr="Une image contenant capture d’écran, ligne, Graphique, conception&#10;&#10;Le contenu généré par l’IA peut être incorrect.">
            <a:extLst>
              <a:ext uri="{FF2B5EF4-FFF2-40B4-BE49-F238E27FC236}">
                <a16:creationId xmlns:a16="http://schemas.microsoft.com/office/drawing/2014/main" id="{85FFBA39-F1A6-F572-421F-35553D52C2D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88255" y="7413974"/>
            <a:ext cx="3063526" cy="3063526"/>
          </a:xfrm>
          <a:prstGeom prst="rect">
            <a:avLst/>
          </a:prstGeom>
        </p:spPr>
      </p:pic>
      <p:pic>
        <p:nvPicPr>
          <p:cNvPr id="15" name="Image 14" descr="Une image contenant Graphique, Caractère coloré, graphisme, Police&#10;&#10;Le contenu généré par l’IA peut être incorrect.">
            <a:extLst>
              <a:ext uri="{FF2B5EF4-FFF2-40B4-BE49-F238E27FC236}">
                <a16:creationId xmlns:a16="http://schemas.microsoft.com/office/drawing/2014/main" id="{27481252-6931-A99A-AF05-0FA2124BDBE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346425" y="7828525"/>
            <a:ext cx="2648975" cy="2648975"/>
          </a:xfrm>
          <a:prstGeom prst="rect">
            <a:avLst/>
          </a:prstGeom>
        </p:spPr>
      </p:pic>
      <p:pic>
        <p:nvPicPr>
          <p:cNvPr id="17" name="Image 16" descr="Une image contenant symbole, capture d’écran, conception&#10;&#10;Le contenu généré par l’IA peut être incorrect.">
            <a:extLst>
              <a:ext uri="{FF2B5EF4-FFF2-40B4-BE49-F238E27FC236}">
                <a16:creationId xmlns:a16="http://schemas.microsoft.com/office/drawing/2014/main" id="{195FDF21-CBDC-AD79-08C0-1C60C5891DC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966904" y="3783357"/>
            <a:ext cx="2539233" cy="2539233"/>
          </a:xfrm>
          <a:prstGeom prst="rect">
            <a:avLst/>
          </a:prstGeom>
        </p:spPr>
      </p:pic>
      <p:sp>
        <p:nvSpPr>
          <p:cNvPr id="13" name="TextBox 3">
            <a:extLst>
              <a:ext uri="{FF2B5EF4-FFF2-40B4-BE49-F238E27FC236}">
                <a16:creationId xmlns:a16="http://schemas.microsoft.com/office/drawing/2014/main" id="{91603CC8-916E-6FBF-A24D-27A1DA4DD6EC}"/>
              </a:ext>
            </a:extLst>
          </p:cNvPr>
          <p:cNvSpPr txBox="1"/>
          <p:nvPr/>
        </p:nvSpPr>
        <p:spPr>
          <a:xfrm>
            <a:off x="10894387" y="4305300"/>
            <a:ext cx="2642230" cy="1231106"/>
          </a:xfrm>
          <a:prstGeom prst="rect">
            <a:avLst/>
          </a:prstGeom>
        </p:spPr>
        <p:txBody>
          <a:bodyPr wrap="square" lIns="0" tIns="0" rIns="0" bIns="0" rtlCol="0" anchor="t">
            <a:spAutoFit/>
          </a:bodyPr>
          <a:lstStyle/>
          <a:p>
            <a:pPr algn="ctr" defTabSz="685834"/>
            <a:r>
              <a:rPr lang="ar-SA" sz="4000" b="1" dirty="0">
                <a:solidFill>
                  <a:srgbClr val="01070A"/>
                </a:solidFill>
                <a:latin typeface="Microsoft Uighur" panose="02000000000000000000" pitchFamily="2" charset="-78"/>
                <a:cs typeface="Microsoft Uighur" panose="02000000000000000000" pitchFamily="2" charset="-78"/>
              </a:rPr>
              <a:t>المستوى</a:t>
            </a:r>
          </a:p>
          <a:p>
            <a:pPr algn="ctr" defTabSz="685834"/>
            <a:r>
              <a:rPr lang="ar-MA" sz="4000" b="1" dirty="0">
                <a:solidFill>
                  <a:srgbClr val="01070A"/>
                </a:solidFill>
                <a:latin typeface="Microsoft Uighur" panose="02000000000000000000" pitchFamily="2" charset="-78"/>
                <a:cs typeface="Microsoft Uighur" panose="02000000000000000000" pitchFamily="2" charset="-78"/>
              </a:rPr>
              <a:t>5</a:t>
            </a:r>
            <a:endParaRPr lang="en-US" sz="4000" b="1" dirty="0">
              <a:solidFill>
                <a:srgbClr val="1F497D"/>
              </a:solidFill>
              <a:latin typeface="Microsoft Uighur" panose="02000000000000000000" pitchFamily="2" charset="-78"/>
              <a:cs typeface="Microsoft Uighur" panose="02000000000000000000" pitchFamily="2" charset="-78"/>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E7BD1A-FE39-7BDF-45B6-D7689558B919}"/>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4288293A-4E92-41B3-A7BC-DCD582C6523E}"/>
              </a:ext>
            </a:extLst>
          </p:cNvPr>
          <p:cNvSpPr/>
          <p:nvPr/>
        </p:nvSpPr>
        <p:spPr>
          <a:xfrm>
            <a:off x="-1" y="1537966"/>
            <a:ext cx="13716001" cy="8749033"/>
          </a:xfrm>
          <a:prstGeom prst="rect">
            <a:avLst/>
          </a:prstGeom>
          <a:solidFill>
            <a:srgbClr val="7ACFB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FB3C5B06-2EBA-66CA-353E-B52CBB573A13}"/>
              </a:ext>
            </a:extLst>
          </p:cNvPr>
          <p:cNvSpPr/>
          <p:nvPr/>
        </p:nvSpPr>
        <p:spPr>
          <a:xfrm>
            <a:off x="275854" y="1790700"/>
            <a:ext cx="13164293" cy="81534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2CD33DA4-F21B-727A-2F2D-1EE6ACCA4145}"/>
              </a:ext>
            </a:extLst>
          </p:cNvPr>
          <p:cNvSpPr/>
          <p:nvPr/>
        </p:nvSpPr>
        <p:spPr>
          <a:xfrm>
            <a:off x="-1" y="644347"/>
            <a:ext cx="13716001" cy="847642"/>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6C4EF87B-108A-AA7A-13F7-22D743B96619}"/>
              </a:ext>
            </a:extLst>
          </p:cNvPr>
          <p:cNvSpPr txBox="1"/>
          <p:nvPr/>
        </p:nvSpPr>
        <p:spPr>
          <a:xfrm>
            <a:off x="1905000" y="863026"/>
            <a:ext cx="10534617" cy="584775"/>
          </a:xfrm>
          <a:prstGeom prst="rect">
            <a:avLst/>
          </a:prstGeom>
          <a:noFill/>
        </p:spPr>
        <p:txBody>
          <a:bodyPr wrap="square" rtlCol="0">
            <a:spAutoFit/>
          </a:bodyPr>
          <a:lstStyle/>
          <a:p>
            <a:pPr algn="r" defTabSz="685834" rtl="1"/>
            <a:r>
              <a:rPr lang="ar-MA" sz="3200" dirty="0">
                <a:solidFill>
                  <a:schemeClr val="bg1">
                    <a:lumMod val="75000"/>
                  </a:schemeClr>
                </a:solidFill>
                <a:latin typeface="Microsoft Uighur" panose="02000000000000000000" pitchFamily="2" charset="-78"/>
                <a:cs typeface="Microsoft Uighur" panose="02000000000000000000" pitchFamily="2" charset="-78"/>
              </a:rPr>
              <a:t>أبنائي الأعزاء، ضعوا اللوحة والقلم والكراسة في القمطر، س</a:t>
            </a:r>
            <a:r>
              <a:rPr lang="ar-SA" sz="3200" dirty="0" err="1">
                <a:solidFill>
                  <a:schemeClr val="bg1">
                    <a:lumMod val="75000"/>
                  </a:schemeClr>
                </a:solidFill>
                <a:latin typeface="Microsoft Uighur" panose="02000000000000000000" pitchFamily="2" charset="-78"/>
                <a:cs typeface="Microsoft Uighur" panose="02000000000000000000" pitchFamily="2" charset="-78"/>
              </a:rPr>
              <a:t>ت</a:t>
            </a:r>
            <a:r>
              <a:rPr lang="ar-MA" sz="3200" dirty="0">
                <a:solidFill>
                  <a:schemeClr val="bg1">
                    <a:lumMod val="75000"/>
                  </a:schemeClr>
                </a:solidFill>
                <a:latin typeface="Microsoft Uighur" panose="02000000000000000000" pitchFamily="2" charset="-78"/>
                <a:cs typeface="Microsoft Uighur" panose="02000000000000000000" pitchFamily="2" charset="-78"/>
              </a:rPr>
              <a:t>حتاجونها في هذه الحصة.</a:t>
            </a:r>
          </a:p>
        </p:txBody>
      </p:sp>
      <p:sp>
        <p:nvSpPr>
          <p:cNvPr id="3" name="Freeform 8">
            <a:extLst>
              <a:ext uri="{FF2B5EF4-FFF2-40B4-BE49-F238E27FC236}">
                <a16:creationId xmlns:a16="http://schemas.microsoft.com/office/drawing/2014/main" id="{0B03A6E4-D791-0664-B5DC-6865F659EF74}"/>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sp>
        <p:nvSpPr>
          <p:cNvPr id="7" name="Rectangle : coins arrondis 6">
            <a:extLst>
              <a:ext uri="{FF2B5EF4-FFF2-40B4-BE49-F238E27FC236}">
                <a16:creationId xmlns:a16="http://schemas.microsoft.com/office/drawing/2014/main" id="{4B759D9E-8607-3B59-444E-407D74902FEB}"/>
              </a:ext>
            </a:extLst>
          </p:cNvPr>
          <p:cNvSpPr/>
          <p:nvPr/>
        </p:nvSpPr>
        <p:spPr>
          <a:xfrm>
            <a:off x="1014227" y="6441792"/>
            <a:ext cx="1981200" cy="685800"/>
          </a:xfrm>
          <a:prstGeom prst="roundRect">
            <a:avLst/>
          </a:prstGeom>
          <a:solidFill>
            <a:srgbClr val="7ACFB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r>
              <a:rPr lang="ar-SA" sz="3200" dirty="0">
                <a:solidFill>
                  <a:schemeClr val="bg1"/>
                </a:solidFill>
                <a:latin typeface="Microsoft Uighur" panose="02000000000000000000" pitchFamily="2" charset="-78"/>
                <a:cs typeface="Microsoft Uighur" panose="02000000000000000000" pitchFamily="2" charset="-78"/>
              </a:rPr>
              <a:t>كراسة</a:t>
            </a:r>
            <a:endParaRPr lang="fr-FR" sz="3200" dirty="0">
              <a:solidFill>
                <a:schemeClr val="bg1"/>
              </a:solidFill>
              <a:latin typeface="Microsoft Uighur" panose="02000000000000000000" pitchFamily="2" charset="-78"/>
              <a:cs typeface="Microsoft Uighur" panose="02000000000000000000" pitchFamily="2" charset="-78"/>
            </a:endParaRPr>
          </a:p>
        </p:txBody>
      </p:sp>
      <p:sp>
        <p:nvSpPr>
          <p:cNvPr id="9" name="Rectangle : coins arrondis 8">
            <a:extLst>
              <a:ext uri="{FF2B5EF4-FFF2-40B4-BE49-F238E27FC236}">
                <a16:creationId xmlns:a16="http://schemas.microsoft.com/office/drawing/2014/main" id="{9D49095E-06EB-DFB1-985B-687705CB7474}"/>
              </a:ext>
            </a:extLst>
          </p:cNvPr>
          <p:cNvSpPr/>
          <p:nvPr/>
        </p:nvSpPr>
        <p:spPr>
          <a:xfrm>
            <a:off x="6724821" y="6441792"/>
            <a:ext cx="1981200" cy="685800"/>
          </a:xfrm>
          <a:prstGeom prst="roundRect">
            <a:avLst/>
          </a:prstGeom>
          <a:solidFill>
            <a:srgbClr val="7ACFB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r>
              <a:rPr lang="ar-SA" sz="3200" dirty="0">
                <a:latin typeface="Microsoft Uighur" panose="02000000000000000000" pitchFamily="2" charset="-78"/>
                <a:cs typeface="Microsoft Uighur" panose="02000000000000000000" pitchFamily="2" charset="-78"/>
              </a:rPr>
              <a:t>قلم الرصاص</a:t>
            </a:r>
            <a:endParaRPr lang="fr-FR" sz="3200" dirty="0">
              <a:latin typeface="Microsoft Uighur" panose="02000000000000000000" pitchFamily="2" charset="-78"/>
              <a:cs typeface="Microsoft Uighur" panose="02000000000000000000" pitchFamily="2" charset="-78"/>
            </a:endParaRPr>
          </a:p>
        </p:txBody>
      </p:sp>
      <p:sp>
        <p:nvSpPr>
          <p:cNvPr id="10" name="Rectangle : coins arrondis 9">
            <a:extLst>
              <a:ext uri="{FF2B5EF4-FFF2-40B4-BE49-F238E27FC236}">
                <a16:creationId xmlns:a16="http://schemas.microsoft.com/office/drawing/2014/main" id="{EFBACE6E-3932-951B-7F06-875255624020}"/>
              </a:ext>
            </a:extLst>
          </p:cNvPr>
          <p:cNvSpPr/>
          <p:nvPr/>
        </p:nvSpPr>
        <p:spPr>
          <a:xfrm>
            <a:off x="9699936" y="6441792"/>
            <a:ext cx="2409454" cy="685800"/>
          </a:xfrm>
          <a:prstGeom prst="roundRect">
            <a:avLst/>
          </a:prstGeom>
          <a:solidFill>
            <a:srgbClr val="7ACFB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r>
              <a:rPr lang="ar-SA" sz="3200" dirty="0">
                <a:latin typeface="Microsoft Uighur" panose="02000000000000000000" pitchFamily="2" charset="-78"/>
                <a:cs typeface="Microsoft Uighur" panose="02000000000000000000" pitchFamily="2" charset="-78"/>
              </a:rPr>
              <a:t>لوحة</a:t>
            </a:r>
            <a:endParaRPr lang="fr-FR" sz="3200" dirty="0">
              <a:latin typeface="Microsoft Uighur" panose="02000000000000000000" pitchFamily="2" charset="-78"/>
              <a:cs typeface="Microsoft Uighur" panose="02000000000000000000" pitchFamily="2" charset="-78"/>
            </a:endParaRPr>
          </a:p>
        </p:txBody>
      </p:sp>
      <p:graphicFrame>
        <p:nvGraphicFramePr>
          <p:cNvPr id="4" name="Tableau 3">
            <a:extLst>
              <a:ext uri="{FF2B5EF4-FFF2-40B4-BE49-F238E27FC236}">
                <a16:creationId xmlns:a16="http://schemas.microsoft.com/office/drawing/2014/main" id="{020964A2-754F-A0B0-FC79-3E0B728DE224}"/>
              </a:ext>
            </a:extLst>
          </p:cNvPr>
          <p:cNvGraphicFramePr>
            <a:graphicFrameLocks noGrp="1"/>
          </p:cNvGraphicFramePr>
          <p:nvPr>
            <p:extLst>
              <p:ext uri="{D42A27DB-BD31-4B8C-83A1-F6EECF244321}">
                <p14:modId xmlns:p14="http://schemas.microsoft.com/office/powerpoint/2010/main" val="744994653"/>
              </p:ext>
            </p:extLst>
          </p:nvPr>
        </p:nvGraphicFramePr>
        <p:xfrm>
          <a:off x="0" y="0"/>
          <a:ext cx="13716000" cy="712299"/>
        </p:xfrm>
        <a:graphic>
          <a:graphicData uri="http://schemas.openxmlformats.org/drawingml/2006/table">
            <a:tbl>
              <a:tblPr firstRow="1" bandRow="1">
                <a:tableStyleId>{5C22544A-7EE6-4342-B048-85BDC9FD1C3A}</a:tableStyleId>
              </a:tblPr>
              <a:tblGrid>
                <a:gridCol w="2209800">
                  <a:extLst>
                    <a:ext uri="{9D8B030D-6E8A-4147-A177-3AD203B41FA5}">
                      <a16:colId xmlns:a16="http://schemas.microsoft.com/office/drawing/2014/main" val="1291277174"/>
                    </a:ext>
                  </a:extLst>
                </a:gridCol>
                <a:gridCol w="2590800">
                  <a:extLst>
                    <a:ext uri="{9D8B030D-6E8A-4147-A177-3AD203B41FA5}">
                      <a16:colId xmlns:a16="http://schemas.microsoft.com/office/drawing/2014/main" val="2564387403"/>
                    </a:ext>
                  </a:extLst>
                </a:gridCol>
                <a:gridCol w="2286000">
                  <a:extLst>
                    <a:ext uri="{9D8B030D-6E8A-4147-A177-3AD203B41FA5}">
                      <a16:colId xmlns:a16="http://schemas.microsoft.com/office/drawing/2014/main" val="1939186804"/>
                    </a:ext>
                  </a:extLst>
                </a:gridCol>
                <a:gridCol w="2209800">
                  <a:extLst>
                    <a:ext uri="{9D8B030D-6E8A-4147-A177-3AD203B41FA5}">
                      <a16:colId xmlns:a16="http://schemas.microsoft.com/office/drawing/2014/main" val="3853007050"/>
                    </a:ext>
                  </a:extLst>
                </a:gridCol>
                <a:gridCol w="4419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افتتاح الحصة</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7ACFB0"/>
                    </a:solidFill>
                  </a:tcPr>
                </a:tc>
                <a:extLst>
                  <a:ext uri="{0D108BD9-81ED-4DB2-BD59-A6C34878D82A}">
                    <a16:rowId xmlns:a16="http://schemas.microsoft.com/office/drawing/2014/main" val="3603593038"/>
                  </a:ext>
                </a:extLst>
              </a:tr>
            </a:tbl>
          </a:graphicData>
        </a:graphic>
      </p:graphicFrame>
      <p:pic>
        <p:nvPicPr>
          <p:cNvPr id="5" name="Picture 4">
            <a:extLst>
              <a:ext uri="{FF2B5EF4-FFF2-40B4-BE49-F238E27FC236}">
                <a16:creationId xmlns:a16="http://schemas.microsoft.com/office/drawing/2014/main" id="{1290F031-40BF-5A06-E91B-D443AFCF008A}"/>
              </a:ext>
            </a:extLst>
          </p:cNvPr>
          <p:cNvPicPr>
            <a:picLocks noChangeAspect="1"/>
          </p:cNvPicPr>
          <p:nvPr/>
        </p:nvPicPr>
        <p:blipFill rotWithShape="1">
          <a:blip r:embed="rId5"/>
          <a:srcRect l="11025" t="14561" r="11389" b="14089"/>
          <a:stretch>
            <a:fillRect/>
          </a:stretch>
        </p:blipFill>
        <p:spPr>
          <a:xfrm>
            <a:off x="9296400" y="4009482"/>
            <a:ext cx="2910470" cy="2069668"/>
          </a:xfrm>
          <a:prstGeom prst="roundRect">
            <a:avLst/>
          </a:prstGeom>
        </p:spPr>
      </p:pic>
      <p:pic>
        <p:nvPicPr>
          <p:cNvPr id="12" name="Image 11" descr="Une image contenant illustration&#10;&#10;Le contenu généré par l’IA peut être incorrect.">
            <a:extLst>
              <a:ext uri="{FF2B5EF4-FFF2-40B4-BE49-F238E27FC236}">
                <a16:creationId xmlns:a16="http://schemas.microsoft.com/office/drawing/2014/main" id="{32DCAF6E-9E5A-D9C1-63B7-B5790A0BFBF4}"/>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459270" y="4026109"/>
            <a:ext cx="2244168" cy="2244168"/>
          </a:xfrm>
          <a:prstGeom prst="rect">
            <a:avLst/>
          </a:prstGeom>
        </p:spPr>
      </p:pic>
      <p:pic>
        <p:nvPicPr>
          <p:cNvPr id="20" name="Image 19">
            <a:extLst>
              <a:ext uri="{FF2B5EF4-FFF2-40B4-BE49-F238E27FC236}">
                <a16:creationId xmlns:a16="http://schemas.microsoft.com/office/drawing/2014/main" id="{9C4BB3C8-33B4-6B90-52A9-4B4EA1E1D309}"/>
              </a:ext>
            </a:extLst>
          </p:cNvPr>
          <p:cNvPicPr>
            <a:picLocks noChangeAspect="1"/>
          </p:cNvPicPr>
          <p:nvPr/>
        </p:nvPicPr>
        <p:blipFill>
          <a:blip r:embed="rId7" cstate="print">
            <a:extLst>
              <a:ext uri="{28A0092B-C50C-407E-A947-70E740481C1C}">
                <a14:useLocalDpi xmlns:a14="http://schemas.microsoft.com/office/drawing/2010/main" val="0"/>
              </a:ext>
            </a:extLst>
          </a:blip>
          <a:srcRect l="387" r="387"/>
          <a:stretch/>
        </p:blipFill>
        <p:spPr>
          <a:xfrm>
            <a:off x="1247110" y="3788858"/>
            <a:ext cx="1853394" cy="2464792"/>
          </a:xfrm>
          <a:prstGeom prst="rect">
            <a:avLst/>
          </a:prstGeom>
        </p:spPr>
      </p:pic>
      <p:pic>
        <p:nvPicPr>
          <p:cNvPr id="2" name="Image 1" descr="Une image contenant dessin humoristique, dessin, capture d’écran, Dessin d’enfant&#10;&#10;Description générée automatiquement">
            <a:extLst>
              <a:ext uri="{FF2B5EF4-FFF2-40B4-BE49-F238E27FC236}">
                <a16:creationId xmlns:a16="http://schemas.microsoft.com/office/drawing/2014/main" id="{C65D06D5-468A-F820-08FD-509EB448027E}"/>
              </a:ext>
            </a:extLst>
          </p:cNvPr>
          <p:cNvPicPr>
            <a:picLocks noChangeAspect="1"/>
          </p:cNvPicPr>
          <p:nvPr>
            <p:custDataLst>
              <p:tags r:id="rId1"/>
            </p:custDataLst>
          </p:nvPr>
        </p:nvPicPr>
        <p:blipFill>
          <a:blip r:embed="rId8" cstate="print">
            <a:extLst>
              <a:ext uri="{28A0092B-C50C-407E-A947-70E740481C1C}">
                <a14:useLocalDpi xmlns:a14="http://schemas.microsoft.com/office/drawing/2010/main" val="0"/>
              </a:ext>
            </a:extLst>
          </a:blip>
          <a:srcRect l="29731" t="56294" r="43963" b="7778"/>
          <a:stretch/>
        </p:blipFill>
        <p:spPr>
          <a:xfrm>
            <a:off x="3884734" y="4046128"/>
            <a:ext cx="1511389" cy="2069668"/>
          </a:xfrm>
          <a:prstGeom prst="rect">
            <a:avLst/>
          </a:prstGeom>
        </p:spPr>
      </p:pic>
      <p:sp>
        <p:nvSpPr>
          <p:cNvPr id="6" name="Rectangle : coins arrondis 5">
            <a:extLst>
              <a:ext uri="{FF2B5EF4-FFF2-40B4-BE49-F238E27FC236}">
                <a16:creationId xmlns:a16="http://schemas.microsoft.com/office/drawing/2014/main" id="{7B971DA1-3C01-7970-1A46-20F644813AB4}"/>
              </a:ext>
            </a:extLst>
          </p:cNvPr>
          <p:cNvSpPr/>
          <p:nvPr/>
        </p:nvSpPr>
        <p:spPr>
          <a:xfrm>
            <a:off x="3741401" y="6441792"/>
            <a:ext cx="1981200" cy="685800"/>
          </a:xfrm>
          <a:prstGeom prst="roundRect">
            <a:avLst/>
          </a:prstGeom>
          <a:solidFill>
            <a:srgbClr val="7ACFB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r>
              <a:rPr lang="ar-SA" sz="3200" dirty="0">
                <a:latin typeface="Microsoft Uighur" panose="02000000000000000000" pitchFamily="2" charset="-78"/>
                <a:cs typeface="Microsoft Uighur" panose="02000000000000000000" pitchFamily="2" charset="-78"/>
              </a:rPr>
              <a:t>دفتر البحث</a:t>
            </a:r>
            <a:endParaRPr lang="fr-FR" sz="3200" dirty="0">
              <a:latin typeface="Microsoft Uighur" panose="02000000000000000000" pitchFamily="2" charset="-78"/>
              <a:cs typeface="Microsoft Uighur" panose="02000000000000000000" pitchFamily="2" charset="-78"/>
            </a:endParaRPr>
          </a:p>
        </p:txBody>
      </p:sp>
      <p:pic>
        <p:nvPicPr>
          <p:cNvPr id="11" name="Image 10">
            <a:extLst>
              <a:ext uri="{FF2B5EF4-FFF2-40B4-BE49-F238E27FC236}">
                <a16:creationId xmlns:a16="http://schemas.microsoft.com/office/drawing/2014/main" id="{B8A0D0CD-5209-C7CD-1B28-0088AF941B2B}"/>
              </a:ext>
            </a:extLst>
          </p:cNvPr>
          <p:cNvPicPr>
            <a:picLocks noChangeAspect="1"/>
          </p:cNvPicPr>
          <p:nvPr/>
        </p:nvPicPr>
        <p:blipFill>
          <a:blip r:embed="rId9"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337872" y="800100"/>
            <a:ext cx="755373" cy="628963"/>
          </a:xfrm>
          <a:prstGeom prst="rect">
            <a:avLst/>
          </a:prstGeom>
          <a:ln w="19050">
            <a:noFill/>
          </a:ln>
          <a:effectLst/>
        </p:spPr>
      </p:pic>
    </p:spTree>
    <p:extLst>
      <p:ext uri="{BB962C8B-B14F-4D97-AF65-F5344CB8AC3E}">
        <p14:creationId xmlns:p14="http://schemas.microsoft.com/office/powerpoint/2010/main" val="25774828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03F665-24F9-0CB2-7722-B15F6987C13F}"/>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A984F0E9-E2D2-DBAF-B662-7DDB2DF11040}"/>
              </a:ext>
            </a:extLst>
          </p:cNvPr>
          <p:cNvSpPr/>
          <p:nvPr/>
        </p:nvSpPr>
        <p:spPr>
          <a:xfrm>
            <a:off x="-1" y="1478568"/>
            <a:ext cx="13716001" cy="8808431"/>
          </a:xfrm>
          <a:prstGeom prst="rect">
            <a:avLst/>
          </a:prstGeom>
          <a:solidFill>
            <a:srgbClr val="7ACFB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BB1F68F6-98FA-E650-288E-8738BF9F2510}"/>
              </a:ext>
            </a:extLst>
          </p:cNvPr>
          <p:cNvSpPr/>
          <p:nvPr/>
        </p:nvSpPr>
        <p:spPr>
          <a:xfrm>
            <a:off x="275852" y="1806083"/>
            <a:ext cx="13164293" cy="81534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7BA20754-305B-6278-0D81-9CD1204C51E9}"/>
              </a:ext>
            </a:extLst>
          </p:cNvPr>
          <p:cNvSpPr/>
          <p:nvPr/>
        </p:nvSpPr>
        <p:spPr>
          <a:xfrm>
            <a:off x="-1" y="712299"/>
            <a:ext cx="13716001" cy="779690"/>
          </a:xfrm>
          <a:prstGeom prst="roundRect">
            <a:avLst>
              <a:gd name="adj" fmla="val 14434"/>
            </a:avLst>
          </a:prstGeom>
          <a:solidFill>
            <a:schemeClr val="bg1">
              <a:lumMod val="95000"/>
            </a:schemeClr>
          </a:solidFill>
          <a:ln w="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801CE61A-BFF9-E0E0-AB05-0ACA9A3DBBC5}"/>
              </a:ext>
            </a:extLst>
          </p:cNvPr>
          <p:cNvSpPr txBox="1"/>
          <p:nvPr/>
        </p:nvSpPr>
        <p:spPr>
          <a:xfrm>
            <a:off x="3753062" y="865084"/>
            <a:ext cx="8993588" cy="584775"/>
          </a:xfrm>
          <a:prstGeom prst="rect">
            <a:avLst/>
          </a:prstGeom>
          <a:noFill/>
        </p:spPr>
        <p:txBody>
          <a:bodyPr wrap="square" rtlCol="0">
            <a:spAutoFit/>
          </a:bodyPr>
          <a:lstStyle/>
          <a:p>
            <a:pPr algn="r" defTabSz="685834" rtl="1"/>
            <a:r>
              <a:rPr lang="ar-MA" sz="3200" dirty="0">
                <a:solidFill>
                  <a:schemeClr val="bg1">
                    <a:lumMod val="75000"/>
                  </a:schemeClr>
                </a:solidFill>
                <a:latin typeface="Microsoft Uighur" panose="02000000000000000000" pitchFamily="2" charset="-78"/>
                <a:cs typeface="Microsoft Uighur" panose="02000000000000000000" pitchFamily="2" charset="-78"/>
              </a:rPr>
              <a:t>لسلوك سليم داخل القسم يجب علي أن:</a:t>
            </a:r>
            <a:endParaRPr lang="fr-FR" sz="3200" dirty="0">
              <a:solidFill>
                <a:schemeClr val="bg1">
                  <a:lumMod val="75000"/>
                </a:scheme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BD60DCAD-1E50-1CD4-C30A-F1EA78AF6415}"/>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05F3EB2B-500F-2268-9915-834C181954BA}"/>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09800">
                  <a:extLst>
                    <a:ext uri="{9D8B030D-6E8A-4147-A177-3AD203B41FA5}">
                      <a16:colId xmlns:a16="http://schemas.microsoft.com/office/drawing/2014/main" val="1291277174"/>
                    </a:ext>
                  </a:extLst>
                </a:gridCol>
                <a:gridCol w="2590800">
                  <a:extLst>
                    <a:ext uri="{9D8B030D-6E8A-4147-A177-3AD203B41FA5}">
                      <a16:colId xmlns:a16="http://schemas.microsoft.com/office/drawing/2014/main" val="2564387403"/>
                    </a:ext>
                  </a:extLst>
                </a:gridCol>
                <a:gridCol w="2286000">
                  <a:extLst>
                    <a:ext uri="{9D8B030D-6E8A-4147-A177-3AD203B41FA5}">
                      <a16:colId xmlns:a16="http://schemas.microsoft.com/office/drawing/2014/main" val="1939186804"/>
                    </a:ext>
                  </a:extLst>
                </a:gridCol>
                <a:gridCol w="2209800">
                  <a:extLst>
                    <a:ext uri="{9D8B030D-6E8A-4147-A177-3AD203B41FA5}">
                      <a16:colId xmlns:a16="http://schemas.microsoft.com/office/drawing/2014/main" val="3853007050"/>
                    </a:ext>
                  </a:extLst>
                </a:gridCol>
                <a:gridCol w="4419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افتتاح الحصة</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7ACFB0"/>
                    </a:solidFill>
                  </a:tcPr>
                </a:tc>
                <a:extLst>
                  <a:ext uri="{0D108BD9-81ED-4DB2-BD59-A6C34878D82A}">
                    <a16:rowId xmlns:a16="http://schemas.microsoft.com/office/drawing/2014/main" val="3603593038"/>
                  </a:ext>
                </a:extLst>
              </a:tr>
            </a:tbl>
          </a:graphicData>
        </a:graphic>
      </p:graphicFrame>
      <p:sp>
        <p:nvSpPr>
          <p:cNvPr id="4" name="Étoile à 5 branches 3">
            <a:extLst>
              <a:ext uri="{FF2B5EF4-FFF2-40B4-BE49-F238E27FC236}">
                <a16:creationId xmlns:a16="http://schemas.microsoft.com/office/drawing/2014/main" id="{7B8CF8D3-5DF4-B32E-CB08-C8ABBDD09FB2}"/>
              </a:ext>
            </a:extLst>
          </p:cNvPr>
          <p:cNvSpPr/>
          <p:nvPr/>
        </p:nvSpPr>
        <p:spPr>
          <a:xfrm>
            <a:off x="2255124" y="8573782"/>
            <a:ext cx="919617" cy="1032973"/>
          </a:xfrm>
          <a:prstGeom prst="star5">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endParaRPr lang="fr-FR"/>
          </a:p>
        </p:txBody>
      </p:sp>
      <p:sp>
        <p:nvSpPr>
          <p:cNvPr id="13" name="Rectangle : coins arrondis 12">
            <a:extLst>
              <a:ext uri="{FF2B5EF4-FFF2-40B4-BE49-F238E27FC236}">
                <a16:creationId xmlns:a16="http://schemas.microsoft.com/office/drawing/2014/main" id="{09245B94-0A60-CE79-2855-F5AE025013B8}"/>
              </a:ext>
            </a:extLst>
          </p:cNvPr>
          <p:cNvSpPr/>
          <p:nvPr/>
        </p:nvSpPr>
        <p:spPr>
          <a:xfrm>
            <a:off x="4540188" y="8562828"/>
            <a:ext cx="8231588" cy="1132734"/>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1"/>
            <a:r>
              <a:rPr lang="ar-SA" sz="3200" b="1" dirty="0">
                <a:solidFill>
                  <a:schemeClr val="tx1"/>
                </a:solidFill>
                <a:latin typeface="Microsoft Uighur" panose="02000000000000000000" pitchFamily="2" charset="-78"/>
                <a:cs typeface="Microsoft Uighur" panose="02000000000000000000" pitchFamily="2" charset="-78"/>
              </a:rPr>
              <a:t>سيفوز التلاميذ الذين يلتزمون بهذه السلوك</a:t>
            </a:r>
            <a:r>
              <a:rPr lang="ar-MA" sz="3200" b="1" dirty="0">
                <a:solidFill>
                  <a:schemeClr val="tx1"/>
                </a:solidFill>
                <a:latin typeface="Microsoft Uighur" panose="02000000000000000000" pitchFamily="2" charset="-78"/>
                <a:cs typeface="Microsoft Uighur" panose="02000000000000000000" pitchFamily="2" charset="-78"/>
              </a:rPr>
              <a:t>ات</a:t>
            </a:r>
            <a:r>
              <a:rPr lang="ar-SA" sz="3200" b="1" dirty="0">
                <a:solidFill>
                  <a:schemeClr val="tx1"/>
                </a:solidFill>
                <a:latin typeface="Microsoft Uighur" panose="02000000000000000000" pitchFamily="2" charset="-78"/>
                <a:cs typeface="Microsoft Uighur" panose="02000000000000000000" pitchFamily="2" charset="-78"/>
              </a:rPr>
              <a:t> بنجمة التميز</a:t>
            </a:r>
            <a:endParaRPr lang="fr-FR" sz="3200" b="1" dirty="0">
              <a:solidFill>
                <a:schemeClr val="tx1"/>
              </a:solidFill>
              <a:latin typeface="Microsoft Uighur" panose="02000000000000000000" pitchFamily="2" charset="-78"/>
              <a:cs typeface="Microsoft Uighur" panose="02000000000000000000" pitchFamily="2" charset="-78"/>
            </a:endParaRPr>
          </a:p>
        </p:txBody>
      </p:sp>
      <p:sp>
        <p:nvSpPr>
          <p:cNvPr id="6" name="ZoneTexte 5">
            <a:extLst>
              <a:ext uri="{FF2B5EF4-FFF2-40B4-BE49-F238E27FC236}">
                <a16:creationId xmlns:a16="http://schemas.microsoft.com/office/drawing/2014/main" id="{24372653-2B90-3FB5-0B61-1426C9A769A7}"/>
              </a:ext>
            </a:extLst>
          </p:cNvPr>
          <p:cNvSpPr txBox="1"/>
          <p:nvPr/>
        </p:nvSpPr>
        <p:spPr>
          <a:xfrm>
            <a:off x="4449943" y="2110458"/>
            <a:ext cx="8206462" cy="1022638"/>
          </a:xfrm>
          <a:prstGeom prst="rect">
            <a:avLst/>
          </a:prstGeom>
          <a:noFill/>
        </p:spPr>
        <p:txBody>
          <a:bodyPr wrap="square" rtlCol="0" anchor="ctr">
            <a:spAutoFit/>
          </a:bodyPr>
          <a:lstStyle/>
          <a:p>
            <a:pPr algn="r" rtl="1">
              <a:lnSpc>
                <a:spcPct val="150000"/>
              </a:lnSpc>
            </a:pPr>
            <a:r>
              <a:rPr lang="ar-MA" sz="4400" b="1" dirty="0">
                <a:latin typeface="Microsoft Uighur" panose="02000000000000000000" pitchFamily="2" charset="-78"/>
                <a:cs typeface="Microsoft Uighur" panose="02000000000000000000" pitchFamily="2" charset="-78"/>
              </a:rPr>
              <a:t>أحافظ على أدواتي المدرسية؛</a:t>
            </a:r>
          </a:p>
        </p:txBody>
      </p:sp>
      <p:sp>
        <p:nvSpPr>
          <p:cNvPr id="9" name="ZoneTexte 8">
            <a:extLst>
              <a:ext uri="{FF2B5EF4-FFF2-40B4-BE49-F238E27FC236}">
                <a16:creationId xmlns:a16="http://schemas.microsoft.com/office/drawing/2014/main" id="{0E0221AC-EC05-035F-0BF3-521C6A7C8F06}"/>
              </a:ext>
            </a:extLst>
          </p:cNvPr>
          <p:cNvSpPr txBox="1"/>
          <p:nvPr/>
        </p:nvSpPr>
        <p:spPr>
          <a:xfrm>
            <a:off x="4540188" y="3783707"/>
            <a:ext cx="8206462" cy="1022638"/>
          </a:xfrm>
          <a:prstGeom prst="rect">
            <a:avLst/>
          </a:prstGeom>
          <a:noFill/>
        </p:spPr>
        <p:txBody>
          <a:bodyPr wrap="square" rtlCol="0" anchor="ctr">
            <a:spAutoFit/>
          </a:bodyPr>
          <a:lstStyle/>
          <a:p>
            <a:pPr algn="r" rtl="1">
              <a:lnSpc>
                <a:spcPct val="150000"/>
              </a:lnSpc>
            </a:pPr>
            <a:r>
              <a:rPr lang="ar-MA" sz="4400" b="1" dirty="0">
                <a:latin typeface="Microsoft Uighur" panose="02000000000000000000" pitchFamily="2" charset="-78"/>
                <a:cs typeface="Microsoft Uighur" panose="02000000000000000000" pitchFamily="2" charset="-78"/>
              </a:rPr>
              <a:t>أحافظ على الوسائل المشتركة (</a:t>
            </a:r>
            <a:r>
              <a:rPr lang="ar-MA" sz="4400" b="1" dirty="0" err="1">
                <a:latin typeface="Microsoft Uighur" panose="02000000000000000000" pitchFamily="2" charset="-78"/>
                <a:cs typeface="Microsoft Uighur" panose="02000000000000000000" pitchFamily="2" charset="-78"/>
              </a:rPr>
              <a:t>بركار</a:t>
            </a:r>
            <a:r>
              <a:rPr lang="ar-MA" sz="4400" b="1" dirty="0">
                <a:latin typeface="Microsoft Uighur" panose="02000000000000000000" pitchFamily="2" charset="-78"/>
                <a:cs typeface="Microsoft Uighur" panose="02000000000000000000" pitchFamily="2" charset="-78"/>
              </a:rPr>
              <a:t>، </a:t>
            </a:r>
            <a:r>
              <a:rPr lang="ar-MA" sz="4400" b="1" dirty="0" err="1">
                <a:latin typeface="Microsoft Uighur" panose="02000000000000000000" pitchFamily="2" charset="-78"/>
                <a:cs typeface="Microsoft Uighur" panose="02000000000000000000" pitchFamily="2" charset="-78"/>
              </a:rPr>
              <a:t>مسلاط</a:t>
            </a:r>
            <a:r>
              <a:rPr lang="ar-MA" sz="4400" b="1" dirty="0">
                <a:latin typeface="Microsoft Uighur" panose="02000000000000000000" pitchFamily="2" charset="-78"/>
                <a:cs typeface="Microsoft Uighur" panose="02000000000000000000" pitchFamily="2" charset="-78"/>
              </a:rPr>
              <a:t>، بطاقات...)؛</a:t>
            </a:r>
          </a:p>
        </p:txBody>
      </p:sp>
      <p:sp>
        <p:nvSpPr>
          <p:cNvPr id="10" name="ZoneTexte 9">
            <a:extLst>
              <a:ext uri="{FF2B5EF4-FFF2-40B4-BE49-F238E27FC236}">
                <a16:creationId xmlns:a16="http://schemas.microsoft.com/office/drawing/2014/main" id="{300E774E-5BCE-E059-570F-2B101F5F7EFE}"/>
              </a:ext>
            </a:extLst>
          </p:cNvPr>
          <p:cNvSpPr txBox="1"/>
          <p:nvPr/>
        </p:nvSpPr>
        <p:spPr>
          <a:xfrm>
            <a:off x="4575748" y="5406561"/>
            <a:ext cx="8206462" cy="768900"/>
          </a:xfrm>
          <a:prstGeom prst="rect">
            <a:avLst/>
          </a:prstGeom>
          <a:noFill/>
        </p:spPr>
        <p:txBody>
          <a:bodyPr wrap="square" rtlCol="0" anchor="ctr">
            <a:spAutoFit/>
          </a:bodyPr>
          <a:lstStyle/>
          <a:p>
            <a:pPr algn="r" rtl="1"/>
            <a:r>
              <a:rPr lang="ar-MA" sz="4400" b="1" dirty="0">
                <a:latin typeface="Microsoft Uighur" panose="02000000000000000000" pitchFamily="2" charset="-78"/>
                <a:cs typeface="Microsoft Uighur" panose="02000000000000000000" pitchFamily="2" charset="-78"/>
              </a:rPr>
              <a:t>أحافظ على نظافة الطاولات ونظافة القسم؛</a:t>
            </a:r>
          </a:p>
        </p:txBody>
      </p:sp>
      <p:sp>
        <p:nvSpPr>
          <p:cNvPr id="12" name="ZoneTexte 11">
            <a:extLst>
              <a:ext uri="{FF2B5EF4-FFF2-40B4-BE49-F238E27FC236}">
                <a16:creationId xmlns:a16="http://schemas.microsoft.com/office/drawing/2014/main" id="{F2422A25-FDFA-4C81-763A-F12F167336B2}"/>
              </a:ext>
            </a:extLst>
          </p:cNvPr>
          <p:cNvSpPr txBox="1"/>
          <p:nvPr/>
        </p:nvSpPr>
        <p:spPr>
          <a:xfrm>
            <a:off x="4575748" y="6860910"/>
            <a:ext cx="8206462" cy="768900"/>
          </a:xfrm>
          <a:prstGeom prst="rect">
            <a:avLst/>
          </a:prstGeom>
          <a:noFill/>
        </p:spPr>
        <p:txBody>
          <a:bodyPr wrap="square" rtlCol="0" anchor="ctr">
            <a:spAutoFit/>
          </a:bodyPr>
          <a:lstStyle/>
          <a:p>
            <a:pPr algn="r" rtl="1"/>
            <a:r>
              <a:rPr lang="ar-MA" sz="4400" b="1" dirty="0">
                <a:latin typeface="Microsoft Uighur" panose="02000000000000000000" pitchFamily="2" charset="-78"/>
                <a:cs typeface="Microsoft Uighur" panose="02000000000000000000" pitchFamily="2" charset="-78"/>
              </a:rPr>
              <a:t>أشارك في تزيين فصلي </a:t>
            </a:r>
            <a:r>
              <a:rPr lang="ar-MA" sz="4400" b="1" dirty="0" err="1">
                <a:latin typeface="Microsoft Uighur" panose="02000000000000000000" pitchFamily="2" charset="-78"/>
                <a:cs typeface="Microsoft Uighur" panose="02000000000000000000" pitchFamily="2" charset="-78"/>
              </a:rPr>
              <a:t>بالصويرات</a:t>
            </a:r>
            <a:r>
              <a:rPr lang="ar-MA" sz="4400" b="1" dirty="0">
                <a:latin typeface="Microsoft Uighur" panose="02000000000000000000" pitchFamily="2" charset="-78"/>
                <a:cs typeface="Microsoft Uighur" panose="02000000000000000000" pitchFamily="2" charset="-78"/>
              </a:rPr>
              <a:t> والرسومات.</a:t>
            </a:r>
          </a:p>
        </p:txBody>
      </p:sp>
      <p:pic>
        <p:nvPicPr>
          <p:cNvPr id="16" name="Image 15" descr="Une image contenant meubles, table, habits, dessin humoristique&#10;&#10;Le contenu généré par l’IA peut être incorrect.">
            <a:extLst>
              <a:ext uri="{FF2B5EF4-FFF2-40B4-BE49-F238E27FC236}">
                <a16:creationId xmlns:a16="http://schemas.microsoft.com/office/drawing/2014/main" id="{29D312A4-24BB-987D-7DB2-82BCCB32A8AE}"/>
              </a:ext>
            </a:extLst>
          </p:cNvPr>
          <p:cNvPicPr>
            <a:picLocks noChangeAspect="1"/>
          </p:cNvPicPr>
          <p:nvPr/>
        </p:nvPicPr>
        <p:blipFill>
          <a:blip r:embed="rId4" cstate="print">
            <a:extLst>
              <a:ext uri="{28A0092B-C50C-407E-A947-70E740481C1C}">
                <a14:useLocalDpi xmlns:a14="http://schemas.microsoft.com/office/drawing/2010/main" val="0"/>
              </a:ext>
            </a:extLst>
          </a:blip>
          <a:srcRect r="9033"/>
          <a:stretch>
            <a:fillRect/>
          </a:stretch>
        </p:blipFill>
        <p:spPr>
          <a:xfrm>
            <a:off x="1088913" y="6961409"/>
            <a:ext cx="1626020" cy="1481058"/>
          </a:xfrm>
          <a:prstGeom prst="ellipse">
            <a:avLst/>
          </a:prstGeom>
          <a:ln>
            <a:noFill/>
          </a:ln>
          <a:effectLst>
            <a:softEdge rad="112500"/>
          </a:effectLst>
        </p:spPr>
      </p:pic>
      <p:pic>
        <p:nvPicPr>
          <p:cNvPr id="17" name="Image 16" descr="Une image contenant meubles, dessin humoristique, chaise, table&#10;&#10;Le contenu généré par l’IA peut être incorrect.">
            <a:extLst>
              <a:ext uri="{FF2B5EF4-FFF2-40B4-BE49-F238E27FC236}">
                <a16:creationId xmlns:a16="http://schemas.microsoft.com/office/drawing/2014/main" id="{B1D67344-D82C-BDAE-82EB-C2039B1F1C8B}"/>
              </a:ext>
            </a:extLst>
          </p:cNvPr>
          <p:cNvPicPr>
            <a:picLocks noChangeAspect="1"/>
          </p:cNvPicPr>
          <p:nvPr/>
        </p:nvPicPr>
        <p:blipFill>
          <a:blip r:embed="rId5" cstate="print">
            <a:extLst>
              <a:ext uri="{28A0092B-C50C-407E-A947-70E740481C1C}">
                <a14:useLocalDpi xmlns:a14="http://schemas.microsoft.com/office/drawing/2010/main" val="0"/>
              </a:ext>
            </a:extLst>
          </a:blip>
          <a:srcRect r="9033"/>
          <a:stretch>
            <a:fillRect/>
          </a:stretch>
        </p:blipFill>
        <p:spPr>
          <a:xfrm>
            <a:off x="1053490" y="2005284"/>
            <a:ext cx="1626020" cy="1481058"/>
          </a:xfrm>
          <a:prstGeom prst="ellipse">
            <a:avLst/>
          </a:prstGeom>
          <a:ln>
            <a:noFill/>
          </a:ln>
          <a:effectLst>
            <a:softEdge rad="112500"/>
          </a:effectLst>
        </p:spPr>
      </p:pic>
      <p:pic>
        <p:nvPicPr>
          <p:cNvPr id="18" name="Image 17" descr="Une image contenant meubles, dessin humoristique, table, chaise&#10;&#10;Le contenu généré par l’IA peut être incorrect.">
            <a:extLst>
              <a:ext uri="{FF2B5EF4-FFF2-40B4-BE49-F238E27FC236}">
                <a16:creationId xmlns:a16="http://schemas.microsoft.com/office/drawing/2014/main" id="{0D19371D-248D-A2B1-F31D-F285CE85D95F}"/>
              </a:ext>
            </a:extLst>
          </p:cNvPr>
          <p:cNvPicPr>
            <a:picLocks noChangeAspect="1"/>
          </p:cNvPicPr>
          <p:nvPr/>
        </p:nvPicPr>
        <p:blipFill>
          <a:blip r:embed="rId6" cstate="print">
            <a:extLst>
              <a:ext uri="{28A0092B-C50C-407E-A947-70E740481C1C}">
                <a14:useLocalDpi xmlns:a14="http://schemas.microsoft.com/office/drawing/2010/main" val="0"/>
              </a:ext>
            </a:extLst>
          </a:blip>
          <a:srcRect r="9033"/>
          <a:stretch>
            <a:fillRect/>
          </a:stretch>
        </p:blipFill>
        <p:spPr>
          <a:xfrm>
            <a:off x="1053490" y="3783707"/>
            <a:ext cx="1626020" cy="1481058"/>
          </a:xfrm>
          <a:prstGeom prst="ellipse">
            <a:avLst/>
          </a:prstGeom>
          <a:ln>
            <a:noFill/>
          </a:ln>
          <a:effectLst>
            <a:softEdge rad="112500"/>
          </a:effectLst>
        </p:spPr>
      </p:pic>
      <p:pic>
        <p:nvPicPr>
          <p:cNvPr id="19" name="Image 18" descr="Une image contenant meubles, dessin humoristique, table, chaise&#10;&#10;Le contenu généré par l’IA peut être incorrect.">
            <a:extLst>
              <a:ext uri="{FF2B5EF4-FFF2-40B4-BE49-F238E27FC236}">
                <a16:creationId xmlns:a16="http://schemas.microsoft.com/office/drawing/2014/main" id="{EC51A6C1-9CB9-B379-6ADD-B2023AC13659}"/>
              </a:ext>
            </a:extLst>
          </p:cNvPr>
          <p:cNvPicPr>
            <a:picLocks noChangeAspect="1"/>
          </p:cNvPicPr>
          <p:nvPr/>
        </p:nvPicPr>
        <p:blipFill>
          <a:blip r:embed="rId7" cstate="print">
            <a:extLst>
              <a:ext uri="{28A0092B-C50C-407E-A947-70E740481C1C}">
                <a14:useLocalDpi xmlns:a14="http://schemas.microsoft.com/office/drawing/2010/main" val="0"/>
              </a:ext>
            </a:extLst>
          </a:blip>
          <a:srcRect r="9033"/>
          <a:stretch>
            <a:fillRect/>
          </a:stretch>
        </p:blipFill>
        <p:spPr>
          <a:xfrm>
            <a:off x="1088913" y="5432368"/>
            <a:ext cx="1626020" cy="1481058"/>
          </a:xfrm>
          <a:prstGeom prst="ellipse">
            <a:avLst/>
          </a:prstGeom>
          <a:ln>
            <a:noFill/>
          </a:ln>
          <a:effectLst>
            <a:softEdge rad="112500"/>
          </a:effectLst>
        </p:spPr>
      </p:pic>
    </p:spTree>
    <p:extLst>
      <p:ext uri="{BB962C8B-B14F-4D97-AF65-F5344CB8AC3E}">
        <p14:creationId xmlns:p14="http://schemas.microsoft.com/office/powerpoint/2010/main" val="28683775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mph" presetSubtype="0" grpId="0" nodeType="clickEffect">
                                  <p:stCondLst>
                                    <p:cond delay="0"/>
                                  </p:stCondLst>
                                  <p:childTnLst>
                                    <p:set>
                                      <p:cBhvr>
                                        <p:cTn id="6" dur="indefinite"/>
                                        <p:tgtEl>
                                          <p:spTgt spid="13"/>
                                        </p:tgtEl>
                                        <p:attrNameLst>
                                          <p:attrName>style.opacity</p:attrName>
                                        </p:attrNameLst>
                                      </p:cBhvr>
                                      <p:to>
                                        <p:strVal val="0.5"/>
                                      </p:to>
                                    </p:set>
                                    <p:animEffect filter="image" prLst="opacity: 0.5">
                                      <p:cBhvr rctx="IE">
                                        <p:cTn id="7" dur="indefinite"/>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7" presetClass="emph" presetSubtype="2" fill="hold" nodeType="clickEffect">
                                  <p:stCondLst>
                                    <p:cond delay="0"/>
                                  </p:stCondLst>
                                  <p:childTnLst>
                                    <p:animClr clrSpc="rgb" dir="cw">
                                      <p:cBhvr>
                                        <p:cTn id="11" dur="2000" fill="hold"/>
                                        <p:tgtEl>
                                          <p:spTgt spid="4"/>
                                        </p:tgtEl>
                                        <p:attrNameLst>
                                          <p:attrName>stroke.color</p:attrName>
                                        </p:attrNameLst>
                                      </p:cBhvr>
                                      <p:to>
                                        <a:schemeClr val="accent2"/>
                                      </p:to>
                                    </p:animClr>
                                    <p:set>
                                      <p:cBhvr>
                                        <p:cTn id="12" dur="2000" fill="hold"/>
                                        <p:tgtEl>
                                          <p:spTgt spid="4"/>
                                        </p:tgtEl>
                                        <p:attrNameLst>
                                          <p:attrName>stroke.on</p:attrName>
                                        </p:attrNameLst>
                                      </p:cBhvr>
                                      <p:to>
                                        <p:strVal val="true"/>
                                      </p:to>
                                    </p:se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nodeType="clickEffect">
                                  <p:stCondLst>
                                    <p:cond delay="0"/>
                                  </p:stCondLst>
                                  <p:childTnLst>
                                    <p:set>
                                      <p:cBhvr>
                                        <p:cTn id="16" dur="1" fill="hold">
                                          <p:stCondLst>
                                            <p:cond delay="0"/>
                                          </p:stCondLst>
                                        </p:cTn>
                                        <p:tgtEl>
                                          <p:spTgt spid="6">
                                            <p:txEl>
                                              <p:pRg st="0" end="0"/>
                                            </p:txEl>
                                          </p:spTgt>
                                        </p:tgtEl>
                                        <p:attrNameLst>
                                          <p:attrName>style.visibility</p:attrName>
                                        </p:attrNameLst>
                                      </p:cBhvr>
                                      <p:to>
                                        <p:strVal val="visible"/>
                                      </p:to>
                                    </p:set>
                                    <p:animEffect transition="in" filter="fade">
                                      <p:cBhvr>
                                        <p:cTn id="17" dur="1000"/>
                                        <p:tgtEl>
                                          <p:spTgt spid="6">
                                            <p:txEl>
                                              <p:pRg st="0" end="0"/>
                                            </p:txEl>
                                          </p:spTgt>
                                        </p:tgtEl>
                                      </p:cBhvr>
                                    </p:animEffect>
                                    <p:anim calcmode="lin" valueType="num">
                                      <p:cBhvr>
                                        <p:cTn id="18" dur="1000" fill="hold"/>
                                        <p:tgtEl>
                                          <p:spTgt spid="6">
                                            <p:txEl>
                                              <p:pRg st="0" end="0"/>
                                            </p:txEl>
                                          </p:spTgt>
                                        </p:tgtEl>
                                        <p:attrNameLst>
                                          <p:attrName>ppt_x</p:attrName>
                                        </p:attrNameLst>
                                      </p:cBhvr>
                                      <p:tavLst>
                                        <p:tav tm="0">
                                          <p:val>
                                            <p:strVal val="#ppt_x"/>
                                          </p:val>
                                        </p:tav>
                                        <p:tav tm="100000">
                                          <p:val>
                                            <p:strVal val="#ppt_x"/>
                                          </p:val>
                                        </p:tav>
                                      </p:tavLst>
                                    </p:anim>
                                    <p:anim calcmode="lin" valueType="num">
                                      <p:cBhvr>
                                        <p:cTn id="19" dur="1000" fill="hold"/>
                                        <p:tgtEl>
                                          <p:spTgt spid="6">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nodeType="clickEffect">
                                  <p:stCondLst>
                                    <p:cond delay="0"/>
                                  </p:stCondLst>
                                  <p:childTnLst>
                                    <p:set>
                                      <p:cBhvr>
                                        <p:cTn id="23" dur="1" fill="hold">
                                          <p:stCondLst>
                                            <p:cond delay="0"/>
                                          </p:stCondLst>
                                        </p:cTn>
                                        <p:tgtEl>
                                          <p:spTgt spid="9">
                                            <p:txEl>
                                              <p:pRg st="0" end="0"/>
                                            </p:txEl>
                                          </p:spTgt>
                                        </p:tgtEl>
                                        <p:attrNameLst>
                                          <p:attrName>style.visibility</p:attrName>
                                        </p:attrNameLst>
                                      </p:cBhvr>
                                      <p:to>
                                        <p:strVal val="visible"/>
                                      </p:to>
                                    </p:set>
                                    <p:animEffect transition="in" filter="fade">
                                      <p:cBhvr>
                                        <p:cTn id="24" dur="1000"/>
                                        <p:tgtEl>
                                          <p:spTgt spid="9">
                                            <p:txEl>
                                              <p:pRg st="0" end="0"/>
                                            </p:txEl>
                                          </p:spTgt>
                                        </p:tgtEl>
                                      </p:cBhvr>
                                    </p:animEffect>
                                    <p:anim calcmode="lin" valueType="num">
                                      <p:cBhvr>
                                        <p:cTn id="25" dur="10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26" dur="1000" fill="hold"/>
                                        <p:tgtEl>
                                          <p:spTgt spid="9">
                                            <p:txEl>
                                              <p:pRg st="0" end="0"/>
                                            </p:txEl>
                                          </p:spTgt>
                                        </p:tgtEl>
                                        <p:attrNameLst>
                                          <p:attrName>ppt_y</p:attrName>
                                        </p:attrNameLst>
                                      </p:cBhvr>
                                      <p:tavLst>
                                        <p:tav tm="0">
                                          <p:val>
                                            <p:strVal val="#ppt_y+.1"/>
                                          </p:val>
                                        </p:tav>
                                        <p:tav tm="100000">
                                          <p:val>
                                            <p:strVal val="#ppt_y"/>
                                          </p:val>
                                        </p:tav>
                                      </p:tavLst>
                                    </p:anim>
                                  </p:childTnLst>
                                </p:cTn>
                              </p:par>
                              <p:par>
                                <p:cTn id="27" presetID="42" presetClass="entr" presetSubtype="0" fill="hold" grpId="0" nodeType="withEffect">
                                  <p:stCondLst>
                                    <p:cond delay="0"/>
                                  </p:stCondLst>
                                  <p:childTnLst>
                                    <p:set>
                                      <p:cBhvr>
                                        <p:cTn id="28" dur="1" fill="hold">
                                          <p:stCondLst>
                                            <p:cond delay="0"/>
                                          </p:stCondLst>
                                        </p:cTn>
                                        <p:tgtEl>
                                          <p:spTgt spid="10"/>
                                        </p:tgtEl>
                                        <p:attrNameLst>
                                          <p:attrName>style.visibility</p:attrName>
                                        </p:attrNameLst>
                                      </p:cBhvr>
                                      <p:to>
                                        <p:strVal val="visible"/>
                                      </p:to>
                                    </p:set>
                                    <p:animEffect transition="in" filter="fade">
                                      <p:cBhvr>
                                        <p:cTn id="29" dur="1000"/>
                                        <p:tgtEl>
                                          <p:spTgt spid="10"/>
                                        </p:tgtEl>
                                      </p:cBhvr>
                                    </p:animEffect>
                                    <p:anim calcmode="lin" valueType="num">
                                      <p:cBhvr>
                                        <p:cTn id="30" dur="1000" fill="hold"/>
                                        <p:tgtEl>
                                          <p:spTgt spid="10"/>
                                        </p:tgtEl>
                                        <p:attrNameLst>
                                          <p:attrName>ppt_x</p:attrName>
                                        </p:attrNameLst>
                                      </p:cBhvr>
                                      <p:tavLst>
                                        <p:tav tm="0">
                                          <p:val>
                                            <p:strVal val="#ppt_x"/>
                                          </p:val>
                                        </p:tav>
                                        <p:tav tm="100000">
                                          <p:val>
                                            <p:strVal val="#ppt_x"/>
                                          </p:val>
                                        </p:tav>
                                      </p:tavLst>
                                    </p:anim>
                                    <p:anim calcmode="lin" valueType="num">
                                      <p:cBhvr>
                                        <p:cTn id="31" dur="1000" fill="hold"/>
                                        <p:tgtEl>
                                          <p:spTgt spid="10"/>
                                        </p:tgtEl>
                                        <p:attrNameLst>
                                          <p:attrName>ppt_y</p:attrName>
                                        </p:attrNameLst>
                                      </p:cBhvr>
                                      <p:tavLst>
                                        <p:tav tm="0">
                                          <p:val>
                                            <p:strVal val="#ppt_y+.1"/>
                                          </p:val>
                                        </p:tav>
                                        <p:tav tm="100000">
                                          <p:val>
                                            <p:strVal val="#ppt_y"/>
                                          </p:val>
                                        </p:tav>
                                      </p:tavLst>
                                    </p:anim>
                                  </p:childTnLst>
                                </p:cTn>
                              </p:par>
                              <p:par>
                                <p:cTn id="32" presetID="42" presetClass="entr" presetSubtype="0" fill="hold" grpId="0" nodeType="withEffect">
                                  <p:stCondLst>
                                    <p:cond delay="0"/>
                                  </p:stCondLst>
                                  <p:childTnLst>
                                    <p:set>
                                      <p:cBhvr>
                                        <p:cTn id="33" dur="1" fill="hold">
                                          <p:stCondLst>
                                            <p:cond delay="0"/>
                                          </p:stCondLst>
                                        </p:cTn>
                                        <p:tgtEl>
                                          <p:spTgt spid="12"/>
                                        </p:tgtEl>
                                        <p:attrNameLst>
                                          <p:attrName>style.visibility</p:attrName>
                                        </p:attrNameLst>
                                      </p:cBhvr>
                                      <p:to>
                                        <p:strVal val="visible"/>
                                      </p:to>
                                    </p:set>
                                    <p:animEffect transition="in" filter="fade">
                                      <p:cBhvr>
                                        <p:cTn id="34" dur="1000"/>
                                        <p:tgtEl>
                                          <p:spTgt spid="12"/>
                                        </p:tgtEl>
                                      </p:cBhvr>
                                    </p:animEffect>
                                    <p:anim calcmode="lin" valueType="num">
                                      <p:cBhvr>
                                        <p:cTn id="35" dur="1000" fill="hold"/>
                                        <p:tgtEl>
                                          <p:spTgt spid="12"/>
                                        </p:tgtEl>
                                        <p:attrNameLst>
                                          <p:attrName>ppt_x</p:attrName>
                                        </p:attrNameLst>
                                      </p:cBhvr>
                                      <p:tavLst>
                                        <p:tav tm="0">
                                          <p:val>
                                            <p:strVal val="#ppt_x"/>
                                          </p:val>
                                        </p:tav>
                                        <p:tav tm="100000">
                                          <p:val>
                                            <p:strVal val="#ppt_x"/>
                                          </p:val>
                                        </p:tav>
                                      </p:tavLst>
                                    </p:anim>
                                    <p:anim calcmode="lin" valueType="num">
                                      <p:cBhvr>
                                        <p:cTn id="36"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0" grpId="0"/>
      <p:bldP spid="1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EACE2D-015E-B7EC-476F-459E8622241A}"/>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C86AFFBD-AB31-112E-AE43-5B67F6168BBD}"/>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marL="0" algn="r" defTabSz="685834" rtl="1" eaLnBrk="1" latinLnBrk="0" hangingPunct="1"/>
            <a:endParaRPr lang="fr-MA" sz="1350" dirty="0">
              <a:solidFill>
                <a:prstClr val="black"/>
              </a:solidFill>
              <a:latin typeface="Dosis" pitchFamily="2" charset="0"/>
            </a:endParaRPr>
          </a:p>
        </p:txBody>
      </p:sp>
      <p:sp>
        <p:nvSpPr>
          <p:cNvPr id="4" name="Rectangle : coins arrondis 3">
            <a:extLst>
              <a:ext uri="{FF2B5EF4-FFF2-40B4-BE49-F238E27FC236}">
                <a16:creationId xmlns:a16="http://schemas.microsoft.com/office/drawing/2014/main" id="{903BD3BA-D249-8EF9-31DD-8AADB7BE67FA}"/>
              </a:ext>
            </a:extLst>
          </p:cNvPr>
          <p:cNvSpPr/>
          <p:nvPr/>
        </p:nvSpPr>
        <p:spPr>
          <a:xfrm>
            <a:off x="3652888" y="2889589"/>
            <a:ext cx="632140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spcAft>
                <a:spcPts val="900"/>
              </a:spcAft>
              <a:defRPr/>
            </a:pPr>
            <a:endParaRPr lang="fr-FR" b="1" dirty="0">
              <a:solidFill>
                <a:srgbClr val="FFC000"/>
              </a:solidFill>
              <a:latin typeface="Microsoft Uighur" panose="02000000000000000000" pitchFamily="2" charset="-78"/>
              <a:cs typeface="Microsoft Uighur" panose="02000000000000000000" pitchFamily="2" charset="-78"/>
            </a:endParaRPr>
          </a:p>
        </p:txBody>
      </p:sp>
      <p:sp>
        <p:nvSpPr>
          <p:cNvPr id="3" name="TextBox 6">
            <a:extLst>
              <a:ext uri="{FF2B5EF4-FFF2-40B4-BE49-F238E27FC236}">
                <a16:creationId xmlns:a16="http://schemas.microsoft.com/office/drawing/2014/main" id="{32F623EC-0B80-48F4-46C0-FC83857E0877}"/>
              </a:ext>
            </a:extLst>
          </p:cNvPr>
          <p:cNvSpPr txBox="1"/>
          <p:nvPr/>
        </p:nvSpPr>
        <p:spPr>
          <a:xfrm>
            <a:off x="2183638" y="3896513"/>
            <a:ext cx="8518985" cy="1275349"/>
          </a:xfrm>
          <a:prstGeom prst="rect">
            <a:avLst/>
          </a:prstGeom>
        </p:spPr>
        <p:txBody>
          <a:bodyPr wrap="square" lIns="0" tIns="0" rIns="0" bIns="0" rtlCol="0" anchor="t">
            <a:spAutoFit/>
          </a:bodyPr>
          <a:lstStyle/>
          <a:p>
            <a:pPr algn="ctr" defTabSz="685834" rtl="1">
              <a:lnSpc>
                <a:spcPts val="11099"/>
              </a:lnSpc>
            </a:pPr>
            <a:r>
              <a:rPr lang="fr-FR" sz="5400" dirty="0">
                <a:solidFill>
                  <a:srgbClr val="01070A"/>
                </a:solidFill>
                <a:latin typeface="Microsoft Uighur" panose="02000000000000000000" pitchFamily="2" charset="-78"/>
                <a:cs typeface="Microsoft Uighur" panose="02000000000000000000" pitchFamily="2" charset="-78"/>
              </a:rPr>
              <a:t> </a:t>
            </a:r>
            <a:r>
              <a:rPr lang="ar-SA" sz="5400" dirty="0">
                <a:solidFill>
                  <a:srgbClr val="01070A"/>
                </a:solidFill>
                <a:latin typeface="Microsoft Uighur" panose="02000000000000000000" pitchFamily="2" charset="-78"/>
                <a:cs typeface="Microsoft Uighur" panose="02000000000000000000" pitchFamily="2" charset="-78"/>
              </a:rPr>
              <a:t>نشاط </a:t>
            </a:r>
            <a:r>
              <a:rPr lang="ar-MA" sz="5400" dirty="0">
                <a:solidFill>
                  <a:srgbClr val="01070A"/>
                </a:solidFill>
                <a:latin typeface="Microsoft Uighur" panose="02000000000000000000" pitchFamily="2" charset="-78"/>
                <a:cs typeface="Microsoft Uighur" panose="02000000000000000000" pitchFamily="2" charset="-78"/>
              </a:rPr>
              <a:t>جداول الضرب</a:t>
            </a:r>
            <a:endParaRPr lang="en-US" sz="5400" dirty="0">
              <a:solidFill>
                <a:srgbClr val="01070A"/>
              </a:solidFill>
              <a:latin typeface="Microsoft Uighur" panose="02000000000000000000" pitchFamily="2" charset="-78"/>
              <a:cs typeface="Microsoft Uighur" panose="02000000000000000000" pitchFamily="2" charset="-78"/>
            </a:endParaRPr>
          </a:p>
        </p:txBody>
      </p:sp>
      <p:sp>
        <p:nvSpPr>
          <p:cNvPr id="6" name="TextBox 6">
            <a:extLst>
              <a:ext uri="{FF2B5EF4-FFF2-40B4-BE49-F238E27FC236}">
                <a16:creationId xmlns:a16="http://schemas.microsoft.com/office/drawing/2014/main" id="{C2E63F76-A0FB-495A-0AA7-A1E1B8E1DAA1}"/>
              </a:ext>
            </a:extLst>
          </p:cNvPr>
          <p:cNvSpPr txBox="1"/>
          <p:nvPr/>
        </p:nvSpPr>
        <p:spPr>
          <a:xfrm>
            <a:off x="3870366" y="2596548"/>
            <a:ext cx="5886448" cy="1344599"/>
          </a:xfrm>
          <a:prstGeom prst="rect">
            <a:avLst/>
          </a:prstGeom>
        </p:spPr>
        <p:txBody>
          <a:bodyPr wrap="square" lIns="0" tIns="0" rIns="0" bIns="0" rtlCol="0" anchor="t">
            <a:spAutoFit/>
          </a:bodyPr>
          <a:lstStyle/>
          <a:p>
            <a:pPr algn="ctr" defTabSz="685834">
              <a:lnSpc>
                <a:spcPts val="11099"/>
              </a:lnSpc>
            </a:pPr>
            <a:r>
              <a:rPr lang="ar-MA" sz="7200" dirty="0">
                <a:solidFill>
                  <a:srgbClr val="01070A"/>
                </a:solidFill>
                <a:latin typeface="Microsoft Uighur" panose="02000000000000000000" pitchFamily="2" charset="-78"/>
                <a:cs typeface="Microsoft Uighur" panose="02000000000000000000" pitchFamily="2" charset="-78"/>
              </a:rPr>
              <a:t>نشاط اعتيادي</a:t>
            </a:r>
            <a:endParaRPr lang="en-US" sz="7200" dirty="0">
              <a:solidFill>
                <a:srgbClr val="01070A"/>
              </a:solidFill>
              <a:latin typeface="Microsoft Uighur" panose="02000000000000000000" pitchFamily="2" charset="-78"/>
              <a:cs typeface="Microsoft Uighur" panose="02000000000000000000" pitchFamily="2" charset="-78"/>
            </a:endParaRPr>
          </a:p>
        </p:txBody>
      </p:sp>
      <p:pic>
        <p:nvPicPr>
          <p:cNvPr id="18" name="Image 17" descr="Une image contenant capture d’écran, ligne, Graphique, conception&#10;&#10;Le contenu généré par l’IA peut être incorrect.">
            <a:extLst>
              <a:ext uri="{FF2B5EF4-FFF2-40B4-BE49-F238E27FC236}">
                <a16:creationId xmlns:a16="http://schemas.microsoft.com/office/drawing/2014/main" id="{8D498439-A3DF-0524-D425-F3DA6BD9685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3400" y="6692094"/>
            <a:ext cx="3785406" cy="3785406"/>
          </a:xfrm>
          <a:prstGeom prst="rect">
            <a:avLst/>
          </a:prstGeom>
        </p:spPr>
      </p:pic>
      <p:pic>
        <p:nvPicPr>
          <p:cNvPr id="22" name="Image 21" descr="Une image contenant Graphique, Caractère coloré, graphisme, Police&#10;&#10;Le contenu généré par l’IA peut être incorrect.">
            <a:extLst>
              <a:ext uri="{FF2B5EF4-FFF2-40B4-BE49-F238E27FC236}">
                <a16:creationId xmlns:a16="http://schemas.microsoft.com/office/drawing/2014/main" id="{3D692949-8BD7-7CA3-D590-E030679E6CA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744200" y="7226300"/>
            <a:ext cx="3251200" cy="3251200"/>
          </a:xfrm>
          <a:prstGeom prst="rect">
            <a:avLst/>
          </a:prstGeom>
        </p:spPr>
      </p:pic>
      <p:sp>
        <p:nvSpPr>
          <p:cNvPr id="11" name="ZoneTexte 10">
            <a:extLst>
              <a:ext uri="{FF2B5EF4-FFF2-40B4-BE49-F238E27FC236}">
                <a16:creationId xmlns:a16="http://schemas.microsoft.com/office/drawing/2014/main" id="{EE4B467B-95BA-B31F-3E0E-13855046ADDA}"/>
              </a:ext>
            </a:extLst>
          </p:cNvPr>
          <p:cNvSpPr txBox="1"/>
          <p:nvPr/>
        </p:nvSpPr>
        <p:spPr>
          <a:xfrm>
            <a:off x="3091912" y="5053761"/>
            <a:ext cx="7268704" cy="369332"/>
          </a:xfrm>
          <a:prstGeom prst="rect">
            <a:avLst/>
          </a:prstGeom>
          <a:noFill/>
        </p:spPr>
        <p:txBody>
          <a:bodyPr wrap="square">
            <a:spAutoFit/>
          </a:bodyPr>
          <a:lstStyle/>
          <a:p>
            <a:endParaRPr lang="fr-MA" dirty="0"/>
          </a:p>
        </p:txBody>
      </p:sp>
      <p:pic>
        <p:nvPicPr>
          <p:cNvPr id="5" name="Image 4">
            <a:extLst>
              <a:ext uri="{FF2B5EF4-FFF2-40B4-BE49-F238E27FC236}">
                <a16:creationId xmlns:a16="http://schemas.microsoft.com/office/drawing/2014/main" id="{A3CB0558-3D21-D5A0-EA81-065E6A57242D}"/>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12121" b="90909" l="9353" r="89928">
                        <a14:foregroundMark x1="65468" y1="89091" x2="41727" y2="90909"/>
                        <a14:foregroundMark x1="41727" y1="90909" x2="35971" y2="83030"/>
                      </a14:backgroundRemoval>
                    </a14:imgEffect>
                  </a14:imgLayer>
                </a14:imgProps>
              </a:ext>
              <a:ext uri="{28A0092B-C50C-407E-A947-70E740481C1C}">
                <a14:useLocalDpi xmlns:a14="http://schemas.microsoft.com/office/drawing/2010/main" val="0"/>
              </a:ext>
            </a:extLst>
          </a:blip>
          <a:srcRect t="2959" b="2959"/>
          <a:stretch/>
        </p:blipFill>
        <p:spPr>
          <a:xfrm>
            <a:off x="5531000" y="6031763"/>
            <a:ext cx="2286000" cy="2553034"/>
          </a:xfrm>
          <a:prstGeom prst="rect">
            <a:avLst/>
          </a:prstGeom>
        </p:spPr>
      </p:pic>
    </p:spTree>
    <p:extLst>
      <p:ext uri="{BB962C8B-B14F-4D97-AF65-F5344CB8AC3E}">
        <p14:creationId xmlns:p14="http://schemas.microsoft.com/office/powerpoint/2010/main" val="58822037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A8CBCB-E8E9-4303-49DF-3BDA60DA288D}"/>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12DC9AA6-7D56-1F08-A430-7C9E2B62BBB9}"/>
              </a:ext>
            </a:extLst>
          </p:cNvPr>
          <p:cNvSpPr/>
          <p:nvPr/>
        </p:nvSpPr>
        <p:spPr>
          <a:xfrm>
            <a:off x="-1" y="2171700"/>
            <a:ext cx="13716001" cy="8115299"/>
          </a:xfrm>
          <a:prstGeom prst="rect">
            <a:avLst/>
          </a:prstGeom>
          <a:solidFill>
            <a:srgbClr val="02BDC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96DCAB51-D50D-1025-905C-D25931EB4298}"/>
              </a:ext>
            </a:extLst>
          </p:cNvPr>
          <p:cNvSpPr/>
          <p:nvPr/>
        </p:nvSpPr>
        <p:spPr>
          <a:xfrm>
            <a:off x="275854" y="2410369"/>
            <a:ext cx="13164293" cy="760993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601ACB2A-C1F1-1203-4050-149D5B5C5EDC}"/>
              </a:ext>
            </a:extLst>
          </p:cNvPr>
          <p:cNvSpPr/>
          <p:nvPr/>
        </p:nvSpPr>
        <p:spPr>
          <a:xfrm>
            <a:off x="-1" y="740647"/>
            <a:ext cx="13716002" cy="1431052"/>
          </a:xfrm>
          <a:prstGeom prst="roundRect">
            <a:avLst>
              <a:gd name="adj" fmla="val 14434"/>
            </a:avLst>
          </a:prstGeom>
          <a:solidFill>
            <a:schemeClr val="bg1">
              <a:lumMod val="95000"/>
            </a:schemeClr>
          </a:solidFill>
          <a:ln w="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7" name="ZoneTexte 26">
            <a:extLst>
              <a:ext uri="{FF2B5EF4-FFF2-40B4-BE49-F238E27FC236}">
                <a16:creationId xmlns:a16="http://schemas.microsoft.com/office/drawing/2014/main" id="{F272D5EE-64F2-0D34-1885-325F3523135A}"/>
              </a:ext>
            </a:extLst>
          </p:cNvPr>
          <p:cNvSpPr txBox="1"/>
          <p:nvPr/>
        </p:nvSpPr>
        <p:spPr>
          <a:xfrm>
            <a:off x="275854" y="863026"/>
            <a:ext cx="12163763" cy="1273426"/>
          </a:xfrm>
          <a:prstGeom prst="rect">
            <a:avLst/>
          </a:prstGeom>
          <a:noFill/>
        </p:spPr>
        <p:txBody>
          <a:bodyPr wrap="square" rtlCol="0">
            <a:spAutoFit/>
          </a:bodyPr>
          <a:lstStyle/>
          <a:p>
            <a:pPr marL="0" marR="0" lvl="1" indent="0" algn="r" defTabSz="685834" rtl="1" eaLnBrk="1" fontAlgn="auto" latinLnBrk="0" hangingPunct="1">
              <a:lnSpc>
                <a:spcPts val="3017"/>
              </a:lnSpc>
              <a:spcBef>
                <a:spcPct val="0"/>
              </a:spcBef>
              <a:spcAft>
                <a:spcPts val="0"/>
              </a:spcAft>
              <a:buClrTx/>
              <a:buSzTx/>
              <a:buFontTx/>
              <a:buNone/>
              <a:tabLst/>
              <a:defRPr/>
            </a:pPr>
            <a:r>
              <a:rPr kumimoji="0" lang="ar-MA" sz="36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أ</a:t>
            </a:r>
            <a:r>
              <a:rPr kumimoji="0" lang="ar-SA" sz="36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بنائي الأعزاء </a:t>
            </a:r>
            <a:r>
              <a:rPr kumimoji="0" lang="ar-MA" sz="36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سنقوم </a:t>
            </a:r>
            <a:r>
              <a:rPr lang="ar-MA" sz="3600" dirty="0">
                <a:solidFill>
                  <a:prstClr val="white">
                    <a:lumMod val="65000"/>
                  </a:prstClr>
                </a:solidFill>
                <a:latin typeface="Microsoft Uighur" panose="02000000000000000000" pitchFamily="2" charset="-78"/>
                <a:cs typeface="Microsoft Uighur" panose="02000000000000000000" pitchFamily="2" charset="-78"/>
              </a:rPr>
              <a:t>بمراجعة جداول ضرب 4 و5 و6</a:t>
            </a:r>
            <a:r>
              <a:rPr kumimoji="0" lang="ar-SA" sz="36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 سيساعدنا ذلك في التدرب على الحساب السريع</a:t>
            </a:r>
            <a:r>
              <a:rPr kumimoji="0" lang="ar-MA" sz="36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 خذوا ألواحكم، سننجز </a:t>
            </a:r>
            <a:r>
              <a:rPr lang="ar-MA" sz="3600" dirty="0">
                <a:solidFill>
                  <a:prstClr val="white">
                    <a:lumMod val="65000"/>
                  </a:prstClr>
                </a:solidFill>
                <a:latin typeface="Microsoft Uighur" panose="02000000000000000000" pitchFamily="2" charset="-78"/>
                <a:cs typeface="Microsoft Uighur" panose="02000000000000000000" pitchFamily="2" charset="-78"/>
              </a:rPr>
              <a:t>ج</a:t>
            </a:r>
            <a:r>
              <a:rPr kumimoji="0" lang="ar-MA" sz="3600" b="0" i="0" u="none" strike="noStrike" kern="1200" cap="none" spc="0" normalizeH="0" baseline="0" noProof="0" dirty="0" err="1">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داءات</a:t>
            </a:r>
            <a:r>
              <a:rPr kumimoji="0" lang="ar-MA" sz="36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 سريعة.</a:t>
            </a:r>
            <a:endParaRPr kumimoji="0" lang="fr-FR" sz="36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endParaRPr>
          </a:p>
          <a:p>
            <a:pPr marL="457200" marR="0" lvl="1" indent="-457200" algn="r" defTabSz="685834" rtl="1" eaLnBrk="1" fontAlgn="auto" latinLnBrk="0" hangingPunct="1">
              <a:lnSpc>
                <a:spcPts val="3017"/>
              </a:lnSpc>
              <a:spcBef>
                <a:spcPct val="0"/>
              </a:spcBef>
              <a:spcAft>
                <a:spcPts val="0"/>
              </a:spcAft>
              <a:buClrTx/>
              <a:buSzTx/>
              <a:buFont typeface="Arial" panose="020B0604020202020204" pitchFamily="34" charset="0"/>
              <a:buChar char="•"/>
              <a:tabLst/>
              <a:defRPr/>
            </a:pPr>
            <a:r>
              <a:rPr kumimoji="0" lang="ar-MA" sz="3200" b="0" i="0" u="none" strike="noStrike" kern="1200" cap="none" spc="0" normalizeH="0" baseline="0" noProof="0" dirty="0">
                <a:ln>
                  <a:noFill/>
                </a:ln>
                <a:solidFill>
                  <a:srgbClr val="FF0000"/>
                </a:solidFill>
                <a:effectLst/>
                <a:uLnTx/>
                <a:uFillTx/>
                <a:latin typeface="Microsoft Uighur" panose="02000000000000000000" pitchFamily="2" charset="-78"/>
                <a:ea typeface="+mn-ea"/>
                <a:cs typeface="Microsoft Uighur" panose="02000000000000000000" pitchFamily="2" charset="-78"/>
              </a:rPr>
              <a:t>يطرح الأستاذ </a:t>
            </a:r>
            <a:r>
              <a:rPr lang="ar-MA" sz="3200" dirty="0">
                <a:solidFill>
                  <a:srgbClr val="FF0000"/>
                </a:solidFill>
                <a:latin typeface="Microsoft Uighur" panose="02000000000000000000" pitchFamily="2" charset="-78"/>
                <a:cs typeface="Microsoft Uighur" panose="02000000000000000000" pitchFamily="2" charset="-78"/>
              </a:rPr>
              <a:t>ج</a:t>
            </a:r>
            <a:r>
              <a:rPr kumimoji="0" lang="ar-MA" sz="3200" b="0" i="0" u="none" strike="noStrike" kern="1200" cap="none" spc="0" normalizeH="0" baseline="0" noProof="0" dirty="0" err="1">
                <a:ln>
                  <a:noFill/>
                </a:ln>
                <a:solidFill>
                  <a:srgbClr val="FF0000"/>
                </a:solidFill>
                <a:effectLst/>
                <a:uLnTx/>
                <a:uFillTx/>
                <a:latin typeface="Microsoft Uighur" panose="02000000000000000000" pitchFamily="2" charset="-78"/>
                <a:ea typeface="+mn-ea"/>
                <a:cs typeface="Microsoft Uighur" panose="02000000000000000000" pitchFamily="2" charset="-78"/>
              </a:rPr>
              <a:t>داءات</a:t>
            </a:r>
            <a:r>
              <a:rPr kumimoji="0" lang="ar-MA" sz="3200" b="0" i="0" u="none" strike="noStrike" kern="1200" cap="none" spc="0" normalizeH="0" baseline="0" noProof="0" dirty="0">
                <a:ln>
                  <a:noFill/>
                </a:ln>
                <a:solidFill>
                  <a:srgbClr val="FF0000"/>
                </a:solidFill>
                <a:effectLst/>
                <a:uLnTx/>
                <a:uFillTx/>
                <a:latin typeface="Microsoft Uighur" panose="02000000000000000000" pitchFamily="2" charset="-78"/>
                <a:ea typeface="+mn-ea"/>
                <a:cs typeface="Microsoft Uighur" panose="02000000000000000000" pitchFamily="2" charset="-78"/>
              </a:rPr>
              <a:t> على المتعلمين يكتبون النتيجة فقط على الألواح (</a:t>
            </a:r>
            <a:r>
              <a:rPr kumimoji="0" lang="ar-MA" sz="3200" b="0" i="0" u="none" strike="noStrike" kern="1200" cap="none" spc="0" normalizeH="0" baseline="0" noProof="0" dirty="0" err="1">
                <a:ln>
                  <a:noFill/>
                </a:ln>
                <a:solidFill>
                  <a:srgbClr val="FF0000"/>
                </a:solidFill>
                <a:effectLst/>
                <a:uLnTx/>
                <a:uFillTx/>
                <a:latin typeface="Microsoft Uighur" panose="02000000000000000000" pitchFamily="2" charset="-78"/>
                <a:ea typeface="+mn-ea"/>
                <a:cs typeface="Microsoft Uighur" panose="02000000000000000000" pitchFamily="2" charset="-78"/>
              </a:rPr>
              <a:t>جداءين</a:t>
            </a:r>
            <a:r>
              <a:rPr kumimoji="0" lang="ar-MA" sz="3200" b="0" i="0" u="none" strike="noStrike" kern="1200" cap="none" spc="0" normalizeH="0" baseline="0" noProof="0" dirty="0">
                <a:ln>
                  <a:noFill/>
                </a:ln>
                <a:solidFill>
                  <a:srgbClr val="FF0000"/>
                </a:solidFill>
                <a:effectLst/>
                <a:uLnTx/>
                <a:uFillTx/>
                <a:latin typeface="Microsoft Uighur" panose="02000000000000000000" pitchFamily="2" charset="-78"/>
                <a:ea typeface="+mn-ea"/>
                <a:cs typeface="Microsoft Uighur" panose="02000000000000000000" pitchFamily="2" charset="-78"/>
              </a:rPr>
              <a:t> أو 3 </a:t>
            </a:r>
            <a:r>
              <a:rPr kumimoji="0" lang="ar-MA" sz="3200" b="0" i="0" u="none" strike="noStrike" kern="1200" cap="none" spc="0" normalizeH="0" baseline="0" noProof="0" dirty="0" err="1">
                <a:ln>
                  <a:noFill/>
                </a:ln>
                <a:solidFill>
                  <a:srgbClr val="FF0000"/>
                </a:solidFill>
                <a:effectLst/>
                <a:uLnTx/>
                <a:uFillTx/>
                <a:latin typeface="Microsoft Uighur" panose="02000000000000000000" pitchFamily="2" charset="-78"/>
                <a:ea typeface="+mn-ea"/>
                <a:cs typeface="Microsoft Uighur" panose="02000000000000000000" pitchFamily="2" charset="-78"/>
              </a:rPr>
              <a:t>جداءات</a:t>
            </a:r>
            <a:r>
              <a:rPr kumimoji="0" lang="ar-MA" sz="3200" b="0" i="0" u="none" strike="noStrike" kern="1200" cap="none" spc="0" normalizeH="0" baseline="0" noProof="0" dirty="0">
                <a:ln>
                  <a:noFill/>
                </a:ln>
                <a:solidFill>
                  <a:srgbClr val="FF0000"/>
                </a:solidFill>
                <a:effectLst/>
                <a:uLnTx/>
                <a:uFillTx/>
                <a:latin typeface="Microsoft Uighur" panose="02000000000000000000" pitchFamily="2" charset="-78"/>
                <a:ea typeface="+mn-ea"/>
                <a:cs typeface="Microsoft Uighur" panose="02000000000000000000" pitchFamily="2" charset="-78"/>
              </a:rPr>
              <a:t> من كل جدول)</a:t>
            </a:r>
          </a:p>
        </p:txBody>
      </p:sp>
      <p:sp>
        <p:nvSpPr>
          <p:cNvPr id="3" name="Freeform 8">
            <a:extLst>
              <a:ext uri="{FF2B5EF4-FFF2-40B4-BE49-F238E27FC236}">
                <a16:creationId xmlns:a16="http://schemas.microsoft.com/office/drawing/2014/main" id="{A4A601FB-C5D9-4116-08BE-C9B24C1A0D2E}"/>
              </a:ext>
            </a:extLst>
          </p:cNvPr>
          <p:cNvSpPr/>
          <p:nvPr/>
        </p:nvSpPr>
        <p:spPr>
          <a:xfrm rot="10800000">
            <a:off x="12656405" y="950970"/>
            <a:ext cx="449995" cy="306330"/>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graphicFrame>
        <p:nvGraphicFramePr>
          <p:cNvPr id="13" name="Tableau 12">
            <a:extLst>
              <a:ext uri="{FF2B5EF4-FFF2-40B4-BE49-F238E27FC236}">
                <a16:creationId xmlns:a16="http://schemas.microsoft.com/office/drawing/2014/main" id="{51696AB1-EDA6-DB08-46F7-A62EDD9C8358}"/>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09800">
                  <a:extLst>
                    <a:ext uri="{9D8B030D-6E8A-4147-A177-3AD203B41FA5}">
                      <a16:colId xmlns:a16="http://schemas.microsoft.com/office/drawing/2014/main" val="1291277174"/>
                    </a:ext>
                  </a:extLst>
                </a:gridCol>
                <a:gridCol w="2362200">
                  <a:extLst>
                    <a:ext uri="{9D8B030D-6E8A-4147-A177-3AD203B41FA5}">
                      <a16:colId xmlns:a16="http://schemas.microsoft.com/office/drawing/2014/main" val="2564387403"/>
                    </a:ext>
                  </a:extLst>
                </a:gridCol>
                <a:gridCol w="2286000">
                  <a:extLst>
                    <a:ext uri="{9D8B030D-6E8A-4147-A177-3AD203B41FA5}">
                      <a16:colId xmlns:a16="http://schemas.microsoft.com/office/drawing/2014/main" val="1939186804"/>
                    </a:ext>
                  </a:extLst>
                </a:gridCol>
                <a:gridCol w="4648200">
                  <a:extLst>
                    <a:ext uri="{9D8B030D-6E8A-4147-A177-3AD203B41FA5}">
                      <a16:colId xmlns:a16="http://schemas.microsoft.com/office/drawing/2014/main" val="3853007050"/>
                    </a:ext>
                  </a:extLst>
                </a:gridCol>
                <a:gridCol w="22098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نشاط اعتيادي</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2BDC9"/>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pic>
        <p:nvPicPr>
          <p:cNvPr id="2" name="Image 1" descr="Une image contenant habits, personne, dessin humoristique, Visage humain&#10;&#10;Le contenu généré par l’IA peut être incorrect.">
            <a:extLst>
              <a:ext uri="{FF2B5EF4-FFF2-40B4-BE49-F238E27FC236}">
                <a16:creationId xmlns:a16="http://schemas.microsoft.com/office/drawing/2014/main" id="{8E502FFC-2D89-59F5-D249-38D9A29CB2A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133600" y="3238500"/>
            <a:ext cx="5244160" cy="5181600"/>
          </a:xfrm>
          <a:prstGeom prst="rect">
            <a:avLst/>
          </a:prstGeom>
        </p:spPr>
      </p:pic>
      <p:pic>
        <p:nvPicPr>
          <p:cNvPr id="6" name="Image 5">
            <a:extLst>
              <a:ext uri="{FF2B5EF4-FFF2-40B4-BE49-F238E27FC236}">
                <a16:creationId xmlns:a16="http://schemas.microsoft.com/office/drawing/2014/main" id="{06420712-B969-A0F5-3D50-2D28CC65A32C}"/>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p:blipFill>
        <p:spPr>
          <a:xfrm>
            <a:off x="7535846" y="3415811"/>
            <a:ext cx="2497379" cy="3664528"/>
          </a:xfrm>
          <a:prstGeom prst="rect">
            <a:avLst/>
          </a:prstGeom>
        </p:spPr>
      </p:pic>
    </p:spTree>
    <p:extLst>
      <p:ext uri="{BB962C8B-B14F-4D97-AF65-F5344CB8AC3E}">
        <p14:creationId xmlns:p14="http://schemas.microsoft.com/office/powerpoint/2010/main" val="406137107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A8CBCB-E8E9-4303-49DF-3BDA60DA288D}"/>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12DC9AA6-7D56-1F08-A430-7C9E2B62BBB9}"/>
              </a:ext>
            </a:extLst>
          </p:cNvPr>
          <p:cNvSpPr/>
          <p:nvPr/>
        </p:nvSpPr>
        <p:spPr>
          <a:xfrm>
            <a:off x="-1" y="2582185"/>
            <a:ext cx="13716001" cy="7704814"/>
          </a:xfrm>
          <a:prstGeom prst="rect">
            <a:avLst/>
          </a:prstGeom>
          <a:solidFill>
            <a:srgbClr val="02BDC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6DCAB51-D50D-1025-905C-D25931EB4298}"/>
              </a:ext>
            </a:extLst>
          </p:cNvPr>
          <p:cNvSpPr/>
          <p:nvPr/>
        </p:nvSpPr>
        <p:spPr>
          <a:xfrm>
            <a:off x="275854" y="2792507"/>
            <a:ext cx="13164293" cy="7227793"/>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601ACB2A-C1F1-1203-4050-149D5B5C5EDC}"/>
              </a:ext>
            </a:extLst>
          </p:cNvPr>
          <p:cNvSpPr/>
          <p:nvPr/>
        </p:nvSpPr>
        <p:spPr>
          <a:xfrm>
            <a:off x="-1" y="740647"/>
            <a:ext cx="13716002" cy="1841538"/>
          </a:xfrm>
          <a:prstGeom prst="roundRect">
            <a:avLst>
              <a:gd name="adj" fmla="val 14434"/>
            </a:avLst>
          </a:prstGeom>
          <a:solidFill>
            <a:schemeClr val="bg1">
              <a:lumMod val="95000"/>
            </a:schemeClr>
          </a:solidFill>
          <a:ln w="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F272D5EE-64F2-0D34-1885-325F3523135A}"/>
              </a:ext>
            </a:extLst>
          </p:cNvPr>
          <p:cNvSpPr txBox="1"/>
          <p:nvPr/>
        </p:nvSpPr>
        <p:spPr>
          <a:xfrm>
            <a:off x="0" y="901111"/>
            <a:ext cx="12877800" cy="873316"/>
          </a:xfrm>
          <a:prstGeom prst="rect">
            <a:avLst/>
          </a:prstGeom>
          <a:noFill/>
        </p:spPr>
        <p:txBody>
          <a:bodyPr wrap="square" rtlCol="0">
            <a:spAutoFit/>
          </a:bodyPr>
          <a:lstStyle/>
          <a:p>
            <a:pPr marL="0" lvl="1" algn="r" defTabSz="685834" rtl="1">
              <a:lnSpc>
                <a:spcPts val="3017"/>
              </a:lnSpc>
              <a:spcBef>
                <a:spcPct val="0"/>
              </a:spcBef>
            </a:pPr>
            <a:r>
              <a:rPr lang="ar-MA" sz="3600" dirty="0">
                <a:solidFill>
                  <a:prstClr val="white">
                    <a:lumMod val="65000"/>
                  </a:prstClr>
                </a:solidFill>
                <a:latin typeface="Microsoft Uighur" panose="02000000000000000000" pitchFamily="2" charset="-78"/>
                <a:cs typeface="Microsoft Uighur" panose="02000000000000000000" pitchFamily="2" charset="-78"/>
              </a:rPr>
              <a:t>سنقوم الآن ببناء جدول ضرب 7 بشكل جماعي باستعمال تقنية السلم، من يذكرني بتقنية السلم؟</a:t>
            </a:r>
          </a:p>
          <a:p>
            <a:pPr marL="0" lvl="1" algn="r" defTabSz="685834" rtl="1">
              <a:lnSpc>
                <a:spcPts val="3017"/>
              </a:lnSpc>
              <a:spcBef>
                <a:spcPct val="0"/>
              </a:spcBef>
            </a:pPr>
            <a:r>
              <a:rPr lang="fr-FR" sz="2800" dirty="0">
                <a:solidFill>
                  <a:prstClr val="white">
                    <a:lumMod val="65000"/>
                  </a:prstClr>
                </a:solidFill>
                <a:latin typeface="Microsoft Uighur" panose="02000000000000000000" pitchFamily="2" charset="-78"/>
                <a:cs typeface="Microsoft Uighur" panose="02000000000000000000" pitchFamily="2" charset="-78"/>
              </a:rPr>
              <a:t>.</a:t>
            </a:r>
            <a:r>
              <a:rPr lang="ar-MA" sz="2800" dirty="0">
                <a:solidFill>
                  <a:srgbClr val="FF0000"/>
                </a:solidFill>
                <a:latin typeface="Microsoft Uighur" panose="02000000000000000000" pitchFamily="2" charset="-78"/>
                <a:cs typeface="Microsoft Uighur" panose="02000000000000000000" pitchFamily="2" charset="-78"/>
              </a:rPr>
              <a:t> يتم بناء جدول 7.</a:t>
            </a:r>
          </a:p>
        </p:txBody>
      </p:sp>
      <p:sp>
        <p:nvSpPr>
          <p:cNvPr id="3" name="Freeform 8">
            <a:extLst>
              <a:ext uri="{FF2B5EF4-FFF2-40B4-BE49-F238E27FC236}">
                <a16:creationId xmlns:a16="http://schemas.microsoft.com/office/drawing/2014/main" id="{A4A601FB-C5D9-4116-08BE-C9B24C1A0D2E}"/>
              </a:ext>
            </a:extLst>
          </p:cNvPr>
          <p:cNvSpPr/>
          <p:nvPr/>
        </p:nvSpPr>
        <p:spPr>
          <a:xfrm rot="10800000">
            <a:off x="13037405" y="950970"/>
            <a:ext cx="449995" cy="306330"/>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graphicFrame>
        <p:nvGraphicFramePr>
          <p:cNvPr id="13" name="Tableau 12">
            <a:extLst>
              <a:ext uri="{FF2B5EF4-FFF2-40B4-BE49-F238E27FC236}">
                <a16:creationId xmlns:a16="http://schemas.microsoft.com/office/drawing/2014/main" id="{51696AB1-EDA6-DB08-46F7-A62EDD9C8358}"/>
              </a:ext>
            </a:extLst>
          </p:cNvPr>
          <p:cNvGraphicFramePr>
            <a:graphicFrameLocks noGrp="1"/>
          </p:cNvGraphicFramePr>
          <p:nvPr>
            <p:extLst>
              <p:ext uri="{D42A27DB-BD31-4B8C-83A1-F6EECF244321}">
                <p14:modId xmlns:p14="http://schemas.microsoft.com/office/powerpoint/2010/main" val="441443411"/>
              </p:ext>
            </p:extLst>
          </p:nvPr>
        </p:nvGraphicFramePr>
        <p:xfrm>
          <a:off x="0" y="0"/>
          <a:ext cx="13716000" cy="712299"/>
        </p:xfrm>
        <a:graphic>
          <a:graphicData uri="http://schemas.openxmlformats.org/drawingml/2006/table">
            <a:tbl>
              <a:tblPr firstRow="1" bandRow="1">
                <a:tableStyleId>{5C22544A-7EE6-4342-B048-85BDC9FD1C3A}</a:tableStyleId>
              </a:tblPr>
              <a:tblGrid>
                <a:gridCol w="2209800">
                  <a:extLst>
                    <a:ext uri="{9D8B030D-6E8A-4147-A177-3AD203B41FA5}">
                      <a16:colId xmlns:a16="http://schemas.microsoft.com/office/drawing/2014/main" val="1291277174"/>
                    </a:ext>
                  </a:extLst>
                </a:gridCol>
                <a:gridCol w="2362200">
                  <a:extLst>
                    <a:ext uri="{9D8B030D-6E8A-4147-A177-3AD203B41FA5}">
                      <a16:colId xmlns:a16="http://schemas.microsoft.com/office/drawing/2014/main" val="2564387403"/>
                    </a:ext>
                  </a:extLst>
                </a:gridCol>
                <a:gridCol w="2286000">
                  <a:extLst>
                    <a:ext uri="{9D8B030D-6E8A-4147-A177-3AD203B41FA5}">
                      <a16:colId xmlns:a16="http://schemas.microsoft.com/office/drawing/2014/main" val="1939186804"/>
                    </a:ext>
                  </a:extLst>
                </a:gridCol>
                <a:gridCol w="4648200">
                  <a:extLst>
                    <a:ext uri="{9D8B030D-6E8A-4147-A177-3AD203B41FA5}">
                      <a16:colId xmlns:a16="http://schemas.microsoft.com/office/drawing/2014/main" val="3853007050"/>
                    </a:ext>
                  </a:extLst>
                </a:gridCol>
                <a:gridCol w="22098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نشاط اعتيادي</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2BDC9"/>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pic>
        <p:nvPicPr>
          <p:cNvPr id="2" name="Image 1" descr="Une image contenant habits, personne, dessin humoristique, Visage humain&#10;&#10;Le contenu généré par l’IA peut être incorrect.">
            <a:extLst>
              <a:ext uri="{FF2B5EF4-FFF2-40B4-BE49-F238E27FC236}">
                <a16:creationId xmlns:a16="http://schemas.microsoft.com/office/drawing/2014/main" id="{8E502FFC-2D89-59F5-D249-38D9A29CB2A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133600" y="3238500"/>
            <a:ext cx="5244160" cy="5181600"/>
          </a:xfrm>
          <a:prstGeom prst="rect">
            <a:avLst/>
          </a:prstGeom>
        </p:spPr>
      </p:pic>
      <p:pic>
        <p:nvPicPr>
          <p:cNvPr id="6" name="Image 5">
            <a:extLst>
              <a:ext uri="{FF2B5EF4-FFF2-40B4-BE49-F238E27FC236}">
                <a16:creationId xmlns:a16="http://schemas.microsoft.com/office/drawing/2014/main" id="{06420712-B969-A0F5-3D50-2D28CC65A32C}"/>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p:blipFill>
        <p:spPr>
          <a:xfrm>
            <a:off x="7535846" y="3415811"/>
            <a:ext cx="2497379" cy="3664528"/>
          </a:xfrm>
          <a:prstGeom prst="rect">
            <a:avLst/>
          </a:prstGeom>
        </p:spPr>
      </p:pic>
    </p:spTree>
    <p:extLst>
      <p:ext uri="{BB962C8B-B14F-4D97-AF65-F5344CB8AC3E}">
        <p14:creationId xmlns:p14="http://schemas.microsoft.com/office/powerpoint/2010/main" val="96762248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3C8FAD-637A-3FFE-EEF5-BD1756DC8ADA}"/>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68C3F29A-39DE-44CC-9920-1431CCC7EC4C}"/>
              </a:ext>
            </a:extLst>
          </p:cNvPr>
          <p:cNvSpPr/>
          <p:nvPr/>
        </p:nvSpPr>
        <p:spPr>
          <a:xfrm>
            <a:off x="-1" y="2582185"/>
            <a:ext cx="13716001" cy="7704814"/>
          </a:xfrm>
          <a:prstGeom prst="rect">
            <a:avLst/>
          </a:prstGeom>
          <a:solidFill>
            <a:srgbClr val="02BDC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698BB1E3-B0C9-0936-F2F5-5EE1EF171281}"/>
              </a:ext>
            </a:extLst>
          </p:cNvPr>
          <p:cNvSpPr/>
          <p:nvPr/>
        </p:nvSpPr>
        <p:spPr>
          <a:xfrm>
            <a:off x="275854" y="2792507"/>
            <a:ext cx="13164293" cy="7227793"/>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642B56C0-0467-B180-EAB3-ADC817050EAC}"/>
              </a:ext>
            </a:extLst>
          </p:cNvPr>
          <p:cNvSpPr/>
          <p:nvPr/>
        </p:nvSpPr>
        <p:spPr>
          <a:xfrm>
            <a:off x="-1" y="740647"/>
            <a:ext cx="13716002" cy="1841538"/>
          </a:xfrm>
          <a:prstGeom prst="roundRect">
            <a:avLst>
              <a:gd name="adj" fmla="val 14434"/>
            </a:avLst>
          </a:prstGeom>
          <a:solidFill>
            <a:schemeClr val="bg1">
              <a:lumMod val="95000"/>
            </a:schemeClr>
          </a:solidFill>
          <a:ln w="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53D883E6-853B-C0BB-9B20-5F9BE9AEB138}"/>
              </a:ext>
            </a:extLst>
          </p:cNvPr>
          <p:cNvSpPr txBox="1"/>
          <p:nvPr/>
        </p:nvSpPr>
        <p:spPr>
          <a:xfrm>
            <a:off x="0" y="901111"/>
            <a:ext cx="12877800" cy="873316"/>
          </a:xfrm>
          <a:prstGeom prst="rect">
            <a:avLst/>
          </a:prstGeom>
          <a:noFill/>
        </p:spPr>
        <p:txBody>
          <a:bodyPr wrap="square" rtlCol="0">
            <a:spAutoFit/>
          </a:bodyPr>
          <a:lstStyle/>
          <a:p>
            <a:pPr marL="0" lvl="1" algn="r" defTabSz="685834" rtl="1">
              <a:lnSpc>
                <a:spcPts val="3017"/>
              </a:lnSpc>
              <a:spcBef>
                <a:spcPct val="0"/>
              </a:spcBef>
            </a:pPr>
            <a:r>
              <a:rPr lang="ar-MA" sz="3600" dirty="0">
                <a:solidFill>
                  <a:prstClr val="white">
                    <a:lumMod val="65000"/>
                  </a:prstClr>
                </a:solidFill>
                <a:latin typeface="Microsoft Uighur" panose="02000000000000000000" pitchFamily="2" charset="-78"/>
                <a:cs typeface="Microsoft Uighur" panose="02000000000000000000" pitchFamily="2" charset="-78"/>
              </a:rPr>
              <a:t>سنقوم الآن ببناء جداول ضرب 8 و9 بشكل جماعي باستعمال تقنية السلم.</a:t>
            </a:r>
          </a:p>
          <a:p>
            <a:pPr marL="0" lvl="1" algn="r" defTabSz="685834" rtl="1">
              <a:lnSpc>
                <a:spcPts val="3017"/>
              </a:lnSpc>
              <a:spcBef>
                <a:spcPct val="0"/>
              </a:spcBef>
            </a:pPr>
            <a:endParaRPr lang="ar-MA" sz="2800" dirty="0">
              <a:solidFill>
                <a:srgbClr val="FF0000"/>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D13A2BD5-E4FA-43E6-4512-A573F886B586}"/>
              </a:ext>
            </a:extLst>
          </p:cNvPr>
          <p:cNvSpPr/>
          <p:nvPr/>
        </p:nvSpPr>
        <p:spPr>
          <a:xfrm rot="10800000">
            <a:off x="13037405" y="950970"/>
            <a:ext cx="449995" cy="306330"/>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graphicFrame>
        <p:nvGraphicFramePr>
          <p:cNvPr id="13" name="Tableau 12">
            <a:extLst>
              <a:ext uri="{FF2B5EF4-FFF2-40B4-BE49-F238E27FC236}">
                <a16:creationId xmlns:a16="http://schemas.microsoft.com/office/drawing/2014/main" id="{2A1F9440-08D0-8007-A228-015EA15443DB}"/>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09800">
                  <a:extLst>
                    <a:ext uri="{9D8B030D-6E8A-4147-A177-3AD203B41FA5}">
                      <a16:colId xmlns:a16="http://schemas.microsoft.com/office/drawing/2014/main" val="1291277174"/>
                    </a:ext>
                  </a:extLst>
                </a:gridCol>
                <a:gridCol w="2362200">
                  <a:extLst>
                    <a:ext uri="{9D8B030D-6E8A-4147-A177-3AD203B41FA5}">
                      <a16:colId xmlns:a16="http://schemas.microsoft.com/office/drawing/2014/main" val="2564387403"/>
                    </a:ext>
                  </a:extLst>
                </a:gridCol>
                <a:gridCol w="2286000">
                  <a:extLst>
                    <a:ext uri="{9D8B030D-6E8A-4147-A177-3AD203B41FA5}">
                      <a16:colId xmlns:a16="http://schemas.microsoft.com/office/drawing/2014/main" val="1939186804"/>
                    </a:ext>
                  </a:extLst>
                </a:gridCol>
                <a:gridCol w="4648200">
                  <a:extLst>
                    <a:ext uri="{9D8B030D-6E8A-4147-A177-3AD203B41FA5}">
                      <a16:colId xmlns:a16="http://schemas.microsoft.com/office/drawing/2014/main" val="3853007050"/>
                    </a:ext>
                  </a:extLst>
                </a:gridCol>
                <a:gridCol w="22098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نشاط اعتيادي</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2BDC9"/>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pic>
        <p:nvPicPr>
          <p:cNvPr id="2" name="Image 1" descr="Une image contenant habits, personne, dessin humoristique, Visage humain&#10;&#10;Le contenu généré par l’IA peut être incorrect.">
            <a:extLst>
              <a:ext uri="{FF2B5EF4-FFF2-40B4-BE49-F238E27FC236}">
                <a16:creationId xmlns:a16="http://schemas.microsoft.com/office/drawing/2014/main" id="{A9EDB319-4B4A-FBB4-8B7B-A71CB79F429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133600" y="3238500"/>
            <a:ext cx="5244160" cy="5181600"/>
          </a:xfrm>
          <a:prstGeom prst="rect">
            <a:avLst/>
          </a:prstGeom>
        </p:spPr>
      </p:pic>
      <p:pic>
        <p:nvPicPr>
          <p:cNvPr id="6" name="Image 5">
            <a:extLst>
              <a:ext uri="{FF2B5EF4-FFF2-40B4-BE49-F238E27FC236}">
                <a16:creationId xmlns:a16="http://schemas.microsoft.com/office/drawing/2014/main" id="{0F9221C5-EC5B-C90B-7B82-5A244D092A21}"/>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p:blipFill>
        <p:spPr>
          <a:xfrm>
            <a:off x="7535846" y="3415811"/>
            <a:ext cx="2497379" cy="3664528"/>
          </a:xfrm>
          <a:prstGeom prst="rect">
            <a:avLst/>
          </a:prstGeom>
        </p:spPr>
      </p:pic>
    </p:spTree>
    <p:extLst>
      <p:ext uri="{BB962C8B-B14F-4D97-AF65-F5344CB8AC3E}">
        <p14:creationId xmlns:p14="http://schemas.microsoft.com/office/powerpoint/2010/main" val="148022870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3B5059-CDBC-D0F9-19EE-9EA46E4006FB}"/>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C457CF66-59F5-C21C-8A9B-13CE7EEFA99A}"/>
              </a:ext>
            </a:extLst>
          </p:cNvPr>
          <p:cNvSpPr/>
          <p:nvPr/>
        </p:nvSpPr>
        <p:spPr>
          <a:xfrm>
            <a:off x="-1" y="2109521"/>
            <a:ext cx="13716001" cy="8177478"/>
          </a:xfrm>
          <a:prstGeom prst="rect">
            <a:avLst/>
          </a:prstGeom>
          <a:solidFill>
            <a:srgbClr val="02BDC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6615304F-655E-6F70-F73A-E1A6AF048E75}"/>
              </a:ext>
            </a:extLst>
          </p:cNvPr>
          <p:cNvSpPr>
            <a:spLocks/>
          </p:cNvSpPr>
          <p:nvPr/>
        </p:nvSpPr>
        <p:spPr>
          <a:xfrm>
            <a:off x="152400" y="2355101"/>
            <a:ext cx="13422461" cy="7512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7B651E58-984C-4DC2-B532-D167EB088C77}"/>
              </a:ext>
            </a:extLst>
          </p:cNvPr>
          <p:cNvSpPr/>
          <p:nvPr/>
        </p:nvSpPr>
        <p:spPr>
          <a:xfrm>
            <a:off x="-1" y="644346"/>
            <a:ext cx="13716001" cy="1425532"/>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D9F58867-A995-AD6A-E50B-C0544E98BF9B}"/>
              </a:ext>
            </a:extLst>
          </p:cNvPr>
          <p:cNvSpPr txBox="1"/>
          <p:nvPr/>
        </p:nvSpPr>
        <p:spPr>
          <a:xfrm>
            <a:off x="990600" y="887104"/>
            <a:ext cx="11305733" cy="503984"/>
          </a:xfrm>
          <a:prstGeom prst="rect">
            <a:avLst/>
          </a:prstGeom>
          <a:noFill/>
        </p:spPr>
        <p:txBody>
          <a:bodyPr wrap="square" rtlCol="0">
            <a:spAutoFit/>
          </a:bodyPr>
          <a:lstStyle/>
          <a:p>
            <a:pPr marL="0" lvl="1" algn="r" defTabSz="685834" rtl="1">
              <a:lnSpc>
                <a:spcPts val="3017"/>
              </a:lnSpc>
              <a:spcBef>
                <a:spcPct val="0"/>
              </a:spcBef>
            </a:pPr>
            <a:r>
              <a:rPr lang="ar-SA" sz="3200" dirty="0">
                <a:solidFill>
                  <a:prstClr val="white">
                    <a:lumMod val="65000"/>
                  </a:prstClr>
                </a:solidFill>
                <a:latin typeface="Microsoft Uighur" panose="02000000000000000000" pitchFamily="2" charset="-78"/>
                <a:cs typeface="Microsoft Uighur" panose="02000000000000000000" pitchFamily="2" charset="-78"/>
              </a:rPr>
              <a:t>على ألواحكم أحسبوا  </a:t>
            </a:r>
            <a:r>
              <a:rPr lang="ar-MA" sz="3200" dirty="0">
                <a:solidFill>
                  <a:prstClr val="white">
                    <a:lumMod val="65000"/>
                  </a:prstClr>
                </a:solidFill>
                <a:latin typeface="Microsoft Uighur" panose="02000000000000000000" pitchFamily="2" charset="-78"/>
                <a:cs typeface="Microsoft Uighur" panose="02000000000000000000" pitchFamily="2" charset="-78"/>
              </a:rPr>
              <a:t>الجداء</a:t>
            </a:r>
            <a:r>
              <a:rPr lang="ar-SA" sz="3200" dirty="0">
                <a:solidFill>
                  <a:prstClr val="white">
                    <a:lumMod val="65000"/>
                  </a:prstClr>
                </a:solidFill>
                <a:latin typeface="Microsoft Uighur" panose="02000000000000000000" pitchFamily="2" charset="-78"/>
                <a:cs typeface="Microsoft Uighur" panose="02000000000000000000" pitchFamily="2" charset="-78"/>
              </a:rPr>
              <a:t>.</a:t>
            </a:r>
          </a:p>
        </p:txBody>
      </p:sp>
      <p:sp>
        <p:nvSpPr>
          <p:cNvPr id="3" name="Freeform 8">
            <a:extLst>
              <a:ext uri="{FF2B5EF4-FFF2-40B4-BE49-F238E27FC236}">
                <a16:creationId xmlns:a16="http://schemas.microsoft.com/office/drawing/2014/main" id="{6564F78C-DA6F-40AE-AF49-FAC5297234E9}"/>
              </a:ext>
            </a:extLst>
          </p:cNvPr>
          <p:cNvSpPr/>
          <p:nvPr/>
        </p:nvSpPr>
        <p:spPr>
          <a:xfrm rot="10800000">
            <a:off x="12656405" y="879903"/>
            <a:ext cx="442454" cy="301197"/>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DCED48ED-000C-E257-9EBD-4E669057B173}"/>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09800">
                  <a:extLst>
                    <a:ext uri="{9D8B030D-6E8A-4147-A177-3AD203B41FA5}">
                      <a16:colId xmlns:a16="http://schemas.microsoft.com/office/drawing/2014/main" val="1291277174"/>
                    </a:ext>
                  </a:extLst>
                </a:gridCol>
                <a:gridCol w="2362200">
                  <a:extLst>
                    <a:ext uri="{9D8B030D-6E8A-4147-A177-3AD203B41FA5}">
                      <a16:colId xmlns:a16="http://schemas.microsoft.com/office/drawing/2014/main" val="2564387403"/>
                    </a:ext>
                  </a:extLst>
                </a:gridCol>
                <a:gridCol w="2286000">
                  <a:extLst>
                    <a:ext uri="{9D8B030D-6E8A-4147-A177-3AD203B41FA5}">
                      <a16:colId xmlns:a16="http://schemas.microsoft.com/office/drawing/2014/main" val="1939186804"/>
                    </a:ext>
                  </a:extLst>
                </a:gridCol>
                <a:gridCol w="4648200">
                  <a:extLst>
                    <a:ext uri="{9D8B030D-6E8A-4147-A177-3AD203B41FA5}">
                      <a16:colId xmlns:a16="http://schemas.microsoft.com/office/drawing/2014/main" val="3853007050"/>
                    </a:ext>
                  </a:extLst>
                </a:gridCol>
                <a:gridCol w="22098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نشاط اعتيادي</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2BDC9"/>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pic>
        <p:nvPicPr>
          <p:cNvPr id="5" name="Picture 9">
            <a:extLst>
              <a:ext uri="{FF2B5EF4-FFF2-40B4-BE49-F238E27FC236}">
                <a16:creationId xmlns:a16="http://schemas.microsoft.com/office/drawing/2014/main" id="{9D6AD167-E610-DEBE-EDC1-847ACB3E9D38}"/>
              </a:ext>
            </a:extLst>
          </p:cNvPr>
          <p:cNvPicPr>
            <a:picLocks noChangeAspect="1"/>
          </p:cNvPicPr>
          <p:nvPr/>
        </p:nvPicPr>
        <p:blipFill rotWithShape="1">
          <a:blip r:embed="rId4">
            <a:clrChange>
              <a:clrFrom>
                <a:srgbClr val="FFFFFF"/>
              </a:clrFrom>
              <a:clrTo>
                <a:srgbClr val="FFFFFF">
                  <a:alpha val="0"/>
                </a:srgbClr>
              </a:clrTo>
            </a:clrChange>
          </a:blip>
          <a:srcRect l="11025" t="14561" r="11389" b="14089"/>
          <a:stretch/>
        </p:blipFill>
        <p:spPr>
          <a:xfrm>
            <a:off x="3583286" y="3719013"/>
            <a:ext cx="6549427" cy="4458466"/>
          </a:xfrm>
          <a:prstGeom prst="roundRect">
            <a:avLst/>
          </a:prstGeom>
        </p:spPr>
      </p:pic>
      <p:sp>
        <p:nvSpPr>
          <p:cNvPr id="6" name="ZoneTexte 5">
            <a:extLst>
              <a:ext uri="{FF2B5EF4-FFF2-40B4-BE49-F238E27FC236}">
                <a16:creationId xmlns:a16="http://schemas.microsoft.com/office/drawing/2014/main" id="{A81EE1CB-C7B4-81B6-BB83-CB9A797B1950}"/>
              </a:ext>
            </a:extLst>
          </p:cNvPr>
          <p:cNvSpPr txBox="1"/>
          <p:nvPr/>
        </p:nvSpPr>
        <p:spPr>
          <a:xfrm>
            <a:off x="4495800" y="4838700"/>
            <a:ext cx="5029200" cy="1862048"/>
          </a:xfrm>
          <a:prstGeom prst="rect">
            <a:avLst/>
          </a:prstGeom>
          <a:noFill/>
        </p:spPr>
        <p:txBody>
          <a:bodyPr wrap="square" rtlCol="0">
            <a:spAutoFit/>
          </a:bodyPr>
          <a:lstStyle/>
          <a:p>
            <a:pPr marL="0" algn="l" defTabSz="914400" rtl="0" eaLnBrk="1" latinLnBrk="0" hangingPunct="1"/>
            <a:r>
              <a:rPr lang="ar-MA" sz="11500" dirty="0">
                <a:solidFill>
                  <a:schemeClr val="bg1"/>
                </a:solidFill>
              </a:rPr>
              <a:t>7</a:t>
            </a:r>
            <a:r>
              <a:rPr lang="fr-FR" sz="11500" dirty="0">
                <a:solidFill>
                  <a:schemeClr val="bg1"/>
                </a:solidFill>
              </a:rPr>
              <a:t>×</a:t>
            </a:r>
            <a:r>
              <a:rPr lang="ar-MA" sz="11500" dirty="0">
                <a:solidFill>
                  <a:schemeClr val="bg1"/>
                </a:solidFill>
              </a:rPr>
              <a:t>7</a:t>
            </a:r>
            <a:r>
              <a:rPr lang="fr-FR" sz="11500" dirty="0">
                <a:solidFill>
                  <a:schemeClr val="bg1"/>
                </a:solidFill>
              </a:rPr>
              <a:t>=..</a:t>
            </a:r>
          </a:p>
        </p:txBody>
      </p:sp>
    </p:spTree>
    <p:extLst>
      <p:ext uri="{BB962C8B-B14F-4D97-AF65-F5344CB8AC3E}">
        <p14:creationId xmlns:p14="http://schemas.microsoft.com/office/powerpoint/2010/main" val="151975334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488125-9E9C-D9BD-A451-0489F53BCD7C}"/>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3AE3553A-FA7C-41F8-49EB-1196A0B69688}"/>
              </a:ext>
            </a:extLst>
          </p:cNvPr>
          <p:cNvSpPr/>
          <p:nvPr/>
        </p:nvSpPr>
        <p:spPr>
          <a:xfrm>
            <a:off x="-1" y="2109521"/>
            <a:ext cx="13716001" cy="8177478"/>
          </a:xfrm>
          <a:prstGeom prst="rect">
            <a:avLst/>
          </a:prstGeom>
          <a:solidFill>
            <a:srgbClr val="02BDC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0CAD8E11-9D39-309B-7E35-779F9ABC88CA}"/>
              </a:ext>
            </a:extLst>
          </p:cNvPr>
          <p:cNvSpPr>
            <a:spLocks/>
          </p:cNvSpPr>
          <p:nvPr/>
        </p:nvSpPr>
        <p:spPr>
          <a:xfrm>
            <a:off x="152400" y="2355101"/>
            <a:ext cx="13422461" cy="7512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932A43BD-B17B-55A8-07F2-520733B79273}"/>
              </a:ext>
            </a:extLst>
          </p:cNvPr>
          <p:cNvSpPr/>
          <p:nvPr/>
        </p:nvSpPr>
        <p:spPr>
          <a:xfrm>
            <a:off x="-1" y="644346"/>
            <a:ext cx="13716001" cy="1425532"/>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865BDDA1-0350-9D9E-EE0E-FF257E088F83}"/>
              </a:ext>
            </a:extLst>
          </p:cNvPr>
          <p:cNvSpPr txBox="1"/>
          <p:nvPr/>
        </p:nvSpPr>
        <p:spPr>
          <a:xfrm>
            <a:off x="1205132" y="997522"/>
            <a:ext cx="11305733" cy="503984"/>
          </a:xfrm>
          <a:prstGeom prst="rect">
            <a:avLst/>
          </a:prstGeom>
          <a:noFill/>
        </p:spPr>
        <p:txBody>
          <a:bodyPr wrap="square" rtlCol="0">
            <a:spAutoFit/>
          </a:bodyPr>
          <a:lstStyle/>
          <a:p>
            <a:pPr marL="0" lvl="1" algn="r" defTabSz="685834" rtl="1">
              <a:lnSpc>
                <a:spcPts val="3017"/>
              </a:lnSpc>
              <a:spcBef>
                <a:spcPct val="0"/>
              </a:spcBef>
            </a:pPr>
            <a:r>
              <a:rPr lang="ar-SA" sz="3200" dirty="0">
                <a:solidFill>
                  <a:prstClr val="white">
                    <a:lumMod val="65000"/>
                  </a:prstClr>
                </a:solidFill>
                <a:latin typeface="Microsoft Uighur" panose="02000000000000000000" pitchFamily="2" charset="-78"/>
                <a:cs typeface="Microsoft Uighur" panose="02000000000000000000" pitchFamily="2" charset="-78"/>
              </a:rPr>
              <a:t>التصحيح</a:t>
            </a:r>
          </a:p>
        </p:txBody>
      </p:sp>
      <p:sp>
        <p:nvSpPr>
          <p:cNvPr id="3" name="Freeform 8">
            <a:extLst>
              <a:ext uri="{FF2B5EF4-FFF2-40B4-BE49-F238E27FC236}">
                <a16:creationId xmlns:a16="http://schemas.microsoft.com/office/drawing/2014/main" id="{79CD1CFA-8215-1206-EF2C-56D220E70748}"/>
              </a:ext>
            </a:extLst>
          </p:cNvPr>
          <p:cNvSpPr/>
          <p:nvPr/>
        </p:nvSpPr>
        <p:spPr>
          <a:xfrm rot="10800000">
            <a:off x="12656405" y="879903"/>
            <a:ext cx="442454" cy="301197"/>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0E6F6652-0C27-FAB6-7462-C4C7583BC398}"/>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09800">
                  <a:extLst>
                    <a:ext uri="{9D8B030D-6E8A-4147-A177-3AD203B41FA5}">
                      <a16:colId xmlns:a16="http://schemas.microsoft.com/office/drawing/2014/main" val="1291277174"/>
                    </a:ext>
                  </a:extLst>
                </a:gridCol>
                <a:gridCol w="2362200">
                  <a:extLst>
                    <a:ext uri="{9D8B030D-6E8A-4147-A177-3AD203B41FA5}">
                      <a16:colId xmlns:a16="http://schemas.microsoft.com/office/drawing/2014/main" val="2564387403"/>
                    </a:ext>
                  </a:extLst>
                </a:gridCol>
                <a:gridCol w="2286000">
                  <a:extLst>
                    <a:ext uri="{9D8B030D-6E8A-4147-A177-3AD203B41FA5}">
                      <a16:colId xmlns:a16="http://schemas.microsoft.com/office/drawing/2014/main" val="1939186804"/>
                    </a:ext>
                  </a:extLst>
                </a:gridCol>
                <a:gridCol w="4648200">
                  <a:extLst>
                    <a:ext uri="{9D8B030D-6E8A-4147-A177-3AD203B41FA5}">
                      <a16:colId xmlns:a16="http://schemas.microsoft.com/office/drawing/2014/main" val="3853007050"/>
                    </a:ext>
                  </a:extLst>
                </a:gridCol>
                <a:gridCol w="22098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نشاط اعتيادي</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2BDC9"/>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pic>
        <p:nvPicPr>
          <p:cNvPr id="5" name="Picture 9">
            <a:extLst>
              <a:ext uri="{FF2B5EF4-FFF2-40B4-BE49-F238E27FC236}">
                <a16:creationId xmlns:a16="http://schemas.microsoft.com/office/drawing/2014/main" id="{6D1AFDFD-1B94-0660-EC73-8C183C7D5F4F}"/>
              </a:ext>
            </a:extLst>
          </p:cNvPr>
          <p:cNvPicPr>
            <a:picLocks noChangeAspect="1"/>
          </p:cNvPicPr>
          <p:nvPr/>
        </p:nvPicPr>
        <p:blipFill rotWithShape="1">
          <a:blip r:embed="rId4">
            <a:clrChange>
              <a:clrFrom>
                <a:srgbClr val="FFFFFF"/>
              </a:clrFrom>
              <a:clrTo>
                <a:srgbClr val="FFFFFF">
                  <a:alpha val="0"/>
                </a:srgbClr>
              </a:clrTo>
            </a:clrChange>
          </a:blip>
          <a:srcRect l="11025" t="14561" r="11389" b="14089"/>
          <a:stretch/>
        </p:blipFill>
        <p:spPr>
          <a:xfrm>
            <a:off x="3583286" y="3719013"/>
            <a:ext cx="6549427" cy="4458466"/>
          </a:xfrm>
          <a:prstGeom prst="roundRect">
            <a:avLst/>
          </a:prstGeom>
        </p:spPr>
      </p:pic>
      <p:sp>
        <p:nvSpPr>
          <p:cNvPr id="6" name="ZoneTexte 5">
            <a:extLst>
              <a:ext uri="{FF2B5EF4-FFF2-40B4-BE49-F238E27FC236}">
                <a16:creationId xmlns:a16="http://schemas.microsoft.com/office/drawing/2014/main" id="{8724AAF2-820C-2A62-BE82-F485F7B9667F}"/>
              </a:ext>
            </a:extLst>
          </p:cNvPr>
          <p:cNvSpPr txBox="1"/>
          <p:nvPr/>
        </p:nvSpPr>
        <p:spPr>
          <a:xfrm>
            <a:off x="4419600" y="4838700"/>
            <a:ext cx="5105400" cy="1862048"/>
          </a:xfrm>
          <a:prstGeom prst="rect">
            <a:avLst/>
          </a:prstGeom>
          <a:noFill/>
        </p:spPr>
        <p:txBody>
          <a:bodyPr wrap="square" rtlCol="0">
            <a:spAutoFit/>
          </a:bodyPr>
          <a:lstStyle/>
          <a:p>
            <a:pPr marL="0" algn="l" defTabSz="914400" rtl="0" eaLnBrk="1" latinLnBrk="0" hangingPunct="1"/>
            <a:r>
              <a:rPr lang="ar-MA" sz="11500" dirty="0">
                <a:solidFill>
                  <a:schemeClr val="bg1"/>
                </a:solidFill>
              </a:rPr>
              <a:t>7</a:t>
            </a:r>
            <a:r>
              <a:rPr lang="fr-FR" sz="11500" dirty="0">
                <a:solidFill>
                  <a:schemeClr val="bg1"/>
                </a:solidFill>
              </a:rPr>
              <a:t>×</a:t>
            </a:r>
            <a:r>
              <a:rPr lang="ar-MA" sz="11500" dirty="0">
                <a:solidFill>
                  <a:schemeClr val="bg1"/>
                </a:solidFill>
              </a:rPr>
              <a:t>7</a:t>
            </a:r>
            <a:r>
              <a:rPr lang="fr-FR" sz="11500" dirty="0">
                <a:solidFill>
                  <a:schemeClr val="bg1"/>
                </a:solidFill>
              </a:rPr>
              <a:t>=</a:t>
            </a:r>
            <a:r>
              <a:rPr lang="ar-MA" sz="11500" dirty="0">
                <a:solidFill>
                  <a:schemeClr val="bg1"/>
                </a:solidFill>
              </a:rPr>
              <a:t>49</a:t>
            </a:r>
            <a:endParaRPr lang="fr-FR" sz="11500" dirty="0">
              <a:solidFill>
                <a:schemeClr val="bg1"/>
              </a:solidFill>
            </a:endParaRPr>
          </a:p>
        </p:txBody>
      </p:sp>
      <p:pic>
        <p:nvPicPr>
          <p:cNvPr id="9" name="Image 8" descr="Une image contenant dessin humoristique, Dessin d’enfant, clipart, Dessin animé&#10;&#10;Le contenu généré par l’IA peut être incorrect.">
            <a:extLst>
              <a:ext uri="{FF2B5EF4-FFF2-40B4-BE49-F238E27FC236}">
                <a16:creationId xmlns:a16="http://schemas.microsoft.com/office/drawing/2014/main" id="{0ECBDFDC-C92D-52E8-1015-2729D7E664E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85112" y="916160"/>
            <a:ext cx="1148959" cy="821798"/>
          </a:xfrm>
          <a:prstGeom prst="rect">
            <a:avLst/>
          </a:prstGeom>
        </p:spPr>
      </p:pic>
    </p:spTree>
    <p:extLst>
      <p:ext uri="{BB962C8B-B14F-4D97-AF65-F5344CB8AC3E}">
        <p14:creationId xmlns:p14="http://schemas.microsoft.com/office/powerpoint/2010/main" val="123575387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DEF9AD-1C65-3F9B-EB50-932DE8F5EBC7}"/>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1ED28F4C-292C-C5A2-DA68-3A4B64D1CA7F}"/>
              </a:ext>
            </a:extLst>
          </p:cNvPr>
          <p:cNvSpPr/>
          <p:nvPr/>
        </p:nvSpPr>
        <p:spPr>
          <a:xfrm>
            <a:off x="-1" y="2109521"/>
            <a:ext cx="13716001" cy="8177478"/>
          </a:xfrm>
          <a:prstGeom prst="rect">
            <a:avLst/>
          </a:prstGeom>
          <a:solidFill>
            <a:srgbClr val="02BDC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4A487AA0-D557-9AF3-1E42-B467F10B052F}"/>
              </a:ext>
            </a:extLst>
          </p:cNvPr>
          <p:cNvSpPr>
            <a:spLocks/>
          </p:cNvSpPr>
          <p:nvPr/>
        </p:nvSpPr>
        <p:spPr>
          <a:xfrm>
            <a:off x="152400" y="2355101"/>
            <a:ext cx="13422461" cy="7512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8D27CA05-9C80-5C95-B033-E1ACA52C7ACD}"/>
              </a:ext>
            </a:extLst>
          </p:cNvPr>
          <p:cNvSpPr/>
          <p:nvPr/>
        </p:nvSpPr>
        <p:spPr>
          <a:xfrm>
            <a:off x="-1" y="644346"/>
            <a:ext cx="13716001" cy="1425532"/>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CAEE5F3A-5D92-D72C-7F1A-2EDBF640CA91}"/>
              </a:ext>
            </a:extLst>
          </p:cNvPr>
          <p:cNvSpPr txBox="1"/>
          <p:nvPr/>
        </p:nvSpPr>
        <p:spPr>
          <a:xfrm>
            <a:off x="1205132" y="833735"/>
            <a:ext cx="11305733" cy="503984"/>
          </a:xfrm>
          <a:prstGeom prst="rect">
            <a:avLst/>
          </a:prstGeom>
          <a:noFill/>
        </p:spPr>
        <p:txBody>
          <a:bodyPr wrap="square" rtlCol="0">
            <a:spAutoFit/>
          </a:bodyPr>
          <a:lstStyle/>
          <a:p>
            <a:pPr marL="0" lvl="1" algn="r" defTabSz="685834" rtl="1">
              <a:lnSpc>
                <a:spcPts val="3017"/>
              </a:lnSpc>
              <a:spcBef>
                <a:spcPct val="0"/>
              </a:spcBef>
            </a:pPr>
            <a:r>
              <a:rPr lang="ar-SA" sz="3200" dirty="0">
                <a:solidFill>
                  <a:prstClr val="white">
                    <a:lumMod val="65000"/>
                  </a:prstClr>
                </a:solidFill>
                <a:latin typeface="Microsoft Uighur" panose="02000000000000000000" pitchFamily="2" charset="-78"/>
                <a:cs typeface="Microsoft Uighur" panose="02000000000000000000" pitchFamily="2" charset="-78"/>
              </a:rPr>
              <a:t>على ألواحكم </a:t>
            </a:r>
            <a:r>
              <a:rPr lang="ar-MA" sz="3200" dirty="0">
                <a:solidFill>
                  <a:prstClr val="white">
                    <a:lumMod val="65000"/>
                  </a:prstClr>
                </a:solidFill>
                <a:latin typeface="Microsoft Uighur" panose="02000000000000000000" pitchFamily="2" charset="-78"/>
                <a:cs typeface="Microsoft Uighur" panose="02000000000000000000" pitchFamily="2" charset="-78"/>
              </a:rPr>
              <a:t>ا</a:t>
            </a:r>
            <a:r>
              <a:rPr lang="ar-SA" sz="3200" dirty="0" err="1">
                <a:solidFill>
                  <a:prstClr val="white">
                    <a:lumMod val="65000"/>
                  </a:prstClr>
                </a:solidFill>
                <a:latin typeface="Microsoft Uighur" panose="02000000000000000000" pitchFamily="2" charset="-78"/>
                <a:cs typeface="Microsoft Uighur" panose="02000000000000000000" pitchFamily="2" charset="-78"/>
              </a:rPr>
              <a:t>حسبو</a:t>
            </a:r>
            <a:r>
              <a:rPr lang="ar-MA" sz="3200" dirty="0">
                <a:solidFill>
                  <a:prstClr val="white">
                    <a:lumMod val="65000"/>
                  </a:prstClr>
                </a:solidFill>
                <a:latin typeface="Microsoft Uighur" panose="02000000000000000000" pitchFamily="2" charset="-78"/>
                <a:cs typeface="Microsoft Uighur" panose="02000000000000000000" pitchFamily="2" charset="-78"/>
              </a:rPr>
              <a:t>ا الجداء</a:t>
            </a:r>
            <a:endParaRPr lang="ar-SA" sz="32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EC36E12D-15CD-52F0-622C-D133D24BD964}"/>
              </a:ext>
            </a:extLst>
          </p:cNvPr>
          <p:cNvSpPr/>
          <p:nvPr/>
        </p:nvSpPr>
        <p:spPr>
          <a:xfrm rot="10800000">
            <a:off x="12656405" y="879903"/>
            <a:ext cx="442454" cy="301197"/>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CF9F5102-411F-CA12-5C64-FFA7D3A6E3EF}"/>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09800">
                  <a:extLst>
                    <a:ext uri="{9D8B030D-6E8A-4147-A177-3AD203B41FA5}">
                      <a16:colId xmlns:a16="http://schemas.microsoft.com/office/drawing/2014/main" val="1291277174"/>
                    </a:ext>
                  </a:extLst>
                </a:gridCol>
                <a:gridCol w="2362200">
                  <a:extLst>
                    <a:ext uri="{9D8B030D-6E8A-4147-A177-3AD203B41FA5}">
                      <a16:colId xmlns:a16="http://schemas.microsoft.com/office/drawing/2014/main" val="2564387403"/>
                    </a:ext>
                  </a:extLst>
                </a:gridCol>
                <a:gridCol w="2286000">
                  <a:extLst>
                    <a:ext uri="{9D8B030D-6E8A-4147-A177-3AD203B41FA5}">
                      <a16:colId xmlns:a16="http://schemas.microsoft.com/office/drawing/2014/main" val="1939186804"/>
                    </a:ext>
                  </a:extLst>
                </a:gridCol>
                <a:gridCol w="4648200">
                  <a:extLst>
                    <a:ext uri="{9D8B030D-6E8A-4147-A177-3AD203B41FA5}">
                      <a16:colId xmlns:a16="http://schemas.microsoft.com/office/drawing/2014/main" val="3853007050"/>
                    </a:ext>
                  </a:extLst>
                </a:gridCol>
                <a:gridCol w="22098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نشاط اعتيادي</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2BDC9"/>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pic>
        <p:nvPicPr>
          <p:cNvPr id="5" name="Picture 9">
            <a:extLst>
              <a:ext uri="{FF2B5EF4-FFF2-40B4-BE49-F238E27FC236}">
                <a16:creationId xmlns:a16="http://schemas.microsoft.com/office/drawing/2014/main" id="{944F048F-8D4C-F885-6462-B6A66F7FB8B1}"/>
              </a:ext>
            </a:extLst>
          </p:cNvPr>
          <p:cNvPicPr>
            <a:picLocks noChangeAspect="1"/>
          </p:cNvPicPr>
          <p:nvPr/>
        </p:nvPicPr>
        <p:blipFill rotWithShape="1">
          <a:blip r:embed="rId4">
            <a:clrChange>
              <a:clrFrom>
                <a:srgbClr val="FFFFFF"/>
              </a:clrFrom>
              <a:clrTo>
                <a:srgbClr val="FFFFFF">
                  <a:alpha val="0"/>
                </a:srgbClr>
              </a:clrTo>
            </a:clrChange>
          </a:blip>
          <a:srcRect l="11025" t="14561" r="11389" b="14089"/>
          <a:stretch/>
        </p:blipFill>
        <p:spPr>
          <a:xfrm>
            <a:off x="3583286" y="3719013"/>
            <a:ext cx="6549427" cy="4458466"/>
          </a:xfrm>
          <a:prstGeom prst="roundRect">
            <a:avLst/>
          </a:prstGeom>
        </p:spPr>
      </p:pic>
      <p:sp>
        <p:nvSpPr>
          <p:cNvPr id="6" name="ZoneTexte 5">
            <a:extLst>
              <a:ext uri="{FF2B5EF4-FFF2-40B4-BE49-F238E27FC236}">
                <a16:creationId xmlns:a16="http://schemas.microsoft.com/office/drawing/2014/main" id="{FDA18F65-B7C2-F507-E7F0-446340BA43F1}"/>
              </a:ext>
            </a:extLst>
          </p:cNvPr>
          <p:cNvSpPr txBox="1"/>
          <p:nvPr/>
        </p:nvSpPr>
        <p:spPr>
          <a:xfrm>
            <a:off x="4457698" y="4838700"/>
            <a:ext cx="4800600" cy="1862048"/>
          </a:xfrm>
          <a:prstGeom prst="rect">
            <a:avLst/>
          </a:prstGeom>
          <a:noFill/>
        </p:spPr>
        <p:txBody>
          <a:bodyPr wrap="square" rtlCol="0">
            <a:spAutoFit/>
          </a:bodyPr>
          <a:lstStyle/>
          <a:p>
            <a:pPr marL="0" algn="l" defTabSz="914400" rtl="0" eaLnBrk="1" latinLnBrk="0" hangingPunct="1"/>
            <a:r>
              <a:rPr lang="ar-MA" sz="11500" dirty="0">
                <a:solidFill>
                  <a:schemeClr val="bg1"/>
                </a:solidFill>
              </a:rPr>
              <a:t>5</a:t>
            </a:r>
            <a:r>
              <a:rPr lang="fr-FR" sz="11500" dirty="0">
                <a:solidFill>
                  <a:schemeClr val="bg1"/>
                </a:solidFill>
              </a:rPr>
              <a:t>×</a:t>
            </a:r>
            <a:r>
              <a:rPr lang="ar-MA" sz="11500" dirty="0">
                <a:solidFill>
                  <a:schemeClr val="bg1"/>
                </a:solidFill>
              </a:rPr>
              <a:t>9</a:t>
            </a:r>
            <a:r>
              <a:rPr lang="fr-FR" sz="11500" dirty="0">
                <a:solidFill>
                  <a:schemeClr val="bg1"/>
                </a:solidFill>
              </a:rPr>
              <a:t>=..</a:t>
            </a:r>
          </a:p>
        </p:txBody>
      </p:sp>
    </p:spTree>
    <p:extLst>
      <p:ext uri="{BB962C8B-B14F-4D97-AF65-F5344CB8AC3E}">
        <p14:creationId xmlns:p14="http://schemas.microsoft.com/office/powerpoint/2010/main" val="203471210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7B4D60-A63E-3C0E-C432-44CDA60496CE}"/>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CF6BF6CD-C5C8-1DDE-1CBC-8BE82303B711}"/>
              </a:ext>
            </a:extLst>
          </p:cNvPr>
          <p:cNvSpPr/>
          <p:nvPr/>
        </p:nvSpPr>
        <p:spPr>
          <a:xfrm>
            <a:off x="-1" y="2109521"/>
            <a:ext cx="13716001" cy="8177478"/>
          </a:xfrm>
          <a:prstGeom prst="rect">
            <a:avLst/>
          </a:prstGeom>
          <a:solidFill>
            <a:srgbClr val="02BDC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A2CFA38E-156A-F661-4612-14161A92C1E6}"/>
              </a:ext>
            </a:extLst>
          </p:cNvPr>
          <p:cNvSpPr>
            <a:spLocks/>
          </p:cNvSpPr>
          <p:nvPr/>
        </p:nvSpPr>
        <p:spPr>
          <a:xfrm>
            <a:off x="152400" y="2355101"/>
            <a:ext cx="13422461" cy="7512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AEB28E10-1BB3-391C-546E-2D3EB96F7A9E}"/>
              </a:ext>
            </a:extLst>
          </p:cNvPr>
          <p:cNvSpPr/>
          <p:nvPr/>
        </p:nvSpPr>
        <p:spPr>
          <a:xfrm>
            <a:off x="-1" y="644346"/>
            <a:ext cx="13716001" cy="1425532"/>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755257F1-A60D-2298-8419-201880F25FF8}"/>
              </a:ext>
            </a:extLst>
          </p:cNvPr>
          <p:cNvSpPr txBox="1"/>
          <p:nvPr/>
        </p:nvSpPr>
        <p:spPr>
          <a:xfrm>
            <a:off x="1205132" y="823977"/>
            <a:ext cx="11305733" cy="503984"/>
          </a:xfrm>
          <a:prstGeom prst="rect">
            <a:avLst/>
          </a:prstGeom>
          <a:noFill/>
        </p:spPr>
        <p:txBody>
          <a:bodyPr wrap="square" rtlCol="0">
            <a:spAutoFit/>
          </a:bodyPr>
          <a:lstStyle/>
          <a:p>
            <a:pPr marL="0" lvl="1" algn="r" defTabSz="685834" rtl="1">
              <a:lnSpc>
                <a:spcPts val="3017"/>
              </a:lnSpc>
              <a:spcBef>
                <a:spcPct val="0"/>
              </a:spcBef>
            </a:pPr>
            <a:r>
              <a:rPr lang="ar-SA" sz="3200" dirty="0">
                <a:solidFill>
                  <a:prstClr val="white">
                    <a:lumMod val="65000"/>
                  </a:prstClr>
                </a:solidFill>
                <a:latin typeface="Microsoft Uighur" panose="02000000000000000000" pitchFamily="2" charset="-78"/>
                <a:cs typeface="Microsoft Uighur" panose="02000000000000000000" pitchFamily="2" charset="-78"/>
              </a:rPr>
              <a:t>التصحيح</a:t>
            </a:r>
          </a:p>
        </p:txBody>
      </p:sp>
      <p:sp>
        <p:nvSpPr>
          <p:cNvPr id="3" name="Freeform 8">
            <a:extLst>
              <a:ext uri="{FF2B5EF4-FFF2-40B4-BE49-F238E27FC236}">
                <a16:creationId xmlns:a16="http://schemas.microsoft.com/office/drawing/2014/main" id="{BCC740B1-F2ED-8DAE-A393-74B99A70B4EF}"/>
              </a:ext>
            </a:extLst>
          </p:cNvPr>
          <p:cNvSpPr/>
          <p:nvPr/>
        </p:nvSpPr>
        <p:spPr>
          <a:xfrm rot="10800000">
            <a:off x="12656405" y="879903"/>
            <a:ext cx="442454" cy="301197"/>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77DE723E-6B76-7270-134E-3EA7E37C645E}"/>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09800">
                  <a:extLst>
                    <a:ext uri="{9D8B030D-6E8A-4147-A177-3AD203B41FA5}">
                      <a16:colId xmlns:a16="http://schemas.microsoft.com/office/drawing/2014/main" val="1291277174"/>
                    </a:ext>
                  </a:extLst>
                </a:gridCol>
                <a:gridCol w="2362200">
                  <a:extLst>
                    <a:ext uri="{9D8B030D-6E8A-4147-A177-3AD203B41FA5}">
                      <a16:colId xmlns:a16="http://schemas.microsoft.com/office/drawing/2014/main" val="2564387403"/>
                    </a:ext>
                  </a:extLst>
                </a:gridCol>
                <a:gridCol w="2286000">
                  <a:extLst>
                    <a:ext uri="{9D8B030D-6E8A-4147-A177-3AD203B41FA5}">
                      <a16:colId xmlns:a16="http://schemas.microsoft.com/office/drawing/2014/main" val="1939186804"/>
                    </a:ext>
                  </a:extLst>
                </a:gridCol>
                <a:gridCol w="4648200">
                  <a:extLst>
                    <a:ext uri="{9D8B030D-6E8A-4147-A177-3AD203B41FA5}">
                      <a16:colId xmlns:a16="http://schemas.microsoft.com/office/drawing/2014/main" val="3853007050"/>
                    </a:ext>
                  </a:extLst>
                </a:gridCol>
                <a:gridCol w="22098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نشاط اعتيادي</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2BDC9"/>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pic>
        <p:nvPicPr>
          <p:cNvPr id="5" name="Picture 9">
            <a:extLst>
              <a:ext uri="{FF2B5EF4-FFF2-40B4-BE49-F238E27FC236}">
                <a16:creationId xmlns:a16="http://schemas.microsoft.com/office/drawing/2014/main" id="{DBC3BCDA-7DB6-F25B-D202-D3FE7A6D3519}"/>
              </a:ext>
            </a:extLst>
          </p:cNvPr>
          <p:cNvPicPr>
            <a:picLocks noChangeAspect="1"/>
          </p:cNvPicPr>
          <p:nvPr/>
        </p:nvPicPr>
        <p:blipFill rotWithShape="1">
          <a:blip r:embed="rId4">
            <a:clrChange>
              <a:clrFrom>
                <a:srgbClr val="FFFFFF"/>
              </a:clrFrom>
              <a:clrTo>
                <a:srgbClr val="FFFFFF">
                  <a:alpha val="0"/>
                </a:srgbClr>
              </a:clrTo>
            </a:clrChange>
          </a:blip>
          <a:srcRect l="11025" t="14561" r="11389" b="14089"/>
          <a:stretch/>
        </p:blipFill>
        <p:spPr>
          <a:xfrm>
            <a:off x="3352800" y="3719013"/>
            <a:ext cx="6856114" cy="4458466"/>
          </a:xfrm>
          <a:prstGeom prst="roundRect">
            <a:avLst/>
          </a:prstGeom>
        </p:spPr>
      </p:pic>
      <p:sp>
        <p:nvSpPr>
          <p:cNvPr id="6" name="ZoneTexte 5">
            <a:extLst>
              <a:ext uri="{FF2B5EF4-FFF2-40B4-BE49-F238E27FC236}">
                <a16:creationId xmlns:a16="http://schemas.microsoft.com/office/drawing/2014/main" id="{716BBBBD-89F2-F2D0-BD70-68950BB4A028}"/>
              </a:ext>
            </a:extLst>
          </p:cNvPr>
          <p:cNvSpPr txBox="1"/>
          <p:nvPr/>
        </p:nvSpPr>
        <p:spPr>
          <a:xfrm>
            <a:off x="4343400" y="4838700"/>
            <a:ext cx="5715000" cy="1862048"/>
          </a:xfrm>
          <a:prstGeom prst="rect">
            <a:avLst/>
          </a:prstGeom>
          <a:noFill/>
        </p:spPr>
        <p:txBody>
          <a:bodyPr wrap="square" rtlCol="0">
            <a:spAutoFit/>
          </a:bodyPr>
          <a:lstStyle/>
          <a:p>
            <a:r>
              <a:rPr lang="ar-MA" sz="11500" dirty="0">
                <a:solidFill>
                  <a:schemeClr val="bg1"/>
                </a:solidFill>
              </a:rPr>
              <a:t>5</a:t>
            </a:r>
            <a:r>
              <a:rPr lang="fr-FR" sz="11500" dirty="0">
                <a:solidFill>
                  <a:schemeClr val="bg1"/>
                </a:solidFill>
              </a:rPr>
              <a:t>×</a:t>
            </a:r>
            <a:r>
              <a:rPr lang="ar-MA" sz="11500" dirty="0">
                <a:solidFill>
                  <a:schemeClr val="bg1"/>
                </a:solidFill>
              </a:rPr>
              <a:t>9</a:t>
            </a:r>
            <a:r>
              <a:rPr lang="fr-FR" sz="11500" dirty="0">
                <a:solidFill>
                  <a:schemeClr val="bg1"/>
                </a:solidFill>
              </a:rPr>
              <a:t>=</a:t>
            </a:r>
            <a:r>
              <a:rPr lang="ar-MA" sz="11500" dirty="0">
                <a:solidFill>
                  <a:schemeClr val="bg1"/>
                </a:solidFill>
              </a:rPr>
              <a:t>45</a:t>
            </a:r>
            <a:endParaRPr lang="fr-FR" sz="11500" dirty="0">
              <a:solidFill>
                <a:schemeClr val="bg1"/>
              </a:solidFill>
            </a:endParaRPr>
          </a:p>
        </p:txBody>
      </p:sp>
      <p:pic>
        <p:nvPicPr>
          <p:cNvPr id="7" name="Image 6" descr="Une image contenant dessin humoristique, Dessin d’enfant, clipart, Dessin animé&#10;&#10;Le contenu généré par l’IA peut être incorrect.">
            <a:extLst>
              <a:ext uri="{FF2B5EF4-FFF2-40B4-BE49-F238E27FC236}">
                <a16:creationId xmlns:a16="http://schemas.microsoft.com/office/drawing/2014/main" id="{CE5C933E-137F-80A3-9912-94252F8F8A14}"/>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85112" y="916160"/>
            <a:ext cx="1148959" cy="821798"/>
          </a:xfrm>
          <a:prstGeom prst="rect">
            <a:avLst/>
          </a:prstGeom>
        </p:spPr>
      </p:pic>
    </p:spTree>
    <p:extLst>
      <p:ext uri="{BB962C8B-B14F-4D97-AF65-F5344CB8AC3E}">
        <p14:creationId xmlns:p14="http://schemas.microsoft.com/office/powerpoint/2010/main" val="298536204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11C0EB-B04A-44FA-412B-98539578080B}"/>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C4D773D9-4AB5-D589-30C7-11C5381C1E50}"/>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marL="0" algn="r" defTabSz="685834" rtl="1" eaLnBrk="1" latinLnBrk="0" hangingPunct="1">
              <a:defRPr/>
            </a:pPr>
            <a:endParaRPr lang="fr-MA" sz="1350" dirty="0">
              <a:solidFill>
                <a:prstClr val="black"/>
              </a:solidFill>
              <a:latin typeface="Dosis" pitchFamily="2" charset="0"/>
            </a:endParaRPr>
          </a:p>
        </p:txBody>
      </p:sp>
      <p:grpSp>
        <p:nvGrpSpPr>
          <p:cNvPr id="3" name="Group 3">
            <a:extLst>
              <a:ext uri="{FF2B5EF4-FFF2-40B4-BE49-F238E27FC236}">
                <a16:creationId xmlns:a16="http://schemas.microsoft.com/office/drawing/2014/main" id="{B466F6F8-12C2-20C3-C36D-3D3974B77E2C}"/>
              </a:ext>
            </a:extLst>
          </p:cNvPr>
          <p:cNvGrpSpPr/>
          <p:nvPr/>
        </p:nvGrpSpPr>
        <p:grpSpPr>
          <a:xfrm>
            <a:off x="857250" y="1180450"/>
            <a:ext cx="12001500" cy="7926101"/>
            <a:chOff x="0" y="0"/>
            <a:chExt cx="3895412" cy="2555175"/>
          </a:xfrm>
        </p:grpSpPr>
        <p:sp>
          <p:nvSpPr>
            <p:cNvPr id="4" name="Freeform 4">
              <a:extLst>
                <a:ext uri="{FF2B5EF4-FFF2-40B4-BE49-F238E27FC236}">
                  <a16:creationId xmlns:a16="http://schemas.microsoft.com/office/drawing/2014/main" id="{915E1A51-0A01-5BA5-4953-023250B25CFD}"/>
                </a:ext>
              </a:extLst>
            </p:cNvPr>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marL="0" algn="l" defTabSz="685834" rtl="0" eaLnBrk="1" latinLnBrk="0" hangingPunct="1">
                <a:defRPr/>
              </a:pPr>
              <a:endParaRPr lang="fr-MA" sz="1350" dirty="0">
                <a:solidFill>
                  <a:prstClr val="black"/>
                </a:solidFill>
                <a:latin typeface="Dosis" pitchFamily="2" charset="0"/>
              </a:endParaRPr>
            </a:p>
          </p:txBody>
        </p:sp>
        <p:sp>
          <p:nvSpPr>
            <p:cNvPr id="5" name="TextBox 5">
              <a:extLst>
                <a:ext uri="{FF2B5EF4-FFF2-40B4-BE49-F238E27FC236}">
                  <a16:creationId xmlns:a16="http://schemas.microsoft.com/office/drawing/2014/main" id="{93F08AE0-31C7-6E40-362F-30CDC1F537FC}"/>
                </a:ext>
              </a:extLst>
            </p:cNvPr>
            <p:cNvSpPr txBox="1"/>
            <p:nvPr/>
          </p:nvSpPr>
          <p:spPr>
            <a:xfrm>
              <a:off x="0" y="-47625"/>
              <a:ext cx="812800" cy="860425"/>
            </a:xfrm>
            <a:prstGeom prst="rect">
              <a:avLst/>
            </a:prstGeom>
          </p:spPr>
          <p:txBody>
            <a:bodyPr lIns="38101" tIns="38101" rIns="38101" bIns="38101" rtlCol="0" anchor="ctr"/>
            <a:lstStyle/>
            <a:p>
              <a:pPr marL="0" algn="ctr" defTabSz="685834" rtl="1" eaLnBrk="1" latinLnBrk="0" hangingPunct="1">
                <a:lnSpc>
                  <a:spcPts val="2409"/>
                </a:lnSpc>
                <a:defRPr/>
              </a:pPr>
              <a:endParaRPr sz="1350" dirty="0">
                <a:solidFill>
                  <a:prstClr val="black"/>
                </a:solidFill>
                <a:latin typeface="Dosis" pitchFamily="2" charset="0"/>
              </a:endParaRPr>
            </a:p>
          </p:txBody>
        </p:sp>
      </p:grpSp>
      <p:sp>
        <p:nvSpPr>
          <p:cNvPr id="7" name="Freeform 7">
            <a:extLst>
              <a:ext uri="{FF2B5EF4-FFF2-40B4-BE49-F238E27FC236}">
                <a16:creationId xmlns:a16="http://schemas.microsoft.com/office/drawing/2014/main" id="{F9E632CD-CCED-6CB5-9816-91792C6287C9}"/>
              </a:ext>
            </a:extLst>
          </p:cNvPr>
          <p:cNvSpPr/>
          <p:nvPr/>
        </p:nvSpPr>
        <p:spPr>
          <a:xfrm>
            <a:off x="1179966" y="571500"/>
            <a:ext cx="929375" cy="89220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marL="0" algn="r" defTabSz="685834" rtl="1" eaLnBrk="1" latinLnBrk="0" hangingPunct="1">
              <a:defRPr/>
            </a:pPr>
            <a:endParaRPr lang="fr-MA" sz="1350" dirty="0">
              <a:solidFill>
                <a:prstClr val="black"/>
              </a:solidFill>
              <a:latin typeface="Dosis" pitchFamily="2" charset="0"/>
            </a:endParaRPr>
          </a:p>
        </p:txBody>
      </p:sp>
      <p:sp>
        <p:nvSpPr>
          <p:cNvPr id="11" name="Rectangle : coins arrondis 10">
            <a:extLst>
              <a:ext uri="{FF2B5EF4-FFF2-40B4-BE49-F238E27FC236}">
                <a16:creationId xmlns:a16="http://schemas.microsoft.com/office/drawing/2014/main" id="{31DCD915-7FB3-2B42-0458-D7E085A0BD1E}"/>
              </a:ext>
            </a:extLst>
          </p:cNvPr>
          <p:cNvSpPr/>
          <p:nvPr/>
        </p:nvSpPr>
        <p:spPr>
          <a:xfrm>
            <a:off x="3659197" y="719742"/>
            <a:ext cx="632140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514402" rtl="1" eaLnBrk="1" latinLnBrk="0" hangingPunct="1">
              <a:lnSpc>
                <a:spcPts val="3149"/>
              </a:lnSpc>
              <a:defRPr/>
            </a:pPr>
            <a:endParaRPr lang="fr-FR" sz="3200" b="1" dirty="0">
              <a:solidFill>
                <a:srgbClr val="106585"/>
              </a:solidFill>
              <a:latin typeface="Microsoft Uighur" panose="02000000000000000000" pitchFamily="2" charset="-78"/>
              <a:cs typeface="Microsoft Uighur" panose="02000000000000000000" pitchFamily="2" charset="-78"/>
            </a:endParaRPr>
          </a:p>
        </p:txBody>
      </p:sp>
      <p:sp>
        <p:nvSpPr>
          <p:cNvPr id="10" name="ZoneTexte 9">
            <a:extLst>
              <a:ext uri="{FF2B5EF4-FFF2-40B4-BE49-F238E27FC236}">
                <a16:creationId xmlns:a16="http://schemas.microsoft.com/office/drawing/2014/main" id="{416C8293-ADAE-7744-3C0E-0503B7D3D186}"/>
              </a:ext>
            </a:extLst>
          </p:cNvPr>
          <p:cNvSpPr txBox="1"/>
          <p:nvPr/>
        </p:nvSpPr>
        <p:spPr>
          <a:xfrm>
            <a:off x="1017179" y="661889"/>
            <a:ext cx="11681640" cy="1015663"/>
          </a:xfrm>
          <a:prstGeom prst="rect">
            <a:avLst/>
          </a:prstGeom>
          <a:noFill/>
        </p:spPr>
        <p:txBody>
          <a:bodyPr wrap="square" rtlCol="0">
            <a:spAutoFit/>
          </a:bodyPr>
          <a:lstStyle/>
          <a:p>
            <a:pPr algn="ctr" defTabSz="685834" rtl="1">
              <a:spcAft>
                <a:spcPts val="900"/>
              </a:spcAft>
              <a:defRPr/>
            </a:pPr>
            <a:r>
              <a:rPr lang="ar-MA" sz="6000" b="1" dirty="0">
                <a:solidFill>
                  <a:srgbClr val="106585"/>
                </a:solidFill>
                <a:latin typeface="Microsoft Uighur" panose="02000000000000000000" pitchFamily="2" charset="-78"/>
                <a:cs typeface="Microsoft Uighur" panose="02000000000000000000" pitchFamily="2" charset="-78"/>
              </a:rPr>
              <a:t>توجيهات لاستعمال العرض</a:t>
            </a:r>
            <a:endParaRPr lang="fr-FR" sz="4000" b="1" dirty="0">
              <a:solidFill>
                <a:srgbClr val="106585"/>
              </a:solidFill>
              <a:latin typeface="Microsoft Uighur" panose="02000000000000000000" pitchFamily="2" charset="-78"/>
              <a:cs typeface="Microsoft Uighur" panose="02000000000000000000" pitchFamily="2" charset="-78"/>
            </a:endParaRPr>
          </a:p>
        </p:txBody>
      </p:sp>
      <p:sp>
        <p:nvSpPr>
          <p:cNvPr id="8" name="Freeform 7">
            <a:extLst>
              <a:ext uri="{FF2B5EF4-FFF2-40B4-BE49-F238E27FC236}">
                <a16:creationId xmlns:a16="http://schemas.microsoft.com/office/drawing/2014/main" id="{1E08986A-DE47-481B-D636-CB203EF8F1CD}"/>
              </a:ext>
            </a:extLst>
          </p:cNvPr>
          <p:cNvSpPr/>
          <p:nvPr/>
        </p:nvSpPr>
        <p:spPr>
          <a:xfrm>
            <a:off x="11049000" y="2796619"/>
            <a:ext cx="929375" cy="89220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marL="0" algn="r" defTabSz="685834" rtl="1" eaLnBrk="1" latinLnBrk="0" hangingPunct="1">
              <a:defRPr/>
            </a:pPr>
            <a:endParaRPr lang="fr-MA" sz="1350" dirty="0">
              <a:solidFill>
                <a:prstClr val="black"/>
              </a:solidFill>
              <a:latin typeface="Dosis" pitchFamily="2" charset="0"/>
            </a:endParaRPr>
          </a:p>
        </p:txBody>
      </p:sp>
      <p:sp>
        <p:nvSpPr>
          <p:cNvPr id="9" name="Freeform 8">
            <a:extLst>
              <a:ext uri="{FF2B5EF4-FFF2-40B4-BE49-F238E27FC236}">
                <a16:creationId xmlns:a16="http://schemas.microsoft.com/office/drawing/2014/main" id="{C6BDC8EF-9BB5-4D44-520B-D47A2DFDAAF0}"/>
              </a:ext>
            </a:extLst>
          </p:cNvPr>
          <p:cNvSpPr/>
          <p:nvPr/>
        </p:nvSpPr>
        <p:spPr>
          <a:xfrm rot="10800000">
            <a:off x="11197075" y="4807887"/>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pPr marL="0" algn="r" defTabSz="685834" rtl="1" eaLnBrk="1" latinLnBrk="0" hangingPunct="1"/>
            <a:endParaRPr lang="fr-MA" sz="1350" dirty="0">
              <a:solidFill>
                <a:prstClr val="white">
                  <a:lumMod val="50000"/>
                </a:prstClr>
              </a:solidFill>
              <a:latin typeface="Dosis" pitchFamily="2" charset="0"/>
            </a:endParaRPr>
          </a:p>
        </p:txBody>
      </p:sp>
      <p:sp>
        <p:nvSpPr>
          <p:cNvPr id="15" name="Rectangle : coins arrondis 14">
            <a:extLst>
              <a:ext uri="{FF2B5EF4-FFF2-40B4-BE49-F238E27FC236}">
                <a16:creationId xmlns:a16="http://schemas.microsoft.com/office/drawing/2014/main" id="{4495D9EB-9188-23BF-EC3B-70E26E689E3D}"/>
              </a:ext>
            </a:extLst>
          </p:cNvPr>
          <p:cNvSpPr/>
          <p:nvPr/>
        </p:nvSpPr>
        <p:spPr>
          <a:xfrm>
            <a:off x="1981200" y="3167811"/>
            <a:ext cx="8511034" cy="838200"/>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514402" rtl="1" eaLnBrk="1" latinLnBrk="0" hangingPunct="1">
              <a:lnSpc>
                <a:spcPts val="3149"/>
              </a:lnSpc>
              <a:defRPr/>
            </a:pPr>
            <a:r>
              <a:rPr lang="ar-SA" sz="3200" b="1" dirty="0">
                <a:solidFill>
                  <a:srgbClr val="106585"/>
                </a:solidFill>
                <a:latin typeface="Microsoft Uighur" panose="02000000000000000000" pitchFamily="2" charset="-78"/>
                <a:cs typeface="Microsoft Uighur" panose="02000000000000000000" pitchFamily="2" charset="-78"/>
              </a:rPr>
              <a:t>شرائح خاصة بالأستاذ</a:t>
            </a:r>
            <a:endParaRPr lang="fr-FR" sz="3200" b="1" dirty="0">
              <a:solidFill>
                <a:srgbClr val="106585"/>
              </a:solidFill>
              <a:latin typeface="Microsoft Uighur" panose="02000000000000000000" pitchFamily="2" charset="-78"/>
              <a:cs typeface="Microsoft Uighur" panose="02000000000000000000" pitchFamily="2" charset="-78"/>
            </a:endParaRPr>
          </a:p>
        </p:txBody>
      </p:sp>
      <p:sp>
        <p:nvSpPr>
          <p:cNvPr id="17" name="Rectangle : coins arrondis 16">
            <a:extLst>
              <a:ext uri="{FF2B5EF4-FFF2-40B4-BE49-F238E27FC236}">
                <a16:creationId xmlns:a16="http://schemas.microsoft.com/office/drawing/2014/main" id="{39E44F33-391F-1012-62D3-E3C3023FAA92}"/>
              </a:ext>
            </a:extLst>
          </p:cNvPr>
          <p:cNvSpPr/>
          <p:nvPr/>
        </p:nvSpPr>
        <p:spPr>
          <a:xfrm>
            <a:off x="1981200" y="4718020"/>
            <a:ext cx="8511034" cy="838200"/>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514402" rtl="1" eaLnBrk="1" latinLnBrk="0" hangingPunct="1">
              <a:lnSpc>
                <a:spcPts val="3149"/>
              </a:lnSpc>
              <a:defRPr/>
            </a:pPr>
            <a:r>
              <a:rPr lang="ar-SA" sz="3200" b="1" dirty="0">
                <a:solidFill>
                  <a:srgbClr val="106585"/>
                </a:solidFill>
                <a:latin typeface="Microsoft Uighur" panose="02000000000000000000" pitchFamily="2" charset="-78"/>
                <a:cs typeface="Microsoft Uighur" panose="02000000000000000000" pitchFamily="2" charset="-78"/>
              </a:rPr>
              <a:t>إرشادات وشروحات  يجب على الأستاذ قولها</a:t>
            </a:r>
            <a:endParaRPr lang="fr-FR" sz="3200" b="1" dirty="0">
              <a:solidFill>
                <a:srgbClr val="106585"/>
              </a:solidFill>
              <a:latin typeface="Microsoft Uighur" panose="02000000000000000000" pitchFamily="2" charset="-78"/>
              <a:cs typeface="Microsoft Uighur" panose="02000000000000000000" pitchFamily="2" charset="-78"/>
            </a:endParaRPr>
          </a:p>
        </p:txBody>
      </p:sp>
      <p:sp>
        <p:nvSpPr>
          <p:cNvPr id="24" name="Rectangle : coins arrondis 23">
            <a:extLst>
              <a:ext uri="{FF2B5EF4-FFF2-40B4-BE49-F238E27FC236}">
                <a16:creationId xmlns:a16="http://schemas.microsoft.com/office/drawing/2014/main" id="{8E1C7E21-69AA-FCFA-C180-A8C4E895D44D}"/>
              </a:ext>
            </a:extLst>
          </p:cNvPr>
          <p:cNvSpPr/>
          <p:nvPr/>
        </p:nvSpPr>
        <p:spPr>
          <a:xfrm>
            <a:off x="1981200" y="6572501"/>
            <a:ext cx="8511034" cy="838200"/>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514402" rtl="1" eaLnBrk="1" latinLnBrk="0" hangingPunct="1">
              <a:lnSpc>
                <a:spcPts val="3149"/>
              </a:lnSpc>
              <a:defRPr/>
            </a:pPr>
            <a:r>
              <a:rPr lang="ar-SA" sz="3200" b="1" dirty="0">
                <a:solidFill>
                  <a:srgbClr val="106585"/>
                </a:solidFill>
                <a:latin typeface="Microsoft Uighur" panose="02000000000000000000" pitchFamily="2" charset="-78"/>
                <a:cs typeface="Microsoft Uighur" panose="02000000000000000000" pitchFamily="2" charset="-78"/>
              </a:rPr>
              <a:t>إيقاف العرض والقيام بمناولة /نمذجة</a:t>
            </a:r>
            <a:endParaRPr lang="fr-FR" sz="3200" b="1" dirty="0">
              <a:solidFill>
                <a:srgbClr val="106585"/>
              </a:solidFill>
              <a:latin typeface="Microsoft Uighur" panose="02000000000000000000" pitchFamily="2" charset="-78"/>
              <a:cs typeface="Microsoft Uighur" panose="02000000000000000000" pitchFamily="2" charset="-78"/>
            </a:endParaRPr>
          </a:p>
        </p:txBody>
      </p:sp>
      <p:pic>
        <p:nvPicPr>
          <p:cNvPr id="6" name="Image 5">
            <a:extLst>
              <a:ext uri="{FF2B5EF4-FFF2-40B4-BE49-F238E27FC236}">
                <a16:creationId xmlns:a16="http://schemas.microsoft.com/office/drawing/2014/main" id="{677F80AF-D8F5-A33D-886C-3A4CD4BA2731}"/>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1111212" y="6381299"/>
            <a:ext cx="1009944" cy="1009944"/>
          </a:xfrm>
          <a:prstGeom prst="rect">
            <a:avLst/>
          </a:prstGeom>
        </p:spPr>
      </p:pic>
    </p:spTree>
    <p:extLst>
      <p:ext uri="{BB962C8B-B14F-4D97-AF65-F5344CB8AC3E}">
        <p14:creationId xmlns:p14="http://schemas.microsoft.com/office/powerpoint/2010/main" val="52498032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446CC4-910A-227C-E605-C13560F2877D}"/>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369AFCE2-D799-F2AB-36E8-B0DF966447B5}"/>
              </a:ext>
            </a:extLst>
          </p:cNvPr>
          <p:cNvSpPr/>
          <p:nvPr/>
        </p:nvSpPr>
        <p:spPr>
          <a:xfrm>
            <a:off x="-1" y="2109521"/>
            <a:ext cx="13716001" cy="8177478"/>
          </a:xfrm>
          <a:prstGeom prst="rect">
            <a:avLst/>
          </a:prstGeom>
          <a:solidFill>
            <a:srgbClr val="02BDC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6F679A60-B3EF-3D34-58C2-61D4DDFB0BB7}"/>
              </a:ext>
            </a:extLst>
          </p:cNvPr>
          <p:cNvSpPr>
            <a:spLocks/>
          </p:cNvSpPr>
          <p:nvPr/>
        </p:nvSpPr>
        <p:spPr>
          <a:xfrm>
            <a:off x="152400" y="2355101"/>
            <a:ext cx="13422461" cy="7512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A212D6C1-0712-3EF3-424A-1BE174E5424B}"/>
              </a:ext>
            </a:extLst>
          </p:cNvPr>
          <p:cNvSpPr/>
          <p:nvPr/>
        </p:nvSpPr>
        <p:spPr>
          <a:xfrm>
            <a:off x="-1" y="644346"/>
            <a:ext cx="13716001" cy="1425532"/>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124CD023-235C-DB87-116A-06C71D9ED632}"/>
              </a:ext>
            </a:extLst>
          </p:cNvPr>
          <p:cNvSpPr txBox="1"/>
          <p:nvPr/>
        </p:nvSpPr>
        <p:spPr>
          <a:xfrm>
            <a:off x="1205132" y="833735"/>
            <a:ext cx="11305733" cy="503984"/>
          </a:xfrm>
          <a:prstGeom prst="rect">
            <a:avLst/>
          </a:prstGeom>
          <a:noFill/>
        </p:spPr>
        <p:txBody>
          <a:bodyPr wrap="square" rtlCol="0">
            <a:spAutoFit/>
          </a:bodyPr>
          <a:lstStyle/>
          <a:p>
            <a:pPr marL="0" lvl="1" algn="r" defTabSz="685834" rtl="1">
              <a:lnSpc>
                <a:spcPts val="3017"/>
              </a:lnSpc>
              <a:spcBef>
                <a:spcPct val="0"/>
              </a:spcBef>
            </a:pPr>
            <a:r>
              <a:rPr lang="ar-SA" sz="3200" dirty="0">
                <a:solidFill>
                  <a:prstClr val="white">
                    <a:lumMod val="65000"/>
                  </a:prstClr>
                </a:solidFill>
                <a:latin typeface="Microsoft Uighur" panose="02000000000000000000" pitchFamily="2" charset="-78"/>
                <a:cs typeface="Microsoft Uighur" panose="02000000000000000000" pitchFamily="2" charset="-78"/>
              </a:rPr>
              <a:t>على ألواحكم </a:t>
            </a:r>
            <a:r>
              <a:rPr lang="ar-MA" sz="3200" dirty="0">
                <a:solidFill>
                  <a:prstClr val="white">
                    <a:lumMod val="65000"/>
                  </a:prstClr>
                </a:solidFill>
                <a:latin typeface="Microsoft Uighur" panose="02000000000000000000" pitchFamily="2" charset="-78"/>
                <a:cs typeface="Microsoft Uighur" panose="02000000000000000000" pitchFamily="2" charset="-78"/>
              </a:rPr>
              <a:t>ا</a:t>
            </a:r>
            <a:r>
              <a:rPr lang="ar-SA" sz="3200" dirty="0" err="1">
                <a:solidFill>
                  <a:prstClr val="white">
                    <a:lumMod val="65000"/>
                  </a:prstClr>
                </a:solidFill>
                <a:latin typeface="Microsoft Uighur" panose="02000000000000000000" pitchFamily="2" charset="-78"/>
                <a:cs typeface="Microsoft Uighur" panose="02000000000000000000" pitchFamily="2" charset="-78"/>
              </a:rPr>
              <a:t>حسبو</a:t>
            </a:r>
            <a:r>
              <a:rPr lang="ar-MA" sz="3200" dirty="0">
                <a:solidFill>
                  <a:prstClr val="white">
                    <a:lumMod val="65000"/>
                  </a:prstClr>
                </a:solidFill>
                <a:latin typeface="Microsoft Uighur" panose="02000000000000000000" pitchFamily="2" charset="-78"/>
                <a:cs typeface="Microsoft Uighur" panose="02000000000000000000" pitchFamily="2" charset="-78"/>
              </a:rPr>
              <a:t>ا الجداء</a:t>
            </a:r>
            <a:endParaRPr lang="ar-SA" sz="32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BDFCB27F-D646-169C-4ABE-6C499746109B}"/>
              </a:ext>
            </a:extLst>
          </p:cNvPr>
          <p:cNvSpPr/>
          <p:nvPr/>
        </p:nvSpPr>
        <p:spPr>
          <a:xfrm rot="10800000">
            <a:off x="12656405" y="879903"/>
            <a:ext cx="442454" cy="301197"/>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049C0C9D-C90A-4AE7-0598-F7D9618B2720}"/>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09800">
                  <a:extLst>
                    <a:ext uri="{9D8B030D-6E8A-4147-A177-3AD203B41FA5}">
                      <a16:colId xmlns:a16="http://schemas.microsoft.com/office/drawing/2014/main" val="1291277174"/>
                    </a:ext>
                  </a:extLst>
                </a:gridCol>
                <a:gridCol w="2362200">
                  <a:extLst>
                    <a:ext uri="{9D8B030D-6E8A-4147-A177-3AD203B41FA5}">
                      <a16:colId xmlns:a16="http://schemas.microsoft.com/office/drawing/2014/main" val="2564387403"/>
                    </a:ext>
                  </a:extLst>
                </a:gridCol>
                <a:gridCol w="2286000">
                  <a:extLst>
                    <a:ext uri="{9D8B030D-6E8A-4147-A177-3AD203B41FA5}">
                      <a16:colId xmlns:a16="http://schemas.microsoft.com/office/drawing/2014/main" val="1939186804"/>
                    </a:ext>
                  </a:extLst>
                </a:gridCol>
                <a:gridCol w="4648200">
                  <a:extLst>
                    <a:ext uri="{9D8B030D-6E8A-4147-A177-3AD203B41FA5}">
                      <a16:colId xmlns:a16="http://schemas.microsoft.com/office/drawing/2014/main" val="3853007050"/>
                    </a:ext>
                  </a:extLst>
                </a:gridCol>
                <a:gridCol w="22098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نشاط اعتيادي</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2BDC9"/>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pic>
        <p:nvPicPr>
          <p:cNvPr id="5" name="Picture 9">
            <a:extLst>
              <a:ext uri="{FF2B5EF4-FFF2-40B4-BE49-F238E27FC236}">
                <a16:creationId xmlns:a16="http://schemas.microsoft.com/office/drawing/2014/main" id="{0EAE3D78-0A69-F38B-14CC-454EBFE1A222}"/>
              </a:ext>
            </a:extLst>
          </p:cNvPr>
          <p:cNvPicPr>
            <a:picLocks noChangeAspect="1"/>
          </p:cNvPicPr>
          <p:nvPr/>
        </p:nvPicPr>
        <p:blipFill rotWithShape="1">
          <a:blip r:embed="rId4">
            <a:clrChange>
              <a:clrFrom>
                <a:srgbClr val="FFFFFF"/>
              </a:clrFrom>
              <a:clrTo>
                <a:srgbClr val="FFFFFF">
                  <a:alpha val="0"/>
                </a:srgbClr>
              </a:clrTo>
            </a:clrChange>
          </a:blip>
          <a:srcRect l="11025" t="14561" r="11389" b="14089"/>
          <a:stretch/>
        </p:blipFill>
        <p:spPr>
          <a:xfrm>
            <a:off x="3583286" y="3719013"/>
            <a:ext cx="6549427" cy="4458466"/>
          </a:xfrm>
          <a:prstGeom prst="roundRect">
            <a:avLst/>
          </a:prstGeom>
        </p:spPr>
      </p:pic>
      <p:sp>
        <p:nvSpPr>
          <p:cNvPr id="6" name="ZoneTexte 5">
            <a:extLst>
              <a:ext uri="{FF2B5EF4-FFF2-40B4-BE49-F238E27FC236}">
                <a16:creationId xmlns:a16="http://schemas.microsoft.com/office/drawing/2014/main" id="{7E9A5149-EDC5-4651-3C40-94D15FD0F4BE}"/>
              </a:ext>
            </a:extLst>
          </p:cNvPr>
          <p:cNvSpPr txBox="1"/>
          <p:nvPr/>
        </p:nvSpPr>
        <p:spPr>
          <a:xfrm>
            <a:off x="4457698" y="4838700"/>
            <a:ext cx="4800600" cy="1862048"/>
          </a:xfrm>
          <a:prstGeom prst="rect">
            <a:avLst/>
          </a:prstGeom>
          <a:noFill/>
        </p:spPr>
        <p:txBody>
          <a:bodyPr wrap="square" rtlCol="0">
            <a:spAutoFit/>
          </a:bodyPr>
          <a:lstStyle/>
          <a:p>
            <a:pPr marL="0" algn="l" defTabSz="914400" rtl="0" eaLnBrk="1" latinLnBrk="0" hangingPunct="1"/>
            <a:r>
              <a:rPr lang="ar-MA" sz="11500" dirty="0">
                <a:solidFill>
                  <a:schemeClr val="bg1"/>
                </a:solidFill>
              </a:rPr>
              <a:t>3</a:t>
            </a:r>
            <a:r>
              <a:rPr lang="fr-FR" sz="11500" dirty="0">
                <a:solidFill>
                  <a:schemeClr val="bg1"/>
                </a:solidFill>
              </a:rPr>
              <a:t>×</a:t>
            </a:r>
            <a:r>
              <a:rPr lang="ar-MA" sz="11500" dirty="0">
                <a:solidFill>
                  <a:schemeClr val="bg1"/>
                </a:solidFill>
              </a:rPr>
              <a:t>8</a:t>
            </a:r>
            <a:r>
              <a:rPr lang="fr-FR" sz="11500" dirty="0">
                <a:solidFill>
                  <a:schemeClr val="bg1"/>
                </a:solidFill>
              </a:rPr>
              <a:t>=..</a:t>
            </a:r>
          </a:p>
        </p:txBody>
      </p:sp>
    </p:spTree>
    <p:extLst>
      <p:ext uri="{BB962C8B-B14F-4D97-AF65-F5344CB8AC3E}">
        <p14:creationId xmlns:p14="http://schemas.microsoft.com/office/powerpoint/2010/main" val="175086546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CD6399-C295-CB63-7B8E-630B5215DA58}"/>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F5093C7C-C1DD-0AEA-E21D-ABB4FBCC0F60}"/>
              </a:ext>
            </a:extLst>
          </p:cNvPr>
          <p:cNvSpPr/>
          <p:nvPr/>
        </p:nvSpPr>
        <p:spPr>
          <a:xfrm>
            <a:off x="-1" y="2109521"/>
            <a:ext cx="13716001" cy="8177478"/>
          </a:xfrm>
          <a:prstGeom prst="rect">
            <a:avLst/>
          </a:prstGeom>
          <a:solidFill>
            <a:srgbClr val="02BDC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EABCFE00-18F7-2FFE-F227-ACC40489FA1B}"/>
              </a:ext>
            </a:extLst>
          </p:cNvPr>
          <p:cNvSpPr>
            <a:spLocks/>
          </p:cNvSpPr>
          <p:nvPr/>
        </p:nvSpPr>
        <p:spPr>
          <a:xfrm>
            <a:off x="152400" y="2355101"/>
            <a:ext cx="13422461" cy="7512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4EA9F0F8-3C79-0D8B-2ACE-F9774BA2933A}"/>
              </a:ext>
            </a:extLst>
          </p:cNvPr>
          <p:cNvSpPr/>
          <p:nvPr/>
        </p:nvSpPr>
        <p:spPr>
          <a:xfrm>
            <a:off x="-1" y="644346"/>
            <a:ext cx="13716001" cy="1425532"/>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72BEB5F4-66A5-049E-0A98-68CD5E123A0D}"/>
              </a:ext>
            </a:extLst>
          </p:cNvPr>
          <p:cNvSpPr txBox="1"/>
          <p:nvPr/>
        </p:nvSpPr>
        <p:spPr>
          <a:xfrm>
            <a:off x="1205132" y="823977"/>
            <a:ext cx="11305733" cy="503984"/>
          </a:xfrm>
          <a:prstGeom prst="rect">
            <a:avLst/>
          </a:prstGeom>
          <a:noFill/>
        </p:spPr>
        <p:txBody>
          <a:bodyPr wrap="square" rtlCol="0">
            <a:spAutoFit/>
          </a:bodyPr>
          <a:lstStyle/>
          <a:p>
            <a:pPr marL="0" lvl="1" algn="r" defTabSz="685834" rtl="1">
              <a:lnSpc>
                <a:spcPts val="3017"/>
              </a:lnSpc>
              <a:spcBef>
                <a:spcPct val="0"/>
              </a:spcBef>
            </a:pPr>
            <a:r>
              <a:rPr lang="ar-SA" sz="3200" dirty="0">
                <a:solidFill>
                  <a:prstClr val="white">
                    <a:lumMod val="65000"/>
                  </a:prstClr>
                </a:solidFill>
                <a:latin typeface="Microsoft Uighur" panose="02000000000000000000" pitchFamily="2" charset="-78"/>
                <a:cs typeface="Microsoft Uighur" panose="02000000000000000000" pitchFamily="2" charset="-78"/>
              </a:rPr>
              <a:t>التصحيح</a:t>
            </a:r>
          </a:p>
        </p:txBody>
      </p:sp>
      <p:sp>
        <p:nvSpPr>
          <p:cNvPr id="3" name="Freeform 8">
            <a:extLst>
              <a:ext uri="{FF2B5EF4-FFF2-40B4-BE49-F238E27FC236}">
                <a16:creationId xmlns:a16="http://schemas.microsoft.com/office/drawing/2014/main" id="{5E629C8E-4486-1995-30D6-4C90044F7BDD}"/>
              </a:ext>
            </a:extLst>
          </p:cNvPr>
          <p:cNvSpPr/>
          <p:nvPr/>
        </p:nvSpPr>
        <p:spPr>
          <a:xfrm rot="10800000">
            <a:off x="12656405" y="879903"/>
            <a:ext cx="442454" cy="301197"/>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74D51873-0D43-20A2-89F9-3B805A499B8D}"/>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09800">
                  <a:extLst>
                    <a:ext uri="{9D8B030D-6E8A-4147-A177-3AD203B41FA5}">
                      <a16:colId xmlns:a16="http://schemas.microsoft.com/office/drawing/2014/main" val="1291277174"/>
                    </a:ext>
                  </a:extLst>
                </a:gridCol>
                <a:gridCol w="2362200">
                  <a:extLst>
                    <a:ext uri="{9D8B030D-6E8A-4147-A177-3AD203B41FA5}">
                      <a16:colId xmlns:a16="http://schemas.microsoft.com/office/drawing/2014/main" val="2564387403"/>
                    </a:ext>
                  </a:extLst>
                </a:gridCol>
                <a:gridCol w="2286000">
                  <a:extLst>
                    <a:ext uri="{9D8B030D-6E8A-4147-A177-3AD203B41FA5}">
                      <a16:colId xmlns:a16="http://schemas.microsoft.com/office/drawing/2014/main" val="1939186804"/>
                    </a:ext>
                  </a:extLst>
                </a:gridCol>
                <a:gridCol w="4648200">
                  <a:extLst>
                    <a:ext uri="{9D8B030D-6E8A-4147-A177-3AD203B41FA5}">
                      <a16:colId xmlns:a16="http://schemas.microsoft.com/office/drawing/2014/main" val="3853007050"/>
                    </a:ext>
                  </a:extLst>
                </a:gridCol>
                <a:gridCol w="22098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نشاط اعتيادي</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2BDC9"/>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pic>
        <p:nvPicPr>
          <p:cNvPr id="5" name="Picture 9">
            <a:extLst>
              <a:ext uri="{FF2B5EF4-FFF2-40B4-BE49-F238E27FC236}">
                <a16:creationId xmlns:a16="http://schemas.microsoft.com/office/drawing/2014/main" id="{FAE5EEA6-9A85-CD03-325C-BAF24D302155}"/>
              </a:ext>
            </a:extLst>
          </p:cNvPr>
          <p:cNvPicPr>
            <a:picLocks noChangeAspect="1"/>
          </p:cNvPicPr>
          <p:nvPr/>
        </p:nvPicPr>
        <p:blipFill rotWithShape="1">
          <a:blip r:embed="rId4">
            <a:clrChange>
              <a:clrFrom>
                <a:srgbClr val="FFFFFF"/>
              </a:clrFrom>
              <a:clrTo>
                <a:srgbClr val="FFFFFF">
                  <a:alpha val="0"/>
                </a:srgbClr>
              </a:clrTo>
            </a:clrChange>
          </a:blip>
          <a:srcRect l="11025" t="14561" r="11389" b="14089"/>
          <a:stretch/>
        </p:blipFill>
        <p:spPr>
          <a:xfrm>
            <a:off x="3352800" y="3719013"/>
            <a:ext cx="6856114" cy="4458466"/>
          </a:xfrm>
          <a:prstGeom prst="roundRect">
            <a:avLst/>
          </a:prstGeom>
        </p:spPr>
      </p:pic>
      <p:sp>
        <p:nvSpPr>
          <p:cNvPr id="6" name="ZoneTexte 5">
            <a:extLst>
              <a:ext uri="{FF2B5EF4-FFF2-40B4-BE49-F238E27FC236}">
                <a16:creationId xmlns:a16="http://schemas.microsoft.com/office/drawing/2014/main" id="{3C4F7EF3-3086-5850-3016-F300D9837BFA}"/>
              </a:ext>
            </a:extLst>
          </p:cNvPr>
          <p:cNvSpPr txBox="1"/>
          <p:nvPr/>
        </p:nvSpPr>
        <p:spPr>
          <a:xfrm>
            <a:off x="4343400" y="4838700"/>
            <a:ext cx="5715000" cy="1862048"/>
          </a:xfrm>
          <a:prstGeom prst="rect">
            <a:avLst/>
          </a:prstGeom>
          <a:noFill/>
        </p:spPr>
        <p:txBody>
          <a:bodyPr wrap="square" rtlCol="0">
            <a:spAutoFit/>
          </a:bodyPr>
          <a:lstStyle/>
          <a:p>
            <a:r>
              <a:rPr lang="ar-MA" sz="11500" dirty="0">
                <a:solidFill>
                  <a:schemeClr val="bg1"/>
                </a:solidFill>
              </a:rPr>
              <a:t>3</a:t>
            </a:r>
            <a:r>
              <a:rPr lang="fr-FR" sz="11500" dirty="0">
                <a:solidFill>
                  <a:schemeClr val="bg1"/>
                </a:solidFill>
              </a:rPr>
              <a:t>×</a:t>
            </a:r>
            <a:r>
              <a:rPr lang="ar-MA" sz="11500" dirty="0">
                <a:solidFill>
                  <a:schemeClr val="bg1"/>
                </a:solidFill>
              </a:rPr>
              <a:t>8</a:t>
            </a:r>
            <a:r>
              <a:rPr lang="fr-FR" sz="11500" dirty="0">
                <a:solidFill>
                  <a:schemeClr val="bg1"/>
                </a:solidFill>
              </a:rPr>
              <a:t>=</a:t>
            </a:r>
            <a:r>
              <a:rPr lang="ar-MA" sz="11500" dirty="0">
                <a:solidFill>
                  <a:schemeClr val="bg1"/>
                </a:solidFill>
              </a:rPr>
              <a:t>24</a:t>
            </a:r>
            <a:endParaRPr lang="fr-FR" sz="11500" dirty="0">
              <a:solidFill>
                <a:schemeClr val="bg1"/>
              </a:solidFill>
            </a:endParaRPr>
          </a:p>
        </p:txBody>
      </p:sp>
      <p:pic>
        <p:nvPicPr>
          <p:cNvPr id="7" name="Image 6" descr="Une image contenant dessin humoristique, Dessin d’enfant, clipart, Dessin animé&#10;&#10;Le contenu généré par l’IA peut être incorrect.">
            <a:extLst>
              <a:ext uri="{FF2B5EF4-FFF2-40B4-BE49-F238E27FC236}">
                <a16:creationId xmlns:a16="http://schemas.microsoft.com/office/drawing/2014/main" id="{00B61A0F-AC7F-3FA9-5C97-77FA47CCDE38}"/>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85112" y="916160"/>
            <a:ext cx="1148959" cy="821798"/>
          </a:xfrm>
          <a:prstGeom prst="rect">
            <a:avLst/>
          </a:prstGeom>
        </p:spPr>
      </p:pic>
    </p:spTree>
    <p:extLst>
      <p:ext uri="{BB962C8B-B14F-4D97-AF65-F5344CB8AC3E}">
        <p14:creationId xmlns:p14="http://schemas.microsoft.com/office/powerpoint/2010/main" val="162258198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86552B-D09F-1E52-18F2-44F9906F5346}"/>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136C8619-49CE-E3CD-2915-34EA9BCD1950}"/>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marL="0" algn="l" defTabSz="685834" rtl="0" eaLnBrk="1" latinLnBrk="0" hangingPunct="1"/>
            <a:endParaRPr lang="fr-MA" sz="1350" dirty="0">
              <a:solidFill>
                <a:prstClr val="black"/>
              </a:solidFill>
              <a:latin typeface="Dosis" pitchFamily="2" charset="0"/>
            </a:endParaRPr>
          </a:p>
        </p:txBody>
      </p:sp>
      <p:sp>
        <p:nvSpPr>
          <p:cNvPr id="4" name="Rectangle : coins arrondis 3">
            <a:extLst>
              <a:ext uri="{FF2B5EF4-FFF2-40B4-BE49-F238E27FC236}">
                <a16:creationId xmlns:a16="http://schemas.microsoft.com/office/drawing/2014/main" id="{27A00D05-5D7A-CDDF-6312-31BA432C3368}"/>
              </a:ext>
            </a:extLst>
          </p:cNvPr>
          <p:cNvSpPr/>
          <p:nvPr/>
        </p:nvSpPr>
        <p:spPr>
          <a:xfrm>
            <a:off x="3652888" y="2889589"/>
            <a:ext cx="632140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spcAft>
                <a:spcPts val="900"/>
              </a:spcAft>
              <a:defRPr/>
            </a:pPr>
            <a:endParaRPr lang="fr-FR" b="1" dirty="0">
              <a:solidFill>
                <a:srgbClr val="FFC000"/>
              </a:solidFill>
              <a:latin typeface="Microsoft Uighur" panose="02000000000000000000" pitchFamily="2" charset="-78"/>
              <a:cs typeface="Microsoft Uighur" panose="02000000000000000000" pitchFamily="2" charset="-78"/>
            </a:endParaRPr>
          </a:p>
        </p:txBody>
      </p:sp>
      <p:sp>
        <p:nvSpPr>
          <p:cNvPr id="3" name="TextBox 6">
            <a:extLst>
              <a:ext uri="{FF2B5EF4-FFF2-40B4-BE49-F238E27FC236}">
                <a16:creationId xmlns:a16="http://schemas.microsoft.com/office/drawing/2014/main" id="{64B43CFE-4F97-345F-908D-CA19E853F8AB}"/>
              </a:ext>
            </a:extLst>
          </p:cNvPr>
          <p:cNvSpPr txBox="1"/>
          <p:nvPr/>
        </p:nvSpPr>
        <p:spPr>
          <a:xfrm>
            <a:off x="1441490" y="3969513"/>
            <a:ext cx="10744200" cy="1275349"/>
          </a:xfrm>
          <a:prstGeom prst="rect">
            <a:avLst/>
          </a:prstGeom>
        </p:spPr>
        <p:txBody>
          <a:bodyPr wrap="square" lIns="0" tIns="0" rIns="0" bIns="0" rtlCol="0" anchor="t">
            <a:spAutoFit/>
          </a:bodyPr>
          <a:lstStyle/>
          <a:p>
            <a:pPr algn="ctr" defTabSz="685834" rtl="1">
              <a:lnSpc>
                <a:spcPts val="11099"/>
              </a:lnSpc>
            </a:pPr>
            <a:r>
              <a:rPr lang="ar-SA" sz="5400" dirty="0">
                <a:solidFill>
                  <a:srgbClr val="01070A"/>
                </a:solidFill>
                <a:latin typeface="Microsoft Uighur" panose="02000000000000000000" pitchFamily="2" charset="-78"/>
                <a:cs typeface="Microsoft Uighur" panose="02000000000000000000" pitchFamily="2" charset="-78"/>
              </a:rPr>
              <a:t>تعرف وقراءة الأعداد وتمييز القيمة المكانية لرقم معين ضمن أعداد.</a:t>
            </a:r>
          </a:p>
        </p:txBody>
      </p:sp>
      <p:sp>
        <p:nvSpPr>
          <p:cNvPr id="6" name="TextBox 6">
            <a:extLst>
              <a:ext uri="{FF2B5EF4-FFF2-40B4-BE49-F238E27FC236}">
                <a16:creationId xmlns:a16="http://schemas.microsoft.com/office/drawing/2014/main" id="{5BE51A30-354A-19B9-C336-9B908067F1A4}"/>
              </a:ext>
            </a:extLst>
          </p:cNvPr>
          <p:cNvSpPr txBox="1"/>
          <p:nvPr/>
        </p:nvSpPr>
        <p:spPr>
          <a:xfrm>
            <a:off x="3870366" y="2596548"/>
            <a:ext cx="5886448" cy="1344599"/>
          </a:xfrm>
          <a:prstGeom prst="rect">
            <a:avLst/>
          </a:prstGeom>
        </p:spPr>
        <p:txBody>
          <a:bodyPr wrap="square" lIns="0" tIns="0" rIns="0" bIns="0" rtlCol="0" anchor="t">
            <a:spAutoFit/>
          </a:bodyPr>
          <a:lstStyle/>
          <a:p>
            <a:pPr marL="0" algn="ctr" defTabSz="685834" rtl="1" eaLnBrk="1" latinLnBrk="0" hangingPunct="1">
              <a:lnSpc>
                <a:spcPts val="11099"/>
              </a:lnSpc>
            </a:pPr>
            <a:r>
              <a:rPr lang="ar-SA" sz="7200" dirty="0">
                <a:solidFill>
                  <a:srgbClr val="01070A"/>
                </a:solidFill>
                <a:latin typeface="Microsoft Uighur" panose="02000000000000000000" pitchFamily="2" charset="-78"/>
                <a:cs typeface="Microsoft Uighur" panose="02000000000000000000" pitchFamily="2" charset="-78"/>
              </a:rPr>
              <a:t>الأعداد</a:t>
            </a:r>
            <a:endParaRPr lang="en-US" sz="7200" dirty="0">
              <a:solidFill>
                <a:srgbClr val="01070A"/>
              </a:solidFill>
              <a:latin typeface="Microsoft Uighur" panose="02000000000000000000" pitchFamily="2" charset="-78"/>
              <a:cs typeface="Microsoft Uighur" panose="02000000000000000000" pitchFamily="2" charset="-78"/>
            </a:endParaRPr>
          </a:p>
        </p:txBody>
      </p:sp>
      <p:pic>
        <p:nvPicPr>
          <p:cNvPr id="18" name="Image 17" descr="Une image contenant capture d’écran, ligne, Graphique, conception&#10;&#10;Le contenu généré par l’IA peut être incorrect.">
            <a:extLst>
              <a:ext uri="{FF2B5EF4-FFF2-40B4-BE49-F238E27FC236}">
                <a16:creationId xmlns:a16="http://schemas.microsoft.com/office/drawing/2014/main" id="{B84CDE6B-6DB4-CFA9-29A9-D7FB556EADA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3400" y="6692094"/>
            <a:ext cx="3785406" cy="3785406"/>
          </a:xfrm>
          <a:prstGeom prst="rect">
            <a:avLst/>
          </a:prstGeom>
        </p:spPr>
      </p:pic>
      <p:pic>
        <p:nvPicPr>
          <p:cNvPr id="5" name="Image 4" descr="Une image contenant Graphique, Caractère coloré, graphisme, Police&#10;&#10;Le contenu généré par l’IA peut être incorrect.">
            <a:extLst>
              <a:ext uri="{FF2B5EF4-FFF2-40B4-BE49-F238E27FC236}">
                <a16:creationId xmlns:a16="http://schemas.microsoft.com/office/drawing/2014/main" id="{6B412981-112B-6EAB-525B-BE9ADBDD0B2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744200" y="7226300"/>
            <a:ext cx="3251200" cy="3251200"/>
          </a:xfrm>
          <a:prstGeom prst="rect">
            <a:avLst/>
          </a:prstGeom>
        </p:spPr>
      </p:pic>
      <p:pic>
        <p:nvPicPr>
          <p:cNvPr id="7" name="Image 6">
            <a:extLst>
              <a:ext uri="{FF2B5EF4-FFF2-40B4-BE49-F238E27FC236}">
                <a16:creationId xmlns:a16="http://schemas.microsoft.com/office/drawing/2014/main" id="{949F06EB-BCE0-6FF0-4E33-581EBCAAE3BC}"/>
              </a:ext>
            </a:extLst>
          </p:cNvPr>
          <p:cNvPicPr>
            <a:picLocks noChangeAspect="1"/>
          </p:cNvPicPr>
          <p:nvPr/>
        </p:nvPicPr>
        <p:blipFill>
          <a:blip r:embed="rId5">
            <a:extLst>
              <a:ext uri="{28A0092B-C50C-407E-A947-70E740481C1C}">
                <a14:useLocalDpi xmlns:a14="http://schemas.microsoft.com/office/drawing/2010/main" val="0"/>
              </a:ext>
            </a:extLst>
          </a:blip>
          <a:srcRect t="503" b="503"/>
          <a:stretch/>
        </p:blipFill>
        <p:spPr>
          <a:xfrm>
            <a:off x="5714999" y="5676900"/>
            <a:ext cx="2285999" cy="2769269"/>
          </a:xfrm>
          <a:prstGeom prst="rect">
            <a:avLst/>
          </a:prstGeom>
        </p:spPr>
      </p:pic>
    </p:spTree>
    <p:extLst>
      <p:ext uri="{BB962C8B-B14F-4D97-AF65-F5344CB8AC3E}">
        <p14:creationId xmlns:p14="http://schemas.microsoft.com/office/powerpoint/2010/main" val="1132665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258576-30ED-EA7C-15B5-8752720C9CF7}"/>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91BDBBFC-DDB6-746A-4D70-25065572A1FA}"/>
              </a:ext>
            </a:extLst>
          </p:cNvPr>
          <p:cNvSpPr/>
          <p:nvPr/>
        </p:nvSpPr>
        <p:spPr>
          <a:xfrm>
            <a:off x="-1" y="1981202"/>
            <a:ext cx="13716001" cy="8305798"/>
          </a:xfrm>
          <a:prstGeom prst="rect">
            <a:avLst/>
          </a:prstGeom>
          <a:solidFill>
            <a:srgbClr val="3D8FA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51E08495-845E-3B32-E433-1F57EFA4065B}"/>
              </a:ext>
            </a:extLst>
          </p:cNvPr>
          <p:cNvSpPr/>
          <p:nvPr/>
        </p:nvSpPr>
        <p:spPr>
          <a:xfrm>
            <a:off x="275853" y="2550884"/>
            <a:ext cx="13164293" cy="733222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CEFBC101-7556-D915-BDA2-1E69A693CBCF}"/>
              </a:ext>
            </a:extLst>
          </p:cNvPr>
          <p:cNvSpPr/>
          <p:nvPr/>
        </p:nvSpPr>
        <p:spPr>
          <a:xfrm>
            <a:off x="-1" y="752746"/>
            <a:ext cx="13716001" cy="1527514"/>
          </a:xfrm>
          <a:prstGeom prst="roundRect">
            <a:avLst>
              <a:gd name="adj" fmla="val 14434"/>
            </a:avLst>
          </a:prstGeom>
          <a:solidFill>
            <a:schemeClr val="bg1">
              <a:lumMod val="95000"/>
            </a:schemeClr>
          </a:solidFill>
          <a:ln w="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7892E606-4C7A-3FB9-FD9F-0BBC22C79417}"/>
              </a:ext>
            </a:extLst>
          </p:cNvPr>
          <p:cNvSpPr txBox="1"/>
          <p:nvPr/>
        </p:nvSpPr>
        <p:spPr>
          <a:xfrm>
            <a:off x="838200" y="863026"/>
            <a:ext cx="11601417" cy="888705"/>
          </a:xfrm>
          <a:prstGeom prst="rect">
            <a:avLst/>
          </a:prstGeom>
          <a:noFill/>
        </p:spPr>
        <p:txBody>
          <a:bodyPr wrap="square" rtlCol="0">
            <a:spAutoFit/>
          </a:bodyPr>
          <a:lstStyle/>
          <a:p>
            <a:pPr marL="0" lvl="1" algn="r" defTabSz="685834" rtl="1">
              <a:lnSpc>
                <a:spcPts val="3017"/>
              </a:lnSpc>
              <a:spcBef>
                <a:spcPct val="0"/>
              </a:spcBef>
            </a:pPr>
            <a:r>
              <a:rPr lang="ar-MA" sz="3200" dirty="0">
                <a:solidFill>
                  <a:prstClr val="white">
                    <a:lumMod val="65000"/>
                  </a:prstClr>
                </a:solidFill>
                <a:latin typeface="Microsoft Uighur" panose="02000000000000000000" pitchFamily="2" charset="-78"/>
                <a:cs typeface="Microsoft Uighur" panose="02000000000000000000" pitchFamily="2" charset="-78"/>
              </a:rPr>
              <a:t>ابنائي الأعزاء، الآن </a:t>
            </a:r>
            <a:r>
              <a:rPr lang="ar-SA" sz="3200" dirty="0">
                <a:solidFill>
                  <a:prstClr val="white">
                    <a:lumMod val="65000"/>
                  </a:prstClr>
                </a:solidFill>
                <a:latin typeface="Microsoft Uighur" panose="02000000000000000000" pitchFamily="2" charset="-78"/>
                <a:cs typeface="Microsoft Uighur" panose="02000000000000000000" pitchFamily="2" charset="-78"/>
              </a:rPr>
              <a:t>ستنعرف على كيفية تمثيل و</a:t>
            </a:r>
            <a:r>
              <a:rPr lang="ar-MA" sz="3200" dirty="0">
                <a:solidFill>
                  <a:prstClr val="white">
                    <a:lumMod val="65000"/>
                  </a:prstClr>
                </a:solidFill>
                <a:latin typeface="Microsoft Uighur" panose="02000000000000000000" pitchFamily="2" charset="-78"/>
                <a:cs typeface="Microsoft Uighur" panose="02000000000000000000" pitchFamily="2" charset="-78"/>
              </a:rPr>
              <a:t> قراءة وكتابة الأعداد من 0 إلى999 999 باستعمال النقود.</a:t>
            </a:r>
          </a:p>
          <a:p>
            <a:pPr lvl="1" indent="-457200" algn="r" defTabSz="685834" rtl="1">
              <a:lnSpc>
                <a:spcPts val="3017"/>
              </a:lnSpc>
              <a:spcBef>
                <a:spcPct val="0"/>
              </a:spcBef>
              <a:buFont typeface="Arial" panose="020B0604020202020204" pitchFamily="34" charset="0"/>
              <a:buChar char="•"/>
            </a:pPr>
            <a:r>
              <a:rPr lang="ar-SA" sz="2400" dirty="0">
                <a:solidFill>
                  <a:srgbClr val="FF0000"/>
                </a:solidFill>
                <a:latin typeface="Microsoft Uighur" panose="02000000000000000000" pitchFamily="2" charset="-78"/>
                <a:cs typeface="Microsoft Uighur" panose="02000000000000000000" pitchFamily="2" charset="-78"/>
              </a:rPr>
              <a:t>يستعين الأستاذ ببطاقة النشاط لنمذجة النشاط.</a:t>
            </a:r>
            <a:endParaRPr lang="fr-FR" dirty="0">
              <a:solidFill>
                <a:srgbClr val="FF0000"/>
              </a:solidFill>
              <a:latin typeface="Microsoft Uighur" panose="02000000000000000000" pitchFamily="2" charset="-78"/>
              <a:cs typeface="Microsoft Uighur" panose="02000000000000000000" pitchFamily="2" charset="-78"/>
            </a:endParaRPr>
          </a:p>
        </p:txBody>
      </p:sp>
      <p:graphicFrame>
        <p:nvGraphicFramePr>
          <p:cNvPr id="13" name="Tableau 12">
            <a:extLst>
              <a:ext uri="{FF2B5EF4-FFF2-40B4-BE49-F238E27FC236}">
                <a16:creationId xmlns:a16="http://schemas.microsoft.com/office/drawing/2014/main" id="{D3A81952-617A-60E7-E024-EA22D938338F}"/>
              </a:ext>
            </a:extLst>
          </p:cNvPr>
          <p:cNvGraphicFramePr>
            <a:graphicFrameLocks noGrp="1"/>
          </p:cNvGraphicFramePr>
          <p:nvPr>
            <p:extLst>
              <p:ext uri="{D42A27DB-BD31-4B8C-83A1-F6EECF244321}">
                <p14:modId xmlns:p14="http://schemas.microsoft.com/office/powerpoint/2010/main" val="12678798"/>
              </p:ext>
            </p:extLst>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2743200">
                  <a:extLst>
                    <a:ext uri="{9D8B030D-6E8A-4147-A177-3AD203B41FA5}">
                      <a16:colId xmlns:a16="http://schemas.microsoft.com/office/drawing/2014/main" val="2564387403"/>
                    </a:ext>
                  </a:extLst>
                </a:gridCol>
                <a:gridCol w="41910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solidFill>
                          <a:latin typeface="Microsoft Uighur" panose="02000000000000000000" pitchFamily="2" charset="-78"/>
                          <a:cs typeface="Microsoft Uighur" panose="02000000000000000000" pitchFamily="2" charset="-78"/>
                        </a:rPr>
                        <a:t>الأعداد</a:t>
                      </a:r>
                      <a:endParaRPr lang="fr-FR" sz="2800" b="1" i="0" dirty="0">
                        <a:solidFill>
                          <a:schemeClr val="bg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97B2"/>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50" name="Freeform 8">
            <a:extLst>
              <a:ext uri="{FF2B5EF4-FFF2-40B4-BE49-F238E27FC236}">
                <a16:creationId xmlns:a16="http://schemas.microsoft.com/office/drawing/2014/main" id="{E225A5C3-9EA8-8F57-37C9-7C9E7679794C}"/>
              </a:ext>
            </a:extLst>
          </p:cNvPr>
          <p:cNvSpPr/>
          <p:nvPr/>
        </p:nvSpPr>
        <p:spPr>
          <a:xfrm rot="10800000">
            <a:off x="12656405" y="950970"/>
            <a:ext cx="449995" cy="306330"/>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sp>
        <p:nvSpPr>
          <p:cNvPr id="19" name="ZoneTexte 18">
            <a:extLst>
              <a:ext uri="{FF2B5EF4-FFF2-40B4-BE49-F238E27FC236}">
                <a16:creationId xmlns:a16="http://schemas.microsoft.com/office/drawing/2014/main" id="{8032B678-0766-7898-52E7-4747855FBDDC}"/>
              </a:ext>
            </a:extLst>
          </p:cNvPr>
          <p:cNvSpPr txBox="1"/>
          <p:nvPr/>
        </p:nvSpPr>
        <p:spPr>
          <a:xfrm>
            <a:off x="9583759" y="4903451"/>
            <a:ext cx="2726354" cy="2308324"/>
          </a:xfrm>
          <a:prstGeom prst="rect">
            <a:avLst/>
          </a:prstGeom>
          <a:noFill/>
        </p:spPr>
        <p:txBody>
          <a:bodyPr wrap="square" rtlCol="0">
            <a:spAutoFit/>
          </a:bodyPr>
          <a:lstStyle/>
          <a:p>
            <a:pPr algn="r" rtl="1"/>
            <a:r>
              <a:rPr lang="ar-SA" sz="3600" dirty="0">
                <a:solidFill>
                  <a:schemeClr val="bg1"/>
                </a:solidFill>
                <a:latin typeface="IBM Plex Sans Arabic" panose="020B0503050203000203" pitchFamily="34" charset="-78"/>
                <a:cs typeface="IBM Plex Sans Arabic" panose="020B0503050203000203" pitchFamily="34" charset="-78"/>
              </a:rPr>
              <a:t>نمذجة التعرف على الاعداد بالخشيبات والحزم</a:t>
            </a:r>
            <a:endParaRPr lang="fr-FR" sz="3600" dirty="0">
              <a:solidFill>
                <a:schemeClr val="bg1"/>
              </a:solidFill>
              <a:latin typeface="IBM Plex Sans Arabic" panose="020B0503050203000203" pitchFamily="34" charset="-78"/>
              <a:cs typeface="IBM Plex Sans Arabic" panose="020B0503050203000203" pitchFamily="34" charset="-78"/>
            </a:endParaRPr>
          </a:p>
        </p:txBody>
      </p:sp>
      <p:grpSp>
        <p:nvGrpSpPr>
          <p:cNvPr id="5" name="Groupe 4">
            <a:extLst>
              <a:ext uri="{FF2B5EF4-FFF2-40B4-BE49-F238E27FC236}">
                <a16:creationId xmlns:a16="http://schemas.microsoft.com/office/drawing/2014/main" id="{F8AFCB50-FD3A-0B97-141C-DD29DFBF5972}"/>
              </a:ext>
            </a:extLst>
          </p:cNvPr>
          <p:cNvGrpSpPr/>
          <p:nvPr/>
        </p:nvGrpSpPr>
        <p:grpSpPr>
          <a:xfrm>
            <a:off x="1241896" y="3508716"/>
            <a:ext cx="6552918" cy="6056711"/>
            <a:chOff x="5499212" y="3272011"/>
            <a:chExt cx="6552918" cy="6056711"/>
          </a:xfrm>
        </p:grpSpPr>
        <p:pic>
          <p:nvPicPr>
            <p:cNvPr id="6" name="Image 5" descr="Une image contenant capture d’écran, Rectangle, cadre photo, art&#10;&#10;Le contenu généré par l’IA peut être incorrect.">
              <a:extLst>
                <a:ext uri="{FF2B5EF4-FFF2-40B4-BE49-F238E27FC236}">
                  <a16:creationId xmlns:a16="http://schemas.microsoft.com/office/drawing/2014/main" id="{443D4A1E-0F43-F1C9-28F4-BA9AFB483662}"/>
                </a:ext>
              </a:extLst>
            </p:cNvPr>
            <p:cNvPicPr>
              <a:picLocks noChangeAspect="1"/>
            </p:cNvPicPr>
            <p:nvPr/>
          </p:nvPicPr>
          <p:blipFill>
            <a:blip r:embed="rId4">
              <a:extLst>
                <a:ext uri="{28A0092B-C50C-407E-A947-70E740481C1C}">
                  <a14:useLocalDpi xmlns:a14="http://schemas.microsoft.com/office/drawing/2010/main" val="0"/>
                </a:ext>
              </a:extLst>
            </a:blip>
            <a:srcRect t="17138" b="30357"/>
            <a:stretch>
              <a:fillRect/>
            </a:stretch>
          </p:blipFill>
          <p:spPr>
            <a:xfrm>
              <a:off x="6312906" y="3272011"/>
              <a:ext cx="4762500" cy="2500595"/>
            </a:xfrm>
            <a:prstGeom prst="rect">
              <a:avLst/>
            </a:prstGeom>
          </p:spPr>
        </p:pic>
        <p:pic>
          <p:nvPicPr>
            <p:cNvPr id="7" name="Image 6">
              <a:extLst>
                <a:ext uri="{FF2B5EF4-FFF2-40B4-BE49-F238E27FC236}">
                  <a16:creationId xmlns:a16="http://schemas.microsoft.com/office/drawing/2014/main" id="{12A1013D-39DF-C47F-0F7B-973EA8644C2E}"/>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6917" b="93904" l="5625" r="90781">
                          <a14:foregroundMark x1="24844" y1="19695" x2="17578" y2="19695"/>
                          <a14:foregroundMark x1="44844" y1="6917" x2="38125" y2="7386"/>
                          <a14:foregroundMark x1="21328" y1="42556" x2="18828" y2="45955"/>
                          <a14:foregroundMark x1="9609" y1="33998" x2="9375" y2="52403"/>
                          <a14:foregroundMark x1="9375" y1="52403" x2="8672" y2="55451"/>
                          <a14:foregroundMark x1="6406" y1="48769" x2="5781" y2="61547"/>
                          <a14:foregroundMark x1="26719" y1="86401" x2="21016" y2="88746"/>
                          <a14:foregroundMark x1="40391" y1="80657" x2="51172" y2="81125"/>
                          <a14:foregroundMark x1="34063" y1="89683" x2="49688" y2="67409"/>
                          <a14:foregroundMark x1="49688" y1="67409" x2="37266" y2="62837"/>
                          <a14:foregroundMark x1="37266" y1="62837" x2="29453" y2="64713"/>
                          <a14:foregroundMark x1="29453" y1="64713" x2="29297" y2="64947"/>
                          <a14:foregroundMark x1="33438" y1="70692" x2="42578" y2="89566"/>
                          <a14:foregroundMark x1="42578" y1="89566" x2="54063" y2="91325"/>
                          <a14:foregroundMark x1="54063" y1="91325" x2="55000" y2="86401"/>
                          <a14:foregroundMark x1="51484" y1="94021" x2="37500" y2="92966"/>
                          <a14:foregroundMark x1="90781" y1="32122" x2="90781" y2="36342"/>
                        </a14:backgroundRemoval>
                      </a14:imgEffect>
                    </a14:imgLayer>
                  </a14:imgProps>
                </a:ext>
                <a:ext uri="{28A0092B-C50C-407E-A947-70E740481C1C}">
                  <a14:useLocalDpi xmlns:a14="http://schemas.microsoft.com/office/drawing/2010/main" val="0"/>
                </a:ext>
              </a:extLst>
            </a:blip>
            <a:srcRect/>
            <a:stretch/>
          </p:blipFill>
          <p:spPr>
            <a:xfrm>
              <a:off x="5499212" y="4961817"/>
              <a:ext cx="6552918" cy="4366905"/>
            </a:xfrm>
            <a:prstGeom prst="rect">
              <a:avLst/>
            </a:prstGeom>
          </p:spPr>
        </p:pic>
      </p:grpSp>
      <p:pic>
        <p:nvPicPr>
          <p:cNvPr id="3" name="Image 2">
            <a:extLst>
              <a:ext uri="{FF2B5EF4-FFF2-40B4-BE49-F238E27FC236}">
                <a16:creationId xmlns:a16="http://schemas.microsoft.com/office/drawing/2014/main" id="{30F0D410-8FDE-993B-429E-5F6371C9EF4B}"/>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300481" y="3084743"/>
            <a:ext cx="4762500" cy="4762500"/>
          </a:xfrm>
          <a:prstGeom prst="rect">
            <a:avLst/>
          </a:prstGeom>
        </p:spPr>
      </p:pic>
      <p:sp>
        <p:nvSpPr>
          <p:cNvPr id="4" name="ZoneTexte 3">
            <a:extLst>
              <a:ext uri="{FF2B5EF4-FFF2-40B4-BE49-F238E27FC236}">
                <a16:creationId xmlns:a16="http://schemas.microsoft.com/office/drawing/2014/main" id="{66293D2E-8A1E-6BFB-2B5D-A9C3E01EED8E}"/>
              </a:ext>
            </a:extLst>
          </p:cNvPr>
          <p:cNvSpPr txBox="1"/>
          <p:nvPr/>
        </p:nvSpPr>
        <p:spPr>
          <a:xfrm>
            <a:off x="9311815" y="4130780"/>
            <a:ext cx="2833006" cy="2400657"/>
          </a:xfrm>
          <a:prstGeom prst="rect">
            <a:avLst/>
          </a:prstGeom>
          <a:noFill/>
        </p:spPr>
        <p:txBody>
          <a:bodyPr wrap="square" rtlCol="0">
            <a:spAutoFit/>
          </a:bodyPr>
          <a:lstStyle/>
          <a:p>
            <a:pPr algn="r" rtl="1"/>
            <a:r>
              <a:rPr lang="ar-SA" sz="4400" b="1" dirty="0">
                <a:latin typeface="Microsoft Uighur" panose="02000000000000000000" pitchFamily="2" charset="-78"/>
                <a:cs typeface="Microsoft Uighur" panose="02000000000000000000" pitchFamily="2" charset="-78"/>
              </a:rPr>
              <a:t>نمذجة نشاط التعرف على الأعداد باستعمال </a:t>
            </a:r>
            <a:r>
              <a:rPr lang="ar-MA" sz="4400" b="1" dirty="0">
                <a:latin typeface="Microsoft Uighur" panose="02000000000000000000" pitchFamily="2" charset="-78"/>
                <a:cs typeface="Microsoft Uighur" panose="02000000000000000000" pitchFamily="2" charset="-78"/>
              </a:rPr>
              <a:t>النقود</a:t>
            </a:r>
            <a:endParaRPr lang="fr-FR" sz="4400" b="1" dirty="0">
              <a:latin typeface="Microsoft Uighur" panose="02000000000000000000" pitchFamily="2" charset="-78"/>
              <a:cs typeface="Microsoft Uighur" panose="02000000000000000000" pitchFamily="2" charset="-78"/>
            </a:endParaRPr>
          </a:p>
          <a:p>
            <a:endParaRPr lang="fr-FR" dirty="0"/>
          </a:p>
        </p:txBody>
      </p:sp>
    </p:spTree>
    <p:extLst>
      <p:ext uri="{BB962C8B-B14F-4D97-AF65-F5344CB8AC3E}">
        <p14:creationId xmlns:p14="http://schemas.microsoft.com/office/powerpoint/2010/main" val="58718248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C7A60A-854E-877B-61FD-F77DCD8F7EF1}"/>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034EEB38-F5FD-4EA4-D826-15FDEF97945E}"/>
              </a:ext>
            </a:extLst>
          </p:cNvPr>
          <p:cNvSpPr/>
          <p:nvPr/>
        </p:nvSpPr>
        <p:spPr>
          <a:xfrm>
            <a:off x="-1" y="1981202"/>
            <a:ext cx="13716001" cy="8305798"/>
          </a:xfrm>
          <a:prstGeom prst="rect">
            <a:avLst/>
          </a:prstGeom>
          <a:solidFill>
            <a:srgbClr val="3D8FA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54BB38D9-AC5C-3145-01B8-72D4E452662B}"/>
              </a:ext>
            </a:extLst>
          </p:cNvPr>
          <p:cNvSpPr/>
          <p:nvPr/>
        </p:nvSpPr>
        <p:spPr>
          <a:xfrm>
            <a:off x="275852" y="2878962"/>
            <a:ext cx="13164293" cy="693901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90B69463-44C8-758C-203A-78D728341F4C}"/>
              </a:ext>
            </a:extLst>
          </p:cNvPr>
          <p:cNvSpPr/>
          <p:nvPr/>
        </p:nvSpPr>
        <p:spPr>
          <a:xfrm>
            <a:off x="-1" y="752746"/>
            <a:ext cx="13716001" cy="1782392"/>
          </a:xfrm>
          <a:prstGeom prst="roundRect">
            <a:avLst>
              <a:gd name="adj" fmla="val 14434"/>
            </a:avLst>
          </a:prstGeom>
          <a:solidFill>
            <a:schemeClr val="bg1">
              <a:lumMod val="95000"/>
            </a:schemeClr>
          </a:solidFill>
          <a:ln w="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D972F34A-3550-9338-40C7-4DD43D4C074F}"/>
              </a:ext>
            </a:extLst>
          </p:cNvPr>
          <p:cNvSpPr txBox="1"/>
          <p:nvPr/>
        </p:nvSpPr>
        <p:spPr>
          <a:xfrm>
            <a:off x="838200" y="863026"/>
            <a:ext cx="11601417" cy="1246495"/>
          </a:xfrm>
          <a:prstGeom prst="rect">
            <a:avLst/>
          </a:prstGeom>
          <a:noFill/>
        </p:spPr>
        <p:txBody>
          <a:bodyPr wrap="square" rtlCol="0">
            <a:spAutoFit/>
          </a:bodyPr>
          <a:lstStyle/>
          <a:p>
            <a:pPr marL="0" lvl="1" algn="r" defTabSz="685834" rtl="1">
              <a:lnSpc>
                <a:spcPts val="3017"/>
              </a:lnSpc>
              <a:spcBef>
                <a:spcPct val="0"/>
              </a:spcBef>
            </a:pPr>
            <a:r>
              <a:rPr lang="ar-SA" sz="3200" dirty="0">
                <a:solidFill>
                  <a:prstClr val="white">
                    <a:lumMod val="65000"/>
                  </a:prstClr>
                </a:solidFill>
                <a:latin typeface="Microsoft Uighur" panose="02000000000000000000" pitchFamily="2" charset="-78"/>
                <a:cs typeface="Microsoft Uighur" panose="02000000000000000000" pitchFamily="2" charset="-78"/>
              </a:rPr>
              <a:t>الآن  جاء دوركم، </a:t>
            </a:r>
            <a:r>
              <a:rPr lang="ar-MA" sz="3200" dirty="0">
                <a:solidFill>
                  <a:prstClr val="white">
                    <a:lumMod val="65000"/>
                  </a:prstClr>
                </a:solidFill>
                <a:latin typeface="Microsoft Uighur" panose="02000000000000000000" pitchFamily="2" charset="-78"/>
                <a:cs typeface="Microsoft Uighur" panose="02000000000000000000" pitchFamily="2" charset="-78"/>
              </a:rPr>
              <a:t>سأوزع على كل مجموعة  عددا من النقود، قوموا بعدِّها أولا.</a:t>
            </a:r>
          </a:p>
          <a:p>
            <a:pPr marL="342900" lvl="1" indent="-342900" algn="r" defTabSz="685834" rtl="1">
              <a:lnSpc>
                <a:spcPts val="3017"/>
              </a:lnSpc>
              <a:spcBef>
                <a:spcPct val="0"/>
              </a:spcBef>
              <a:buFont typeface="Arial" panose="020B0604020202020204" pitchFamily="34" charset="0"/>
              <a:buChar char="•"/>
            </a:pPr>
            <a:r>
              <a:rPr lang="ar-MA" sz="2400" dirty="0">
                <a:solidFill>
                  <a:prstClr val="white">
                    <a:lumMod val="65000"/>
                  </a:prstClr>
                </a:solidFill>
                <a:latin typeface="Microsoft Uighur" panose="02000000000000000000" pitchFamily="2" charset="-78"/>
                <a:cs typeface="Microsoft Uighur" panose="02000000000000000000" pitchFamily="2" charset="-78"/>
              </a:rPr>
              <a:t>مثلوا العدد 4321 بالنقود</a:t>
            </a:r>
          </a:p>
          <a:p>
            <a:pPr marL="342900" lvl="1" indent="-342900" algn="r" defTabSz="685834" rtl="1">
              <a:lnSpc>
                <a:spcPts val="3017"/>
              </a:lnSpc>
              <a:spcBef>
                <a:spcPct val="0"/>
              </a:spcBef>
              <a:buFont typeface="Arial" panose="020B0604020202020204" pitchFamily="34" charset="0"/>
              <a:buChar char="•"/>
            </a:pPr>
            <a:endParaRPr lang="fr-FR" sz="2400" dirty="0">
              <a:solidFill>
                <a:prstClr val="white">
                  <a:lumMod val="65000"/>
                </a:prstClr>
              </a:solidFill>
              <a:latin typeface="Microsoft Uighur" panose="02000000000000000000" pitchFamily="2" charset="-78"/>
              <a:cs typeface="Microsoft Uighur" panose="02000000000000000000" pitchFamily="2" charset="-78"/>
            </a:endParaRPr>
          </a:p>
        </p:txBody>
      </p:sp>
      <p:graphicFrame>
        <p:nvGraphicFramePr>
          <p:cNvPr id="13" name="Tableau 12">
            <a:extLst>
              <a:ext uri="{FF2B5EF4-FFF2-40B4-BE49-F238E27FC236}">
                <a16:creationId xmlns:a16="http://schemas.microsoft.com/office/drawing/2014/main" id="{AFC6F3C8-62A1-8024-37DE-62E971BCF78B}"/>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2743200">
                  <a:extLst>
                    <a:ext uri="{9D8B030D-6E8A-4147-A177-3AD203B41FA5}">
                      <a16:colId xmlns:a16="http://schemas.microsoft.com/office/drawing/2014/main" val="2564387403"/>
                    </a:ext>
                  </a:extLst>
                </a:gridCol>
                <a:gridCol w="41910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solidFill>
                          <a:latin typeface="Microsoft Uighur" panose="02000000000000000000" pitchFamily="2" charset="-78"/>
                          <a:cs typeface="Microsoft Uighur" panose="02000000000000000000" pitchFamily="2" charset="-78"/>
                        </a:rPr>
                        <a:t>الأعداد</a:t>
                      </a:r>
                      <a:endParaRPr lang="fr-FR" sz="2800" b="1" i="0" dirty="0">
                        <a:solidFill>
                          <a:schemeClr val="bg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97B2"/>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50" name="Freeform 8">
            <a:extLst>
              <a:ext uri="{FF2B5EF4-FFF2-40B4-BE49-F238E27FC236}">
                <a16:creationId xmlns:a16="http://schemas.microsoft.com/office/drawing/2014/main" id="{6D4E26FF-F189-F450-D4DD-E4A2D52F8FE2}"/>
              </a:ext>
            </a:extLst>
          </p:cNvPr>
          <p:cNvSpPr/>
          <p:nvPr/>
        </p:nvSpPr>
        <p:spPr>
          <a:xfrm rot="10800000">
            <a:off x="12656405" y="950970"/>
            <a:ext cx="449995" cy="306330"/>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sp>
        <p:nvSpPr>
          <p:cNvPr id="3" name="Rectangle : coins arrondis 2">
            <a:extLst>
              <a:ext uri="{FF2B5EF4-FFF2-40B4-BE49-F238E27FC236}">
                <a16:creationId xmlns:a16="http://schemas.microsoft.com/office/drawing/2014/main" id="{5BD04ED1-AFF8-5788-0F4C-08E71B0B757A}"/>
              </a:ext>
            </a:extLst>
          </p:cNvPr>
          <p:cNvSpPr/>
          <p:nvPr/>
        </p:nvSpPr>
        <p:spPr>
          <a:xfrm>
            <a:off x="4733908" y="3543300"/>
            <a:ext cx="3810000" cy="3200400"/>
          </a:xfrm>
          <a:prstGeom prst="round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endParaRPr lang="fr-FR"/>
          </a:p>
        </p:txBody>
      </p:sp>
      <p:sp>
        <p:nvSpPr>
          <p:cNvPr id="5" name="Rectangle : coins arrondis 4">
            <a:extLst>
              <a:ext uri="{FF2B5EF4-FFF2-40B4-BE49-F238E27FC236}">
                <a16:creationId xmlns:a16="http://schemas.microsoft.com/office/drawing/2014/main" id="{1E4E9F3D-A585-CA5F-B7ED-5F96FFD28F59}"/>
              </a:ext>
            </a:extLst>
          </p:cNvPr>
          <p:cNvSpPr/>
          <p:nvPr/>
        </p:nvSpPr>
        <p:spPr>
          <a:xfrm>
            <a:off x="5912526" y="7903369"/>
            <a:ext cx="1452764" cy="754938"/>
          </a:xfrm>
          <a:prstGeom prst="round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r>
              <a:rPr lang="ar-MA" sz="3600" dirty="0">
                <a:solidFill>
                  <a:schemeClr val="tx1"/>
                </a:solidFill>
              </a:rPr>
              <a:t>4321</a:t>
            </a:r>
            <a:endParaRPr lang="fr-FR" sz="3600" dirty="0">
              <a:solidFill>
                <a:schemeClr val="tx1"/>
              </a:solidFill>
            </a:endParaRPr>
          </a:p>
        </p:txBody>
      </p:sp>
      <p:cxnSp>
        <p:nvCxnSpPr>
          <p:cNvPr id="19" name="Connecteur droit 18">
            <a:extLst>
              <a:ext uri="{FF2B5EF4-FFF2-40B4-BE49-F238E27FC236}">
                <a16:creationId xmlns:a16="http://schemas.microsoft.com/office/drawing/2014/main" id="{C0E27B51-4FBB-CC38-FED6-12382A7D4171}"/>
              </a:ext>
            </a:extLst>
          </p:cNvPr>
          <p:cNvCxnSpPr>
            <a:stCxn id="3" idx="2"/>
            <a:endCxn id="5" idx="0"/>
          </p:cNvCxnSpPr>
          <p:nvPr/>
        </p:nvCxnSpPr>
        <p:spPr>
          <a:xfrm>
            <a:off x="6638908" y="6743700"/>
            <a:ext cx="0" cy="1159669"/>
          </a:xfrm>
          <a:prstGeom prst="line">
            <a:avLst/>
          </a:prstGeom>
        </p:spPr>
        <p:style>
          <a:lnRef idx="2">
            <a:schemeClr val="accent2"/>
          </a:lnRef>
          <a:fillRef idx="0">
            <a:schemeClr val="accent2"/>
          </a:fillRef>
          <a:effectRef idx="1">
            <a:schemeClr val="accent2"/>
          </a:effectRef>
          <a:fontRef idx="minor">
            <a:schemeClr val="tx1"/>
          </a:fontRef>
        </p:style>
      </p:cxnSp>
      <p:pic>
        <p:nvPicPr>
          <p:cNvPr id="2" name="Image 1" descr="Une image contenant Rectangle, capture d’écran, vert, carré&#10;&#10;Le contenu généré par l’IA peut être incorrect.">
            <a:extLst>
              <a:ext uri="{FF2B5EF4-FFF2-40B4-BE49-F238E27FC236}">
                <a16:creationId xmlns:a16="http://schemas.microsoft.com/office/drawing/2014/main" id="{E8EF8AFA-F3A4-C238-5A4F-D4008EF2C25A}"/>
              </a:ext>
            </a:extLst>
          </p:cNvPr>
          <p:cNvPicPr>
            <a:picLocks noChangeAspect="1"/>
          </p:cNvPicPr>
          <p:nvPr/>
        </p:nvPicPr>
        <p:blipFill>
          <a:blip r:embed="rId4" cstate="print">
            <a:extLst>
              <a:ext uri="{28A0092B-C50C-407E-A947-70E740481C1C}">
                <a14:useLocalDpi xmlns:a14="http://schemas.microsoft.com/office/drawing/2010/main" val="0"/>
              </a:ext>
            </a:extLst>
          </a:blip>
          <a:srcRect l="10177" t="21200" r="8808" b="27600"/>
          <a:stretch>
            <a:fillRect/>
          </a:stretch>
        </p:blipFill>
        <p:spPr>
          <a:xfrm>
            <a:off x="590932" y="998124"/>
            <a:ext cx="1295400" cy="818666"/>
          </a:xfrm>
          <a:prstGeom prst="rect">
            <a:avLst/>
          </a:prstGeom>
        </p:spPr>
      </p:pic>
    </p:spTree>
    <p:extLst>
      <p:ext uri="{BB962C8B-B14F-4D97-AF65-F5344CB8AC3E}">
        <p14:creationId xmlns:p14="http://schemas.microsoft.com/office/powerpoint/2010/main" val="15017288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856DEF-993F-ED96-C67A-EEF3D46C4B23}"/>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B7D5A945-8D68-DE56-4BEC-5775BCCE863B}"/>
              </a:ext>
            </a:extLst>
          </p:cNvPr>
          <p:cNvSpPr/>
          <p:nvPr/>
        </p:nvSpPr>
        <p:spPr>
          <a:xfrm>
            <a:off x="-1" y="1981202"/>
            <a:ext cx="13716001" cy="8305798"/>
          </a:xfrm>
          <a:prstGeom prst="rect">
            <a:avLst/>
          </a:prstGeom>
          <a:solidFill>
            <a:srgbClr val="3D8FA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08C965C-B065-0FA5-FE49-DE38D7F729E4}"/>
              </a:ext>
            </a:extLst>
          </p:cNvPr>
          <p:cNvSpPr/>
          <p:nvPr/>
        </p:nvSpPr>
        <p:spPr>
          <a:xfrm>
            <a:off x="275852" y="2485756"/>
            <a:ext cx="13164293" cy="733222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1BFB2726-2676-21AE-6855-4894B1A5B64A}"/>
              </a:ext>
            </a:extLst>
          </p:cNvPr>
          <p:cNvSpPr/>
          <p:nvPr/>
        </p:nvSpPr>
        <p:spPr>
          <a:xfrm>
            <a:off x="-1" y="752746"/>
            <a:ext cx="13716001" cy="1527514"/>
          </a:xfrm>
          <a:prstGeom prst="roundRect">
            <a:avLst>
              <a:gd name="adj" fmla="val 14434"/>
            </a:avLst>
          </a:prstGeom>
          <a:solidFill>
            <a:schemeClr val="bg1">
              <a:lumMod val="95000"/>
            </a:schemeClr>
          </a:solidFill>
          <a:ln w="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7A00B28A-A871-8EC5-BABE-20087107A97C}"/>
              </a:ext>
            </a:extLst>
          </p:cNvPr>
          <p:cNvSpPr txBox="1"/>
          <p:nvPr/>
        </p:nvSpPr>
        <p:spPr>
          <a:xfrm>
            <a:off x="838200" y="863026"/>
            <a:ext cx="11601417" cy="503984"/>
          </a:xfrm>
          <a:prstGeom prst="rect">
            <a:avLst/>
          </a:prstGeom>
          <a:noFill/>
        </p:spPr>
        <p:txBody>
          <a:bodyPr wrap="square" rtlCol="0">
            <a:spAutoFit/>
          </a:bodyPr>
          <a:lstStyle/>
          <a:p>
            <a:pPr marL="0" lvl="1" algn="r" defTabSz="685834" rtl="1">
              <a:lnSpc>
                <a:spcPts val="3017"/>
              </a:lnSpc>
              <a:spcBef>
                <a:spcPct val="0"/>
              </a:spcBef>
            </a:pPr>
            <a:r>
              <a:rPr lang="ar-SA" sz="3200" dirty="0">
                <a:solidFill>
                  <a:prstClr val="white">
                    <a:lumMod val="65000"/>
                  </a:prstClr>
                </a:solidFill>
                <a:latin typeface="Microsoft Uighur" panose="02000000000000000000" pitchFamily="2" charset="-78"/>
                <a:cs typeface="Microsoft Uighur" panose="02000000000000000000" pitchFamily="2" charset="-78"/>
              </a:rPr>
              <a:t>التصحيح</a:t>
            </a:r>
            <a:endParaRPr lang="ar-MA" sz="3200" dirty="0">
              <a:solidFill>
                <a:prstClr val="white">
                  <a:lumMod val="65000"/>
                </a:prstClr>
              </a:solidFill>
              <a:latin typeface="Microsoft Uighur" panose="02000000000000000000" pitchFamily="2" charset="-78"/>
              <a:cs typeface="Microsoft Uighur" panose="02000000000000000000" pitchFamily="2" charset="-78"/>
            </a:endParaRPr>
          </a:p>
        </p:txBody>
      </p:sp>
      <p:graphicFrame>
        <p:nvGraphicFramePr>
          <p:cNvPr id="13" name="Tableau 12">
            <a:extLst>
              <a:ext uri="{FF2B5EF4-FFF2-40B4-BE49-F238E27FC236}">
                <a16:creationId xmlns:a16="http://schemas.microsoft.com/office/drawing/2014/main" id="{20D2C908-047A-F919-A5C2-C64577F8257B}"/>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2743200">
                  <a:extLst>
                    <a:ext uri="{9D8B030D-6E8A-4147-A177-3AD203B41FA5}">
                      <a16:colId xmlns:a16="http://schemas.microsoft.com/office/drawing/2014/main" val="2564387403"/>
                    </a:ext>
                  </a:extLst>
                </a:gridCol>
                <a:gridCol w="41910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solidFill>
                          <a:latin typeface="Microsoft Uighur" panose="02000000000000000000" pitchFamily="2" charset="-78"/>
                          <a:cs typeface="Microsoft Uighur" panose="02000000000000000000" pitchFamily="2" charset="-78"/>
                        </a:rPr>
                        <a:t>الأعداد</a:t>
                      </a:r>
                      <a:endParaRPr lang="fr-FR" sz="2800" b="1" i="0" dirty="0">
                        <a:solidFill>
                          <a:schemeClr val="bg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97B2"/>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50" name="Freeform 8">
            <a:extLst>
              <a:ext uri="{FF2B5EF4-FFF2-40B4-BE49-F238E27FC236}">
                <a16:creationId xmlns:a16="http://schemas.microsoft.com/office/drawing/2014/main" id="{00F9C7AF-41E3-3422-FC56-D8596718797D}"/>
              </a:ext>
            </a:extLst>
          </p:cNvPr>
          <p:cNvSpPr/>
          <p:nvPr/>
        </p:nvSpPr>
        <p:spPr>
          <a:xfrm rot="10800000">
            <a:off x="12656405" y="950970"/>
            <a:ext cx="449995" cy="306330"/>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sp>
        <p:nvSpPr>
          <p:cNvPr id="3" name="Rectangle : coins arrondis 2">
            <a:extLst>
              <a:ext uri="{FF2B5EF4-FFF2-40B4-BE49-F238E27FC236}">
                <a16:creationId xmlns:a16="http://schemas.microsoft.com/office/drawing/2014/main" id="{43C7D253-F4FC-DB44-FF9D-2109B9852C71}"/>
              </a:ext>
            </a:extLst>
          </p:cNvPr>
          <p:cNvSpPr/>
          <p:nvPr/>
        </p:nvSpPr>
        <p:spPr>
          <a:xfrm>
            <a:off x="2743200" y="3295168"/>
            <a:ext cx="7543800" cy="3981931"/>
          </a:xfrm>
          <a:prstGeom prst="round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endParaRPr lang="fr-FR"/>
          </a:p>
        </p:txBody>
      </p:sp>
      <p:sp>
        <p:nvSpPr>
          <p:cNvPr id="5" name="Rectangle : coins arrondis 4">
            <a:extLst>
              <a:ext uri="{FF2B5EF4-FFF2-40B4-BE49-F238E27FC236}">
                <a16:creationId xmlns:a16="http://schemas.microsoft.com/office/drawing/2014/main" id="{1447E5E2-BB4A-EA57-EBE9-7009E706F12D}"/>
              </a:ext>
            </a:extLst>
          </p:cNvPr>
          <p:cNvSpPr/>
          <p:nvPr/>
        </p:nvSpPr>
        <p:spPr>
          <a:xfrm>
            <a:off x="5638800" y="7903369"/>
            <a:ext cx="1452764" cy="754938"/>
          </a:xfrm>
          <a:prstGeom prst="round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r>
              <a:rPr lang="ar-MA" sz="3600" dirty="0">
                <a:solidFill>
                  <a:schemeClr val="tx1"/>
                </a:solidFill>
              </a:rPr>
              <a:t>4321</a:t>
            </a:r>
            <a:endParaRPr lang="fr-FR" sz="3600" dirty="0">
              <a:solidFill>
                <a:schemeClr val="tx1"/>
              </a:solidFill>
            </a:endParaRPr>
          </a:p>
        </p:txBody>
      </p:sp>
      <p:cxnSp>
        <p:nvCxnSpPr>
          <p:cNvPr id="19" name="Connecteur droit 18">
            <a:extLst>
              <a:ext uri="{FF2B5EF4-FFF2-40B4-BE49-F238E27FC236}">
                <a16:creationId xmlns:a16="http://schemas.microsoft.com/office/drawing/2014/main" id="{08D4E68C-54D8-8701-6476-565EFA27E9A1}"/>
              </a:ext>
            </a:extLst>
          </p:cNvPr>
          <p:cNvCxnSpPr>
            <a:cxnSpLocks/>
            <a:endCxn id="5" idx="0"/>
          </p:cNvCxnSpPr>
          <p:nvPr/>
        </p:nvCxnSpPr>
        <p:spPr>
          <a:xfrm>
            <a:off x="6365182" y="7291742"/>
            <a:ext cx="0" cy="611627"/>
          </a:xfrm>
          <a:prstGeom prst="line">
            <a:avLst/>
          </a:prstGeom>
        </p:spPr>
        <p:style>
          <a:lnRef idx="2">
            <a:schemeClr val="accent2"/>
          </a:lnRef>
          <a:fillRef idx="0">
            <a:schemeClr val="accent2"/>
          </a:fillRef>
          <a:effectRef idx="1">
            <a:schemeClr val="accent2"/>
          </a:effectRef>
          <a:fontRef idx="minor">
            <a:schemeClr val="tx1"/>
          </a:fontRef>
        </p:style>
      </p:cxnSp>
      <p:pic>
        <p:nvPicPr>
          <p:cNvPr id="4" name="Image 3" descr="Une image contenant dessin humoristique, Dessin d’enfant, clipart, Dessin animé&#10;&#10;Le contenu généré par l’IA peut être incorrect.">
            <a:extLst>
              <a:ext uri="{FF2B5EF4-FFF2-40B4-BE49-F238E27FC236}">
                <a16:creationId xmlns:a16="http://schemas.microsoft.com/office/drawing/2014/main" id="{9CCCFA35-2F71-3A0B-51CB-8ECCFD2FEB8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85112" y="916160"/>
            <a:ext cx="1148959" cy="821798"/>
          </a:xfrm>
          <a:prstGeom prst="rect">
            <a:avLst/>
          </a:prstGeom>
        </p:spPr>
      </p:pic>
      <p:pic>
        <p:nvPicPr>
          <p:cNvPr id="45" name="Image 44" descr="Une image contenant texte, bleu vert, conception, motif&#10;&#10;Le contenu généré par l’IA peut être incorrect.">
            <a:extLst>
              <a:ext uri="{FF2B5EF4-FFF2-40B4-BE49-F238E27FC236}">
                <a16:creationId xmlns:a16="http://schemas.microsoft.com/office/drawing/2014/main" id="{457BDD98-C885-0DE2-4ADE-C5A2C419B36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794476" y="5421348"/>
            <a:ext cx="676747" cy="1439388"/>
          </a:xfrm>
          <a:prstGeom prst="rect">
            <a:avLst/>
          </a:prstGeom>
        </p:spPr>
      </p:pic>
      <p:pic>
        <p:nvPicPr>
          <p:cNvPr id="46" name="Image 45" descr="Une image contenant texte, bleu vert, conception, motif&#10;&#10;Le contenu généré par l’IA peut être incorrect.">
            <a:extLst>
              <a:ext uri="{FF2B5EF4-FFF2-40B4-BE49-F238E27FC236}">
                <a16:creationId xmlns:a16="http://schemas.microsoft.com/office/drawing/2014/main" id="{D21FAB12-13C5-A8DD-D3F2-3F830E4B96A8}"/>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480276" y="5421348"/>
            <a:ext cx="676747" cy="1439388"/>
          </a:xfrm>
          <a:prstGeom prst="rect">
            <a:avLst/>
          </a:prstGeom>
        </p:spPr>
      </p:pic>
      <p:pic>
        <p:nvPicPr>
          <p:cNvPr id="51" name="Image 50" descr="Une image contenant texte, capture d’écran, Rectangle, cercle&#10;&#10;Le contenu généré par l’IA peut être incorrect.">
            <a:extLst>
              <a:ext uri="{FF2B5EF4-FFF2-40B4-BE49-F238E27FC236}">
                <a16:creationId xmlns:a16="http://schemas.microsoft.com/office/drawing/2014/main" id="{7C8C9D5A-B8D2-1530-A873-7A98D176B7CA}"/>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703073" y="5423968"/>
            <a:ext cx="679221" cy="1391763"/>
          </a:xfrm>
          <a:prstGeom prst="rect">
            <a:avLst/>
          </a:prstGeom>
        </p:spPr>
      </p:pic>
      <p:pic>
        <p:nvPicPr>
          <p:cNvPr id="56" name="Image 55" descr="Une image contenant texte, conception, motif&#10;&#10;Le contenu généré par l’IA peut être incorrect.">
            <a:extLst>
              <a:ext uri="{FF2B5EF4-FFF2-40B4-BE49-F238E27FC236}">
                <a16:creationId xmlns:a16="http://schemas.microsoft.com/office/drawing/2014/main" id="{59650F4F-7AA9-A641-74C4-F93A2AD341C8}"/>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209400" y="5392976"/>
            <a:ext cx="674698" cy="1406051"/>
          </a:xfrm>
          <a:prstGeom prst="rect">
            <a:avLst/>
          </a:prstGeom>
        </p:spPr>
      </p:pic>
      <p:pic>
        <p:nvPicPr>
          <p:cNvPr id="57" name="Image 56" descr="Une image contenant texte, conception, motif&#10;&#10;Le contenu généré par l’IA peut être incorrect.">
            <a:extLst>
              <a:ext uri="{FF2B5EF4-FFF2-40B4-BE49-F238E27FC236}">
                <a16:creationId xmlns:a16="http://schemas.microsoft.com/office/drawing/2014/main" id="{95A2FF23-15E9-BC29-8006-2B216275AFF7}"/>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163271" y="3973810"/>
            <a:ext cx="674698" cy="1406051"/>
          </a:xfrm>
          <a:prstGeom prst="rect">
            <a:avLst/>
          </a:prstGeom>
        </p:spPr>
      </p:pic>
      <p:pic>
        <p:nvPicPr>
          <p:cNvPr id="2" name="Image 1" descr="Une image contenant texte, capture d’écran, Rectangle, conception&#10;&#10;Le contenu généré par l’IA peut être incorrect.">
            <a:extLst>
              <a:ext uri="{FF2B5EF4-FFF2-40B4-BE49-F238E27FC236}">
                <a16:creationId xmlns:a16="http://schemas.microsoft.com/office/drawing/2014/main" id="{73C2E00B-210B-182C-2DB1-E6EECB54AD58}"/>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4882880" y="5452583"/>
            <a:ext cx="691822" cy="1425101"/>
          </a:xfrm>
          <a:prstGeom prst="rect">
            <a:avLst/>
          </a:prstGeom>
        </p:spPr>
      </p:pic>
      <p:pic>
        <p:nvPicPr>
          <p:cNvPr id="14" name="Image 13" descr="Une image contenant texte, conception, motif&#10;&#10;Le contenu généré par l’IA peut être incorrect.">
            <a:extLst>
              <a:ext uri="{FF2B5EF4-FFF2-40B4-BE49-F238E27FC236}">
                <a16:creationId xmlns:a16="http://schemas.microsoft.com/office/drawing/2014/main" id="{D7C14B42-53F1-0D3E-1A1E-BBC923F061C0}"/>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932329" y="5385215"/>
            <a:ext cx="674698" cy="1406051"/>
          </a:xfrm>
          <a:prstGeom prst="rect">
            <a:avLst/>
          </a:prstGeom>
        </p:spPr>
      </p:pic>
      <p:pic>
        <p:nvPicPr>
          <p:cNvPr id="16" name="Image 15" descr="Une image contenant texte, conception, motif&#10;&#10;Le contenu généré par l’IA peut être incorrect.">
            <a:extLst>
              <a:ext uri="{FF2B5EF4-FFF2-40B4-BE49-F238E27FC236}">
                <a16:creationId xmlns:a16="http://schemas.microsoft.com/office/drawing/2014/main" id="{2D30CB4D-7416-6A3B-EEC7-C4006A68E732}"/>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886200" y="3966049"/>
            <a:ext cx="674698" cy="1406051"/>
          </a:xfrm>
          <a:prstGeom prst="rect">
            <a:avLst/>
          </a:prstGeom>
        </p:spPr>
      </p:pic>
      <p:pic>
        <p:nvPicPr>
          <p:cNvPr id="20" name="Image 19" descr="Une image contenant texte, capture d’écran, Rectangle, conception&#10;&#10;Le contenu généré par l’IA peut être incorrect.">
            <a:extLst>
              <a:ext uri="{FF2B5EF4-FFF2-40B4-BE49-F238E27FC236}">
                <a16:creationId xmlns:a16="http://schemas.microsoft.com/office/drawing/2014/main" id="{5A0D5A70-BFE9-2099-A902-E2E94D56F894}"/>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5543904" y="5463359"/>
            <a:ext cx="691822" cy="1425101"/>
          </a:xfrm>
          <a:prstGeom prst="rect">
            <a:avLst/>
          </a:prstGeom>
        </p:spPr>
      </p:pic>
      <p:pic>
        <p:nvPicPr>
          <p:cNvPr id="21" name="Image 20" descr="Une image contenant texte, capture d’écran, Rectangle, conception&#10;&#10;Le contenu généré par l’IA peut être incorrect.">
            <a:extLst>
              <a:ext uri="{FF2B5EF4-FFF2-40B4-BE49-F238E27FC236}">
                <a16:creationId xmlns:a16="http://schemas.microsoft.com/office/drawing/2014/main" id="{9903BE0A-6F7D-E442-6375-EBE2A3E2D601}"/>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5208994" y="4077134"/>
            <a:ext cx="691822" cy="1425101"/>
          </a:xfrm>
          <a:prstGeom prst="rect">
            <a:avLst/>
          </a:prstGeom>
        </p:spPr>
      </p:pic>
    </p:spTree>
    <p:extLst>
      <p:ext uri="{BB962C8B-B14F-4D97-AF65-F5344CB8AC3E}">
        <p14:creationId xmlns:p14="http://schemas.microsoft.com/office/powerpoint/2010/main" val="302296828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57C757-AC2E-3552-B4E2-393A3DFA74C0}"/>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42309373-D0C1-560B-CA21-870C11FCE8DC}"/>
              </a:ext>
            </a:extLst>
          </p:cNvPr>
          <p:cNvSpPr/>
          <p:nvPr/>
        </p:nvSpPr>
        <p:spPr>
          <a:xfrm>
            <a:off x="-1" y="1981202"/>
            <a:ext cx="13716001" cy="8305798"/>
          </a:xfrm>
          <a:prstGeom prst="rect">
            <a:avLst/>
          </a:prstGeom>
          <a:solidFill>
            <a:srgbClr val="3D8FA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A9ED9554-E135-C09B-D12F-3AC0AF9B5C20}"/>
              </a:ext>
            </a:extLst>
          </p:cNvPr>
          <p:cNvSpPr/>
          <p:nvPr/>
        </p:nvSpPr>
        <p:spPr>
          <a:xfrm>
            <a:off x="275853" y="2448702"/>
            <a:ext cx="13164293" cy="74344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DB15A618-5DBE-754D-879B-55AFD94BD3B2}"/>
              </a:ext>
            </a:extLst>
          </p:cNvPr>
          <p:cNvSpPr/>
          <p:nvPr/>
        </p:nvSpPr>
        <p:spPr>
          <a:xfrm>
            <a:off x="-1" y="752746"/>
            <a:ext cx="13716001" cy="1452988"/>
          </a:xfrm>
          <a:prstGeom prst="roundRect">
            <a:avLst>
              <a:gd name="adj" fmla="val 14434"/>
            </a:avLst>
          </a:prstGeom>
          <a:solidFill>
            <a:schemeClr val="bg1">
              <a:lumMod val="95000"/>
            </a:schemeClr>
          </a:solidFill>
          <a:ln w="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7" name="ZoneTexte 26">
            <a:extLst>
              <a:ext uri="{FF2B5EF4-FFF2-40B4-BE49-F238E27FC236}">
                <a16:creationId xmlns:a16="http://schemas.microsoft.com/office/drawing/2014/main" id="{E28BF466-09E8-C993-97FF-AA3ACD40FDA0}"/>
              </a:ext>
            </a:extLst>
          </p:cNvPr>
          <p:cNvSpPr txBox="1"/>
          <p:nvPr/>
        </p:nvSpPr>
        <p:spPr>
          <a:xfrm>
            <a:off x="838200" y="863026"/>
            <a:ext cx="11601417" cy="503984"/>
          </a:xfrm>
          <a:prstGeom prst="rect">
            <a:avLst/>
          </a:prstGeom>
          <a:noFill/>
        </p:spPr>
        <p:txBody>
          <a:bodyPr wrap="square" rtlCol="0">
            <a:spAutoFit/>
          </a:bodyPr>
          <a:lstStyle/>
          <a:p>
            <a:pPr marL="0" marR="0" lvl="1" indent="0" algn="r" defTabSz="685834" rtl="1" eaLnBrk="1" fontAlgn="auto" latinLnBrk="0" hangingPunct="1">
              <a:lnSpc>
                <a:spcPts val="3017"/>
              </a:lnSpc>
              <a:spcBef>
                <a:spcPct val="0"/>
              </a:spcBef>
              <a:spcAft>
                <a:spcPts val="0"/>
              </a:spcAft>
              <a:buClrTx/>
              <a:buSzTx/>
              <a:buFontTx/>
              <a:buNone/>
              <a:tabLst/>
              <a:defRPr/>
            </a:pPr>
            <a:r>
              <a:rPr kumimoji="0" lang="ar-M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الآن أكتبوا على ألواحكم العدد المناسب للتمثيل.</a:t>
            </a:r>
          </a:p>
        </p:txBody>
      </p:sp>
      <p:graphicFrame>
        <p:nvGraphicFramePr>
          <p:cNvPr id="13" name="Tableau 12">
            <a:extLst>
              <a:ext uri="{FF2B5EF4-FFF2-40B4-BE49-F238E27FC236}">
                <a16:creationId xmlns:a16="http://schemas.microsoft.com/office/drawing/2014/main" id="{6FD0A553-1397-CF93-D54C-BAB8E0826D34}"/>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2743200">
                  <a:extLst>
                    <a:ext uri="{9D8B030D-6E8A-4147-A177-3AD203B41FA5}">
                      <a16:colId xmlns:a16="http://schemas.microsoft.com/office/drawing/2014/main" val="2564387403"/>
                    </a:ext>
                  </a:extLst>
                </a:gridCol>
                <a:gridCol w="41910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solidFill>
                          <a:latin typeface="Microsoft Uighur" panose="02000000000000000000" pitchFamily="2" charset="-78"/>
                          <a:cs typeface="Microsoft Uighur" panose="02000000000000000000" pitchFamily="2" charset="-78"/>
                        </a:rPr>
                        <a:t>الأعداد</a:t>
                      </a:r>
                      <a:endParaRPr lang="fr-FR" sz="2800" b="1" i="0" dirty="0">
                        <a:solidFill>
                          <a:schemeClr val="bg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97B2"/>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50" name="Freeform 8">
            <a:extLst>
              <a:ext uri="{FF2B5EF4-FFF2-40B4-BE49-F238E27FC236}">
                <a16:creationId xmlns:a16="http://schemas.microsoft.com/office/drawing/2014/main" id="{06E2E763-B682-31DE-3044-DB476A50ECF6}"/>
              </a:ext>
            </a:extLst>
          </p:cNvPr>
          <p:cNvSpPr/>
          <p:nvPr/>
        </p:nvSpPr>
        <p:spPr>
          <a:xfrm rot="10800000">
            <a:off x="12656405" y="950970"/>
            <a:ext cx="449995" cy="306330"/>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sp>
        <p:nvSpPr>
          <p:cNvPr id="3" name="Rectangle : coins arrondis 2">
            <a:extLst>
              <a:ext uri="{FF2B5EF4-FFF2-40B4-BE49-F238E27FC236}">
                <a16:creationId xmlns:a16="http://schemas.microsoft.com/office/drawing/2014/main" id="{55CA690A-A091-9296-D7E9-A23D025D1FA8}"/>
              </a:ext>
            </a:extLst>
          </p:cNvPr>
          <p:cNvSpPr/>
          <p:nvPr/>
        </p:nvSpPr>
        <p:spPr>
          <a:xfrm>
            <a:off x="2895600" y="3434190"/>
            <a:ext cx="7924800" cy="3309510"/>
          </a:xfrm>
          <a:prstGeom prst="round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a:ea typeface="+mn-ea"/>
              <a:cs typeface="+mn-cs"/>
            </a:endParaRPr>
          </a:p>
        </p:txBody>
      </p:sp>
      <p:sp>
        <p:nvSpPr>
          <p:cNvPr id="4" name="Rectangle : coins arrondis 3">
            <a:extLst>
              <a:ext uri="{FF2B5EF4-FFF2-40B4-BE49-F238E27FC236}">
                <a16:creationId xmlns:a16="http://schemas.microsoft.com/office/drawing/2014/main" id="{03747F46-AE73-70AE-ECF9-F3F6401D0CA7}"/>
              </a:ext>
            </a:extLst>
          </p:cNvPr>
          <p:cNvSpPr/>
          <p:nvPr/>
        </p:nvSpPr>
        <p:spPr>
          <a:xfrm>
            <a:off x="6167236" y="7903369"/>
            <a:ext cx="1452764" cy="754938"/>
          </a:xfrm>
          <a:prstGeom prst="round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SA" sz="3600" b="0"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a:t>
            </a:r>
            <a:endParaRPr kumimoji="0" lang="fr-FR" sz="3600" b="0" i="0" u="none" strike="noStrike" kern="1200" cap="none" spc="0" normalizeH="0" baseline="0" noProof="0" dirty="0">
              <a:ln>
                <a:noFill/>
              </a:ln>
              <a:solidFill>
                <a:prstClr val="black"/>
              </a:solidFill>
              <a:effectLst/>
              <a:uLnTx/>
              <a:uFillTx/>
              <a:latin typeface="Calibri"/>
              <a:ea typeface="+mn-ea"/>
              <a:cs typeface="+mn-cs"/>
            </a:endParaRPr>
          </a:p>
        </p:txBody>
      </p:sp>
      <p:cxnSp>
        <p:nvCxnSpPr>
          <p:cNvPr id="5" name="Connecteur droit 4">
            <a:extLst>
              <a:ext uri="{FF2B5EF4-FFF2-40B4-BE49-F238E27FC236}">
                <a16:creationId xmlns:a16="http://schemas.microsoft.com/office/drawing/2014/main" id="{763568BE-303A-F322-FB6D-F29984768E8F}"/>
              </a:ext>
            </a:extLst>
          </p:cNvPr>
          <p:cNvCxnSpPr>
            <a:cxnSpLocks/>
            <a:stCxn id="3" idx="2"/>
            <a:endCxn id="4" idx="0"/>
          </p:cNvCxnSpPr>
          <p:nvPr/>
        </p:nvCxnSpPr>
        <p:spPr>
          <a:xfrm>
            <a:off x="6858000" y="6743700"/>
            <a:ext cx="35618" cy="1159669"/>
          </a:xfrm>
          <a:prstGeom prst="line">
            <a:avLst/>
          </a:prstGeom>
        </p:spPr>
        <p:style>
          <a:lnRef idx="2">
            <a:schemeClr val="accent2"/>
          </a:lnRef>
          <a:fillRef idx="0">
            <a:schemeClr val="accent2"/>
          </a:fillRef>
          <a:effectRef idx="1">
            <a:schemeClr val="accent2"/>
          </a:effectRef>
          <a:fontRef idx="minor">
            <a:schemeClr val="tx1"/>
          </a:fontRef>
        </p:style>
      </p:cxnSp>
      <p:pic>
        <p:nvPicPr>
          <p:cNvPr id="7" name="Image 6" descr="Une image contenant Rectangle, capture d’écran, vert, carré&#10;&#10;Le contenu généré par l’IA peut être incorrect.">
            <a:extLst>
              <a:ext uri="{FF2B5EF4-FFF2-40B4-BE49-F238E27FC236}">
                <a16:creationId xmlns:a16="http://schemas.microsoft.com/office/drawing/2014/main" id="{1AD42A55-7679-CFAA-B21D-C541C81E7D0E}"/>
              </a:ext>
            </a:extLst>
          </p:cNvPr>
          <p:cNvPicPr>
            <a:picLocks noChangeAspect="1"/>
          </p:cNvPicPr>
          <p:nvPr/>
        </p:nvPicPr>
        <p:blipFill>
          <a:blip r:embed="rId4" cstate="print">
            <a:extLst>
              <a:ext uri="{28A0092B-C50C-407E-A947-70E740481C1C}">
                <a14:useLocalDpi xmlns:a14="http://schemas.microsoft.com/office/drawing/2010/main" val="0"/>
              </a:ext>
            </a:extLst>
          </a:blip>
          <a:srcRect l="10177" t="21200" r="8808" b="27600"/>
          <a:stretch>
            <a:fillRect/>
          </a:stretch>
        </p:blipFill>
        <p:spPr>
          <a:xfrm>
            <a:off x="590932" y="998124"/>
            <a:ext cx="1295400" cy="818666"/>
          </a:xfrm>
          <a:prstGeom prst="rect">
            <a:avLst/>
          </a:prstGeom>
        </p:spPr>
      </p:pic>
      <p:pic>
        <p:nvPicPr>
          <p:cNvPr id="32" name="Image 31" descr="Une image contenant texte, bleu vert, conception, motif&#10;&#10;Le contenu généré par l’IA peut être incorrect.">
            <a:extLst>
              <a:ext uri="{FF2B5EF4-FFF2-40B4-BE49-F238E27FC236}">
                <a16:creationId xmlns:a16="http://schemas.microsoft.com/office/drawing/2014/main" id="{D17FA07B-B37C-16EC-6A91-20F142ED858B}"/>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498204" y="5179755"/>
            <a:ext cx="676747" cy="1439388"/>
          </a:xfrm>
          <a:prstGeom prst="rect">
            <a:avLst/>
          </a:prstGeom>
        </p:spPr>
      </p:pic>
      <p:pic>
        <p:nvPicPr>
          <p:cNvPr id="33" name="Image 32" descr="Une image contenant texte, bleu vert, conception, motif&#10;&#10;Le contenu généré par l’IA peut être incorrect.">
            <a:extLst>
              <a:ext uri="{FF2B5EF4-FFF2-40B4-BE49-F238E27FC236}">
                <a16:creationId xmlns:a16="http://schemas.microsoft.com/office/drawing/2014/main" id="{C6CF1531-FC73-B0ED-0A69-3F712F471EEF}"/>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853715" y="5179755"/>
            <a:ext cx="676747" cy="1439388"/>
          </a:xfrm>
          <a:prstGeom prst="rect">
            <a:avLst/>
          </a:prstGeom>
        </p:spPr>
      </p:pic>
      <p:pic>
        <p:nvPicPr>
          <p:cNvPr id="35" name="Image 34" descr="Une image contenant texte, bleu vert, conception, motif&#10;&#10;Le contenu généré par l’IA peut être incorrect.">
            <a:extLst>
              <a:ext uri="{FF2B5EF4-FFF2-40B4-BE49-F238E27FC236}">
                <a16:creationId xmlns:a16="http://schemas.microsoft.com/office/drawing/2014/main" id="{6341FE87-B724-F883-92F1-7B8C7C45AC24}"/>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524267" y="3782500"/>
            <a:ext cx="676747" cy="1439388"/>
          </a:xfrm>
          <a:prstGeom prst="rect">
            <a:avLst/>
          </a:prstGeom>
        </p:spPr>
      </p:pic>
      <p:pic>
        <p:nvPicPr>
          <p:cNvPr id="9" name="Image 8" descr="Une image contenant texte, conception, motif&#10;&#10;Le contenu généré par l’IA peut être incorrect.">
            <a:extLst>
              <a:ext uri="{FF2B5EF4-FFF2-40B4-BE49-F238E27FC236}">
                <a16:creationId xmlns:a16="http://schemas.microsoft.com/office/drawing/2014/main" id="{1D24FC74-A6B8-1FA9-16DB-265EC870DB5F}"/>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538965" y="5176302"/>
            <a:ext cx="674698" cy="1406051"/>
          </a:xfrm>
          <a:prstGeom prst="rect">
            <a:avLst/>
          </a:prstGeom>
        </p:spPr>
      </p:pic>
      <p:pic>
        <p:nvPicPr>
          <p:cNvPr id="2" name="Image 1" descr="Une image contenant texte, conception, motif&#10;&#10;Le contenu généré par l’IA peut être incorrect.">
            <a:extLst>
              <a:ext uri="{FF2B5EF4-FFF2-40B4-BE49-F238E27FC236}">
                <a16:creationId xmlns:a16="http://schemas.microsoft.com/office/drawing/2014/main" id="{649A8E4B-799D-5DD4-231E-3EA6ADDF6306}"/>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184891" y="5165128"/>
            <a:ext cx="674698" cy="1406051"/>
          </a:xfrm>
          <a:prstGeom prst="rect">
            <a:avLst/>
          </a:prstGeom>
        </p:spPr>
      </p:pic>
      <p:pic>
        <p:nvPicPr>
          <p:cNvPr id="16" name="Image 15" descr="Une image contenant texte, conception, motif&#10;&#10;Le contenu généré par l’IA peut être incorrect.">
            <a:extLst>
              <a:ext uri="{FF2B5EF4-FFF2-40B4-BE49-F238E27FC236}">
                <a16:creationId xmlns:a16="http://schemas.microsoft.com/office/drawing/2014/main" id="{31AF291B-8641-A47C-733D-0AB809DD6B6E}"/>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882538" y="5156615"/>
            <a:ext cx="674698" cy="1406051"/>
          </a:xfrm>
          <a:prstGeom prst="rect">
            <a:avLst/>
          </a:prstGeom>
        </p:spPr>
      </p:pic>
      <p:pic>
        <p:nvPicPr>
          <p:cNvPr id="18" name="Image 17" descr="Une image contenant texte, bleu vert, conception, motif&#10;&#10;Le contenu généré par l’IA peut être incorrect.">
            <a:extLst>
              <a:ext uri="{FF2B5EF4-FFF2-40B4-BE49-F238E27FC236}">
                <a16:creationId xmlns:a16="http://schemas.microsoft.com/office/drawing/2014/main" id="{0C747FBF-B6B1-BC30-5A84-2FD15BB21BFF}"/>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176968" y="5229224"/>
            <a:ext cx="676747" cy="1439388"/>
          </a:xfrm>
          <a:prstGeom prst="rect">
            <a:avLst/>
          </a:prstGeom>
        </p:spPr>
      </p:pic>
      <p:pic>
        <p:nvPicPr>
          <p:cNvPr id="19" name="Image 18" descr="Une image contenant texte, bleu vert, conception, motif&#10;&#10;Le contenu généré par l’IA peut être incorrect.">
            <a:extLst>
              <a:ext uri="{FF2B5EF4-FFF2-40B4-BE49-F238E27FC236}">
                <a16:creationId xmlns:a16="http://schemas.microsoft.com/office/drawing/2014/main" id="{ABE29F5E-0E1C-CC3F-6ECD-C32FFB3A7ECD}"/>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203031" y="3831969"/>
            <a:ext cx="676747" cy="1439388"/>
          </a:xfrm>
          <a:prstGeom prst="rect">
            <a:avLst/>
          </a:prstGeom>
        </p:spPr>
      </p:pic>
      <p:pic>
        <p:nvPicPr>
          <p:cNvPr id="21" name="Image 20" descr="Une image contenant texte, conception, motif&#10;&#10;Le contenu généré par l’IA peut être incorrect.">
            <a:extLst>
              <a:ext uri="{FF2B5EF4-FFF2-40B4-BE49-F238E27FC236}">
                <a16:creationId xmlns:a16="http://schemas.microsoft.com/office/drawing/2014/main" id="{5266A696-999D-A5E2-2263-8783373A25AC}"/>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596801" y="5184815"/>
            <a:ext cx="674698" cy="1406051"/>
          </a:xfrm>
          <a:prstGeom prst="rect">
            <a:avLst/>
          </a:prstGeom>
        </p:spPr>
      </p:pic>
      <p:pic>
        <p:nvPicPr>
          <p:cNvPr id="22" name="Image 21" descr="Une image contenant texte, conception, motif&#10;&#10;Le contenu généré par l’IA peut être incorrect.">
            <a:extLst>
              <a:ext uri="{FF2B5EF4-FFF2-40B4-BE49-F238E27FC236}">
                <a16:creationId xmlns:a16="http://schemas.microsoft.com/office/drawing/2014/main" id="{22DA41EF-D46A-D7F7-68FB-23EEADBB4390}"/>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242727" y="5173641"/>
            <a:ext cx="674698" cy="1406051"/>
          </a:xfrm>
          <a:prstGeom prst="rect">
            <a:avLst/>
          </a:prstGeom>
        </p:spPr>
      </p:pic>
      <p:pic>
        <p:nvPicPr>
          <p:cNvPr id="24" name="Image 23" descr="Une image contenant texte, conception, motif&#10;&#10;Le contenu généré par l’IA peut être incorrect.">
            <a:extLst>
              <a:ext uri="{FF2B5EF4-FFF2-40B4-BE49-F238E27FC236}">
                <a16:creationId xmlns:a16="http://schemas.microsoft.com/office/drawing/2014/main" id="{D4C79993-8EEA-A932-E5E9-BBA446364471}"/>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940374" y="5165128"/>
            <a:ext cx="674698" cy="1406051"/>
          </a:xfrm>
          <a:prstGeom prst="rect">
            <a:avLst/>
          </a:prstGeom>
        </p:spPr>
      </p:pic>
      <p:pic>
        <p:nvPicPr>
          <p:cNvPr id="25" name="Image 24" descr="Une image contenant texte, conception, motif&#10;&#10;Le contenu généré par l’IA peut être incorrect.">
            <a:extLst>
              <a:ext uri="{FF2B5EF4-FFF2-40B4-BE49-F238E27FC236}">
                <a16:creationId xmlns:a16="http://schemas.microsoft.com/office/drawing/2014/main" id="{4114C240-8342-42A1-0C8D-6B62B18BDCB4}"/>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546411" y="3763264"/>
            <a:ext cx="674698" cy="1406051"/>
          </a:xfrm>
          <a:prstGeom prst="rect">
            <a:avLst/>
          </a:prstGeom>
        </p:spPr>
      </p:pic>
      <p:pic>
        <p:nvPicPr>
          <p:cNvPr id="26" name="Image 25" descr="Une image contenant texte, conception, motif&#10;&#10;Le contenu généré par l’IA peut être incorrect.">
            <a:extLst>
              <a:ext uri="{FF2B5EF4-FFF2-40B4-BE49-F238E27FC236}">
                <a16:creationId xmlns:a16="http://schemas.microsoft.com/office/drawing/2014/main" id="{F3503441-0E1B-D1B3-E9FE-8431022F91E7}"/>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192337" y="3752090"/>
            <a:ext cx="674698" cy="1406051"/>
          </a:xfrm>
          <a:prstGeom prst="rect">
            <a:avLst/>
          </a:prstGeom>
        </p:spPr>
      </p:pic>
      <p:pic>
        <p:nvPicPr>
          <p:cNvPr id="28" name="Image 27" descr="Une image contenant texte, conception, motif&#10;&#10;Le contenu généré par l’IA peut être incorrect.">
            <a:extLst>
              <a:ext uri="{FF2B5EF4-FFF2-40B4-BE49-F238E27FC236}">
                <a16:creationId xmlns:a16="http://schemas.microsoft.com/office/drawing/2014/main" id="{C5BB66DB-BD54-07EF-5437-8B83234C98A3}"/>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889984" y="3743577"/>
            <a:ext cx="674698" cy="1406051"/>
          </a:xfrm>
          <a:prstGeom prst="rect">
            <a:avLst/>
          </a:prstGeom>
        </p:spPr>
      </p:pic>
      <p:pic>
        <p:nvPicPr>
          <p:cNvPr id="30" name="Image 29" descr="Une image contenant texte, conception, motif&#10;&#10;Le contenu généré par l’IA peut être incorrect.">
            <a:extLst>
              <a:ext uri="{FF2B5EF4-FFF2-40B4-BE49-F238E27FC236}">
                <a16:creationId xmlns:a16="http://schemas.microsoft.com/office/drawing/2014/main" id="{787733E6-578D-D795-3DC2-164A101B4CC7}"/>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224456" y="3695227"/>
            <a:ext cx="674698" cy="1406051"/>
          </a:xfrm>
          <a:prstGeom prst="rect">
            <a:avLst/>
          </a:prstGeom>
        </p:spPr>
      </p:pic>
      <p:pic>
        <p:nvPicPr>
          <p:cNvPr id="31" name="Image 30" descr="Une image contenant texte, conception, motif&#10;&#10;Le contenu généré par l’IA peut être incorrect.">
            <a:extLst>
              <a:ext uri="{FF2B5EF4-FFF2-40B4-BE49-F238E27FC236}">
                <a16:creationId xmlns:a16="http://schemas.microsoft.com/office/drawing/2014/main" id="{7B6F43EE-D825-61E3-81C1-26E4BB55D031}"/>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922103" y="3686714"/>
            <a:ext cx="674698" cy="1406051"/>
          </a:xfrm>
          <a:prstGeom prst="rect">
            <a:avLst/>
          </a:prstGeom>
        </p:spPr>
      </p:pic>
      <p:pic>
        <p:nvPicPr>
          <p:cNvPr id="36" name="Image 35" descr="Une image contenant texte, capture d’écran, Rectangle, cercle&#10;&#10;Le contenu généré par l’IA peut être incorrect.">
            <a:extLst>
              <a:ext uri="{FF2B5EF4-FFF2-40B4-BE49-F238E27FC236}">
                <a16:creationId xmlns:a16="http://schemas.microsoft.com/office/drawing/2014/main" id="{A27E1754-A74C-C87A-A89B-A1FA2D123159}"/>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9768408" y="5199103"/>
            <a:ext cx="679221" cy="1391763"/>
          </a:xfrm>
          <a:prstGeom prst="rect">
            <a:avLst/>
          </a:prstGeom>
        </p:spPr>
      </p:pic>
      <p:pic>
        <p:nvPicPr>
          <p:cNvPr id="37" name="Image 36" descr="Une image contenant texte, capture d’écran, Rectangle, cercle&#10;&#10;Le contenu généré par l’IA peut être incorrect.">
            <a:extLst>
              <a:ext uri="{FF2B5EF4-FFF2-40B4-BE49-F238E27FC236}">
                <a16:creationId xmlns:a16="http://schemas.microsoft.com/office/drawing/2014/main" id="{6C96B42F-A12C-0D7E-B07C-A847FB237A7C}"/>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9768407" y="3837461"/>
            <a:ext cx="679221" cy="1391763"/>
          </a:xfrm>
          <a:prstGeom prst="rect">
            <a:avLst/>
          </a:prstGeom>
        </p:spPr>
      </p:pic>
    </p:spTree>
    <p:extLst>
      <p:ext uri="{BB962C8B-B14F-4D97-AF65-F5344CB8AC3E}">
        <p14:creationId xmlns:p14="http://schemas.microsoft.com/office/powerpoint/2010/main" val="223664357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634024-81DB-E428-E78C-9D5E9D4B91E6}"/>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751B7781-A702-729A-19BF-9D8B42F0BF95}"/>
              </a:ext>
            </a:extLst>
          </p:cNvPr>
          <p:cNvSpPr/>
          <p:nvPr/>
        </p:nvSpPr>
        <p:spPr>
          <a:xfrm>
            <a:off x="-1" y="1981202"/>
            <a:ext cx="13716001" cy="8305798"/>
          </a:xfrm>
          <a:prstGeom prst="rect">
            <a:avLst/>
          </a:prstGeom>
          <a:solidFill>
            <a:srgbClr val="3D8FA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328C2906-DD88-C75E-F1B0-14E4150B13FB}"/>
              </a:ext>
            </a:extLst>
          </p:cNvPr>
          <p:cNvSpPr/>
          <p:nvPr/>
        </p:nvSpPr>
        <p:spPr>
          <a:xfrm>
            <a:off x="275853" y="2448702"/>
            <a:ext cx="13164293" cy="74344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B629B68D-B8C0-49CA-96A3-54E87D000F29}"/>
              </a:ext>
            </a:extLst>
          </p:cNvPr>
          <p:cNvSpPr/>
          <p:nvPr/>
        </p:nvSpPr>
        <p:spPr>
          <a:xfrm>
            <a:off x="-1" y="752746"/>
            <a:ext cx="13716001" cy="1452988"/>
          </a:xfrm>
          <a:prstGeom prst="roundRect">
            <a:avLst>
              <a:gd name="adj" fmla="val 14434"/>
            </a:avLst>
          </a:prstGeom>
          <a:solidFill>
            <a:schemeClr val="bg1">
              <a:lumMod val="95000"/>
            </a:schemeClr>
          </a:solidFill>
          <a:ln w="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7" name="ZoneTexte 26">
            <a:extLst>
              <a:ext uri="{FF2B5EF4-FFF2-40B4-BE49-F238E27FC236}">
                <a16:creationId xmlns:a16="http://schemas.microsoft.com/office/drawing/2014/main" id="{A8F6D8B9-6E73-AA74-57B0-DDD1E18B7089}"/>
              </a:ext>
            </a:extLst>
          </p:cNvPr>
          <p:cNvSpPr txBox="1"/>
          <p:nvPr/>
        </p:nvSpPr>
        <p:spPr>
          <a:xfrm>
            <a:off x="838200" y="863026"/>
            <a:ext cx="11601417" cy="503984"/>
          </a:xfrm>
          <a:prstGeom prst="rect">
            <a:avLst/>
          </a:prstGeom>
          <a:noFill/>
        </p:spPr>
        <p:txBody>
          <a:bodyPr wrap="square" rtlCol="0">
            <a:spAutoFit/>
          </a:bodyPr>
          <a:lstStyle/>
          <a:p>
            <a:pPr marL="0" marR="0" lvl="1" indent="0" algn="r" defTabSz="685834" rtl="1" eaLnBrk="1" fontAlgn="auto" latinLnBrk="0" hangingPunct="1">
              <a:lnSpc>
                <a:spcPts val="3017"/>
              </a:lnSpc>
              <a:spcBef>
                <a:spcPct val="0"/>
              </a:spcBef>
              <a:spcAft>
                <a:spcPts val="0"/>
              </a:spcAft>
              <a:buClrTx/>
              <a:buSzTx/>
              <a:buFontTx/>
              <a:buNone/>
              <a:tabLst/>
              <a:defRPr/>
            </a:pPr>
            <a:r>
              <a:rPr kumimoji="0" lang="ar-M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التصحيح</a:t>
            </a:r>
          </a:p>
        </p:txBody>
      </p:sp>
      <p:graphicFrame>
        <p:nvGraphicFramePr>
          <p:cNvPr id="13" name="Tableau 12">
            <a:extLst>
              <a:ext uri="{FF2B5EF4-FFF2-40B4-BE49-F238E27FC236}">
                <a16:creationId xmlns:a16="http://schemas.microsoft.com/office/drawing/2014/main" id="{C0AA5123-A5C2-657D-D609-0B48E1D66708}"/>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2743200">
                  <a:extLst>
                    <a:ext uri="{9D8B030D-6E8A-4147-A177-3AD203B41FA5}">
                      <a16:colId xmlns:a16="http://schemas.microsoft.com/office/drawing/2014/main" val="2564387403"/>
                    </a:ext>
                  </a:extLst>
                </a:gridCol>
                <a:gridCol w="41910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solidFill>
                          <a:latin typeface="Microsoft Uighur" panose="02000000000000000000" pitchFamily="2" charset="-78"/>
                          <a:cs typeface="Microsoft Uighur" panose="02000000000000000000" pitchFamily="2" charset="-78"/>
                        </a:rPr>
                        <a:t>الأعداد</a:t>
                      </a:r>
                      <a:endParaRPr lang="fr-FR" sz="2800" b="1" i="0" dirty="0">
                        <a:solidFill>
                          <a:schemeClr val="bg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97B2"/>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50" name="Freeform 8">
            <a:extLst>
              <a:ext uri="{FF2B5EF4-FFF2-40B4-BE49-F238E27FC236}">
                <a16:creationId xmlns:a16="http://schemas.microsoft.com/office/drawing/2014/main" id="{3CB8A569-6670-C007-91D1-06B03C7A79D7}"/>
              </a:ext>
            </a:extLst>
          </p:cNvPr>
          <p:cNvSpPr/>
          <p:nvPr/>
        </p:nvSpPr>
        <p:spPr>
          <a:xfrm rot="10800000">
            <a:off x="12656405" y="950970"/>
            <a:ext cx="449995" cy="306330"/>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sp>
        <p:nvSpPr>
          <p:cNvPr id="3" name="Rectangle : coins arrondis 2">
            <a:extLst>
              <a:ext uri="{FF2B5EF4-FFF2-40B4-BE49-F238E27FC236}">
                <a16:creationId xmlns:a16="http://schemas.microsoft.com/office/drawing/2014/main" id="{7517C502-D96C-1402-E718-678F12610A98}"/>
              </a:ext>
            </a:extLst>
          </p:cNvPr>
          <p:cNvSpPr/>
          <p:nvPr/>
        </p:nvSpPr>
        <p:spPr>
          <a:xfrm>
            <a:off x="2667000" y="3434190"/>
            <a:ext cx="7956332" cy="3309510"/>
          </a:xfrm>
          <a:prstGeom prst="round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a:ea typeface="+mn-ea"/>
              <a:cs typeface="+mn-cs"/>
            </a:endParaRPr>
          </a:p>
        </p:txBody>
      </p:sp>
      <p:sp>
        <p:nvSpPr>
          <p:cNvPr id="4" name="Rectangle : coins arrondis 3">
            <a:extLst>
              <a:ext uri="{FF2B5EF4-FFF2-40B4-BE49-F238E27FC236}">
                <a16:creationId xmlns:a16="http://schemas.microsoft.com/office/drawing/2014/main" id="{D377EE4C-DF60-FF27-4F14-6405F79472F2}"/>
              </a:ext>
            </a:extLst>
          </p:cNvPr>
          <p:cNvSpPr/>
          <p:nvPr/>
        </p:nvSpPr>
        <p:spPr>
          <a:xfrm>
            <a:off x="5799485" y="7903369"/>
            <a:ext cx="1744315" cy="754938"/>
          </a:xfrm>
          <a:prstGeom prst="round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r>
              <a:rPr lang="fr-FR" sz="3600" dirty="0">
                <a:solidFill>
                  <a:prstClr val="black"/>
                </a:solidFill>
                <a:latin typeface="Calibri"/>
                <a:cs typeface="Arial" panose="020B0604020202020204" pitchFamily="34" charset="0"/>
              </a:rPr>
              <a:t>11 052</a:t>
            </a:r>
            <a:endParaRPr kumimoji="0" lang="fr-FR" sz="3600" b="0" i="0" u="none" strike="noStrike" kern="1200" cap="none" spc="0" normalizeH="0" baseline="0" noProof="0" dirty="0">
              <a:ln>
                <a:noFill/>
              </a:ln>
              <a:solidFill>
                <a:prstClr val="black"/>
              </a:solidFill>
              <a:effectLst/>
              <a:uLnTx/>
              <a:uFillTx/>
              <a:latin typeface="Calibri"/>
              <a:ea typeface="+mn-ea"/>
              <a:cs typeface="+mn-cs"/>
            </a:endParaRPr>
          </a:p>
        </p:txBody>
      </p:sp>
      <p:cxnSp>
        <p:nvCxnSpPr>
          <p:cNvPr id="5" name="Connecteur droit 4">
            <a:extLst>
              <a:ext uri="{FF2B5EF4-FFF2-40B4-BE49-F238E27FC236}">
                <a16:creationId xmlns:a16="http://schemas.microsoft.com/office/drawing/2014/main" id="{1C6E753D-8F41-00DA-C913-AAC25ADF5A77}"/>
              </a:ext>
            </a:extLst>
          </p:cNvPr>
          <p:cNvCxnSpPr>
            <a:cxnSpLocks/>
            <a:stCxn id="3" idx="2"/>
            <a:endCxn id="4" idx="0"/>
          </p:cNvCxnSpPr>
          <p:nvPr/>
        </p:nvCxnSpPr>
        <p:spPr>
          <a:xfrm>
            <a:off x="6645166" y="6743700"/>
            <a:ext cx="26477" cy="1159669"/>
          </a:xfrm>
          <a:prstGeom prst="line">
            <a:avLst/>
          </a:prstGeom>
        </p:spPr>
        <p:style>
          <a:lnRef idx="2">
            <a:schemeClr val="accent2"/>
          </a:lnRef>
          <a:fillRef idx="0">
            <a:schemeClr val="accent2"/>
          </a:fillRef>
          <a:effectRef idx="1">
            <a:schemeClr val="accent2"/>
          </a:effectRef>
          <a:fontRef idx="minor">
            <a:schemeClr val="tx1"/>
          </a:fontRef>
        </p:style>
      </p:cxnSp>
      <p:pic>
        <p:nvPicPr>
          <p:cNvPr id="7" name="Image 6" descr="Une image contenant Rectangle, capture d’écran, vert, carré&#10;&#10;Le contenu généré par l’IA peut être incorrect.">
            <a:extLst>
              <a:ext uri="{FF2B5EF4-FFF2-40B4-BE49-F238E27FC236}">
                <a16:creationId xmlns:a16="http://schemas.microsoft.com/office/drawing/2014/main" id="{C009BEB6-E297-F5BA-A855-514DDA0C59A6}"/>
              </a:ext>
            </a:extLst>
          </p:cNvPr>
          <p:cNvPicPr>
            <a:picLocks noChangeAspect="1"/>
          </p:cNvPicPr>
          <p:nvPr/>
        </p:nvPicPr>
        <p:blipFill>
          <a:blip r:embed="rId4" cstate="print">
            <a:extLst>
              <a:ext uri="{28A0092B-C50C-407E-A947-70E740481C1C}">
                <a14:useLocalDpi xmlns:a14="http://schemas.microsoft.com/office/drawing/2010/main" val="0"/>
              </a:ext>
            </a:extLst>
          </a:blip>
          <a:srcRect l="10177" t="21200" r="8808" b="27600"/>
          <a:stretch>
            <a:fillRect/>
          </a:stretch>
        </p:blipFill>
        <p:spPr>
          <a:xfrm>
            <a:off x="590932" y="998124"/>
            <a:ext cx="1295400" cy="818666"/>
          </a:xfrm>
          <a:prstGeom prst="rect">
            <a:avLst/>
          </a:prstGeom>
        </p:spPr>
      </p:pic>
      <p:pic>
        <p:nvPicPr>
          <p:cNvPr id="9" name="Image 8" descr="Une image contenant texte, bleu vert, conception, motif&#10;&#10;Le contenu généré par l’IA peut être incorrect.">
            <a:extLst>
              <a:ext uri="{FF2B5EF4-FFF2-40B4-BE49-F238E27FC236}">
                <a16:creationId xmlns:a16="http://schemas.microsoft.com/office/drawing/2014/main" id="{6098F40E-043E-2157-CD5B-8880BA5C8868}"/>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398535" y="5014487"/>
            <a:ext cx="676747" cy="1439388"/>
          </a:xfrm>
          <a:prstGeom prst="rect">
            <a:avLst/>
          </a:prstGeom>
        </p:spPr>
      </p:pic>
      <p:pic>
        <p:nvPicPr>
          <p:cNvPr id="21" name="Image 20" descr="Une image contenant texte, bleu vert, conception, motif&#10;&#10;Le contenu généré par l’IA peut être incorrect.">
            <a:extLst>
              <a:ext uri="{FF2B5EF4-FFF2-40B4-BE49-F238E27FC236}">
                <a16:creationId xmlns:a16="http://schemas.microsoft.com/office/drawing/2014/main" id="{67C5DBEE-AC10-63C3-AEAB-097C6CA724C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754046" y="5014487"/>
            <a:ext cx="676747" cy="1439388"/>
          </a:xfrm>
          <a:prstGeom prst="rect">
            <a:avLst/>
          </a:prstGeom>
        </p:spPr>
      </p:pic>
      <p:pic>
        <p:nvPicPr>
          <p:cNvPr id="28" name="Image 27" descr="Une image contenant texte, bleu vert, conception, motif&#10;&#10;Le contenu généré par l’IA peut être incorrect.">
            <a:extLst>
              <a:ext uri="{FF2B5EF4-FFF2-40B4-BE49-F238E27FC236}">
                <a16:creationId xmlns:a16="http://schemas.microsoft.com/office/drawing/2014/main" id="{1F85E625-D2A6-2E18-B0C3-4AA5DC05E7C5}"/>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424598" y="3617232"/>
            <a:ext cx="676747" cy="1439388"/>
          </a:xfrm>
          <a:prstGeom prst="rect">
            <a:avLst/>
          </a:prstGeom>
        </p:spPr>
      </p:pic>
      <p:pic>
        <p:nvPicPr>
          <p:cNvPr id="29" name="Image 28" descr="Une image contenant texte, conception, motif&#10;&#10;Le contenu généré par l’IA peut être incorrect.">
            <a:extLst>
              <a:ext uri="{FF2B5EF4-FFF2-40B4-BE49-F238E27FC236}">
                <a16:creationId xmlns:a16="http://schemas.microsoft.com/office/drawing/2014/main" id="{802E1EB5-974E-B72E-EFDE-8BF3C8825538}"/>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439296" y="5011034"/>
            <a:ext cx="674698" cy="1406051"/>
          </a:xfrm>
          <a:prstGeom prst="rect">
            <a:avLst/>
          </a:prstGeom>
        </p:spPr>
      </p:pic>
      <p:pic>
        <p:nvPicPr>
          <p:cNvPr id="30" name="Image 29" descr="Une image contenant texte, conception, motif&#10;&#10;Le contenu généré par l’IA peut être incorrect.">
            <a:extLst>
              <a:ext uri="{FF2B5EF4-FFF2-40B4-BE49-F238E27FC236}">
                <a16:creationId xmlns:a16="http://schemas.microsoft.com/office/drawing/2014/main" id="{660F076D-699C-CD65-ADD5-71FCE4CEC63D}"/>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085222" y="4999860"/>
            <a:ext cx="674698" cy="1406051"/>
          </a:xfrm>
          <a:prstGeom prst="rect">
            <a:avLst/>
          </a:prstGeom>
        </p:spPr>
      </p:pic>
      <p:pic>
        <p:nvPicPr>
          <p:cNvPr id="31" name="Image 30" descr="Une image contenant texte, conception, motif&#10;&#10;Le contenu généré par l’IA peut être incorrect.">
            <a:extLst>
              <a:ext uri="{FF2B5EF4-FFF2-40B4-BE49-F238E27FC236}">
                <a16:creationId xmlns:a16="http://schemas.microsoft.com/office/drawing/2014/main" id="{E9FF4EB1-6521-7CCF-EE91-876E94D82CCB}"/>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782869" y="4991347"/>
            <a:ext cx="674698" cy="1406051"/>
          </a:xfrm>
          <a:prstGeom prst="rect">
            <a:avLst/>
          </a:prstGeom>
        </p:spPr>
      </p:pic>
      <p:pic>
        <p:nvPicPr>
          <p:cNvPr id="32" name="Image 31" descr="Une image contenant texte, bleu vert, conception, motif&#10;&#10;Le contenu généré par l’IA peut être incorrect.">
            <a:extLst>
              <a:ext uri="{FF2B5EF4-FFF2-40B4-BE49-F238E27FC236}">
                <a16:creationId xmlns:a16="http://schemas.microsoft.com/office/drawing/2014/main" id="{2783E6EC-992B-A11B-7B19-2B842A1AC9D9}"/>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077299" y="5063956"/>
            <a:ext cx="676747" cy="1439388"/>
          </a:xfrm>
          <a:prstGeom prst="rect">
            <a:avLst/>
          </a:prstGeom>
        </p:spPr>
      </p:pic>
      <p:pic>
        <p:nvPicPr>
          <p:cNvPr id="33" name="Image 32" descr="Une image contenant texte, bleu vert, conception, motif&#10;&#10;Le contenu généré par l’IA peut être incorrect.">
            <a:extLst>
              <a:ext uri="{FF2B5EF4-FFF2-40B4-BE49-F238E27FC236}">
                <a16:creationId xmlns:a16="http://schemas.microsoft.com/office/drawing/2014/main" id="{D22C08D9-9129-06BC-36CB-F32780D99C4D}"/>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103362" y="3666701"/>
            <a:ext cx="676747" cy="1439388"/>
          </a:xfrm>
          <a:prstGeom prst="rect">
            <a:avLst/>
          </a:prstGeom>
        </p:spPr>
      </p:pic>
      <p:pic>
        <p:nvPicPr>
          <p:cNvPr id="34" name="Image 33" descr="Une image contenant texte, conception, motif&#10;&#10;Le contenu généré par l’IA peut être incorrect.">
            <a:extLst>
              <a:ext uri="{FF2B5EF4-FFF2-40B4-BE49-F238E27FC236}">
                <a16:creationId xmlns:a16="http://schemas.microsoft.com/office/drawing/2014/main" id="{BBC0EC86-D52A-06FA-9E0F-4B26699C5DC8}"/>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497132" y="5019547"/>
            <a:ext cx="674698" cy="1406051"/>
          </a:xfrm>
          <a:prstGeom prst="rect">
            <a:avLst/>
          </a:prstGeom>
        </p:spPr>
      </p:pic>
      <p:pic>
        <p:nvPicPr>
          <p:cNvPr id="35" name="Image 34" descr="Une image contenant texte, conception, motif&#10;&#10;Le contenu généré par l’IA peut être incorrect.">
            <a:extLst>
              <a:ext uri="{FF2B5EF4-FFF2-40B4-BE49-F238E27FC236}">
                <a16:creationId xmlns:a16="http://schemas.microsoft.com/office/drawing/2014/main" id="{307FC8FF-EE74-9AA9-AA68-C50427E5D88C}"/>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143058" y="5008373"/>
            <a:ext cx="674698" cy="1406051"/>
          </a:xfrm>
          <a:prstGeom prst="rect">
            <a:avLst/>
          </a:prstGeom>
        </p:spPr>
      </p:pic>
      <p:pic>
        <p:nvPicPr>
          <p:cNvPr id="36" name="Image 35" descr="Une image contenant texte, conception, motif&#10;&#10;Le contenu généré par l’IA peut être incorrect.">
            <a:extLst>
              <a:ext uri="{FF2B5EF4-FFF2-40B4-BE49-F238E27FC236}">
                <a16:creationId xmlns:a16="http://schemas.microsoft.com/office/drawing/2014/main" id="{C3391D5A-17F5-A686-D7B7-122B59CE6242}"/>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840705" y="4999860"/>
            <a:ext cx="674698" cy="1406051"/>
          </a:xfrm>
          <a:prstGeom prst="rect">
            <a:avLst/>
          </a:prstGeom>
        </p:spPr>
      </p:pic>
      <p:pic>
        <p:nvPicPr>
          <p:cNvPr id="37" name="Image 36" descr="Une image contenant texte, conception, motif&#10;&#10;Le contenu généré par l’IA peut être incorrect.">
            <a:extLst>
              <a:ext uri="{FF2B5EF4-FFF2-40B4-BE49-F238E27FC236}">
                <a16:creationId xmlns:a16="http://schemas.microsoft.com/office/drawing/2014/main" id="{57DEE879-0713-9ACD-BC73-A14688B74F5B}"/>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446742" y="3597996"/>
            <a:ext cx="674698" cy="1406051"/>
          </a:xfrm>
          <a:prstGeom prst="rect">
            <a:avLst/>
          </a:prstGeom>
        </p:spPr>
      </p:pic>
      <p:pic>
        <p:nvPicPr>
          <p:cNvPr id="38" name="Image 37" descr="Une image contenant texte, conception, motif&#10;&#10;Le contenu généré par l’IA peut être incorrect.">
            <a:extLst>
              <a:ext uri="{FF2B5EF4-FFF2-40B4-BE49-F238E27FC236}">
                <a16:creationId xmlns:a16="http://schemas.microsoft.com/office/drawing/2014/main" id="{5B4438AD-DB56-DBF6-4249-80446A2D0694}"/>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092668" y="3586822"/>
            <a:ext cx="674698" cy="1406051"/>
          </a:xfrm>
          <a:prstGeom prst="rect">
            <a:avLst/>
          </a:prstGeom>
        </p:spPr>
      </p:pic>
      <p:pic>
        <p:nvPicPr>
          <p:cNvPr id="39" name="Image 38" descr="Une image contenant texte, conception, motif&#10;&#10;Le contenu généré par l’IA peut être incorrect.">
            <a:extLst>
              <a:ext uri="{FF2B5EF4-FFF2-40B4-BE49-F238E27FC236}">
                <a16:creationId xmlns:a16="http://schemas.microsoft.com/office/drawing/2014/main" id="{30A88FCF-1DD1-B3A4-9A5D-184E4BAFEFB5}"/>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790315" y="3578309"/>
            <a:ext cx="674698" cy="1406051"/>
          </a:xfrm>
          <a:prstGeom prst="rect">
            <a:avLst/>
          </a:prstGeom>
        </p:spPr>
      </p:pic>
      <p:pic>
        <p:nvPicPr>
          <p:cNvPr id="40" name="Image 39" descr="Une image contenant texte, conception, motif&#10;&#10;Le contenu généré par l’IA peut être incorrect.">
            <a:extLst>
              <a:ext uri="{FF2B5EF4-FFF2-40B4-BE49-F238E27FC236}">
                <a16:creationId xmlns:a16="http://schemas.microsoft.com/office/drawing/2014/main" id="{E442FEFB-343A-0832-3FDF-224F39FA31BC}"/>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124787" y="3529959"/>
            <a:ext cx="674698" cy="1406051"/>
          </a:xfrm>
          <a:prstGeom prst="rect">
            <a:avLst/>
          </a:prstGeom>
        </p:spPr>
      </p:pic>
      <p:pic>
        <p:nvPicPr>
          <p:cNvPr id="41" name="Image 40" descr="Une image contenant texte, conception, motif&#10;&#10;Le contenu généré par l’IA peut être incorrect.">
            <a:extLst>
              <a:ext uri="{FF2B5EF4-FFF2-40B4-BE49-F238E27FC236}">
                <a16:creationId xmlns:a16="http://schemas.microsoft.com/office/drawing/2014/main" id="{2C8C79B1-0906-C922-5B46-590814C392DA}"/>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822434" y="3521446"/>
            <a:ext cx="674698" cy="1406051"/>
          </a:xfrm>
          <a:prstGeom prst="rect">
            <a:avLst/>
          </a:prstGeom>
        </p:spPr>
      </p:pic>
      <p:pic>
        <p:nvPicPr>
          <p:cNvPr id="42" name="Image 41" descr="Une image contenant texte, capture d’écran, Rectangle, cercle&#10;&#10;Le contenu généré par l’IA peut être incorrect.">
            <a:extLst>
              <a:ext uri="{FF2B5EF4-FFF2-40B4-BE49-F238E27FC236}">
                <a16:creationId xmlns:a16="http://schemas.microsoft.com/office/drawing/2014/main" id="{FB797089-30FB-F01C-7CAB-2E73C6C5B2DB}"/>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9668739" y="5033835"/>
            <a:ext cx="679221" cy="1391763"/>
          </a:xfrm>
          <a:prstGeom prst="rect">
            <a:avLst/>
          </a:prstGeom>
        </p:spPr>
      </p:pic>
      <p:pic>
        <p:nvPicPr>
          <p:cNvPr id="43" name="Image 42" descr="Une image contenant texte, capture d’écran, Rectangle, cercle&#10;&#10;Le contenu généré par l’IA peut être incorrect.">
            <a:extLst>
              <a:ext uri="{FF2B5EF4-FFF2-40B4-BE49-F238E27FC236}">
                <a16:creationId xmlns:a16="http://schemas.microsoft.com/office/drawing/2014/main" id="{E183EF99-9888-C808-2C31-CBF325400335}"/>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9668738" y="3672193"/>
            <a:ext cx="679221" cy="1391763"/>
          </a:xfrm>
          <a:prstGeom prst="rect">
            <a:avLst/>
          </a:prstGeom>
        </p:spPr>
      </p:pic>
    </p:spTree>
    <p:extLst>
      <p:ext uri="{BB962C8B-B14F-4D97-AF65-F5344CB8AC3E}">
        <p14:creationId xmlns:p14="http://schemas.microsoft.com/office/powerpoint/2010/main" val="377586126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CCD218-B96A-AED1-BC3B-A91F2AD2B167}"/>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1988D489-620C-4FBD-702B-DEE3ADC7B6A1}"/>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marL="0" algn="l" defTabSz="685834" rtl="0" eaLnBrk="1" latinLnBrk="0" hangingPunct="1"/>
            <a:endParaRPr lang="fr-MA" sz="1350" dirty="0">
              <a:solidFill>
                <a:prstClr val="black"/>
              </a:solidFill>
              <a:latin typeface="Dosis" pitchFamily="2" charset="0"/>
            </a:endParaRPr>
          </a:p>
        </p:txBody>
      </p:sp>
      <p:sp>
        <p:nvSpPr>
          <p:cNvPr id="4" name="Rectangle : coins arrondis 3">
            <a:extLst>
              <a:ext uri="{FF2B5EF4-FFF2-40B4-BE49-F238E27FC236}">
                <a16:creationId xmlns:a16="http://schemas.microsoft.com/office/drawing/2014/main" id="{3AE5AB9E-8732-CC3C-E9D5-EA7E28A88256}"/>
              </a:ext>
            </a:extLst>
          </p:cNvPr>
          <p:cNvSpPr/>
          <p:nvPr/>
        </p:nvSpPr>
        <p:spPr>
          <a:xfrm>
            <a:off x="3652888" y="2889589"/>
            <a:ext cx="632140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spcAft>
                <a:spcPts val="900"/>
              </a:spcAft>
              <a:defRPr/>
            </a:pPr>
            <a:endParaRPr lang="fr-FR" b="1" dirty="0">
              <a:solidFill>
                <a:srgbClr val="FFC000"/>
              </a:solidFill>
              <a:latin typeface="Microsoft Uighur" panose="02000000000000000000" pitchFamily="2" charset="-78"/>
              <a:cs typeface="Microsoft Uighur" panose="02000000000000000000" pitchFamily="2" charset="-78"/>
            </a:endParaRPr>
          </a:p>
        </p:txBody>
      </p:sp>
      <p:sp>
        <p:nvSpPr>
          <p:cNvPr id="3" name="TextBox 6">
            <a:extLst>
              <a:ext uri="{FF2B5EF4-FFF2-40B4-BE49-F238E27FC236}">
                <a16:creationId xmlns:a16="http://schemas.microsoft.com/office/drawing/2014/main" id="{AD755BCC-06DB-007A-5A75-EF0641CF5B06}"/>
              </a:ext>
            </a:extLst>
          </p:cNvPr>
          <p:cNvSpPr txBox="1"/>
          <p:nvPr/>
        </p:nvSpPr>
        <p:spPr>
          <a:xfrm>
            <a:off x="1409700" y="3941147"/>
            <a:ext cx="10896599" cy="1275349"/>
          </a:xfrm>
          <a:prstGeom prst="rect">
            <a:avLst/>
          </a:prstGeom>
        </p:spPr>
        <p:txBody>
          <a:bodyPr wrap="square" lIns="0" tIns="0" rIns="0" bIns="0" rtlCol="0" anchor="t">
            <a:spAutoFit/>
          </a:bodyPr>
          <a:lstStyle/>
          <a:p>
            <a:pPr algn="ctr" defTabSz="685834" rtl="1">
              <a:lnSpc>
                <a:spcPts val="11099"/>
              </a:lnSpc>
            </a:pPr>
            <a:r>
              <a:rPr lang="ar-MA" sz="5400" dirty="0">
                <a:solidFill>
                  <a:srgbClr val="01070A"/>
                </a:solidFill>
                <a:latin typeface="Microsoft Uighur" panose="02000000000000000000" pitchFamily="2" charset="-78"/>
                <a:cs typeface="Microsoft Uighur" panose="02000000000000000000" pitchFamily="2" charset="-78"/>
              </a:rPr>
              <a:t>التدرب على إنجاز عمليات الضرب</a:t>
            </a:r>
            <a:endParaRPr lang="en-US" sz="5400" dirty="0">
              <a:solidFill>
                <a:srgbClr val="01070A"/>
              </a:solidFill>
              <a:latin typeface="Microsoft Uighur" panose="02000000000000000000" pitchFamily="2" charset="-78"/>
              <a:cs typeface="Microsoft Uighur" panose="02000000000000000000" pitchFamily="2" charset="-78"/>
            </a:endParaRPr>
          </a:p>
        </p:txBody>
      </p:sp>
      <p:sp>
        <p:nvSpPr>
          <p:cNvPr id="6" name="TextBox 6">
            <a:extLst>
              <a:ext uri="{FF2B5EF4-FFF2-40B4-BE49-F238E27FC236}">
                <a16:creationId xmlns:a16="http://schemas.microsoft.com/office/drawing/2014/main" id="{69A5B2C3-FCDD-96E1-B163-BA94521E05DC}"/>
              </a:ext>
            </a:extLst>
          </p:cNvPr>
          <p:cNvSpPr txBox="1"/>
          <p:nvPr/>
        </p:nvSpPr>
        <p:spPr>
          <a:xfrm>
            <a:off x="3870366" y="2596548"/>
            <a:ext cx="5886448" cy="1344599"/>
          </a:xfrm>
          <a:prstGeom prst="rect">
            <a:avLst/>
          </a:prstGeom>
        </p:spPr>
        <p:txBody>
          <a:bodyPr wrap="square" lIns="0" tIns="0" rIns="0" bIns="0" rtlCol="0" anchor="t">
            <a:spAutoFit/>
          </a:bodyPr>
          <a:lstStyle/>
          <a:p>
            <a:pPr marL="0" algn="ctr" defTabSz="685834" rtl="1" eaLnBrk="1" latinLnBrk="0" hangingPunct="1">
              <a:lnSpc>
                <a:spcPts val="11099"/>
              </a:lnSpc>
            </a:pPr>
            <a:r>
              <a:rPr lang="ar-SA" sz="7200" dirty="0">
                <a:solidFill>
                  <a:srgbClr val="01070A"/>
                </a:solidFill>
                <a:latin typeface="Microsoft Uighur" panose="02000000000000000000" pitchFamily="2" charset="-78"/>
                <a:cs typeface="Microsoft Uighur" panose="02000000000000000000" pitchFamily="2" charset="-78"/>
              </a:rPr>
              <a:t>العمليات وحل المسائل</a:t>
            </a:r>
            <a:endParaRPr lang="en-US" sz="7200" dirty="0">
              <a:solidFill>
                <a:srgbClr val="01070A"/>
              </a:solidFill>
              <a:latin typeface="Microsoft Uighur" panose="02000000000000000000" pitchFamily="2" charset="-78"/>
              <a:cs typeface="Microsoft Uighur" panose="02000000000000000000" pitchFamily="2" charset="-78"/>
            </a:endParaRPr>
          </a:p>
        </p:txBody>
      </p:sp>
      <p:pic>
        <p:nvPicPr>
          <p:cNvPr id="18" name="Image 17" descr="Une image contenant capture d’écran, ligne, Graphique, conception&#10;&#10;Le contenu généré par l’IA peut être incorrect.">
            <a:extLst>
              <a:ext uri="{FF2B5EF4-FFF2-40B4-BE49-F238E27FC236}">
                <a16:creationId xmlns:a16="http://schemas.microsoft.com/office/drawing/2014/main" id="{E80015EB-A22A-E556-C57C-2854C4D776B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3400" y="6692094"/>
            <a:ext cx="3785406" cy="3785406"/>
          </a:xfrm>
          <a:prstGeom prst="rect">
            <a:avLst/>
          </a:prstGeom>
        </p:spPr>
      </p:pic>
      <p:pic>
        <p:nvPicPr>
          <p:cNvPr id="5" name="Image 4" descr="Une image contenant Graphique, Caractère coloré, graphisme, Police&#10;&#10;Le contenu généré par l’IA peut être incorrect.">
            <a:extLst>
              <a:ext uri="{FF2B5EF4-FFF2-40B4-BE49-F238E27FC236}">
                <a16:creationId xmlns:a16="http://schemas.microsoft.com/office/drawing/2014/main" id="{97772F9B-A80B-7ECA-E9E5-F2020D3854D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744200" y="7226300"/>
            <a:ext cx="3251200" cy="3251200"/>
          </a:xfrm>
          <a:prstGeom prst="rect">
            <a:avLst/>
          </a:prstGeom>
        </p:spPr>
      </p:pic>
      <p:pic>
        <p:nvPicPr>
          <p:cNvPr id="7" name="Image 6">
            <a:extLst>
              <a:ext uri="{FF2B5EF4-FFF2-40B4-BE49-F238E27FC236}">
                <a16:creationId xmlns:a16="http://schemas.microsoft.com/office/drawing/2014/main" id="{365D8BE4-4E3B-AB62-18DB-B9156F204345}"/>
              </a:ext>
            </a:extLst>
          </p:cNvPr>
          <p:cNvPicPr>
            <a:picLocks noChangeAspect="1"/>
          </p:cNvPicPr>
          <p:nvPr/>
        </p:nvPicPr>
        <p:blipFill>
          <a:blip r:embed="rId5">
            <a:extLst>
              <a:ext uri="{28A0092B-C50C-407E-A947-70E740481C1C}">
                <a14:useLocalDpi xmlns:a14="http://schemas.microsoft.com/office/drawing/2010/main" val="0"/>
              </a:ext>
            </a:extLst>
          </a:blip>
          <a:srcRect l="373" r="373"/>
          <a:stretch/>
        </p:blipFill>
        <p:spPr>
          <a:xfrm>
            <a:off x="5593596" y="5600700"/>
            <a:ext cx="2265336" cy="2769269"/>
          </a:xfrm>
          <a:prstGeom prst="rect">
            <a:avLst/>
          </a:prstGeom>
        </p:spPr>
      </p:pic>
    </p:spTree>
    <p:extLst>
      <p:ext uri="{BB962C8B-B14F-4D97-AF65-F5344CB8AC3E}">
        <p14:creationId xmlns:p14="http://schemas.microsoft.com/office/powerpoint/2010/main" val="2855295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4619AE-462D-8BFC-A053-6D29AD965408}"/>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774C91E8-41E7-8BCC-BD3D-E9BF71E04AE9}"/>
              </a:ext>
            </a:extLst>
          </p:cNvPr>
          <p:cNvSpPr/>
          <p:nvPr/>
        </p:nvSpPr>
        <p:spPr>
          <a:xfrm>
            <a:off x="-1" y="2701748"/>
            <a:ext cx="13716001" cy="7585251"/>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3848F13A-052A-6670-5BB9-3A97E9E8A09B}"/>
              </a:ext>
            </a:extLst>
          </p:cNvPr>
          <p:cNvSpPr/>
          <p:nvPr/>
        </p:nvSpPr>
        <p:spPr>
          <a:xfrm>
            <a:off x="275854" y="3086100"/>
            <a:ext cx="13164293" cy="68580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461ED309-F58F-E4A9-7A97-5F7E2E010F50}"/>
              </a:ext>
            </a:extLst>
          </p:cNvPr>
          <p:cNvSpPr/>
          <p:nvPr/>
        </p:nvSpPr>
        <p:spPr>
          <a:xfrm>
            <a:off x="-1" y="796747"/>
            <a:ext cx="13716001" cy="1908353"/>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485D4E1B-E9ED-E533-1FBC-BC2DC039012F}"/>
              </a:ext>
            </a:extLst>
          </p:cNvPr>
          <p:cNvSpPr txBox="1"/>
          <p:nvPr/>
        </p:nvSpPr>
        <p:spPr>
          <a:xfrm>
            <a:off x="1905000" y="863026"/>
            <a:ext cx="10534617" cy="861774"/>
          </a:xfrm>
          <a:prstGeom prst="rect">
            <a:avLst/>
          </a:prstGeom>
          <a:noFill/>
        </p:spPr>
        <p:txBody>
          <a:bodyPr wrap="square" rtlCol="0">
            <a:spAutoFit/>
          </a:bodyPr>
          <a:lstStyle/>
          <a:p>
            <a:pPr marL="0" lvl="1" algn="r" defTabSz="685834" rtl="1">
              <a:lnSpc>
                <a:spcPts val="3017"/>
              </a:lnSpc>
              <a:spcBef>
                <a:spcPct val="0"/>
              </a:spcBef>
            </a:pPr>
            <a:r>
              <a:rPr lang="ar-SA" sz="3200" dirty="0">
                <a:solidFill>
                  <a:prstClr val="white">
                    <a:lumMod val="65000"/>
                  </a:prstClr>
                </a:solidFill>
                <a:latin typeface="Microsoft Uighur" panose="02000000000000000000" pitchFamily="2" charset="-78"/>
                <a:cs typeface="Microsoft Uighur" panose="02000000000000000000" pitchFamily="2" charset="-78"/>
              </a:rPr>
              <a:t>انتبهوا جيدا سنتدرب على </a:t>
            </a:r>
            <a:r>
              <a:rPr lang="ar-MA" sz="3200" dirty="0">
                <a:solidFill>
                  <a:prstClr val="white">
                    <a:lumMod val="65000"/>
                  </a:prstClr>
                </a:solidFill>
                <a:latin typeface="Microsoft Uighur" panose="02000000000000000000" pitchFamily="2" charset="-78"/>
                <a:cs typeface="Microsoft Uighur" panose="02000000000000000000" pitchFamily="2" charset="-78"/>
              </a:rPr>
              <a:t>إ</a:t>
            </a:r>
            <a:r>
              <a:rPr lang="ar-SA" sz="3200" dirty="0">
                <a:solidFill>
                  <a:prstClr val="white">
                    <a:lumMod val="65000"/>
                  </a:prstClr>
                </a:solidFill>
                <a:latin typeface="Microsoft Uighur" panose="02000000000000000000" pitchFamily="2" charset="-78"/>
                <a:cs typeface="Microsoft Uighur" panose="02000000000000000000" pitchFamily="2" charset="-78"/>
              </a:rPr>
              <a:t>نجاز عمليات </a:t>
            </a:r>
            <a:r>
              <a:rPr lang="ar-MA" sz="3200" dirty="0">
                <a:solidFill>
                  <a:prstClr val="white">
                    <a:lumMod val="65000"/>
                  </a:prstClr>
                </a:solidFill>
                <a:latin typeface="Microsoft Uighur" panose="02000000000000000000" pitchFamily="2" charset="-78"/>
                <a:cs typeface="Microsoft Uighur" panose="02000000000000000000" pitchFamily="2" charset="-78"/>
              </a:rPr>
              <a:t>ضرب باعتماد التقنية الاعتيادية</a:t>
            </a:r>
            <a:endParaRPr lang="ar-SA" sz="3200" dirty="0">
              <a:solidFill>
                <a:prstClr val="white">
                  <a:lumMod val="65000"/>
                </a:prstClr>
              </a:solidFill>
              <a:latin typeface="Microsoft Uighur" panose="02000000000000000000" pitchFamily="2" charset="-78"/>
              <a:cs typeface="Microsoft Uighur" panose="02000000000000000000" pitchFamily="2" charset="-78"/>
            </a:endParaRPr>
          </a:p>
          <a:p>
            <a:pPr lvl="1" indent="-457200" algn="r" defTabSz="685834" rtl="1">
              <a:lnSpc>
                <a:spcPts val="3017"/>
              </a:lnSpc>
              <a:spcBef>
                <a:spcPct val="0"/>
              </a:spcBef>
              <a:buFont typeface="Arial" panose="020B0604020202020204" pitchFamily="34" charset="0"/>
              <a:buChar char="•"/>
            </a:pPr>
            <a:r>
              <a:rPr lang="ar-SA" sz="2400" dirty="0">
                <a:solidFill>
                  <a:prstClr val="white">
                    <a:lumMod val="65000"/>
                  </a:prstClr>
                </a:solidFill>
                <a:latin typeface="Microsoft Uighur" panose="02000000000000000000" pitchFamily="2" charset="-78"/>
                <a:cs typeface="Microsoft Uighur" panose="02000000000000000000" pitchFamily="2" charset="-78"/>
              </a:rPr>
              <a:t>يقدم الأستاذ</a:t>
            </a:r>
            <a:r>
              <a:rPr lang="ar-MA" sz="2400" dirty="0">
                <a:solidFill>
                  <a:prstClr val="white">
                    <a:lumMod val="65000"/>
                  </a:prstClr>
                </a:solidFill>
                <a:latin typeface="Microsoft Uighur" panose="02000000000000000000" pitchFamily="2" charset="-78"/>
                <a:cs typeface="Microsoft Uighur" panose="02000000000000000000" pitchFamily="2" charset="-78"/>
              </a:rPr>
              <a:t> مجموعة من الأوراق المالية من مختلف الفئات لأحد التلاميذ يتم اختياره للمشاركة في النشاط</a:t>
            </a:r>
            <a:endParaRPr lang="ar-SA" sz="24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FC1EBEF5-D50B-011E-A59D-0353498C73F3}"/>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E922F5F0-AE47-7202-E130-1220856B61F5}"/>
              </a:ext>
            </a:extLst>
          </p:cNvPr>
          <p:cNvGraphicFramePr>
            <a:graphicFrameLocks noGrp="1"/>
          </p:cNvGraphicFramePr>
          <p:nvPr>
            <p:extLst>
              <p:ext uri="{D42A27DB-BD31-4B8C-83A1-F6EECF244321}">
                <p14:modId xmlns:p14="http://schemas.microsoft.com/office/powerpoint/2010/main" val="1151164896"/>
              </p:ext>
            </p:extLst>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pic>
        <p:nvPicPr>
          <p:cNvPr id="12" name="Image 11">
            <a:extLst>
              <a:ext uri="{FF2B5EF4-FFF2-40B4-BE49-F238E27FC236}">
                <a16:creationId xmlns:a16="http://schemas.microsoft.com/office/drawing/2014/main" id="{DF59B42F-0DA0-7BA0-10FF-3787ABDE57D7}"/>
              </a:ext>
            </a:extLst>
          </p:cNvPr>
          <p:cNvPicPr>
            <a:picLocks noChangeAspect="1"/>
          </p:cNvPicPr>
          <p:nvPr/>
        </p:nvPicPr>
        <p:blipFill>
          <a:blip r:embed="rId4" cstate="print">
            <a:extLst>
              <a:ext uri="{28A0092B-C50C-407E-A947-70E740481C1C}">
                <a14:useLocalDpi xmlns:a14="http://schemas.microsoft.com/office/drawing/2010/main" val="0"/>
              </a:ext>
            </a:extLst>
          </a:blip>
          <a:srcRect t="79" b="79"/>
          <a:stretch/>
        </p:blipFill>
        <p:spPr>
          <a:xfrm>
            <a:off x="614410" y="1219775"/>
            <a:ext cx="774297" cy="937987"/>
          </a:xfrm>
          <a:prstGeom prst="rect">
            <a:avLst/>
          </a:prstGeom>
        </p:spPr>
      </p:pic>
      <p:pic>
        <p:nvPicPr>
          <p:cNvPr id="4" name="Image 3">
            <a:extLst>
              <a:ext uri="{FF2B5EF4-FFF2-40B4-BE49-F238E27FC236}">
                <a16:creationId xmlns:a16="http://schemas.microsoft.com/office/drawing/2014/main" id="{9AAB1BEB-E8A7-2D52-CCC7-BAB5A2CD5CA2}"/>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2702170" y="4558598"/>
            <a:ext cx="7568555" cy="5043732"/>
          </a:xfrm>
          <a:prstGeom prst="rect">
            <a:avLst/>
          </a:prstGeom>
        </p:spPr>
      </p:pic>
    </p:spTree>
    <p:extLst>
      <p:ext uri="{BB962C8B-B14F-4D97-AF65-F5344CB8AC3E}">
        <p14:creationId xmlns:p14="http://schemas.microsoft.com/office/powerpoint/2010/main" val="154150661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ACBB9B-F492-33FE-5F20-BF6368581743}"/>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10BCB1B6-49A2-3CB4-0B06-A36F2CCF0465}"/>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marL="0" algn="r" defTabSz="685834" rtl="1" eaLnBrk="1" latinLnBrk="0" hangingPunct="1">
              <a:defRPr/>
            </a:pPr>
            <a:endParaRPr lang="fr-MA" sz="1350" dirty="0">
              <a:solidFill>
                <a:prstClr val="black"/>
              </a:solidFill>
              <a:latin typeface="Dosis" pitchFamily="2" charset="0"/>
            </a:endParaRPr>
          </a:p>
        </p:txBody>
      </p:sp>
      <p:grpSp>
        <p:nvGrpSpPr>
          <p:cNvPr id="3" name="Group 3">
            <a:extLst>
              <a:ext uri="{FF2B5EF4-FFF2-40B4-BE49-F238E27FC236}">
                <a16:creationId xmlns:a16="http://schemas.microsoft.com/office/drawing/2014/main" id="{00F71B2F-CC78-8106-0BAD-67A188291612}"/>
              </a:ext>
            </a:extLst>
          </p:cNvPr>
          <p:cNvGrpSpPr/>
          <p:nvPr/>
        </p:nvGrpSpPr>
        <p:grpSpPr>
          <a:xfrm>
            <a:off x="857250" y="1180450"/>
            <a:ext cx="12001500" cy="7926101"/>
            <a:chOff x="0" y="0"/>
            <a:chExt cx="3895412" cy="2555175"/>
          </a:xfrm>
        </p:grpSpPr>
        <p:sp>
          <p:nvSpPr>
            <p:cNvPr id="4" name="Freeform 4">
              <a:extLst>
                <a:ext uri="{FF2B5EF4-FFF2-40B4-BE49-F238E27FC236}">
                  <a16:creationId xmlns:a16="http://schemas.microsoft.com/office/drawing/2014/main" id="{FC42A3B4-BC2F-DB6D-0D9F-46235ABB7A27}"/>
                </a:ext>
              </a:extLst>
            </p:cNvPr>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marL="0" algn="r" defTabSz="685834" rtl="1" eaLnBrk="1" latinLnBrk="0" hangingPunct="1">
                <a:defRPr/>
              </a:pPr>
              <a:endParaRPr lang="fr-MA" sz="1350" dirty="0">
                <a:solidFill>
                  <a:prstClr val="black"/>
                </a:solidFill>
                <a:latin typeface="Dosis" pitchFamily="2" charset="0"/>
              </a:endParaRPr>
            </a:p>
          </p:txBody>
        </p:sp>
        <p:sp>
          <p:nvSpPr>
            <p:cNvPr id="5" name="TextBox 5">
              <a:extLst>
                <a:ext uri="{FF2B5EF4-FFF2-40B4-BE49-F238E27FC236}">
                  <a16:creationId xmlns:a16="http://schemas.microsoft.com/office/drawing/2014/main" id="{9E2F9B00-D825-A53A-812B-A1A42A8CA133}"/>
                </a:ext>
              </a:extLst>
            </p:cNvPr>
            <p:cNvSpPr txBox="1"/>
            <p:nvPr/>
          </p:nvSpPr>
          <p:spPr>
            <a:xfrm>
              <a:off x="0" y="-47625"/>
              <a:ext cx="812800" cy="860425"/>
            </a:xfrm>
            <a:prstGeom prst="rect">
              <a:avLst/>
            </a:prstGeom>
          </p:spPr>
          <p:txBody>
            <a:bodyPr lIns="38101" tIns="38101" rIns="38101" bIns="38101" rtlCol="0" anchor="ctr"/>
            <a:lstStyle/>
            <a:p>
              <a:pPr marL="0" algn="ctr" defTabSz="685834" rtl="1" eaLnBrk="1" latinLnBrk="0" hangingPunct="1">
                <a:lnSpc>
                  <a:spcPts val="2409"/>
                </a:lnSpc>
                <a:defRPr/>
              </a:pPr>
              <a:endParaRPr sz="1350" dirty="0">
                <a:solidFill>
                  <a:prstClr val="black"/>
                </a:solidFill>
                <a:latin typeface="Dosis" pitchFamily="2" charset="0"/>
              </a:endParaRPr>
            </a:p>
          </p:txBody>
        </p:sp>
      </p:grpSp>
      <p:sp>
        <p:nvSpPr>
          <p:cNvPr id="7" name="Freeform 7">
            <a:extLst>
              <a:ext uri="{FF2B5EF4-FFF2-40B4-BE49-F238E27FC236}">
                <a16:creationId xmlns:a16="http://schemas.microsoft.com/office/drawing/2014/main" id="{8D48713E-6AA3-AFDF-E54A-DE5BFC6D3184}"/>
              </a:ext>
            </a:extLst>
          </p:cNvPr>
          <p:cNvSpPr/>
          <p:nvPr/>
        </p:nvSpPr>
        <p:spPr>
          <a:xfrm>
            <a:off x="1179966" y="571500"/>
            <a:ext cx="929375" cy="89220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marL="0" algn="r" defTabSz="685834" rtl="1" eaLnBrk="1" latinLnBrk="0" hangingPunct="1">
              <a:defRPr/>
            </a:pPr>
            <a:endParaRPr lang="fr-MA" sz="1350" dirty="0">
              <a:solidFill>
                <a:prstClr val="black"/>
              </a:solidFill>
              <a:latin typeface="Dosis" pitchFamily="2" charset="0"/>
            </a:endParaRPr>
          </a:p>
        </p:txBody>
      </p:sp>
      <p:sp>
        <p:nvSpPr>
          <p:cNvPr id="11" name="Rectangle : coins arrondis 10">
            <a:extLst>
              <a:ext uri="{FF2B5EF4-FFF2-40B4-BE49-F238E27FC236}">
                <a16:creationId xmlns:a16="http://schemas.microsoft.com/office/drawing/2014/main" id="{810497B7-C3BB-5209-683C-E413A7489E84}"/>
              </a:ext>
            </a:extLst>
          </p:cNvPr>
          <p:cNvSpPr/>
          <p:nvPr/>
        </p:nvSpPr>
        <p:spPr>
          <a:xfrm>
            <a:off x="3659197" y="719742"/>
            <a:ext cx="632140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514402" rtl="1" eaLnBrk="1" latinLnBrk="0" hangingPunct="1">
              <a:lnSpc>
                <a:spcPts val="3149"/>
              </a:lnSpc>
              <a:defRPr/>
            </a:pPr>
            <a:endParaRPr lang="fr-FR" sz="3200" b="1" dirty="0">
              <a:solidFill>
                <a:srgbClr val="106585"/>
              </a:solidFill>
              <a:latin typeface="Microsoft Uighur" panose="02000000000000000000" pitchFamily="2" charset="-78"/>
              <a:cs typeface="Microsoft Uighur" panose="02000000000000000000" pitchFamily="2" charset="-78"/>
            </a:endParaRPr>
          </a:p>
        </p:txBody>
      </p:sp>
      <p:sp>
        <p:nvSpPr>
          <p:cNvPr id="10" name="ZoneTexte 9">
            <a:extLst>
              <a:ext uri="{FF2B5EF4-FFF2-40B4-BE49-F238E27FC236}">
                <a16:creationId xmlns:a16="http://schemas.microsoft.com/office/drawing/2014/main" id="{D672D10F-6FE2-8038-51BD-C12D90F18603}"/>
              </a:ext>
            </a:extLst>
          </p:cNvPr>
          <p:cNvSpPr txBox="1"/>
          <p:nvPr/>
        </p:nvSpPr>
        <p:spPr>
          <a:xfrm>
            <a:off x="1017179" y="661889"/>
            <a:ext cx="11681640" cy="1015663"/>
          </a:xfrm>
          <a:prstGeom prst="rect">
            <a:avLst/>
          </a:prstGeom>
          <a:noFill/>
        </p:spPr>
        <p:txBody>
          <a:bodyPr wrap="square" rtlCol="0">
            <a:spAutoFit/>
          </a:bodyPr>
          <a:lstStyle/>
          <a:p>
            <a:pPr algn="ctr" defTabSz="685834" rtl="1">
              <a:spcAft>
                <a:spcPts val="900"/>
              </a:spcAft>
              <a:defRPr/>
            </a:pPr>
            <a:r>
              <a:rPr lang="ar-MA" sz="6000" b="1" dirty="0">
                <a:solidFill>
                  <a:srgbClr val="106585"/>
                </a:solidFill>
                <a:latin typeface="Microsoft Uighur" panose="02000000000000000000" pitchFamily="2" charset="-78"/>
                <a:cs typeface="Microsoft Uighur" panose="02000000000000000000" pitchFamily="2" charset="-78"/>
              </a:rPr>
              <a:t>توجيهات لاستعمال الكراسة</a:t>
            </a:r>
            <a:endParaRPr lang="fr-FR" sz="4000" b="1" dirty="0">
              <a:solidFill>
                <a:srgbClr val="106585"/>
              </a:solidFill>
              <a:latin typeface="Microsoft Uighur" panose="02000000000000000000" pitchFamily="2" charset="-78"/>
              <a:cs typeface="Microsoft Uighur" panose="02000000000000000000" pitchFamily="2" charset="-78"/>
            </a:endParaRPr>
          </a:p>
        </p:txBody>
      </p:sp>
      <p:pic>
        <p:nvPicPr>
          <p:cNvPr id="12" name="Image 11" descr="Une image contenant texte, diagramme, capture d’écran, cercle&#10;&#10;Le contenu généré par l’IA peut être incorrect.">
            <a:extLst>
              <a:ext uri="{FF2B5EF4-FFF2-40B4-BE49-F238E27FC236}">
                <a16:creationId xmlns:a16="http://schemas.microsoft.com/office/drawing/2014/main" id="{46E0360B-3C6E-AB2C-6BA0-C737B4E0F84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086600" y="2378075"/>
            <a:ext cx="4978734" cy="5530850"/>
          </a:xfrm>
          <a:prstGeom prst="rect">
            <a:avLst/>
          </a:prstGeom>
        </p:spPr>
      </p:pic>
      <p:sp>
        <p:nvSpPr>
          <p:cNvPr id="14" name="Rectangle 13">
            <a:extLst>
              <a:ext uri="{FF2B5EF4-FFF2-40B4-BE49-F238E27FC236}">
                <a16:creationId xmlns:a16="http://schemas.microsoft.com/office/drawing/2014/main" id="{18A41F9F-7DA3-7FF5-2368-47A142290322}"/>
              </a:ext>
            </a:extLst>
          </p:cNvPr>
          <p:cNvSpPr/>
          <p:nvPr/>
        </p:nvSpPr>
        <p:spPr>
          <a:xfrm>
            <a:off x="7315200" y="2705100"/>
            <a:ext cx="1905000" cy="838200"/>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endParaRPr lang="fr-FR"/>
          </a:p>
        </p:txBody>
      </p:sp>
      <p:sp>
        <p:nvSpPr>
          <p:cNvPr id="15" name="Rectangle 14">
            <a:extLst>
              <a:ext uri="{FF2B5EF4-FFF2-40B4-BE49-F238E27FC236}">
                <a16:creationId xmlns:a16="http://schemas.microsoft.com/office/drawing/2014/main" id="{346BCDDB-73B2-8281-3351-F1E3A66348C5}"/>
              </a:ext>
            </a:extLst>
          </p:cNvPr>
          <p:cNvSpPr/>
          <p:nvPr/>
        </p:nvSpPr>
        <p:spPr>
          <a:xfrm>
            <a:off x="7315200" y="5829300"/>
            <a:ext cx="2286000" cy="914400"/>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endParaRPr lang="fr-FR"/>
          </a:p>
        </p:txBody>
      </p:sp>
      <p:sp>
        <p:nvSpPr>
          <p:cNvPr id="16" name="Rectangle 15">
            <a:extLst>
              <a:ext uri="{FF2B5EF4-FFF2-40B4-BE49-F238E27FC236}">
                <a16:creationId xmlns:a16="http://schemas.microsoft.com/office/drawing/2014/main" id="{995EA725-F403-2B7B-FB14-1783C9E4C352}"/>
              </a:ext>
            </a:extLst>
          </p:cNvPr>
          <p:cNvSpPr/>
          <p:nvPr/>
        </p:nvSpPr>
        <p:spPr>
          <a:xfrm>
            <a:off x="8915400" y="4000500"/>
            <a:ext cx="3048000" cy="1524000"/>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endParaRPr lang="fr-FR"/>
          </a:p>
        </p:txBody>
      </p:sp>
      <p:sp>
        <p:nvSpPr>
          <p:cNvPr id="17" name="Rectangle 16">
            <a:extLst>
              <a:ext uri="{FF2B5EF4-FFF2-40B4-BE49-F238E27FC236}">
                <a16:creationId xmlns:a16="http://schemas.microsoft.com/office/drawing/2014/main" id="{614D724B-A0EC-9143-2C0F-B2A7B054C3C0}"/>
              </a:ext>
            </a:extLst>
          </p:cNvPr>
          <p:cNvSpPr/>
          <p:nvPr/>
        </p:nvSpPr>
        <p:spPr>
          <a:xfrm>
            <a:off x="10656280" y="8155867"/>
            <a:ext cx="1269666" cy="838200"/>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endParaRPr lang="fr-FR"/>
          </a:p>
        </p:txBody>
      </p:sp>
      <p:sp>
        <p:nvSpPr>
          <p:cNvPr id="18" name="Rectangle : coins arrondis 17">
            <a:extLst>
              <a:ext uri="{FF2B5EF4-FFF2-40B4-BE49-F238E27FC236}">
                <a16:creationId xmlns:a16="http://schemas.microsoft.com/office/drawing/2014/main" id="{9E18CEA4-4CFA-D7CA-44F8-4F7296DD3950}"/>
              </a:ext>
            </a:extLst>
          </p:cNvPr>
          <p:cNvSpPr/>
          <p:nvPr/>
        </p:nvSpPr>
        <p:spPr>
          <a:xfrm>
            <a:off x="7315200" y="8155867"/>
            <a:ext cx="3249172" cy="838200"/>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514402" rtl="1" eaLnBrk="1" latinLnBrk="0" hangingPunct="1">
              <a:lnSpc>
                <a:spcPts val="3149"/>
              </a:lnSpc>
              <a:defRPr/>
            </a:pPr>
            <a:r>
              <a:rPr lang="ar-SA" sz="3200" b="1" dirty="0">
                <a:solidFill>
                  <a:srgbClr val="106585"/>
                </a:solidFill>
                <a:latin typeface="Microsoft Uighur" panose="02000000000000000000" pitchFamily="2" charset="-78"/>
                <a:cs typeface="Microsoft Uighur" panose="02000000000000000000" pitchFamily="2" charset="-78"/>
              </a:rPr>
              <a:t>أنشطة تنجز في القسم كما هي معروضة على الشرائح</a:t>
            </a:r>
            <a:endParaRPr lang="fr-FR" sz="3200" b="1" dirty="0">
              <a:solidFill>
                <a:srgbClr val="106585"/>
              </a:solidFill>
              <a:latin typeface="Microsoft Uighur" panose="02000000000000000000" pitchFamily="2" charset="-78"/>
              <a:cs typeface="Microsoft Uighur" panose="02000000000000000000" pitchFamily="2" charset="-78"/>
            </a:endParaRPr>
          </a:p>
        </p:txBody>
      </p:sp>
      <p:sp>
        <p:nvSpPr>
          <p:cNvPr id="19" name="Rectangle : coins arrondis 18">
            <a:extLst>
              <a:ext uri="{FF2B5EF4-FFF2-40B4-BE49-F238E27FC236}">
                <a16:creationId xmlns:a16="http://schemas.microsoft.com/office/drawing/2014/main" id="{7B26EFE9-24AF-B1A6-C880-9FEF63CD8DD1}"/>
              </a:ext>
            </a:extLst>
          </p:cNvPr>
          <p:cNvSpPr/>
          <p:nvPr/>
        </p:nvSpPr>
        <p:spPr>
          <a:xfrm>
            <a:off x="1411692" y="8155867"/>
            <a:ext cx="2855508" cy="838200"/>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514402" rtl="1" eaLnBrk="1" latinLnBrk="0" hangingPunct="1">
              <a:lnSpc>
                <a:spcPts val="3149"/>
              </a:lnSpc>
              <a:defRPr/>
            </a:pPr>
            <a:r>
              <a:rPr lang="ar-SA" sz="3200" b="1" dirty="0">
                <a:solidFill>
                  <a:srgbClr val="106585"/>
                </a:solidFill>
                <a:latin typeface="Microsoft Uighur" panose="02000000000000000000" pitchFamily="2" charset="-78"/>
                <a:cs typeface="Microsoft Uighur" panose="02000000000000000000" pitchFamily="2" charset="-78"/>
              </a:rPr>
              <a:t>باقي الأنشطة تنجز في المنزل</a:t>
            </a:r>
            <a:endParaRPr lang="fr-FR" sz="3200" b="1" dirty="0">
              <a:solidFill>
                <a:srgbClr val="106585"/>
              </a:solidFill>
              <a:latin typeface="Microsoft Uighur" panose="02000000000000000000" pitchFamily="2" charset="-78"/>
              <a:cs typeface="Microsoft Uighur" panose="02000000000000000000" pitchFamily="2" charset="-78"/>
            </a:endParaRPr>
          </a:p>
        </p:txBody>
      </p:sp>
      <p:pic>
        <p:nvPicPr>
          <p:cNvPr id="22" name="Image 21" descr="Une image contenant texte, capture d’écran, Police, nombre&#10;&#10;Le contenu généré par l’IA peut être incorrect.">
            <a:extLst>
              <a:ext uri="{FF2B5EF4-FFF2-40B4-BE49-F238E27FC236}">
                <a16:creationId xmlns:a16="http://schemas.microsoft.com/office/drawing/2014/main" id="{E06CC337-FBC0-E567-A7B6-621E52C87CC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265594" y="2352907"/>
            <a:ext cx="4963756" cy="5530851"/>
          </a:xfrm>
          <a:prstGeom prst="rect">
            <a:avLst/>
          </a:prstGeom>
        </p:spPr>
      </p:pic>
      <p:sp>
        <p:nvSpPr>
          <p:cNvPr id="23" name="Rectangle 22">
            <a:extLst>
              <a:ext uri="{FF2B5EF4-FFF2-40B4-BE49-F238E27FC236}">
                <a16:creationId xmlns:a16="http://schemas.microsoft.com/office/drawing/2014/main" id="{7395993A-6296-A958-8AA0-0F809DEB4BF6}"/>
              </a:ext>
            </a:extLst>
          </p:cNvPr>
          <p:cNvSpPr/>
          <p:nvPr/>
        </p:nvSpPr>
        <p:spPr>
          <a:xfrm>
            <a:off x="1456432" y="2644151"/>
            <a:ext cx="1905000" cy="975349"/>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endParaRPr lang="fr-FR"/>
          </a:p>
        </p:txBody>
      </p:sp>
      <p:sp>
        <p:nvSpPr>
          <p:cNvPr id="24" name="Rectangle 23">
            <a:extLst>
              <a:ext uri="{FF2B5EF4-FFF2-40B4-BE49-F238E27FC236}">
                <a16:creationId xmlns:a16="http://schemas.microsoft.com/office/drawing/2014/main" id="{65D57405-826B-D91C-E25F-3291A9408625}"/>
              </a:ext>
            </a:extLst>
          </p:cNvPr>
          <p:cNvSpPr/>
          <p:nvPr/>
        </p:nvSpPr>
        <p:spPr>
          <a:xfrm>
            <a:off x="1265594" y="4260374"/>
            <a:ext cx="4754206" cy="474083"/>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endParaRPr lang="fr-FR"/>
          </a:p>
        </p:txBody>
      </p:sp>
      <p:sp>
        <p:nvSpPr>
          <p:cNvPr id="25" name="Rectangle 24">
            <a:extLst>
              <a:ext uri="{FF2B5EF4-FFF2-40B4-BE49-F238E27FC236}">
                <a16:creationId xmlns:a16="http://schemas.microsoft.com/office/drawing/2014/main" id="{C168FC6F-DD29-1F45-DE32-804CC9814112}"/>
              </a:ext>
            </a:extLst>
          </p:cNvPr>
          <p:cNvSpPr/>
          <p:nvPr/>
        </p:nvSpPr>
        <p:spPr>
          <a:xfrm>
            <a:off x="1265594" y="5609206"/>
            <a:ext cx="1630006" cy="1366212"/>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endParaRPr lang="fr-FR"/>
          </a:p>
        </p:txBody>
      </p:sp>
      <p:pic>
        <p:nvPicPr>
          <p:cNvPr id="27" name="Image 26" descr="Une image contenant Panneau de signalisation, signe, jaune&#10;&#10;Le contenu généré par l’IA peut être incorrect.">
            <a:extLst>
              <a:ext uri="{FF2B5EF4-FFF2-40B4-BE49-F238E27FC236}">
                <a16:creationId xmlns:a16="http://schemas.microsoft.com/office/drawing/2014/main" id="{11F98768-0069-A063-3BF7-0A41DBA855E4}"/>
              </a:ext>
            </a:extLst>
          </p:cNvPr>
          <p:cNvPicPr>
            <a:picLocks noChangeAspect="1"/>
          </p:cNvPicPr>
          <p:nvPr/>
        </p:nvPicPr>
        <p:blipFill>
          <a:blip r:embed="rId7" cstate="print">
            <a:extLst>
              <a:ext uri="{28A0092B-C50C-407E-A947-70E740481C1C}">
                <a14:useLocalDpi xmlns:a14="http://schemas.microsoft.com/office/drawing/2010/main" val="0"/>
              </a:ext>
            </a:extLst>
          </a:blip>
          <a:srcRect l="18270" t="5682" r="17550" b="54203"/>
          <a:stretch>
            <a:fillRect/>
          </a:stretch>
        </p:blipFill>
        <p:spPr>
          <a:xfrm>
            <a:off x="4443238" y="8209268"/>
            <a:ext cx="756808" cy="630728"/>
          </a:xfrm>
          <a:prstGeom prst="rect">
            <a:avLst/>
          </a:prstGeom>
        </p:spPr>
      </p:pic>
    </p:spTree>
    <p:extLst>
      <p:ext uri="{BB962C8B-B14F-4D97-AF65-F5344CB8AC3E}">
        <p14:creationId xmlns:p14="http://schemas.microsoft.com/office/powerpoint/2010/main" val="292157915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9B259F-A835-7607-7E76-E22FC3EEBB09}"/>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79D0A73B-00CD-C844-EEE1-85BF81A96D47}"/>
              </a:ext>
            </a:extLst>
          </p:cNvPr>
          <p:cNvSpPr/>
          <p:nvPr/>
        </p:nvSpPr>
        <p:spPr>
          <a:xfrm>
            <a:off x="-1" y="2701748"/>
            <a:ext cx="13716001" cy="7585251"/>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2177D762-0C02-0593-BAD3-87D0BB432BC6}"/>
              </a:ext>
            </a:extLst>
          </p:cNvPr>
          <p:cNvSpPr/>
          <p:nvPr/>
        </p:nvSpPr>
        <p:spPr>
          <a:xfrm>
            <a:off x="275854" y="3086100"/>
            <a:ext cx="13164293" cy="68580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1A8EE463-7B25-C7E8-3E93-31D50BC16BBC}"/>
              </a:ext>
            </a:extLst>
          </p:cNvPr>
          <p:cNvSpPr/>
          <p:nvPr/>
        </p:nvSpPr>
        <p:spPr>
          <a:xfrm>
            <a:off x="-1" y="796747"/>
            <a:ext cx="13716001" cy="1908353"/>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BBF08FAD-E25B-032A-CEEF-EF541F97CC4E}"/>
              </a:ext>
            </a:extLst>
          </p:cNvPr>
          <p:cNvSpPr txBox="1"/>
          <p:nvPr/>
        </p:nvSpPr>
        <p:spPr>
          <a:xfrm>
            <a:off x="275854" y="863026"/>
            <a:ext cx="12163763" cy="1246495"/>
          </a:xfrm>
          <a:prstGeom prst="rect">
            <a:avLst/>
          </a:prstGeom>
          <a:noFill/>
        </p:spPr>
        <p:txBody>
          <a:bodyPr wrap="square" rtlCol="0">
            <a:spAutoFit/>
          </a:bodyPr>
          <a:lstStyle/>
          <a:p>
            <a:pPr marL="0" lvl="1" algn="r" defTabSz="685834" rtl="1">
              <a:lnSpc>
                <a:spcPts val="3017"/>
              </a:lnSpc>
              <a:spcBef>
                <a:spcPct val="0"/>
              </a:spcBef>
            </a:pPr>
            <a:r>
              <a:rPr lang="ar-SA" sz="3200" dirty="0">
                <a:solidFill>
                  <a:prstClr val="white">
                    <a:lumMod val="65000"/>
                  </a:prstClr>
                </a:solidFill>
                <a:latin typeface="Microsoft Uighur" panose="02000000000000000000" pitchFamily="2" charset="-78"/>
                <a:cs typeface="Microsoft Uighur" panose="02000000000000000000" pitchFamily="2" charset="-78"/>
              </a:rPr>
              <a:t>لا حظوا جيدا سأطلب </a:t>
            </a:r>
            <a:r>
              <a:rPr lang="ar-MA" sz="3200" dirty="0">
                <a:solidFill>
                  <a:prstClr val="white">
                    <a:lumMod val="65000"/>
                  </a:prstClr>
                </a:solidFill>
                <a:latin typeface="Microsoft Uighur" panose="02000000000000000000" pitchFamily="2" charset="-78"/>
                <a:cs typeface="Microsoft Uighur" panose="02000000000000000000" pitchFamily="2" charset="-78"/>
              </a:rPr>
              <a:t>من صديقكم أن يعطي لكل واحد من أصدقائكم (5 تلاميذ) مبلغا قدره 247 درهما</a:t>
            </a:r>
            <a:r>
              <a:rPr lang="ar-SA" sz="3200" dirty="0">
                <a:solidFill>
                  <a:prstClr val="white">
                    <a:lumMod val="65000"/>
                  </a:prstClr>
                </a:solidFill>
                <a:latin typeface="Microsoft Uighur" panose="02000000000000000000" pitchFamily="2" charset="-78"/>
                <a:cs typeface="Microsoft Uighur" panose="02000000000000000000" pitchFamily="2" charset="-78"/>
              </a:rPr>
              <a:t>.</a:t>
            </a:r>
            <a:r>
              <a:rPr lang="ar-MA" sz="3200" dirty="0">
                <a:solidFill>
                  <a:prstClr val="white">
                    <a:lumMod val="65000"/>
                  </a:prstClr>
                </a:solidFill>
                <a:latin typeface="Microsoft Uighur" panose="02000000000000000000" pitchFamily="2" charset="-78"/>
                <a:cs typeface="Microsoft Uighur" panose="02000000000000000000" pitchFamily="2" charset="-78"/>
              </a:rPr>
              <a:t> ما هو المبلغ الإجمالي الذي وزعه؟</a:t>
            </a:r>
            <a:endParaRPr lang="ar-SA" sz="3200" dirty="0">
              <a:solidFill>
                <a:prstClr val="white">
                  <a:lumMod val="65000"/>
                </a:prstClr>
              </a:solidFill>
              <a:latin typeface="Microsoft Uighur" panose="02000000000000000000" pitchFamily="2" charset="-78"/>
              <a:cs typeface="Microsoft Uighur" panose="02000000000000000000" pitchFamily="2" charset="-78"/>
            </a:endParaRPr>
          </a:p>
          <a:p>
            <a:pPr marL="342900" lvl="1" indent="-342900" algn="r" defTabSz="685834" rtl="1">
              <a:lnSpc>
                <a:spcPts val="3017"/>
              </a:lnSpc>
              <a:spcBef>
                <a:spcPct val="0"/>
              </a:spcBef>
              <a:buFont typeface="Arial" panose="020B0604020202020204" pitchFamily="34" charset="0"/>
              <a:buChar char="•"/>
            </a:pPr>
            <a:r>
              <a:rPr lang="ar-SA" sz="2400" dirty="0">
                <a:solidFill>
                  <a:prstClr val="white">
                    <a:lumMod val="65000"/>
                  </a:prstClr>
                </a:solidFill>
                <a:latin typeface="Microsoft Uighur" panose="02000000000000000000" pitchFamily="2" charset="-78"/>
                <a:cs typeface="Microsoft Uighur" panose="02000000000000000000" pitchFamily="2" charset="-78"/>
              </a:rPr>
              <a:t>يتفاعل الأستاذ مع المتعلمين لمساعدتهم على فهم الوضعية  واستنتاج العملية المناسبة.</a:t>
            </a:r>
          </a:p>
        </p:txBody>
      </p:sp>
      <p:sp>
        <p:nvSpPr>
          <p:cNvPr id="3" name="Freeform 8">
            <a:extLst>
              <a:ext uri="{FF2B5EF4-FFF2-40B4-BE49-F238E27FC236}">
                <a16:creationId xmlns:a16="http://schemas.microsoft.com/office/drawing/2014/main" id="{31572992-A8D2-68C6-2E78-29E6BEAC4C3A}"/>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CD14785C-7E47-D43E-119E-4DB55897FF36}"/>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pic>
        <p:nvPicPr>
          <p:cNvPr id="14" name="Image 13">
            <a:extLst>
              <a:ext uri="{FF2B5EF4-FFF2-40B4-BE49-F238E27FC236}">
                <a16:creationId xmlns:a16="http://schemas.microsoft.com/office/drawing/2014/main" id="{207FB55F-312A-48DC-775C-976F47277638}"/>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2501094" y="3800835"/>
            <a:ext cx="7568555" cy="5043732"/>
          </a:xfrm>
          <a:prstGeom prst="rect">
            <a:avLst/>
          </a:prstGeom>
        </p:spPr>
      </p:pic>
    </p:spTree>
    <p:extLst>
      <p:ext uri="{BB962C8B-B14F-4D97-AF65-F5344CB8AC3E}">
        <p14:creationId xmlns:p14="http://schemas.microsoft.com/office/powerpoint/2010/main" val="178243858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F6A071-1979-B994-050C-28A439F185C1}"/>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31B81EE8-3706-906E-7A6A-6441D4657D04}"/>
              </a:ext>
            </a:extLst>
          </p:cNvPr>
          <p:cNvSpPr/>
          <p:nvPr/>
        </p:nvSpPr>
        <p:spPr>
          <a:xfrm>
            <a:off x="-1" y="2701748"/>
            <a:ext cx="13716001" cy="7585251"/>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873D613C-3A0F-4934-03C1-9B4D5AF8DD55}"/>
              </a:ext>
            </a:extLst>
          </p:cNvPr>
          <p:cNvSpPr/>
          <p:nvPr/>
        </p:nvSpPr>
        <p:spPr>
          <a:xfrm>
            <a:off x="275854" y="3086100"/>
            <a:ext cx="13164293" cy="68580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B1663C9B-1B1B-6B21-597A-125CEE4688C2}"/>
              </a:ext>
            </a:extLst>
          </p:cNvPr>
          <p:cNvSpPr/>
          <p:nvPr/>
        </p:nvSpPr>
        <p:spPr>
          <a:xfrm>
            <a:off x="-1" y="796747"/>
            <a:ext cx="13716001" cy="1908353"/>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C877E496-FED3-C027-4450-563935ADE438}"/>
              </a:ext>
            </a:extLst>
          </p:cNvPr>
          <p:cNvSpPr txBox="1"/>
          <p:nvPr/>
        </p:nvSpPr>
        <p:spPr>
          <a:xfrm>
            <a:off x="1905000" y="863026"/>
            <a:ext cx="10534617" cy="888705"/>
          </a:xfrm>
          <a:prstGeom prst="rect">
            <a:avLst/>
          </a:prstGeom>
          <a:noFill/>
        </p:spPr>
        <p:txBody>
          <a:bodyPr wrap="square" rtlCol="0">
            <a:spAutoFit/>
          </a:bodyPr>
          <a:lstStyle/>
          <a:p>
            <a:pPr marL="0" lvl="1" algn="r" defTabSz="685834" rtl="1">
              <a:lnSpc>
                <a:spcPts val="3017"/>
              </a:lnSpc>
              <a:spcBef>
                <a:spcPct val="0"/>
              </a:spcBef>
            </a:pPr>
            <a:r>
              <a:rPr lang="ar-SA" sz="3200" dirty="0">
                <a:solidFill>
                  <a:prstClr val="white">
                    <a:lumMod val="65000"/>
                  </a:prstClr>
                </a:solidFill>
                <a:latin typeface="Microsoft Uighur" panose="02000000000000000000" pitchFamily="2" charset="-78"/>
                <a:cs typeface="Microsoft Uighur" panose="02000000000000000000" pitchFamily="2" charset="-78"/>
              </a:rPr>
              <a:t>لاحظوا جيدا، تابعوا معي سأقوم بنمذجة إنجاز عملية </a:t>
            </a:r>
            <a:r>
              <a:rPr lang="ar-MA" sz="3200" dirty="0">
                <a:solidFill>
                  <a:prstClr val="white">
                    <a:lumMod val="65000"/>
                  </a:prstClr>
                </a:solidFill>
                <a:latin typeface="Microsoft Uighur" panose="02000000000000000000" pitchFamily="2" charset="-78"/>
                <a:cs typeface="Microsoft Uighur" panose="02000000000000000000" pitchFamily="2" charset="-78"/>
              </a:rPr>
              <a:t>عملية الضرب</a:t>
            </a:r>
            <a:endParaRPr lang="ar-SA" sz="3200" dirty="0">
              <a:solidFill>
                <a:prstClr val="white">
                  <a:lumMod val="65000"/>
                </a:prstClr>
              </a:solidFill>
              <a:latin typeface="Microsoft Uighur" panose="02000000000000000000" pitchFamily="2" charset="-78"/>
              <a:cs typeface="Microsoft Uighur" panose="02000000000000000000" pitchFamily="2" charset="-78"/>
            </a:endParaRPr>
          </a:p>
          <a:p>
            <a:pPr marL="0" lvl="1" algn="r" defTabSz="685834" rtl="1">
              <a:lnSpc>
                <a:spcPts val="3017"/>
              </a:lnSpc>
              <a:spcBef>
                <a:spcPct val="0"/>
              </a:spcBef>
            </a:pPr>
            <a:endParaRPr lang="fr-FR" sz="32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833003A9-B8CC-4FA5-C142-80C7C2D4B172}"/>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1C351BC5-AB61-6060-D05A-5379EEB398B0}"/>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grpSp>
        <p:nvGrpSpPr>
          <p:cNvPr id="17" name="Groupe 16">
            <a:extLst>
              <a:ext uri="{FF2B5EF4-FFF2-40B4-BE49-F238E27FC236}">
                <a16:creationId xmlns:a16="http://schemas.microsoft.com/office/drawing/2014/main" id="{2B109890-78BD-D796-C420-D0571B14B2F3}"/>
              </a:ext>
            </a:extLst>
          </p:cNvPr>
          <p:cNvGrpSpPr/>
          <p:nvPr/>
        </p:nvGrpSpPr>
        <p:grpSpPr>
          <a:xfrm>
            <a:off x="5412814" y="3606459"/>
            <a:ext cx="6552918" cy="6337641"/>
            <a:chOff x="5423146" y="2984386"/>
            <a:chExt cx="6552918" cy="6337641"/>
          </a:xfrm>
        </p:grpSpPr>
        <p:pic>
          <p:nvPicPr>
            <p:cNvPr id="13" name="Image 12" descr="Une image contenant capture d’écran, Rectangle, cadre photo, art&#10;&#10;Le contenu généré par l’IA peut être incorrect.">
              <a:extLst>
                <a:ext uri="{FF2B5EF4-FFF2-40B4-BE49-F238E27FC236}">
                  <a16:creationId xmlns:a16="http://schemas.microsoft.com/office/drawing/2014/main" id="{F6A62829-14C0-C7B5-855B-DD3ED28128AD}"/>
                </a:ext>
              </a:extLst>
            </p:cNvPr>
            <p:cNvPicPr>
              <a:picLocks noChangeAspect="1"/>
            </p:cNvPicPr>
            <p:nvPr/>
          </p:nvPicPr>
          <p:blipFill>
            <a:blip r:embed="rId4">
              <a:extLst>
                <a:ext uri="{28A0092B-C50C-407E-A947-70E740481C1C}">
                  <a14:useLocalDpi xmlns:a14="http://schemas.microsoft.com/office/drawing/2010/main" val="0"/>
                </a:ext>
              </a:extLst>
            </a:blip>
            <a:srcRect t="17138" b="30357"/>
            <a:stretch>
              <a:fillRect/>
            </a:stretch>
          </p:blipFill>
          <p:spPr>
            <a:xfrm>
              <a:off x="5910504" y="2984386"/>
              <a:ext cx="5239166" cy="2750873"/>
            </a:xfrm>
            <a:prstGeom prst="rect">
              <a:avLst/>
            </a:prstGeom>
          </p:spPr>
        </p:pic>
        <p:pic>
          <p:nvPicPr>
            <p:cNvPr id="11" name="Image 10">
              <a:extLst>
                <a:ext uri="{FF2B5EF4-FFF2-40B4-BE49-F238E27FC236}">
                  <a16:creationId xmlns:a16="http://schemas.microsoft.com/office/drawing/2014/main" id="{F2682B34-3ED3-8646-52AC-3A49C57E102E}"/>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4924" b="93904" l="2422" r="90547">
                          <a14:foregroundMark x1="21406" y1="20281" x2="21406" y2="20281"/>
                          <a14:foregroundMark x1="20469" y1="41266" x2="20469" y2="41266"/>
                          <a14:foregroundMark x1="24297" y1="40797" x2="24297" y2="40797"/>
                          <a14:foregroundMark x1="9063" y1="38335" x2="9063" y2="38335"/>
                          <a14:foregroundMark x1="6172" y1="52638" x2="7187" y2="65064"/>
                          <a14:foregroundMark x1="40781" y1="9848" x2="45547" y2="9848"/>
                          <a14:foregroundMark x1="40781" y1="5041" x2="46172" y2="7386"/>
                          <a14:foregroundMark x1="55391" y1="94021" x2="40469" y2="92145"/>
                          <a14:foregroundMark x1="90547" y1="30246" x2="90234" y2="35522"/>
                          <a14:foregroundMark x1="2422" y1="44549" x2="3047" y2="49824"/>
                        </a14:backgroundRemoval>
                      </a14:imgEffect>
                    </a14:imgLayer>
                  </a14:imgProps>
                </a:ext>
                <a:ext uri="{28A0092B-C50C-407E-A947-70E740481C1C}">
                  <a14:useLocalDpi xmlns:a14="http://schemas.microsoft.com/office/drawing/2010/main" val="0"/>
                </a:ext>
              </a:extLst>
            </a:blip>
            <a:srcRect/>
            <a:stretch/>
          </p:blipFill>
          <p:spPr>
            <a:xfrm>
              <a:off x="5423146" y="4955122"/>
              <a:ext cx="6552918" cy="4366905"/>
            </a:xfrm>
            <a:prstGeom prst="rect">
              <a:avLst/>
            </a:prstGeom>
          </p:spPr>
        </p:pic>
      </p:grpSp>
      <p:pic>
        <p:nvPicPr>
          <p:cNvPr id="4" name="Image 3">
            <a:extLst>
              <a:ext uri="{FF2B5EF4-FFF2-40B4-BE49-F238E27FC236}">
                <a16:creationId xmlns:a16="http://schemas.microsoft.com/office/drawing/2014/main" id="{01B80BE7-B4E8-A021-393E-D703D5F31E7E}"/>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64229" y="3606459"/>
            <a:ext cx="4762500" cy="4762500"/>
          </a:xfrm>
          <a:prstGeom prst="rect">
            <a:avLst/>
          </a:prstGeom>
        </p:spPr>
      </p:pic>
      <p:sp>
        <p:nvSpPr>
          <p:cNvPr id="16" name="ZoneTexte 15">
            <a:extLst>
              <a:ext uri="{FF2B5EF4-FFF2-40B4-BE49-F238E27FC236}">
                <a16:creationId xmlns:a16="http://schemas.microsoft.com/office/drawing/2014/main" id="{8E15DA6F-6156-6FEE-8E98-6C960A71E663}"/>
              </a:ext>
            </a:extLst>
          </p:cNvPr>
          <p:cNvSpPr txBox="1"/>
          <p:nvPr/>
        </p:nvSpPr>
        <p:spPr>
          <a:xfrm>
            <a:off x="1090631" y="4939423"/>
            <a:ext cx="3038124" cy="1723549"/>
          </a:xfrm>
          <a:prstGeom prst="rect">
            <a:avLst/>
          </a:prstGeom>
          <a:noFill/>
        </p:spPr>
        <p:txBody>
          <a:bodyPr wrap="square" rtlCol="0">
            <a:spAutoFit/>
          </a:bodyPr>
          <a:lstStyle/>
          <a:p>
            <a:pPr algn="r" rtl="1"/>
            <a:r>
              <a:rPr lang="ar-SA" sz="4400" b="1" dirty="0">
                <a:latin typeface="Microsoft Uighur" panose="02000000000000000000" pitchFamily="2" charset="-78"/>
                <a:cs typeface="Microsoft Uighur" panose="02000000000000000000" pitchFamily="2" charset="-78"/>
              </a:rPr>
              <a:t>نمذجة </a:t>
            </a:r>
            <a:r>
              <a:rPr lang="ar-MA" sz="4400" b="1" dirty="0">
                <a:latin typeface="Microsoft Uighur" panose="02000000000000000000" pitchFamily="2" charset="-78"/>
                <a:cs typeface="Microsoft Uighur" panose="02000000000000000000" pitchFamily="2" charset="-78"/>
              </a:rPr>
              <a:t>إنجاز عملية الضرب</a:t>
            </a:r>
            <a:endParaRPr lang="fr-FR" sz="4400" b="1" dirty="0">
              <a:latin typeface="Microsoft Uighur" panose="02000000000000000000" pitchFamily="2" charset="-78"/>
              <a:cs typeface="Microsoft Uighur" panose="02000000000000000000" pitchFamily="2" charset="-78"/>
            </a:endParaRPr>
          </a:p>
          <a:p>
            <a:endParaRPr lang="fr-FR" dirty="0"/>
          </a:p>
        </p:txBody>
      </p:sp>
    </p:spTree>
    <p:extLst>
      <p:ext uri="{BB962C8B-B14F-4D97-AF65-F5344CB8AC3E}">
        <p14:creationId xmlns:p14="http://schemas.microsoft.com/office/powerpoint/2010/main" val="343439255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6086A4-BF44-9104-2F46-124CE72FC373}"/>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2486AE2F-3AB2-24B0-463C-75631F3F90EC}"/>
              </a:ext>
            </a:extLst>
          </p:cNvPr>
          <p:cNvSpPr/>
          <p:nvPr/>
        </p:nvSpPr>
        <p:spPr>
          <a:xfrm>
            <a:off x="-1" y="2701748"/>
            <a:ext cx="13716001" cy="7585251"/>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C79D4F32-13FA-05DC-7B82-66B7C45886EB}"/>
              </a:ext>
            </a:extLst>
          </p:cNvPr>
          <p:cNvSpPr/>
          <p:nvPr/>
        </p:nvSpPr>
        <p:spPr>
          <a:xfrm>
            <a:off x="275854" y="3086100"/>
            <a:ext cx="13164293" cy="68580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9A0AA8A7-233B-46C7-F127-B6F446B15464}"/>
              </a:ext>
            </a:extLst>
          </p:cNvPr>
          <p:cNvSpPr/>
          <p:nvPr/>
        </p:nvSpPr>
        <p:spPr>
          <a:xfrm>
            <a:off x="-1" y="796747"/>
            <a:ext cx="13716001" cy="1908353"/>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710B7071-31BD-4AA9-1D1E-EA03A37708EA}"/>
              </a:ext>
            </a:extLst>
          </p:cNvPr>
          <p:cNvSpPr txBox="1"/>
          <p:nvPr/>
        </p:nvSpPr>
        <p:spPr>
          <a:xfrm>
            <a:off x="1905000" y="863026"/>
            <a:ext cx="10534617" cy="503984"/>
          </a:xfrm>
          <a:prstGeom prst="rect">
            <a:avLst/>
          </a:prstGeom>
          <a:noFill/>
        </p:spPr>
        <p:txBody>
          <a:bodyPr wrap="square" rtlCol="0">
            <a:spAutoFit/>
          </a:bodyPr>
          <a:lstStyle/>
          <a:p>
            <a:pPr marL="0" lvl="1" algn="r" defTabSz="685834" rtl="1">
              <a:lnSpc>
                <a:spcPts val="3017"/>
              </a:lnSpc>
              <a:spcBef>
                <a:spcPct val="0"/>
              </a:spcBef>
            </a:pPr>
            <a:r>
              <a:rPr lang="ar-SA" sz="3200" dirty="0">
                <a:solidFill>
                  <a:prstClr val="white">
                    <a:lumMod val="65000"/>
                  </a:prstClr>
                </a:solidFill>
                <a:latin typeface="Microsoft Uighur" panose="02000000000000000000" pitchFamily="2" charset="-78"/>
                <a:cs typeface="Microsoft Uighur" panose="02000000000000000000" pitchFamily="2" charset="-78"/>
              </a:rPr>
              <a:t>على ألواحكم انجزوا العملية التالية:</a:t>
            </a:r>
            <a:endParaRPr lang="fr-FR" sz="32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EC902E38-3908-67D2-BEBE-38B4114C18A3}"/>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662F86F0-ED57-3E48-872D-7F81BF367EF0}"/>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4" name="ZoneTexte 3">
            <a:extLst>
              <a:ext uri="{FF2B5EF4-FFF2-40B4-BE49-F238E27FC236}">
                <a16:creationId xmlns:a16="http://schemas.microsoft.com/office/drawing/2014/main" id="{478F4584-7358-3AF5-AE04-8E56CAAE825F}"/>
              </a:ext>
            </a:extLst>
          </p:cNvPr>
          <p:cNvSpPr txBox="1"/>
          <p:nvPr/>
        </p:nvSpPr>
        <p:spPr>
          <a:xfrm>
            <a:off x="6476999" y="5404907"/>
            <a:ext cx="762000" cy="1015663"/>
          </a:xfrm>
          <a:prstGeom prst="rect">
            <a:avLst/>
          </a:prstGeom>
          <a:noFill/>
        </p:spPr>
        <p:txBody>
          <a:bodyPr wrap="square" rtlCol="0">
            <a:spAutoFit/>
          </a:bodyPr>
          <a:lstStyle/>
          <a:p>
            <a:pPr marL="0" algn="r" defTabSz="914400" rtl="1" eaLnBrk="1" latinLnBrk="0" hangingPunct="1"/>
            <a:r>
              <a:rPr lang="ar-MA" sz="6000" b="1" dirty="0"/>
              <a:t>×</a:t>
            </a:r>
            <a:endParaRPr lang="fr-FR" sz="6000" b="1" dirty="0"/>
          </a:p>
        </p:txBody>
      </p:sp>
      <p:sp>
        <p:nvSpPr>
          <p:cNvPr id="6" name="ZoneTexte 5">
            <a:extLst>
              <a:ext uri="{FF2B5EF4-FFF2-40B4-BE49-F238E27FC236}">
                <a16:creationId xmlns:a16="http://schemas.microsoft.com/office/drawing/2014/main" id="{15273CAA-3182-7291-D0AF-270586A63FE5}"/>
              </a:ext>
            </a:extLst>
          </p:cNvPr>
          <p:cNvSpPr txBox="1"/>
          <p:nvPr/>
        </p:nvSpPr>
        <p:spPr>
          <a:xfrm>
            <a:off x="9578696" y="4414221"/>
            <a:ext cx="1011772" cy="1323439"/>
          </a:xfrm>
          <a:prstGeom prst="rect">
            <a:avLst/>
          </a:prstGeom>
          <a:noFill/>
        </p:spPr>
        <p:txBody>
          <a:bodyPr wrap="square" rtlCol="0">
            <a:spAutoFit/>
          </a:bodyPr>
          <a:lstStyle/>
          <a:p>
            <a:r>
              <a:rPr lang="ar-MA" sz="8000" b="1" dirty="0">
                <a:solidFill>
                  <a:srgbClr val="C00000"/>
                </a:solidFill>
              </a:rPr>
              <a:t>8</a:t>
            </a:r>
            <a:endParaRPr lang="fr-FR" sz="8000" b="1" dirty="0">
              <a:solidFill>
                <a:srgbClr val="C00000"/>
              </a:solidFill>
            </a:endParaRPr>
          </a:p>
        </p:txBody>
      </p:sp>
      <p:sp>
        <p:nvSpPr>
          <p:cNvPr id="10" name="ZoneTexte 9">
            <a:extLst>
              <a:ext uri="{FF2B5EF4-FFF2-40B4-BE49-F238E27FC236}">
                <a16:creationId xmlns:a16="http://schemas.microsoft.com/office/drawing/2014/main" id="{0A856243-18C2-00C1-0316-B8232D4077A6}"/>
              </a:ext>
            </a:extLst>
          </p:cNvPr>
          <p:cNvSpPr txBox="1"/>
          <p:nvPr/>
        </p:nvSpPr>
        <p:spPr>
          <a:xfrm>
            <a:off x="9580028" y="5575481"/>
            <a:ext cx="1011772" cy="1323439"/>
          </a:xfrm>
          <a:prstGeom prst="rect">
            <a:avLst/>
          </a:prstGeom>
          <a:noFill/>
        </p:spPr>
        <p:txBody>
          <a:bodyPr wrap="square" rtlCol="0">
            <a:spAutoFit/>
          </a:bodyPr>
          <a:lstStyle/>
          <a:p>
            <a:r>
              <a:rPr lang="ar-MA" sz="8000" b="1" dirty="0">
                <a:solidFill>
                  <a:srgbClr val="C00000"/>
                </a:solidFill>
              </a:rPr>
              <a:t>4</a:t>
            </a:r>
            <a:endParaRPr lang="fr-FR" sz="8000" b="1" dirty="0">
              <a:solidFill>
                <a:srgbClr val="C00000"/>
              </a:solidFill>
            </a:endParaRPr>
          </a:p>
        </p:txBody>
      </p:sp>
      <p:sp>
        <p:nvSpPr>
          <p:cNvPr id="12" name="ZoneTexte 11">
            <a:extLst>
              <a:ext uri="{FF2B5EF4-FFF2-40B4-BE49-F238E27FC236}">
                <a16:creationId xmlns:a16="http://schemas.microsoft.com/office/drawing/2014/main" id="{FDE1F345-1ABA-CC59-899D-8258249465E2}"/>
              </a:ext>
            </a:extLst>
          </p:cNvPr>
          <p:cNvSpPr txBox="1"/>
          <p:nvPr/>
        </p:nvSpPr>
        <p:spPr>
          <a:xfrm>
            <a:off x="8385677" y="7127143"/>
            <a:ext cx="1011772" cy="1323439"/>
          </a:xfrm>
          <a:prstGeom prst="rect">
            <a:avLst/>
          </a:prstGeom>
          <a:noFill/>
        </p:spPr>
        <p:txBody>
          <a:bodyPr wrap="square" rtlCol="0">
            <a:spAutoFit/>
          </a:bodyPr>
          <a:lstStyle/>
          <a:p>
            <a:r>
              <a:rPr lang="ar-SA" sz="8000" b="1" dirty="0"/>
              <a:t>.</a:t>
            </a:r>
            <a:endParaRPr lang="fr-FR" sz="8000" b="1" dirty="0"/>
          </a:p>
        </p:txBody>
      </p:sp>
      <p:pic>
        <p:nvPicPr>
          <p:cNvPr id="7" name="Image 6" descr="Une image contenant Rectangle, capture d’écran, vert, carré&#10;&#10;Le contenu généré par l’IA peut être incorrect.">
            <a:extLst>
              <a:ext uri="{FF2B5EF4-FFF2-40B4-BE49-F238E27FC236}">
                <a16:creationId xmlns:a16="http://schemas.microsoft.com/office/drawing/2014/main" id="{F48CA6F6-048C-4DC7-DD6F-50E89FA132E5}"/>
              </a:ext>
            </a:extLst>
          </p:cNvPr>
          <p:cNvPicPr>
            <a:picLocks noChangeAspect="1"/>
          </p:cNvPicPr>
          <p:nvPr/>
        </p:nvPicPr>
        <p:blipFill>
          <a:blip r:embed="rId4" cstate="print">
            <a:extLst>
              <a:ext uri="{28A0092B-C50C-407E-A947-70E740481C1C}">
                <a14:useLocalDpi xmlns:a14="http://schemas.microsoft.com/office/drawing/2010/main" val="0"/>
              </a:ext>
            </a:extLst>
          </a:blip>
          <a:srcRect l="10177" t="21200" r="8808" b="27600"/>
          <a:stretch>
            <a:fillRect/>
          </a:stretch>
        </p:blipFill>
        <p:spPr>
          <a:xfrm>
            <a:off x="590932" y="998124"/>
            <a:ext cx="1295400" cy="818666"/>
          </a:xfrm>
          <a:prstGeom prst="rect">
            <a:avLst/>
          </a:prstGeom>
        </p:spPr>
      </p:pic>
      <p:sp>
        <p:nvSpPr>
          <p:cNvPr id="14" name="ZoneTexte 13">
            <a:extLst>
              <a:ext uri="{FF2B5EF4-FFF2-40B4-BE49-F238E27FC236}">
                <a16:creationId xmlns:a16="http://schemas.microsoft.com/office/drawing/2014/main" id="{7C9C765A-762A-CA63-50F8-F5D785D475A7}"/>
              </a:ext>
            </a:extLst>
          </p:cNvPr>
          <p:cNvSpPr txBox="1"/>
          <p:nvPr/>
        </p:nvSpPr>
        <p:spPr>
          <a:xfrm>
            <a:off x="8665628" y="4414221"/>
            <a:ext cx="1011772" cy="1323439"/>
          </a:xfrm>
          <a:prstGeom prst="rect">
            <a:avLst/>
          </a:prstGeom>
          <a:noFill/>
        </p:spPr>
        <p:txBody>
          <a:bodyPr wrap="square" rtlCol="0">
            <a:spAutoFit/>
          </a:bodyPr>
          <a:lstStyle/>
          <a:p>
            <a:r>
              <a:rPr lang="ar-MA" sz="8000" b="1" dirty="0">
                <a:solidFill>
                  <a:srgbClr val="0097B2"/>
                </a:solidFill>
              </a:rPr>
              <a:t>3</a:t>
            </a:r>
            <a:endParaRPr lang="fr-FR" sz="8000" b="1" dirty="0">
              <a:solidFill>
                <a:srgbClr val="0097B2"/>
              </a:solidFill>
            </a:endParaRPr>
          </a:p>
        </p:txBody>
      </p:sp>
      <p:sp>
        <p:nvSpPr>
          <p:cNvPr id="16" name="ZoneTexte 15">
            <a:extLst>
              <a:ext uri="{FF2B5EF4-FFF2-40B4-BE49-F238E27FC236}">
                <a16:creationId xmlns:a16="http://schemas.microsoft.com/office/drawing/2014/main" id="{C9F1703D-CBE9-B6DB-8DCB-BCCCCAAD0641}"/>
              </a:ext>
            </a:extLst>
          </p:cNvPr>
          <p:cNvSpPr txBox="1"/>
          <p:nvPr/>
        </p:nvSpPr>
        <p:spPr>
          <a:xfrm>
            <a:off x="7049397" y="7158650"/>
            <a:ext cx="1011772" cy="1323439"/>
          </a:xfrm>
          <a:prstGeom prst="rect">
            <a:avLst/>
          </a:prstGeom>
          <a:noFill/>
        </p:spPr>
        <p:txBody>
          <a:bodyPr wrap="square" rtlCol="0">
            <a:spAutoFit/>
          </a:bodyPr>
          <a:lstStyle/>
          <a:p>
            <a:r>
              <a:rPr lang="ar-SA" sz="8000" b="1" dirty="0"/>
              <a:t>.</a:t>
            </a:r>
            <a:endParaRPr lang="fr-FR" sz="8000" b="1" dirty="0"/>
          </a:p>
        </p:txBody>
      </p:sp>
      <p:sp>
        <p:nvSpPr>
          <p:cNvPr id="18" name="ZoneTexte 17">
            <a:extLst>
              <a:ext uri="{FF2B5EF4-FFF2-40B4-BE49-F238E27FC236}">
                <a16:creationId xmlns:a16="http://schemas.microsoft.com/office/drawing/2014/main" id="{1F9BB080-D722-A24B-3A84-1FC343142B38}"/>
              </a:ext>
            </a:extLst>
          </p:cNvPr>
          <p:cNvSpPr txBox="1"/>
          <p:nvPr/>
        </p:nvSpPr>
        <p:spPr>
          <a:xfrm>
            <a:off x="9677400" y="7124700"/>
            <a:ext cx="1011772" cy="1323439"/>
          </a:xfrm>
          <a:prstGeom prst="rect">
            <a:avLst/>
          </a:prstGeom>
          <a:noFill/>
        </p:spPr>
        <p:txBody>
          <a:bodyPr wrap="square" rtlCol="0">
            <a:spAutoFit/>
          </a:bodyPr>
          <a:lstStyle/>
          <a:p>
            <a:r>
              <a:rPr lang="ar-SA" sz="8000" b="1" dirty="0"/>
              <a:t>.</a:t>
            </a:r>
            <a:endParaRPr lang="fr-FR" sz="8000" b="1" dirty="0"/>
          </a:p>
        </p:txBody>
      </p:sp>
      <p:cxnSp>
        <p:nvCxnSpPr>
          <p:cNvPr id="21" name="Connecteur droit 20">
            <a:extLst>
              <a:ext uri="{FF2B5EF4-FFF2-40B4-BE49-F238E27FC236}">
                <a16:creationId xmlns:a16="http://schemas.microsoft.com/office/drawing/2014/main" id="{9F895F40-53CC-A75B-2731-094840D9A8C1}"/>
              </a:ext>
            </a:extLst>
          </p:cNvPr>
          <p:cNvCxnSpPr>
            <a:cxnSpLocks/>
          </p:cNvCxnSpPr>
          <p:nvPr/>
        </p:nvCxnSpPr>
        <p:spPr>
          <a:xfrm flipH="1">
            <a:off x="7772400" y="6929625"/>
            <a:ext cx="2514600"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sp>
        <p:nvSpPr>
          <p:cNvPr id="5" name="ZoneTexte 4">
            <a:extLst>
              <a:ext uri="{FF2B5EF4-FFF2-40B4-BE49-F238E27FC236}">
                <a16:creationId xmlns:a16="http://schemas.microsoft.com/office/drawing/2014/main" id="{CA96548F-F7C0-0427-F110-0B9C43DEBB0E}"/>
              </a:ext>
            </a:extLst>
          </p:cNvPr>
          <p:cNvSpPr txBox="1"/>
          <p:nvPr/>
        </p:nvSpPr>
        <p:spPr>
          <a:xfrm>
            <a:off x="7820234" y="4414220"/>
            <a:ext cx="1011772" cy="1323439"/>
          </a:xfrm>
          <a:prstGeom prst="rect">
            <a:avLst/>
          </a:prstGeom>
          <a:noFill/>
        </p:spPr>
        <p:txBody>
          <a:bodyPr wrap="square" rtlCol="0">
            <a:spAutoFit/>
          </a:bodyPr>
          <a:lstStyle/>
          <a:p>
            <a:r>
              <a:rPr lang="ar-MA" sz="8000" b="1" dirty="0">
                <a:solidFill>
                  <a:srgbClr val="0097B2"/>
                </a:solidFill>
              </a:rPr>
              <a:t>2</a:t>
            </a:r>
            <a:endParaRPr lang="fr-FR" sz="8000" b="1" dirty="0">
              <a:solidFill>
                <a:srgbClr val="0097B2"/>
              </a:solidFill>
            </a:endParaRPr>
          </a:p>
        </p:txBody>
      </p:sp>
    </p:spTree>
    <p:extLst>
      <p:ext uri="{BB962C8B-B14F-4D97-AF65-F5344CB8AC3E}">
        <p14:creationId xmlns:p14="http://schemas.microsoft.com/office/powerpoint/2010/main" val="418776812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6D66A5-D03C-36B6-61F4-AAB5E43E239F}"/>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CA72D4FC-C0ED-7C30-7D14-1973A029BFCD}"/>
              </a:ext>
            </a:extLst>
          </p:cNvPr>
          <p:cNvSpPr/>
          <p:nvPr/>
        </p:nvSpPr>
        <p:spPr>
          <a:xfrm>
            <a:off x="-1" y="2701748"/>
            <a:ext cx="13716001" cy="7585251"/>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A9DE8F93-C533-CD9C-C2CF-D1D816582BE1}"/>
              </a:ext>
            </a:extLst>
          </p:cNvPr>
          <p:cNvSpPr/>
          <p:nvPr/>
        </p:nvSpPr>
        <p:spPr>
          <a:xfrm>
            <a:off x="275854" y="3086100"/>
            <a:ext cx="13164293" cy="68580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5E44812B-8236-88E2-579A-BEDC723C10A0}"/>
              </a:ext>
            </a:extLst>
          </p:cNvPr>
          <p:cNvSpPr/>
          <p:nvPr/>
        </p:nvSpPr>
        <p:spPr>
          <a:xfrm>
            <a:off x="-1" y="796747"/>
            <a:ext cx="13716001" cy="1908353"/>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46928D14-72B3-5AA6-2345-2EEE9ABEFFCD}"/>
              </a:ext>
            </a:extLst>
          </p:cNvPr>
          <p:cNvSpPr txBox="1"/>
          <p:nvPr/>
        </p:nvSpPr>
        <p:spPr>
          <a:xfrm>
            <a:off x="1905000" y="863026"/>
            <a:ext cx="10534617" cy="503984"/>
          </a:xfrm>
          <a:prstGeom prst="rect">
            <a:avLst/>
          </a:prstGeom>
          <a:noFill/>
        </p:spPr>
        <p:txBody>
          <a:bodyPr wrap="square" rtlCol="0">
            <a:spAutoFit/>
          </a:bodyPr>
          <a:lstStyle/>
          <a:p>
            <a:pPr marL="0" lvl="1" algn="r" defTabSz="685834" rtl="1">
              <a:lnSpc>
                <a:spcPts val="3017"/>
              </a:lnSpc>
              <a:spcBef>
                <a:spcPct val="0"/>
              </a:spcBef>
            </a:pPr>
            <a:r>
              <a:rPr lang="ar-MA" sz="3200" dirty="0">
                <a:solidFill>
                  <a:prstClr val="white">
                    <a:lumMod val="65000"/>
                  </a:prstClr>
                </a:solidFill>
                <a:latin typeface="Microsoft Uighur" panose="02000000000000000000" pitchFamily="2" charset="-78"/>
                <a:cs typeface="Microsoft Uighur" panose="02000000000000000000" pitchFamily="2" charset="-78"/>
              </a:rPr>
              <a:t>التصحيح</a:t>
            </a:r>
            <a:endParaRPr lang="fr-FR" sz="32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A5F1DC51-E3E3-E602-F0F9-604FEE6DD947}"/>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D835AAAB-4AA1-909D-96A7-D7C294BEEB21}"/>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4" name="ZoneTexte 3">
            <a:extLst>
              <a:ext uri="{FF2B5EF4-FFF2-40B4-BE49-F238E27FC236}">
                <a16:creationId xmlns:a16="http://schemas.microsoft.com/office/drawing/2014/main" id="{22BE48A1-8871-B3A3-39C2-6D11798946C6}"/>
              </a:ext>
            </a:extLst>
          </p:cNvPr>
          <p:cNvSpPr txBox="1"/>
          <p:nvPr/>
        </p:nvSpPr>
        <p:spPr>
          <a:xfrm>
            <a:off x="6476999" y="5404907"/>
            <a:ext cx="762000" cy="1015663"/>
          </a:xfrm>
          <a:prstGeom prst="rect">
            <a:avLst/>
          </a:prstGeom>
          <a:noFill/>
        </p:spPr>
        <p:txBody>
          <a:bodyPr wrap="square" rtlCol="0">
            <a:spAutoFit/>
          </a:bodyPr>
          <a:lstStyle/>
          <a:p>
            <a:pPr marL="0" algn="r" defTabSz="914400" rtl="1" eaLnBrk="1" latinLnBrk="0" hangingPunct="1"/>
            <a:r>
              <a:rPr lang="ar-MA" sz="6000" b="1" dirty="0"/>
              <a:t>×</a:t>
            </a:r>
            <a:endParaRPr lang="fr-FR" sz="6000" b="1" dirty="0"/>
          </a:p>
        </p:txBody>
      </p:sp>
      <p:sp>
        <p:nvSpPr>
          <p:cNvPr id="6" name="ZoneTexte 5">
            <a:extLst>
              <a:ext uri="{FF2B5EF4-FFF2-40B4-BE49-F238E27FC236}">
                <a16:creationId xmlns:a16="http://schemas.microsoft.com/office/drawing/2014/main" id="{F5144609-2824-9D28-8FDC-10F7CF79C168}"/>
              </a:ext>
            </a:extLst>
          </p:cNvPr>
          <p:cNvSpPr txBox="1"/>
          <p:nvPr/>
        </p:nvSpPr>
        <p:spPr>
          <a:xfrm>
            <a:off x="9578696" y="4414221"/>
            <a:ext cx="1011772" cy="1323439"/>
          </a:xfrm>
          <a:prstGeom prst="rect">
            <a:avLst/>
          </a:prstGeom>
          <a:noFill/>
        </p:spPr>
        <p:txBody>
          <a:bodyPr wrap="square" rtlCol="0">
            <a:spAutoFit/>
          </a:bodyPr>
          <a:lstStyle/>
          <a:p>
            <a:r>
              <a:rPr lang="ar-MA" sz="8000" b="1" dirty="0">
                <a:solidFill>
                  <a:srgbClr val="C00000"/>
                </a:solidFill>
              </a:rPr>
              <a:t>8</a:t>
            </a:r>
            <a:endParaRPr lang="fr-FR" sz="8000" b="1" dirty="0">
              <a:solidFill>
                <a:srgbClr val="C00000"/>
              </a:solidFill>
            </a:endParaRPr>
          </a:p>
        </p:txBody>
      </p:sp>
      <p:sp>
        <p:nvSpPr>
          <p:cNvPr id="10" name="ZoneTexte 9">
            <a:extLst>
              <a:ext uri="{FF2B5EF4-FFF2-40B4-BE49-F238E27FC236}">
                <a16:creationId xmlns:a16="http://schemas.microsoft.com/office/drawing/2014/main" id="{19F2C629-3BCA-63B9-CFE4-B9B91CCA4CBE}"/>
              </a:ext>
            </a:extLst>
          </p:cNvPr>
          <p:cNvSpPr txBox="1"/>
          <p:nvPr/>
        </p:nvSpPr>
        <p:spPr>
          <a:xfrm>
            <a:off x="9580028" y="5575481"/>
            <a:ext cx="1011772" cy="1323439"/>
          </a:xfrm>
          <a:prstGeom prst="rect">
            <a:avLst/>
          </a:prstGeom>
          <a:noFill/>
        </p:spPr>
        <p:txBody>
          <a:bodyPr wrap="square" rtlCol="0">
            <a:spAutoFit/>
          </a:bodyPr>
          <a:lstStyle/>
          <a:p>
            <a:r>
              <a:rPr lang="ar-MA" sz="8000" b="1" dirty="0">
                <a:solidFill>
                  <a:srgbClr val="C00000"/>
                </a:solidFill>
              </a:rPr>
              <a:t>4</a:t>
            </a:r>
            <a:endParaRPr lang="fr-FR" sz="8000" b="1" dirty="0">
              <a:solidFill>
                <a:srgbClr val="C00000"/>
              </a:solidFill>
            </a:endParaRPr>
          </a:p>
        </p:txBody>
      </p:sp>
      <p:sp>
        <p:nvSpPr>
          <p:cNvPr id="12" name="ZoneTexte 11">
            <a:extLst>
              <a:ext uri="{FF2B5EF4-FFF2-40B4-BE49-F238E27FC236}">
                <a16:creationId xmlns:a16="http://schemas.microsoft.com/office/drawing/2014/main" id="{3F989419-4B49-8236-1E55-9FB73E265533}"/>
              </a:ext>
            </a:extLst>
          </p:cNvPr>
          <p:cNvSpPr txBox="1"/>
          <p:nvPr/>
        </p:nvSpPr>
        <p:spPr>
          <a:xfrm>
            <a:off x="8895661" y="7124700"/>
            <a:ext cx="1011772" cy="1323439"/>
          </a:xfrm>
          <a:prstGeom prst="rect">
            <a:avLst/>
          </a:prstGeom>
          <a:noFill/>
        </p:spPr>
        <p:txBody>
          <a:bodyPr wrap="square" rtlCol="0">
            <a:spAutoFit/>
          </a:bodyPr>
          <a:lstStyle/>
          <a:p>
            <a:r>
              <a:rPr lang="ar-MA" sz="8000" b="1" dirty="0"/>
              <a:t>5</a:t>
            </a:r>
            <a:endParaRPr lang="fr-FR" sz="8000" b="1" dirty="0"/>
          </a:p>
        </p:txBody>
      </p:sp>
      <p:sp>
        <p:nvSpPr>
          <p:cNvPr id="14" name="ZoneTexte 13">
            <a:extLst>
              <a:ext uri="{FF2B5EF4-FFF2-40B4-BE49-F238E27FC236}">
                <a16:creationId xmlns:a16="http://schemas.microsoft.com/office/drawing/2014/main" id="{4F8CEB3F-21BA-43E9-106B-0FE53D454AAD}"/>
              </a:ext>
            </a:extLst>
          </p:cNvPr>
          <p:cNvSpPr txBox="1"/>
          <p:nvPr/>
        </p:nvSpPr>
        <p:spPr>
          <a:xfrm>
            <a:off x="8665628" y="4414221"/>
            <a:ext cx="1011772" cy="1323439"/>
          </a:xfrm>
          <a:prstGeom prst="rect">
            <a:avLst/>
          </a:prstGeom>
          <a:noFill/>
        </p:spPr>
        <p:txBody>
          <a:bodyPr wrap="square" rtlCol="0">
            <a:spAutoFit/>
          </a:bodyPr>
          <a:lstStyle/>
          <a:p>
            <a:r>
              <a:rPr lang="ar-MA" sz="8000" b="1" dirty="0">
                <a:solidFill>
                  <a:srgbClr val="0097B2"/>
                </a:solidFill>
              </a:rPr>
              <a:t>3</a:t>
            </a:r>
            <a:endParaRPr lang="fr-FR" sz="8000" b="1" dirty="0">
              <a:solidFill>
                <a:srgbClr val="0097B2"/>
              </a:solidFill>
            </a:endParaRPr>
          </a:p>
        </p:txBody>
      </p:sp>
      <p:sp>
        <p:nvSpPr>
          <p:cNvPr id="16" name="ZoneTexte 15">
            <a:extLst>
              <a:ext uri="{FF2B5EF4-FFF2-40B4-BE49-F238E27FC236}">
                <a16:creationId xmlns:a16="http://schemas.microsoft.com/office/drawing/2014/main" id="{C818A27E-8DF7-D962-B5A1-4354BD949629}"/>
              </a:ext>
            </a:extLst>
          </p:cNvPr>
          <p:cNvSpPr txBox="1"/>
          <p:nvPr/>
        </p:nvSpPr>
        <p:spPr>
          <a:xfrm>
            <a:off x="8002687" y="7124700"/>
            <a:ext cx="1011772" cy="1323439"/>
          </a:xfrm>
          <a:prstGeom prst="rect">
            <a:avLst/>
          </a:prstGeom>
          <a:noFill/>
        </p:spPr>
        <p:txBody>
          <a:bodyPr wrap="square" rtlCol="0">
            <a:spAutoFit/>
          </a:bodyPr>
          <a:lstStyle/>
          <a:p>
            <a:r>
              <a:rPr lang="ar-MA" sz="8000" b="1" dirty="0"/>
              <a:t>9</a:t>
            </a:r>
            <a:endParaRPr lang="fr-FR" sz="8000" b="1" dirty="0"/>
          </a:p>
        </p:txBody>
      </p:sp>
      <p:sp>
        <p:nvSpPr>
          <p:cNvPr id="18" name="ZoneTexte 17">
            <a:extLst>
              <a:ext uri="{FF2B5EF4-FFF2-40B4-BE49-F238E27FC236}">
                <a16:creationId xmlns:a16="http://schemas.microsoft.com/office/drawing/2014/main" id="{B05955EC-5621-32FB-00A6-550D8F647860}"/>
              </a:ext>
            </a:extLst>
          </p:cNvPr>
          <p:cNvSpPr txBox="1"/>
          <p:nvPr/>
        </p:nvSpPr>
        <p:spPr>
          <a:xfrm>
            <a:off x="9781114" y="7098070"/>
            <a:ext cx="1011772" cy="1323439"/>
          </a:xfrm>
          <a:prstGeom prst="rect">
            <a:avLst/>
          </a:prstGeom>
          <a:noFill/>
        </p:spPr>
        <p:txBody>
          <a:bodyPr wrap="square" rtlCol="0">
            <a:spAutoFit/>
          </a:bodyPr>
          <a:lstStyle/>
          <a:p>
            <a:r>
              <a:rPr lang="ar-MA" sz="8000" b="1" dirty="0"/>
              <a:t>2</a:t>
            </a:r>
            <a:endParaRPr lang="fr-FR" sz="8000" b="1" dirty="0"/>
          </a:p>
        </p:txBody>
      </p:sp>
      <p:cxnSp>
        <p:nvCxnSpPr>
          <p:cNvPr id="21" name="Connecteur droit 20">
            <a:extLst>
              <a:ext uri="{FF2B5EF4-FFF2-40B4-BE49-F238E27FC236}">
                <a16:creationId xmlns:a16="http://schemas.microsoft.com/office/drawing/2014/main" id="{9FBD048E-CF6C-357A-039C-6C55F86D56D3}"/>
              </a:ext>
            </a:extLst>
          </p:cNvPr>
          <p:cNvCxnSpPr>
            <a:cxnSpLocks/>
          </p:cNvCxnSpPr>
          <p:nvPr/>
        </p:nvCxnSpPr>
        <p:spPr>
          <a:xfrm flipH="1">
            <a:off x="7772400" y="6929625"/>
            <a:ext cx="2514600"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sp>
        <p:nvSpPr>
          <p:cNvPr id="5" name="ZoneTexte 4">
            <a:extLst>
              <a:ext uri="{FF2B5EF4-FFF2-40B4-BE49-F238E27FC236}">
                <a16:creationId xmlns:a16="http://schemas.microsoft.com/office/drawing/2014/main" id="{CA15B8CE-7043-1FA8-7C0F-6CED1BDC667E}"/>
              </a:ext>
            </a:extLst>
          </p:cNvPr>
          <p:cNvSpPr txBox="1"/>
          <p:nvPr/>
        </p:nvSpPr>
        <p:spPr>
          <a:xfrm>
            <a:off x="7820234" y="4414220"/>
            <a:ext cx="1011772" cy="1323439"/>
          </a:xfrm>
          <a:prstGeom prst="rect">
            <a:avLst/>
          </a:prstGeom>
          <a:noFill/>
        </p:spPr>
        <p:txBody>
          <a:bodyPr wrap="square" rtlCol="0">
            <a:spAutoFit/>
          </a:bodyPr>
          <a:lstStyle/>
          <a:p>
            <a:r>
              <a:rPr lang="ar-MA" sz="8000" b="1" dirty="0">
                <a:solidFill>
                  <a:srgbClr val="0097B2"/>
                </a:solidFill>
              </a:rPr>
              <a:t>2</a:t>
            </a:r>
            <a:endParaRPr lang="fr-FR" sz="8000" b="1" dirty="0">
              <a:solidFill>
                <a:srgbClr val="0097B2"/>
              </a:solidFill>
            </a:endParaRPr>
          </a:p>
        </p:txBody>
      </p:sp>
      <p:pic>
        <p:nvPicPr>
          <p:cNvPr id="9" name="Image 8" descr="Une image contenant dessin humoristique, Dessin d’enfant, clipart, Dessin animé&#10;&#10;Le contenu généré par l’IA peut être incorrect.">
            <a:extLst>
              <a:ext uri="{FF2B5EF4-FFF2-40B4-BE49-F238E27FC236}">
                <a16:creationId xmlns:a16="http://schemas.microsoft.com/office/drawing/2014/main" id="{32602D02-4C53-752C-EA9A-7B40076C322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56851" y="1184559"/>
            <a:ext cx="1148959" cy="821798"/>
          </a:xfrm>
          <a:prstGeom prst="rect">
            <a:avLst/>
          </a:prstGeom>
        </p:spPr>
      </p:pic>
      <p:cxnSp>
        <p:nvCxnSpPr>
          <p:cNvPr id="11" name="Connecteur droit avec flèche 10">
            <a:extLst>
              <a:ext uri="{FF2B5EF4-FFF2-40B4-BE49-F238E27FC236}">
                <a16:creationId xmlns:a16="http://schemas.microsoft.com/office/drawing/2014/main" id="{7E03E839-94B3-13AC-B82E-0F88AF0F33C0}"/>
              </a:ext>
            </a:extLst>
          </p:cNvPr>
          <p:cNvCxnSpPr/>
          <p:nvPr/>
        </p:nvCxnSpPr>
        <p:spPr>
          <a:xfrm flipV="1">
            <a:off x="9953255" y="5349851"/>
            <a:ext cx="0" cy="507831"/>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cxnSp>
        <p:nvCxnSpPr>
          <p:cNvPr id="13" name="Connecteur droit avec flèche 12">
            <a:extLst>
              <a:ext uri="{FF2B5EF4-FFF2-40B4-BE49-F238E27FC236}">
                <a16:creationId xmlns:a16="http://schemas.microsoft.com/office/drawing/2014/main" id="{4A2CCDDD-7E40-32F1-FEFA-1F7AD3B6718B}"/>
              </a:ext>
            </a:extLst>
          </p:cNvPr>
          <p:cNvCxnSpPr>
            <a:cxnSpLocks/>
          </p:cNvCxnSpPr>
          <p:nvPr/>
        </p:nvCxnSpPr>
        <p:spPr>
          <a:xfrm flipH="1" flipV="1">
            <a:off x="9135479" y="5433664"/>
            <a:ext cx="679847" cy="462860"/>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cxnSp>
        <p:nvCxnSpPr>
          <p:cNvPr id="17" name="Connecteur droit avec flèche 16">
            <a:extLst>
              <a:ext uri="{FF2B5EF4-FFF2-40B4-BE49-F238E27FC236}">
                <a16:creationId xmlns:a16="http://schemas.microsoft.com/office/drawing/2014/main" id="{EB878E68-7CB4-B3D4-27A2-3F4ABBD8EA9D}"/>
              </a:ext>
            </a:extLst>
          </p:cNvPr>
          <p:cNvCxnSpPr>
            <a:cxnSpLocks/>
          </p:cNvCxnSpPr>
          <p:nvPr/>
        </p:nvCxnSpPr>
        <p:spPr>
          <a:xfrm flipH="1" flipV="1">
            <a:off x="8413976" y="5506229"/>
            <a:ext cx="1380033" cy="496575"/>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sp>
        <p:nvSpPr>
          <p:cNvPr id="20" name="ZoneTexte 19">
            <a:extLst>
              <a:ext uri="{FF2B5EF4-FFF2-40B4-BE49-F238E27FC236}">
                <a16:creationId xmlns:a16="http://schemas.microsoft.com/office/drawing/2014/main" id="{FEA55A24-BF5F-70DD-46C5-2339B95E43C3}"/>
              </a:ext>
            </a:extLst>
          </p:cNvPr>
          <p:cNvSpPr txBox="1"/>
          <p:nvPr/>
        </p:nvSpPr>
        <p:spPr>
          <a:xfrm>
            <a:off x="8571478" y="4218044"/>
            <a:ext cx="600036" cy="646331"/>
          </a:xfrm>
          <a:prstGeom prst="rect">
            <a:avLst/>
          </a:prstGeom>
          <a:noFill/>
        </p:spPr>
        <p:txBody>
          <a:bodyPr wrap="square" rtlCol="0">
            <a:spAutoFit/>
          </a:bodyPr>
          <a:lstStyle/>
          <a:p>
            <a:r>
              <a:rPr lang="ar-MA" sz="3600" b="1" dirty="0"/>
              <a:t>3</a:t>
            </a:r>
            <a:endParaRPr lang="fr-FR" sz="2400" b="1" dirty="0"/>
          </a:p>
        </p:txBody>
      </p:sp>
      <p:sp>
        <p:nvSpPr>
          <p:cNvPr id="22" name="ZoneTexte 21">
            <a:extLst>
              <a:ext uri="{FF2B5EF4-FFF2-40B4-BE49-F238E27FC236}">
                <a16:creationId xmlns:a16="http://schemas.microsoft.com/office/drawing/2014/main" id="{C73F128C-B61B-205E-8983-7141B1F3086E}"/>
              </a:ext>
            </a:extLst>
          </p:cNvPr>
          <p:cNvSpPr txBox="1"/>
          <p:nvPr/>
        </p:nvSpPr>
        <p:spPr>
          <a:xfrm>
            <a:off x="7614348" y="4220902"/>
            <a:ext cx="600036" cy="646331"/>
          </a:xfrm>
          <a:prstGeom prst="rect">
            <a:avLst/>
          </a:prstGeom>
          <a:noFill/>
        </p:spPr>
        <p:txBody>
          <a:bodyPr wrap="square" rtlCol="0">
            <a:spAutoFit/>
          </a:bodyPr>
          <a:lstStyle/>
          <a:p>
            <a:r>
              <a:rPr lang="ar-MA" sz="3600" b="1" dirty="0"/>
              <a:t>1</a:t>
            </a:r>
            <a:endParaRPr lang="fr-FR" sz="2400" b="1" dirty="0"/>
          </a:p>
        </p:txBody>
      </p:sp>
    </p:spTree>
    <p:extLst>
      <p:ext uri="{BB962C8B-B14F-4D97-AF65-F5344CB8AC3E}">
        <p14:creationId xmlns:p14="http://schemas.microsoft.com/office/powerpoint/2010/main" val="352145478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0B9EA9-0B31-1600-5ECF-FA474DB4A478}"/>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F4F2A19B-A623-1B12-CEA6-A6C70E22B6E5}"/>
              </a:ext>
            </a:extLst>
          </p:cNvPr>
          <p:cNvSpPr/>
          <p:nvPr/>
        </p:nvSpPr>
        <p:spPr>
          <a:xfrm>
            <a:off x="-1" y="2701748"/>
            <a:ext cx="13716001" cy="7585251"/>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B42CBB5C-FDEB-4465-EF38-34FD9BD12074}"/>
              </a:ext>
            </a:extLst>
          </p:cNvPr>
          <p:cNvSpPr/>
          <p:nvPr/>
        </p:nvSpPr>
        <p:spPr>
          <a:xfrm>
            <a:off x="275854" y="3086100"/>
            <a:ext cx="13164293" cy="68580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EDB23F37-048C-64BB-FA5B-B550B53D2752}"/>
              </a:ext>
            </a:extLst>
          </p:cNvPr>
          <p:cNvSpPr/>
          <p:nvPr/>
        </p:nvSpPr>
        <p:spPr>
          <a:xfrm>
            <a:off x="-1" y="796747"/>
            <a:ext cx="13716001" cy="1908353"/>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E5C0DBBA-AD27-90A5-D28D-8C99635FE20D}"/>
              </a:ext>
            </a:extLst>
          </p:cNvPr>
          <p:cNvSpPr txBox="1"/>
          <p:nvPr/>
        </p:nvSpPr>
        <p:spPr>
          <a:xfrm>
            <a:off x="1905000" y="863026"/>
            <a:ext cx="10534617" cy="503984"/>
          </a:xfrm>
          <a:prstGeom prst="rect">
            <a:avLst/>
          </a:prstGeom>
          <a:noFill/>
        </p:spPr>
        <p:txBody>
          <a:bodyPr wrap="square" rtlCol="0">
            <a:spAutoFit/>
          </a:bodyPr>
          <a:lstStyle/>
          <a:p>
            <a:pPr marL="0" lvl="1" algn="r" defTabSz="685834" rtl="1">
              <a:lnSpc>
                <a:spcPts val="3017"/>
              </a:lnSpc>
              <a:spcBef>
                <a:spcPct val="0"/>
              </a:spcBef>
            </a:pPr>
            <a:r>
              <a:rPr lang="ar-SA" sz="3200" dirty="0">
                <a:solidFill>
                  <a:prstClr val="white">
                    <a:lumMod val="65000"/>
                  </a:prstClr>
                </a:solidFill>
                <a:latin typeface="Microsoft Uighur" panose="02000000000000000000" pitchFamily="2" charset="-78"/>
                <a:cs typeface="Microsoft Uighur" panose="02000000000000000000" pitchFamily="2" charset="-78"/>
              </a:rPr>
              <a:t>على ألواحكم انجزوا العملية التالية:</a:t>
            </a:r>
            <a:endParaRPr lang="fr-FR" sz="32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0BA7D99B-FA7E-6A33-746B-1B15307EF7DD}"/>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697B7B9E-1E7D-2DDA-1B8E-82CE09F86328}"/>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4" name="ZoneTexte 3">
            <a:extLst>
              <a:ext uri="{FF2B5EF4-FFF2-40B4-BE49-F238E27FC236}">
                <a16:creationId xmlns:a16="http://schemas.microsoft.com/office/drawing/2014/main" id="{07F74ABA-3CE4-E5FC-FEE0-F272753DCE0D}"/>
              </a:ext>
            </a:extLst>
          </p:cNvPr>
          <p:cNvSpPr txBox="1"/>
          <p:nvPr/>
        </p:nvSpPr>
        <p:spPr>
          <a:xfrm>
            <a:off x="6476999" y="5404907"/>
            <a:ext cx="762000" cy="1015663"/>
          </a:xfrm>
          <a:prstGeom prst="rect">
            <a:avLst/>
          </a:prstGeom>
          <a:noFill/>
        </p:spPr>
        <p:txBody>
          <a:bodyPr wrap="square" rtlCol="0">
            <a:spAutoFit/>
          </a:bodyPr>
          <a:lstStyle/>
          <a:p>
            <a:pPr marL="0" algn="r" defTabSz="914400" rtl="1" eaLnBrk="1" latinLnBrk="0" hangingPunct="1"/>
            <a:r>
              <a:rPr lang="ar-MA" sz="6000" b="1" dirty="0"/>
              <a:t>×</a:t>
            </a:r>
            <a:endParaRPr lang="fr-FR" sz="6000" b="1" dirty="0"/>
          </a:p>
        </p:txBody>
      </p:sp>
      <p:sp>
        <p:nvSpPr>
          <p:cNvPr id="6" name="ZoneTexte 5">
            <a:extLst>
              <a:ext uri="{FF2B5EF4-FFF2-40B4-BE49-F238E27FC236}">
                <a16:creationId xmlns:a16="http://schemas.microsoft.com/office/drawing/2014/main" id="{B93DC0DC-C7AC-A66F-D58C-A2AE192158E1}"/>
              </a:ext>
            </a:extLst>
          </p:cNvPr>
          <p:cNvSpPr txBox="1"/>
          <p:nvPr/>
        </p:nvSpPr>
        <p:spPr>
          <a:xfrm>
            <a:off x="9578696" y="4414221"/>
            <a:ext cx="1011772" cy="1323439"/>
          </a:xfrm>
          <a:prstGeom prst="rect">
            <a:avLst/>
          </a:prstGeom>
          <a:noFill/>
        </p:spPr>
        <p:txBody>
          <a:bodyPr wrap="square" rtlCol="0">
            <a:spAutoFit/>
          </a:bodyPr>
          <a:lstStyle/>
          <a:p>
            <a:r>
              <a:rPr lang="ar-MA" sz="8000" b="1" dirty="0">
                <a:solidFill>
                  <a:srgbClr val="C00000"/>
                </a:solidFill>
              </a:rPr>
              <a:t>1</a:t>
            </a:r>
            <a:endParaRPr lang="fr-FR" sz="8000" b="1" dirty="0">
              <a:solidFill>
                <a:srgbClr val="C00000"/>
              </a:solidFill>
            </a:endParaRPr>
          </a:p>
        </p:txBody>
      </p:sp>
      <p:sp>
        <p:nvSpPr>
          <p:cNvPr id="10" name="ZoneTexte 9">
            <a:extLst>
              <a:ext uri="{FF2B5EF4-FFF2-40B4-BE49-F238E27FC236}">
                <a16:creationId xmlns:a16="http://schemas.microsoft.com/office/drawing/2014/main" id="{777043C5-19B7-4343-9ED0-2C0F0134C666}"/>
              </a:ext>
            </a:extLst>
          </p:cNvPr>
          <p:cNvSpPr txBox="1"/>
          <p:nvPr/>
        </p:nvSpPr>
        <p:spPr>
          <a:xfrm>
            <a:off x="9580028" y="5575481"/>
            <a:ext cx="1011772" cy="1323439"/>
          </a:xfrm>
          <a:prstGeom prst="rect">
            <a:avLst/>
          </a:prstGeom>
          <a:noFill/>
        </p:spPr>
        <p:txBody>
          <a:bodyPr wrap="square" rtlCol="0">
            <a:spAutoFit/>
          </a:bodyPr>
          <a:lstStyle/>
          <a:p>
            <a:r>
              <a:rPr lang="ar-MA" sz="8000" b="1" dirty="0">
                <a:solidFill>
                  <a:srgbClr val="C00000"/>
                </a:solidFill>
              </a:rPr>
              <a:t>7</a:t>
            </a:r>
            <a:endParaRPr lang="fr-FR" sz="8000" b="1" dirty="0">
              <a:solidFill>
                <a:srgbClr val="C00000"/>
              </a:solidFill>
            </a:endParaRPr>
          </a:p>
        </p:txBody>
      </p:sp>
      <p:sp>
        <p:nvSpPr>
          <p:cNvPr id="12" name="ZoneTexte 11">
            <a:extLst>
              <a:ext uri="{FF2B5EF4-FFF2-40B4-BE49-F238E27FC236}">
                <a16:creationId xmlns:a16="http://schemas.microsoft.com/office/drawing/2014/main" id="{D10766D3-03CC-02FD-29EA-32F25455B004}"/>
              </a:ext>
            </a:extLst>
          </p:cNvPr>
          <p:cNvSpPr txBox="1"/>
          <p:nvPr/>
        </p:nvSpPr>
        <p:spPr>
          <a:xfrm>
            <a:off x="8385677" y="7127143"/>
            <a:ext cx="1011772" cy="1323439"/>
          </a:xfrm>
          <a:prstGeom prst="rect">
            <a:avLst/>
          </a:prstGeom>
          <a:noFill/>
        </p:spPr>
        <p:txBody>
          <a:bodyPr wrap="square" rtlCol="0">
            <a:spAutoFit/>
          </a:bodyPr>
          <a:lstStyle/>
          <a:p>
            <a:r>
              <a:rPr lang="ar-SA" sz="8000" b="1" dirty="0"/>
              <a:t>.</a:t>
            </a:r>
            <a:endParaRPr lang="fr-FR" sz="8000" b="1" dirty="0"/>
          </a:p>
        </p:txBody>
      </p:sp>
      <p:pic>
        <p:nvPicPr>
          <p:cNvPr id="7" name="Image 6" descr="Une image contenant Rectangle, capture d’écran, vert, carré&#10;&#10;Le contenu généré par l’IA peut être incorrect.">
            <a:extLst>
              <a:ext uri="{FF2B5EF4-FFF2-40B4-BE49-F238E27FC236}">
                <a16:creationId xmlns:a16="http://schemas.microsoft.com/office/drawing/2014/main" id="{5D0C8B65-0628-2745-5BC8-450BF2952EE6}"/>
              </a:ext>
            </a:extLst>
          </p:cNvPr>
          <p:cNvPicPr>
            <a:picLocks noChangeAspect="1"/>
          </p:cNvPicPr>
          <p:nvPr/>
        </p:nvPicPr>
        <p:blipFill>
          <a:blip r:embed="rId4" cstate="print">
            <a:extLst>
              <a:ext uri="{28A0092B-C50C-407E-A947-70E740481C1C}">
                <a14:useLocalDpi xmlns:a14="http://schemas.microsoft.com/office/drawing/2010/main" val="0"/>
              </a:ext>
            </a:extLst>
          </a:blip>
          <a:srcRect l="10177" t="21200" r="8808" b="27600"/>
          <a:stretch>
            <a:fillRect/>
          </a:stretch>
        </p:blipFill>
        <p:spPr>
          <a:xfrm>
            <a:off x="590932" y="998124"/>
            <a:ext cx="1295400" cy="818666"/>
          </a:xfrm>
          <a:prstGeom prst="rect">
            <a:avLst/>
          </a:prstGeom>
        </p:spPr>
      </p:pic>
      <p:sp>
        <p:nvSpPr>
          <p:cNvPr id="14" name="ZoneTexte 13">
            <a:extLst>
              <a:ext uri="{FF2B5EF4-FFF2-40B4-BE49-F238E27FC236}">
                <a16:creationId xmlns:a16="http://schemas.microsoft.com/office/drawing/2014/main" id="{DDC3C1EC-514A-0FA5-749E-B32AB31688B1}"/>
              </a:ext>
            </a:extLst>
          </p:cNvPr>
          <p:cNvSpPr txBox="1"/>
          <p:nvPr/>
        </p:nvSpPr>
        <p:spPr>
          <a:xfrm>
            <a:off x="8665628" y="4414221"/>
            <a:ext cx="1011772" cy="1323439"/>
          </a:xfrm>
          <a:prstGeom prst="rect">
            <a:avLst/>
          </a:prstGeom>
          <a:noFill/>
        </p:spPr>
        <p:txBody>
          <a:bodyPr wrap="square" rtlCol="0">
            <a:spAutoFit/>
          </a:bodyPr>
          <a:lstStyle/>
          <a:p>
            <a:r>
              <a:rPr lang="ar-MA" sz="8000" b="1" dirty="0">
                <a:solidFill>
                  <a:srgbClr val="0097B2"/>
                </a:solidFill>
              </a:rPr>
              <a:t>4</a:t>
            </a:r>
            <a:endParaRPr lang="fr-FR" sz="8000" b="1" dirty="0">
              <a:solidFill>
                <a:srgbClr val="0097B2"/>
              </a:solidFill>
            </a:endParaRPr>
          </a:p>
        </p:txBody>
      </p:sp>
      <p:sp>
        <p:nvSpPr>
          <p:cNvPr id="16" name="ZoneTexte 15">
            <a:extLst>
              <a:ext uri="{FF2B5EF4-FFF2-40B4-BE49-F238E27FC236}">
                <a16:creationId xmlns:a16="http://schemas.microsoft.com/office/drawing/2014/main" id="{07A6D581-DD05-BC02-53A6-EF3CFC6BD048}"/>
              </a:ext>
            </a:extLst>
          </p:cNvPr>
          <p:cNvSpPr txBox="1"/>
          <p:nvPr/>
        </p:nvSpPr>
        <p:spPr>
          <a:xfrm>
            <a:off x="7049397" y="7158650"/>
            <a:ext cx="1011772" cy="1323439"/>
          </a:xfrm>
          <a:prstGeom prst="rect">
            <a:avLst/>
          </a:prstGeom>
          <a:noFill/>
        </p:spPr>
        <p:txBody>
          <a:bodyPr wrap="square" rtlCol="0">
            <a:spAutoFit/>
          </a:bodyPr>
          <a:lstStyle/>
          <a:p>
            <a:r>
              <a:rPr lang="ar-SA" sz="8000" b="1" dirty="0"/>
              <a:t>.</a:t>
            </a:r>
            <a:endParaRPr lang="fr-FR" sz="8000" b="1" dirty="0"/>
          </a:p>
        </p:txBody>
      </p:sp>
      <p:sp>
        <p:nvSpPr>
          <p:cNvPr id="18" name="ZoneTexte 17">
            <a:extLst>
              <a:ext uri="{FF2B5EF4-FFF2-40B4-BE49-F238E27FC236}">
                <a16:creationId xmlns:a16="http://schemas.microsoft.com/office/drawing/2014/main" id="{B3FF4E4A-C2A0-F7F5-4D8E-AEA146159806}"/>
              </a:ext>
            </a:extLst>
          </p:cNvPr>
          <p:cNvSpPr txBox="1"/>
          <p:nvPr/>
        </p:nvSpPr>
        <p:spPr>
          <a:xfrm>
            <a:off x="9677400" y="7124700"/>
            <a:ext cx="1011772" cy="1323439"/>
          </a:xfrm>
          <a:prstGeom prst="rect">
            <a:avLst/>
          </a:prstGeom>
          <a:noFill/>
        </p:spPr>
        <p:txBody>
          <a:bodyPr wrap="square" rtlCol="0">
            <a:spAutoFit/>
          </a:bodyPr>
          <a:lstStyle/>
          <a:p>
            <a:r>
              <a:rPr lang="ar-SA" sz="8000" b="1" dirty="0"/>
              <a:t>.</a:t>
            </a:r>
            <a:endParaRPr lang="fr-FR" sz="8000" b="1" dirty="0"/>
          </a:p>
        </p:txBody>
      </p:sp>
      <p:cxnSp>
        <p:nvCxnSpPr>
          <p:cNvPr id="21" name="Connecteur droit 20">
            <a:extLst>
              <a:ext uri="{FF2B5EF4-FFF2-40B4-BE49-F238E27FC236}">
                <a16:creationId xmlns:a16="http://schemas.microsoft.com/office/drawing/2014/main" id="{B8AC230A-F9D7-6BFA-5382-9535B6BB4A4D}"/>
              </a:ext>
            </a:extLst>
          </p:cNvPr>
          <p:cNvCxnSpPr>
            <a:cxnSpLocks/>
          </p:cNvCxnSpPr>
          <p:nvPr/>
        </p:nvCxnSpPr>
        <p:spPr>
          <a:xfrm flipH="1">
            <a:off x="7772400" y="6929625"/>
            <a:ext cx="2514600"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sp>
        <p:nvSpPr>
          <p:cNvPr id="5" name="ZoneTexte 4">
            <a:extLst>
              <a:ext uri="{FF2B5EF4-FFF2-40B4-BE49-F238E27FC236}">
                <a16:creationId xmlns:a16="http://schemas.microsoft.com/office/drawing/2014/main" id="{A333F290-C0BF-3A95-B1E5-9E955A3EDA94}"/>
              </a:ext>
            </a:extLst>
          </p:cNvPr>
          <p:cNvSpPr txBox="1"/>
          <p:nvPr/>
        </p:nvSpPr>
        <p:spPr>
          <a:xfrm>
            <a:off x="7820234" y="4414220"/>
            <a:ext cx="1011772" cy="1323439"/>
          </a:xfrm>
          <a:prstGeom prst="rect">
            <a:avLst/>
          </a:prstGeom>
          <a:noFill/>
        </p:spPr>
        <p:txBody>
          <a:bodyPr wrap="square" rtlCol="0">
            <a:spAutoFit/>
          </a:bodyPr>
          <a:lstStyle/>
          <a:p>
            <a:r>
              <a:rPr lang="ar-MA" sz="8000" b="1" dirty="0">
                <a:solidFill>
                  <a:srgbClr val="0097B2"/>
                </a:solidFill>
              </a:rPr>
              <a:t>6</a:t>
            </a:r>
            <a:endParaRPr lang="fr-FR" sz="8000" b="1" dirty="0">
              <a:solidFill>
                <a:srgbClr val="0097B2"/>
              </a:solidFill>
            </a:endParaRPr>
          </a:p>
        </p:txBody>
      </p:sp>
    </p:spTree>
    <p:extLst>
      <p:ext uri="{BB962C8B-B14F-4D97-AF65-F5344CB8AC3E}">
        <p14:creationId xmlns:p14="http://schemas.microsoft.com/office/powerpoint/2010/main" val="209275381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E3D475-B72F-1120-C5A1-68FE3A747678}"/>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5099C826-B46E-8A97-C996-6E69658A3BFC}"/>
              </a:ext>
            </a:extLst>
          </p:cNvPr>
          <p:cNvSpPr/>
          <p:nvPr/>
        </p:nvSpPr>
        <p:spPr>
          <a:xfrm>
            <a:off x="-1" y="2701748"/>
            <a:ext cx="13716001" cy="7585251"/>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C3271921-7AB5-9D36-C65E-DA18ECF49973}"/>
              </a:ext>
            </a:extLst>
          </p:cNvPr>
          <p:cNvSpPr/>
          <p:nvPr/>
        </p:nvSpPr>
        <p:spPr>
          <a:xfrm>
            <a:off x="275854" y="3086100"/>
            <a:ext cx="13164293" cy="68580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72D8BC0A-CAED-3A74-C65A-B8F525A4A10A}"/>
              </a:ext>
            </a:extLst>
          </p:cNvPr>
          <p:cNvSpPr/>
          <p:nvPr/>
        </p:nvSpPr>
        <p:spPr>
          <a:xfrm>
            <a:off x="-1" y="796747"/>
            <a:ext cx="13716001" cy="1908353"/>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C46D6C67-3318-B6D9-7583-C848D8798F72}"/>
              </a:ext>
            </a:extLst>
          </p:cNvPr>
          <p:cNvSpPr txBox="1"/>
          <p:nvPr/>
        </p:nvSpPr>
        <p:spPr>
          <a:xfrm>
            <a:off x="1905000" y="863026"/>
            <a:ext cx="10534617" cy="503984"/>
          </a:xfrm>
          <a:prstGeom prst="rect">
            <a:avLst/>
          </a:prstGeom>
          <a:noFill/>
        </p:spPr>
        <p:txBody>
          <a:bodyPr wrap="square" rtlCol="0">
            <a:spAutoFit/>
          </a:bodyPr>
          <a:lstStyle/>
          <a:p>
            <a:pPr marL="0" lvl="1" algn="r" defTabSz="685834" rtl="1">
              <a:lnSpc>
                <a:spcPts val="3017"/>
              </a:lnSpc>
              <a:spcBef>
                <a:spcPct val="0"/>
              </a:spcBef>
            </a:pPr>
            <a:r>
              <a:rPr lang="ar-MA" sz="3200" dirty="0">
                <a:solidFill>
                  <a:prstClr val="white">
                    <a:lumMod val="65000"/>
                  </a:prstClr>
                </a:solidFill>
                <a:latin typeface="Microsoft Uighur" panose="02000000000000000000" pitchFamily="2" charset="-78"/>
                <a:cs typeface="Microsoft Uighur" panose="02000000000000000000" pitchFamily="2" charset="-78"/>
              </a:rPr>
              <a:t>التصحيح</a:t>
            </a:r>
            <a:endParaRPr lang="fr-FR" sz="32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3C730F19-D4B0-3484-D16A-D8B23640907B}"/>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1618B7D9-776C-24BF-B752-B038B49AA720}"/>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4" name="ZoneTexte 3">
            <a:extLst>
              <a:ext uri="{FF2B5EF4-FFF2-40B4-BE49-F238E27FC236}">
                <a16:creationId xmlns:a16="http://schemas.microsoft.com/office/drawing/2014/main" id="{465FF102-CDB6-6C11-87D8-3112C3CEE596}"/>
              </a:ext>
            </a:extLst>
          </p:cNvPr>
          <p:cNvSpPr txBox="1"/>
          <p:nvPr/>
        </p:nvSpPr>
        <p:spPr>
          <a:xfrm>
            <a:off x="6476999" y="5404907"/>
            <a:ext cx="762000" cy="1015663"/>
          </a:xfrm>
          <a:prstGeom prst="rect">
            <a:avLst/>
          </a:prstGeom>
          <a:noFill/>
        </p:spPr>
        <p:txBody>
          <a:bodyPr wrap="square" rtlCol="0">
            <a:spAutoFit/>
          </a:bodyPr>
          <a:lstStyle/>
          <a:p>
            <a:pPr marL="0" algn="r" defTabSz="914400" rtl="1" eaLnBrk="1" latinLnBrk="0" hangingPunct="1"/>
            <a:r>
              <a:rPr lang="ar-MA" sz="6000" b="1" dirty="0"/>
              <a:t>×</a:t>
            </a:r>
            <a:endParaRPr lang="fr-FR" sz="6000" b="1" dirty="0"/>
          </a:p>
        </p:txBody>
      </p:sp>
      <p:sp>
        <p:nvSpPr>
          <p:cNvPr id="6" name="ZoneTexte 5">
            <a:extLst>
              <a:ext uri="{FF2B5EF4-FFF2-40B4-BE49-F238E27FC236}">
                <a16:creationId xmlns:a16="http://schemas.microsoft.com/office/drawing/2014/main" id="{B49BD411-6119-8CD8-F72E-04AD8A2A5E40}"/>
              </a:ext>
            </a:extLst>
          </p:cNvPr>
          <p:cNvSpPr txBox="1"/>
          <p:nvPr/>
        </p:nvSpPr>
        <p:spPr>
          <a:xfrm>
            <a:off x="9578696" y="4414221"/>
            <a:ext cx="1011772" cy="1323439"/>
          </a:xfrm>
          <a:prstGeom prst="rect">
            <a:avLst/>
          </a:prstGeom>
          <a:noFill/>
        </p:spPr>
        <p:txBody>
          <a:bodyPr wrap="square" rtlCol="0">
            <a:spAutoFit/>
          </a:bodyPr>
          <a:lstStyle/>
          <a:p>
            <a:r>
              <a:rPr lang="ar-MA" sz="8000" b="1" dirty="0">
                <a:solidFill>
                  <a:srgbClr val="C00000"/>
                </a:solidFill>
              </a:rPr>
              <a:t>1</a:t>
            </a:r>
            <a:endParaRPr lang="fr-FR" sz="8000" b="1" dirty="0">
              <a:solidFill>
                <a:srgbClr val="C00000"/>
              </a:solidFill>
            </a:endParaRPr>
          </a:p>
        </p:txBody>
      </p:sp>
      <p:sp>
        <p:nvSpPr>
          <p:cNvPr id="10" name="ZoneTexte 9">
            <a:extLst>
              <a:ext uri="{FF2B5EF4-FFF2-40B4-BE49-F238E27FC236}">
                <a16:creationId xmlns:a16="http://schemas.microsoft.com/office/drawing/2014/main" id="{36AC9F0C-88C6-2048-AFF6-9A6F95EA3333}"/>
              </a:ext>
            </a:extLst>
          </p:cNvPr>
          <p:cNvSpPr txBox="1"/>
          <p:nvPr/>
        </p:nvSpPr>
        <p:spPr>
          <a:xfrm>
            <a:off x="9656228" y="5725061"/>
            <a:ext cx="1011772" cy="1323439"/>
          </a:xfrm>
          <a:prstGeom prst="rect">
            <a:avLst/>
          </a:prstGeom>
          <a:noFill/>
        </p:spPr>
        <p:txBody>
          <a:bodyPr wrap="square" rtlCol="0">
            <a:spAutoFit/>
          </a:bodyPr>
          <a:lstStyle/>
          <a:p>
            <a:r>
              <a:rPr lang="ar-MA" sz="8000" b="1" dirty="0">
                <a:solidFill>
                  <a:srgbClr val="C00000"/>
                </a:solidFill>
              </a:rPr>
              <a:t>7</a:t>
            </a:r>
            <a:endParaRPr lang="fr-FR" sz="8000" b="1" dirty="0">
              <a:solidFill>
                <a:srgbClr val="C00000"/>
              </a:solidFill>
            </a:endParaRPr>
          </a:p>
        </p:txBody>
      </p:sp>
      <p:sp>
        <p:nvSpPr>
          <p:cNvPr id="12" name="ZoneTexte 11">
            <a:extLst>
              <a:ext uri="{FF2B5EF4-FFF2-40B4-BE49-F238E27FC236}">
                <a16:creationId xmlns:a16="http://schemas.microsoft.com/office/drawing/2014/main" id="{113DDFE8-819D-5CB5-3B31-55ECFAD795AC}"/>
              </a:ext>
            </a:extLst>
          </p:cNvPr>
          <p:cNvSpPr txBox="1"/>
          <p:nvPr/>
        </p:nvSpPr>
        <p:spPr>
          <a:xfrm>
            <a:off x="8895661" y="7124700"/>
            <a:ext cx="1011772" cy="1323439"/>
          </a:xfrm>
          <a:prstGeom prst="rect">
            <a:avLst/>
          </a:prstGeom>
          <a:noFill/>
        </p:spPr>
        <p:txBody>
          <a:bodyPr wrap="square" rtlCol="0">
            <a:spAutoFit/>
          </a:bodyPr>
          <a:lstStyle/>
          <a:p>
            <a:r>
              <a:rPr lang="ar-MA" sz="8000" b="1" dirty="0"/>
              <a:t>8</a:t>
            </a:r>
            <a:endParaRPr lang="fr-FR" sz="8000" b="1" dirty="0"/>
          </a:p>
        </p:txBody>
      </p:sp>
      <p:sp>
        <p:nvSpPr>
          <p:cNvPr id="14" name="ZoneTexte 13">
            <a:extLst>
              <a:ext uri="{FF2B5EF4-FFF2-40B4-BE49-F238E27FC236}">
                <a16:creationId xmlns:a16="http://schemas.microsoft.com/office/drawing/2014/main" id="{F1BA2EE9-0173-80C6-F359-C0E584918AF0}"/>
              </a:ext>
            </a:extLst>
          </p:cNvPr>
          <p:cNvSpPr txBox="1"/>
          <p:nvPr/>
        </p:nvSpPr>
        <p:spPr>
          <a:xfrm>
            <a:off x="8665628" y="4414221"/>
            <a:ext cx="1011772" cy="1323439"/>
          </a:xfrm>
          <a:prstGeom prst="rect">
            <a:avLst/>
          </a:prstGeom>
          <a:noFill/>
        </p:spPr>
        <p:txBody>
          <a:bodyPr wrap="square" rtlCol="0">
            <a:spAutoFit/>
          </a:bodyPr>
          <a:lstStyle/>
          <a:p>
            <a:r>
              <a:rPr lang="ar-MA" sz="8000" b="1" dirty="0">
                <a:solidFill>
                  <a:srgbClr val="0097B2"/>
                </a:solidFill>
              </a:rPr>
              <a:t>4</a:t>
            </a:r>
            <a:endParaRPr lang="fr-FR" sz="8000" b="1" dirty="0">
              <a:solidFill>
                <a:srgbClr val="0097B2"/>
              </a:solidFill>
            </a:endParaRPr>
          </a:p>
        </p:txBody>
      </p:sp>
      <p:sp>
        <p:nvSpPr>
          <p:cNvPr id="16" name="ZoneTexte 15">
            <a:extLst>
              <a:ext uri="{FF2B5EF4-FFF2-40B4-BE49-F238E27FC236}">
                <a16:creationId xmlns:a16="http://schemas.microsoft.com/office/drawing/2014/main" id="{F251F521-7A89-0E52-F5F7-641A675D789A}"/>
              </a:ext>
            </a:extLst>
          </p:cNvPr>
          <p:cNvSpPr txBox="1"/>
          <p:nvPr/>
        </p:nvSpPr>
        <p:spPr>
          <a:xfrm>
            <a:off x="8002687" y="7124700"/>
            <a:ext cx="1011772" cy="1323439"/>
          </a:xfrm>
          <a:prstGeom prst="rect">
            <a:avLst/>
          </a:prstGeom>
          <a:noFill/>
        </p:spPr>
        <p:txBody>
          <a:bodyPr wrap="square" rtlCol="0">
            <a:spAutoFit/>
          </a:bodyPr>
          <a:lstStyle/>
          <a:p>
            <a:r>
              <a:rPr lang="ar-MA" sz="8000" b="1" dirty="0"/>
              <a:t>4</a:t>
            </a:r>
            <a:endParaRPr lang="fr-FR" sz="8000" b="1" dirty="0"/>
          </a:p>
        </p:txBody>
      </p:sp>
      <p:sp>
        <p:nvSpPr>
          <p:cNvPr id="18" name="ZoneTexte 17">
            <a:extLst>
              <a:ext uri="{FF2B5EF4-FFF2-40B4-BE49-F238E27FC236}">
                <a16:creationId xmlns:a16="http://schemas.microsoft.com/office/drawing/2014/main" id="{6C9310DD-604F-A29B-2D4F-62597106B833}"/>
              </a:ext>
            </a:extLst>
          </p:cNvPr>
          <p:cNvSpPr txBox="1"/>
          <p:nvPr/>
        </p:nvSpPr>
        <p:spPr>
          <a:xfrm>
            <a:off x="9781114" y="7098070"/>
            <a:ext cx="1011772" cy="1323439"/>
          </a:xfrm>
          <a:prstGeom prst="rect">
            <a:avLst/>
          </a:prstGeom>
          <a:noFill/>
        </p:spPr>
        <p:txBody>
          <a:bodyPr wrap="square" rtlCol="0">
            <a:spAutoFit/>
          </a:bodyPr>
          <a:lstStyle/>
          <a:p>
            <a:r>
              <a:rPr lang="ar-MA" sz="8000" b="1" dirty="0"/>
              <a:t>7</a:t>
            </a:r>
            <a:endParaRPr lang="fr-FR" sz="8000" b="1" dirty="0"/>
          </a:p>
        </p:txBody>
      </p:sp>
      <p:cxnSp>
        <p:nvCxnSpPr>
          <p:cNvPr id="21" name="Connecteur droit 20">
            <a:extLst>
              <a:ext uri="{FF2B5EF4-FFF2-40B4-BE49-F238E27FC236}">
                <a16:creationId xmlns:a16="http://schemas.microsoft.com/office/drawing/2014/main" id="{05D5A309-7C84-0432-1FEE-022FD84E20EB}"/>
              </a:ext>
            </a:extLst>
          </p:cNvPr>
          <p:cNvCxnSpPr>
            <a:cxnSpLocks/>
          </p:cNvCxnSpPr>
          <p:nvPr/>
        </p:nvCxnSpPr>
        <p:spPr>
          <a:xfrm flipH="1">
            <a:off x="7772400" y="6929625"/>
            <a:ext cx="2514600"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sp>
        <p:nvSpPr>
          <p:cNvPr id="5" name="ZoneTexte 4">
            <a:extLst>
              <a:ext uri="{FF2B5EF4-FFF2-40B4-BE49-F238E27FC236}">
                <a16:creationId xmlns:a16="http://schemas.microsoft.com/office/drawing/2014/main" id="{BBBD4C53-C78F-E4DD-163A-492DE0455E2E}"/>
              </a:ext>
            </a:extLst>
          </p:cNvPr>
          <p:cNvSpPr txBox="1"/>
          <p:nvPr/>
        </p:nvSpPr>
        <p:spPr>
          <a:xfrm>
            <a:off x="7820234" y="4414220"/>
            <a:ext cx="1011772" cy="1323439"/>
          </a:xfrm>
          <a:prstGeom prst="rect">
            <a:avLst/>
          </a:prstGeom>
          <a:noFill/>
        </p:spPr>
        <p:txBody>
          <a:bodyPr wrap="square" rtlCol="0">
            <a:spAutoFit/>
          </a:bodyPr>
          <a:lstStyle/>
          <a:p>
            <a:r>
              <a:rPr lang="ar-MA" sz="8000" b="1" dirty="0">
                <a:solidFill>
                  <a:srgbClr val="0097B2"/>
                </a:solidFill>
              </a:rPr>
              <a:t>6</a:t>
            </a:r>
            <a:endParaRPr lang="fr-FR" sz="8000" b="1" dirty="0">
              <a:solidFill>
                <a:srgbClr val="0097B2"/>
              </a:solidFill>
            </a:endParaRPr>
          </a:p>
        </p:txBody>
      </p:sp>
      <p:pic>
        <p:nvPicPr>
          <p:cNvPr id="9" name="Image 8" descr="Une image contenant dessin humoristique, Dessin d’enfant, clipart, Dessin animé&#10;&#10;Le contenu généré par l’IA peut être incorrect.">
            <a:extLst>
              <a:ext uri="{FF2B5EF4-FFF2-40B4-BE49-F238E27FC236}">
                <a16:creationId xmlns:a16="http://schemas.microsoft.com/office/drawing/2014/main" id="{6054B743-BA13-4A6F-5FAC-A369B3561A3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56851" y="1184559"/>
            <a:ext cx="1148959" cy="821798"/>
          </a:xfrm>
          <a:prstGeom prst="rect">
            <a:avLst/>
          </a:prstGeom>
        </p:spPr>
      </p:pic>
      <p:cxnSp>
        <p:nvCxnSpPr>
          <p:cNvPr id="11" name="Connecteur droit avec flèche 10">
            <a:extLst>
              <a:ext uri="{FF2B5EF4-FFF2-40B4-BE49-F238E27FC236}">
                <a16:creationId xmlns:a16="http://schemas.microsoft.com/office/drawing/2014/main" id="{0BEC4160-A3C3-F5BE-D59A-E6544A65FC8E}"/>
              </a:ext>
            </a:extLst>
          </p:cNvPr>
          <p:cNvCxnSpPr/>
          <p:nvPr/>
        </p:nvCxnSpPr>
        <p:spPr>
          <a:xfrm flipV="1">
            <a:off x="9953255" y="5349851"/>
            <a:ext cx="0" cy="507831"/>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cxnSp>
        <p:nvCxnSpPr>
          <p:cNvPr id="13" name="Connecteur droit avec flèche 12">
            <a:extLst>
              <a:ext uri="{FF2B5EF4-FFF2-40B4-BE49-F238E27FC236}">
                <a16:creationId xmlns:a16="http://schemas.microsoft.com/office/drawing/2014/main" id="{DB720B17-32E2-EABC-5E2A-7B8AC3DA07AC}"/>
              </a:ext>
            </a:extLst>
          </p:cNvPr>
          <p:cNvCxnSpPr>
            <a:cxnSpLocks/>
          </p:cNvCxnSpPr>
          <p:nvPr/>
        </p:nvCxnSpPr>
        <p:spPr>
          <a:xfrm flipH="1" flipV="1">
            <a:off x="9135479" y="5433664"/>
            <a:ext cx="679847" cy="462860"/>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cxnSp>
        <p:nvCxnSpPr>
          <p:cNvPr id="17" name="Connecteur droit avec flèche 16">
            <a:extLst>
              <a:ext uri="{FF2B5EF4-FFF2-40B4-BE49-F238E27FC236}">
                <a16:creationId xmlns:a16="http://schemas.microsoft.com/office/drawing/2014/main" id="{4725A8E4-40EC-1716-7DD6-B62937F484C8}"/>
              </a:ext>
            </a:extLst>
          </p:cNvPr>
          <p:cNvCxnSpPr>
            <a:cxnSpLocks/>
          </p:cNvCxnSpPr>
          <p:nvPr/>
        </p:nvCxnSpPr>
        <p:spPr>
          <a:xfrm flipH="1" flipV="1">
            <a:off x="8413976" y="5506229"/>
            <a:ext cx="1380033" cy="496575"/>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sp>
        <p:nvSpPr>
          <p:cNvPr id="22" name="ZoneTexte 21">
            <a:extLst>
              <a:ext uri="{FF2B5EF4-FFF2-40B4-BE49-F238E27FC236}">
                <a16:creationId xmlns:a16="http://schemas.microsoft.com/office/drawing/2014/main" id="{85DEEB43-68C4-1434-DC87-19CF3800BCBF}"/>
              </a:ext>
            </a:extLst>
          </p:cNvPr>
          <p:cNvSpPr txBox="1"/>
          <p:nvPr/>
        </p:nvSpPr>
        <p:spPr>
          <a:xfrm>
            <a:off x="7614348" y="4220902"/>
            <a:ext cx="600036" cy="646331"/>
          </a:xfrm>
          <a:prstGeom prst="rect">
            <a:avLst/>
          </a:prstGeom>
          <a:noFill/>
        </p:spPr>
        <p:txBody>
          <a:bodyPr wrap="square" rtlCol="0">
            <a:spAutoFit/>
          </a:bodyPr>
          <a:lstStyle/>
          <a:p>
            <a:r>
              <a:rPr lang="ar-MA" sz="3600" b="1" dirty="0"/>
              <a:t>2</a:t>
            </a:r>
            <a:endParaRPr lang="fr-FR" sz="2400" b="1" dirty="0"/>
          </a:p>
        </p:txBody>
      </p:sp>
      <p:sp>
        <p:nvSpPr>
          <p:cNvPr id="7" name="ZoneTexte 6">
            <a:extLst>
              <a:ext uri="{FF2B5EF4-FFF2-40B4-BE49-F238E27FC236}">
                <a16:creationId xmlns:a16="http://schemas.microsoft.com/office/drawing/2014/main" id="{574D0026-8537-F721-1187-6579C2B54F80}"/>
              </a:ext>
            </a:extLst>
          </p:cNvPr>
          <p:cNvSpPr txBox="1"/>
          <p:nvPr/>
        </p:nvSpPr>
        <p:spPr>
          <a:xfrm>
            <a:off x="7163468" y="7093588"/>
            <a:ext cx="1011772" cy="1323439"/>
          </a:xfrm>
          <a:prstGeom prst="rect">
            <a:avLst/>
          </a:prstGeom>
          <a:noFill/>
        </p:spPr>
        <p:txBody>
          <a:bodyPr wrap="square" rtlCol="0">
            <a:spAutoFit/>
          </a:bodyPr>
          <a:lstStyle/>
          <a:p>
            <a:r>
              <a:rPr lang="ar-MA" sz="8000" b="1" dirty="0"/>
              <a:t>4</a:t>
            </a:r>
            <a:endParaRPr lang="fr-FR" sz="8000" b="1" dirty="0"/>
          </a:p>
        </p:txBody>
      </p:sp>
    </p:spTree>
    <p:extLst>
      <p:ext uri="{BB962C8B-B14F-4D97-AF65-F5344CB8AC3E}">
        <p14:creationId xmlns:p14="http://schemas.microsoft.com/office/powerpoint/2010/main" val="209348344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D74077-E679-DFC3-D482-01F256A9937B}"/>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C412439E-7583-6FD6-1159-1F40AC509EA3}"/>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A45B1943-63FE-16CC-5707-FFC60E738B77}"/>
              </a:ext>
            </a:extLst>
          </p:cNvPr>
          <p:cNvSpPr/>
          <p:nvPr/>
        </p:nvSpPr>
        <p:spPr>
          <a:xfrm>
            <a:off x="275852" y="2802954"/>
            <a:ext cx="13164293" cy="7141146"/>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47D8EF68-2341-6766-BF90-1B278F6D79B0}"/>
              </a:ext>
            </a:extLst>
          </p:cNvPr>
          <p:cNvSpPr/>
          <p:nvPr/>
        </p:nvSpPr>
        <p:spPr>
          <a:xfrm>
            <a:off x="-1" y="644347"/>
            <a:ext cx="13716001" cy="1832153"/>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956E42C7-5086-1B40-DA16-3F6D57DAE06F}"/>
              </a:ext>
            </a:extLst>
          </p:cNvPr>
          <p:cNvSpPr txBox="1"/>
          <p:nvPr/>
        </p:nvSpPr>
        <p:spPr>
          <a:xfrm>
            <a:off x="1905000" y="863026"/>
            <a:ext cx="10534617" cy="503984"/>
          </a:xfrm>
          <a:prstGeom prst="rect">
            <a:avLst/>
          </a:prstGeom>
          <a:noFill/>
        </p:spPr>
        <p:txBody>
          <a:bodyPr wrap="square" rtlCol="0">
            <a:spAutoFit/>
          </a:bodyPr>
          <a:lstStyle/>
          <a:p>
            <a:pPr marL="0" lvl="1" algn="r" defTabSz="685834" rtl="1">
              <a:lnSpc>
                <a:spcPts val="3017"/>
              </a:lnSpc>
              <a:spcBef>
                <a:spcPct val="0"/>
              </a:spcBef>
            </a:pPr>
            <a:r>
              <a:rPr lang="ar-SA" sz="3200" dirty="0">
                <a:solidFill>
                  <a:srgbClr val="FF0000"/>
                </a:solidFill>
                <a:latin typeface="Microsoft Uighur" panose="02000000000000000000" pitchFamily="2" charset="-78"/>
                <a:cs typeface="Microsoft Uighur" panose="02000000000000000000" pitchFamily="2" charset="-78"/>
              </a:rPr>
              <a:t>ماذا تعلمنا؟</a:t>
            </a:r>
          </a:p>
        </p:txBody>
      </p:sp>
      <p:sp>
        <p:nvSpPr>
          <p:cNvPr id="3" name="Freeform 8">
            <a:extLst>
              <a:ext uri="{FF2B5EF4-FFF2-40B4-BE49-F238E27FC236}">
                <a16:creationId xmlns:a16="http://schemas.microsoft.com/office/drawing/2014/main" id="{041C3172-6DF5-D9EF-7429-B82591A17FEF}"/>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3D8C3484-A28F-69BD-99FF-89182563DA50}"/>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4" name="Rectangle : coins arrondis 3">
            <a:extLst>
              <a:ext uri="{FF2B5EF4-FFF2-40B4-BE49-F238E27FC236}">
                <a16:creationId xmlns:a16="http://schemas.microsoft.com/office/drawing/2014/main" id="{1BA587B8-C016-514B-84D8-B5BD659CDF5B}"/>
              </a:ext>
            </a:extLst>
          </p:cNvPr>
          <p:cNvSpPr/>
          <p:nvPr/>
        </p:nvSpPr>
        <p:spPr>
          <a:xfrm>
            <a:off x="2286000" y="3223519"/>
            <a:ext cx="7924800" cy="1341373"/>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MA" sz="4400" dirty="0">
                <a:solidFill>
                  <a:schemeClr val="tx1"/>
                </a:solidFill>
                <a:latin typeface="Microsoft Uighur" panose="02000000000000000000" pitchFamily="2" charset="-78"/>
                <a:cs typeface="Microsoft Uighur" panose="02000000000000000000" pitchFamily="2" charset="-78"/>
              </a:rPr>
              <a:t>ل</a:t>
            </a:r>
            <a:r>
              <a:rPr lang="ar-SA" sz="4400" dirty="0" err="1">
                <a:solidFill>
                  <a:schemeClr val="tx1"/>
                </a:solidFill>
                <a:latin typeface="Microsoft Uighur" panose="02000000000000000000" pitchFamily="2" charset="-78"/>
                <a:cs typeface="Microsoft Uighur" panose="02000000000000000000" pitchFamily="2" charset="-78"/>
              </a:rPr>
              <a:t>إ</a:t>
            </a:r>
            <a:r>
              <a:rPr lang="ar-MA" sz="4400" dirty="0">
                <a:solidFill>
                  <a:schemeClr val="tx1"/>
                </a:solidFill>
                <a:latin typeface="Microsoft Uighur" panose="02000000000000000000" pitchFamily="2" charset="-78"/>
                <a:cs typeface="Microsoft Uighur" panose="02000000000000000000" pitchFamily="2" charset="-78"/>
              </a:rPr>
              <a:t>نجاز عملية ضرب نتبع الخطوات التالية</a:t>
            </a:r>
          </a:p>
        </p:txBody>
      </p:sp>
      <p:pic>
        <p:nvPicPr>
          <p:cNvPr id="10" name="Image 9" descr="Une image contenant Rectangle, Post-it, capture d’écran, conception&#10;&#10;Le contenu généré par l’IA peut être incorrect.">
            <a:extLst>
              <a:ext uri="{FF2B5EF4-FFF2-40B4-BE49-F238E27FC236}">
                <a16:creationId xmlns:a16="http://schemas.microsoft.com/office/drawing/2014/main" id="{435052FF-5F07-DB79-7323-DF3C74CAF84D}"/>
              </a:ext>
            </a:extLst>
          </p:cNvPr>
          <p:cNvPicPr>
            <a:picLocks noChangeAspect="1"/>
          </p:cNvPicPr>
          <p:nvPr/>
        </p:nvPicPr>
        <p:blipFill>
          <a:blip r:embed="rId4">
            <a:extLst>
              <a:ext uri="{28A0092B-C50C-407E-A947-70E740481C1C}">
                <a14:useLocalDpi xmlns:a14="http://schemas.microsoft.com/office/drawing/2010/main" val="0"/>
              </a:ext>
            </a:extLst>
          </a:blip>
          <a:srcRect l="10111" t="39972" r="9538" b="42755"/>
          <a:stretch>
            <a:fillRect/>
          </a:stretch>
        </p:blipFill>
        <p:spPr>
          <a:xfrm rot="10800000">
            <a:off x="764166" y="4982800"/>
            <a:ext cx="12339934" cy="886229"/>
          </a:xfrm>
          <a:prstGeom prst="rect">
            <a:avLst/>
          </a:prstGeom>
        </p:spPr>
      </p:pic>
      <p:pic>
        <p:nvPicPr>
          <p:cNvPr id="11" name="Image 10" descr="Une image contenant Rectangle, Post-it, capture d’écran, conception&#10;&#10;Le contenu généré par l’IA peut être incorrect.">
            <a:extLst>
              <a:ext uri="{FF2B5EF4-FFF2-40B4-BE49-F238E27FC236}">
                <a16:creationId xmlns:a16="http://schemas.microsoft.com/office/drawing/2014/main" id="{78B7D1C8-0089-4D72-068D-2A2C5CA8F30D}"/>
              </a:ext>
            </a:extLst>
          </p:cNvPr>
          <p:cNvPicPr>
            <a:picLocks noChangeAspect="1"/>
          </p:cNvPicPr>
          <p:nvPr/>
        </p:nvPicPr>
        <p:blipFill>
          <a:blip r:embed="rId4">
            <a:extLst>
              <a:ext uri="{28A0092B-C50C-407E-A947-70E740481C1C}">
                <a14:useLocalDpi xmlns:a14="http://schemas.microsoft.com/office/drawing/2010/main" val="0"/>
              </a:ext>
            </a:extLst>
          </a:blip>
          <a:srcRect l="9825" t="70666" r="9825" b="12632"/>
          <a:stretch>
            <a:fillRect/>
          </a:stretch>
        </p:blipFill>
        <p:spPr>
          <a:xfrm rot="10800000">
            <a:off x="764166" y="5989051"/>
            <a:ext cx="12339934" cy="856952"/>
          </a:xfrm>
          <a:prstGeom prst="rect">
            <a:avLst/>
          </a:prstGeom>
        </p:spPr>
      </p:pic>
      <p:pic>
        <p:nvPicPr>
          <p:cNvPr id="12" name="Image 11" descr="Une image contenant Rectangle, Post-it, capture d’écran, conception&#10;&#10;Le contenu généré par l’IA peut être incorrect.">
            <a:extLst>
              <a:ext uri="{FF2B5EF4-FFF2-40B4-BE49-F238E27FC236}">
                <a16:creationId xmlns:a16="http://schemas.microsoft.com/office/drawing/2014/main" id="{9CC3400C-12F5-99D1-347B-359EAF28E829}"/>
              </a:ext>
            </a:extLst>
          </p:cNvPr>
          <p:cNvPicPr>
            <a:picLocks noChangeAspect="1"/>
          </p:cNvPicPr>
          <p:nvPr/>
        </p:nvPicPr>
        <p:blipFill>
          <a:blip r:embed="rId4">
            <a:extLst>
              <a:ext uri="{28A0092B-C50C-407E-A947-70E740481C1C}">
                <a14:useLocalDpi xmlns:a14="http://schemas.microsoft.com/office/drawing/2010/main" val="0"/>
              </a:ext>
            </a:extLst>
          </a:blip>
          <a:srcRect l="9093" t="9429" r="9255" b="73298"/>
          <a:stretch>
            <a:fillRect/>
          </a:stretch>
        </p:blipFill>
        <p:spPr>
          <a:xfrm rot="10800000">
            <a:off x="774326" y="6972199"/>
            <a:ext cx="12329774" cy="886229"/>
          </a:xfrm>
          <a:prstGeom prst="rect">
            <a:avLst/>
          </a:prstGeom>
        </p:spPr>
      </p:pic>
      <p:sp>
        <p:nvSpPr>
          <p:cNvPr id="14" name="ZoneTexte 13">
            <a:extLst>
              <a:ext uri="{FF2B5EF4-FFF2-40B4-BE49-F238E27FC236}">
                <a16:creationId xmlns:a16="http://schemas.microsoft.com/office/drawing/2014/main" id="{7FC0A439-C97E-E7D0-C6FD-C3507614A724}"/>
              </a:ext>
            </a:extLst>
          </p:cNvPr>
          <p:cNvSpPr txBox="1"/>
          <p:nvPr/>
        </p:nvSpPr>
        <p:spPr>
          <a:xfrm>
            <a:off x="11147646" y="4886319"/>
            <a:ext cx="1804188" cy="769441"/>
          </a:xfrm>
          <a:prstGeom prst="rect">
            <a:avLst/>
          </a:prstGeom>
          <a:noFill/>
        </p:spPr>
        <p:txBody>
          <a:bodyPr wrap="square" rtlCol="0">
            <a:spAutoFit/>
          </a:bodyPr>
          <a:lstStyle/>
          <a:p>
            <a:pPr marL="0" algn="r" defTabSz="914400" rtl="1" eaLnBrk="1" latinLnBrk="0" hangingPunct="1">
              <a:lnSpc>
                <a:spcPct val="150000"/>
              </a:lnSpc>
            </a:pPr>
            <a:r>
              <a:rPr lang="ar-SA" sz="3200" b="1" dirty="0">
                <a:latin typeface="Microsoft Uighur" panose="02000000000000000000" pitchFamily="2" charset="-78"/>
                <a:cs typeface="Microsoft Uighur" panose="02000000000000000000" pitchFamily="2" charset="-78"/>
              </a:rPr>
              <a:t>الخطوة الأولى</a:t>
            </a:r>
            <a:endParaRPr lang="fr-FR" sz="3200" b="1" dirty="0">
              <a:latin typeface="Microsoft Uighur" panose="02000000000000000000" pitchFamily="2" charset="-78"/>
              <a:cs typeface="Microsoft Uighur" panose="02000000000000000000" pitchFamily="2" charset="-78"/>
            </a:endParaRPr>
          </a:p>
        </p:txBody>
      </p:sp>
      <p:sp>
        <p:nvSpPr>
          <p:cNvPr id="16" name="ZoneTexte 15">
            <a:extLst>
              <a:ext uri="{FF2B5EF4-FFF2-40B4-BE49-F238E27FC236}">
                <a16:creationId xmlns:a16="http://schemas.microsoft.com/office/drawing/2014/main" id="{433287AF-7C9E-710B-8F52-2B540F3B5B4C}"/>
              </a:ext>
            </a:extLst>
          </p:cNvPr>
          <p:cNvSpPr txBox="1"/>
          <p:nvPr/>
        </p:nvSpPr>
        <p:spPr>
          <a:xfrm>
            <a:off x="11102442" y="5924264"/>
            <a:ext cx="1804188" cy="769441"/>
          </a:xfrm>
          <a:prstGeom prst="rect">
            <a:avLst/>
          </a:prstGeom>
          <a:noFill/>
        </p:spPr>
        <p:txBody>
          <a:bodyPr wrap="square" rtlCol="0">
            <a:spAutoFit/>
          </a:bodyPr>
          <a:lstStyle/>
          <a:p>
            <a:pPr marL="0" algn="r" defTabSz="914400" rtl="1" eaLnBrk="1" latinLnBrk="0" hangingPunct="1">
              <a:lnSpc>
                <a:spcPct val="150000"/>
              </a:lnSpc>
            </a:pPr>
            <a:r>
              <a:rPr lang="ar-SA" sz="3200" b="1" dirty="0">
                <a:latin typeface="Microsoft Uighur" panose="02000000000000000000" pitchFamily="2" charset="-78"/>
                <a:cs typeface="Microsoft Uighur" panose="02000000000000000000" pitchFamily="2" charset="-78"/>
              </a:rPr>
              <a:t>الخطوة الثانية</a:t>
            </a:r>
            <a:endParaRPr lang="fr-FR" sz="3200" b="1" dirty="0">
              <a:latin typeface="Microsoft Uighur" panose="02000000000000000000" pitchFamily="2" charset="-78"/>
              <a:cs typeface="Microsoft Uighur" panose="02000000000000000000" pitchFamily="2" charset="-78"/>
            </a:endParaRPr>
          </a:p>
        </p:txBody>
      </p:sp>
      <p:sp>
        <p:nvSpPr>
          <p:cNvPr id="17" name="ZoneTexte 16">
            <a:extLst>
              <a:ext uri="{FF2B5EF4-FFF2-40B4-BE49-F238E27FC236}">
                <a16:creationId xmlns:a16="http://schemas.microsoft.com/office/drawing/2014/main" id="{AC2FC770-EBA0-53E1-966F-3AC4869C56A0}"/>
              </a:ext>
            </a:extLst>
          </p:cNvPr>
          <p:cNvSpPr txBox="1"/>
          <p:nvPr/>
        </p:nvSpPr>
        <p:spPr>
          <a:xfrm>
            <a:off x="11147646" y="6846889"/>
            <a:ext cx="1804188" cy="769441"/>
          </a:xfrm>
          <a:prstGeom prst="rect">
            <a:avLst/>
          </a:prstGeom>
          <a:noFill/>
        </p:spPr>
        <p:txBody>
          <a:bodyPr wrap="square" rtlCol="0">
            <a:spAutoFit/>
          </a:bodyPr>
          <a:lstStyle/>
          <a:p>
            <a:pPr marL="0" algn="r" defTabSz="914400" rtl="1" eaLnBrk="1" latinLnBrk="0" hangingPunct="1">
              <a:lnSpc>
                <a:spcPct val="150000"/>
              </a:lnSpc>
            </a:pPr>
            <a:r>
              <a:rPr lang="ar-SA" sz="3200" b="1" dirty="0">
                <a:latin typeface="Microsoft Uighur" panose="02000000000000000000" pitchFamily="2" charset="-78"/>
                <a:cs typeface="Microsoft Uighur" panose="02000000000000000000" pitchFamily="2" charset="-78"/>
              </a:rPr>
              <a:t>الخطوة الثالثة</a:t>
            </a:r>
            <a:endParaRPr lang="fr-FR" sz="3200" b="1" dirty="0">
              <a:latin typeface="Microsoft Uighur" panose="02000000000000000000" pitchFamily="2" charset="-78"/>
              <a:cs typeface="Microsoft Uighur" panose="02000000000000000000" pitchFamily="2" charset="-78"/>
            </a:endParaRPr>
          </a:p>
        </p:txBody>
      </p:sp>
      <p:sp>
        <p:nvSpPr>
          <p:cNvPr id="20" name="ZoneTexte 19">
            <a:extLst>
              <a:ext uri="{FF2B5EF4-FFF2-40B4-BE49-F238E27FC236}">
                <a16:creationId xmlns:a16="http://schemas.microsoft.com/office/drawing/2014/main" id="{E1BA2522-968E-B422-362D-83E21DC99677}"/>
              </a:ext>
            </a:extLst>
          </p:cNvPr>
          <p:cNvSpPr txBox="1"/>
          <p:nvPr/>
        </p:nvSpPr>
        <p:spPr>
          <a:xfrm>
            <a:off x="719062" y="5181749"/>
            <a:ext cx="10086661" cy="584775"/>
          </a:xfrm>
          <a:prstGeom prst="rect">
            <a:avLst/>
          </a:prstGeom>
          <a:noFill/>
        </p:spPr>
        <p:txBody>
          <a:bodyPr wrap="square" rtlCol="0">
            <a:spAutoFit/>
          </a:bodyPr>
          <a:lstStyle/>
          <a:p>
            <a:pPr algn="r" rtl="1"/>
            <a:r>
              <a:rPr lang="ar-SA" sz="3200" dirty="0">
                <a:latin typeface="Microsoft Uighur" panose="02000000000000000000" pitchFamily="2" charset="-78"/>
                <a:cs typeface="Microsoft Uighur" panose="02000000000000000000" pitchFamily="2" charset="-78"/>
              </a:rPr>
              <a:t> أضع العملية عموديا وأبدأ بالعدد الأكبر؛</a:t>
            </a:r>
          </a:p>
        </p:txBody>
      </p:sp>
      <p:sp>
        <p:nvSpPr>
          <p:cNvPr id="21" name="ZoneTexte 20">
            <a:extLst>
              <a:ext uri="{FF2B5EF4-FFF2-40B4-BE49-F238E27FC236}">
                <a16:creationId xmlns:a16="http://schemas.microsoft.com/office/drawing/2014/main" id="{B9E2D40A-11E4-028C-A20F-083E9C5AEE93}"/>
              </a:ext>
            </a:extLst>
          </p:cNvPr>
          <p:cNvSpPr txBox="1"/>
          <p:nvPr/>
        </p:nvSpPr>
        <p:spPr>
          <a:xfrm>
            <a:off x="488311" y="6134790"/>
            <a:ext cx="10323290" cy="584775"/>
          </a:xfrm>
          <a:prstGeom prst="rect">
            <a:avLst/>
          </a:prstGeom>
          <a:noFill/>
        </p:spPr>
        <p:txBody>
          <a:bodyPr wrap="square" rtlCol="0">
            <a:spAutoFit/>
          </a:bodyPr>
          <a:lstStyle/>
          <a:p>
            <a:pPr algn="r" rtl="1"/>
            <a:r>
              <a:rPr lang="ar-SA" sz="3200" dirty="0">
                <a:latin typeface="Microsoft Uighur" panose="02000000000000000000" pitchFamily="2" charset="-78"/>
                <a:cs typeface="Microsoft Uighur" panose="02000000000000000000" pitchFamily="2" charset="-78"/>
              </a:rPr>
              <a:t> </a:t>
            </a:r>
            <a:r>
              <a:rPr lang="ar-MA" sz="3200" dirty="0">
                <a:latin typeface="Microsoft Uighur" panose="02000000000000000000" pitchFamily="2" charset="-78"/>
                <a:cs typeface="Microsoft Uighur" panose="02000000000000000000" pitchFamily="2" charset="-78"/>
              </a:rPr>
              <a:t>أضرب العامل الثاني في وحدات العامل الأول (ولا أنسى الاحتفاظ)؛</a:t>
            </a:r>
            <a:endParaRPr lang="ar-SA" sz="3200" dirty="0">
              <a:latin typeface="Microsoft Uighur" panose="02000000000000000000" pitchFamily="2" charset="-78"/>
              <a:cs typeface="Microsoft Uighur" panose="02000000000000000000" pitchFamily="2" charset="-78"/>
            </a:endParaRPr>
          </a:p>
        </p:txBody>
      </p:sp>
      <p:sp>
        <p:nvSpPr>
          <p:cNvPr id="22" name="ZoneTexte 21">
            <a:extLst>
              <a:ext uri="{FF2B5EF4-FFF2-40B4-BE49-F238E27FC236}">
                <a16:creationId xmlns:a16="http://schemas.microsoft.com/office/drawing/2014/main" id="{6A31ECD9-D78D-C692-26A7-5C95C6F941DA}"/>
              </a:ext>
            </a:extLst>
          </p:cNvPr>
          <p:cNvSpPr txBox="1"/>
          <p:nvPr/>
        </p:nvSpPr>
        <p:spPr>
          <a:xfrm>
            <a:off x="964014" y="7114282"/>
            <a:ext cx="9841709" cy="1077218"/>
          </a:xfrm>
          <a:prstGeom prst="rect">
            <a:avLst/>
          </a:prstGeom>
          <a:noFill/>
        </p:spPr>
        <p:txBody>
          <a:bodyPr wrap="square" rtlCol="0">
            <a:spAutoFit/>
          </a:bodyPr>
          <a:lstStyle/>
          <a:p>
            <a:pPr algn="r" rtl="1"/>
            <a:r>
              <a:rPr lang="ar-SA" sz="3200" dirty="0">
                <a:latin typeface="Microsoft Uighur" panose="02000000000000000000" pitchFamily="2" charset="-78"/>
                <a:cs typeface="Microsoft Uighur" panose="02000000000000000000" pitchFamily="2" charset="-78"/>
              </a:rPr>
              <a:t>  </a:t>
            </a:r>
            <a:r>
              <a:rPr lang="ar-MA" sz="3200" dirty="0">
                <a:latin typeface="Microsoft Uighur" panose="02000000000000000000" pitchFamily="2" charset="-78"/>
                <a:cs typeface="Microsoft Uighur" panose="02000000000000000000" pitchFamily="2" charset="-78"/>
              </a:rPr>
              <a:t>أضرب العامل الثاني في عشرات العامل الأول وأضيف الاحتفاظ؛</a:t>
            </a:r>
            <a:endParaRPr lang="ar-SA" sz="3200" dirty="0">
              <a:latin typeface="Microsoft Uighur" panose="02000000000000000000" pitchFamily="2" charset="-78"/>
              <a:cs typeface="Microsoft Uighur" panose="02000000000000000000" pitchFamily="2" charset="-78"/>
            </a:endParaRPr>
          </a:p>
          <a:p>
            <a:pPr algn="r" rtl="1"/>
            <a:endParaRPr lang="ar-SA" sz="3200" dirty="0">
              <a:latin typeface="Microsoft Uighur" panose="02000000000000000000" pitchFamily="2" charset="-78"/>
              <a:cs typeface="Microsoft Uighur" panose="02000000000000000000" pitchFamily="2" charset="-78"/>
            </a:endParaRPr>
          </a:p>
        </p:txBody>
      </p:sp>
      <p:pic>
        <p:nvPicPr>
          <p:cNvPr id="5" name="Image 4" descr="Une image contenant Rectangle, Post-it, capture d’écran, conception&#10;&#10;Le contenu généré par l’IA peut être incorrect.">
            <a:extLst>
              <a:ext uri="{FF2B5EF4-FFF2-40B4-BE49-F238E27FC236}">
                <a16:creationId xmlns:a16="http://schemas.microsoft.com/office/drawing/2014/main" id="{9576F226-6060-1AA1-0C8A-C97AF32F7090}"/>
              </a:ext>
            </a:extLst>
          </p:cNvPr>
          <p:cNvPicPr>
            <a:picLocks noChangeAspect="1"/>
          </p:cNvPicPr>
          <p:nvPr/>
        </p:nvPicPr>
        <p:blipFill>
          <a:blip r:embed="rId4">
            <a:extLst>
              <a:ext uri="{28A0092B-C50C-407E-A947-70E740481C1C}">
                <a14:useLocalDpi xmlns:a14="http://schemas.microsoft.com/office/drawing/2010/main" val="0"/>
              </a:ext>
            </a:extLst>
          </a:blip>
          <a:srcRect l="9093" t="9429" r="9255" b="73298"/>
          <a:stretch>
            <a:fillRect/>
          </a:stretch>
        </p:blipFill>
        <p:spPr>
          <a:xfrm rot="10800000">
            <a:off x="764166" y="8905470"/>
            <a:ext cx="12339934" cy="886229"/>
          </a:xfrm>
          <a:prstGeom prst="rect">
            <a:avLst/>
          </a:prstGeom>
        </p:spPr>
      </p:pic>
      <p:sp>
        <p:nvSpPr>
          <p:cNvPr id="6" name="ZoneTexte 5">
            <a:extLst>
              <a:ext uri="{FF2B5EF4-FFF2-40B4-BE49-F238E27FC236}">
                <a16:creationId xmlns:a16="http://schemas.microsoft.com/office/drawing/2014/main" id="{2BB56E54-582B-89C8-A12D-250581492F1A}"/>
              </a:ext>
            </a:extLst>
          </p:cNvPr>
          <p:cNvSpPr txBox="1"/>
          <p:nvPr/>
        </p:nvSpPr>
        <p:spPr>
          <a:xfrm>
            <a:off x="10947798" y="8801100"/>
            <a:ext cx="1911350" cy="769441"/>
          </a:xfrm>
          <a:prstGeom prst="rect">
            <a:avLst/>
          </a:prstGeom>
          <a:noFill/>
        </p:spPr>
        <p:txBody>
          <a:bodyPr wrap="square" rtlCol="0">
            <a:spAutoFit/>
          </a:bodyPr>
          <a:lstStyle/>
          <a:p>
            <a:pPr marL="0" algn="r" defTabSz="914400" rtl="1" eaLnBrk="1" latinLnBrk="0" hangingPunct="1">
              <a:lnSpc>
                <a:spcPct val="150000"/>
              </a:lnSpc>
            </a:pPr>
            <a:r>
              <a:rPr lang="ar-SA" sz="3200" b="1" dirty="0">
                <a:latin typeface="Microsoft Uighur" panose="02000000000000000000" pitchFamily="2" charset="-78"/>
                <a:cs typeface="Microsoft Uighur" panose="02000000000000000000" pitchFamily="2" charset="-78"/>
              </a:rPr>
              <a:t>الخطوة </a:t>
            </a:r>
            <a:r>
              <a:rPr lang="ar-MA" sz="3200" b="1" dirty="0">
                <a:latin typeface="Microsoft Uighur" panose="02000000000000000000" pitchFamily="2" charset="-78"/>
                <a:cs typeface="Microsoft Uighur" panose="02000000000000000000" pitchFamily="2" charset="-78"/>
              </a:rPr>
              <a:t>الخامسة</a:t>
            </a:r>
            <a:endParaRPr lang="fr-FR" sz="3200" b="1" dirty="0">
              <a:latin typeface="Microsoft Uighur" panose="02000000000000000000" pitchFamily="2" charset="-78"/>
              <a:cs typeface="Microsoft Uighur" panose="02000000000000000000" pitchFamily="2" charset="-78"/>
            </a:endParaRPr>
          </a:p>
        </p:txBody>
      </p:sp>
      <p:sp>
        <p:nvSpPr>
          <p:cNvPr id="7" name="ZoneTexte 6">
            <a:extLst>
              <a:ext uri="{FF2B5EF4-FFF2-40B4-BE49-F238E27FC236}">
                <a16:creationId xmlns:a16="http://schemas.microsoft.com/office/drawing/2014/main" id="{256B3CB6-9A44-2D47-7BC5-9AFE9692103A}"/>
              </a:ext>
            </a:extLst>
          </p:cNvPr>
          <p:cNvSpPr txBox="1"/>
          <p:nvPr/>
        </p:nvSpPr>
        <p:spPr>
          <a:xfrm>
            <a:off x="1205862" y="9073264"/>
            <a:ext cx="9526617" cy="584775"/>
          </a:xfrm>
          <a:prstGeom prst="rect">
            <a:avLst/>
          </a:prstGeom>
          <a:noFill/>
        </p:spPr>
        <p:txBody>
          <a:bodyPr wrap="square" rtlCol="0">
            <a:spAutoFit/>
          </a:bodyPr>
          <a:lstStyle/>
          <a:p>
            <a:pPr algn="r" rtl="1"/>
            <a:r>
              <a:rPr lang="ar-MA" sz="3200" dirty="0">
                <a:latin typeface="Microsoft Uighur" panose="02000000000000000000" pitchFamily="2" charset="-78"/>
                <a:cs typeface="Microsoft Uighur" panose="02000000000000000000" pitchFamily="2" charset="-78"/>
              </a:rPr>
              <a:t>أقرأ النتيجة (الجداء).</a:t>
            </a:r>
            <a:endParaRPr lang="ar-SA" sz="3200" dirty="0">
              <a:latin typeface="Microsoft Uighur" panose="02000000000000000000" pitchFamily="2" charset="-78"/>
              <a:cs typeface="Microsoft Uighur" panose="02000000000000000000" pitchFamily="2" charset="-78"/>
            </a:endParaRPr>
          </a:p>
        </p:txBody>
      </p:sp>
      <p:pic>
        <p:nvPicPr>
          <p:cNvPr id="9" name="Image 8" descr="Une image contenant Rectangle, Post-it, capture d’écran, conception&#10;&#10;Le contenu généré par l’IA peut être incorrect.">
            <a:extLst>
              <a:ext uri="{FF2B5EF4-FFF2-40B4-BE49-F238E27FC236}">
                <a16:creationId xmlns:a16="http://schemas.microsoft.com/office/drawing/2014/main" id="{9B2CC52E-3212-6F07-3DC2-E9B045827576}"/>
              </a:ext>
            </a:extLst>
          </p:cNvPr>
          <p:cNvPicPr>
            <a:picLocks noChangeAspect="1"/>
          </p:cNvPicPr>
          <p:nvPr/>
        </p:nvPicPr>
        <p:blipFill>
          <a:blip r:embed="rId4">
            <a:extLst>
              <a:ext uri="{28A0092B-C50C-407E-A947-70E740481C1C}">
                <a14:useLocalDpi xmlns:a14="http://schemas.microsoft.com/office/drawing/2010/main" val="0"/>
              </a:ext>
            </a:extLst>
          </a:blip>
          <a:srcRect l="9093" t="9429" r="9255" b="73298"/>
          <a:stretch>
            <a:fillRect/>
          </a:stretch>
        </p:blipFill>
        <p:spPr>
          <a:xfrm rot="10800000">
            <a:off x="764166" y="7953985"/>
            <a:ext cx="12339934" cy="886229"/>
          </a:xfrm>
          <a:prstGeom prst="rect">
            <a:avLst/>
          </a:prstGeom>
          <a:ln>
            <a:solidFill>
              <a:srgbClr val="0070C0"/>
            </a:solidFill>
          </a:ln>
        </p:spPr>
      </p:pic>
      <p:sp>
        <p:nvSpPr>
          <p:cNvPr id="13" name="ZoneTexte 12">
            <a:extLst>
              <a:ext uri="{FF2B5EF4-FFF2-40B4-BE49-F238E27FC236}">
                <a16:creationId xmlns:a16="http://schemas.microsoft.com/office/drawing/2014/main" id="{9AB9A88D-1C12-B3AB-6BFB-DA139460A73E}"/>
              </a:ext>
            </a:extLst>
          </p:cNvPr>
          <p:cNvSpPr txBox="1"/>
          <p:nvPr/>
        </p:nvSpPr>
        <p:spPr>
          <a:xfrm>
            <a:off x="10947798" y="7890434"/>
            <a:ext cx="1804188" cy="769441"/>
          </a:xfrm>
          <a:prstGeom prst="rect">
            <a:avLst/>
          </a:prstGeom>
          <a:noFill/>
        </p:spPr>
        <p:txBody>
          <a:bodyPr wrap="square" rtlCol="0">
            <a:spAutoFit/>
          </a:bodyPr>
          <a:lstStyle/>
          <a:p>
            <a:pPr marL="0" algn="r" defTabSz="914400" rtl="1" eaLnBrk="1" latinLnBrk="0" hangingPunct="1">
              <a:lnSpc>
                <a:spcPct val="150000"/>
              </a:lnSpc>
            </a:pPr>
            <a:r>
              <a:rPr lang="ar-SA" sz="3200" b="1" dirty="0">
                <a:latin typeface="Microsoft Uighur" panose="02000000000000000000" pitchFamily="2" charset="-78"/>
                <a:cs typeface="Microsoft Uighur" panose="02000000000000000000" pitchFamily="2" charset="-78"/>
              </a:rPr>
              <a:t>الخطوة </a:t>
            </a:r>
            <a:r>
              <a:rPr lang="ar-MA" sz="3200" b="1" dirty="0">
                <a:latin typeface="Microsoft Uighur" panose="02000000000000000000" pitchFamily="2" charset="-78"/>
                <a:cs typeface="Microsoft Uighur" panose="02000000000000000000" pitchFamily="2" charset="-78"/>
              </a:rPr>
              <a:t>الرابعة</a:t>
            </a:r>
            <a:endParaRPr lang="fr-FR" sz="3200" b="1" dirty="0">
              <a:latin typeface="Microsoft Uighur" panose="02000000000000000000" pitchFamily="2" charset="-78"/>
              <a:cs typeface="Microsoft Uighur" panose="02000000000000000000" pitchFamily="2" charset="-78"/>
            </a:endParaRPr>
          </a:p>
        </p:txBody>
      </p:sp>
      <p:sp>
        <p:nvSpPr>
          <p:cNvPr id="18" name="ZoneTexte 17">
            <a:extLst>
              <a:ext uri="{FF2B5EF4-FFF2-40B4-BE49-F238E27FC236}">
                <a16:creationId xmlns:a16="http://schemas.microsoft.com/office/drawing/2014/main" id="{0AFC4EEE-A80E-1FC2-492B-8DCB618BE03C}"/>
              </a:ext>
            </a:extLst>
          </p:cNvPr>
          <p:cNvSpPr txBox="1"/>
          <p:nvPr/>
        </p:nvSpPr>
        <p:spPr>
          <a:xfrm>
            <a:off x="1116414" y="8104882"/>
            <a:ext cx="9841709" cy="1077218"/>
          </a:xfrm>
          <a:prstGeom prst="rect">
            <a:avLst/>
          </a:prstGeom>
          <a:noFill/>
        </p:spPr>
        <p:txBody>
          <a:bodyPr wrap="square" rtlCol="0">
            <a:spAutoFit/>
          </a:bodyPr>
          <a:lstStyle/>
          <a:p>
            <a:pPr algn="r" rtl="1"/>
            <a:r>
              <a:rPr lang="ar-SA" sz="3200" dirty="0">
                <a:latin typeface="Microsoft Uighur" panose="02000000000000000000" pitchFamily="2" charset="-78"/>
                <a:cs typeface="Microsoft Uighur" panose="02000000000000000000" pitchFamily="2" charset="-78"/>
              </a:rPr>
              <a:t>  </a:t>
            </a:r>
            <a:r>
              <a:rPr lang="ar-MA" sz="3200" dirty="0">
                <a:latin typeface="Microsoft Uighur" panose="02000000000000000000" pitchFamily="2" charset="-78"/>
                <a:cs typeface="Microsoft Uighur" panose="02000000000000000000" pitchFamily="2" charset="-78"/>
              </a:rPr>
              <a:t>أضرب العامل الثاني في مئات العامل الأول وأضيف الاحتفاظ؛</a:t>
            </a:r>
            <a:endParaRPr lang="ar-SA" sz="3200" dirty="0">
              <a:latin typeface="Microsoft Uighur" panose="02000000000000000000" pitchFamily="2" charset="-78"/>
              <a:cs typeface="Microsoft Uighur" panose="02000000000000000000" pitchFamily="2" charset="-78"/>
            </a:endParaRPr>
          </a:p>
          <a:p>
            <a:pPr algn="r" rtl="1"/>
            <a:endParaRPr lang="ar-SA" sz="3200" dirty="0">
              <a:latin typeface="Microsoft Uighur" panose="02000000000000000000" pitchFamily="2" charset="-78"/>
              <a:cs typeface="Microsoft Uighur" panose="02000000000000000000" pitchFamily="2" charset="-78"/>
            </a:endParaRPr>
          </a:p>
        </p:txBody>
      </p:sp>
    </p:spTree>
    <p:extLst>
      <p:ext uri="{BB962C8B-B14F-4D97-AF65-F5344CB8AC3E}">
        <p14:creationId xmlns:p14="http://schemas.microsoft.com/office/powerpoint/2010/main" val="33977701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8B530D-DDFD-12D9-4640-9ECF3F1F4359}"/>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80AD9D85-37D6-EB9D-84B6-509194D261FB}"/>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marL="0" algn="l" defTabSz="685834" rtl="0" eaLnBrk="1" latinLnBrk="0" hangingPunct="1"/>
            <a:endParaRPr lang="fr-MA" sz="1350" dirty="0">
              <a:solidFill>
                <a:prstClr val="black"/>
              </a:solidFill>
              <a:latin typeface="Dosis" pitchFamily="2" charset="0"/>
            </a:endParaRPr>
          </a:p>
        </p:txBody>
      </p:sp>
      <p:sp>
        <p:nvSpPr>
          <p:cNvPr id="4" name="Rectangle : coins arrondis 3">
            <a:extLst>
              <a:ext uri="{FF2B5EF4-FFF2-40B4-BE49-F238E27FC236}">
                <a16:creationId xmlns:a16="http://schemas.microsoft.com/office/drawing/2014/main" id="{F335D8E9-7BF8-3278-5D50-AF7AA4220E37}"/>
              </a:ext>
            </a:extLst>
          </p:cNvPr>
          <p:cNvSpPr/>
          <p:nvPr/>
        </p:nvSpPr>
        <p:spPr>
          <a:xfrm>
            <a:off x="3652888" y="2889589"/>
            <a:ext cx="632140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spcAft>
                <a:spcPts val="900"/>
              </a:spcAft>
              <a:defRPr/>
            </a:pPr>
            <a:endParaRPr lang="fr-FR" b="1" dirty="0">
              <a:solidFill>
                <a:srgbClr val="FFC000"/>
              </a:solidFill>
              <a:latin typeface="Microsoft Uighur" panose="02000000000000000000" pitchFamily="2" charset="-78"/>
              <a:cs typeface="Microsoft Uighur" panose="02000000000000000000" pitchFamily="2" charset="-78"/>
            </a:endParaRPr>
          </a:p>
        </p:txBody>
      </p:sp>
      <p:sp>
        <p:nvSpPr>
          <p:cNvPr id="3" name="TextBox 6">
            <a:extLst>
              <a:ext uri="{FF2B5EF4-FFF2-40B4-BE49-F238E27FC236}">
                <a16:creationId xmlns:a16="http://schemas.microsoft.com/office/drawing/2014/main" id="{D54ADC62-904D-82CA-C736-6BFD98B0F26B}"/>
              </a:ext>
            </a:extLst>
          </p:cNvPr>
          <p:cNvSpPr txBox="1"/>
          <p:nvPr/>
        </p:nvSpPr>
        <p:spPr>
          <a:xfrm>
            <a:off x="1143000" y="4312503"/>
            <a:ext cx="10515600" cy="830997"/>
          </a:xfrm>
          <a:prstGeom prst="rect">
            <a:avLst/>
          </a:prstGeom>
        </p:spPr>
        <p:txBody>
          <a:bodyPr wrap="square" lIns="0" tIns="0" rIns="0" bIns="0" rtlCol="0" anchor="t">
            <a:spAutoFit/>
          </a:bodyPr>
          <a:lstStyle/>
          <a:p>
            <a:pPr algn="ctr" defTabSz="685834" rtl="1"/>
            <a:r>
              <a:rPr lang="ar-MA" sz="5400" dirty="0">
                <a:solidFill>
                  <a:srgbClr val="01070A"/>
                </a:solidFill>
                <a:latin typeface="Microsoft Uighur" panose="02000000000000000000" pitchFamily="2" charset="-78"/>
                <a:cs typeface="Microsoft Uighur" panose="02000000000000000000" pitchFamily="2" charset="-78"/>
              </a:rPr>
              <a:t>التدرب على حل المسائل باستعمال استراتيجية الأسئلة الأربعة</a:t>
            </a:r>
            <a:endParaRPr lang="en-US" sz="5400" dirty="0">
              <a:solidFill>
                <a:srgbClr val="01070A"/>
              </a:solidFill>
              <a:latin typeface="Microsoft Uighur" panose="02000000000000000000" pitchFamily="2" charset="-78"/>
              <a:cs typeface="Microsoft Uighur" panose="02000000000000000000" pitchFamily="2" charset="-78"/>
            </a:endParaRPr>
          </a:p>
        </p:txBody>
      </p:sp>
      <p:sp>
        <p:nvSpPr>
          <p:cNvPr id="6" name="TextBox 6">
            <a:extLst>
              <a:ext uri="{FF2B5EF4-FFF2-40B4-BE49-F238E27FC236}">
                <a16:creationId xmlns:a16="http://schemas.microsoft.com/office/drawing/2014/main" id="{26103261-4696-347D-43E8-827D53102610}"/>
              </a:ext>
            </a:extLst>
          </p:cNvPr>
          <p:cNvSpPr txBox="1"/>
          <p:nvPr/>
        </p:nvSpPr>
        <p:spPr>
          <a:xfrm>
            <a:off x="3870366" y="2596548"/>
            <a:ext cx="5886448" cy="1344599"/>
          </a:xfrm>
          <a:prstGeom prst="rect">
            <a:avLst/>
          </a:prstGeom>
        </p:spPr>
        <p:txBody>
          <a:bodyPr wrap="square" lIns="0" tIns="0" rIns="0" bIns="0" rtlCol="0" anchor="t">
            <a:spAutoFit/>
          </a:bodyPr>
          <a:lstStyle/>
          <a:p>
            <a:pPr marL="0" algn="ctr" defTabSz="685834" rtl="1" eaLnBrk="1" latinLnBrk="0" hangingPunct="1">
              <a:lnSpc>
                <a:spcPts val="11099"/>
              </a:lnSpc>
            </a:pPr>
            <a:r>
              <a:rPr lang="ar-SA" sz="7200" dirty="0">
                <a:solidFill>
                  <a:srgbClr val="01070A"/>
                </a:solidFill>
                <a:latin typeface="Microsoft Uighur" panose="02000000000000000000" pitchFamily="2" charset="-78"/>
                <a:cs typeface="Microsoft Uighur" panose="02000000000000000000" pitchFamily="2" charset="-78"/>
              </a:rPr>
              <a:t>العمليات وحل المسائل</a:t>
            </a:r>
            <a:endParaRPr lang="en-US" sz="7200" dirty="0">
              <a:solidFill>
                <a:srgbClr val="01070A"/>
              </a:solidFill>
              <a:latin typeface="Microsoft Uighur" panose="02000000000000000000" pitchFamily="2" charset="-78"/>
              <a:cs typeface="Microsoft Uighur" panose="02000000000000000000" pitchFamily="2" charset="-78"/>
            </a:endParaRPr>
          </a:p>
        </p:txBody>
      </p:sp>
      <p:pic>
        <p:nvPicPr>
          <p:cNvPr id="18" name="Image 17" descr="Une image contenant capture d’écran, ligne, Graphique, conception&#10;&#10;Le contenu généré par l’IA peut être incorrect.">
            <a:extLst>
              <a:ext uri="{FF2B5EF4-FFF2-40B4-BE49-F238E27FC236}">
                <a16:creationId xmlns:a16="http://schemas.microsoft.com/office/drawing/2014/main" id="{3D18E475-9605-C20E-B443-32242509D76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3400" y="6692094"/>
            <a:ext cx="3785406" cy="3785406"/>
          </a:xfrm>
          <a:prstGeom prst="rect">
            <a:avLst/>
          </a:prstGeom>
        </p:spPr>
      </p:pic>
      <p:pic>
        <p:nvPicPr>
          <p:cNvPr id="5" name="Image 4" descr="Une image contenant Graphique, Caractère coloré, graphisme, Police&#10;&#10;Le contenu généré par l’IA peut être incorrect.">
            <a:extLst>
              <a:ext uri="{FF2B5EF4-FFF2-40B4-BE49-F238E27FC236}">
                <a16:creationId xmlns:a16="http://schemas.microsoft.com/office/drawing/2014/main" id="{1CB5CD5F-DB1D-DEFA-D2ED-72F8C27ADE4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744200" y="7226300"/>
            <a:ext cx="3251200" cy="3251200"/>
          </a:xfrm>
          <a:prstGeom prst="rect">
            <a:avLst/>
          </a:prstGeom>
        </p:spPr>
      </p:pic>
      <p:pic>
        <p:nvPicPr>
          <p:cNvPr id="10" name="Image 9" descr="Une image contenant cercle, capture d’écran, Symétrie, art&#10;&#10;Le contenu généré par l’IA peut être incorrect.">
            <a:extLst>
              <a:ext uri="{FF2B5EF4-FFF2-40B4-BE49-F238E27FC236}">
                <a16:creationId xmlns:a16="http://schemas.microsoft.com/office/drawing/2014/main" id="{06E4964C-E590-F577-4456-3BC7A496378B}"/>
              </a:ext>
            </a:extLst>
          </p:cNvPr>
          <p:cNvPicPr>
            <a:picLocks noChangeAspect="1"/>
          </p:cNvPicPr>
          <p:nvPr/>
        </p:nvPicPr>
        <p:blipFill>
          <a:blip r:embed="rId5">
            <a:extLst>
              <a:ext uri="{28A0092B-C50C-407E-A947-70E740481C1C}">
                <a14:useLocalDpi xmlns:a14="http://schemas.microsoft.com/office/drawing/2010/main" val="0"/>
              </a:ext>
            </a:extLst>
          </a:blip>
          <a:srcRect l="23966" t="4255" r="50434" b="64450"/>
          <a:stretch>
            <a:fillRect/>
          </a:stretch>
        </p:blipFill>
        <p:spPr>
          <a:xfrm>
            <a:off x="5593596" y="5600700"/>
            <a:ext cx="2265336" cy="2769269"/>
          </a:xfrm>
          <a:prstGeom prst="rect">
            <a:avLst/>
          </a:prstGeom>
        </p:spPr>
      </p:pic>
    </p:spTree>
    <p:extLst>
      <p:ext uri="{BB962C8B-B14F-4D97-AF65-F5344CB8AC3E}">
        <p14:creationId xmlns:p14="http://schemas.microsoft.com/office/powerpoint/2010/main" val="38021949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37CFFD-D22B-68B6-5FBC-AD50328A278B}"/>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87783297-3CF2-D0B8-3FD6-C91A5D6D7975}"/>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4FED9F8F-061B-9547-C090-2A20178F3131}"/>
              </a:ext>
            </a:extLst>
          </p:cNvPr>
          <p:cNvSpPr/>
          <p:nvPr/>
        </p:nvSpPr>
        <p:spPr>
          <a:xfrm>
            <a:off x="275852" y="2802954"/>
            <a:ext cx="13164293" cy="7141146"/>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7C8D2699-2238-AD67-2CA3-3548D3239D1A}"/>
              </a:ext>
            </a:extLst>
          </p:cNvPr>
          <p:cNvSpPr/>
          <p:nvPr/>
        </p:nvSpPr>
        <p:spPr>
          <a:xfrm>
            <a:off x="-1" y="644347"/>
            <a:ext cx="13716001" cy="1832153"/>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5B0174F8-68CE-2E36-4923-05B19970F70E}"/>
              </a:ext>
            </a:extLst>
          </p:cNvPr>
          <p:cNvSpPr txBox="1"/>
          <p:nvPr/>
        </p:nvSpPr>
        <p:spPr>
          <a:xfrm>
            <a:off x="1905000" y="863026"/>
            <a:ext cx="10534617" cy="861774"/>
          </a:xfrm>
          <a:prstGeom prst="rect">
            <a:avLst/>
          </a:prstGeom>
          <a:noFill/>
        </p:spPr>
        <p:txBody>
          <a:bodyPr wrap="square" rtlCol="0">
            <a:spAutoFit/>
          </a:bodyPr>
          <a:lstStyle/>
          <a:p>
            <a:pPr marL="0" lvl="1" algn="r" defTabSz="685834" rtl="1">
              <a:lnSpc>
                <a:spcPts val="3017"/>
              </a:lnSpc>
              <a:spcBef>
                <a:spcPct val="0"/>
              </a:spcBef>
            </a:pPr>
            <a:r>
              <a:rPr lang="ar-SA" sz="3200" dirty="0">
                <a:solidFill>
                  <a:prstClr val="white">
                    <a:lumMod val="65000"/>
                  </a:prstClr>
                </a:solidFill>
                <a:latin typeface="Microsoft Uighur" panose="02000000000000000000" pitchFamily="2" charset="-78"/>
                <a:cs typeface="Microsoft Uighur" panose="02000000000000000000" pitchFamily="2" charset="-78"/>
              </a:rPr>
              <a:t>تابعوا معي سأقرأ المسألة </a:t>
            </a:r>
          </a:p>
          <a:p>
            <a:pPr marL="342900" lvl="1" indent="-342900" algn="r" defTabSz="685834" rtl="1">
              <a:lnSpc>
                <a:spcPts val="3017"/>
              </a:lnSpc>
              <a:spcBef>
                <a:spcPct val="0"/>
              </a:spcBef>
              <a:buFont typeface="Arial" panose="020B0604020202020204" pitchFamily="34" charset="0"/>
              <a:buChar char="•"/>
            </a:pPr>
            <a:r>
              <a:rPr lang="ar-SA" sz="2400" dirty="0">
                <a:solidFill>
                  <a:prstClr val="white">
                    <a:lumMod val="65000"/>
                  </a:prstClr>
                </a:solidFill>
                <a:latin typeface="Microsoft Uighur" panose="02000000000000000000" pitchFamily="2" charset="-78"/>
                <a:cs typeface="Microsoft Uighur" panose="02000000000000000000" pitchFamily="2" charset="-78"/>
              </a:rPr>
              <a:t> تعرض المسألة على المسلاط العاكس ويقرأها الأستاذ قراءة واضحة ومتأنية.</a:t>
            </a:r>
          </a:p>
        </p:txBody>
      </p:sp>
      <p:sp>
        <p:nvSpPr>
          <p:cNvPr id="3" name="Freeform 8">
            <a:extLst>
              <a:ext uri="{FF2B5EF4-FFF2-40B4-BE49-F238E27FC236}">
                <a16:creationId xmlns:a16="http://schemas.microsoft.com/office/drawing/2014/main" id="{E91BFBBD-7DFF-E309-3F0E-E3CA7A64D134}"/>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310ED185-DD67-D569-876D-2CC3F4445411}"/>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13" name="Rectangle : coins arrondis 4">
            <a:extLst>
              <a:ext uri="{FF2B5EF4-FFF2-40B4-BE49-F238E27FC236}">
                <a16:creationId xmlns:a16="http://schemas.microsoft.com/office/drawing/2014/main" id="{1A031717-73CD-0951-20C9-8369B8428738}"/>
              </a:ext>
            </a:extLst>
          </p:cNvPr>
          <p:cNvSpPr/>
          <p:nvPr/>
        </p:nvSpPr>
        <p:spPr>
          <a:xfrm>
            <a:off x="1676400" y="4119717"/>
            <a:ext cx="9580751" cy="4674527"/>
          </a:xfrm>
          <a:prstGeom prst="roundRect">
            <a:avLst/>
          </a:prstGeom>
          <a:noFill/>
          <a:ln>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rtl="1"/>
            <a:r>
              <a:rPr lang="ar-MA" sz="8000" dirty="0">
                <a:solidFill>
                  <a:schemeClr val="tx1"/>
                </a:solidFill>
                <a:latin typeface="Microsoft Uighur" panose="02000000000000000000" pitchFamily="2" charset="-78"/>
                <a:cs typeface="Microsoft Uighur" panose="02000000000000000000" pitchFamily="2" charset="-78"/>
              </a:rPr>
              <a:t>يملك فلاح 113 دجاجة، تبيض كل واحدة 6 بيضات في الأسبوع.</a:t>
            </a:r>
            <a:endParaRPr lang="fr-FR" sz="8000" dirty="0">
              <a:solidFill>
                <a:schemeClr val="tx1"/>
              </a:solidFill>
              <a:latin typeface="Microsoft Uighur" panose="02000000000000000000" pitchFamily="2" charset="-78"/>
              <a:cs typeface="Microsoft Uighur" panose="02000000000000000000" pitchFamily="2" charset="-78"/>
            </a:endParaRPr>
          </a:p>
          <a:p>
            <a:pPr algn="r" rtl="1"/>
            <a:r>
              <a:rPr lang="ar-MA" sz="8000" dirty="0">
                <a:solidFill>
                  <a:schemeClr val="tx1"/>
                </a:solidFill>
                <a:latin typeface="Microsoft Uighur" panose="02000000000000000000" pitchFamily="2" charset="-78"/>
                <a:cs typeface="Microsoft Uighur" panose="02000000000000000000" pitchFamily="2" charset="-78"/>
              </a:rPr>
              <a:t>ما هو عدد البيض الذي يجمعه في كل أسبوع؟</a:t>
            </a:r>
          </a:p>
        </p:txBody>
      </p:sp>
      <p:pic>
        <p:nvPicPr>
          <p:cNvPr id="4" name="Image 3" descr="Une image contenant cercle, capture d’écran, Symétrie, art&#10;&#10;Le contenu généré par l’IA peut être incorrect.">
            <a:extLst>
              <a:ext uri="{FF2B5EF4-FFF2-40B4-BE49-F238E27FC236}">
                <a16:creationId xmlns:a16="http://schemas.microsoft.com/office/drawing/2014/main" id="{19C6A2EB-F020-E434-DC09-6A9546C0245A}"/>
              </a:ext>
            </a:extLst>
          </p:cNvPr>
          <p:cNvPicPr>
            <a:picLocks noChangeAspect="1"/>
          </p:cNvPicPr>
          <p:nvPr/>
        </p:nvPicPr>
        <p:blipFill>
          <a:blip r:embed="rId4">
            <a:extLst>
              <a:ext uri="{28A0092B-C50C-407E-A947-70E740481C1C}">
                <a14:useLocalDpi xmlns:a14="http://schemas.microsoft.com/office/drawing/2010/main" val="0"/>
              </a:ext>
            </a:extLst>
          </a:blip>
          <a:srcRect l="24741" t="6698" r="51095" b="64450"/>
          <a:stretch>
            <a:fillRect/>
          </a:stretch>
        </p:blipFill>
        <p:spPr>
          <a:xfrm>
            <a:off x="591614" y="1058801"/>
            <a:ext cx="887015" cy="1059050"/>
          </a:xfrm>
          <a:prstGeom prst="rect">
            <a:avLst/>
          </a:prstGeom>
        </p:spPr>
      </p:pic>
    </p:spTree>
    <p:extLst>
      <p:ext uri="{BB962C8B-B14F-4D97-AF65-F5344CB8AC3E}">
        <p14:creationId xmlns:p14="http://schemas.microsoft.com/office/powerpoint/2010/main" val="334380371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5541DB-EB1A-F23F-45D0-500D2EF7ECAC}"/>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6C60BDB6-22FD-B048-EA5F-F53EE3E43C30}"/>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C374577-FDCB-6295-0D15-BB2DFD6D896B}"/>
              </a:ext>
            </a:extLst>
          </p:cNvPr>
          <p:cNvSpPr/>
          <p:nvPr/>
        </p:nvSpPr>
        <p:spPr>
          <a:xfrm>
            <a:off x="275852" y="2802954"/>
            <a:ext cx="13164293" cy="7141146"/>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234BFD71-C61E-D28C-1118-8DBE310FFFAF}"/>
              </a:ext>
            </a:extLst>
          </p:cNvPr>
          <p:cNvSpPr/>
          <p:nvPr/>
        </p:nvSpPr>
        <p:spPr>
          <a:xfrm>
            <a:off x="-1" y="644347"/>
            <a:ext cx="13716001" cy="1832153"/>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19F7067C-FE0B-28CE-EE19-06FA5CE5773E}"/>
              </a:ext>
            </a:extLst>
          </p:cNvPr>
          <p:cNvSpPr txBox="1"/>
          <p:nvPr/>
        </p:nvSpPr>
        <p:spPr>
          <a:xfrm>
            <a:off x="1447800" y="863026"/>
            <a:ext cx="10991817" cy="1246495"/>
          </a:xfrm>
          <a:prstGeom prst="rect">
            <a:avLst/>
          </a:prstGeom>
          <a:noFill/>
        </p:spPr>
        <p:txBody>
          <a:bodyPr wrap="square" rtlCol="0">
            <a:spAutoFit/>
          </a:bodyPr>
          <a:lstStyle/>
          <a:p>
            <a:pPr marL="0" lvl="1" algn="r" defTabSz="685834" rtl="1">
              <a:lnSpc>
                <a:spcPts val="3017"/>
              </a:lnSpc>
              <a:spcBef>
                <a:spcPct val="0"/>
              </a:spcBef>
            </a:pPr>
            <a:r>
              <a:rPr lang="ar-SA" sz="3200" dirty="0">
                <a:latin typeface="Microsoft Uighur" panose="02000000000000000000" pitchFamily="2" charset="-78"/>
                <a:cs typeface="Microsoft Uighur" panose="02000000000000000000" pitchFamily="2" charset="-78"/>
              </a:rPr>
              <a:t>أغمضوا أعينكم وحاولوا تخيل المسألة.</a:t>
            </a:r>
          </a:p>
          <a:p>
            <a:pPr marL="342900" lvl="1" indent="-342900" algn="r" defTabSz="685834" rtl="1">
              <a:lnSpc>
                <a:spcPts val="3017"/>
              </a:lnSpc>
              <a:spcBef>
                <a:spcPct val="0"/>
              </a:spcBef>
              <a:buFont typeface="Arial" panose="020B0604020202020204" pitchFamily="34" charset="0"/>
              <a:buChar char="•"/>
            </a:pPr>
            <a:r>
              <a:rPr lang="ar-SA" sz="2400" dirty="0">
                <a:solidFill>
                  <a:prstClr val="white">
                    <a:lumMod val="65000"/>
                  </a:prstClr>
                </a:solidFill>
                <a:latin typeface="Microsoft Uighur" panose="02000000000000000000" pitchFamily="2" charset="-78"/>
                <a:cs typeface="Microsoft Uighur" panose="02000000000000000000" pitchFamily="2" charset="-78"/>
              </a:rPr>
              <a:t>يطرح الأستاذ  سلسلة من الأسئلة لمساعدة المتعلمين على فهم المسألة والتعرف على العملية المناسبة.</a:t>
            </a:r>
          </a:p>
          <a:p>
            <a:pPr marL="342900" lvl="1" indent="-342900" algn="r" defTabSz="685834" rtl="1">
              <a:lnSpc>
                <a:spcPts val="3017"/>
              </a:lnSpc>
              <a:spcBef>
                <a:spcPct val="0"/>
              </a:spcBef>
              <a:buFont typeface="Arial" panose="020B0604020202020204" pitchFamily="34" charset="0"/>
              <a:buChar char="•"/>
            </a:pPr>
            <a:r>
              <a:rPr lang="ar-SA" sz="2400" dirty="0">
                <a:solidFill>
                  <a:prstClr val="white">
                    <a:lumMod val="65000"/>
                  </a:prstClr>
                </a:solidFill>
                <a:latin typeface="Microsoft Uighur" panose="02000000000000000000" pitchFamily="2" charset="-78"/>
                <a:cs typeface="Microsoft Uighur" panose="02000000000000000000" pitchFamily="2" charset="-78"/>
              </a:rPr>
              <a:t> مثلا : عدد شخصيات المسالة؟ عدد خشيبات كل واحد؟ من لديه أكبر عدد من الخشيبات؟ من أعطى  الخشيبات؟ لمن؟</a:t>
            </a:r>
            <a:endParaRPr lang="fr-FR" sz="24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1BFE3053-8428-0CA4-A31B-BA7F4B7398A2}"/>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EC0E4C6D-AAA7-1F7B-B51A-B4B71C4209E0}"/>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pic>
        <p:nvPicPr>
          <p:cNvPr id="6" name="Image 5" descr="Une image contenant Visage humain, garçon, jeune enfant, clipart&#10;&#10;Le contenu généré par l’IA peut être incorrect.">
            <a:extLst>
              <a:ext uri="{FF2B5EF4-FFF2-40B4-BE49-F238E27FC236}">
                <a16:creationId xmlns:a16="http://schemas.microsoft.com/office/drawing/2014/main" id="{621C1C4E-8385-CC6E-2769-9EB21903B68E}"/>
              </a:ext>
            </a:extLst>
          </p:cNvPr>
          <p:cNvPicPr>
            <a:picLocks noChangeAspect="1"/>
          </p:cNvPicPr>
          <p:nvPr/>
        </p:nvPicPr>
        <p:blipFill>
          <a:blip r:embed="rId4">
            <a:extLst>
              <a:ext uri="{28A0092B-C50C-407E-A947-70E740481C1C}">
                <a14:useLocalDpi xmlns:a14="http://schemas.microsoft.com/office/drawing/2010/main" val="0"/>
              </a:ext>
            </a:extLst>
          </a:blip>
          <a:srcRect l="22549" t="6792" r="22549" b="30223"/>
          <a:stretch>
            <a:fillRect/>
          </a:stretch>
        </p:blipFill>
        <p:spPr>
          <a:xfrm>
            <a:off x="3271481" y="3771900"/>
            <a:ext cx="7173037" cy="4651184"/>
          </a:xfrm>
          <a:prstGeom prst="rect">
            <a:avLst/>
          </a:prstGeom>
        </p:spPr>
      </p:pic>
    </p:spTree>
    <p:extLst>
      <p:ext uri="{BB962C8B-B14F-4D97-AF65-F5344CB8AC3E}">
        <p14:creationId xmlns:p14="http://schemas.microsoft.com/office/powerpoint/2010/main" val="144436486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89F599-00F4-FDA3-FA4A-A009DD87740C}"/>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D0435E0C-E4A9-9C1D-4290-0D8B5C0AECE3}"/>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685834">
              <a:defRPr/>
            </a:pPr>
            <a:endParaRPr lang="fr-MA" sz="1350" dirty="0">
              <a:solidFill>
                <a:prstClr val="black"/>
              </a:solidFill>
              <a:latin typeface="Dosis" pitchFamily="2" charset="0"/>
            </a:endParaRPr>
          </a:p>
        </p:txBody>
      </p:sp>
      <p:grpSp>
        <p:nvGrpSpPr>
          <p:cNvPr id="3" name="Group 3">
            <a:extLst>
              <a:ext uri="{FF2B5EF4-FFF2-40B4-BE49-F238E27FC236}">
                <a16:creationId xmlns:a16="http://schemas.microsoft.com/office/drawing/2014/main" id="{DD4814E5-102A-A987-FAFC-15EFB9556B39}"/>
              </a:ext>
            </a:extLst>
          </p:cNvPr>
          <p:cNvGrpSpPr/>
          <p:nvPr/>
        </p:nvGrpSpPr>
        <p:grpSpPr>
          <a:xfrm>
            <a:off x="857250" y="1180450"/>
            <a:ext cx="12001500" cy="7926101"/>
            <a:chOff x="0" y="0"/>
            <a:chExt cx="3895412" cy="2555175"/>
          </a:xfrm>
        </p:grpSpPr>
        <p:sp>
          <p:nvSpPr>
            <p:cNvPr id="4" name="Freeform 4">
              <a:extLst>
                <a:ext uri="{FF2B5EF4-FFF2-40B4-BE49-F238E27FC236}">
                  <a16:creationId xmlns:a16="http://schemas.microsoft.com/office/drawing/2014/main" id="{5FD21565-12C8-EB42-B72F-877F6C6F792D}"/>
                </a:ext>
              </a:extLst>
            </p:cNvPr>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marL="0" algn="r" defTabSz="685834" rtl="1" eaLnBrk="1" latinLnBrk="0" hangingPunct="1">
                <a:defRPr/>
              </a:pPr>
              <a:endParaRPr lang="fr-MA" sz="1350" dirty="0">
                <a:solidFill>
                  <a:prstClr val="black"/>
                </a:solidFill>
                <a:latin typeface="Dosis" pitchFamily="2" charset="0"/>
              </a:endParaRPr>
            </a:p>
          </p:txBody>
        </p:sp>
        <p:sp>
          <p:nvSpPr>
            <p:cNvPr id="5" name="TextBox 5">
              <a:extLst>
                <a:ext uri="{FF2B5EF4-FFF2-40B4-BE49-F238E27FC236}">
                  <a16:creationId xmlns:a16="http://schemas.microsoft.com/office/drawing/2014/main" id="{CDF60436-7E7F-8D56-69AF-39103AA8156E}"/>
                </a:ext>
              </a:extLst>
            </p:cNvPr>
            <p:cNvSpPr txBox="1"/>
            <p:nvPr/>
          </p:nvSpPr>
          <p:spPr>
            <a:xfrm>
              <a:off x="0" y="-47625"/>
              <a:ext cx="812800" cy="860425"/>
            </a:xfrm>
            <a:prstGeom prst="rect">
              <a:avLst/>
            </a:prstGeom>
          </p:spPr>
          <p:txBody>
            <a:bodyPr lIns="38101" tIns="38101" rIns="38101" bIns="38101" rtlCol="0" anchor="ctr"/>
            <a:lstStyle/>
            <a:p>
              <a:pPr marL="0" algn="ctr" defTabSz="685834" rtl="1" eaLnBrk="1" latinLnBrk="0" hangingPunct="1">
                <a:lnSpc>
                  <a:spcPts val="2409"/>
                </a:lnSpc>
                <a:defRPr/>
              </a:pPr>
              <a:endParaRPr sz="1350" dirty="0">
                <a:solidFill>
                  <a:prstClr val="black"/>
                </a:solidFill>
                <a:latin typeface="Dosis" pitchFamily="2" charset="0"/>
              </a:endParaRPr>
            </a:p>
          </p:txBody>
        </p:sp>
      </p:grpSp>
      <p:sp>
        <p:nvSpPr>
          <p:cNvPr id="7" name="Freeform 7">
            <a:extLst>
              <a:ext uri="{FF2B5EF4-FFF2-40B4-BE49-F238E27FC236}">
                <a16:creationId xmlns:a16="http://schemas.microsoft.com/office/drawing/2014/main" id="{E2F9A610-BE0D-058D-D156-87C0444C7481}"/>
              </a:ext>
            </a:extLst>
          </p:cNvPr>
          <p:cNvSpPr/>
          <p:nvPr/>
        </p:nvSpPr>
        <p:spPr>
          <a:xfrm>
            <a:off x="1179966" y="571500"/>
            <a:ext cx="929375" cy="89220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685834">
              <a:defRPr/>
            </a:pPr>
            <a:endParaRPr lang="fr-MA" sz="1350" dirty="0">
              <a:solidFill>
                <a:prstClr val="black"/>
              </a:solidFill>
              <a:latin typeface="Dosis" pitchFamily="2" charset="0"/>
            </a:endParaRPr>
          </a:p>
        </p:txBody>
      </p:sp>
      <p:sp>
        <p:nvSpPr>
          <p:cNvPr id="11" name="Rectangle : coins arrondis 10">
            <a:extLst>
              <a:ext uri="{FF2B5EF4-FFF2-40B4-BE49-F238E27FC236}">
                <a16:creationId xmlns:a16="http://schemas.microsoft.com/office/drawing/2014/main" id="{13DF67D6-7EAF-6CFE-830B-1F7FDA61819C}"/>
              </a:ext>
            </a:extLst>
          </p:cNvPr>
          <p:cNvSpPr/>
          <p:nvPr/>
        </p:nvSpPr>
        <p:spPr>
          <a:xfrm>
            <a:off x="3659197" y="719742"/>
            <a:ext cx="632140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514402" rtl="1" eaLnBrk="1" latinLnBrk="0" hangingPunct="1">
              <a:lnSpc>
                <a:spcPts val="3149"/>
              </a:lnSpc>
              <a:defRPr/>
            </a:pPr>
            <a:endParaRPr lang="fr-FR" sz="3200" b="1" dirty="0">
              <a:solidFill>
                <a:srgbClr val="106585"/>
              </a:solidFill>
              <a:latin typeface="Microsoft Uighur" panose="02000000000000000000" pitchFamily="2" charset="-78"/>
              <a:cs typeface="Microsoft Uighur" panose="02000000000000000000" pitchFamily="2" charset="-78"/>
            </a:endParaRPr>
          </a:p>
        </p:txBody>
      </p:sp>
      <p:sp>
        <p:nvSpPr>
          <p:cNvPr id="10" name="ZoneTexte 9">
            <a:extLst>
              <a:ext uri="{FF2B5EF4-FFF2-40B4-BE49-F238E27FC236}">
                <a16:creationId xmlns:a16="http://schemas.microsoft.com/office/drawing/2014/main" id="{9DD593B7-2586-F456-0DDC-342CCF5056E8}"/>
              </a:ext>
            </a:extLst>
          </p:cNvPr>
          <p:cNvSpPr txBox="1"/>
          <p:nvPr/>
        </p:nvSpPr>
        <p:spPr>
          <a:xfrm>
            <a:off x="1017179" y="661889"/>
            <a:ext cx="11681640" cy="1015663"/>
          </a:xfrm>
          <a:prstGeom prst="rect">
            <a:avLst/>
          </a:prstGeom>
          <a:noFill/>
        </p:spPr>
        <p:txBody>
          <a:bodyPr wrap="square" rtlCol="0">
            <a:spAutoFit/>
          </a:bodyPr>
          <a:lstStyle/>
          <a:p>
            <a:pPr algn="ctr" defTabSz="685834" rtl="1">
              <a:spcAft>
                <a:spcPts val="900"/>
              </a:spcAft>
              <a:defRPr/>
            </a:pPr>
            <a:r>
              <a:rPr lang="ar-MA" sz="6000" b="1" dirty="0">
                <a:solidFill>
                  <a:srgbClr val="106585"/>
                </a:solidFill>
                <a:latin typeface="Microsoft Uighur" panose="02000000000000000000" pitchFamily="2" charset="-78"/>
                <a:cs typeface="Microsoft Uighur" panose="02000000000000000000" pitchFamily="2" charset="-78"/>
              </a:rPr>
              <a:t>أهداف الحصة</a:t>
            </a:r>
            <a:endParaRPr lang="fr-FR" sz="4000" b="1" dirty="0">
              <a:solidFill>
                <a:srgbClr val="106585"/>
              </a:solidFill>
              <a:latin typeface="Microsoft Uighur" panose="02000000000000000000" pitchFamily="2" charset="-78"/>
              <a:cs typeface="Microsoft Uighur" panose="02000000000000000000" pitchFamily="2" charset="-78"/>
            </a:endParaRPr>
          </a:p>
        </p:txBody>
      </p:sp>
      <p:grpSp>
        <p:nvGrpSpPr>
          <p:cNvPr id="12" name="Groupe 11">
            <a:extLst>
              <a:ext uri="{FF2B5EF4-FFF2-40B4-BE49-F238E27FC236}">
                <a16:creationId xmlns:a16="http://schemas.microsoft.com/office/drawing/2014/main" id="{74E3D1F8-4B33-7A8D-6BB2-F6454707EBCF}"/>
              </a:ext>
            </a:extLst>
          </p:cNvPr>
          <p:cNvGrpSpPr/>
          <p:nvPr/>
        </p:nvGrpSpPr>
        <p:grpSpPr>
          <a:xfrm>
            <a:off x="2159626" y="4882189"/>
            <a:ext cx="9396747" cy="2104846"/>
            <a:chOff x="3302073" y="4600550"/>
            <a:chExt cx="9396747" cy="2104846"/>
          </a:xfrm>
        </p:grpSpPr>
        <p:sp>
          <p:nvSpPr>
            <p:cNvPr id="13" name="Freeform 17">
              <a:extLst>
                <a:ext uri="{FF2B5EF4-FFF2-40B4-BE49-F238E27FC236}">
                  <a16:creationId xmlns:a16="http://schemas.microsoft.com/office/drawing/2014/main" id="{FCBEC643-78F8-1193-F1FA-9568B81A17FB}"/>
                </a:ext>
              </a:extLst>
            </p:cNvPr>
            <p:cNvSpPr/>
            <p:nvPr/>
          </p:nvSpPr>
          <p:spPr>
            <a:xfrm>
              <a:off x="3302073" y="4600550"/>
              <a:ext cx="9396747" cy="2104846"/>
            </a:xfrm>
            <a:custGeom>
              <a:avLst/>
              <a:gdLst/>
              <a:ahLst/>
              <a:cxnLst/>
              <a:rect l="l" t="t" r="r" b="b"/>
              <a:pathLst>
                <a:path w="3062465" h="1213150">
                  <a:moveTo>
                    <a:pt x="0" y="0"/>
                  </a:moveTo>
                  <a:lnTo>
                    <a:pt x="3062465" y="0"/>
                  </a:lnTo>
                  <a:lnTo>
                    <a:pt x="3062465" y="1213150"/>
                  </a:lnTo>
                  <a:lnTo>
                    <a:pt x="0" y="1213150"/>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pPr marL="0" algn="r" defTabSz="685834" rtl="1" eaLnBrk="1" latinLnBrk="0" hangingPunct="1">
                <a:defRPr/>
              </a:pPr>
              <a:endParaRPr lang="fr-MA" sz="1000" dirty="0">
                <a:solidFill>
                  <a:prstClr val="black"/>
                </a:solidFill>
                <a:latin typeface="Dosis" pitchFamily="2" charset="0"/>
              </a:endParaRPr>
            </a:p>
          </p:txBody>
        </p:sp>
        <p:sp>
          <p:nvSpPr>
            <p:cNvPr id="14" name="Freeform 17">
              <a:extLst>
                <a:ext uri="{FF2B5EF4-FFF2-40B4-BE49-F238E27FC236}">
                  <a16:creationId xmlns:a16="http://schemas.microsoft.com/office/drawing/2014/main" id="{3CABE8C1-384F-02C7-CC68-30F17B21EDB2}"/>
                </a:ext>
              </a:extLst>
            </p:cNvPr>
            <p:cNvSpPr/>
            <p:nvPr/>
          </p:nvSpPr>
          <p:spPr>
            <a:xfrm>
              <a:off x="3407728" y="4676599"/>
              <a:ext cx="637296" cy="2028797"/>
            </a:xfrm>
            <a:custGeom>
              <a:avLst/>
              <a:gdLst/>
              <a:ahLst/>
              <a:cxnLst/>
              <a:rect l="l" t="t" r="r" b="b"/>
              <a:pathLst>
                <a:path w="3062465" h="1213150">
                  <a:moveTo>
                    <a:pt x="0" y="0"/>
                  </a:moveTo>
                  <a:lnTo>
                    <a:pt x="3062465" y="0"/>
                  </a:lnTo>
                  <a:lnTo>
                    <a:pt x="3062465" y="1213150"/>
                  </a:lnTo>
                  <a:lnTo>
                    <a:pt x="0" y="1213150"/>
                  </a:lnTo>
                  <a:lnTo>
                    <a:pt x="0" y="0"/>
                  </a:lnTo>
                  <a:close/>
                </a:path>
              </a:pathLst>
            </a:custGeom>
            <a:blipFill>
              <a:blip r:embed="rId5">
                <a:extLst>
                  <a:ext uri="{96DAC541-7B7A-43D3-8B79-37D633B846F1}">
                    <asvg:svgBlip xmlns:asvg="http://schemas.microsoft.com/office/drawing/2016/SVG/main" r:embed="rId6"/>
                  </a:ext>
                </a:extLst>
              </a:blip>
              <a:stretch>
                <a:fillRect l="-109199" t="-6937" r="-896458" b="-829367"/>
              </a:stretch>
            </a:blipFill>
          </p:spPr>
          <p:txBody>
            <a:bodyPr/>
            <a:lstStyle/>
            <a:p>
              <a:pPr defTabSz="685834">
                <a:defRPr/>
              </a:pPr>
              <a:endParaRPr lang="fr-MA" sz="1000" dirty="0">
                <a:solidFill>
                  <a:prstClr val="black"/>
                </a:solidFill>
                <a:latin typeface="Dosis" pitchFamily="2" charset="0"/>
              </a:endParaRPr>
            </a:p>
          </p:txBody>
        </p:sp>
        <p:pic>
          <p:nvPicPr>
            <p:cNvPr id="16" name="Image 15">
              <a:extLst>
                <a:ext uri="{FF2B5EF4-FFF2-40B4-BE49-F238E27FC236}">
                  <a16:creationId xmlns:a16="http://schemas.microsoft.com/office/drawing/2014/main" id="{8244530C-0879-6E64-DAD8-886EDAF88A99}"/>
                </a:ext>
              </a:extLst>
            </p:cNvPr>
            <p:cNvPicPr>
              <a:picLocks noChangeAspect="1"/>
            </p:cNvPicPr>
            <p:nvPr/>
          </p:nvPicPr>
          <p:blipFill>
            <a:blip r:embed="rId7"/>
            <a:stretch>
              <a:fillRect/>
            </a:stretch>
          </p:blipFill>
          <p:spPr>
            <a:xfrm>
              <a:off x="12041237" y="5462275"/>
              <a:ext cx="455010" cy="466386"/>
            </a:xfrm>
            <a:prstGeom prst="rect">
              <a:avLst/>
            </a:prstGeom>
          </p:spPr>
        </p:pic>
      </p:grpSp>
      <p:sp>
        <p:nvSpPr>
          <p:cNvPr id="18" name="ZoneTexte 17">
            <a:extLst>
              <a:ext uri="{FF2B5EF4-FFF2-40B4-BE49-F238E27FC236}">
                <a16:creationId xmlns:a16="http://schemas.microsoft.com/office/drawing/2014/main" id="{A60EB4CD-8501-B0B2-44AA-BF9E545C4A1C}"/>
              </a:ext>
            </a:extLst>
          </p:cNvPr>
          <p:cNvSpPr txBox="1"/>
          <p:nvPr/>
        </p:nvSpPr>
        <p:spPr>
          <a:xfrm>
            <a:off x="2667000" y="4926897"/>
            <a:ext cx="7920120" cy="707886"/>
          </a:xfrm>
          <a:prstGeom prst="rect">
            <a:avLst/>
          </a:prstGeom>
          <a:noFill/>
        </p:spPr>
        <p:txBody>
          <a:bodyPr wrap="square" rtlCol="0">
            <a:spAutoFit/>
          </a:bodyPr>
          <a:lstStyle/>
          <a:p>
            <a:pPr marL="0" algn="r" defTabSz="914400" rtl="1" eaLnBrk="1" latinLnBrk="0" hangingPunct="1"/>
            <a:r>
              <a:rPr lang="ar-MA" sz="4000" dirty="0">
                <a:latin typeface="Microsoft Uighur" panose="02000000000000000000" pitchFamily="2" charset="-78"/>
                <a:cs typeface="Microsoft Uighur" panose="02000000000000000000" pitchFamily="2" charset="-78"/>
              </a:rPr>
              <a:t>قراءة وكتابة وتثميل الأعداد من 0 إلى  999999 باستعمال النقود</a:t>
            </a:r>
            <a:endParaRPr lang="fr-FR" sz="4000" dirty="0">
              <a:latin typeface="Microsoft Uighur" panose="02000000000000000000" pitchFamily="2" charset="-78"/>
              <a:cs typeface="Microsoft Uighur" panose="02000000000000000000" pitchFamily="2" charset="-78"/>
            </a:endParaRPr>
          </a:p>
        </p:txBody>
      </p:sp>
      <p:pic>
        <p:nvPicPr>
          <p:cNvPr id="19" name="Image 18">
            <a:extLst>
              <a:ext uri="{FF2B5EF4-FFF2-40B4-BE49-F238E27FC236}">
                <a16:creationId xmlns:a16="http://schemas.microsoft.com/office/drawing/2014/main" id="{4686CDB9-DF0F-95D5-CE08-2FD9B9B56CBD}"/>
              </a:ext>
            </a:extLst>
          </p:cNvPr>
          <p:cNvPicPr>
            <a:picLocks noChangeAspect="1"/>
          </p:cNvPicPr>
          <p:nvPr/>
        </p:nvPicPr>
        <p:blipFill>
          <a:blip r:embed="rId7"/>
          <a:stretch>
            <a:fillRect/>
          </a:stretch>
        </p:blipFill>
        <p:spPr>
          <a:xfrm>
            <a:off x="10898790" y="5143500"/>
            <a:ext cx="455010" cy="466386"/>
          </a:xfrm>
          <a:prstGeom prst="rect">
            <a:avLst/>
          </a:prstGeom>
        </p:spPr>
      </p:pic>
      <p:pic>
        <p:nvPicPr>
          <p:cNvPr id="20" name="Image 19">
            <a:extLst>
              <a:ext uri="{FF2B5EF4-FFF2-40B4-BE49-F238E27FC236}">
                <a16:creationId xmlns:a16="http://schemas.microsoft.com/office/drawing/2014/main" id="{3AF5D68F-3DCC-950A-5331-536C30389F52}"/>
              </a:ext>
            </a:extLst>
          </p:cNvPr>
          <p:cNvPicPr>
            <a:picLocks noChangeAspect="1"/>
          </p:cNvPicPr>
          <p:nvPr/>
        </p:nvPicPr>
        <p:blipFill>
          <a:blip r:embed="rId7"/>
          <a:stretch>
            <a:fillRect/>
          </a:stretch>
        </p:blipFill>
        <p:spPr>
          <a:xfrm>
            <a:off x="10898790" y="6277314"/>
            <a:ext cx="455010" cy="466386"/>
          </a:xfrm>
          <a:prstGeom prst="rect">
            <a:avLst/>
          </a:prstGeom>
        </p:spPr>
      </p:pic>
      <p:sp>
        <p:nvSpPr>
          <p:cNvPr id="21" name="ZoneTexte 20">
            <a:extLst>
              <a:ext uri="{FF2B5EF4-FFF2-40B4-BE49-F238E27FC236}">
                <a16:creationId xmlns:a16="http://schemas.microsoft.com/office/drawing/2014/main" id="{1957391D-2C75-5519-C30B-69BE899CD39B}"/>
              </a:ext>
            </a:extLst>
          </p:cNvPr>
          <p:cNvSpPr txBox="1"/>
          <p:nvPr/>
        </p:nvSpPr>
        <p:spPr>
          <a:xfrm>
            <a:off x="3160632" y="5524500"/>
            <a:ext cx="7274088" cy="707886"/>
          </a:xfrm>
          <a:prstGeom prst="rect">
            <a:avLst/>
          </a:prstGeom>
          <a:noFill/>
        </p:spPr>
        <p:txBody>
          <a:bodyPr wrap="square" rtlCol="0">
            <a:spAutoFit/>
          </a:bodyPr>
          <a:lstStyle/>
          <a:p>
            <a:pPr marL="0" algn="r" defTabSz="914400" rtl="1" eaLnBrk="1" latinLnBrk="0" hangingPunct="1"/>
            <a:r>
              <a:rPr lang="ar-SA" sz="4000" dirty="0">
                <a:latin typeface="Microsoft Uighur" panose="02000000000000000000" pitchFamily="2" charset="-78"/>
                <a:cs typeface="Microsoft Uighur" panose="02000000000000000000" pitchFamily="2" charset="-78"/>
              </a:rPr>
              <a:t>إجراء عمليات </a:t>
            </a:r>
            <a:r>
              <a:rPr lang="ar-MA" sz="4000" dirty="0">
                <a:latin typeface="Microsoft Uighur" panose="02000000000000000000" pitchFamily="2" charset="-78"/>
                <a:cs typeface="Microsoft Uighur" panose="02000000000000000000" pitchFamily="2" charset="-78"/>
              </a:rPr>
              <a:t>ضرب (3 أرقام في رقم)</a:t>
            </a:r>
            <a:endParaRPr lang="fr-FR" sz="4000" dirty="0">
              <a:latin typeface="Microsoft Uighur" panose="02000000000000000000" pitchFamily="2" charset="-78"/>
              <a:cs typeface="Microsoft Uighur" panose="02000000000000000000" pitchFamily="2" charset="-78"/>
            </a:endParaRPr>
          </a:p>
        </p:txBody>
      </p:sp>
      <p:sp>
        <p:nvSpPr>
          <p:cNvPr id="22" name="ZoneTexte 21">
            <a:extLst>
              <a:ext uri="{FF2B5EF4-FFF2-40B4-BE49-F238E27FC236}">
                <a16:creationId xmlns:a16="http://schemas.microsoft.com/office/drawing/2014/main" id="{C5815E47-9859-2B51-DCA6-4F7EFB1AB129}"/>
              </a:ext>
            </a:extLst>
          </p:cNvPr>
          <p:cNvSpPr txBox="1"/>
          <p:nvPr/>
        </p:nvSpPr>
        <p:spPr>
          <a:xfrm>
            <a:off x="3313032" y="6141303"/>
            <a:ext cx="7274088" cy="707886"/>
          </a:xfrm>
          <a:prstGeom prst="rect">
            <a:avLst/>
          </a:prstGeom>
          <a:noFill/>
        </p:spPr>
        <p:txBody>
          <a:bodyPr wrap="square" rtlCol="0">
            <a:spAutoFit/>
          </a:bodyPr>
          <a:lstStyle/>
          <a:p>
            <a:pPr marL="0" algn="r" defTabSz="914400" rtl="1" eaLnBrk="1" latinLnBrk="0" hangingPunct="1"/>
            <a:r>
              <a:rPr lang="ar-MA" sz="4000" dirty="0">
                <a:latin typeface="Microsoft Uighur" panose="02000000000000000000" pitchFamily="2" charset="-78"/>
                <a:cs typeface="Microsoft Uighur" panose="02000000000000000000" pitchFamily="2" charset="-78"/>
              </a:rPr>
              <a:t>حل مسائل بسيطة باستخدام استراتيجية الأسئلة الأربعة</a:t>
            </a:r>
            <a:endParaRPr lang="fr-FR" sz="4000" dirty="0">
              <a:latin typeface="Microsoft Uighur" panose="02000000000000000000" pitchFamily="2" charset="-78"/>
              <a:cs typeface="Microsoft Uighur" panose="02000000000000000000" pitchFamily="2" charset="-78"/>
            </a:endParaRPr>
          </a:p>
        </p:txBody>
      </p:sp>
      <p:sp>
        <p:nvSpPr>
          <p:cNvPr id="6" name="ZoneTexte 5">
            <a:extLst>
              <a:ext uri="{FF2B5EF4-FFF2-40B4-BE49-F238E27FC236}">
                <a16:creationId xmlns:a16="http://schemas.microsoft.com/office/drawing/2014/main" id="{CF502557-4977-4E10-29AB-BCDCEFEAC6F3}"/>
              </a:ext>
            </a:extLst>
          </p:cNvPr>
          <p:cNvSpPr txBox="1"/>
          <p:nvPr/>
        </p:nvSpPr>
        <p:spPr>
          <a:xfrm>
            <a:off x="1828800" y="2552700"/>
            <a:ext cx="10134600" cy="584775"/>
          </a:xfrm>
          <a:prstGeom prst="rect">
            <a:avLst/>
          </a:prstGeom>
          <a:noFill/>
        </p:spPr>
        <p:txBody>
          <a:bodyPr wrap="square" rtlCol="0">
            <a:spAutoFit/>
          </a:bodyPr>
          <a:lstStyle/>
          <a:p>
            <a:pPr algn="ctr"/>
            <a:r>
              <a:rPr lang="ar-MA" sz="3200" b="1" dirty="0">
                <a:solidFill>
                  <a:srgbClr val="106585"/>
                </a:solidFill>
                <a:latin typeface="Microsoft Uighur" panose="02000000000000000000" pitchFamily="2" charset="-78"/>
                <a:ea typeface="Dosis"/>
                <a:cs typeface="Microsoft Uighur" panose="02000000000000000000" pitchFamily="2" charset="-78"/>
                <a:sym typeface="Dosis"/>
              </a:rPr>
              <a:t>في نهاية الحصة  سيكون التلاميذ قادرين على:</a:t>
            </a:r>
            <a:endParaRPr lang="fr-FR" dirty="0"/>
          </a:p>
        </p:txBody>
      </p:sp>
    </p:spTree>
    <p:extLst>
      <p:ext uri="{BB962C8B-B14F-4D97-AF65-F5344CB8AC3E}">
        <p14:creationId xmlns:p14="http://schemas.microsoft.com/office/powerpoint/2010/main" val="344234392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1E5E6F-FDE3-18C5-881D-03475FBC0165}"/>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425A8165-F766-04C6-6659-BBA82A9CBF40}"/>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E1218A58-6665-B3D8-AE00-6DC068E9E52F}"/>
              </a:ext>
            </a:extLst>
          </p:cNvPr>
          <p:cNvSpPr/>
          <p:nvPr/>
        </p:nvSpPr>
        <p:spPr>
          <a:xfrm>
            <a:off x="275854"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1B702228-AA72-C71A-5739-49E74A4FB1F2}"/>
              </a:ext>
            </a:extLst>
          </p:cNvPr>
          <p:cNvSpPr/>
          <p:nvPr/>
        </p:nvSpPr>
        <p:spPr>
          <a:xfrm>
            <a:off x="-1" y="644347"/>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ACDE9201-434B-98D2-7387-2C8475FCA1AE}"/>
              </a:ext>
            </a:extLst>
          </p:cNvPr>
          <p:cNvSpPr txBox="1"/>
          <p:nvPr/>
        </p:nvSpPr>
        <p:spPr>
          <a:xfrm>
            <a:off x="426372" y="863026"/>
            <a:ext cx="12013246" cy="888705"/>
          </a:xfrm>
          <a:prstGeom prst="rect">
            <a:avLst/>
          </a:prstGeom>
          <a:noFill/>
        </p:spPr>
        <p:txBody>
          <a:bodyPr wrap="square" rtlCol="0">
            <a:spAutoFit/>
          </a:bodyPr>
          <a:lstStyle/>
          <a:p>
            <a:pPr marL="0" lvl="1" algn="r" defTabSz="685834" rtl="1">
              <a:lnSpc>
                <a:spcPts val="3017"/>
              </a:lnSpc>
              <a:spcBef>
                <a:spcPct val="0"/>
              </a:spcBef>
            </a:pPr>
            <a:r>
              <a:rPr lang="ar-SA" sz="3200" dirty="0">
                <a:solidFill>
                  <a:prstClr val="white">
                    <a:lumMod val="65000"/>
                  </a:prstClr>
                </a:solidFill>
                <a:latin typeface="Microsoft Uighur" panose="02000000000000000000" pitchFamily="2" charset="-78"/>
                <a:cs typeface="Microsoft Uighur" panose="02000000000000000000" pitchFamily="2" charset="-78"/>
              </a:rPr>
              <a:t>الآن تابعوا معي سنتعرف على كيفية حل المسالة باستخدام استراتيجية الأسئلة الأربعة.</a:t>
            </a:r>
          </a:p>
          <a:p>
            <a:pPr marL="0" lvl="1" algn="r" defTabSz="685834" rtl="1">
              <a:lnSpc>
                <a:spcPts val="3017"/>
              </a:lnSpc>
              <a:spcBef>
                <a:spcPct val="0"/>
              </a:spcBef>
            </a:pPr>
            <a:r>
              <a:rPr lang="ar-SA" sz="3200" dirty="0">
                <a:solidFill>
                  <a:prstClr val="white">
                    <a:lumMod val="65000"/>
                  </a:prstClr>
                </a:solidFill>
                <a:latin typeface="Microsoft Uighur" panose="02000000000000000000" pitchFamily="2" charset="-78"/>
                <a:cs typeface="Microsoft Uighur" panose="02000000000000000000" pitchFamily="2" charset="-78"/>
              </a:rPr>
              <a:t> سنحاول أولا استخراج المعلومات الواردة في المسألة.</a:t>
            </a:r>
            <a:endParaRPr lang="fr-FR" sz="2400" dirty="0">
              <a:solidFill>
                <a:srgbClr val="FF0000"/>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402448BA-282D-1B7D-FD80-D3DE81F5260B}"/>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2C5AD0B5-92BE-3851-1DFD-269197CEC824}"/>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21" name="Rectangle : coins arrondis 20">
            <a:extLst>
              <a:ext uri="{FF2B5EF4-FFF2-40B4-BE49-F238E27FC236}">
                <a16:creationId xmlns:a16="http://schemas.microsoft.com/office/drawing/2014/main" id="{F2FB7331-4504-3B3F-81EF-851AC7D6C3D5}"/>
              </a:ext>
            </a:extLst>
          </p:cNvPr>
          <p:cNvSpPr/>
          <p:nvPr/>
        </p:nvSpPr>
        <p:spPr>
          <a:xfrm>
            <a:off x="829410" y="3211656"/>
            <a:ext cx="6195450" cy="729408"/>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r>
              <a:rPr lang="ar-SA" sz="4000" dirty="0">
                <a:solidFill>
                  <a:schemeClr val="tx1"/>
                </a:solidFill>
                <a:latin typeface="Microsoft Uighur" panose="02000000000000000000" pitchFamily="2" charset="-78"/>
                <a:cs typeface="Microsoft Uighur" panose="02000000000000000000" pitchFamily="2" charset="-78"/>
              </a:rPr>
              <a:t>السؤال</a:t>
            </a:r>
            <a:endParaRPr lang="ar-MA" sz="4000" dirty="0">
              <a:solidFill>
                <a:schemeClr val="tx1"/>
              </a:solidFill>
              <a:latin typeface="Microsoft Uighur" panose="02000000000000000000" pitchFamily="2" charset="-78"/>
              <a:cs typeface="Microsoft Uighur" panose="02000000000000000000" pitchFamily="2" charset="-78"/>
            </a:endParaRPr>
          </a:p>
        </p:txBody>
      </p:sp>
      <p:pic>
        <p:nvPicPr>
          <p:cNvPr id="5" name="Image 4" descr="Une image contenant texte&#10;&#10;Le contenu généré par l’IA peut être incorrect.">
            <a:extLst>
              <a:ext uri="{FF2B5EF4-FFF2-40B4-BE49-F238E27FC236}">
                <a16:creationId xmlns:a16="http://schemas.microsoft.com/office/drawing/2014/main" id="{EFBA3388-7778-9811-AB32-6CBF466B623B}"/>
              </a:ext>
            </a:extLst>
          </p:cNvPr>
          <p:cNvPicPr>
            <a:picLocks noChangeAspect="1"/>
          </p:cNvPicPr>
          <p:nvPr/>
        </p:nvPicPr>
        <p:blipFill>
          <a:blip r:embed="rId4" cstate="print">
            <a:extLst>
              <a:ext uri="{28A0092B-C50C-407E-A947-70E740481C1C}">
                <a14:useLocalDpi xmlns:a14="http://schemas.microsoft.com/office/drawing/2010/main" val="0"/>
              </a:ext>
            </a:extLst>
          </a:blip>
          <a:srcRect l="10823" r="2598"/>
          <a:stretch>
            <a:fillRect/>
          </a:stretch>
        </p:blipFill>
        <p:spPr>
          <a:xfrm>
            <a:off x="838718" y="4019999"/>
            <a:ext cx="6186141" cy="4940715"/>
          </a:xfrm>
          <a:prstGeom prst="rect">
            <a:avLst/>
          </a:prstGeom>
          <a:effectLst>
            <a:outerShdw blurRad="50800" dist="38100" dir="2700000" algn="tl" rotWithShape="0">
              <a:prstClr val="black">
                <a:alpha val="40000"/>
              </a:prstClr>
            </a:outerShdw>
          </a:effectLst>
        </p:spPr>
      </p:pic>
      <p:sp>
        <p:nvSpPr>
          <p:cNvPr id="4" name="ZoneTexte 3">
            <a:extLst>
              <a:ext uri="{FF2B5EF4-FFF2-40B4-BE49-F238E27FC236}">
                <a16:creationId xmlns:a16="http://schemas.microsoft.com/office/drawing/2014/main" id="{25FAEB2C-A165-93A1-1106-0AC6BCF5EF4B}"/>
              </a:ext>
            </a:extLst>
          </p:cNvPr>
          <p:cNvSpPr txBox="1"/>
          <p:nvPr/>
        </p:nvSpPr>
        <p:spPr>
          <a:xfrm>
            <a:off x="1447800" y="4991100"/>
            <a:ext cx="5181600" cy="2308324"/>
          </a:xfrm>
          <a:prstGeom prst="rect">
            <a:avLst/>
          </a:prstGeom>
          <a:noFill/>
        </p:spPr>
        <p:txBody>
          <a:bodyPr wrap="square" rtlCol="0">
            <a:spAutoFit/>
          </a:bodyPr>
          <a:lstStyle/>
          <a:p>
            <a:pPr algn="r" rtl="1"/>
            <a:r>
              <a:rPr lang="ar-SA" sz="6000" dirty="0">
                <a:solidFill>
                  <a:srgbClr val="FF0000"/>
                </a:solidFill>
              </a:rPr>
              <a:t>1- </a:t>
            </a:r>
            <a:r>
              <a:rPr lang="ar-SA" sz="7200" dirty="0">
                <a:solidFill>
                  <a:srgbClr val="FF0000"/>
                </a:solidFill>
                <a:latin typeface="Microsoft Uighur" panose="02000000000000000000" pitchFamily="2" charset="-78"/>
                <a:cs typeface="Microsoft Uighur" panose="02000000000000000000" pitchFamily="2" charset="-78"/>
              </a:rPr>
              <a:t>ما المعلومات الواردة في المسألة؟</a:t>
            </a:r>
            <a:endParaRPr lang="fr-FR" sz="7200" dirty="0"/>
          </a:p>
        </p:txBody>
      </p:sp>
      <p:sp>
        <p:nvSpPr>
          <p:cNvPr id="7" name="Rectangle : coins arrondis 4">
            <a:extLst>
              <a:ext uri="{FF2B5EF4-FFF2-40B4-BE49-F238E27FC236}">
                <a16:creationId xmlns:a16="http://schemas.microsoft.com/office/drawing/2014/main" id="{612978ED-6157-0291-487F-5B87856E249D}"/>
              </a:ext>
            </a:extLst>
          </p:cNvPr>
          <p:cNvSpPr/>
          <p:nvPr/>
        </p:nvSpPr>
        <p:spPr>
          <a:xfrm>
            <a:off x="7300714" y="3467100"/>
            <a:ext cx="5576567" cy="5493614"/>
          </a:xfrm>
          <a:prstGeom prst="roundRect">
            <a:avLst/>
          </a:prstGeom>
          <a:solidFill>
            <a:schemeClr val="accent4"/>
          </a:solidFill>
          <a:ln/>
        </p:spPr>
        <p:style>
          <a:lnRef idx="1">
            <a:schemeClr val="accent5"/>
          </a:lnRef>
          <a:fillRef idx="3">
            <a:schemeClr val="accent5"/>
          </a:fillRef>
          <a:effectRef idx="2">
            <a:schemeClr val="accent5"/>
          </a:effectRef>
          <a:fontRef idx="minor">
            <a:schemeClr val="lt1"/>
          </a:fontRef>
        </p:style>
        <p:txBody>
          <a:bodyPr rtlCol="0" anchor="ctr"/>
          <a:lstStyle/>
          <a:p>
            <a:pPr algn="r" rtl="1"/>
            <a:r>
              <a:rPr lang="ar-MA" sz="6600" dirty="0">
                <a:solidFill>
                  <a:schemeClr val="tx1"/>
                </a:solidFill>
                <a:latin typeface="Microsoft Uighur" panose="02000000000000000000" pitchFamily="2" charset="-78"/>
                <a:cs typeface="Microsoft Uighur" panose="02000000000000000000" pitchFamily="2" charset="-78"/>
              </a:rPr>
              <a:t>يملك فلاح 113 دجاجة، تبيض كل واحدة 6 بيضات في الأسبوع.</a:t>
            </a:r>
            <a:endParaRPr lang="fr-FR" sz="6600" dirty="0">
              <a:solidFill>
                <a:schemeClr val="tx1"/>
              </a:solidFill>
              <a:latin typeface="Microsoft Uighur" panose="02000000000000000000" pitchFamily="2" charset="-78"/>
              <a:cs typeface="Microsoft Uighur" panose="02000000000000000000" pitchFamily="2" charset="-78"/>
            </a:endParaRPr>
          </a:p>
          <a:p>
            <a:pPr algn="r" rtl="1"/>
            <a:r>
              <a:rPr lang="ar-MA" sz="6600" dirty="0">
                <a:solidFill>
                  <a:schemeClr val="tx1"/>
                </a:solidFill>
                <a:latin typeface="Microsoft Uighur" panose="02000000000000000000" pitchFamily="2" charset="-78"/>
                <a:cs typeface="Microsoft Uighur" panose="02000000000000000000" pitchFamily="2" charset="-78"/>
              </a:rPr>
              <a:t>ما هو عدد البيض الذي يجمعه في كل أسبوع؟</a:t>
            </a:r>
          </a:p>
        </p:txBody>
      </p:sp>
    </p:spTree>
    <p:extLst>
      <p:ext uri="{BB962C8B-B14F-4D97-AF65-F5344CB8AC3E}">
        <p14:creationId xmlns:p14="http://schemas.microsoft.com/office/powerpoint/2010/main" val="11621986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1000"/>
                                        <p:tgtEl>
                                          <p:spTgt spid="21"/>
                                        </p:tgtEl>
                                      </p:cBhvr>
                                    </p:animEffect>
                                    <p:anim calcmode="lin" valueType="num">
                                      <p:cBhvr>
                                        <p:cTn id="8" dur="1000" fill="hold"/>
                                        <p:tgtEl>
                                          <p:spTgt spid="21"/>
                                        </p:tgtEl>
                                        <p:attrNameLst>
                                          <p:attrName>ppt_x</p:attrName>
                                        </p:attrNameLst>
                                      </p:cBhvr>
                                      <p:tavLst>
                                        <p:tav tm="0">
                                          <p:val>
                                            <p:strVal val="#ppt_x"/>
                                          </p:val>
                                        </p:tav>
                                        <p:tav tm="100000">
                                          <p:val>
                                            <p:strVal val="#ppt_x"/>
                                          </p:val>
                                        </p:tav>
                                      </p:tavLst>
                                    </p:anim>
                                    <p:anim calcmode="lin" valueType="num">
                                      <p:cBhvr>
                                        <p:cTn id="9"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358F44-A0EF-75D9-A97B-422D5916506D}"/>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A8D20D8D-9912-7293-59B8-99D18311EE8D}"/>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C47BCD46-627A-E3A5-7BF2-58113283DD97}"/>
              </a:ext>
            </a:extLst>
          </p:cNvPr>
          <p:cNvSpPr/>
          <p:nvPr/>
        </p:nvSpPr>
        <p:spPr>
          <a:xfrm>
            <a:off x="275854"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EFBB9493-58D1-A9C3-A6CD-939F5BF09614}"/>
              </a:ext>
            </a:extLst>
          </p:cNvPr>
          <p:cNvSpPr/>
          <p:nvPr/>
        </p:nvSpPr>
        <p:spPr>
          <a:xfrm>
            <a:off x="-1" y="644347"/>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F07D7385-0243-E910-0662-5890F4364CD8}"/>
              </a:ext>
            </a:extLst>
          </p:cNvPr>
          <p:cNvSpPr txBox="1"/>
          <p:nvPr/>
        </p:nvSpPr>
        <p:spPr>
          <a:xfrm>
            <a:off x="1905000" y="1012969"/>
            <a:ext cx="10534617" cy="503984"/>
          </a:xfrm>
          <a:prstGeom prst="rect">
            <a:avLst/>
          </a:prstGeom>
          <a:noFill/>
        </p:spPr>
        <p:txBody>
          <a:bodyPr wrap="square" rtlCol="0">
            <a:spAutoFit/>
          </a:bodyPr>
          <a:lstStyle/>
          <a:p>
            <a:pPr marL="0" lvl="1" algn="r" defTabSz="685834" rtl="1">
              <a:lnSpc>
                <a:spcPts val="3017"/>
              </a:lnSpc>
              <a:spcBef>
                <a:spcPct val="0"/>
              </a:spcBef>
            </a:pPr>
            <a:r>
              <a:rPr lang="ar-SA" sz="3200" dirty="0">
                <a:solidFill>
                  <a:prstClr val="white">
                    <a:lumMod val="65000"/>
                  </a:prstClr>
                </a:solidFill>
                <a:latin typeface="Microsoft Uighur" panose="02000000000000000000" pitchFamily="2" charset="-78"/>
                <a:cs typeface="Microsoft Uighur" panose="02000000000000000000" pitchFamily="2" charset="-78"/>
              </a:rPr>
              <a:t>يوجه الأستاذ المتعلمين لاستخراج المعلومات الواردة في المسألة.</a:t>
            </a:r>
            <a:endParaRPr lang="fr-FR" sz="24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F784AFFC-1F48-098B-16B4-C066DF2A7F6E}"/>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6C02DB60-C93F-3E13-AA72-DE674D0623B7}"/>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21" name="Rectangle : coins arrondis 20">
            <a:extLst>
              <a:ext uri="{FF2B5EF4-FFF2-40B4-BE49-F238E27FC236}">
                <a16:creationId xmlns:a16="http://schemas.microsoft.com/office/drawing/2014/main" id="{13205596-09E5-901D-4AE4-3CF2605E53C5}"/>
              </a:ext>
            </a:extLst>
          </p:cNvPr>
          <p:cNvSpPr/>
          <p:nvPr/>
        </p:nvSpPr>
        <p:spPr>
          <a:xfrm>
            <a:off x="829410" y="3086100"/>
            <a:ext cx="6195450" cy="729408"/>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r>
              <a:rPr lang="ar-SA" sz="4000" dirty="0">
                <a:solidFill>
                  <a:schemeClr val="tx1"/>
                </a:solidFill>
                <a:latin typeface="Microsoft Uighur" panose="02000000000000000000" pitchFamily="2" charset="-78"/>
                <a:cs typeface="Microsoft Uighur" panose="02000000000000000000" pitchFamily="2" charset="-78"/>
              </a:rPr>
              <a:t>الحل</a:t>
            </a:r>
            <a:endParaRPr lang="ar-MA" sz="4000" dirty="0">
              <a:solidFill>
                <a:schemeClr val="tx1"/>
              </a:solidFill>
              <a:latin typeface="Microsoft Uighur" panose="02000000000000000000" pitchFamily="2" charset="-78"/>
              <a:cs typeface="Microsoft Uighur" panose="02000000000000000000" pitchFamily="2" charset="-78"/>
            </a:endParaRPr>
          </a:p>
        </p:txBody>
      </p:sp>
      <p:pic>
        <p:nvPicPr>
          <p:cNvPr id="13" name="Image 12" descr="Une image contenant texte&#10;&#10;Le contenu généré par l’IA peut être incorrect.">
            <a:extLst>
              <a:ext uri="{FF2B5EF4-FFF2-40B4-BE49-F238E27FC236}">
                <a16:creationId xmlns:a16="http://schemas.microsoft.com/office/drawing/2014/main" id="{EE3BD902-A3FA-8698-9231-3B472EE1AD13}"/>
              </a:ext>
            </a:extLst>
          </p:cNvPr>
          <p:cNvPicPr>
            <a:picLocks noChangeAspect="1"/>
          </p:cNvPicPr>
          <p:nvPr/>
        </p:nvPicPr>
        <p:blipFill>
          <a:blip r:embed="rId4" cstate="print">
            <a:extLst>
              <a:ext uri="{28A0092B-C50C-407E-A947-70E740481C1C}">
                <a14:useLocalDpi xmlns:a14="http://schemas.microsoft.com/office/drawing/2010/main" val="0"/>
              </a:ext>
            </a:extLst>
          </a:blip>
          <a:srcRect l="10823" r="2598"/>
          <a:stretch>
            <a:fillRect/>
          </a:stretch>
        </p:blipFill>
        <p:spPr>
          <a:xfrm>
            <a:off x="832136" y="3978355"/>
            <a:ext cx="6186141" cy="4940715"/>
          </a:xfrm>
          <a:prstGeom prst="rect">
            <a:avLst/>
          </a:prstGeom>
          <a:effectLst>
            <a:outerShdw blurRad="50800" dist="38100" dir="2700000" algn="tl" rotWithShape="0">
              <a:prstClr val="black">
                <a:alpha val="40000"/>
              </a:prstClr>
            </a:outerShdw>
          </a:effectLst>
        </p:spPr>
      </p:pic>
      <p:sp>
        <p:nvSpPr>
          <p:cNvPr id="22" name="ZoneTexte 21">
            <a:extLst>
              <a:ext uri="{FF2B5EF4-FFF2-40B4-BE49-F238E27FC236}">
                <a16:creationId xmlns:a16="http://schemas.microsoft.com/office/drawing/2014/main" id="{3F98C9E1-085D-11A3-97B2-FB7FE085E4AB}"/>
              </a:ext>
            </a:extLst>
          </p:cNvPr>
          <p:cNvSpPr txBox="1"/>
          <p:nvPr/>
        </p:nvSpPr>
        <p:spPr>
          <a:xfrm>
            <a:off x="865986" y="4481496"/>
            <a:ext cx="5638799" cy="3046988"/>
          </a:xfrm>
          <a:prstGeom prst="rect">
            <a:avLst/>
          </a:prstGeom>
          <a:noFill/>
        </p:spPr>
        <p:txBody>
          <a:bodyPr wrap="square" rtlCol="0">
            <a:spAutoFit/>
          </a:bodyPr>
          <a:lstStyle/>
          <a:p>
            <a:pPr algn="r" rtl="1"/>
            <a:r>
              <a:rPr lang="ar-SA" sz="4800" b="1" dirty="0">
                <a:latin typeface="Microsoft Uighur" panose="02000000000000000000" pitchFamily="2" charset="-78"/>
                <a:cs typeface="Microsoft Uighur" panose="02000000000000000000" pitchFamily="2" charset="-78"/>
              </a:rPr>
              <a:t>المعلومات الواردة في المسألة هي:</a:t>
            </a:r>
          </a:p>
          <a:p>
            <a:pPr marL="914400" indent="-914400" algn="r" rtl="1">
              <a:buFont typeface="+mj-lt"/>
              <a:buAutoNum type="arabicPeriod"/>
            </a:pPr>
            <a:r>
              <a:rPr lang="ar-MA" sz="4800" b="1" dirty="0">
                <a:latin typeface="Microsoft Uighur" panose="02000000000000000000" pitchFamily="2" charset="-78"/>
                <a:cs typeface="Microsoft Uighur" panose="02000000000000000000" pitchFamily="2" charset="-78"/>
              </a:rPr>
              <a:t>يملك 113 دجاجة</a:t>
            </a:r>
            <a:endParaRPr lang="ar-SA" sz="4800" b="1" dirty="0">
              <a:latin typeface="Microsoft Uighur" panose="02000000000000000000" pitchFamily="2" charset="-78"/>
              <a:cs typeface="Microsoft Uighur" panose="02000000000000000000" pitchFamily="2" charset="-78"/>
            </a:endParaRPr>
          </a:p>
          <a:p>
            <a:pPr marL="914400" indent="-914400" algn="r" rtl="1">
              <a:buFont typeface="+mj-lt"/>
              <a:buAutoNum type="arabicPeriod"/>
            </a:pPr>
            <a:r>
              <a:rPr lang="ar-MA" sz="4800" b="1" dirty="0">
                <a:latin typeface="Microsoft Uighur" panose="02000000000000000000" pitchFamily="2" charset="-78"/>
                <a:cs typeface="Microsoft Uighur" panose="02000000000000000000" pitchFamily="2" charset="-78"/>
              </a:rPr>
              <a:t>تبيض كل دجاجة 6 بيضات في الأسبوع</a:t>
            </a:r>
            <a:endParaRPr lang="ar-SA" sz="4800" b="1" dirty="0">
              <a:latin typeface="Microsoft Uighur" panose="02000000000000000000" pitchFamily="2" charset="-78"/>
              <a:cs typeface="Microsoft Uighur" panose="02000000000000000000" pitchFamily="2" charset="-78"/>
            </a:endParaRPr>
          </a:p>
        </p:txBody>
      </p:sp>
      <p:sp>
        <p:nvSpPr>
          <p:cNvPr id="4" name="Rectangle : coins arrondis 4">
            <a:extLst>
              <a:ext uri="{FF2B5EF4-FFF2-40B4-BE49-F238E27FC236}">
                <a16:creationId xmlns:a16="http://schemas.microsoft.com/office/drawing/2014/main" id="{25A6A12E-4040-6C98-B58C-3B313B0A0C2F}"/>
              </a:ext>
            </a:extLst>
          </p:cNvPr>
          <p:cNvSpPr/>
          <p:nvPr/>
        </p:nvSpPr>
        <p:spPr>
          <a:xfrm>
            <a:off x="7300714" y="3467100"/>
            <a:ext cx="5576567" cy="5493614"/>
          </a:xfrm>
          <a:prstGeom prst="roundRect">
            <a:avLst/>
          </a:prstGeom>
          <a:solidFill>
            <a:schemeClr val="accent4"/>
          </a:solidFill>
          <a:ln/>
        </p:spPr>
        <p:style>
          <a:lnRef idx="1">
            <a:schemeClr val="accent5"/>
          </a:lnRef>
          <a:fillRef idx="3">
            <a:schemeClr val="accent5"/>
          </a:fillRef>
          <a:effectRef idx="2">
            <a:schemeClr val="accent5"/>
          </a:effectRef>
          <a:fontRef idx="minor">
            <a:schemeClr val="lt1"/>
          </a:fontRef>
        </p:style>
        <p:txBody>
          <a:bodyPr rtlCol="0" anchor="ctr"/>
          <a:lstStyle/>
          <a:p>
            <a:pPr algn="r" rtl="1"/>
            <a:r>
              <a:rPr lang="ar-MA" sz="6600" dirty="0">
                <a:solidFill>
                  <a:schemeClr val="tx1"/>
                </a:solidFill>
                <a:latin typeface="Microsoft Uighur" panose="02000000000000000000" pitchFamily="2" charset="-78"/>
                <a:cs typeface="Microsoft Uighur" panose="02000000000000000000" pitchFamily="2" charset="-78"/>
              </a:rPr>
              <a:t>يملك فلاح 113 دجاجة، تبيض كل واحدة 6 بيضات في الأسبوع.</a:t>
            </a:r>
            <a:endParaRPr lang="fr-FR" sz="6600" dirty="0">
              <a:solidFill>
                <a:schemeClr val="tx1"/>
              </a:solidFill>
              <a:latin typeface="Microsoft Uighur" panose="02000000000000000000" pitchFamily="2" charset="-78"/>
              <a:cs typeface="Microsoft Uighur" panose="02000000000000000000" pitchFamily="2" charset="-78"/>
            </a:endParaRPr>
          </a:p>
          <a:p>
            <a:pPr algn="r" rtl="1"/>
            <a:r>
              <a:rPr lang="ar-MA" sz="6600" dirty="0">
                <a:solidFill>
                  <a:schemeClr val="tx1"/>
                </a:solidFill>
                <a:latin typeface="Microsoft Uighur" panose="02000000000000000000" pitchFamily="2" charset="-78"/>
                <a:cs typeface="Microsoft Uighur" panose="02000000000000000000" pitchFamily="2" charset="-78"/>
              </a:rPr>
              <a:t>ما هو عدد البيض الذي يجمعه في كل أسبوع؟</a:t>
            </a:r>
          </a:p>
        </p:txBody>
      </p:sp>
    </p:spTree>
    <p:extLst>
      <p:ext uri="{BB962C8B-B14F-4D97-AF65-F5344CB8AC3E}">
        <p14:creationId xmlns:p14="http://schemas.microsoft.com/office/powerpoint/2010/main" val="24042304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1000"/>
                                        <p:tgtEl>
                                          <p:spTgt spid="21"/>
                                        </p:tgtEl>
                                      </p:cBhvr>
                                    </p:animEffect>
                                    <p:anim calcmode="lin" valueType="num">
                                      <p:cBhvr>
                                        <p:cTn id="8" dur="1000" fill="hold"/>
                                        <p:tgtEl>
                                          <p:spTgt spid="21"/>
                                        </p:tgtEl>
                                        <p:attrNameLst>
                                          <p:attrName>ppt_x</p:attrName>
                                        </p:attrNameLst>
                                      </p:cBhvr>
                                      <p:tavLst>
                                        <p:tav tm="0">
                                          <p:val>
                                            <p:strVal val="#ppt_x"/>
                                          </p:val>
                                        </p:tav>
                                        <p:tav tm="100000">
                                          <p:val>
                                            <p:strVal val="#ppt_x"/>
                                          </p:val>
                                        </p:tav>
                                      </p:tavLst>
                                    </p:anim>
                                    <p:anim calcmode="lin" valueType="num">
                                      <p:cBhvr>
                                        <p:cTn id="9"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B85A6D-3194-C952-6A9F-F0EAF9481794}"/>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F2314193-6502-988B-986D-6E56A6A6D5B7}"/>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B41C08D9-1894-A519-3B37-834E4B0DB5D3}"/>
              </a:ext>
            </a:extLst>
          </p:cNvPr>
          <p:cNvSpPr/>
          <p:nvPr/>
        </p:nvSpPr>
        <p:spPr>
          <a:xfrm>
            <a:off x="275854"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E7F08689-56A9-2CC8-9039-6FA8F59D3995}"/>
              </a:ext>
            </a:extLst>
          </p:cNvPr>
          <p:cNvSpPr/>
          <p:nvPr/>
        </p:nvSpPr>
        <p:spPr>
          <a:xfrm>
            <a:off x="-1" y="644347"/>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71258125-1811-ED4A-C58C-B10C4DB71BB1}"/>
              </a:ext>
            </a:extLst>
          </p:cNvPr>
          <p:cNvSpPr txBox="1"/>
          <p:nvPr/>
        </p:nvSpPr>
        <p:spPr>
          <a:xfrm>
            <a:off x="1905000" y="863026"/>
            <a:ext cx="10534617" cy="503984"/>
          </a:xfrm>
          <a:prstGeom prst="rect">
            <a:avLst/>
          </a:prstGeom>
          <a:noFill/>
        </p:spPr>
        <p:txBody>
          <a:bodyPr wrap="square" rtlCol="0">
            <a:spAutoFit/>
          </a:bodyPr>
          <a:lstStyle/>
          <a:p>
            <a:pPr marL="0" lvl="1" algn="r" defTabSz="685834" rtl="1">
              <a:lnSpc>
                <a:spcPts val="3017"/>
              </a:lnSpc>
              <a:spcBef>
                <a:spcPct val="0"/>
              </a:spcBef>
            </a:pPr>
            <a:r>
              <a:rPr lang="ar-SA" sz="3200" dirty="0">
                <a:solidFill>
                  <a:prstClr val="white">
                    <a:lumMod val="65000"/>
                  </a:prstClr>
                </a:solidFill>
                <a:latin typeface="Microsoft Uighur" panose="02000000000000000000" pitchFamily="2" charset="-78"/>
                <a:cs typeface="Microsoft Uighur" panose="02000000000000000000" pitchFamily="2" charset="-78"/>
              </a:rPr>
              <a:t>بعد التعرف على المعلومات الواردة في المسألة سنحاول أن نحدد ما المطلوب منا في هذه المسألة. </a:t>
            </a:r>
            <a:endParaRPr lang="fr-FR" sz="24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FE4BCD29-4644-51D0-E845-A526AA771121}"/>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0800C0FD-75F6-A272-2235-5D49279D7ED6}"/>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21" name="Rectangle : coins arrondis 20">
            <a:extLst>
              <a:ext uri="{FF2B5EF4-FFF2-40B4-BE49-F238E27FC236}">
                <a16:creationId xmlns:a16="http://schemas.microsoft.com/office/drawing/2014/main" id="{8CDB436F-CB4A-E409-DABB-2B525C4A8E0B}"/>
              </a:ext>
            </a:extLst>
          </p:cNvPr>
          <p:cNvSpPr/>
          <p:nvPr/>
        </p:nvSpPr>
        <p:spPr>
          <a:xfrm>
            <a:off x="829678" y="3085876"/>
            <a:ext cx="6195450" cy="729408"/>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r>
              <a:rPr lang="ar-SA" sz="4000" dirty="0">
                <a:solidFill>
                  <a:schemeClr val="tx1"/>
                </a:solidFill>
                <a:latin typeface="Microsoft Uighur" panose="02000000000000000000" pitchFamily="2" charset="-78"/>
                <a:cs typeface="Microsoft Uighur" panose="02000000000000000000" pitchFamily="2" charset="-78"/>
              </a:rPr>
              <a:t>السؤال</a:t>
            </a:r>
            <a:endParaRPr lang="ar-MA" sz="4000" dirty="0">
              <a:solidFill>
                <a:schemeClr val="tx1"/>
              </a:solidFill>
              <a:latin typeface="Microsoft Uighur" panose="02000000000000000000" pitchFamily="2" charset="-78"/>
              <a:cs typeface="Microsoft Uighur" panose="02000000000000000000" pitchFamily="2" charset="-78"/>
            </a:endParaRPr>
          </a:p>
        </p:txBody>
      </p:sp>
      <p:pic>
        <p:nvPicPr>
          <p:cNvPr id="10" name="Image 9" descr="Une image contenant texte&#10;&#10;Le contenu généré par l’IA peut être incorrect.">
            <a:extLst>
              <a:ext uri="{FF2B5EF4-FFF2-40B4-BE49-F238E27FC236}">
                <a16:creationId xmlns:a16="http://schemas.microsoft.com/office/drawing/2014/main" id="{AF20D803-817C-DF22-7DE3-8581EE6D8042}"/>
              </a:ext>
            </a:extLst>
          </p:cNvPr>
          <p:cNvPicPr>
            <a:picLocks noChangeAspect="1"/>
          </p:cNvPicPr>
          <p:nvPr/>
        </p:nvPicPr>
        <p:blipFill>
          <a:blip r:embed="rId4" cstate="print">
            <a:extLst>
              <a:ext uri="{28A0092B-C50C-407E-A947-70E740481C1C}">
                <a14:useLocalDpi xmlns:a14="http://schemas.microsoft.com/office/drawing/2010/main" val="0"/>
              </a:ext>
            </a:extLst>
          </a:blip>
          <a:srcRect l="10823" r="2598"/>
          <a:stretch>
            <a:fillRect/>
          </a:stretch>
        </p:blipFill>
        <p:spPr>
          <a:xfrm>
            <a:off x="857763" y="3947266"/>
            <a:ext cx="6186141" cy="4940715"/>
          </a:xfrm>
          <a:prstGeom prst="rect">
            <a:avLst/>
          </a:prstGeom>
          <a:effectLst>
            <a:outerShdw blurRad="50800" dist="38100" dir="2700000" algn="tl" rotWithShape="0">
              <a:prstClr val="black">
                <a:alpha val="40000"/>
              </a:prstClr>
            </a:outerShdw>
          </a:effectLst>
        </p:spPr>
      </p:pic>
      <p:sp>
        <p:nvSpPr>
          <p:cNvPr id="4" name="ZoneTexte 3">
            <a:extLst>
              <a:ext uri="{FF2B5EF4-FFF2-40B4-BE49-F238E27FC236}">
                <a16:creationId xmlns:a16="http://schemas.microsoft.com/office/drawing/2014/main" id="{93EC488E-B28F-721F-DA27-1BE2A34CE70D}"/>
              </a:ext>
            </a:extLst>
          </p:cNvPr>
          <p:cNvSpPr txBox="1"/>
          <p:nvPr/>
        </p:nvSpPr>
        <p:spPr>
          <a:xfrm>
            <a:off x="1447800" y="4991100"/>
            <a:ext cx="5181600" cy="1200329"/>
          </a:xfrm>
          <a:prstGeom prst="rect">
            <a:avLst/>
          </a:prstGeom>
          <a:noFill/>
        </p:spPr>
        <p:txBody>
          <a:bodyPr wrap="square" rtlCol="0">
            <a:spAutoFit/>
          </a:bodyPr>
          <a:lstStyle/>
          <a:p>
            <a:pPr algn="r" rtl="1"/>
            <a:r>
              <a:rPr lang="ar-SA" sz="6000" dirty="0">
                <a:solidFill>
                  <a:srgbClr val="FF0000"/>
                </a:solidFill>
              </a:rPr>
              <a:t>2- </a:t>
            </a:r>
            <a:r>
              <a:rPr lang="ar-SA" sz="7200" dirty="0">
                <a:solidFill>
                  <a:srgbClr val="FF0000"/>
                </a:solidFill>
                <a:latin typeface="Microsoft Uighur" panose="02000000000000000000" pitchFamily="2" charset="-78"/>
                <a:cs typeface="Microsoft Uighur" panose="02000000000000000000" pitchFamily="2" charset="-78"/>
              </a:rPr>
              <a:t>ما المطلوب مني؟</a:t>
            </a:r>
            <a:endParaRPr lang="fr-FR" sz="7200" dirty="0"/>
          </a:p>
        </p:txBody>
      </p:sp>
      <p:sp>
        <p:nvSpPr>
          <p:cNvPr id="5" name="Rectangle : coins arrondis 4">
            <a:extLst>
              <a:ext uri="{FF2B5EF4-FFF2-40B4-BE49-F238E27FC236}">
                <a16:creationId xmlns:a16="http://schemas.microsoft.com/office/drawing/2014/main" id="{7AF45CAE-C7C5-D0F3-F1AB-14AE31531F51}"/>
              </a:ext>
            </a:extLst>
          </p:cNvPr>
          <p:cNvSpPr/>
          <p:nvPr/>
        </p:nvSpPr>
        <p:spPr>
          <a:xfrm>
            <a:off x="7300714" y="3467100"/>
            <a:ext cx="5576567" cy="5493614"/>
          </a:xfrm>
          <a:prstGeom prst="roundRect">
            <a:avLst/>
          </a:prstGeom>
          <a:solidFill>
            <a:schemeClr val="accent4"/>
          </a:solidFill>
          <a:ln/>
        </p:spPr>
        <p:style>
          <a:lnRef idx="1">
            <a:schemeClr val="accent5"/>
          </a:lnRef>
          <a:fillRef idx="3">
            <a:schemeClr val="accent5"/>
          </a:fillRef>
          <a:effectRef idx="2">
            <a:schemeClr val="accent5"/>
          </a:effectRef>
          <a:fontRef idx="minor">
            <a:schemeClr val="lt1"/>
          </a:fontRef>
        </p:style>
        <p:txBody>
          <a:bodyPr rtlCol="0" anchor="ctr"/>
          <a:lstStyle/>
          <a:p>
            <a:pPr algn="r" rtl="1"/>
            <a:r>
              <a:rPr lang="ar-MA" sz="6600" dirty="0">
                <a:solidFill>
                  <a:schemeClr val="tx1"/>
                </a:solidFill>
                <a:latin typeface="Microsoft Uighur" panose="02000000000000000000" pitchFamily="2" charset="-78"/>
                <a:cs typeface="Microsoft Uighur" panose="02000000000000000000" pitchFamily="2" charset="-78"/>
              </a:rPr>
              <a:t>يملك فلاح 113 دجاجة، تبيض كل واحدة 6 بيضات في الأسبوع.</a:t>
            </a:r>
            <a:endParaRPr lang="fr-FR" sz="6600" dirty="0">
              <a:solidFill>
                <a:schemeClr val="tx1"/>
              </a:solidFill>
              <a:latin typeface="Microsoft Uighur" panose="02000000000000000000" pitchFamily="2" charset="-78"/>
              <a:cs typeface="Microsoft Uighur" panose="02000000000000000000" pitchFamily="2" charset="-78"/>
            </a:endParaRPr>
          </a:p>
          <a:p>
            <a:pPr algn="r" rtl="1"/>
            <a:r>
              <a:rPr lang="ar-MA" sz="6600" dirty="0">
                <a:solidFill>
                  <a:schemeClr val="tx1"/>
                </a:solidFill>
                <a:latin typeface="Microsoft Uighur" panose="02000000000000000000" pitchFamily="2" charset="-78"/>
                <a:cs typeface="Microsoft Uighur" panose="02000000000000000000" pitchFamily="2" charset="-78"/>
              </a:rPr>
              <a:t>ما هو عدد البيض الذي يجمعه في كل أسبوع؟</a:t>
            </a:r>
          </a:p>
        </p:txBody>
      </p:sp>
    </p:spTree>
    <p:extLst>
      <p:ext uri="{BB962C8B-B14F-4D97-AF65-F5344CB8AC3E}">
        <p14:creationId xmlns:p14="http://schemas.microsoft.com/office/powerpoint/2010/main" val="21263235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1000"/>
                                        <p:tgtEl>
                                          <p:spTgt spid="21"/>
                                        </p:tgtEl>
                                      </p:cBhvr>
                                    </p:animEffect>
                                    <p:anim calcmode="lin" valueType="num">
                                      <p:cBhvr>
                                        <p:cTn id="8" dur="1000" fill="hold"/>
                                        <p:tgtEl>
                                          <p:spTgt spid="21"/>
                                        </p:tgtEl>
                                        <p:attrNameLst>
                                          <p:attrName>ppt_x</p:attrName>
                                        </p:attrNameLst>
                                      </p:cBhvr>
                                      <p:tavLst>
                                        <p:tav tm="0">
                                          <p:val>
                                            <p:strVal val="#ppt_x"/>
                                          </p:val>
                                        </p:tav>
                                        <p:tav tm="100000">
                                          <p:val>
                                            <p:strVal val="#ppt_x"/>
                                          </p:val>
                                        </p:tav>
                                      </p:tavLst>
                                    </p:anim>
                                    <p:anim calcmode="lin" valueType="num">
                                      <p:cBhvr>
                                        <p:cTn id="9"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B404EB-94C7-DF94-3684-5D53C7970A7D}"/>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4AD8E642-566D-A5CC-1F46-B727FB0528C0}"/>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A51793D1-458A-56DC-8E45-E901E94B582A}"/>
              </a:ext>
            </a:extLst>
          </p:cNvPr>
          <p:cNvSpPr/>
          <p:nvPr/>
        </p:nvSpPr>
        <p:spPr>
          <a:xfrm>
            <a:off x="275854"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4BA8194C-1AB6-D85B-DD35-58BEF2735C4F}"/>
              </a:ext>
            </a:extLst>
          </p:cNvPr>
          <p:cNvSpPr/>
          <p:nvPr/>
        </p:nvSpPr>
        <p:spPr>
          <a:xfrm>
            <a:off x="-1" y="644347"/>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4920DA8F-9D84-1A89-846A-6AB2408CEB0A}"/>
              </a:ext>
            </a:extLst>
          </p:cNvPr>
          <p:cNvSpPr txBox="1"/>
          <p:nvPr/>
        </p:nvSpPr>
        <p:spPr>
          <a:xfrm>
            <a:off x="1905000" y="863026"/>
            <a:ext cx="10534617" cy="503984"/>
          </a:xfrm>
          <a:prstGeom prst="rect">
            <a:avLst/>
          </a:prstGeom>
          <a:noFill/>
        </p:spPr>
        <p:txBody>
          <a:bodyPr wrap="square" rtlCol="0">
            <a:spAutoFit/>
          </a:bodyPr>
          <a:lstStyle/>
          <a:p>
            <a:pPr marL="0" lvl="1" algn="r" defTabSz="685834" rtl="1">
              <a:lnSpc>
                <a:spcPts val="3017"/>
              </a:lnSpc>
              <a:spcBef>
                <a:spcPct val="0"/>
              </a:spcBef>
            </a:pPr>
            <a:r>
              <a:rPr lang="ar-SA" sz="3200" dirty="0">
                <a:solidFill>
                  <a:prstClr val="white">
                    <a:lumMod val="65000"/>
                  </a:prstClr>
                </a:solidFill>
                <a:latin typeface="Microsoft Uighur" panose="02000000000000000000" pitchFamily="2" charset="-78"/>
                <a:cs typeface="Microsoft Uighur" panose="02000000000000000000" pitchFamily="2" charset="-78"/>
              </a:rPr>
              <a:t>يتفاعل الأستاذ مع المتعلمين لتحديد المطلوب.</a:t>
            </a:r>
            <a:endParaRPr lang="fr-FR" sz="24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9B706E82-F899-2320-6C68-704BA1D14B50}"/>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BD6C31FE-7AA5-BA4B-3BBE-0F8EEB44F3EF}"/>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21" name="Rectangle : coins arrondis 20">
            <a:extLst>
              <a:ext uri="{FF2B5EF4-FFF2-40B4-BE49-F238E27FC236}">
                <a16:creationId xmlns:a16="http://schemas.microsoft.com/office/drawing/2014/main" id="{C058000A-7BBC-0401-3C35-C9944D0FF91D}"/>
              </a:ext>
            </a:extLst>
          </p:cNvPr>
          <p:cNvSpPr/>
          <p:nvPr/>
        </p:nvSpPr>
        <p:spPr>
          <a:xfrm>
            <a:off x="829410" y="3162300"/>
            <a:ext cx="6195450" cy="729408"/>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r>
              <a:rPr lang="ar-SA" sz="4000" dirty="0">
                <a:solidFill>
                  <a:schemeClr val="tx1"/>
                </a:solidFill>
                <a:latin typeface="Microsoft Uighur" panose="02000000000000000000" pitchFamily="2" charset="-78"/>
                <a:cs typeface="Microsoft Uighur" panose="02000000000000000000" pitchFamily="2" charset="-78"/>
              </a:rPr>
              <a:t>الحل</a:t>
            </a:r>
            <a:endParaRPr lang="ar-MA" sz="4000" dirty="0">
              <a:solidFill>
                <a:schemeClr val="tx1"/>
              </a:solidFill>
              <a:latin typeface="Microsoft Uighur" panose="02000000000000000000" pitchFamily="2" charset="-78"/>
              <a:cs typeface="Microsoft Uighur" panose="02000000000000000000" pitchFamily="2" charset="-78"/>
            </a:endParaRPr>
          </a:p>
        </p:txBody>
      </p:sp>
      <p:pic>
        <p:nvPicPr>
          <p:cNvPr id="6" name="Image 5" descr="Une image contenant texte&#10;&#10;Le contenu généré par l’IA peut être incorrect.">
            <a:extLst>
              <a:ext uri="{FF2B5EF4-FFF2-40B4-BE49-F238E27FC236}">
                <a16:creationId xmlns:a16="http://schemas.microsoft.com/office/drawing/2014/main" id="{52F2D333-FBE4-A2EA-11EA-97CFE9EE86DA}"/>
              </a:ext>
            </a:extLst>
          </p:cNvPr>
          <p:cNvPicPr>
            <a:picLocks noChangeAspect="1"/>
          </p:cNvPicPr>
          <p:nvPr/>
        </p:nvPicPr>
        <p:blipFill>
          <a:blip r:embed="rId4" cstate="print">
            <a:extLst>
              <a:ext uri="{28A0092B-C50C-407E-A947-70E740481C1C}">
                <a14:useLocalDpi xmlns:a14="http://schemas.microsoft.com/office/drawing/2010/main" val="0"/>
              </a:ext>
            </a:extLst>
          </a:blip>
          <a:srcRect l="10823" r="2598"/>
          <a:stretch>
            <a:fillRect/>
          </a:stretch>
        </p:blipFill>
        <p:spPr>
          <a:xfrm>
            <a:off x="811689" y="4019999"/>
            <a:ext cx="6186141" cy="4940715"/>
          </a:xfrm>
          <a:prstGeom prst="rect">
            <a:avLst/>
          </a:prstGeom>
          <a:effectLst>
            <a:outerShdw blurRad="50800" dist="38100" dir="2700000" algn="tl" rotWithShape="0">
              <a:prstClr val="black">
                <a:alpha val="40000"/>
              </a:prstClr>
            </a:outerShdw>
          </a:effectLst>
        </p:spPr>
      </p:pic>
      <p:sp>
        <p:nvSpPr>
          <p:cNvPr id="22" name="ZoneTexte 21">
            <a:extLst>
              <a:ext uri="{FF2B5EF4-FFF2-40B4-BE49-F238E27FC236}">
                <a16:creationId xmlns:a16="http://schemas.microsoft.com/office/drawing/2014/main" id="{03936322-FA47-7736-654E-124CFA4736CC}"/>
              </a:ext>
            </a:extLst>
          </p:cNvPr>
          <p:cNvSpPr txBox="1"/>
          <p:nvPr/>
        </p:nvSpPr>
        <p:spPr>
          <a:xfrm>
            <a:off x="1001529" y="5018037"/>
            <a:ext cx="5638799" cy="1569660"/>
          </a:xfrm>
          <a:prstGeom prst="rect">
            <a:avLst/>
          </a:prstGeom>
          <a:noFill/>
        </p:spPr>
        <p:txBody>
          <a:bodyPr wrap="square" rtlCol="0">
            <a:spAutoFit/>
          </a:bodyPr>
          <a:lstStyle/>
          <a:p>
            <a:pPr algn="r" rtl="1"/>
            <a:r>
              <a:rPr lang="ar-SA" sz="4800" b="1" dirty="0">
                <a:latin typeface="Microsoft Uighur" panose="02000000000000000000" pitchFamily="2" charset="-78"/>
                <a:cs typeface="Microsoft Uighur" panose="02000000000000000000" pitchFamily="2" charset="-78"/>
              </a:rPr>
              <a:t>المط</a:t>
            </a:r>
            <a:r>
              <a:rPr lang="ar-MA" sz="4800" b="1" dirty="0">
                <a:latin typeface="Microsoft Uighur" panose="02000000000000000000" pitchFamily="2" charset="-78"/>
                <a:cs typeface="Microsoft Uighur" panose="02000000000000000000" pitchFamily="2" charset="-78"/>
              </a:rPr>
              <a:t>ل</a:t>
            </a:r>
            <a:r>
              <a:rPr lang="ar-SA" sz="4800" b="1" dirty="0">
                <a:latin typeface="Microsoft Uighur" panose="02000000000000000000" pitchFamily="2" charset="-78"/>
                <a:cs typeface="Microsoft Uighur" panose="02000000000000000000" pitchFamily="2" charset="-78"/>
              </a:rPr>
              <a:t>وب هو  </a:t>
            </a:r>
            <a:r>
              <a:rPr lang="ar-MA" sz="4800" b="1" dirty="0">
                <a:latin typeface="Microsoft Uighur" panose="02000000000000000000" pitchFamily="2" charset="-78"/>
                <a:cs typeface="Microsoft Uighur" panose="02000000000000000000" pitchFamily="2" charset="-78"/>
              </a:rPr>
              <a:t>إيجاد عدد البيض الذي يجمعه في كل أسبوع</a:t>
            </a:r>
            <a:r>
              <a:rPr lang="ar-SA" sz="4800" b="1" dirty="0">
                <a:latin typeface="Microsoft Uighur" panose="02000000000000000000" pitchFamily="2" charset="-78"/>
                <a:cs typeface="Microsoft Uighur" panose="02000000000000000000" pitchFamily="2" charset="-78"/>
              </a:rPr>
              <a:t>.</a:t>
            </a:r>
            <a:endParaRPr lang="fr-FR" sz="4800" b="1" dirty="0">
              <a:latin typeface="Microsoft Uighur" panose="02000000000000000000" pitchFamily="2" charset="-78"/>
              <a:cs typeface="Microsoft Uighur" panose="02000000000000000000" pitchFamily="2" charset="-78"/>
            </a:endParaRPr>
          </a:p>
        </p:txBody>
      </p:sp>
      <p:sp>
        <p:nvSpPr>
          <p:cNvPr id="7" name="Rectangle : coins arrondis 4">
            <a:extLst>
              <a:ext uri="{FF2B5EF4-FFF2-40B4-BE49-F238E27FC236}">
                <a16:creationId xmlns:a16="http://schemas.microsoft.com/office/drawing/2014/main" id="{293EA579-EB0D-9449-1C36-7541C5D71CF9}"/>
              </a:ext>
            </a:extLst>
          </p:cNvPr>
          <p:cNvSpPr/>
          <p:nvPr/>
        </p:nvSpPr>
        <p:spPr>
          <a:xfrm>
            <a:off x="7300714" y="3467100"/>
            <a:ext cx="5576567" cy="5493614"/>
          </a:xfrm>
          <a:prstGeom prst="roundRect">
            <a:avLst/>
          </a:prstGeom>
          <a:solidFill>
            <a:schemeClr val="accent4"/>
          </a:solidFill>
          <a:ln/>
        </p:spPr>
        <p:style>
          <a:lnRef idx="1">
            <a:schemeClr val="accent5"/>
          </a:lnRef>
          <a:fillRef idx="3">
            <a:schemeClr val="accent5"/>
          </a:fillRef>
          <a:effectRef idx="2">
            <a:schemeClr val="accent5"/>
          </a:effectRef>
          <a:fontRef idx="minor">
            <a:schemeClr val="lt1"/>
          </a:fontRef>
        </p:style>
        <p:txBody>
          <a:bodyPr rtlCol="0" anchor="ctr"/>
          <a:lstStyle/>
          <a:p>
            <a:pPr algn="r" rtl="1"/>
            <a:r>
              <a:rPr lang="ar-MA" sz="6600" dirty="0">
                <a:solidFill>
                  <a:schemeClr val="tx1"/>
                </a:solidFill>
                <a:latin typeface="Microsoft Uighur" panose="02000000000000000000" pitchFamily="2" charset="-78"/>
                <a:cs typeface="Microsoft Uighur" panose="02000000000000000000" pitchFamily="2" charset="-78"/>
              </a:rPr>
              <a:t>يملك فلاح 113 دجاجة، تبيض كل واحدة 6 بيضات في الأسبوع.</a:t>
            </a:r>
            <a:endParaRPr lang="fr-FR" sz="6600" dirty="0">
              <a:solidFill>
                <a:schemeClr val="tx1"/>
              </a:solidFill>
              <a:latin typeface="Microsoft Uighur" panose="02000000000000000000" pitchFamily="2" charset="-78"/>
              <a:cs typeface="Microsoft Uighur" panose="02000000000000000000" pitchFamily="2" charset="-78"/>
            </a:endParaRPr>
          </a:p>
          <a:p>
            <a:pPr algn="r" rtl="1"/>
            <a:r>
              <a:rPr lang="ar-MA" sz="6600" dirty="0">
                <a:solidFill>
                  <a:schemeClr val="tx1"/>
                </a:solidFill>
                <a:latin typeface="Microsoft Uighur" panose="02000000000000000000" pitchFamily="2" charset="-78"/>
                <a:cs typeface="Microsoft Uighur" panose="02000000000000000000" pitchFamily="2" charset="-78"/>
              </a:rPr>
              <a:t>ما هو عدد البيض الذي يجمعه في كل أسبوع؟</a:t>
            </a:r>
          </a:p>
        </p:txBody>
      </p:sp>
    </p:spTree>
    <p:extLst>
      <p:ext uri="{BB962C8B-B14F-4D97-AF65-F5344CB8AC3E}">
        <p14:creationId xmlns:p14="http://schemas.microsoft.com/office/powerpoint/2010/main" val="25691110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1000"/>
                                        <p:tgtEl>
                                          <p:spTgt spid="21"/>
                                        </p:tgtEl>
                                      </p:cBhvr>
                                    </p:animEffect>
                                    <p:anim calcmode="lin" valueType="num">
                                      <p:cBhvr>
                                        <p:cTn id="8" dur="1000" fill="hold"/>
                                        <p:tgtEl>
                                          <p:spTgt spid="21"/>
                                        </p:tgtEl>
                                        <p:attrNameLst>
                                          <p:attrName>ppt_x</p:attrName>
                                        </p:attrNameLst>
                                      </p:cBhvr>
                                      <p:tavLst>
                                        <p:tav tm="0">
                                          <p:val>
                                            <p:strVal val="#ppt_x"/>
                                          </p:val>
                                        </p:tav>
                                        <p:tav tm="100000">
                                          <p:val>
                                            <p:strVal val="#ppt_x"/>
                                          </p:val>
                                        </p:tav>
                                      </p:tavLst>
                                    </p:anim>
                                    <p:anim calcmode="lin" valueType="num">
                                      <p:cBhvr>
                                        <p:cTn id="9"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4F250E-E7F4-EC07-9AE3-5E824B025680}"/>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7132E951-F327-AC55-1AD8-24910DF24751}"/>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A29CD851-BE81-5DE9-7DDA-0C49E59A6BAD}"/>
              </a:ext>
            </a:extLst>
          </p:cNvPr>
          <p:cNvSpPr/>
          <p:nvPr/>
        </p:nvSpPr>
        <p:spPr>
          <a:xfrm>
            <a:off x="275854"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F86B59A1-C933-DCC6-8274-D46F9F8D1B74}"/>
              </a:ext>
            </a:extLst>
          </p:cNvPr>
          <p:cNvSpPr/>
          <p:nvPr/>
        </p:nvSpPr>
        <p:spPr>
          <a:xfrm>
            <a:off x="-1" y="644347"/>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91E44A15-94A5-C00A-F261-7262870AA233}"/>
              </a:ext>
            </a:extLst>
          </p:cNvPr>
          <p:cNvSpPr txBox="1"/>
          <p:nvPr/>
        </p:nvSpPr>
        <p:spPr>
          <a:xfrm>
            <a:off x="1219200" y="863026"/>
            <a:ext cx="11220417" cy="503984"/>
          </a:xfrm>
          <a:prstGeom prst="rect">
            <a:avLst/>
          </a:prstGeom>
          <a:noFill/>
        </p:spPr>
        <p:txBody>
          <a:bodyPr wrap="square" rtlCol="0">
            <a:spAutoFit/>
          </a:bodyPr>
          <a:lstStyle/>
          <a:p>
            <a:pPr marL="0" lvl="1" algn="r" defTabSz="685834" rtl="1">
              <a:lnSpc>
                <a:spcPts val="3017"/>
              </a:lnSpc>
              <a:spcBef>
                <a:spcPct val="0"/>
              </a:spcBef>
            </a:pPr>
            <a:r>
              <a:rPr lang="ar-SA" sz="3200" dirty="0">
                <a:solidFill>
                  <a:prstClr val="white">
                    <a:lumMod val="65000"/>
                  </a:prstClr>
                </a:solidFill>
                <a:latin typeface="Microsoft Uighur" panose="02000000000000000000" pitchFamily="2" charset="-78"/>
                <a:cs typeface="Microsoft Uighur" panose="02000000000000000000" pitchFamily="2" charset="-78"/>
              </a:rPr>
              <a:t>في المر</a:t>
            </a:r>
            <a:r>
              <a:rPr lang="ar-MA" sz="3200" dirty="0">
                <a:solidFill>
                  <a:prstClr val="white">
                    <a:lumMod val="65000"/>
                  </a:prstClr>
                </a:solidFill>
                <a:latin typeface="Microsoft Uighur" panose="02000000000000000000" pitchFamily="2" charset="-78"/>
                <a:cs typeface="Microsoft Uighur" panose="02000000000000000000" pitchFamily="2" charset="-78"/>
              </a:rPr>
              <a:t>ح</a:t>
            </a:r>
            <a:r>
              <a:rPr lang="ar-SA" sz="3200" dirty="0" err="1">
                <a:solidFill>
                  <a:prstClr val="white">
                    <a:lumMod val="65000"/>
                  </a:prstClr>
                </a:solidFill>
                <a:latin typeface="Microsoft Uighur" panose="02000000000000000000" pitchFamily="2" charset="-78"/>
                <a:cs typeface="Microsoft Uighur" panose="02000000000000000000" pitchFamily="2" charset="-78"/>
              </a:rPr>
              <a:t>لة</a:t>
            </a:r>
            <a:r>
              <a:rPr lang="ar-SA" sz="3200" dirty="0">
                <a:solidFill>
                  <a:prstClr val="white">
                    <a:lumMod val="65000"/>
                  </a:prstClr>
                </a:solidFill>
                <a:latin typeface="Microsoft Uighur" panose="02000000000000000000" pitchFamily="2" charset="-78"/>
                <a:cs typeface="Microsoft Uighur" panose="02000000000000000000" pitchFamily="2" charset="-78"/>
              </a:rPr>
              <a:t> الأخيرة سنحدد ماذا علينا أن نفعل بالضبط لإيجاد المطلوب. </a:t>
            </a:r>
            <a:endParaRPr lang="fr-FR" sz="24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997F4C55-9226-7022-02F8-D8F34982084B}"/>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38CF3A36-CF9B-1BB2-92FE-4EDEF2C0B79E}"/>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21" name="Rectangle : coins arrondis 20">
            <a:extLst>
              <a:ext uri="{FF2B5EF4-FFF2-40B4-BE49-F238E27FC236}">
                <a16:creationId xmlns:a16="http://schemas.microsoft.com/office/drawing/2014/main" id="{E0C61EEE-FCF1-7C57-0E12-18A36DDFD2F9}"/>
              </a:ext>
            </a:extLst>
          </p:cNvPr>
          <p:cNvSpPr/>
          <p:nvPr/>
        </p:nvSpPr>
        <p:spPr>
          <a:xfrm>
            <a:off x="829410" y="3162300"/>
            <a:ext cx="6195450" cy="729408"/>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r>
              <a:rPr lang="ar-SA" sz="4000" dirty="0">
                <a:solidFill>
                  <a:schemeClr val="tx1"/>
                </a:solidFill>
                <a:latin typeface="Microsoft Uighur" panose="02000000000000000000" pitchFamily="2" charset="-78"/>
                <a:cs typeface="Microsoft Uighur" panose="02000000000000000000" pitchFamily="2" charset="-78"/>
              </a:rPr>
              <a:t>السؤال</a:t>
            </a:r>
            <a:endParaRPr lang="ar-MA" sz="4000" dirty="0">
              <a:solidFill>
                <a:schemeClr val="tx1"/>
              </a:solidFill>
              <a:latin typeface="Microsoft Uighur" panose="02000000000000000000" pitchFamily="2" charset="-78"/>
              <a:cs typeface="Microsoft Uighur" panose="02000000000000000000" pitchFamily="2" charset="-78"/>
            </a:endParaRPr>
          </a:p>
        </p:txBody>
      </p:sp>
      <p:pic>
        <p:nvPicPr>
          <p:cNvPr id="7" name="Image 6" descr="Une image contenant texte&#10;&#10;Le contenu généré par l’IA peut être incorrect.">
            <a:extLst>
              <a:ext uri="{FF2B5EF4-FFF2-40B4-BE49-F238E27FC236}">
                <a16:creationId xmlns:a16="http://schemas.microsoft.com/office/drawing/2014/main" id="{44872814-96EC-BB9C-143F-80DE36E3BB9B}"/>
              </a:ext>
            </a:extLst>
          </p:cNvPr>
          <p:cNvPicPr>
            <a:picLocks noChangeAspect="1"/>
          </p:cNvPicPr>
          <p:nvPr/>
        </p:nvPicPr>
        <p:blipFill>
          <a:blip r:embed="rId4" cstate="print">
            <a:extLst>
              <a:ext uri="{28A0092B-C50C-407E-A947-70E740481C1C}">
                <a14:useLocalDpi xmlns:a14="http://schemas.microsoft.com/office/drawing/2010/main" val="0"/>
              </a:ext>
            </a:extLst>
          </a:blip>
          <a:srcRect l="10823" r="2598"/>
          <a:stretch>
            <a:fillRect/>
          </a:stretch>
        </p:blipFill>
        <p:spPr>
          <a:xfrm>
            <a:off x="838718" y="4019999"/>
            <a:ext cx="6186141" cy="4940715"/>
          </a:xfrm>
          <a:prstGeom prst="rect">
            <a:avLst/>
          </a:prstGeom>
        </p:spPr>
      </p:pic>
      <p:sp>
        <p:nvSpPr>
          <p:cNvPr id="4" name="ZoneTexte 3">
            <a:extLst>
              <a:ext uri="{FF2B5EF4-FFF2-40B4-BE49-F238E27FC236}">
                <a16:creationId xmlns:a16="http://schemas.microsoft.com/office/drawing/2014/main" id="{1F3B69A7-C997-1D16-0371-DA44F336D683}"/>
              </a:ext>
            </a:extLst>
          </p:cNvPr>
          <p:cNvSpPr txBox="1"/>
          <p:nvPr/>
        </p:nvSpPr>
        <p:spPr>
          <a:xfrm>
            <a:off x="1066800" y="4991100"/>
            <a:ext cx="5562600" cy="2308324"/>
          </a:xfrm>
          <a:prstGeom prst="rect">
            <a:avLst/>
          </a:prstGeom>
          <a:noFill/>
        </p:spPr>
        <p:txBody>
          <a:bodyPr wrap="square" rtlCol="0">
            <a:spAutoFit/>
          </a:bodyPr>
          <a:lstStyle/>
          <a:p>
            <a:pPr algn="r" rtl="1"/>
            <a:r>
              <a:rPr lang="fr-FR" sz="6000" dirty="0">
                <a:solidFill>
                  <a:srgbClr val="FF0000"/>
                </a:solidFill>
              </a:rPr>
              <a:t> 3</a:t>
            </a:r>
            <a:r>
              <a:rPr lang="ar-SA" sz="6000" dirty="0">
                <a:solidFill>
                  <a:srgbClr val="FF0000"/>
                </a:solidFill>
              </a:rPr>
              <a:t>- </a:t>
            </a:r>
            <a:r>
              <a:rPr lang="ar-SA" sz="7200" dirty="0">
                <a:solidFill>
                  <a:srgbClr val="FF0000"/>
                </a:solidFill>
                <a:latin typeface="Microsoft Uighur" panose="02000000000000000000" pitchFamily="2" charset="-78"/>
                <a:cs typeface="Microsoft Uighur" panose="02000000000000000000" pitchFamily="2" charset="-78"/>
              </a:rPr>
              <a:t>ماذا علينا أن نفعل؟ ولماذا؟</a:t>
            </a:r>
            <a:endParaRPr lang="fr-FR" sz="7200" dirty="0"/>
          </a:p>
        </p:txBody>
      </p:sp>
      <p:sp>
        <p:nvSpPr>
          <p:cNvPr id="5" name="Rectangle : coins arrondis 4">
            <a:extLst>
              <a:ext uri="{FF2B5EF4-FFF2-40B4-BE49-F238E27FC236}">
                <a16:creationId xmlns:a16="http://schemas.microsoft.com/office/drawing/2014/main" id="{7EEBB7B3-8960-9514-8127-DA67B89B0E9A}"/>
              </a:ext>
            </a:extLst>
          </p:cNvPr>
          <p:cNvSpPr/>
          <p:nvPr/>
        </p:nvSpPr>
        <p:spPr>
          <a:xfrm>
            <a:off x="7300714" y="3467100"/>
            <a:ext cx="5576567" cy="5493614"/>
          </a:xfrm>
          <a:prstGeom prst="roundRect">
            <a:avLst/>
          </a:prstGeom>
          <a:solidFill>
            <a:schemeClr val="accent4"/>
          </a:solidFill>
          <a:ln/>
        </p:spPr>
        <p:style>
          <a:lnRef idx="1">
            <a:schemeClr val="accent5"/>
          </a:lnRef>
          <a:fillRef idx="3">
            <a:schemeClr val="accent5"/>
          </a:fillRef>
          <a:effectRef idx="2">
            <a:schemeClr val="accent5"/>
          </a:effectRef>
          <a:fontRef idx="minor">
            <a:schemeClr val="lt1"/>
          </a:fontRef>
        </p:style>
        <p:txBody>
          <a:bodyPr rtlCol="0" anchor="ctr"/>
          <a:lstStyle/>
          <a:p>
            <a:pPr algn="r" rtl="1"/>
            <a:r>
              <a:rPr lang="ar-MA" sz="6600" dirty="0">
                <a:solidFill>
                  <a:schemeClr val="tx1"/>
                </a:solidFill>
                <a:latin typeface="Microsoft Uighur" panose="02000000000000000000" pitchFamily="2" charset="-78"/>
                <a:cs typeface="Microsoft Uighur" panose="02000000000000000000" pitchFamily="2" charset="-78"/>
              </a:rPr>
              <a:t>يملك فلاح 113 دجاجة، تبيض كل واحدة 6 بيضات في الأسبوع.</a:t>
            </a:r>
            <a:endParaRPr lang="fr-FR" sz="6600" dirty="0">
              <a:solidFill>
                <a:schemeClr val="tx1"/>
              </a:solidFill>
              <a:latin typeface="Microsoft Uighur" panose="02000000000000000000" pitchFamily="2" charset="-78"/>
              <a:cs typeface="Microsoft Uighur" panose="02000000000000000000" pitchFamily="2" charset="-78"/>
            </a:endParaRPr>
          </a:p>
          <a:p>
            <a:pPr algn="r" rtl="1"/>
            <a:r>
              <a:rPr lang="ar-MA" sz="6600" dirty="0">
                <a:solidFill>
                  <a:schemeClr val="tx1"/>
                </a:solidFill>
                <a:latin typeface="Microsoft Uighur" panose="02000000000000000000" pitchFamily="2" charset="-78"/>
                <a:cs typeface="Microsoft Uighur" panose="02000000000000000000" pitchFamily="2" charset="-78"/>
              </a:rPr>
              <a:t>ما هو عدد البيض الذي يجمعه في كل أسبوع؟</a:t>
            </a:r>
          </a:p>
        </p:txBody>
      </p:sp>
    </p:spTree>
    <p:extLst>
      <p:ext uri="{BB962C8B-B14F-4D97-AF65-F5344CB8AC3E}">
        <p14:creationId xmlns:p14="http://schemas.microsoft.com/office/powerpoint/2010/main" val="7224277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1000"/>
                                        <p:tgtEl>
                                          <p:spTgt spid="21"/>
                                        </p:tgtEl>
                                      </p:cBhvr>
                                    </p:animEffect>
                                    <p:anim calcmode="lin" valueType="num">
                                      <p:cBhvr>
                                        <p:cTn id="8" dur="1000" fill="hold"/>
                                        <p:tgtEl>
                                          <p:spTgt spid="21"/>
                                        </p:tgtEl>
                                        <p:attrNameLst>
                                          <p:attrName>ppt_x</p:attrName>
                                        </p:attrNameLst>
                                      </p:cBhvr>
                                      <p:tavLst>
                                        <p:tav tm="0">
                                          <p:val>
                                            <p:strVal val="#ppt_x"/>
                                          </p:val>
                                        </p:tav>
                                        <p:tav tm="100000">
                                          <p:val>
                                            <p:strVal val="#ppt_x"/>
                                          </p:val>
                                        </p:tav>
                                      </p:tavLst>
                                    </p:anim>
                                    <p:anim calcmode="lin" valueType="num">
                                      <p:cBhvr>
                                        <p:cTn id="9"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D28E75-9A5E-C4A4-A67C-89555DE56DD4}"/>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9A5F752B-F016-F41F-90B9-7DA979FEA436}"/>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F245C1D9-73CD-E1E8-11C6-200658F52258}"/>
              </a:ext>
            </a:extLst>
          </p:cNvPr>
          <p:cNvSpPr/>
          <p:nvPr/>
        </p:nvSpPr>
        <p:spPr>
          <a:xfrm>
            <a:off x="275854"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0499A1C9-0B44-8FE3-309B-CB18AB5ACEBD}"/>
              </a:ext>
            </a:extLst>
          </p:cNvPr>
          <p:cNvSpPr/>
          <p:nvPr/>
        </p:nvSpPr>
        <p:spPr>
          <a:xfrm>
            <a:off x="-1" y="644347"/>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BF6857DD-67B9-4D48-8998-4043852CC9CB}"/>
              </a:ext>
            </a:extLst>
          </p:cNvPr>
          <p:cNvSpPr txBox="1"/>
          <p:nvPr/>
        </p:nvSpPr>
        <p:spPr>
          <a:xfrm>
            <a:off x="1905000" y="863026"/>
            <a:ext cx="10534617" cy="503984"/>
          </a:xfrm>
          <a:prstGeom prst="rect">
            <a:avLst/>
          </a:prstGeom>
          <a:noFill/>
        </p:spPr>
        <p:txBody>
          <a:bodyPr wrap="square" rtlCol="0">
            <a:spAutoFit/>
          </a:bodyPr>
          <a:lstStyle/>
          <a:p>
            <a:pPr marL="0" lvl="1" algn="r" defTabSz="685834" rtl="1">
              <a:lnSpc>
                <a:spcPts val="3017"/>
              </a:lnSpc>
              <a:spcBef>
                <a:spcPct val="0"/>
              </a:spcBef>
            </a:pPr>
            <a:r>
              <a:rPr lang="ar-SA" sz="3200" dirty="0">
                <a:solidFill>
                  <a:prstClr val="white">
                    <a:lumMod val="65000"/>
                  </a:prstClr>
                </a:solidFill>
                <a:latin typeface="Microsoft Uighur" panose="02000000000000000000" pitchFamily="2" charset="-78"/>
                <a:cs typeface="Microsoft Uighur" panose="02000000000000000000" pitchFamily="2" charset="-78"/>
              </a:rPr>
              <a:t>الجواب</a:t>
            </a:r>
            <a:endParaRPr lang="fr-FR" sz="24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89280AB0-93F9-BB49-9359-E195B29A218D}"/>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algn="r" defTabSz="685834" rtl="1" eaLnBrk="1" latinLnBrk="0" hangingPunct="1"/>
            <a:endParaRPr lang="fr-MA" sz="1350"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475BD1DB-D7F0-16DF-3511-1DB33FFAB41F}"/>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21" name="Rectangle : coins arrondis 20">
            <a:extLst>
              <a:ext uri="{FF2B5EF4-FFF2-40B4-BE49-F238E27FC236}">
                <a16:creationId xmlns:a16="http://schemas.microsoft.com/office/drawing/2014/main" id="{121FEF18-C2CB-BCAC-5EF5-BAC97B349304}"/>
              </a:ext>
            </a:extLst>
          </p:cNvPr>
          <p:cNvSpPr/>
          <p:nvPr/>
        </p:nvSpPr>
        <p:spPr>
          <a:xfrm>
            <a:off x="829410" y="3211656"/>
            <a:ext cx="6195450" cy="729408"/>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r>
              <a:rPr lang="ar-SA" sz="4000" dirty="0">
                <a:solidFill>
                  <a:schemeClr val="tx1"/>
                </a:solidFill>
                <a:latin typeface="Microsoft Uighur" panose="02000000000000000000" pitchFamily="2" charset="-78"/>
                <a:cs typeface="Microsoft Uighur" panose="02000000000000000000" pitchFamily="2" charset="-78"/>
              </a:rPr>
              <a:t>الحل</a:t>
            </a:r>
            <a:endParaRPr lang="ar-MA" sz="4000" dirty="0">
              <a:solidFill>
                <a:schemeClr val="tx1"/>
              </a:solidFill>
              <a:latin typeface="Microsoft Uighur" panose="02000000000000000000" pitchFamily="2" charset="-78"/>
              <a:cs typeface="Microsoft Uighur" panose="02000000000000000000" pitchFamily="2" charset="-78"/>
            </a:endParaRPr>
          </a:p>
        </p:txBody>
      </p:sp>
      <p:pic>
        <p:nvPicPr>
          <p:cNvPr id="5" name="Image 4" descr="Une image contenant texte&#10;&#10;Le contenu généré par l’IA peut être incorrect.">
            <a:extLst>
              <a:ext uri="{FF2B5EF4-FFF2-40B4-BE49-F238E27FC236}">
                <a16:creationId xmlns:a16="http://schemas.microsoft.com/office/drawing/2014/main" id="{C6C7A0D8-C905-A2EB-F0F1-2D677A74B22C}"/>
              </a:ext>
            </a:extLst>
          </p:cNvPr>
          <p:cNvPicPr>
            <a:picLocks noChangeAspect="1"/>
          </p:cNvPicPr>
          <p:nvPr/>
        </p:nvPicPr>
        <p:blipFill>
          <a:blip r:embed="rId4" cstate="print">
            <a:extLst>
              <a:ext uri="{28A0092B-C50C-407E-A947-70E740481C1C}">
                <a14:useLocalDpi xmlns:a14="http://schemas.microsoft.com/office/drawing/2010/main" val="0"/>
              </a:ext>
            </a:extLst>
          </a:blip>
          <a:srcRect l="10823" r="2598"/>
          <a:stretch>
            <a:fillRect/>
          </a:stretch>
        </p:blipFill>
        <p:spPr>
          <a:xfrm>
            <a:off x="867295" y="4020885"/>
            <a:ext cx="6186141" cy="4940715"/>
          </a:xfrm>
          <a:prstGeom prst="rect">
            <a:avLst/>
          </a:prstGeom>
          <a:effectLst>
            <a:outerShdw blurRad="50800" dist="38100" dir="2700000" algn="tl" rotWithShape="0">
              <a:prstClr val="black">
                <a:alpha val="40000"/>
              </a:prstClr>
            </a:outerShdw>
          </a:effectLst>
        </p:spPr>
      </p:pic>
      <p:sp>
        <p:nvSpPr>
          <p:cNvPr id="22" name="ZoneTexte 21">
            <a:extLst>
              <a:ext uri="{FF2B5EF4-FFF2-40B4-BE49-F238E27FC236}">
                <a16:creationId xmlns:a16="http://schemas.microsoft.com/office/drawing/2014/main" id="{CFEAE238-E531-FC01-75D5-37E7AEAEF68D}"/>
              </a:ext>
            </a:extLst>
          </p:cNvPr>
          <p:cNvSpPr txBox="1"/>
          <p:nvPr/>
        </p:nvSpPr>
        <p:spPr>
          <a:xfrm>
            <a:off x="566563" y="3849112"/>
            <a:ext cx="6062835" cy="3046988"/>
          </a:xfrm>
          <a:prstGeom prst="rect">
            <a:avLst/>
          </a:prstGeom>
          <a:noFill/>
        </p:spPr>
        <p:txBody>
          <a:bodyPr wrap="square" rtlCol="0">
            <a:spAutoFit/>
          </a:bodyPr>
          <a:lstStyle/>
          <a:p>
            <a:pPr marL="914400" indent="-914400" algn="r" rtl="1">
              <a:buFont typeface="+mj-lt"/>
              <a:buAutoNum type="arabicPeriod"/>
            </a:pPr>
            <a:r>
              <a:rPr lang="ar-MA" sz="4800" b="1" dirty="0">
                <a:latin typeface="Microsoft Uighur" panose="02000000000000000000" pitchFamily="2" charset="-78"/>
                <a:cs typeface="Microsoft Uighur" panose="02000000000000000000" pitchFamily="2" charset="-78"/>
              </a:rPr>
              <a:t>يملك 113 دجاجة</a:t>
            </a:r>
            <a:endParaRPr lang="ar-SA" sz="4800" b="1" dirty="0">
              <a:latin typeface="Microsoft Uighur" panose="02000000000000000000" pitchFamily="2" charset="-78"/>
              <a:cs typeface="Microsoft Uighur" panose="02000000000000000000" pitchFamily="2" charset="-78"/>
            </a:endParaRPr>
          </a:p>
          <a:p>
            <a:pPr marL="914400" indent="-914400" algn="r" rtl="1">
              <a:buFont typeface="+mj-lt"/>
              <a:buAutoNum type="arabicPeriod"/>
            </a:pPr>
            <a:r>
              <a:rPr lang="ar-MA" sz="4800" b="1" dirty="0">
                <a:latin typeface="Microsoft Uighur" panose="02000000000000000000" pitchFamily="2" charset="-78"/>
                <a:cs typeface="Microsoft Uighur" panose="02000000000000000000" pitchFamily="2" charset="-78"/>
              </a:rPr>
              <a:t>تبيض كل دجاجة 6 بيضات </a:t>
            </a:r>
            <a:endParaRPr lang="ar-SA" sz="4800" b="1" dirty="0">
              <a:latin typeface="Microsoft Uighur" panose="02000000000000000000" pitchFamily="2" charset="-78"/>
              <a:cs typeface="Microsoft Uighur" panose="02000000000000000000" pitchFamily="2" charset="-78"/>
            </a:endParaRPr>
          </a:p>
          <a:p>
            <a:pPr marL="914400" indent="-914400" algn="r" rtl="1">
              <a:buFont typeface="+mj-lt"/>
              <a:buAutoNum type="arabicPeriod"/>
            </a:pPr>
            <a:r>
              <a:rPr lang="ar-MA" sz="4800" b="1" dirty="0">
                <a:latin typeface="Microsoft Uighur" panose="02000000000000000000" pitchFamily="2" charset="-78"/>
                <a:cs typeface="Microsoft Uighur" panose="02000000000000000000" pitchFamily="2" charset="-78"/>
              </a:rPr>
              <a:t>ما هو عدد البيض الذي يجمعه في كل أسبوع؟</a:t>
            </a:r>
            <a:endParaRPr lang="fr-FR" sz="4800" b="1" dirty="0">
              <a:latin typeface="Microsoft Uighur" panose="02000000000000000000" pitchFamily="2" charset="-78"/>
              <a:cs typeface="Microsoft Uighur" panose="02000000000000000000" pitchFamily="2" charset="-78"/>
            </a:endParaRPr>
          </a:p>
        </p:txBody>
      </p:sp>
      <p:sp>
        <p:nvSpPr>
          <p:cNvPr id="4" name="ZoneTexte 3">
            <a:extLst>
              <a:ext uri="{FF2B5EF4-FFF2-40B4-BE49-F238E27FC236}">
                <a16:creationId xmlns:a16="http://schemas.microsoft.com/office/drawing/2014/main" id="{B297B74F-1BDB-AC11-DF49-E566B62321DD}"/>
              </a:ext>
            </a:extLst>
          </p:cNvPr>
          <p:cNvSpPr txBox="1"/>
          <p:nvPr/>
        </p:nvSpPr>
        <p:spPr>
          <a:xfrm>
            <a:off x="275852" y="6548378"/>
            <a:ext cx="6810751" cy="2862322"/>
          </a:xfrm>
          <a:prstGeom prst="rect">
            <a:avLst/>
          </a:prstGeom>
          <a:noFill/>
        </p:spPr>
        <p:txBody>
          <a:bodyPr wrap="square" rtlCol="0">
            <a:spAutoFit/>
          </a:bodyPr>
          <a:lstStyle/>
          <a:p>
            <a:pPr algn="r" rtl="1"/>
            <a:r>
              <a:rPr lang="ar-SA" sz="6000" dirty="0">
                <a:solidFill>
                  <a:srgbClr val="C00000"/>
                </a:solidFill>
                <a:latin typeface="Microsoft Uighur" panose="02000000000000000000" pitchFamily="2" charset="-78"/>
                <a:cs typeface="Microsoft Uighur" panose="02000000000000000000" pitchFamily="2" charset="-78"/>
              </a:rPr>
              <a:t>عليّ أن أقوم بعملية </a:t>
            </a:r>
            <a:r>
              <a:rPr lang="ar-MA" sz="6000" dirty="0">
                <a:solidFill>
                  <a:srgbClr val="C00000"/>
                </a:solidFill>
                <a:latin typeface="Microsoft Uighur" panose="02000000000000000000" pitchFamily="2" charset="-78"/>
                <a:cs typeface="Microsoft Uighur" panose="02000000000000000000" pitchFamily="2" charset="-78"/>
              </a:rPr>
              <a:t>الضرب</a:t>
            </a:r>
            <a:r>
              <a:rPr lang="ar-SA" sz="6000" dirty="0">
                <a:solidFill>
                  <a:srgbClr val="C00000"/>
                </a:solidFill>
                <a:latin typeface="Microsoft Uighur" panose="02000000000000000000" pitchFamily="2" charset="-78"/>
                <a:cs typeface="Microsoft Uighur" panose="02000000000000000000" pitchFamily="2" charset="-78"/>
              </a:rPr>
              <a:t>.</a:t>
            </a:r>
            <a:endParaRPr lang="ar-MA" sz="6000" dirty="0">
              <a:solidFill>
                <a:srgbClr val="C00000"/>
              </a:solidFill>
              <a:latin typeface="Microsoft Uighur" panose="02000000000000000000" pitchFamily="2" charset="-78"/>
              <a:cs typeface="Microsoft Uighur" panose="02000000000000000000" pitchFamily="2" charset="-78"/>
            </a:endParaRPr>
          </a:p>
          <a:p>
            <a:pPr algn="r" rtl="1"/>
            <a:r>
              <a:rPr lang="ar-MA" sz="6000" dirty="0">
                <a:solidFill>
                  <a:srgbClr val="C00000"/>
                </a:solidFill>
                <a:latin typeface="Microsoft Uighur" panose="02000000000000000000" pitchFamily="2" charset="-78"/>
                <a:cs typeface="Microsoft Uighur" panose="02000000000000000000" pitchFamily="2" charset="-78"/>
              </a:rPr>
              <a:t>لإيجاد عدد البيض الذي يجمعه في كل أسبوع</a:t>
            </a:r>
            <a:endParaRPr lang="ar-SA" sz="6000" dirty="0">
              <a:solidFill>
                <a:srgbClr val="C00000"/>
              </a:solidFill>
              <a:latin typeface="Microsoft Uighur" panose="02000000000000000000" pitchFamily="2" charset="-78"/>
              <a:cs typeface="Microsoft Uighur" panose="02000000000000000000" pitchFamily="2" charset="-78"/>
            </a:endParaRPr>
          </a:p>
        </p:txBody>
      </p:sp>
      <p:sp>
        <p:nvSpPr>
          <p:cNvPr id="6" name="Rectangle : coins arrondis 5">
            <a:extLst>
              <a:ext uri="{FF2B5EF4-FFF2-40B4-BE49-F238E27FC236}">
                <a16:creationId xmlns:a16="http://schemas.microsoft.com/office/drawing/2014/main" id="{9416DB02-B34E-4185-7778-95135150FD62}"/>
              </a:ext>
            </a:extLst>
          </p:cNvPr>
          <p:cNvSpPr/>
          <p:nvPr/>
        </p:nvSpPr>
        <p:spPr>
          <a:xfrm>
            <a:off x="7300714" y="3467100"/>
            <a:ext cx="5576567" cy="5493614"/>
          </a:xfrm>
          <a:prstGeom prst="roundRect">
            <a:avLst/>
          </a:prstGeom>
          <a:solidFill>
            <a:schemeClr val="accent4"/>
          </a:solidFill>
          <a:ln/>
        </p:spPr>
        <p:style>
          <a:lnRef idx="1">
            <a:schemeClr val="accent5"/>
          </a:lnRef>
          <a:fillRef idx="3">
            <a:schemeClr val="accent5"/>
          </a:fillRef>
          <a:effectRef idx="2">
            <a:schemeClr val="accent5"/>
          </a:effectRef>
          <a:fontRef idx="minor">
            <a:schemeClr val="lt1"/>
          </a:fontRef>
        </p:style>
        <p:txBody>
          <a:bodyPr rtlCol="0" anchor="ctr"/>
          <a:lstStyle/>
          <a:p>
            <a:pPr algn="r" rtl="1"/>
            <a:r>
              <a:rPr lang="ar-MA" sz="6600" dirty="0">
                <a:solidFill>
                  <a:schemeClr val="tx1"/>
                </a:solidFill>
                <a:latin typeface="Microsoft Uighur" panose="02000000000000000000" pitchFamily="2" charset="-78"/>
                <a:cs typeface="Microsoft Uighur" panose="02000000000000000000" pitchFamily="2" charset="-78"/>
              </a:rPr>
              <a:t>يملك فلاح 113 دجاجة، تبيض كل واحدة 6 بيضات في الأسبوع.</a:t>
            </a:r>
            <a:endParaRPr lang="fr-FR" sz="6600" dirty="0">
              <a:solidFill>
                <a:schemeClr val="tx1"/>
              </a:solidFill>
              <a:latin typeface="Microsoft Uighur" panose="02000000000000000000" pitchFamily="2" charset="-78"/>
              <a:cs typeface="Microsoft Uighur" panose="02000000000000000000" pitchFamily="2" charset="-78"/>
            </a:endParaRPr>
          </a:p>
          <a:p>
            <a:pPr algn="r" rtl="1"/>
            <a:r>
              <a:rPr lang="ar-MA" sz="6600" dirty="0">
                <a:solidFill>
                  <a:schemeClr val="tx1"/>
                </a:solidFill>
                <a:latin typeface="Microsoft Uighur" panose="02000000000000000000" pitchFamily="2" charset="-78"/>
                <a:cs typeface="Microsoft Uighur" panose="02000000000000000000" pitchFamily="2" charset="-78"/>
              </a:rPr>
              <a:t>ما هو عدد البيض الذي يجمعه في كل أسبوع؟</a:t>
            </a:r>
          </a:p>
        </p:txBody>
      </p:sp>
    </p:spTree>
    <p:extLst>
      <p:ext uri="{BB962C8B-B14F-4D97-AF65-F5344CB8AC3E}">
        <p14:creationId xmlns:p14="http://schemas.microsoft.com/office/powerpoint/2010/main" val="18422146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1000"/>
                                        <p:tgtEl>
                                          <p:spTgt spid="21"/>
                                        </p:tgtEl>
                                      </p:cBhvr>
                                    </p:animEffect>
                                    <p:anim calcmode="lin" valueType="num">
                                      <p:cBhvr>
                                        <p:cTn id="8" dur="1000" fill="hold"/>
                                        <p:tgtEl>
                                          <p:spTgt spid="21"/>
                                        </p:tgtEl>
                                        <p:attrNameLst>
                                          <p:attrName>ppt_x</p:attrName>
                                        </p:attrNameLst>
                                      </p:cBhvr>
                                      <p:tavLst>
                                        <p:tav tm="0">
                                          <p:val>
                                            <p:strVal val="#ppt_x"/>
                                          </p:val>
                                        </p:tav>
                                        <p:tav tm="100000">
                                          <p:val>
                                            <p:strVal val="#ppt_x"/>
                                          </p:val>
                                        </p:tav>
                                      </p:tavLst>
                                    </p:anim>
                                    <p:anim calcmode="lin" valueType="num">
                                      <p:cBhvr>
                                        <p:cTn id="9"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7E3F13-3199-65BD-6E3D-20BB14290434}"/>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8E8D6C03-0D77-2FE8-BA0C-629F2C564D65}"/>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04E94366-57DA-540C-8CD3-E06AD68196EA}"/>
              </a:ext>
            </a:extLst>
          </p:cNvPr>
          <p:cNvSpPr/>
          <p:nvPr/>
        </p:nvSpPr>
        <p:spPr>
          <a:xfrm>
            <a:off x="275854"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7800C298-D6B9-091C-2E87-4F86864848B2}"/>
              </a:ext>
            </a:extLst>
          </p:cNvPr>
          <p:cNvSpPr/>
          <p:nvPr/>
        </p:nvSpPr>
        <p:spPr>
          <a:xfrm>
            <a:off x="-1" y="644347"/>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C0DA01C2-DEB2-9836-8D76-AEC47158FD35}"/>
              </a:ext>
            </a:extLst>
          </p:cNvPr>
          <p:cNvSpPr txBox="1"/>
          <p:nvPr/>
        </p:nvSpPr>
        <p:spPr>
          <a:xfrm>
            <a:off x="1905000" y="863026"/>
            <a:ext cx="10534617" cy="503984"/>
          </a:xfrm>
          <a:prstGeom prst="rect">
            <a:avLst/>
          </a:prstGeom>
          <a:noFill/>
        </p:spPr>
        <p:txBody>
          <a:bodyPr wrap="square" rtlCol="0">
            <a:spAutoFit/>
          </a:bodyPr>
          <a:lstStyle/>
          <a:p>
            <a:pPr marL="0" lvl="1" algn="r" defTabSz="685834" rtl="1">
              <a:lnSpc>
                <a:spcPts val="3017"/>
              </a:lnSpc>
              <a:spcBef>
                <a:spcPct val="0"/>
              </a:spcBef>
            </a:pPr>
            <a:r>
              <a:rPr lang="ar-SA" sz="3200" dirty="0">
                <a:solidFill>
                  <a:prstClr val="white">
                    <a:lumMod val="65000"/>
                  </a:prstClr>
                </a:solidFill>
                <a:latin typeface="Microsoft Uighur" panose="02000000000000000000" pitchFamily="2" charset="-78"/>
                <a:cs typeface="Microsoft Uighur" panose="02000000000000000000" pitchFamily="2" charset="-78"/>
              </a:rPr>
              <a:t>لاحظوا جيدا. لماذا سنجري عملية ال</a:t>
            </a:r>
            <a:r>
              <a:rPr lang="ar-MA" sz="3200" dirty="0">
                <a:solidFill>
                  <a:prstClr val="white">
                    <a:lumMod val="65000"/>
                  </a:prstClr>
                </a:solidFill>
                <a:latin typeface="Microsoft Uighur" panose="02000000000000000000" pitchFamily="2" charset="-78"/>
                <a:cs typeface="Microsoft Uighur" panose="02000000000000000000" pitchFamily="2" charset="-78"/>
              </a:rPr>
              <a:t>ضرب</a:t>
            </a:r>
            <a:r>
              <a:rPr lang="ar-SA" sz="3200" dirty="0">
                <a:solidFill>
                  <a:prstClr val="white">
                    <a:lumMod val="65000"/>
                  </a:prstClr>
                </a:solidFill>
                <a:latin typeface="Microsoft Uighur" panose="02000000000000000000" pitchFamily="2" charset="-78"/>
                <a:cs typeface="Microsoft Uighur" panose="02000000000000000000" pitchFamily="2" charset="-78"/>
              </a:rPr>
              <a:t> لإيجاد حل المسألة.</a:t>
            </a:r>
            <a:endParaRPr lang="fr-FR" sz="32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4480D423-9065-F953-0B6E-E35B387F901C}"/>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23752732-A4D0-5434-C8DD-C5845C5E5745}"/>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7" name="Rectangle : coins arrondis 4">
            <a:extLst>
              <a:ext uri="{FF2B5EF4-FFF2-40B4-BE49-F238E27FC236}">
                <a16:creationId xmlns:a16="http://schemas.microsoft.com/office/drawing/2014/main" id="{89507A1F-75DC-EA21-5F60-1C8CA34A81FA}"/>
              </a:ext>
            </a:extLst>
          </p:cNvPr>
          <p:cNvSpPr/>
          <p:nvPr/>
        </p:nvSpPr>
        <p:spPr>
          <a:xfrm>
            <a:off x="4876800" y="5326010"/>
            <a:ext cx="3324811" cy="1945098"/>
          </a:xfrm>
          <a:prstGeom prst="roundRect">
            <a:avLst/>
          </a:prstGeom>
          <a:ln/>
        </p:spPr>
        <p:style>
          <a:lnRef idx="1">
            <a:schemeClr val="accent5"/>
          </a:lnRef>
          <a:fillRef idx="3">
            <a:schemeClr val="accent5"/>
          </a:fillRef>
          <a:effectRef idx="2">
            <a:schemeClr val="accent5"/>
          </a:effectRef>
          <a:fontRef idx="minor">
            <a:schemeClr val="lt1"/>
          </a:fontRef>
        </p:style>
        <p:txBody>
          <a:bodyPr rtlCol="0" anchor="ctr"/>
          <a:lstStyle/>
          <a:p>
            <a:pPr algn="ctr" rtl="1"/>
            <a:r>
              <a:rPr lang="ar-MA" sz="5400" dirty="0">
                <a:solidFill>
                  <a:schemeClr val="tx1"/>
                </a:solidFill>
                <a:latin typeface="Microsoft Uighur" panose="02000000000000000000" pitchFamily="2" charset="-78"/>
                <a:cs typeface="Microsoft Uighur" panose="02000000000000000000" pitchFamily="2" charset="-78"/>
              </a:rPr>
              <a:t>عدد البيض الذي تبيضه كل دجاجة</a:t>
            </a:r>
          </a:p>
        </p:txBody>
      </p:sp>
      <p:sp>
        <p:nvSpPr>
          <p:cNvPr id="6" name="Rectangle : coins arrondis 4">
            <a:extLst>
              <a:ext uri="{FF2B5EF4-FFF2-40B4-BE49-F238E27FC236}">
                <a16:creationId xmlns:a16="http://schemas.microsoft.com/office/drawing/2014/main" id="{99474349-DAF7-8FA8-C807-051A9AC7D8B3}"/>
              </a:ext>
            </a:extLst>
          </p:cNvPr>
          <p:cNvSpPr/>
          <p:nvPr/>
        </p:nvSpPr>
        <p:spPr>
          <a:xfrm>
            <a:off x="381000" y="5326010"/>
            <a:ext cx="3476254" cy="1945098"/>
          </a:xfrm>
          <a:prstGeom prst="roundRect">
            <a:avLst/>
          </a:prstGeom>
          <a:ln/>
        </p:spPr>
        <p:style>
          <a:lnRef idx="1">
            <a:schemeClr val="accent6"/>
          </a:lnRef>
          <a:fillRef idx="3">
            <a:schemeClr val="accent6"/>
          </a:fillRef>
          <a:effectRef idx="2">
            <a:schemeClr val="accent6"/>
          </a:effectRef>
          <a:fontRef idx="minor">
            <a:schemeClr val="lt1"/>
          </a:fontRef>
        </p:style>
        <p:txBody>
          <a:bodyPr rtlCol="0" anchor="ctr"/>
          <a:lstStyle/>
          <a:p>
            <a:pPr algn="ctr" rtl="1"/>
            <a:r>
              <a:rPr lang="ar-MA" sz="5400" dirty="0">
                <a:solidFill>
                  <a:schemeClr val="tx1"/>
                </a:solidFill>
                <a:latin typeface="Microsoft Uighur" panose="02000000000000000000" pitchFamily="2" charset="-78"/>
                <a:cs typeface="Microsoft Uighur" panose="02000000000000000000" pitchFamily="2" charset="-78"/>
              </a:rPr>
              <a:t>عدد الدجاجات</a:t>
            </a:r>
          </a:p>
        </p:txBody>
      </p:sp>
      <p:sp>
        <p:nvSpPr>
          <p:cNvPr id="10" name="ZoneTexte 9">
            <a:extLst>
              <a:ext uri="{FF2B5EF4-FFF2-40B4-BE49-F238E27FC236}">
                <a16:creationId xmlns:a16="http://schemas.microsoft.com/office/drawing/2014/main" id="{398B1E6E-7A25-E02A-D06E-BCFE88245077}"/>
              </a:ext>
            </a:extLst>
          </p:cNvPr>
          <p:cNvSpPr txBox="1"/>
          <p:nvPr/>
        </p:nvSpPr>
        <p:spPr>
          <a:xfrm>
            <a:off x="3810000" y="4975120"/>
            <a:ext cx="1324347" cy="2646878"/>
          </a:xfrm>
          <a:prstGeom prst="rect">
            <a:avLst/>
          </a:prstGeom>
          <a:noFill/>
        </p:spPr>
        <p:txBody>
          <a:bodyPr wrap="square" rtlCol="0">
            <a:spAutoFit/>
          </a:bodyPr>
          <a:lstStyle/>
          <a:p>
            <a:r>
              <a:rPr lang="fr-FR" sz="16600" dirty="0"/>
              <a:t>?</a:t>
            </a:r>
          </a:p>
        </p:txBody>
      </p:sp>
      <p:sp>
        <p:nvSpPr>
          <p:cNvPr id="11" name="ZoneTexte 10">
            <a:extLst>
              <a:ext uri="{FF2B5EF4-FFF2-40B4-BE49-F238E27FC236}">
                <a16:creationId xmlns:a16="http://schemas.microsoft.com/office/drawing/2014/main" id="{D0246FD8-E232-D8DA-BA82-80D8C32BCB37}"/>
              </a:ext>
            </a:extLst>
          </p:cNvPr>
          <p:cNvSpPr txBox="1"/>
          <p:nvPr/>
        </p:nvSpPr>
        <p:spPr>
          <a:xfrm>
            <a:off x="8077200" y="4916971"/>
            <a:ext cx="1324347" cy="2646878"/>
          </a:xfrm>
          <a:prstGeom prst="rect">
            <a:avLst/>
          </a:prstGeom>
          <a:noFill/>
        </p:spPr>
        <p:txBody>
          <a:bodyPr wrap="square" rtlCol="0">
            <a:spAutoFit/>
          </a:bodyPr>
          <a:lstStyle/>
          <a:p>
            <a:r>
              <a:rPr lang="ar-SA" sz="16600" dirty="0"/>
              <a:t>=</a:t>
            </a:r>
            <a:endParaRPr lang="fr-FR" sz="16600" dirty="0"/>
          </a:p>
        </p:txBody>
      </p:sp>
      <p:sp>
        <p:nvSpPr>
          <p:cNvPr id="4" name="Rectangle : coins arrondis 4">
            <a:extLst>
              <a:ext uri="{FF2B5EF4-FFF2-40B4-BE49-F238E27FC236}">
                <a16:creationId xmlns:a16="http://schemas.microsoft.com/office/drawing/2014/main" id="{794FADF8-E1FA-F602-37C8-C3AEBF8BD545}"/>
              </a:ext>
            </a:extLst>
          </p:cNvPr>
          <p:cNvSpPr/>
          <p:nvPr/>
        </p:nvSpPr>
        <p:spPr>
          <a:xfrm>
            <a:off x="9297358" y="5228725"/>
            <a:ext cx="4129802" cy="2042383"/>
          </a:xfrm>
          <a:prstGeom prst="roundRect">
            <a:avLst/>
          </a:prstGeom>
          <a:ln/>
        </p:spPr>
        <p:style>
          <a:lnRef idx="1">
            <a:schemeClr val="accent3"/>
          </a:lnRef>
          <a:fillRef idx="3">
            <a:schemeClr val="accent3"/>
          </a:fillRef>
          <a:effectRef idx="2">
            <a:schemeClr val="accent3"/>
          </a:effectRef>
          <a:fontRef idx="minor">
            <a:schemeClr val="lt1"/>
          </a:fontRef>
        </p:style>
        <p:txBody>
          <a:bodyPr rtlCol="0" anchor="ctr"/>
          <a:lstStyle/>
          <a:p>
            <a:pPr algn="ctr" rtl="1"/>
            <a:r>
              <a:rPr lang="ar-MA" sz="4800" dirty="0">
                <a:solidFill>
                  <a:schemeClr val="tx1"/>
                </a:solidFill>
                <a:latin typeface="Microsoft Uighur" panose="02000000000000000000" pitchFamily="2" charset="-78"/>
                <a:cs typeface="Microsoft Uighur" panose="02000000000000000000" pitchFamily="2" charset="-78"/>
              </a:rPr>
              <a:t>ما هو عدد البيض الذي يجمعه في كل أسبوع</a:t>
            </a:r>
            <a:r>
              <a:rPr lang="ar-SA" sz="4800" dirty="0">
                <a:solidFill>
                  <a:schemeClr val="tx1"/>
                </a:solidFill>
                <a:latin typeface="Microsoft Uighur" panose="02000000000000000000" pitchFamily="2" charset="-78"/>
                <a:cs typeface="Microsoft Uighur" panose="02000000000000000000" pitchFamily="2" charset="-78"/>
              </a:rPr>
              <a:t>؟</a:t>
            </a:r>
            <a:endParaRPr lang="ar-MA" sz="4800" dirty="0">
              <a:solidFill>
                <a:schemeClr val="tx1"/>
              </a:solidFill>
              <a:latin typeface="Microsoft Uighur" panose="02000000000000000000" pitchFamily="2" charset="-78"/>
              <a:cs typeface="Microsoft Uighur" panose="02000000000000000000" pitchFamily="2" charset="-78"/>
            </a:endParaRPr>
          </a:p>
        </p:txBody>
      </p:sp>
    </p:spTree>
    <p:extLst>
      <p:ext uri="{BB962C8B-B14F-4D97-AF65-F5344CB8AC3E}">
        <p14:creationId xmlns:p14="http://schemas.microsoft.com/office/powerpoint/2010/main" val="70619309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CE716F-96EC-2D69-C34B-5F7B74483951}"/>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8FCB1023-028D-E7B4-0189-B1FD5E1E9939}"/>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CE56B6F8-24F9-F75D-89C3-26720993981D}"/>
              </a:ext>
            </a:extLst>
          </p:cNvPr>
          <p:cNvSpPr/>
          <p:nvPr/>
        </p:nvSpPr>
        <p:spPr>
          <a:xfrm>
            <a:off x="275854"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987079B3-D5B0-2876-556A-6B2147B5C7DC}"/>
              </a:ext>
            </a:extLst>
          </p:cNvPr>
          <p:cNvSpPr/>
          <p:nvPr/>
        </p:nvSpPr>
        <p:spPr>
          <a:xfrm>
            <a:off x="-1" y="644347"/>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97FE31CD-2188-6425-0824-DD91DB634E58}"/>
              </a:ext>
            </a:extLst>
          </p:cNvPr>
          <p:cNvSpPr txBox="1"/>
          <p:nvPr/>
        </p:nvSpPr>
        <p:spPr>
          <a:xfrm>
            <a:off x="1905000" y="863026"/>
            <a:ext cx="10534617" cy="503984"/>
          </a:xfrm>
          <a:prstGeom prst="rect">
            <a:avLst/>
          </a:prstGeom>
          <a:noFill/>
        </p:spPr>
        <p:txBody>
          <a:bodyPr wrap="square" rtlCol="0">
            <a:spAutoFit/>
          </a:bodyPr>
          <a:lstStyle/>
          <a:p>
            <a:pPr marL="0" lvl="1" algn="r" defTabSz="685834" rtl="1">
              <a:lnSpc>
                <a:spcPts val="3017"/>
              </a:lnSpc>
              <a:spcBef>
                <a:spcPct val="0"/>
              </a:spcBef>
            </a:pPr>
            <a:r>
              <a:rPr lang="ar-SA" sz="3200" dirty="0">
                <a:solidFill>
                  <a:prstClr val="white">
                    <a:lumMod val="65000"/>
                  </a:prstClr>
                </a:solidFill>
                <a:latin typeface="Microsoft Uighur" panose="02000000000000000000" pitchFamily="2" charset="-78"/>
                <a:cs typeface="Microsoft Uighur" panose="02000000000000000000" pitchFamily="2" charset="-78"/>
              </a:rPr>
              <a:t>نعم </a:t>
            </a:r>
            <a:r>
              <a:rPr lang="ar-MA" sz="3200" dirty="0">
                <a:solidFill>
                  <a:prstClr val="white">
                    <a:lumMod val="65000"/>
                  </a:prstClr>
                </a:solidFill>
                <a:latin typeface="Microsoft Uighur" panose="02000000000000000000" pitchFamily="2" charset="-78"/>
                <a:cs typeface="Microsoft Uighur" panose="02000000000000000000" pitchFamily="2" charset="-78"/>
              </a:rPr>
              <a:t>سنضرب عدد الدجاجات في عدد البيض الذي تبيضه كل دجاجة في الأسبوع</a:t>
            </a:r>
            <a:endParaRPr lang="fr-FR" sz="32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8EB9272A-DFE7-5D7C-9D6C-5FA4123B5CCD}"/>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B5DF3E76-C079-A0A3-0D45-72029AA5B247}"/>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7" name="Rectangle : coins arrondis 4">
            <a:extLst>
              <a:ext uri="{FF2B5EF4-FFF2-40B4-BE49-F238E27FC236}">
                <a16:creationId xmlns:a16="http://schemas.microsoft.com/office/drawing/2014/main" id="{0F45B6CE-0682-0637-53CD-50064C71BB67}"/>
              </a:ext>
            </a:extLst>
          </p:cNvPr>
          <p:cNvSpPr/>
          <p:nvPr/>
        </p:nvSpPr>
        <p:spPr>
          <a:xfrm>
            <a:off x="5257801" y="4838700"/>
            <a:ext cx="2943810" cy="2783298"/>
          </a:xfrm>
          <a:prstGeom prst="roundRect">
            <a:avLst/>
          </a:prstGeom>
          <a:ln/>
        </p:spPr>
        <p:style>
          <a:lnRef idx="1">
            <a:schemeClr val="accent5"/>
          </a:lnRef>
          <a:fillRef idx="3">
            <a:schemeClr val="accent5"/>
          </a:fillRef>
          <a:effectRef idx="2">
            <a:schemeClr val="accent5"/>
          </a:effectRef>
          <a:fontRef idx="minor">
            <a:schemeClr val="lt1"/>
          </a:fontRef>
        </p:style>
        <p:txBody>
          <a:bodyPr rtlCol="0" anchor="ctr"/>
          <a:lstStyle/>
          <a:p>
            <a:pPr algn="ctr" rtl="1"/>
            <a:r>
              <a:rPr lang="fr-FR" sz="13800" dirty="0">
                <a:solidFill>
                  <a:schemeClr val="tx1"/>
                </a:solidFill>
                <a:latin typeface="Microsoft Uighur" panose="02000000000000000000" pitchFamily="2" charset="-78"/>
                <a:cs typeface="Microsoft Uighur" panose="02000000000000000000" pitchFamily="2" charset="-78"/>
              </a:rPr>
              <a:t>6</a:t>
            </a:r>
            <a:endParaRPr lang="ar-MA" sz="13800" dirty="0">
              <a:solidFill>
                <a:schemeClr val="tx1"/>
              </a:solidFill>
              <a:latin typeface="Microsoft Uighur" panose="02000000000000000000" pitchFamily="2" charset="-78"/>
              <a:cs typeface="Microsoft Uighur" panose="02000000000000000000" pitchFamily="2" charset="-78"/>
            </a:endParaRPr>
          </a:p>
        </p:txBody>
      </p:sp>
      <p:sp>
        <p:nvSpPr>
          <p:cNvPr id="6" name="Rectangle : coins arrondis 4">
            <a:extLst>
              <a:ext uri="{FF2B5EF4-FFF2-40B4-BE49-F238E27FC236}">
                <a16:creationId xmlns:a16="http://schemas.microsoft.com/office/drawing/2014/main" id="{06D7EE0A-1425-4E58-A39E-AFBAA4FB7D76}"/>
              </a:ext>
            </a:extLst>
          </p:cNvPr>
          <p:cNvSpPr/>
          <p:nvPr/>
        </p:nvSpPr>
        <p:spPr>
          <a:xfrm>
            <a:off x="457200" y="4838700"/>
            <a:ext cx="3351420" cy="2783298"/>
          </a:xfrm>
          <a:prstGeom prst="roundRect">
            <a:avLst/>
          </a:prstGeom>
          <a:ln/>
        </p:spPr>
        <p:style>
          <a:lnRef idx="1">
            <a:schemeClr val="accent6"/>
          </a:lnRef>
          <a:fillRef idx="3">
            <a:schemeClr val="accent6"/>
          </a:fillRef>
          <a:effectRef idx="2">
            <a:schemeClr val="accent6"/>
          </a:effectRef>
          <a:fontRef idx="minor">
            <a:schemeClr val="lt1"/>
          </a:fontRef>
        </p:style>
        <p:txBody>
          <a:bodyPr rtlCol="0" anchor="ctr"/>
          <a:lstStyle/>
          <a:p>
            <a:pPr algn="ctr" rtl="1"/>
            <a:r>
              <a:rPr lang="fr-FR" sz="13800" dirty="0">
                <a:solidFill>
                  <a:schemeClr val="tx1"/>
                </a:solidFill>
                <a:latin typeface="Microsoft Uighur" panose="02000000000000000000" pitchFamily="2" charset="-78"/>
                <a:cs typeface="Microsoft Uighur" panose="02000000000000000000" pitchFamily="2" charset="-78"/>
              </a:rPr>
              <a:t>113</a:t>
            </a:r>
            <a:endParaRPr lang="ar-MA" sz="13800" dirty="0">
              <a:solidFill>
                <a:schemeClr val="tx1"/>
              </a:solidFill>
              <a:latin typeface="Microsoft Uighur" panose="02000000000000000000" pitchFamily="2" charset="-78"/>
              <a:cs typeface="Microsoft Uighur" panose="02000000000000000000" pitchFamily="2" charset="-78"/>
            </a:endParaRPr>
          </a:p>
        </p:txBody>
      </p:sp>
      <p:sp>
        <p:nvSpPr>
          <p:cNvPr id="10" name="ZoneTexte 9">
            <a:extLst>
              <a:ext uri="{FF2B5EF4-FFF2-40B4-BE49-F238E27FC236}">
                <a16:creationId xmlns:a16="http://schemas.microsoft.com/office/drawing/2014/main" id="{9B243465-A6F8-5011-CDAF-EF9141DF7DDC}"/>
              </a:ext>
            </a:extLst>
          </p:cNvPr>
          <p:cNvSpPr txBox="1"/>
          <p:nvPr/>
        </p:nvSpPr>
        <p:spPr>
          <a:xfrm>
            <a:off x="3886200" y="4975120"/>
            <a:ext cx="1324347" cy="2646878"/>
          </a:xfrm>
          <a:prstGeom prst="rect">
            <a:avLst/>
          </a:prstGeom>
          <a:noFill/>
        </p:spPr>
        <p:txBody>
          <a:bodyPr wrap="square" rtlCol="0">
            <a:spAutoFit/>
          </a:bodyPr>
          <a:lstStyle/>
          <a:p>
            <a:r>
              <a:rPr lang="ar-MA" sz="16600" dirty="0">
                <a:solidFill>
                  <a:srgbClr val="FF0000"/>
                </a:solidFill>
              </a:rPr>
              <a:t>×</a:t>
            </a:r>
            <a:endParaRPr lang="fr-FR" sz="16600" dirty="0">
              <a:solidFill>
                <a:srgbClr val="FF0000"/>
              </a:solidFill>
            </a:endParaRPr>
          </a:p>
        </p:txBody>
      </p:sp>
      <p:sp>
        <p:nvSpPr>
          <p:cNvPr id="11" name="ZoneTexte 10">
            <a:extLst>
              <a:ext uri="{FF2B5EF4-FFF2-40B4-BE49-F238E27FC236}">
                <a16:creationId xmlns:a16="http://schemas.microsoft.com/office/drawing/2014/main" id="{2DE474B2-986A-7D71-C3A1-B30A9B3707B4}"/>
              </a:ext>
            </a:extLst>
          </p:cNvPr>
          <p:cNvSpPr txBox="1"/>
          <p:nvPr/>
        </p:nvSpPr>
        <p:spPr>
          <a:xfrm>
            <a:off x="8201611" y="4906910"/>
            <a:ext cx="1324347" cy="2646878"/>
          </a:xfrm>
          <a:prstGeom prst="rect">
            <a:avLst/>
          </a:prstGeom>
          <a:noFill/>
        </p:spPr>
        <p:txBody>
          <a:bodyPr wrap="square" rtlCol="0">
            <a:spAutoFit/>
          </a:bodyPr>
          <a:lstStyle/>
          <a:p>
            <a:r>
              <a:rPr lang="ar-SA" sz="16600" dirty="0"/>
              <a:t>=</a:t>
            </a:r>
            <a:endParaRPr lang="fr-FR" sz="16600" dirty="0"/>
          </a:p>
        </p:txBody>
      </p:sp>
      <p:sp>
        <p:nvSpPr>
          <p:cNvPr id="4" name="Rectangle : coins arrondis 4">
            <a:extLst>
              <a:ext uri="{FF2B5EF4-FFF2-40B4-BE49-F238E27FC236}">
                <a16:creationId xmlns:a16="http://schemas.microsoft.com/office/drawing/2014/main" id="{8A075C67-AD88-0F6E-2705-0CD7FC62CC77}"/>
              </a:ext>
            </a:extLst>
          </p:cNvPr>
          <p:cNvSpPr/>
          <p:nvPr/>
        </p:nvSpPr>
        <p:spPr>
          <a:xfrm>
            <a:off x="9650792" y="4838700"/>
            <a:ext cx="3379407" cy="2783298"/>
          </a:xfrm>
          <a:prstGeom prst="roundRect">
            <a:avLst/>
          </a:prstGeom>
          <a:ln/>
        </p:spPr>
        <p:style>
          <a:lnRef idx="1">
            <a:schemeClr val="accent3"/>
          </a:lnRef>
          <a:fillRef idx="3">
            <a:schemeClr val="accent3"/>
          </a:fillRef>
          <a:effectRef idx="2">
            <a:schemeClr val="accent3"/>
          </a:effectRef>
          <a:fontRef idx="minor">
            <a:schemeClr val="lt1"/>
          </a:fontRef>
        </p:style>
        <p:txBody>
          <a:bodyPr rtlCol="0" anchor="ctr"/>
          <a:lstStyle/>
          <a:p>
            <a:pPr algn="ctr" rtl="1"/>
            <a:r>
              <a:rPr lang="ar-MA" sz="5400" dirty="0">
                <a:solidFill>
                  <a:schemeClr val="tx1"/>
                </a:solidFill>
                <a:latin typeface="Microsoft Uighur" panose="02000000000000000000" pitchFamily="2" charset="-78"/>
                <a:cs typeface="Microsoft Uighur" panose="02000000000000000000" pitchFamily="2" charset="-78"/>
              </a:rPr>
              <a:t>ما هو عدد البيض الذي يجمعه في كل أسبوع</a:t>
            </a:r>
            <a:r>
              <a:rPr lang="ar-SA" sz="5400" dirty="0">
                <a:solidFill>
                  <a:schemeClr val="tx1"/>
                </a:solidFill>
                <a:latin typeface="Microsoft Uighur" panose="02000000000000000000" pitchFamily="2" charset="-78"/>
                <a:cs typeface="Microsoft Uighur" panose="02000000000000000000" pitchFamily="2" charset="-78"/>
              </a:rPr>
              <a:t>؟</a:t>
            </a:r>
            <a:endParaRPr lang="ar-MA" sz="5400" dirty="0">
              <a:solidFill>
                <a:schemeClr val="tx1"/>
              </a:solidFill>
              <a:latin typeface="Microsoft Uighur" panose="02000000000000000000" pitchFamily="2" charset="-78"/>
              <a:cs typeface="Microsoft Uighur" panose="02000000000000000000" pitchFamily="2" charset="-78"/>
            </a:endParaRPr>
          </a:p>
        </p:txBody>
      </p:sp>
    </p:spTree>
    <p:extLst>
      <p:ext uri="{BB962C8B-B14F-4D97-AF65-F5344CB8AC3E}">
        <p14:creationId xmlns:p14="http://schemas.microsoft.com/office/powerpoint/2010/main" val="267547241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EC21FB-B672-B7DA-932F-D8D90E2BC9E3}"/>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029E5252-F8A0-D1D0-73C6-B6A7BAA28950}"/>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3F199E3B-D9BB-8B14-5C74-027F468F9C10}"/>
              </a:ext>
            </a:extLst>
          </p:cNvPr>
          <p:cNvSpPr/>
          <p:nvPr/>
        </p:nvSpPr>
        <p:spPr>
          <a:xfrm>
            <a:off x="275854"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FE4AC312-6E0F-C758-87D7-172515235327}"/>
              </a:ext>
            </a:extLst>
          </p:cNvPr>
          <p:cNvSpPr/>
          <p:nvPr/>
        </p:nvSpPr>
        <p:spPr>
          <a:xfrm>
            <a:off x="-1" y="644347"/>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16D2526C-13C0-BA6F-D715-376D98F5A1F6}"/>
              </a:ext>
            </a:extLst>
          </p:cNvPr>
          <p:cNvSpPr txBox="1"/>
          <p:nvPr/>
        </p:nvSpPr>
        <p:spPr>
          <a:xfrm>
            <a:off x="1905000" y="863026"/>
            <a:ext cx="10534617" cy="503984"/>
          </a:xfrm>
          <a:prstGeom prst="rect">
            <a:avLst/>
          </a:prstGeom>
          <a:noFill/>
        </p:spPr>
        <p:txBody>
          <a:bodyPr wrap="square" rtlCol="0">
            <a:spAutoFit/>
          </a:bodyPr>
          <a:lstStyle/>
          <a:p>
            <a:pPr marL="0" lvl="1" algn="r" defTabSz="685834" rtl="1">
              <a:lnSpc>
                <a:spcPts val="3017"/>
              </a:lnSpc>
              <a:spcBef>
                <a:spcPct val="0"/>
              </a:spcBef>
            </a:pPr>
            <a:r>
              <a:rPr lang="ar-SA" sz="3200" dirty="0">
                <a:solidFill>
                  <a:prstClr val="white">
                    <a:lumMod val="65000"/>
                  </a:prstClr>
                </a:solidFill>
                <a:latin typeface="Microsoft Uighur" panose="02000000000000000000" pitchFamily="2" charset="-78"/>
                <a:cs typeface="Microsoft Uighur" panose="02000000000000000000" pitchFamily="2" charset="-78"/>
              </a:rPr>
              <a:t>حل المسألة.</a:t>
            </a:r>
            <a:endParaRPr lang="fr-FR" sz="24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51F3161B-C60A-5F07-B77C-43C8EF17D1D4}"/>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F491AC2B-9BF3-B4E8-FB72-557C3F8A72AB}"/>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21" name="Rectangle : coins arrondis 20">
            <a:extLst>
              <a:ext uri="{FF2B5EF4-FFF2-40B4-BE49-F238E27FC236}">
                <a16:creationId xmlns:a16="http://schemas.microsoft.com/office/drawing/2014/main" id="{93FDB0FE-B454-E7A5-AB5B-40A049B3C813}"/>
              </a:ext>
            </a:extLst>
          </p:cNvPr>
          <p:cNvSpPr/>
          <p:nvPr/>
        </p:nvSpPr>
        <p:spPr>
          <a:xfrm>
            <a:off x="829410" y="3211656"/>
            <a:ext cx="6195450" cy="729408"/>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rtl="1"/>
            <a:r>
              <a:rPr lang="ar-MA" sz="4000" dirty="0">
                <a:solidFill>
                  <a:schemeClr val="tx1"/>
                </a:solidFill>
                <a:latin typeface="Microsoft Uighur" panose="02000000000000000000" pitchFamily="2" charset="-78"/>
                <a:cs typeface="Microsoft Uighur" panose="02000000000000000000" pitchFamily="2" charset="-78"/>
              </a:rPr>
              <a:t>ما هو عدد البيض الذي يجمعه في كل أسبوع؟</a:t>
            </a:r>
          </a:p>
        </p:txBody>
      </p:sp>
      <p:pic>
        <p:nvPicPr>
          <p:cNvPr id="5" name="Image 4" descr="Une image contenant texte&#10;&#10;Le contenu généré par l’IA peut être incorrect.">
            <a:extLst>
              <a:ext uri="{FF2B5EF4-FFF2-40B4-BE49-F238E27FC236}">
                <a16:creationId xmlns:a16="http://schemas.microsoft.com/office/drawing/2014/main" id="{8D8DC509-D1F0-E64E-6007-9C9F751A34DE}"/>
              </a:ext>
            </a:extLst>
          </p:cNvPr>
          <p:cNvPicPr>
            <a:picLocks noChangeAspect="1"/>
          </p:cNvPicPr>
          <p:nvPr/>
        </p:nvPicPr>
        <p:blipFill>
          <a:blip r:embed="rId4" cstate="print">
            <a:extLst>
              <a:ext uri="{28A0092B-C50C-407E-A947-70E740481C1C}">
                <a14:useLocalDpi xmlns:a14="http://schemas.microsoft.com/office/drawing/2010/main" val="0"/>
              </a:ext>
            </a:extLst>
          </a:blip>
          <a:srcRect l="10823" r="2598"/>
          <a:stretch>
            <a:fillRect/>
          </a:stretch>
        </p:blipFill>
        <p:spPr>
          <a:xfrm>
            <a:off x="819078" y="4019999"/>
            <a:ext cx="6186141" cy="4940715"/>
          </a:xfrm>
          <a:prstGeom prst="rect">
            <a:avLst/>
          </a:prstGeom>
          <a:effectLst>
            <a:outerShdw blurRad="50800" dist="38100" dir="2700000" algn="tl" rotWithShape="0">
              <a:prstClr val="black">
                <a:alpha val="40000"/>
              </a:prstClr>
            </a:outerShdw>
          </a:effectLst>
        </p:spPr>
      </p:pic>
      <p:sp>
        <p:nvSpPr>
          <p:cNvPr id="22" name="ZoneTexte 21">
            <a:extLst>
              <a:ext uri="{FF2B5EF4-FFF2-40B4-BE49-F238E27FC236}">
                <a16:creationId xmlns:a16="http://schemas.microsoft.com/office/drawing/2014/main" id="{CCA494FA-7D87-F607-D9FE-6A507EDBD8E8}"/>
              </a:ext>
            </a:extLst>
          </p:cNvPr>
          <p:cNvSpPr txBox="1"/>
          <p:nvPr/>
        </p:nvSpPr>
        <p:spPr>
          <a:xfrm>
            <a:off x="990600" y="4828788"/>
            <a:ext cx="5638799" cy="3339376"/>
          </a:xfrm>
          <a:prstGeom prst="rect">
            <a:avLst/>
          </a:prstGeom>
          <a:noFill/>
        </p:spPr>
        <p:txBody>
          <a:bodyPr wrap="square" rtlCol="0">
            <a:spAutoFit/>
          </a:bodyPr>
          <a:lstStyle/>
          <a:p>
            <a:pPr algn="r" rtl="1"/>
            <a:r>
              <a:rPr lang="ar-MA" sz="4800" dirty="0">
                <a:latin typeface="Microsoft Uighur" panose="02000000000000000000" pitchFamily="2" charset="-78"/>
                <a:cs typeface="Microsoft Uighur" panose="02000000000000000000" pitchFamily="2" charset="-78"/>
              </a:rPr>
              <a:t>عدد البيض الذي يجمعه في كل أسبوع </a:t>
            </a:r>
            <a:r>
              <a:rPr lang="ar-SA" sz="4800" b="1" dirty="0">
                <a:latin typeface="Microsoft Uighur" panose="02000000000000000000" pitchFamily="2" charset="-78"/>
                <a:cs typeface="Microsoft Uighur" panose="02000000000000000000" pitchFamily="2" charset="-78"/>
              </a:rPr>
              <a:t>هو:</a:t>
            </a:r>
          </a:p>
          <a:p>
            <a:pPr algn="ctr" rtl="1"/>
            <a:r>
              <a:rPr lang="fr-FR" sz="11500" b="1" dirty="0">
                <a:solidFill>
                  <a:srgbClr val="C00000"/>
                </a:solidFill>
                <a:latin typeface="Microsoft Uighur" panose="02000000000000000000" pitchFamily="2" charset="-78"/>
                <a:cs typeface="Microsoft Uighur" panose="02000000000000000000" pitchFamily="2" charset="-78"/>
              </a:rPr>
              <a:t>113 × 6 =678</a:t>
            </a:r>
            <a:endParaRPr lang="ar-SA" sz="11500" b="1" dirty="0">
              <a:solidFill>
                <a:srgbClr val="C00000"/>
              </a:solidFill>
              <a:latin typeface="Microsoft Uighur" panose="02000000000000000000" pitchFamily="2" charset="-78"/>
              <a:cs typeface="Microsoft Uighur" panose="02000000000000000000" pitchFamily="2" charset="-78"/>
            </a:endParaRPr>
          </a:p>
        </p:txBody>
      </p:sp>
      <p:sp>
        <p:nvSpPr>
          <p:cNvPr id="6" name="Rectangle : coins arrondis 5">
            <a:extLst>
              <a:ext uri="{FF2B5EF4-FFF2-40B4-BE49-F238E27FC236}">
                <a16:creationId xmlns:a16="http://schemas.microsoft.com/office/drawing/2014/main" id="{E88C2EDB-2565-FA8D-0353-AE84A5481C44}"/>
              </a:ext>
            </a:extLst>
          </p:cNvPr>
          <p:cNvSpPr/>
          <p:nvPr/>
        </p:nvSpPr>
        <p:spPr>
          <a:xfrm>
            <a:off x="7300714" y="3467100"/>
            <a:ext cx="5576567" cy="5493614"/>
          </a:xfrm>
          <a:prstGeom prst="roundRect">
            <a:avLst/>
          </a:prstGeom>
          <a:solidFill>
            <a:schemeClr val="accent4"/>
          </a:solidFill>
          <a:ln/>
        </p:spPr>
        <p:style>
          <a:lnRef idx="1">
            <a:schemeClr val="accent5"/>
          </a:lnRef>
          <a:fillRef idx="3">
            <a:schemeClr val="accent5"/>
          </a:fillRef>
          <a:effectRef idx="2">
            <a:schemeClr val="accent5"/>
          </a:effectRef>
          <a:fontRef idx="minor">
            <a:schemeClr val="lt1"/>
          </a:fontRef>
        </p:style>
        <p:txBody>
          <a:bodyPr rtlCol="0" anchor="ctr"/>
          <a:lstStyle/>
          <a:p>
            <a:pPr algn="r" rtl="1"/>
            <a:r>
              <a:rPr lang="ar-MA" sz="6600" dirty="0">
                <a:solidFill>
                  <a:schemeClr val="tx1"/>
                </a:solidFill>
                <a:latin typeface="Microsoft Uighur" panose="02000000000000000000" pitchFamily="2" charset="-78"/>
                <a:cs typeface="Microsoft Uighur" panose="02000000000000000000" pitchFamily="2" charset="-78"/>
              </a:rPr>
              <a:t>يملك فلاح 113 دجاجة، تبيض كل واحدة 6 بيضات في الأسبوع.</a:t>
            </a:r>
            <a:endParaRPr lang="fr-FR" sz="6600" dirty="0">
              <a:solidFill>
                <a:schemeClr val="tx1"/>
              </a:solidFill>
              <a:latin typeface="Microsoft Uighur" panose="02000000000000000000" pitchFamily="2" charset="-78"/>
              <a:cs typeface="Microsoft Uighur" panose="02000000000000000000" pitchFamily="2" charset="-78"/>
            </a:endParaRPr>
          </a:p>
          <a:p>
            <a:pPr algn="r" rtl="1"/>
            <a:r>
              <a:rPr lang="ar-MA" sz="6600" dirty="0">
                <a:solidFill>
                  <a:schemeClr val="tx1"/>
                </a:solidFill>
                <a:latin typeface="Microsoft Uighur" panose="02000000000000000000" pitchFamily="2" charset="-78"/>
                <a:cs typeface="Microsoft Uighur" panose="02000000000000000000" pitchFamily="2" charset="-78"/>
              </a:rPr>
              <a:t>ما هو عدد البيض الذي يجمعه في كل أسبوع؟</a:t>
            </a:r>
          </a:p>
        </p:txBody>
      </p:sp>
    </p:spTree>
    <p:extLst>
      <p:ext uri="{BB962C8B-B14F-4D97-AF65-F5344CB8AC3E}">
        <p14:creationId xmlns:p14="http://schemas.microsoft.com/office/powerpoint/2010/main" val="27713457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1000"/>
                                        <p:tgtEl>
                                          <p:spTgt spid="21"/>
                                        </p:tgtEl>
                                      </p:cBhvr>
                                    </p:animEffect>
                                    <p:anim calcmode="lin" valueType="num">
                                      <p:cBhvr>
                                        <p:cTn id="8" dur="1000" fill="hold"/>
                                        <p:tgtEl>
                                          <p:spTgt spid="21"/>
                                        </p:tgtEl>
                                        <p:attrNameLst>
                                          <p:attrName>ppt_x</p:attrName>
                                        </p:attrNameLst>
                                      </p:cBhvr>
                                      <p:tavLst>
                                        <p:tav tm="0">
                                          <p:val>
                                            <p:strVal val="#ppt_x"/>
                                          </p:val>
                                        </p:tav>
                                        <p:tav tm="100000">
                                          <p:val>
                                            <p:strVal val="#ppt_x"/>
                                          </p:val>
                                        </p:tav>
                                      </p:tavLst>
                                    </p:anim>
                                    <p:anim calcmode="lin" valueType="num">
                                      <p:cBhvr>
                                        <p:cTn id="9"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10E2A9-A1A2-0B8F-3B70-1F219DAD0841}"/>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05259484-6A0A-C281-11B4-07A0AC145F25}"/>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marL="0" algn="r" defTabSz="685834" rtl="1" eaLnBrk="1" latinLnBrk="0" hangingPunct="1"/>
            <a:endParaRPr lang="fr-MA" sz="1350" dirty="0">
              <a:solidFill>
                <a:prstClr val="black"/>
              </a:solidFill>
              <a:latin typeface="Dosis" pitchFamily="2" charset="0"/>
            </a:endParaRPr>
          </a:p>
        </p:txBody>
      </p:sp>
      <p:sp>
        <p:nvSpPr>
          <p:cNvPr id="4" name="Rectangle : coins arrondis 3">
            <a:extLst>
              <a:ext uri="{FF2B5EF4-FFF2-40B4-BE49-F238E27FC236}">
                <a16:creationId xmlns:a16="http://schemas.microsoft.com/office/drawing/2014/main" id="{67369732-1AEB-7799-05C8-632422C7DD89}"/>
              </a:ext>
            </a:extLst>
          </p:cNvPr>
          <p:cNvSpPr/>
          <p:nvPr/>
        </p:nvSpPr>
        <p:spPr>
          <a:xfrm>
            <a:off x="3652888" y="2889589"/>
            <a:ext cx="632140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spcAft>
                <a:spcPts val="900"/>
              </a:spcAft>
              <a:defRPr/>
            </a:pPr>
            <a:endParaRPr lang="fr-FR" b="1" dirty="0">
              <a:solidFill>
                <a:srgbClr val="FFC000"/>
              </a:solidFill>
              <a:latin typeface="Microsoft Uighur" panose="02000000000000000000" pitchFamily="2" charset="-78"/>
              <a:cs typeface="Microsoft Uighur" panose="02000000000000000000" pitchFamily="2" charset="-78"/>
            </a:endParaRPr>
          </a:p>
        </p:txBody>
      </p:sp>
      <p:sp>
        <p:nvSpPr>
          <p:cNvPr id="3" name="TextBox 6">
            <a:extLst>
              <a:ext uri="{FF2B5EF4-FFF2-40B4-BE49-F238E27FC236}">
                <a16:creationId xmlns:a16="http://schemas.microsoft.com/office/drawing/2014/main" id="{A34600F2-5D7D-F0B2-38BC-0A2F2CFBB560}"/>
              </a:ext>
            </a:extLst>
          </p:cNvPr>
          <p:cNvSpPr txBox="1"/>
          <p:nvPr/>
        </p:nvSpPr>
        <p:spPr>
          <a:xfrm>
            <a:off x="4101799" y="3970780"/>
            <a:ext cx="5688882" cy="1275349"/>
          </a:xfrm>
          <a:prstGeom prst="rect">
            <a:avLst/>
          </a:prstGeom>
        </p:spPr>
        <p:txBody>
          <a:bodyPr wrap="square" lIns="0" tIns="0" rIns="0" bIns="0" rtlCol="0" anchor="t">
            <a:spAutoFit/>
          </a:bodyPr>
          <a:lstStyle/>
          <a:p>
            <a:pPr algn="ctr" defTabSz="685834" rtl="1">
              <a:lnSpc>
                <a:spcPts val="11099"/>
              </a:lnSpc>
            </a:pPr>
            <a:r>
              <a:rPr lang="ar-MA" sz="5400" dirty="0">
                <a:solidFill>
                  <a:srgbClr val="01070A"/>
                </a:solidFill>
                <a:latin typeface="Microsoft Uighur" panose="02000000000000000000" pitchFamily="2" charset="-78"/>
                <a:cs typeface="Microsoft Uighur" panose="02000000000000000000" pitchFamily="2" charset="-78"/>
              </a:rPr>
              <a:t>تمارين على الكراسة</a:t>
            </a:r>
            <a:endParaRPr lang="en-US" sz="5400" dirty="0">
              <a:solidFill>
                <a:srgbClr val="01070A"/>
              </a:solidFill>
              <a:latin typeface="Microsoft Uighur" panose="02000000000000000000" pitchFamily="2" charset="-78"/>
              <a:cs typeface="Microsoft Uighur" panose="02000000000000000000" pitchFamily="2" charset="-78"/>
            </a:endParaRPr>
          </a:p>
        </p:txBody>
      </p:sp>
      <p:sp>
        <p:nvSpPr>
          <p:cNvPr id="6" name="TextBox 6">
            <a:extLst>
              <a:ext uri="{FF2B5EF4-FFF2-40B4-BE49-F238E27FC236}">
                <a16:creationId xmlns:a16="http://schemas.microsoft.com/office/drawing/2014/main" id="{61F05C72-DE2A-BB74-A7DB-2A397123F7C6}"/>
              </a:ext>
            </a:extLst>
          </p:cNvPr>
          <p:cNvSpPr txBox="1"/>
          <p:nvPr/>
        </p:nvSpPr>
        <p:spPr>
          <a:xfrm>
            <a:off x="3870366" y="2596548"/>
            <a:ext cx="5886448" cy="1344599"/>
          </a:xfrm>
          <a:prstGeom prst="rect">
            <a:avLst/>
          </a:prstGeom>
        </p:spPr>
        <p:txBody>
          <a:bodyPr wrap="square" lIns="0" tIns="0" rIns="0" bIns="0" rtlCol="0" anchor="t">
            <a:spAutoFit/>
          </a:bodyPr>
          <a:lstStyle/>
          <a:p>
            <a:pPr marL="0" algn="ctr" defTabSz="685834" rtl="1" eaLnBrk="1" latinLnBrk="0" hangingPunct="1">
              <a:lnSpc>
                <a:spcPts val="11099"/>
              </a:lnSpc>
            </a:pPr>
            <a:r>
              <a:rPr lang="ar-SA" sz="7200" dirty="0">
                <a:solidFill>
                  <a:srgbClr val="01070A"/>
                </a:solidFill>
                <a:latin typeface="Microsoft Uighur" panose="02000000000000000000" pitchFamily="2" charset="-78"/>
                <a:cs typeface="Microsoft Uighur" panose="02000000000000000000" pitchFamily="2" charset="-78"/>
              </a:rPr>
              <a:t>عمل فردي على الكراسة</a:t>
            </a:r>
            <a:endParaRPr lang="en-US" sz="7200" dirty="0">
              <a:solidFill>
                <a:srgbClr val="01070A"/>
              </a:solidFill>
              <a:latin typeface="Microsoft Uighur" panose="02000000000000000000" pitchFamily="2" charset="-78"/>
              <a:cs typeface="Microsoft Uighur" panose="02000000000000000000" pitchFamily="2" charset="-78"/>
            </a:endParaRPr>
          </a:p>
        </p:txBody>
      </p:sp>
      <p:pic>
        <p:nvPicPr>
          <p:cNvPr id="18" name="Image 17" descr="Une image contenant capture d’écran, ligne, Graphique, conception&#10;&#10;Le contenu généré par l’IA peut être incorrect.">
            <a:extLst>
              <a:ext uri="{FF2B5EF4-FFF2-40B4-BE49-F238E27FC236}">
                <a16:creationId xmlns:a16="http://schemas.microsoft.com/office/drawing/2014/main" id="{280F0BFE-CAB5-5EA4-3012-3BC8C1C6C7F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3400" y="6692094"/>
            <a:ext cx="3785406" cy="3785406"/>
          </a:xfrm>
          <a:prstGeom prst="rect">
            <a:avLst/>
          </a:prstGeom>
        </p:spPr>
      </p:pic>
      <p:pic>
        <p:nvPicPr>
          <p:cNvPr id="5" name="Image 4" descr="Une image contenant Graphique, Caractère coloré, graphisme, Police&#10;&#10;Le contenu généré par l’IA peut être incorrect.">
            <a:extLst>
              <a:ext uri="{FF2B5EF4-FFF2-40B4-BE49-F238E27FC236}">
                <a16:creationId xmlns:a16="http://schemas.microsoft.com/office/drawing/2014/main" id="{53D9CF05-E468-1BE7-23D1-FA2D35F571B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744200" y="7226300"/>
            <a:ext cx="3251200" cy="3251200"/>
          </a:xfrm>
          <a:prstGeom prst="rect">
            <a:avLst/>
          </a:prstGeom>
        </p:spPr>
      </p:pic>
      <p:pic>
        <p:nvPicPr>
          <p:cNvPr id="8" name="Image 7" descr="Une image contenant cercle, capture d’écran, Symétrie, art&#10;&#10;Le contenu généré par l’IA peut être incorrect.">
            <a:extLst>
              <a:ext uri="{FF2B5EF4-FFF2-40B4-BE49-F238E27FC236}">
                <a16:creationId xmlns:a16="http://schemas.microsoft.com/office/drawing/2014/main" id="{6123E6D3-D671-031D-7E1A-AB8CD38E3482}"/>
              </a:ext>
            </a:extLst>
          </p:cNvPr>
          <p:cNvPicPr>
            <a:picLocks noChangeAspect="1"/>
          </p:cNvPicPr>
          <p:nvPr/>
        </p:nvPicPr>
        <p:blipFill>
          <a:blip r:embed="rId5">
            <a:extLst>
              <a:ext uri="{28A0092B-C50C-407E-A947-70E740481C1C}">
                <a14:useLocalDpi xmlns:a14="http://schemas.microsoft.com/office/drawing/2010/main" val="0"/>
              </a:ext>
            </a:extLst>
          </a:blip>
          <a:srcRect l="23966" t="4255" r="50434" b="64450"/>
          <a:stretch>
            <a:fillRect/>
          </a:stretch>
        </p:blipFill>
        <p:spPr>
          <a:xfrm>
            <a:off x="5593596" y="5600700"/>
            <a:ext cx="2265336" cy="2769269"/>
          </a:xfrm>
          <a:prstGeom prst="rect">
            <a:avLst/>
          </a:prstGeom>
        </p:spPr>
      </p:pic>
    </p:spTree>
    <p:extLst>
      <p:ext uri="{BB962C8B-B14F-4D97-AF65-F5344CB8AC3E}">
        <p14:creationId xmlns:p14="http://schemas.microsoft.com/office/powerpoint/2010/main" val="32375868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E6C91E-6E3A-D52E-1F03-C19E3B4BFFB3}"/>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142015D2-2296-74CF-2FA1-E34A848836A8}"/>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685834">
              <a:defRPr/>
            </a:pPr>
            <a:endParaRPr lang="fr-MA" sz="1350" dirty="0">
              <a:solidFill>
                <a:prstClr val="black"/>
              </a:solidFill>
              <a:latin typeface="Dosis" pitchFamily="2" charset="0"/>
            </a:endParaRPr>
          </a:p>
        </p:txBody>
      </p:sp>
      <p:grpSp>
        <p:nvGrpSpPr>
          <p:cNvPr id="3" name="Group 3">
            <a:extLst>
              <a:ext uri="{FF2B5EF4-FFF2-40B4-BE49-F238E27FC236}">
                <a16:creationId xmlns:a16="http://schemas.microsoft.com/office/drawing/2014/main" id="{DCF225D0-ADF2-6E1E-E7C2-D114B260ECEB}"/>
              </a:ext>
            </a:extLst>
          </p:cNvPr>
          <p:cNvGrpSpPr/>
          <p:nvPr/>
        </p:nvGrpSpPr>
        <p:grpSpPr>
          <a:xfrm>
            <a:off x="857250" y="1032718"/>
            <a:ext cx="12001500" cy="8073833"/>
            <a:chOff x="0" y="-47625"/>
            <a:chExt cx="3895412" cy="2602800"/>
          </a:xfrm>
        </p:grpSpPr>
        <p:sp>
          <p:nvSpPr>
            <p:cNvPr id="4" name="Freeform 4">
              <a:extLst>
                <a:ext uri="{FF2B5EF4-FFF2-40B4-BE49-F238E27FC236}">
                  <a16:creationId xmlns:a16="http://schemas.microsoft.com/office/drawing/2014/main" id="{2562FC0F-6F40-44E2-32C0-82B5E07E7D8A}"/>
                </a:ext>
              </a:extLst>
            </p:cNvPr>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marL="0" algn="r" defTabSz="685834" rtl="1" eaLnBrk="1" latinLnBrk="0" hangingPunct="1">
                <a:defRPr/>
              </a:pPr>
              <a:endParaRPr lang="fr-MA" sz="1350" dirty="0">
                <a:solidFill>
                  <a:prstClr val="black"/>
                </a:solidFill>
                <a:latin typeface="Dosis" pitchFamily="2" charset="0"/>
              </a:endParaRPr>
            </a:p>
          </p:txBody>
        </p:sp>
        <p:sp>
          <p:nvSpPr>
            <p:cNvPr id="5" name="TextBox 5">
              <a:extLst>
                <a:ext uri="{FF2B5EF4-FFF2-40B4-BE49-F238E27FC236}">
                  <a16:creationId xmlns:a16="http://schemas.microsoft.com/office/drawing/2014/main" id="{831F7CB9-EC75-2F5F-2A9E-C313038D2A9C}"/>
                </a:ext>
              </a:extLst>
            </p:cNvPr>
            <p:cNvSpPr txBox="1"/>
            <p:nvPr/>
          </p:nvSpPr>
          <p:spPr>
            <a:xfrm>
              <a:off x="0" y="-47625"/>
              <a:ext cx="812800" cy="860425"/>
            </a:xfrm>
            <a:prstGeom prst="rect">
              <a:avLst/>
            </a:prstGeom>
          </p:spPr>
          <p:txBody>
            <a:bodyPr lIns="38101" tIns="38101" rIns="38101" bIns="38101" rtlCol="0" anchor="ctr"/>
            <a:lstStyle/>
            <a:p>
              <a:pPr marL="0" algn="ctr" defTabSz="685834" rtl="1" eaLnBrk="1" latinLnBrk="0" hangingPunct="1">
                <a:lnSpc>
                  <a:spcPts val="2409"/>
                </a:lnSpc>
                <a:defRPr/>
              </a:pPr>
              <a:endParaRPr sz="1350" dirty="0">
                <a:solidFill>
                  <a:prstClr val="black"/>
                </a:solidFill>
                <a:latin typeface="Dosis" pitchFamily="2" charset="0"/>
              </a:endParaRPr>
            </a:p>
          </p:txBody>
        </p:sp>
      </p:grpSp>
      <p:sp>
        <p:nvSpPr>
          <p:cNvPr id="7" name="Freeform 7">
            <a:extLst>
              <a:ext uri="{FF2B5EF4-FFF2-40B4-BE49-F238E27FC236}">
                <a16:creationId xmlns:a16="http://schemas.microsoft.com/office/drawing/2014/main" id="{9566FA82-0094-7AB0-CE7A-A79A53FB7083}"/>
              </a:ext>
            </a:extLst>
          </p:cNvPr>
          <p:cNvSpPr/>
          <p:nvPr/>
        </p:nvSpPr>
        <p:spPr>
          <a:xfrm>
            <a:off x="1179966" y="571500"/>
            <a:ext cx="929375" cy="89220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685834">
              <a:defRPr/>
            </a:pPr>
            <a:endParaRPr lang="fr-MA" sz="1350" dirty="0">
              <a:solidFill>
                <a:prstClr val="black"/>
              </a:solidFill>
              <a:latin typeface="Dosis" pitchFamily="2" charset="0"/>
            </a:endParaRPr>
          </a:p>
        </p:txBody>
      </p:sp>
      <p:sp>
        <p:nvSpPr>
          <p:cNvPr id="6" name="ZoneTexte 5">
            <a:extLst>
              <a:ext uri="{FF2B5EF4-FFF2-40B4-BE49-F238E27FC236}">
                <a16:creationId xmlns:a16="http://schemas.microsoft.com/office/drawing/2014/main" id="{D2563AAB-5ED2-94FD-8850-D850DF7529A7}"/>
              </a:ext>
            </a:extLst>
          </p:cNvPr>
          <p:cNvSpPr txBox="1"/>
          <p:nvPr/>
        </p:nvSpPr>
        <p:spPr>
          <a:xfrm>
            <a:off x="9415463" y="3701739"/>
            <a:ext cx="2438400" cy="646331"/>
          </a:xfrm>
          <a:prstGeom prst="rect">
            <a:avLst/>
          </a:prstGeom>
          <a:noFill/>
        </p:spPr>
        <p:txBody>
          <a:bodyPr wrap="square" rtlCol="0">
            <a:spAutoFit/>
          </a:bodyPr>
          <a:lstStyle/>
          <a:p>
            <a:pPr algn="r" rtl="1"/>
            <a:r>
              <a:rPr lang="ar-SA" sz="3600" dirty="0">
                <a:latin typeface="Microsoft Uighur" panose="02000000000000000000" pitchFamily="2" charset="-78"/>
                <a:cs typeface="Microsoft Uighur" panose="02000000000000000000" pitchFamily="2" charset="-78"/>
              </a:rPr>
              <a:t>العرض الرقمي</a:t>
            </a:r>
            <a:endParaRPr lang="fr-FR" sz="3600" dirty="0">
              <a:latin typeface="Microsoft Uighur" panose="02000000000000000000" pitchFamily="2" charset="-78"/>
              <a:cs typeface="Microsoft Uighur" panose="02000000000000000000" pitchFamily="2" charset="-78"/>
            </a:endParaRPr>
          </a:p>
        </p:txBody>
      </p:sp>
      <p:sp>
        <p:nvSpPr>
          <p:cNvPr id="8" name="ZoneTexte 7">
            <a:extLst>
              <a:ext uri="{FF2B5EF4-FFF2-40B4-BE49-F238E27FC236}">
                <a16:creationId xmlns:a16="http://schemas.microsoft.com/office/drawing/2014/main" id="{0D46E900-9EAD-69E8-AF3D-052C34D5D8D2}"/>
              </a:ext>
            </a:extLst>
          </p:cNvPr>
          <p:cNvSpPr txBox="1"/>
          <p:nvPr/>
        </p:nvSpPr>
        <p:spPr>
          <a:xfrm>
            <a:off x="5457378" y="3701738"/>
            <a:ext cx="2438400" cy="646331"/>
          </a:xfrm>
          <a:prstGeom prst="rect">
            <a:avLst/>
          </a:prstGeom>
          <a:noFill/>
        </p:spPr>
        <p:txBody>
          <a:bodyPr wrap="square" rtlCol="0">
            <a:spAutoFit/>
          </a:bodyPr>
          <a:lstStyle/>
          <a:p>
            <a:pPr algn="r" rtl="1"/>
            <a:r>
              <a:rPr lang="ar-SA" sz="3600" dirty="0">
                <a:latin typeface="Microsoft Uighur" panose="02000000000000000000" pitchFamily="2" charset="-78"/>
                <a:cs typeface="Microsoft Uighur" panose="02000000000000000000" pitchFamily="2" charset="-78"/>
              </a:rPr>
              <a:t>عدة المناولة</a:t>
            </a:r>
            <a:endParaRPr lang="fr-FR" sz="3600" dirty="0">
              <a:latin typeface="Microsoft Uighur" panose="02000000000000000000" pitchFamily="2" charset="-78"/>
              <a:cs typeface="Microsoft Uighur" panose="02000000000000000000" pitchFamily="2" charset="-78"/>
            </a:endParaRPr>
          </a:p>
        </p:txBody>
      </p:sp>
      <p:sp>
        <p:nvSpPr>
          <p:cNvPr id="9" name="ZoneTexte 8">
            <a:extLst>
              <a:ext uri="{FF2B5EF4-FFF2-40B4-BE49-F238E27FC236}">
                <a16:creationId xmlns:a16="http://schemas.microsoft.com/office/drawing/2014/main" id="{C39E018F-E9B0-D81B-8318-E232006A689A}"/>
              </a:ext>
            </a:extLst>
          </p:cNvPr>
          <p:cNvSpPr txBox="1"/>
          <p:nvPr/>
        </p:nvSpPr>
        <p:spPr>
          <a:xfrm>
            <a:off x="1532240" y="3701738"/>
            <a:ext cx="2126957" cy="646331"/>
          </a:xfrm>
          <a:prstGeom prst="rect">
            <a:avLst/>
          </a:prstGeom>
          <a:noFill/>
        </p:spPr>
        <p:txBody>
          <a:bodyPr wrap="square" rtlCol="0">
            <a:spAutoFit/>
          </a:bodyPr>
          <a:lstStyle/>
          <a:p>
            <a:pPr algn="r" rtl="1"/>
            <a:r>
              <a:rPr lang="ar-SA" sz="3600" dirty="0">
                <a:latin typeface="Microsoft Uighur" panose="02000000000000000000" pitchFamily="2" charset="-78"/>
                <a:cs typeface="Microsoft Uighur" panose="02000000000000000000" pitchFamily="2" charset="-78"/>
              </a:rPr>
              <a:t>المذكرة اليومية </a:t>
            </a:r>
            <a:endParaRPr lang="fr-FR" sz="3600" dirty="0">
              <a:latin typeface="Microsoft Uighur" panose="02000000000000000000" pitchFamily="2" charset="-78"/>
              <a:cs typeface="Microsoft Uighur" panose="02000000000000000000" pitchFamily="2" charset="-78"/>
            </a:endParaRPr>
          </a:p>
        </p:txBody>
      </p:sp>
      <p:sp>
        <p:nvSpPr>
          <p:cNvPr id="11" name="Rectangle : coins arrondis 10">
            <a:extLst>
              <a:ext uri="{FF2B5EF4-FFF2-40B4-BE49-F238E27FC236}">
                <a16:creationId xmlns:a16="http://schemas.microsoft.com/office/drawing/2014/main" id="{BF19C82A-C505-2046-AF92-DEDB62B8114E}"/>
              </a:ext>
            </a:extLst>
          </p:cNvPr>
          <p:cNvSpPr/>
          <p:nvPr/>
        </p:nvSpPr>
        <p:spPr>
          <a:xfrm>
            <a:off x="3659197" y="719742"/>
            <a:ext cx="632140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spcAft>
                <a:spcPts val="900"/>
              </a:spcAft>
              <a:defRPr/>
            </a:pPr>
            <a:r>
              <a:rPr lang="ar-MA" sz="6000" b="1" dirty="0">
                <a:solidFill>
                  <a:schemeClr val="tx2"/>
                </a:solidFill>
                <a:latin typeface="Microsoft Uighur" panose="02000000000000000000" pitchFamily="2" charset="-78"/>
                <a:cs typeface="Microsoft Uighur" panose="02000000000000000000" pitchFamily="2" charset="-78"/>
              </a:rPr>
              <a:t>الإعداد المادي للأستاذ</a:t>
            </a:r>
            <a:endParaRPr lang="fr-FR" sz="4000" b="1" dirty="0">
              <a:solidFill>
                <a:schemeClr val="tx2"/>
              </a:solidFill>
              <a:latin typeface="Microsoft Uighur" panose="02000000000000000000" pitchFamily="2" charset="-78"/>
              <a:cs typeface="Microsoft Uighur" panose="02000000000000000000" pitchFamily="2" charset="-78"/>
            </a:endParaRPr>
          </a:p>
        </p:txBody>
      </p:sp>
      <p:pic>
        <p:nvPicPr>
          <p:cNvPr id="12" name="Image 11">
            <a:extLst>
              <a:ext uri="{FF2B5EF4-FFF2-40B4-BE49-F238E27FC236}">
                <a16:creationId xmlns:a16="http://schemas.microsoft.com/office/drawing/2014/main" id="{96468354-FB92-88BF-87E0-03D3F42A0047}"/>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415463" y="4649023"/>
            <a:ext cx="2993578" cy="2245184"/>
          </a:xfrm>
          <a:prstGeom prst="rect">
            <a:avLst/>
          </a:prstGeom>
        </p:spPr>
      </p:pic>
      <p:pic>
        <p:nvPicPr>
          <p:cNvPr id="13" name="Image 12">
            <a:extLst>
              <a:ext uri="{FF2B5EF4-FFF2-40B4-BE49-F238E27FC236}">
                <a16:creationId xmlns:a16="http://schemas.microsoft.com/office/drawing/2014/main" id="{1C33BAD5-B18B-F5F1-AC32-57C01C83E367}"/>
              </a:ext>
            </a:extLst>
          </p:cNvPr>
          <p:cNvPicPr>
            <a:picLocks noChangeAspect="1"/>
          </p:cNvPicPr>
          <p:nvPr/>
        </p:nvPicPr>
        <p:blipFill>
          <a:blip r:embed="rId6"/>
          <a:stretch>
            <a:fillRect/>
          </a:stretch>
        </p:blipFill>
        <p:spPr>
          <a:xfrm>
            <a:off x="1759242" y="4506048"/>
            <a:ext cx="2126957" cy="2852433"/>
          </a:xfrm>
          <a:prstGeom prst="rect">
            <a:avLst/>
          </a:prstGeom>
        </p:spPr>
      </p:pic>
      <p:pic>
        <p:nvPicPr>
          <p:cNvPr id="16" name="Image 15" descr="Une image contenant texte, capture d’écran, Rectangle, cercle&#10;&#10;Le contenu généré par l’IA peut être incorrect.">
            <a:extLst>
              <a:ext uri="{FF2B5EF4-FFF2-40B4-BE49-F238E27FC236}">
                <a16:creationId xmlns:a16="http://schemas.microsoft.com/office/drawing/2014/main" id="{1249945A-462C-CA62-9F42-25598F55F772}"/>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19545721">
            <a:off x="7466251" y="4355607"/>
            <a:ext cx="679221" cy="1391763"/>
          </a:xfrm>
          <a:prstGeom prst="rect">
            <a:avLst/>
          </a:prstGeom>
        </p:spPr>
      </p:pic>
      <p:pic>
        <p:nvPicPr>
          <p:cNvPr id="17" name="Image 16" descr="Une image contenant texte, capture d’écran, Rectangle, cercle&#10;&#10;Le contenu généré par l’IA peut être incorrect.">
            <a:extLst>
              <a:ext uri="{FF2B5EF4-FFF2-40B4-BE49-F238E27FC236}">
                <a16:creationId xmlns:a16="http://schemas.microsoft.com/office/drawing/2014/main" id="{B8169E53-FCC9-F09D-DD25-B4128C692ECB}"/>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19545721">
            <a:off x="6793967" y="4367805"/>
            <a:ext cx="679221" cy="1391763"/>
          </a:xfrm>
          <a:prstGeom prst="rect">
            <a:avLst/>
          </a:prstGeom>
        </p:spPr>
      </p:pic>
      <p:pic>
        <p:nvPicPr>
          <p:cNvPr id="19" name="Image 18" descr="Une image contenant texte, capture d’écran, Rectangle, conception&#10;&#10;Le contenu généré par l’IA peut être incorrect.">
            <a:extLst>
              <a:ext uri="{FF2B5EF4-FFF2-40B4-BE49-F238E27FC236}">
                <a16:creationId xmlns:a16="http://schemas.microsoft.com/office/drawing/2014/main" id="{CE4303D2-2D7B-5FB6-2BF9-5E51B7530F8E}"/>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rot="19438541">
            <a:off x="6359041" y="4885399"/>
            <a:ext cx="691822" cy="1425101"/>
          </a:xfrm>
          <a:prstGeom prst="rect">
            <a:avLst/>
          </a:prstGeom>
        </p:spPr>
      </p:pic>
      <p:pic>
        <p:nvPicPr>
          <p:cNvPr id="20" name="Image 19" descr="Une image contenant texte, capture d’écran, Rectangle, conception&#10;&#10;Le contenu généré par l’IA peut être incorrect.">
            <a:extLst>
              <a:ext uri="{FF2B5EF4-FFF2-40B4-BE49-F238E27FC236}">
                <a16:creationId xmlns:a16="http://schemas.microsoft.com/office/drawing/2014/main" id="{192EF52B-8BA0-7C7D-D2F3-8BEE88ED2D98}"/>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rot="19438541">
            <a:off x="5551965" y="4798483"/>
            <a:ext cx="691822" cy="1425101"/>
          </a:xfrm>
          <a:prstGeom prst="rect">
            <a:avLst/>
          </a:prstGeom>
        </p:spPr>
      </p:pic>
      <p:pic>
        <p:nvPicPr>
          <p:cNvPr id="22" name="Image 21" descr="Une image contenant texte, bleu vert, conception, motif&#10;&#10;Le contenu généré par l’IA peut être incorrect.">
            <a:extLst>
              <a:ext uri="{FF2B5EF4-FFF2-40B4-BE49-F238E27FC236}">
                <a16:creationId xmlns:a16="http://schemas.microsoft.com/office/drawing/2014/main" id="{CC925AF7-B9B5-719D-B82D-77B952425044}"/>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7664355" y="5817855"/>
            <a:ext cx="676747" cy="1439388"/>
          </a:xfrm>
          <a:prstGeom prst="rect">
            <a:avLst/>
          </a:prstGeom>
        </p:spPr>
      </p:pic>
      <p:pic>
        <p:nvPicPr>
          <p:cNvPr id="23" name="Image 22" descr="Une image contenant texte, bleu vert, conception, motif&#10;&#10;Le contenu généré par l’IA peut être incorrect.">
            <a:extLst>
              <a:ext uri="{FF2B5EF4-FFF2-40B4-BE49-F238E27FC236}">
                <a16:creationId xmlns:a16="http://schemas.microsoft.com/office/drawing/2014/main" id="{7039C0D5-F103-48A5-E881-451D6FBF255F}"/>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7065411" y="6174513"/>
            <a:ext cx="676747" cy="1439388"/>
          </a:xfrm>
          <a:prstGeom prst="rect">
            <a:avLst/>
          </a:prstGeom>
        </p:spPr>
      </p:pic>
      <p:pic>
        <p:nvPicPr>
          <p:cNvPr id="25" name="Image 24" descr="Une image contenant texte, conception, motif&#10;&#10;Le contenu généré par l’IA peut être incorrect.">
            <a:extLst>
              <a:ext uri="{FF2B5EF4-FFF2-40B4-BE49-F238E27FC236}">
                <a16:creationId xmlns:a16="http://schemas.microsoft.com/office/drawing/2014/main" id="{7781F7E4-4E7E-B438-2500-FE7F0A68FA68}"/>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6299437" y="6337774"/>
            <a:ext cx="674698" cy="1406051"/>
          </a:xfrm>
          <a:prstGeom prst="rect">
            <a:avLst/>
          </a:prstGeom>
        </p:spPr>
      </p:pic>
      <p:pic>
        <p:nvPicPr>
          <p:cNvPr id="26" name="Image 25" descr="Une image contenant texte, conception, motif&#10;&#10;Le contenu généré par l’IA peut être incorrect.">
            <a:extLst>
              <a:ext uri="{FF2B5EF4-FFF2-40B4-BE49-F238E27FC236}">
                <a16:creationId xmlns:a16="http://schemas.microsoft.com/office/drawing/2014/main" id="{3AC25FC6-2795-A6FD-C45E-F7FEF9B86F3F}"/>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5668770" y="6152077"/>
            <a:ext cx="674698" cy="1406051"/>
          </a:xfrm>
          <a:prstGeom prst="rect">
            <a:avLst/>
          </a:prstGeom>
        </p:spPr>
      </p:pic>
    </p:spTree>
    <p:extLst>
      <p:ext uri="{BB962C8B-B14F-4D97-AF65-F5344CB8AC3E}">
        <p14:creationId xmlns:p14="http://schemas.microsoft.com/office/powerpoint/2010/main" val="348566465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E0AEDD-9E14-FCDC-00F7-08AF1041D105}"/>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D3522294-6C80-1628-4E4C-1077351EDD1F}"/>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F7FD61BC-DC31-653B-5CCB-340533D3B639}"/>
              </a:ext>
            </a:extLst>
          </p:cNvPr>
          <p:cNvSpPr/>
          <p:nvPr/>
        </p:nvSpPr>
        <p:spPr>
          <a:xfrm>
            <a:off x="275854"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5DB72596-1CD9-363A-362D-933B31124F0D}"/>
              </a:ext>
            </a:extLst>
          </p:cNvPr>
          <p:cNvSpPr/>
          <p:nvPr/>
        </p:nvSpPr>
        <p:spPr>
          <a:xfrm>
            <a:off x="-1" y="644347"/>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5D245EE7-485C-512F-42D9-CD77EF8CC118}"/>
              </a:ext>
            </a:extLst>
          </p:cNvPr>
          <p:cNvSpPr txBox="1"/>
          <p:nvPr/>
        </p:nvSpPr>
        <p:spPr>
          <a:xfrm>
            <a:off x="4724400" y="976263"/>
            <a:ext cx="7791417" cy="503984"/>
          </a:xfrm>
          <a:prstGeom prst="rect">
            <a:avLst/>
          </a:prstGeom>
          <a:noFill/>
        </p:spPr>
        <p:txBody>
          <a:bodyPr wrap="square" rtlCol="0">
            <a:spAutoFit/>
          </a:bodyPr>
          <a:lstStyle/>
          <a:p>
            <a:pPr marL="0" lvl="1" algn="r" defTabSz="685834" rtl="1">
              <a:lnSpc>
                <a:spcPts val="3017"/>
              </a:lnSpc>
              <a:spcBef>
                <a:spcPct val="0"/>
              </a:spcBef>
            </a:pPr>
            <a:r>
              <a:rPr lang="ar-SA" sz="3200" dirty="0">
                <a:solidFill>
                  <a:prstClr val="white">
                    <a:lumMod val="65000"/>
                  </a:prstClr>
                </a:solidFill>
                <a:latin typeface="Microsoft Uighur" panose="02000000000000000000" pitchFamily="2" charset="-78"/>
                <a:cs typeface="Microsoft Uighur" panose="02000000000000000000" pitchFamily="2" charset="-78"/>
              </a:rPr>
              <a:t>خدوا كراساتكم سننجز التمارين الصفحة </a:t>
            </a:r>
            <a:r>
              <a:rPr lang="ar-MA" sz="3200" dirty="0">
                <a:solidFill>
                  <a:prstClr val="white">
                    <a:lumMod val="65000"/>
                  </a:prstClr>
                </a:solidFill>
                <a:latin typeface="Microsoft Uighur" panose="02000000000000000000" pitchFamily="2" charset="-78"/>
                <a:cs typeface="Microsoft Uighur" panose="02000000000000000000" pitchFamily="2" charset="-78"/>
              </a:rPr>
              <a:t>20</a:t>
            </a:r>
            <a:endParaRPr lang="ar-SA" sz="32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2DE81340-7541-6147-04BF-9E25187E64F7}"/>
              </a:ext>
            </a:extLst>
          </p:cNvPr>
          <p:cNvSpPr/>
          <p:nvPr/>
        </p:nvSpPr>
        <p:spPr>
          <a:xfrm rot="10800000">
            <a:off x="12752913" y="1012724"/>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algn="r" defTabSz="685834" rtl="1" eaLnBrk="1" latinLnBrk="0" hangingPunct="1"/>
            <a:endParaRPr lang="fr-MA" sz="1350"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664AB917-0E25-4860-2660-821F44F6E8BF}"/>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pic>
        <p:nvPicPr>
          <p:cNvPr id="4" name="Image 3">
            <a:extLst>
              <a:ext uri="{FF2B5EF4-FFF2-40B4-BE49-F238E27FC236}">
                <a16:creationId xmlns:a16="http://schemas.microsoft.com/office/drawing/2014/main" id="{86F951CC-A380-A161-160B-65F2D94FDB51}"/>
              </a:ext>
            </a:extLst>
          </p:cNvPr>
          <p:cNvPicPr>
            <a:picLocks noChangeAspect="1"/>
          </p:cNvPicPr>
          <p:nvPr/>
        </p:nvPicPr>
        <p:blipFill>
          <a:blip r:embed="rId4">
            <a:extLst>
              <a:ext uri="{28A0092B-C50C-407E-A947-70E740481C1C}">
                <a14:useLocalDpi xmlns:a14="http://schemas.microsoft.com/office/drawing/2010/main" val="0"/>
              </a:ext>
            </a:extLst>
          </a:blip>
          <a:srcRect t="580" b="580"/>
          <a:stretch/>
        </p:blipFill>
        <p:spPr>
          <a:xfrm>
            <a:off x="607342" y="4000500"/>
            <a:ext cx="12501313" cy="4572000"/>
          </a:xfrm>
          <a:prstGeom prst="rect">
            <a:avLst/>
          </a:prstGeom>
        </p:spPr>
      </p:pic>
      <p:sp>
        <p:nvSpPr>
          <p:cNvPr id="5" name="Rectangle 4">
            <a:extLst>
              <a:ext uri="{FF2B5EF4-FFF2-40B4-BE49-F238E27FC236}">
                <a16:creationId xmlns:a16="http://schemas.microsoft.com/office/drawing/2014/main" id="{2064A6AA-27D1-43FE-18A8-D649A2B96D3A}"/>
              </a:ext>
            </a:extLst>
          </p:cNvPr>
          <p:cNvSpPr/>
          <p:nvPr/>
        </p:nvSpPr>
        <p:spPr>
          <a:xfrm>
            <a:off x="838200" y="4762500"/>
            <a:ext cx="4876800" cy="3886200"/>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fr-FR"/>
          </a:p>
        </p:txBody>
      </p:sp>
    </p:spTree>
    <p:extLst>
      <p:ext uri="{BB962C8B-B14F-4D97-AF65-F5344CB8AC3E}">
        <p14:creationId xmlns:p14="http://schemas.microsoft.com/office/powerpoint/2010/main" val="257651901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F1B75F-06BD-CC05-9518-2ED9AD4C5B4E}"/>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C54BE6EB-D06C-06D1-EA67-8C47DFB79D92}"/>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DCDFDA80-6E61-0588-40BC-D77714858798}"/>
              </a:ext>
            </a:extLst>
          </p:cNvPr>
          <p:cNvSpPr/>
          <p:nvPr/>
        </p:nvSpPr>
        <p:spPr>
          <a:xfrm>
            <a:off x="275854"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3B0A3215-F200-2F5E-DFA9-DB07690DE29B}"/>
              </a:ext>
            </a:extLst>
          </p:cNvPr>
          <p:cNvSpPr/>
          <p:nvPr/>
        </p:nvSpPr>
        <p:spPr>
          <a:xfrm>
            <a:off x="-1" y="644347"/>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D910BDDB-3207-BAA5-7934-3B1CE065EF76}"/>
              </a:ext>
            </a:extLst>
          </p:cNvPr>
          <p:cNvSpPr txBox="1"/>
          <p:nvPr/>
        </p:nvSpPr>
        <p:spPr>
          <a:xfrm>
            <a:off x="4724400" y="976263"/>
            <a:ext cx="7791417" cy="503984"/>
          </a:xfrm>
          <a:prstGeom prst="rect">
            <a:avLst/>
          </a:prstGeom>
          <a:noFill/>
        </p:spPr>
        <p:txBody>
          <a:bodyPr wrap="square" rtlCol="0">
            <a:spAutoFit/>
          </a:bodyPr>
          <a:lstStyle/>
          <a:p>
            <a:pPr marL="0" lvl="1" algn="r" defTabSz="685834" rtl="1">
              <a:lnSpc>
                <a:spcPts val="3017"/>
              </a:lnSpc>
              <a:spcBef>
                <a:spcPct val="0"/>
              </a:spcBef>
            </a:pPr>
            <a:r>
              <a:rPr lang="ar-MA" sz="3200" dirty="0">
                <a:solidFill>
                  <a:prstClr val="white">
                    <a:lumMod val="65000"/>
                  </a:prstClr>
                </a:solidFill>
                <a:latin typeface="Microsoft Uighur" panose="02000000000000000000" pitchFamily="2" charset="-78"/>
                <a:cs typeface="Microsoft Uighur" panose="02000000000000000000" pitchFamily="2" charset="-78"/>
              </a:rPr>
              <a:t>التصحيح</a:t>
            </a:r>
            <a:endParaRPr lang="ar-SA" sz="32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87D892F2-E4EB-3044-EA41-EDEABB7108F1}"/>
              </a:ext>
            </a:extLst>
          </p:cNvPr>
          <p:cNvSpPr/>
          <p:nvPr/>
        </p:nvSpPr>
        <p:spPr>
          <a:xfrm rot="10800000">
            <a:off x="12752913" y="1012724"/>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algn="r" defTabSz="685834" rtl="1" eaLnBrk="1" latinLnBrk="0" hangingPunct="1"/>
            <a:endParaRPr lang="fr-MA" sz="1350"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BFC74CC8-E42D-A81F-F553-447B11DB3E51}"/>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pic>
        <p:nvPicPr>
          <p:cNvPr id="4" name="Image 3">
            <a:extLst>
              <a:ext uri="{FF2B5EF4-FFF2-40B4-BE49-F238E27FC236}">
                <a16:creationId xmlns:a16="http://schemas.microsoft.com/office/drawing/2014/main" id="{7E64CFF5-B196-E9BF-D90E-32242CFEC845}"/>
              </a:ext>
            </a:extLst>
          </p:cNvPr>
          <p:cNvPicPr>
            <a:picLocks noChangeAspect="1"/>
          </p:cNvPicPr>
          <p:nvPr/>
        </p:nvPicPr>
        <p:blipFill>
          <a:blip r:embed="rId4">
            <a:extLst>
              <a:ext uri="{28A0092B-C50C-407E-A947-70E740481C1C}">
                <a14:useLocalDpi xmlns:a14="http://schemas.microsoft.com/office/drawing/2010/main" val="0"/>
              </a:ext>
            </a:extLst>
          </a:blip>
          <a:srcRect t="580" b="580"/>
          <a:stretch/>
        </p:blipFill>
        <p:spPr>
          <a:xfrm>
            <a:off x="457200" y="4000500"/>
            <a:ext cx="12501313" cy="4572000"/>
          </a:xfrm>
          <a:prstGeom prst="rect">
            <a:avLst/>
          </a:prstGeom>
        </p:spPr>
      </p:pic>
      <p:sp>
        <p:nvSpPr>
          <p:cNvPr id="5" name="Rectangle 4">
            <a:extLst>
              <a:ext uri="{FF2B5EF4-FFF2-40B4-BE49-F238E27FC236}">
                <a16:creationId xmlns:a16="http://schemas.microsoft.com/office/drawing/2014/main" id="{CE0EFE9E-A204-BB5E-09BF-4091E06FA902}"/>
              </a:ext>
            </a:extLst>
          </p:cNvPr>
          <p:cNvSpPr/>
          <p:nvPr/>
        </p:nvSpPr>
        <p:spPr>
          <a:xfrm>
            <a:off x="685800" y="4762500"/>
            <a:ext cx="4876800" cy="3886200"/>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fr-FR"/>
          </a:p>
        </p:txBody>
      </p:sp>
      <p:sp>
        <p:nvSpPr>
          <p:cNvPr id="7" name="ZoneTexte 6">
            <a:extLst>
              <a:ext uri="{FF2B5EF4-FFF2-40B4-BE49-F238E27FC236}">
                <a16:creationId xmlns:a16="http://schemas.microsoft.com/office/drawing/2014/main" id="{9409F824-5B81-FA83-870D-1FF2B149355E}"/>
              </a:ext>
            </a:extLst>
          </p:cNvPr>
          <p:cNvSpPr txBox="1"/>
          <p:nvPr/>
        </p:nvSpPr>
        <p:spPr>
          <a:xfrm>
            <a:off x="4699000" y="5235135"/>
            <a:ext cx="587746" cy="523220"/>
          </a:xfrm>
          <a:prstGeom prst="rect">
            <a:avLst/>
          </a:prstGeom>
          <a:noFill/>
        </p:spPr>
        <p:txBody>
          <a:bodyPr wrap="square" rtlCol="0">
            <a:spAutoFit/>
          </a:bodyPr>
          <a:lstStyle/>
          <a:p>
            <a:r>
              <a:rPr lang="ar-MA" sz="2800" b="1" dirty="0">
                <a:solidFill>
                  <a:srgbClr val="FF0000"/>
                </a:solidFill>
                <a:latin typeface="Arial" panose="020B0604020202020204" pitchFamily="34" charset="0"/>
                <a:cs typeface="Arial" panose="020B0604020202020204" pitchFamily="34" charset="0"/>
              </a:rPr>
              <a:t>15</a:t>
            </a:r>
            <a:endParaRPr lang="fr-FR" sz="2800" b="1" dirty="0">
              <a:solidFill>
                <a:srgbClr val="FF0000"/>
              </a:solidFill>
              <a:latin typeface="Arial" panose="020B0604020202020204" pitchFamily="34" charset="0"/>
              <a:cs typeface="Arial" panose="020B0604020202020204" pitchFamily="34" charset="0"/>
            </a:endParaRPr>
          </a:p>
        </p:txBody>
      </p:sp>
      <p:sp>
        <p:nvSpPr>
          <p:cNvPr id="9" name="ZoneTexte 8">
            <a:extLst>
              <a:ext uri="{FF2B5EF4-FFF2-40B4-BE49-F238E27FC236}">
                <a16:creationId xmlns:a16="http://schemas.microsoft.com/office/drawing/2014/main" id="{1B8E47F0-19B7-40E2-16B3-DDCFBD9BD652}"/>
              </a:ext>
            </a:extLst>
          </p:cNvPr>
          <p:cNvSpPr txBox="1"/>
          <p:nvPr/>
        </p:nvSpPr>
        <p:spPr>
          <a:xfrm>
            <a:off x="4648200" y="6068080"/>
            <a:ext cx="587746" cy="523220"/>
          </a:xfrm>
          <a:prstGeom prst="rect">
            <a:avLst/>
          </a:prstGeom>
          <a:noFill/>
        </p:spPr>
        <p:txBody>
          <a:bodyPr wrap="square" rtlCol="0">
            <a:spAutoFit/>
          </a:bodyPr>
          <a:lstStyle/>
          <a:p>
            <a:r>
              <a:rPr lang="ar-MA" sz="2800" b="1" dirty="0">
                <a:solidFill>
                  <a:srgbClr val="FF0000"/>
                </a:solidFill>
                <a:latin typeface="Arial" panose="020B0604020202020204" pitchFamily="34" charset="0"/>
                <a:cs typeface="Arial" panose="020B0604020202020204" pitchFamily="34" charset="0"/>
              </a:rPr>
              <a:t>20</a:t>
            </a:r>
            <a:endParaRPr lang="fr-FR" sz="2800" b="1" dirty="0">
              <a:solidFill>
                <a:srgbClr val="FF0000"/>
              </a:solidFill>
              <a:latin typeface="Arial" panose="020B0604020202020204" pitchFamily="34" charset="0"/>
              <a:cs typeface="Arial" panose="020B0604020202020204" pitchFamily="34" charset="0"/>
            </a:endParaRPr>
          </a:p>
        </p:txBody>
      </p:sp>
      <p:sp>
        <p:nvSpPr>
          <p:cNvPr id="10" name="ZoneTexte 9">
            <a:extLst>
              <a:ext uri="{FF2B5EF4-FFF2-40B4-BE49-F238E27FC236}">
                <a16:creationId xmlns:a16="http://schemas.microsoft.com/office/drawing/2014/main" id="{4B98BC3C-BAD9-D684-38EE-A08891BB1514}"/>
              </a:ext>
            </a:extLst>
          </p:cNvPr>
          <p:cNvSpPr txBox="1"/>
          <p:nvPr/>
        </p:nvSpPr>
        <p:spPr>
          <a:xfrm>
            <a:off x="4688840" y="6863080"/>
            <a:ext cx="587746" cy="523220"/>
          </a:xfrm>
          <a:prstGeom prst="rect">
            <a:avLst/>
          </a:prstGeom>
          <a:noFill/>
        </p:spPr>
        <p:txBody>
          <a:bodyPr wrap="square" rtlCol="0">
            <a:spAutoFit/>
          </a:bodyPr>
          <a:lstStyle/>
          <a:p>
            <a:r>
              <a:rPr lang="ar-MA" sz="2800" b="1" dirty="0">
                <a:solidFill>
                  <a:srgbClr val="FF0000"/>
                </a:solidFill>
                <a:latin typeface="Arial" panose="020B0604020202020204" pitchFamily="34" charset="0"/>
                <a:cs typeface="Arial" panose="020B0604020202020204" pitchFamily="34" charset="0"/>
              </a:rPr>
              <a:t>18</a:t>
            </a:r>
            <a:endParaRPr lang="fr-FR" sz="2800" b="1" dirty="0">
              <a:solidFill>
                <a:srgbClr val="FF0000"/>
              </a:solidFill>
              <a:latin typeface="Arial" panose="020B0604020202020204" pitchFamily="34" charset="0"/>
              <a:cs typeface="Arial" panose="020B0604020202020204" pitchFamily="34" charset="0"/>
            </a:endParaRPr>
          </a:p>
        </p:txBody>
      </p:sp>
      <p:sp>
        <p:nvSpPr>
          <p:cNvPr id="11" name="ZoneTexte 10">
            <a:extLst>
              <a:ext uri="{FF2B5EF4-FFF2-40B4-BE49-F238E27FC236}">
                <a16:creationId xmlns:a16="http://schemas.microsoft.com/office/drawing/2014/main" id="{3DD89D3A-30C0-C6CE-6A29-76D38E290A10}"/>
              </a:ext>
            </a:extLst>
          </p:cNvPr>
          <p:cNvSpPr txBox="1"/>
          <p:nvPr/>
        </p:nvSpPr>
        <p:spPr>
          <a:xfrm>
            <a:off x="4572000" y="7744480"/>
            <a:ext cx="762000" cy="523220"/>
          </a:xfrm>
          <a:prstGeom prst="rect">
            <a:avLst/>
          </a:prstGeom>
          <a:noFill/>
        </p:spPr>
        <p:txBody>
          <a:bodyPr wrap="square" rtlCol="0">
            <a:spAutoFit/>
          </a:bodyPr>
          <a:lstStyle/>
          <a:p>
            <a:r>
              <a:rPr lang="ar-MA" sz="2800" b="1" dirty="0">
                <a:solidFill>
                  <a:srgbClr val="FF0000"/>
                </a:solidFill>
                <a:latin typeface="Arial" panose="020B0604020202020204" pitchFamily="34" charset="0"/>
                <a:cs typeface="Arial" panose="020B0604020202020204" pitchFamily="34" charset="0"/>
              </a:rPr>
              <a:t>24</a:t>
            </a:r>
            <a:endParaRPr lang="fr-FR" sz="2800" b="1" dirty="0">
              <a:solidFill>
                <a:srgbClr val="FF0000"/>
              </a:solidFill>
              <a:latin typeface="Arial" panose="020B0604020202020204" pitchFamily="34" charset="0"/>
              <a:cs typeface="Arial" panose="020B0604020202020204" pitchFamily="34" charset="0"/>
            </a:endParaRPr>
          </a:p>
        </p:txBody>
      </p:sp>
      <p:sp>
        <p:nvSpPr>
          <p:cNvPr id="12" name="ZoneTexte 11">
            <a:extLst>
              <a:ext uri="{FF2B5EF4-FFF2-40B4-BE49-F238E27FC236}">
                <a16:creationId xmlns:a16="http://schemas.microsoft.com/office/drawing/2014/main" id="{10C13B83-B812-29A9-F3D6-E1DCF9ABF928}"/>
              </a:ext>
            </a:extLst>
          </p:cNvPr>
          <p:cNvSpPr txBox="1"/>
          <p:nvPr/>
        </p:nvSpPr>
        <p:spPr>
          <a:xfrm>
            <a:off x="2286000" y="6057900"/>
            <a:ext cx="685800" cy="523220"/>
          </a:xfrm>
          <a:prstGeom prst="rect">
            <a:avLst/>
          </a:prstGeom>
          <a:noFill/>
        </p:spPr>
        <p:txBody>
          <a:bodyPr wrap="square" rtlCol="0">
            <a:spAutoFit/>
          </a:bodyPr>
          <a:lstStyle/>
          <a:p>
            <a:r>
              <a:rPr lang="ar-MA" sz="2800" b="1" dirty="0">
                <a:solidFill>
                  <a:srgbClr val="FF0000"/>
                </a:solidFill>
                <a:latin typeface="Arial" panose="020B0604020202020204" pitchFamily="34" charset="0"/>
                <a:cs typeface="Arial" panose="020B0604020202020204" pitchFamily="34" charset="0"/>
              </a:rPr>
              <a:t>10</a:t>
            </a:r>
            <a:endParaRPr lang="fr-FR" sz="2800" b="1" dirty="0">
              <a:solidFill>
                <a:srgbClr val="FF0000"/>
              </a:solidFill>
              <a:latin typeface="Arial" panose="020B0604020202020204" pitchFamily="34" charset="0"/>
              <a:cs typeface="Arial" panose="020B0604020202020204" pitchFamily="34" charset="0"/>
            </a:endParaRPr>
          </a:p>
        </p:txBody>
      </p:sp>
      <p:sp>
        <p:nvSpPr>
          <p:cNvPr id="13" name="ZoneTexte 12">
            <a:extLst>
              <a:ext uri="{FF2B5EF4-FFF2-40B4-BE49-F238E27FC236}">
                <a16:creationId xmlns:a16="http://schemas.microsoft.com/office/drawing/2014/main" id="{E5ED3363-419B-688D-8C9B-1D5587DB69A3}"/>
              </a:ext>
            </a:extLst>
          </p:cNvPr>
          <p:cNvSpPr txBox="1"/>
          <p:nvPr/>
        </p:nvSpPr>
        <p:spPr>
          <a:xfrm>
            <a:off x="2286000" y="6896100"/>
            <a:ext cx="457200" cy="523220"/>
          </a:xfrm>
          <a:prstGeom prst="rect">
            <a:avLst/>
          </a:prstGeom>
          <a:noFill/>
        </p:spPr>
        <p:txBody>
          <a:bodyPr wrap="square" rtlCol="0">
            <a:spAutoFit/>
          </a:bodyPr>
          <a:lstStyle/>
          <a:p>
            <a:r>
              <a:rPr lang="ar-MA" sz="2800" b="1" dirty="0">
                <a:solidFill>
                  <a:srgbClr val="FF0000"/>
                </a:solidFill>
                <a:latin typeface="Arial" panose="020B0604020202020204" pitchFamily="34" charset="0"/>
                <a:cs typeface="Arial" panose="020B0604020202020204" pitchFamily="34" charset="0"/>
              </a:rPr>
              <a:t>6</a:t>
            </a:r>
            <a:endParaRPr lang="fr-FR" sz="2800" b="1" dirty="0">
              <a:solidFill>
                <a:srgbClr val="FF0000"/>
              </a:solidFill>
              <a:latin typeface="Arial" panose="020B0604020202020204" pitchFamily="34" charset="0"/>
              <a:cs typeface="Arial" panose="020B0604020202020204" pitchFamily="34" charset="0"/>
            </a:endParaRPr>
          </a:p>
        </p:txBody>
      </p:sp>
      <p:sp>
        <p:nvSpPr>
          <p:cNvPr id="14" name="ZoneTexte 13">
            <a:extLst>
              <a:ext uri="{FF2B5EF4-FFF2-40B4-BE49-F238E27FC236}">
                <a16:creationId xmlns:a16="http://schemas.microsoft.com/office/drawing/2014/main" id="{0A793AEA-F229-13E5-B024-4CA734BC6562}"/>
              </a:ext>
            </a:extLst>
          </p:cNvPr>
          <p:cNvSpPr txBox="1"/>
          <p:nvPr/>
        </p:nvSpPr>
        <p:spPr>
          <a:xfrm>
            <a:off x="2286000" y="7744480"/>
            <a:ext cx="685800" cy="523220"/>
          </a:xfrm>
          <a:prstGeom prst="rect">
            <a:avLst/>
          </a:prstGeom>
          <a:noFill/>
        </p:spPr>
        <p:txBody>
          <a:bodyPr wrap="square" rtlCol="0">
            <a:spAutoFit/>
          </a:bodyPr>
          <a:lstStyle/>
          <a:p>
            <a:r>
              <a:rPr lang="ar-MA" sz="2800" b="1" dirty="0">
                <a:solidFill>
                  <a:srgbClr val="FF0000"/>
                </a:solidFill>
                <a:latin typeface="Arial" panose="020B0604020202020204" pitchFamily="34" charset="0"/>
                <a:cs typeface="Arial" panose="020B0604020202020204" pitchFamily="34" charset="0"/>
              </a:rPr>
              <a:t>12</a:t>
            </a:r>
            <a:endParaRPr lang="fr-FR" sz="2800" b="1" dirty="0">
              <a:solidFill>
                <a:srgbClr val="FF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4024158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E7268C-B533-4D39-7095-F468A6AA9649}"/>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53820389-B17D-D420-B5C8-20B433042271}"/>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23B895F2-C9D1-17FA-14C9-76551497CD87}"/>
              </a:ext>
            </a:extLst>
          </p:cNvPr>
          <p:cNvSpPr/>
          <p:nvPr/>
        </p:nvSpPr>
        <p:spPr>
          <a:xfrm>
            <a:off x="275854"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6FEFA14C-A9CB-8592-A48F-3BA0A409E086}"/>
              </a:ext>
            </a:extLst>
          </p:cNvPr>
          <p:cNvSpPr/>
          <p:nvPr/>
        </p:nvSpPr>
        <p:spPr>
          <a:xfrm>
            <a:off x="-1" y="644347"/>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194A86F8-0E8F-AF81-62CB-983465113E4A}"/>
              </a:ext>
            </a:extLst>
          </p:cNvPr>
          <p:cNvSpPr txBox="1"/>
          <p:nvPr/>
        </p:nvSpPr>
        <p:spPr>
          <a:xfrm>
            <a:off x="4724400" y="976263"/>
            <a:ext cx="7791417" cy="503984"/>
          </a:xfrm>
          <a:prstGeom prst="rect">
            <a:avLst/>
          </a:prstGeom>
          <a:noFill/>
        </p:spPr>
        <p:txBody>
          <a:bodyPr wrap="square" rtlCol="0">
            <a:spAutoFit/>
          </a:bodyPr>
          <a:lstStyle/>
          <a:p>
            <a:pPr marL="0" lvl="1" algn="r" defTabSz="685834" rtl="1">
              <a:lnSpc>
                <a:spcPts val="3017"/>
              </a:lnSpc>
              <a:spcBef>
                <a:spcPct val="0"/>
              </a:spcBef>
            </a:pPr>
            <a:r>
              <a:rPr lang="ar-MA" sz="3200" dirty="0">
                <a:solidFill>
                  <a:prstClr val="white">
                    <a:lumMod val="65000"/>
                  </a:prstClr>
                </a:solidFill>
                <a:latin typeface="Microsoft Uighur" panose="02000000000000000000" pitchFamily="2" charset="-78"/>
                <a:cs typeface="Microsoft Uighur" panose="02000000000000000000" pitchFamily="2" charset="-78"/>
              </a:rPr>
              <a:t>أتمموا ملء الجدول كما هو مطلوب</a:t>
            </a:r>
            <a:endParaRPr lang="ar-SA" sz="32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2AE0D526-A9F3-EEA6-122D-F84B6DCB7884}"/>
              </a:ext>
            </a:extLst>
          </p:cNvPr>
          <p:cNvSpPr/>
          <p:nvPr/>
        </p:nvSpPr>
        <p:spPr>
          <a:xfrm rot="10800000">
            <a:off x="12752913" y="1012724"/>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algn="r" defTabSz="685834" rtl="1" eaLnBrk="1" latinLnBrk="0" hangingPunct="1"/>
            <a:endParaRPr lang="fr-MA" sz="1350"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4E1E1FDF-0EC3-424B-93E4-B5F49A4323AE}"/>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pic>
        <p:nvPicPr>
          <p:cNvPr id="11" name="Image 10">
            <a:extLst>
              <a:ext uri="{FF2B5EF4-FFF2-40B4-BE49-F238E27FC236}">
                <a16:creationId xmlns:a16="http://schemas.microsoft.com/office/drawing/2014/main" id="{6BEFEBF5-4BE2-1706-BCAE-8A2BA59F8918}"/>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385522" y="4288846"/>
            <a:ext cx="12969992" cy="3345934"/>
          </a:xfrm>
          <a:prstGeom prst="rect">
            <a:avLst/>
          </a:prstGeom>
        </p:spPr>
      </p:pic>
      <p:sp>
        <p:nvSpPr>
          <p:cNvPr id="7" name="Rectangle 6">
            <a:extLst>
              <a:ext uri="{FF2B5EF4-FFF2-40B4-BE49-F238E27FC236}">
                <a16:creationId xmlns:a16="http://schemas.microsoft.com/office/drawing/2014/main" id="{A9978B8A-48AB-17ED-37B2-43E7CB8D9870}"/>
              </a:ext>
            </a:extLst>
          </p:cNvPr>
          <p:cNvSpPr/>
          <p:nvPr/>
        </p:nvSpPr>
        <p:spPr>
          <a:xfrm>
            <a:off x="685799" y="5372100"/>
            <a:ext cx="8382001" cy="2262680"/>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fr-FR"/>
          </a:p>
        </p:txBody>
      </p:sp>
    </p:spTree>
    <p:extLst>
      <p:ext uri="{BB962C8B-B14F-4D97-AF65-F5344CB8AC3E}">
        <p14:creationId xmlns:p14="http://schemas.microsoft.com/office/powerpoint/2010/main" val="150302550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06C5DF-D5A1-6F39-729F-34572B6DC361}"/>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7A118DA6-429F-82CE-69F6-5548C85F9707}"/>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B9857004-B1E0-89A8-0153-84C091091307}"/>
              </a:ext>
            </a:extLst>
          </p:cNvPr>
          <p:cNvSpPr/>
          <p:nvPr/>
        </p:nvSpPr>
        <p:spPr>
          <a:xfrm>
            <a:off x="275854"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AFC030DF-1A8F-0545-1D9C-D60D59900999}"/>
              </a:ext>
            </a:extLst>
          </p:cNvPr>
          <p:cNvSpPr/>
          <p:nvPr/>
        </p:nvSpPr>
        <p:spPr>
          <a:xfrm>
            <a:off x="-1" y="644347"/>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4A20450C-BE68-786D-2D5F-FE54C3BC43BC}"/>
              </a:ext>
            </a:extLst>
          </p:cNvPr>
          <p:cNvSpPr txBox="1"/>
          <p:nvPr/>
        </p:nvSpPr>
        <p:spPr>
          <a:xfrm>
            <a:off x="4724400" y="976263"/>
            <a:ext cx="7791417" cy="503984"/>
          </a:xfrm>
          <a:prstGeom prst="rect">
            <a:avLst/>
          </a:prstGeom>
          <a:noFill/>
        </p:spPr>
        <p:txBody>
          <a:bodyPr wrap="square" rtlCol="0">
            <a:spAutoFit/>
          </a:bodyPr>
          <a:lstStyle/>
          <a:p>
            <a:pPr marL="0" lvl="1" algn="r" defTabSz="685834" rtl="1">
              <a:lnSpc>
                <a:spcPts val="3017"/>
              </a:lnSpc>
              <a:spcBef>
                <a:spcPct val="0"/>
              </a:spcBef>
            </a:pPr>
            <a:r>
              <a:rPr lang="ar-MA" sz="3200" dirty="0">
                <a:solidFill>
                  <a:prstClr val="white">
                    <a:lumMod val="65000"/>
                  </a:prstClr>
                </a:solidFill>
                <a:latin typeface="Microsoft Uighur" panose="02000000000000000000" pitchFamily="2" charset="-78"/>
                <a:cs typeface="Microsoft Uighur" panose="02000000000000000000" pitchFamily="2" charset="-78"/>
              </a:rPr>
              <a:t>التصحيح</a:t>
            </a:r>
            <a:endParaRPr lang="ar-SA" sz="32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D27844DB-76C8-79F6-C6BF-E5CF7339BC21}"/>
              </a:ext>
            </a:extLst>
          </p:cNvPr>
          <p:cNvSpPr/>
          <p:nvPr/>
        </p:nvSpPr>
        <p:spPr>
          <a:xfrm rot="10800000">
            <a:off x="12752913" y="1012724"/>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algn="r" defTabSz="685834" rtl="1" eaLnBrk="1" latinLnBrk="0" hangingPunct="1"/>
            <a:endParaRPr lang="fr-MA" sz="1350"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914818F2-32C5-39F4-9CC5-8DB585201ED2}"/>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pic>
        <p:nvPicPr>
          <p:cNvPr id="11" name="Image 10">
            <a:extLst>
              <a:ext uri="{FF2B5EF4-FFF2-40B4-BE49-F238E27FC236}">
                <a16:creationId xmlns:a16="http://schemas.microsoft.com/office/drawing/2014/main" id="{0FB5F4B0-CD16-A90E-327E-0A2562468EEA}"/>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385522" y="4288846"/>
            <a:ext cx="12969992" cy="3345934"/>
          </a:xfrm>
          <a:prstGeom prst="rect">
            <a:avLst/>
          </a:prstGeom>
        </p:spPr>
      </p:pic>
      <p:sp>
        <p:nvSpPr>
          <p:cNvPr id="7" name="Rectangle 6">
            <a:extLst>
              <a:ext uri="{FF2B5EF4-FFF2-40B4-BE49-F238E27FC236}">
                <a16:creationId xmlns:a16="http://schemas.microsoft.com/office/drawing/2014/main" id="{34DBB7D3-E705-E701-6946-9C7AC90B75B8}"/>
              </a:ext>
            </a:extLst>
          </p:cNvPr>
          <p:cNvSpPr/>
          <p:nvPr/>
        </p:nvSpPr>
        <p:spPr>
          <a:xfrm>
            <a:off x="685799" y="5372100"/>
            <a:ext cx="8382001" cy="2262679"/>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fr-FR"/>
          </a:p>
        </p:txBody>
      </p:sp>
      <p:sp>
        <p:nvSpPr>
          <p:cNvPr id="6" name="ZoneTexte 5">
            <a:extLst>
              <a:ext uri="{FF2B5EF4-FFF2-40B4-BE49-F238E27FC236}">
                <a16:creationId xmlns:a16="http://schemas.microsoft.com/office/drawing/2014/main" id="{CF5C5FA5-BCB9-466D-D489-D760DBA06145}"/>
              </a:ext>
            </a:extLst>
          </p:cNvPr>
          <p:cNvSpPr txBox="1"/>
          <p:nvPr/>
        </p:nvSpPr>
        <p:spPr>
          <a:xfrm>
            <a:off x="2962290" y="2618625"/>
            <a:ext cx="7791417" cy="934871"/>
          </a:xfrm>
          <a:prstGeom prst="rect">
            <a:avLst/>
          </a:prstGeom>
          <a:noFill/>
        </p:spPr>
        <p:txBody>
          <a:bodyPr wrap="square" rtlCol="0">
            <a:spAutoFit/>
          </a:bodyPr>
          <a:lstStyle/>
          <a:p>
            <a:pPr marL="0" lvl="1" algn="ctr" defTabSz="685834" rtl="1">
              <a:lnSpc>
                <a:spcPts val="3017"/>
              </a:lnSpc>
              <a:spcBef>
                <a:spcPct val="0"/>
              </a:spcBef>
            </a:pPr>
            <a:r>
              <a:rPr lang="ar-SA" sz="4400" dirty="0">
                <a:solidFill>
                  <a:srgbClr val="FF0000"/>
                </a:solidFill>
                <a:latin typeface="Microsoft Uighur" panose="02000000000000000000" pitchFamily="2" charset="-78"/>
                <a:cs typeface="Microsoft Uighur" panose="02000000000000000000" pitchFamily="2" charset="-78"/>
              </a:rPr>
              <a:t>تصحيح</a:t>
            </a:r>
            <a:r>
              <a:rPr lang="ar-MA" sz="4400" dirty="0">
                <a:solidFill>
                  <a:srgbClr val="FF0000"/>
                </a:solidFill>
                <a:latin typeface="Microsoft Uighur" panose="02000000000000000000" pitchFamily="2" charset="-78"/>
                <a:cs typeface="Microsoft Uighur" panose="02000000000000000000" pitchFamily="2" charset="-78"/>
              </a:rPr>
              <a:t> تفاعلي على السبورة الجانبية</a:t>
            </a:r>
          </a:p>
          <a:p>
            <a:pPr marL="0" lvl="1" algn="ctr" defTabSz="685834" rtl="1">
              <a:lnSpc>
                <a:spcPts val="3017"/>
              </a:lnSpc>
              <a:spcBef>
                <a:spcPct val="0"/>
              </a:spcBef>
            </a:pPr>
            <a:r>
              <a:rPr lang="ar-MA" sz="4400" dirty="0">
                <a:solidFill>
                  <a:srgbClr val="FF0000"/>
                </a:solidFill>
                <a:latin typeface="Microsoft Uighur" panose="02000000000000000000" pitchFamily="2" charset="-78"/>
                <a:cs typeface="Microsoft Uighur" panose="02000000000000000000" pitchFamily="2" charset="-78"/>
              </a:rPr>
              <a:t>مع جرد جميع الإجابات الممكنة</a:t>
            </a:r>
            <a:endParaRPr lang="ar-SA" sz="4400" dirty="0">
              <a:solidFill>
                <a:srgbClr val="FF0000"/>
              </a:solidFill>
              <a:latin typeface="Microsoft Uighur" panose="02000000000000000000" pitchFamily="2" charset="-78"/>
              <a:cs typeface="Microsoft Uighur" panose="02000000000000000000" pitchFamily="2" charset="-78"/>
            </a:endParaRPr>
          </a:p>
        </p:txBody>
      </p:sp>
    </p:spTree>
    <p:extLst>
      <p:ext uri="{BB962C8B-B14F-4D97-AF65-F5344CB8AC3E}">
        <p14:creationId xmlns:p14="http://schemas.microsoft.com/office/powerpoint/2010/main" val="274088755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11B798-EBEF-CC9C-012E-F17458DD73F4}"/>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4F93FA6C-93A2-F203-ABDC-07A67CA1B62F}"/>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803D5A15-EDBC-A813-8AD9-5821661B1830}"/>
              </a:ext>
            </a:extLst>
          </p:cNvPr>
          <p:cNvSpPr/>
          <p:nvPr/>
        </p:nvSpPr>
        <p:spPr>
          <a:xfrm>
            <a:off x="228600"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10A31BA2-EB90-DFEA-77C1-D72456DEEFAA}"/>
              </a:ext>
            </a:extLst>
          </p:cNvPr>
          <p:cNvSpPr/>
          <p:nvPr/>
        </p:nvSpPr>
        <p:spPr>
          <a:xfrm>
            <a:off x="-1" y="644347"/>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657D8AEB-28DA-3A0F-B9B1-35798FEE4F2C}"/>
              </a:ext>
            </a:extLst>
          </p:cNvPr>
          <p:cNvSpPr txBox="1"/>
          <p:nvPr/>
        </p:nvSpPr>
        <p:spPr>
          <a:xfrm>
            <a:off x="4724400" y="976263"/>
            <a:ext cx="7791417" cy="503984"/>
          </a:xfrm>
          <a:prstGeom prst="rect">
            <a:avLst/>
          </a:prstGeom>
          <a:noFill/>
        </p:spPr>
        <p:txBody>
          <a:bodyPr wrap="square" rtlCol="0">
            <a:spAutoFit/>
          </a:bodyPr>
          <a:lstStyle/>
          <a:p>
            <a:pPr marL="0" lvl="1" algn="r" defTabSz="685834" rtl="1">
              <a:lnSpc>
                <a:spcPts val="3017"/>
              </a:lnSpc>
              <a:spcBef>
                <a:spcPct val="0"/>
              </a:spcBef>
            </a:pPr>
            <a:r>
              <a:rPr lang="ar-SA" sz="3200" dirty="0">
                <a:solidFill>
                  <a:prstClr val="white">
                    <a:lumMod val="65000"/>
                  </a:prstClr>
                </a:solidFill>
                <a:latin typeface="Microsoft Uighur" panose="02000000000000000000" pitchFamily="2" charset="-78"/>
                <a:cs typeface="Microsoft Uighur" panose="02000000000000000000" pitchFamily="2" charset="-78"/>
              </a:rPr>
              <a:t>أنجزوا التمرين 3 صفحة </a:t>
            </a:r>
            <a:r>
              <a:rPr lang="ar-MA" sz="3200" dirty="0">
                <a:solidFill>
                  <a:prstClr val="white">
                    <a:lumMod val="65000"/>
                  </a:prstClr>
                </a:solidFill>
                <a:latin typeface="Microsoft Uighur" panose="02000000000000000000" pitchFamily="2" charset="-78"/>
                <a:cs typeface="Microsoft Uighur" panose="02000000000000000000" pitchFamily="2" charset="-78"/>
              </a:rPr>
              <a:t>20</a:t>
            </a:r>
            <a:endParaRPr lang="ar-SA" sz="32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CE0F4225-E164-6F2D-0E4A-867FF04F6D33}"/>
              </a:ext>
            </a:extLst>
          </p:cNvPr>
          <p:cNvSpPr/>
          <p:nvPr/>
        </p:nvSpPr>
        <p:spPr>
          <a:xfrm rot="10800000">
            <a:off x="12752913" y="1012724"/>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algn="r" defTabSz="685834" rtl="1" eaLnBrk="1" latinLnBrk="0" hangingPunct="1"/>
            <a:endParaRPr lang="fr-MA" sz="1350"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568F8A23-A8DA-859E-D84A-3EBCA143DBC1}"/>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pic>
        <p:nvPicPr>
          <p:cNvPr id="11" name="Image 10">
            <a:extLst>
              <a:ext uri="{FF2B5EF4-FFF2-40B4-BE49-F238E27FC236}">
                <a16:creationId xmlns:a16="http://schemas.microsoft.com/office/drawing/2014/main" id="{428A32D9-B45E-EF2D-D417-1E4CD51D636E}"/>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517697" y="4263758"/>
            <a:ext cx="12720783" cy="3886906"/>
          </a:xfrm>
          <a:prstGeom prst="rect">
            <a:avLst/>
          </a:prstGeom>
        </p:spPr>
      </p:pic>
      <p:sp>
        <p:nvSpPr>
          <p:cNvPr id="6" name="Rectangle 5">
            <a:extLst>
              <a:ext uri="{FF2B5EF4-FFF2-40B4-BE49-F238E27FC236}">
                <a16:creationId xmlns:a16="http://schemas.microsoft.com/office/drawing/2014/main" id="{0993A580-3540-6AC7-C0C5-558F9AA2D9B0}"/>
              </a:ext>
            </a:extLst>
          </p:cNvPr>
          <p:cNvSpPr/>
          <p:nvPr/>
        </p:nvSpPr>
        <p:spPr>
          <a:xfrm>
            <a:off x="838200" y="4991100"/>
            <a:ext cx="5029200" cy="2971800"/>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fr-FR"/>
          </a:p>
        </p:txBody>
      </p:sp>
    </p:spTree>
    <p:extLst>
      <p:ext uri="{BB962C8B-B14F-4D97-AF65-F5344CB8AC3E}">
        <p14:creationId xmlns:p14="http://schemas.microsoft.com/office/powerpoint/2010/main" val="863241996"/>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2C7BFA-BE24-9F71-6CDE-438AB9F3F775}"/>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95667A1C-D949-8D62-CBB1-5D78AFEA258C}"/>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0F07FF1-5237-4D14-5DF6-D5C165D8A1E6}"/>
              </a:ext>
            </a:extLst>
          </p:cNvPr>
          <p:cNvSpPr/>
          <p:nvPr/>
        </p:nvSpPr>
        <p:spPr>
          <a:xfrm>
            <a:off x="228600"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E30F55FC-2578-330B-E045-07DF161E666F}"/>
              </a:ext>
            </a:extLst>
          </p:cNvPr>
          <p:cNvSpPr/>
          <p:nvPr/>
        </p:nvSpPr>
        <p:spPr>
          <a:xfrm>
            <a:off x="-1" y="644347"/>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E13756FB-7124-EEF4-6263-B8353A5DFB3A}"/>
              </a:ext>
            </a:extLst>
          </p:cNvPr>
          <p:cNvSpPr txBox="1"/>
          <p:nvPr/>
        </p:nvSpPr>
        <p:spPr>
          <a:xfrm>
            <a:off x="4724400" y="976263"/>
            <a:ext cx="7791417" cy="503984"/>
          </a:xfrm>
          <a:prstGeom prst="rect">
            <a:avLst/>
          </a:prstGeom>
          <a:noFill/>
        </p:spPr>
        <p:txBody>
          <a:bodyPr wrap="square" rtlCol="0">
            <a:spAutoFit/>
          </a:bodyPr>
          <a:lstStyle/>
          <a:p>
            <a:pPr marL="0" lvl="1" algn="r" defTabSz="685834" rtl="1">
              <a:lnSpc>
                <a:spcPts val="3017"/>
              </a:lnSpc>
              <a:spcBef>
                <a:spcPct val="0"/>
              </a:spcBef>
            </a:pPr>
            <a:r>
              <a:rPr lang="ar-MA" sz="3200" dirty="0">
                <a:solidFill>
                  <a:prstClr val="white">
                    <a:lumMod val="65000"/>
                  </a:prstClr>
                </a:solidFill>
                <a:latin typeface="Microsoft Uighur" panose="02000000000000000000" pitchFamily="2" charset="-78"/>
                <a:cs typeface="Microsoft Uighur" panose="02000000000000000000" pitchFamily="2" charset="-78"/>
              </a:rPr>
              <a:t>التصحيح</a:t>
            </a:r>
            <a:endParaRPr lang="ar-SA" sz="32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CA237305-E44F-581E-4BBE-EB2AFA2B0228}"/>
              </a:ext>
            </a:extLst>
          </p:cNvPr>
          <p:cNvSpPr/>
          <p:nvPr/>
        </p:nvSpPr>
        <p:spPr>
          <a:xfrm rot="10800000">
            <a:off x="12752913" y="1012724"/>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algn="r" defTabSz="685834" rtl="1" eaLnBrk="1" latinLnBrk="0" hangingPunct="1"/>
            <a:endParaRPr lang="fr-MA" sz="1350"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586C0CFC-C9CB-8327-6C37-DEBC266E2D1F}"/>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pic>
        <p:nvPicPr>
          <p:cNvPr id="11" name="Image 10">
            <a:extLst>
              <a:ext uri="{FF2B5EF4-FFF2-40B4-BE49-F238E27FC236}">
                <a16:creationId xmlns:a16="http://schemas.microsoft.com/office/drawing/2014/main" id="{40722010-86D9-37F0-DF8E-BDA090E08C1B}"/>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304800" y="4263758"/>
            <a:ext cx="12720783" cy="3886906"/>
          </a:xfrm>
          <a:prstGeom prst="rect">
            <a:avLst/>
          </a:prstGeom>
        </p:spPr>
      </p:pic>
      <p:sp>
        <p:nvSpPr>
          <p:cNvPr id="6" name="Rectangle 5">
            <a:extLst>
              <a:ext uri="{FF2B5EF4-FFF2-40B4-BE49-F238E27FC236}">
                <a16:creationId xmlns:a16="http://schemas.microsoft.com/office/drawing/2014/main" id="{6F30AF70-2EEC-ECBD-A7CC-6F0B583C50F8}"/>
              </a:ext>
            </a:extLst>
          </p:cNvPr>
          <p:cNvSpPr/>
          <p:nvPr/>
        </p:nvSpPr>
        <p:spPr>
          <a:xfrm>
            <a:off x="457200" y="4991100"/>
            <a:ext cx="5029200" cy="2971800"/>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fr-FR"/>
          </a:p>
        </p:txBody>
      </p:sp>
      <p:sp>
        <p:nvSpPr>
          <p:cNvPr id="4" name="ZoneTexte 3">
            <a:extLst>
              <a:ext uri="{FF2B5EF4-FFF2-40B4-BE49-F238E27FC236}">
                <a16:creationId xmlns:a16="http://schemas.microsoft.com/office/drawing/2014/main" id="{F8ADC0B8-F7D4-A7DF-33B9-F93BFC99A1C0}"/>
              </a:ext>
            </a:extLst>
          </p:cNvPr>
          <p:cNvSpPr txBox="1"/>
          <p:nvPr/>
        </p:nvSpPr>
        <p:spPr>
          <a:xfrm>
            <a:off x="2962290" y="3101402"/>
            <a:ext cx="7791417" cy="550151"/>
          </a:xfrm>
          <a:prstGeom prst="rect">
            <a:avLst/>
          </a:prstGeom>
          <a:noFill/>
        </p:spPr>
        <p:txBody>
          <a:bodyPr wrap="square" rtlCol="0">
            <a:spAutoFit/>
          </a:bodyPr>
          <a:lstStyle/>
          <a:p>
            <a:pPr marL="0" lvl="1" algn="ctr" defTabSz="685834" rtl="1">
              <a:lnSpc>
                <a:spcPts val="3017"/>
              </a:lnSpc>
              <a:spcBef>
                <a:spcPct val="0"/>
              </a:spcBef>
            </a:pPr>
            <a:r>
              <a:rPr lang="ar-SA" sz="4400" dirty="0">
                <a:solidFill>
                  <a:srgbClr val="FF0000"/>
                </a:solidFill>
                <a:latin typeface="Microsoft Uighur" panose="02000000000000000000" pitchFamily="2" charset="-78"/>
                <a:cs typeface="Microsoft Uighur" panose="02000000000000000000" pitchFamily="2" charset="-78"/>
              </a:rPr>
              <a:t>تصحيح</a:t>
            </a:r>
            <a:r>
              <a:rPr lang="ar-MA" sz="4400" dirty="0">
                <a:solidFill>
                  <a:srgbClr val="FF0000"/>
                </a:solidFill>
                <a:latin typeface="Microsoft Uighur" panose="02000000000000000000" pitchFamily="2" charset="-78"/>
                <a:cs typeface="Microsoft Uighur" panose="02000000000000000000" pitchFamily="2" charset="-78"/>
              </a:rPr>
              <a:t> تفاعلي على السبورة الجانبية</a:t>
            </a:r>
            <a:endParaRPr lang="ar-SA" sz="4400" dirty="0">
              <a:solidFill>
                <a:srgbClr val="FF0000"/>
              </a:solidFill>
              <a:latin typeface="Microsoft Uighur" panose="02000000000000000000" pitchFamily="2" charset="-78"/>
              <a:cs typeface="Microsoft Uighur" panose="02000000000000000000" pitchFamily="2" charset="-78"/>
            </a:endParaRPr>
          </a:p>
        </p:txBody>
      </p:sp>
    </p:spTree>
    <p:extLst>
      <p:ext uri="{BB962C8B-B14F-4D97-AF65-F5344CB8AC3E}">
        <p14:creationId xmlns:p14="http://schemas.microsoft.com/office/powerpoint/2010/main" val="217021246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2E0D25-B395-8DBD-4D14-4B5DCEB88D49}"/>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C81A0A5D-2BB5-C5F5-ABD7-FAF107D28BBE}"/>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1E386776-017A-8F13-DC09-55F273EC2ADC}"/>
              </a:ext>
            </a:extLst>
          </p:cNvPr>
          <p:cNvSpPr/>
          <p:nvPr/>
        </p:nvSpPr>
        <p:spPr>
          <a:xfrm>
            <a:off x="275854"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21BA9967-6259-7C64-C2E4-8B38C5A20CEA}"/>
              </a:ext>
            </a:extLst>
          </p:cNvPr>
          <p:cNvSpPr/>
          <p:nvPr/>
        </p:nvSpPr>
        <p:spPr>
          <a:xfrm>
            <a:off x="-1" y="644347"/>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14A029FF-C3DF-B214-3A01-6B82500F6C93}"/>
              </a:ext>
            </a:extLst>
          </p:cNvPr>
          <p:cNvSpPr txBox="1"/>
          <p:nvPr/>
        </p:nvSpPr>
        <p:spPr>
          <a:xfrm>
            <a:off x="1371600" y="976263"/>
            <a:ext cx="11144217" cy="503984"/>
          </a:xfrm>
          <a:prstGeom prst="rect">
            <a:avLst/>
          </a:prstGeom>
          <a:noFill/>
        </p:spPr>
        <p:txBody>
          <a:bodyPr wrap="square" rtlCol="0">
            <a:spAutoFit/>
          </a:bodyPr>
          <a:lstStyle/>
          <a:p>
            <a:pPr marL="0" lvl="1" algn="r" defTabSz="685834" rtl="1">
              <a:lnSpc>
                <a:spcPts val="3017"/>
              </a:lnSpc>
              <a:spcBef>
                <a:spcPct val="0"/>
              </a:spcBef>
            </a:pPr>
            <a:r>
              <a:rPr lang="ar-MA" sz="3200" dirty="0">
                <a:solidFill>
                  <a:prstClr val="white">
                    <a:lumMod val="65000"/>
                  </a:prstClr>
                </a:solidFill>
                <a:latin typeface="Microsoft Uighur" panose="02000000000000000000" pitchFamily="2" charset="-78"/>
                <a:cs typeface="Microsoft Uighur" panose="02000000000000000000" pitchFamily="2" charset="-78"/>
              </a:rPr>
              <a:t>ابحثوا </a:t>
            </a:r>
            <a:r>
              <a:rPr lang="ar-SA" sz="3200" dirty="0">
                <a:solidFill>
                  <a:prstClr val="white">
                    <a:lumMod val="65000"/>
                  </a:prstClr>
                </a:solidFill>
                <a:latin typeface="Microsoft Uighur" panose="02000000000000000000" pitchFamily="2" charset="-78"/>
                <a:cs typeface="Microsoft Uighur" panose="02000000000000000000" pitchFamily="2" charset="-78"/>
              </a:rPr>
              <a:t>عن حل المسألة </a:t>
            </a:r>
            <a:r>
              <a:rPr lang="ar-MA" sz="3200">
                <a:solidFill>
                  <a:prstClr val="white">
                    <a:lumMod val="65000"/>
                  </a:prstClr>
                </a:solidFill>
                <a:latin typeface="Microsoft Uighur" panose="02000000000000000000" pitchFamily="2" charset="-78"/>
                <a:cs typeface="Microsoft Uighur" panose="02000000000000000000" pitchFamily="2" charset="-78"/>
              </a:rPr>
              <a:t>المحددة </a:t>
            </a:r>
            <a:r>
              <a:rPr lang="ar-SA" sz="3200">
                <a:solidFill>
                  <a:prstClr val="white">
                    <a:lumMod val="65000"/>
                  </a:prstClr>
                </a:solidFill>
                <a:latin typeface="Microsoft Uighur" panose="02000000000000000000" pitchFamily="2" charset="-78"/>
                <a:cs typeface="Microsoft Uighur" panose="02000000000000000000" pitchFamily="2" charset="-78"/>
              </a:rPr>
              <a:t>مع </a:t>
            </a:r>
            <a:r>
              <a:rPr lang="ar-SA" sz="3200" dirty="0">
                <a:solidFill>
                  <a:prstClr val="white">
                    <a:lumMod val="65000"/>
                  </a:prstClr>
                </a:solidFill>
                <a:latin typeface="Microsoft Uighur" panose="02000000000000000000" pitchFamily="2" charset="-78"/>
                <a:cs typeface="Microsoft Uighur" panose="02000000000000000000" pitchFamily="2" charset="-78"/>
              </a:rPr>
              <a:t>تسجيل خطوات الحل على دفتر البحث</a:t>
            </a:r>
          </a:p>
        </p:txBody>
      </p:sp>
      <p:sp>
        <p:nvSpPr>
          <p:cNvPr id="3" name="Freeform 8">
            <a:extLst>
              <a:ext uri="{FF2B5EF4-FFF2-40B4-BE49-F238E27FC236}">
                <a16:creationId xmlns:a16="http://schemas.microsoft.com/office/drawing/2014/main" id="{C7FF2ACA-AE30-261B-8C2D-CD66653395CE}"/>
              </a:ext>
            </a:extLst>
          </p:cNvPr>
          <p:cNvSpPr/>
          <p:nvPr/>
        </p:nvSpPr>
        <p:spPr>
          <a:xfrm rot="10800000">
            <a:off x="12752913" y="1012724"/>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algn="r" defTabSz="685834" rtl="1" eaLnBrk="1" latinLnBrk="0" hangingPunct="1"/>
            <a:endParaRPr lang="fr-MA" sz="1350"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1B272DEB-D38E-E761-64BF-AFB22AB6B88C}"/>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17" name="ZoneTexte 16">
            <a:extLst>
              <a:ext uri="{FF2B5EF4-FFF2-40B4-BE49-F238E27FC236}">
                <a16:creationId xmlns:a16="http://schemas.microsoft.com/office/drawing/2014/main" id="{DABADDA1-FA26-87CE-2217-4960FD6D21EB}"/>
              </a:ext>
            </a:extLst>
          </p:cNvPr>
          <p:cNvSpPr txBox="1"/>
          <p:nvPr/>
        </p:nvSpPr>
        <p:spPr>
          <a:xfrm>
            <a:off x="914400" y="4229100"/>
            <a:ext cx="5486400" cy="369332"/>
          </a:xfrm>
          <a:prstGeom prst="rect">
            <a:avLst/>
          </a:prstGeom>
          <a:solidFill>
            <a:schemeClr val="bg1"/>
          </a:solidFill>
        </p:spPr>
        <p:txBody>
          <a:bodyPr wrap="square" rtlCol="0">
            <a:spAutoFit/>
          </a:bodyPr>
          <a:lstStyle/>
          <a:p>
            <a:endParaRPr lang="fr-FR" dirty="0">
              <a:highlight>
                <a:srgbClr val="C0C0C0"/>
              </a:highlight>
            </a:endParaRPr>
          </a:p>
        </p:txBody>
      </p:sp>
      <p:pic>
        <p:nvPicPr>
          <p:cNvPr id="7" name="Image 6">
            <a:extLst>
              <a:ext uri="{FF2B5EF4-FFF2-40B4-BE49-F238E27FC236}">
                <a16:creationId xmlns:a16="http://schemas.microsoft.com/office/drawing/2014/main" id="{F37AC746-DD36-1866-29B2-92A67B0991D0}"/>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609601" y="3699727"/>
            <a:ext cx="12745048" cy="4450937"/>
          </a:xfrm>
          <a:prstGeom prst="rect">
            <a:avLst/>
          </a:prstGeom>
        </p:spPr>
      </p:pic>
      <p:sp>
        <p:nvSpPr>
          <p:cNvPr id="18" name="Rectangle 17">
            <a:extLst>
              <a:ext uri="{FF2B5EF4-FFF2-40B4-BE49-F238E27FC236}">
                <a16:creationId xmlns:a16="http://schemas.microsoft.com/office/drawing/2014/main" id="{A288D250-79A6-6EC7-C904-DD623F1DB5FA}"/>
              </a:ext>
            </a:extLst>
          </p:cNvPr>
          <p:cNvSpPr/>
          <p:nvPr/>
        </p:nvSpPr>
        <p:spPr>
          <a:xfrm>
            <a:off x="7253569" y="4902395"/>
            <a:ext cx="6090920" cy="2971800"/>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fr-FR"/>
          </a:p>
        </p:txBody>
      </p:sp>
    </p:spTree>
    <p:extLst>
      <p:ext uri="{BB962C8B-B14F-4D97-AF65-F5344CB8AC3E}">
        <p14:creationId xmlns:p14="http://schemas.microsoft.com/office/powerpoint/2010/main" val="2722296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16F60C-7E2B-A3B7-185A-063F6F07B350}"/>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9AE8FD5D-C973-16D5-C364-7EBD267225FF}"/>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CEAC8CCF-F533-6044-B8FE-07D70921298A}"/>
              </a:ext>
            </a:extLst>
          </p:cNvPr>
          <p:cNvSpPr/>
          <p:nvPr/>
        </p:nvSpPr>
        <p:spPr>
          <a:xfrm>
            <a:off x="275854"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8D835793-FEC6-D9F4-7B11-6EFBC9614846}"/>
              </a:ext>
            </a:extLst>
          </p:cNvPr>
          <p:cNvSpPr/>
          <p:nvPr/>
        </p:nvSpPr>
        <p:spPr>
          <a:xfrm>
            <a:off x="-1" y="644347"/>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3071B783-9513-4847-1EE6-EAEE9D36429B}"/>
              </a:ext>
            </a:extLst>
          </p:cNvPr>
          <p:cNvSpPr txBox="1"/>
          <p:nvPr/>
        </p:nvSpPr>
        <p:spPr>
          <a:xfrm>
            <a:off x="1371600" y="976263"/>
            <a:ext cx="11144217" cy="503984"/>
          </a:xfrm>
          <a:prstGeom prst="rect">
            <a:avLst/>
          </a:prstGeom>
          <a:noFill/>
        </p:spPr>
        <p:txBody>
          <a:bodyPr wrap="square" rtlCol="0">
            <a:spAutoFit/>
          </a:bodyPr>
          <a:lstStyle/>
          <a:p>
            <a:pPr marL="0" lvl="1" algn="r" defTabSz="685834" rtl="1">
              <a:lnSpc>
                <a:spcPts val="3017"/>
              </a:lnSpc>
              <a:spcBef>
                <a:spcPct val="0"/>
              </a:spcBef>
            </a:pPr>
            <a:r>
              <a:rPr lang="ar-MA" sz="3200" dirty="0">
                <a:solidFill>
                  <a:prstClr val="white">
                    <a:lumMod val="65000"/>
                  </a:prstClr>
                </a:solidFill>
                <a:latin typeface="Microsoft Uighur" panose="02000000000000000000" pitchFamily="2" charset="-78"/>
                <a:cs typeface="Microsoft Uighur" panose="02000000000000000000" pitchFamily="2" charset="-78"/>
              </a:rPr>
              <a:t>التصحيح</a:t>
            </a:r>
            <a:endParaRPr lang="ar-SA" sz="32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FF894C60-6A33-E0FE-7240-91E33E14006E}"/>
              </a:ext>
            </a:extLst>
          </p:cNvPr>
          <p:cNvSpPr/>
          <p:nvPr/>
        </p:nvSpPr>
        <p:spPr>
          <a:xfrm rot="10800000">
            <a:off x="12752913" y="1012724"/>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algn="r" defTabSz="685834" rtl="1" eaLnBrk="1" latinLnBrk="0" hangingPunct="1"/>
            <a:endParaRPr lang="fr-MA" sz="1350"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6044E274-D729-9180-3F35-34E4CF5110FC}"/>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17" name="ZoneTexte 16">
            <a:extLst>
              <a:ext uri="{FF2B5EF4-FFF2-40B4-BE49-F238E27FC236}">
                <a16:creationId xmlns:a16="http://schemas.microsoft.com/office/drawing/2014/main" id="{77395028-E04C-1AD3-9A70-7C01DE2D1F1F}"/>
              </a:ext>
            </a:extLst>
          </p:cNvPr>
          <p:cNvSpPr txBox="1"/>
          <p:nvPr/>
        </p:nvSpPr>
        <p:spPr>
          <a:xfrm>
            <a:off x="914400" y="4229100"/>
            <a:ext cx="5486400" cy="369332"/>
          </a:xfrm>
          <a:prstGeom prst="rect">
            <a:avLst/>
          </a:prstGeom>
          <a:solidFill>
            <a:schemeClr val="bg1"/>
          </a:solidFill>
        </p:spPr>
        <p:txBody>
          <a:bodyPr wrap="square" rtlCol="0">
            <a:spAutoFit/>
          </a:bodyPr>
          <a:lstStyle/>
          <a:p>
            <a:endParaRPr lang="fr-FR" dirty="0">
              <a:highlight>
                <a:srgbClr val="C0C0C0"/>
              </a:highlight>
            </a:endParaRPr>
          </a:p>
        </p:txBody>
      </p:sp>
      <p:pic>
        <p:nvPicPr>
          <p:cNvPr id="5" name="Image 4">
            <a:extLst>
              <a:ext uri="{FF2B5EF4-FFF2-40B4-BE49-F238E27FC236}">
                <a16:creationId xmlns:a16="http://schemas.microsoft.com/office/drawing/2014/main" id="{E66E0E72-8792-E174-2BA8-AF70A09585A0}"/>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609601" y="3699727"/>
            <a:ext cx="12745048" cy="4450937"/>
          </a:xfrm>
          <a:prstGeom prst="rect">
            <a:avLst/>
          </a:prstGeom>
        </p:spPr>
      </p:pic>
      <p:sp>
        <p:nvSpPr>
          <p:cNvPr id="6" name="Rectangle 5">
            <a:extLst>
              <a:ext uri="{FF2B5EF4-FFF2-40B4-BE49-F238E27FC236}">
                <a16:creationId xmlns:a16="http://schemas.microsoft.com/office/drawing/2014/main" id="{23111493-689F-0C0B-560C-1316E3B19FD4}"/>
              </a:ext>
            </a:extLst>
          </p:cNvPr>
          <p:cNvSpPr/>
          <p:nvPr/>
        </p:nvSpPr>
        <p:spPr>
          <a:xfrm>
            <a:off x="7253569" y="4902395"/>
            <a:ext cx="6090920" cy="2971800"/>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fr-FR"/>
          </a:p>
        </p:txBody>
      </p:sp>
      <p:sp>
        <p:nvSpPr>
          <p:cNvPr id="9" name="ZoneTexte 8">
            <a:extLst>
              <a:ext uri="{FF2B5EF4-FFF2-40B4-BE49-F238E27FC236}">
                <a16:creationId xmlns:a16="http://schemas.microsoft.com/office/drawing/2014/main" id="{C6004A56-B7C9-49D1-AE29-E53045F56F69}"/>
              </a:ext>
            </a:extLst>
          </p:cNvPr>
          <p:cNvSpPr txBox="1"/>
          <p:nvPr/>
        </p:nvSpPr>
        <p:spPr>
          <a:xfrm>
            <a:off x="8785189" y="7227600"/>
            <a:ext cx="1513840" cy="523220"/>
          </a:xfrm>
          <a:prstGeom prst="rect">
            <a:avLst/>
          </a:prstGeom>
          <a:noFill/>
        </p:spPr>
        <p:txBody>
          <a:bodyPr wrap="square" rtlCol="0">
            <a:spAutoFit/>
          </a:bodyPr>
          <a:lstStyle/>
          <a:p>
            <a:pPr algn="ctr"/>
            <a:r>
              <a:rPr lang="ar-MA" sz="2800" b="1" dirty="0">
                <a:solidFill>
                  <a:srgbClr val="FF0000"/>
                </a:solidFill>
              </a:rPr>
              <a:t>8</a:t>
            </a:r>
            <a:r>
              <a:rPr lang="fr-FR" sz="2800" b="1" dirty="0">
                <a:solidFill>
                  <a:srgbClr val="FF0000"/>
                </a:solidFill>
              </a:rPr>
              <a:t>×</a:t>
            </a:r>
            <a:r>
              <a:rPr lang="ar-MA" sz="2800" b="1" dirty="0">
                <a:solidFill>
                  <a:srgbClr val="FF0000"/>
                </a:solidFill>
              </a:rPr>
              <a:t>4</a:t>
            </a:r>
            <a:r>
              <a:rPr lang="fr-FR" sz="2800" b="1" dirty="0">
                <a:solidFill>
                  <a:srgbClr val="FF0000"/>
                </a:solidFill>
              </a:rPr>
              <a:t>=</a:t>
            </a:r>
            <a:r>
              <a:rPr lang="ar-MA" sz="2800" b="1" dirty="0">
                <a:solidFill>
                  <a:srgbClr val="FF0000"/>
                </a:solidFill>
              </a:rPr>
              <a:t>32</a:t>
            </a:r>
            <a:endParaRPr lang="fr-FR" sz="2800" b="1" dirty="0">
              <a:solidFill>
                <a:srgbClr val="FF0000"/>
              </a:solidFill>
            </a:endParaRPr>
          </a:p>
        </p:txBody>
      </p:sp>
    </p:spTree>
    <p:extLst>
      <p:ext uri="{BB962C8B-B14F-4D97-AF65-F5344CB8AC3E}">
        <p14:creationId xmlns:p14="http://schemas.microsoft.com/office/powerpoint/2010/main" val="1614625668"/>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0D3766-B66F-AD9A-5982-78FC7AE56B9A}"/>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BE2AC35F-F345-1062-5C2D-FDBB3F54EA3C}"/>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4" name="Rectangle : coins arrondis 3">
            <a:extLst>
              <a:ext uri="{FF2B5EF4-FFF2-40B4-BE49-F238E27FC236}">
                <a16:creationId xmlns:a16="http://schemas.microsoft.com/office/drawing/2014/main" id="{F900E4C5-362F-2FBE-1553-35E877A5810D}"/>
              </a:ext>
            </a:extLst>
          </p:cNvPr>
          <p:cNvSpPr/>
          <p:nvPr/>
        </p:nvSpPr>
        <p:spPr>
          <a:xfrm>
            <a:off x="3652888" y="2889589"/>
            <a:ext cx="632140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900"/>
              </a:spcAft>
              <a:buClrTx/>
              <a:buSzTx/>
              <a:buFontTx/>
              <a:buNone/>
              <a:tabLst/>
              <a:defRPr/>
            </a:pPr>
            <a:endParaRPr kumimoji="0" lang="fr-FR" sz="1800" b="1" i="0" u="none" strike="noStrike" kern="1200" cap="none" spc="0" normalizeH="0" baseline="0" noProof="0" dirty="0">
              <a:ln>
                <a:noFill/>
              </a:ln>
              <a:solidFill>
                <a:srgbClr val="FFC000"/>
              </a:solidFill>
              <a:effectLst/>
              <a:uLnTx/>
              <a:uFillTx/>
              <a:latin typeface="Microsoft Uighur" panose="02000000000000000000" pitchFamily="2" charset="-78"/>
              <a:ea typeface="+mn-ea"/>
              <a:cs typeface="Microsoft Uighur" panose="02000000000000000000" pitchFamily="2" charset="-78"/>
            </a:endParaRPr>
          </a:p>
        </p:txBody>
      </p:sp>
      <p:sp>
        <p:nvSpPr>
          <p:cNvPr id="6" name="TextBox 6">
            <a:extLst>
              <a:ext uri="{FF2B5EF4-FFF2-40B4-BE49-F238E27FC236}">
                <a16:creationId xmlns:a16="http://schemas.microsoft.com/office/drawing/2014/main" id="{2E43F0AD-CA5A-B1DB-02B9-B61E3B041261}"/>
              </a:ext>
            </a:extLst>
          </p:cNvPr>
          <p:cNvSpPr txBox="1"/>
          <p:nvPr/>
        </p:nvSpPr>
        <p:spPr>
          <a:xfrm>
            <a:off x="3870366" y="2596548"/>
            <a:ext cx="5886448" cy="1344599"/>
          </a:xfrm>
          <a:prstGeom prst="rect">
            <a:avLst/>
          </a:prstGeom>
        </p:spPr>
        <p:txBody>
          <a:bodyPr wrap="square" lIns="0" tIns="0" rIns="0" bIns="0" rtlCol="0" anchor="t">
            <a:spAutoFit/>
          </a:bodyPr>
          <a:lstStyle/>
          <a:p>
            <a:pPr marL="0" marR="0" lvl="0" indent="0" algn="ctr" defTabSz="685834" rtl="1" eaLnBrk="1" fontAlgn="auto" latinLnBrk="0" hangingPunct="1">
              <a:lnSpc>
                <a:spcPts val="11099"/>
              </a:lnSpc>
              <a:spcBef>
                <a:spcPts val="0"/>
              </a:spcBef>
              <a:spcAft>
                <a:spcPts val="0"/>
              </a:spcAft>
              <a:buClrTx/>
              <a:buSzTx/>
              <a:buFontTx/>
              <a:buNone/>
              <a:tabLst/>
              <a:defRPr/>
            </a:pPr>
            <a:r>
              <a:rPr kumimoji="0" lang="ar-SA" sz="7200" b="0" i="0" u="none" strike="noStrike" kern="1200" cap="none" spc="0" normalizeH="0" baseline="0" noProof="0" dirty="0">
                <a:ln>
                  <a:noFill/>
                </a:ln>
                <a:solidFill>
                  <a:srgbClr val="01070A"/>
                </a:solidFill>
                <a:effectLst/>
                <a:uLnTx/>
                <a:uFillTx/>
                <a:latin typeface="Microsoft Uighur" panose="02000000000000000000" pitchFamily="2" charset="-78"/>
                <a:ea typeface="+mn-ea"/>
                <a:cs typeface="Microsoft Uighur" panose="02000000000000000000" pitchFamily="2" charset="-78"/>
              </a:rPr>
              <a:t>لعبة</a:t>
            </a:r>
            <a:r>
              <a:rPr kumimoji="0" lang="ar-MA" sz="7200" b="0" i="0" u="none" strike="noStrike" kern="1200" cap="none" spc="0" normalizeH="0" baseline="0" noProof="0" dirty="0">
                <a:ln>
                  <a:noFill/>
                </a:ln>
                <a:solidFill>
                  <a:srgbClr val="01070A"/>
                </a:solidFill>
                <a:effectLst/>
                <a:uLnTx/>
                <a:uFillTx/>
                <a:latin typeface="Microsoft Uighur" panose="02000000000000000000" pitchFamily="2" charset="-78"/>
                <a:ea typeface="+mn-ea"/>
                <a:cs typeface="Microsoft Uighur" panose="02000000000000000000" pitchFamily="2" charset="-78"/>
              </a:rPr>
              <a:t>: المعداد الورقي</a:t>
            </a:r>
            <a:endParaRPr kumimoji="0" lang="en-US" sz="7200" b="0" i="0" u="none" strike="noStrike" kern="1200" cap="none" spc="0" normalizeH="0" baseline="0" noProof="0" dirty="0">
              <a:ln>
                <a:noFill/>
              </a:ln>
              <a:solidFill>
                <a:srgbClr val="01070A"/>
              </a:solidFill>
              <a:effectLst/>
              <a:uLnTx/>
              <a:uFillTx/>
              <a:latin typeface="Microsoft Uighur" panose="02000000000000000000" pitchFamily="2" charset="-78"/>
              <a:ea typeface="+mn-ea"/>
              <a:cs typeface="Microsoft Uighur" panose="02000000000000000000" pitchFamily="2" charset="-78"/>
            </a:endParaRPr>
          </a:p>
        </p:txBody>
      </p:sp>
      <p:pic>
        <p:nvPicPr>
          <p:cNvPr id="18" name="Image 17" descr="Une image contenant capture d’écran, ligne, Graphique, conception&#10;&#10;Le contenu généré par l’IA peut être incorrect.">
            <a:extLst>
              <a:ext uri="{FF2B5EF4-FFF2-40B4-BE49-F238E27FC236}">
                <a16:creationId xmlns:a16="http://schemas.microsoft.com/office/drawing/2014/main" id="{47B32BC9-3E23-9FD3-FE82-DDCA22010EC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3400" y="6692094"/>
            <a:ext cx="3785406" cy="3785406"/>
          </a:xfrm>
          <a:prstGeom prst="rect">
            <a:avLst/>
          </a:prstGeom>
        </p:spPr>
      </p:pic>
      <p:pic>
        <p:nvPicPr>
          <p:cNvPr id="5" name="Image 4" descr="Une image contenant Graphique, Caractère coloré, graphisme, Police&#10;&#10;Le contenu généré par l’IA peut être incorrect.">
            <a:extLst>
              <a:ext uri="{FF2B5EF4-FFF2-40B4-BE49-F238E27FC236}">
                <a16:creationId xmlns:a16="http://schemas.microsoft.com/office/drawing/2014/main" id="{8438497B-B8C9-9F3B-904B-3AB7C837321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744200" y="7226300"/>
            <a:ext cx="3251200" cy="3251200"/>
          </a:xfrm>
          <a:prstGeom prst="rect">
            <a:avLst/>
          </a:prstGeom>
        </p:spPr>
      </p:pic>
      <p:pic>
        <p:nvPicPr>
          <p:cNvPr id="9" name="Image 8">
            <a:extLst>
              <a:ext uri="{FF2B5EF4-FFF2-40B4-BE49-F238E27FC236}">
                <a16:creationId xmlns:a16="http://schemas.microsoft.com/office/drawing/2014/main" id="{B0687EDE-C1F8-DD48-3E17-BC6F2EBFDEC5}"/>
              </a:ext>
            </a:extLst>
          </p:cNvPr>
          <p:cNvPicPr>
            <a:picLocks noChangeAspect="1"/>
          </p:cNvPicPr>
          <p:nvPr/>
        </p:nvPicPr>
        <p:blipFill>
          <a:blip r:embed="rId5">
            <a:extLst>
              <a:ext uri="{28A0092B-C50C-407E-A947-70E740481C1C}">
                <a14:useLocalDpi xmlns:a14="http://schemas.microsoft.com/office/drawing/2010/main" val="0"/>
              </a:ext>
            </a:extLst>
          </a:blip>
          <a:srcRect t="23" b="23"/>
          <a:stretch/>
        </p:blipFill>
        <p:spPr>
          <a:xfrm>
            <a:off x="5531000" y="6031763"/>
            <a:ext cx="2286000" cy="2553034"/>
          </a:xfrm>
          <a:prstGeom prst="rect">
            <a:avLst/>
          </a:prstGeom>
        </p:spPr>
      </p:pic>
    </p:spTree>
    <p:extLst>
      <p:ext uri="{BB962C8B-B14F-4D97-AF65-F5344CB8AC3E}">
        <p14:creationId xmlns:p14="http://schemas.microsoft.com/office/powerpoint/2010/main" val="2437054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DBB131-EA35-215A-EF0A-BC625E038D57}"/>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A5839B71-69E0-694E-B3E9-8B10CE4FA6FB}"/>
              </a:ext>
            </a:extLst>
          </p:cNvPr>
          <p:cNvSpPr/>
          <p:nvPr/>
        </p:nvSpPr>
        <p:spPr>
          <a:xfrm>
            <a:off x="-1" y="2182636"/>
            <a:ext cx="13716001" cy="8104364"/>
          </a:xfrm>
          <a:prstGeom prst="rect">
            <a:avLst/>
          </a:prstGeom>
          <a:solidFill>
            <a:srgbClr val="4AC28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F9CBABCC-703A-1F7F-9ECE-3B1353F55E0F}"/>
              </a:ext>
            </a:extLst>
          </p:cNvPr>
          <p:cNvSpPr/>
          <p:nvPr/>
        </p:nvSpPr>
        <p:spPr>
          <a:xfrm>
            <a:off x="275854" y="2476500"/>
            <a:ext cx="13164293" cy="74675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r>
              <a:rPr kumimoji="0" lang="ar-MA" sz="1350" b="0" i="0" u="none" strike="noStrike" kern="1200" cap="none" spc="0" normalizeH="0" baseline="0" noProof="0" dirty="0">
                <a:ln>
                  <a:noFill/>
                </a:ln>
                <a:solidFill>
                  <a:prstClr val="white"/>
                </a:solidFill>
                <a:effectLst/>
                <a:uLnTx/>
                <a:uFillTx/>
                <a:latin typeface="Dosis" pitchFamily="2" charset="0"/>
                <a:ea typeface="+mn-ea"/>
                <a:cs typeface="Arial" panose="020B0604020202020204" pitchFamily="34" charset="0"/>
              </a:rPr>
              <a:t>ٍٍ</a:t>
            </a: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2787366D-4593-DE07-FCC0-692DE29035DD}"/>
              </a:ext>
            </a:extLst>
          </p:cNvPr>
          <p:cNvSpPr/>
          <p:nvPr/>
        </p:nvSpPr>
        <p:spPr>
          <a:xfrm>
            <a:off x="-1" y="644347"/>
            <a:ext cx="13716001" cy="153829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7" name="ZoneTexte 26">
            <a:extLst>
              <a:ext uri="{FF2B5EF4-FFF2-40B4-BE49-F238E27FC236}">
                <a16:creationId xmlns:a16="http://schemas.microsoft.com/office/drawing/2014/main" id="{61C7E756-0EFF-9D4E-F8C0-8B97C82A62C7}"/>
              </a:ext>
            </a:extLst>
          </p:cNvPr>
          <p:cNvSpPr txBox="1"/>
          <p:nvPr/>
        </p:nvSpPr>
        <p:spPr>
          <a:xfrm>
            <a:off x="152400" y="863027"/>
            <a:ext cx="12504004" cy="888705"/>
          </a:xfrm>
          <a:prstGeom prst="rect">
            <a:avLst/>
          </a:prstGeom>
          <a:noFill/>
        </p:spPr>
        <p:txBody>
          <a:bodyPr wrap="square" rtlCol="0">
            <a:spAutoFit/>
          </a:bodyPr>
          <a:lstStyle/>
          <a:p>
            <a:pPr marL="0" marR="0" lvl="1" indent="0" algn="r" defTabSz="685834" rtl="1" eaLnBrk="1" fontAlgn="auto" latinLnBrk="0" hangingPunct="1">
              <a:lnSpc>
                <a:spcPts val="3017"/>
              </a:lnSpc>
              <a:spcBef>
                <a:spcPct val="0"/>
              </a:spcBef>
              <a:spcAft>
                <a:spcPts val="0"/>
              </a:spcAft>
              <a:buClrTx/>
              <a:buSzTx/>
              <a:buFontTx/>
              <a:buNone/>
              <a:tabLst/>
              <a:defRPr/>
            </a:pPr>
            <a:r>
              <a:rPr kumimoji="0" lang="ar-M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الآن سنلعب لعبة المعداد الورقي. </a:t>
            </a:r>
          </a:p>
          <a:p>
            <a:pPr marL="0" marR="0" lvl="1" indent="0" algn="r" defTabSz="685834" rtl="1" eaLnBrk="1" fontAlgn="auto" latinLnBrk="0" hangingPunct="1">
              <a:lnSpc>
                <a:spcPts val="3017"/>
              </a:lnSpc>
              <a:spcBef>
                <a:spcPct val="0"/>
              </a:spcBef>
              <a:spcAft>
                <a:spcPts val="0"/>
              </a:spcAft>
              <a:buClrTx/>
              <a:buSzTx/>
              <a:buFontTx/>
              <a:buNone/>
              <a:tabLst/>
              <a:defRPr/>
            </a:pPr>
            <a:endParaRPr kumimoji="0" lang="ar-M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endParaRPr>
          </a:p>
        </p:txBody>
      </p:sp>
      <p:sp>
        <p:nvSpPr>
          <p:cNvPr id="3" name="Freeform 8">
            <a:extLst>
              <a:ext uri="{FF2B5EF4-FFF2-40B4-BE49-F238E27FC236}">
                <a16:creationId xmlns:a16="http://schemas.microsoft.com/office/drawing/2014/main" id="{4272A2BE-853B-B0B7-C654-BA1D4D380784}"/>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graphicFrame>
        <p:nvGraphicFramePr>
          <p:cNvPr id="2" name="Tableau 1">
            <a:extLst>
              <a:ext uri="{FF2B5EF4-FFF2-40B4-BE49-F238E27FC236}">
                <a16:creationId xmlns:a16="http://schemas.microsoft.com/office/drawing/2014/main" id="{8A2AF6E3-A8C6-D9CC-53C1-97C9B6301905}"/>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3962400">
                  <a:extLst>
                    <a:ext uri="{9D8B030D-6E8A-4147-A177-3AD203B41FA5}">
                      <a16:colId xmlns:a16="http://schemas.microsoft.com/office/drawing/2014/main" val="1291277174"/>
                    </a:ext>
                  </a:extLst>
                </a:gridCol>
                <a:gridCol w="2743200">
                  <a:extLst>
                    <a:ext uri="{9D8B030D-6E8A-4147-A177-3AD203B41FA5}">
                      <a16:colId xmlns:a16="http://schemas.microsoft.com/office/drawing/2014/main" val="2564387403"/>
                    </a:ext>
                  </a:extLst>
                </a:gridCol>
                <a:gridCol w="2514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ألعاب</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AC283"/>
                    </a:solid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kern="1200" dirty="0">
                          <a:solidFill>
                            <a:schemeClr val="bg1">
                              <a:lumMod val="75000"/>
                            </a:schemeClr>
                          </a:solidFill>
                          <a:latin typeface="Microsoft Uighur" panose="02000000000000000000" pitchFamily="2" charset="-78"/>
                          <a:ea typeface="+mn-ea"/>
                          <a:cs typeface="Microsoft Uighur" panose="02000000000000000000" pitchFamily="2" charset="-78"/>
                        </a:rPr>
                        <a:t>الأعداد</a:t>
                      </a:r>
                      <a:endParaRPr lang="fr-FR" sz="2800" b="1" i="0" kern="1200" dirty="0">
                        <a:solidFill>
                          <a:schemeClr val="bg1">
                            <a:lumMod val="75000"/>
                          </a:schemeClr>
                        </a:solidFill>
                        <a:latin typeface="Microsoft Uighur" panose="02000000000000000000" pitchFamily="2" charset="-78"/>
                        <a:ea typeface="+mn-ea"/>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pic>
        <p:nvPicPr>
          <p:cNvPr id="5" name="Image 4" descr="Une image contenant cercle, capture d’écran, Symétrie, art&#10;&#10;Le contenu généré par l’IA peut être incorrect.">
            <a:extLst>
              <a:ext uri="{FF2B5EF4-FFF2-40B4-BE49-F238E27FC236}">
                <a16:creationId xmlns:a16="http://schemas.microsoft.com/office/drawing/2014/main" id="{FD7A0706-1EAC-2B8E-0EC5-0BD77CFD8694}"/>
              </a:ext>
            </a:extLst>
          </p:cNvPr>
          <p:cNvPicPr>
            <a:picLocks noChangeAspect="1"/>
          </p:cNvPicPr>
          <p:nvPr/>
        </p:nvPicPr>
        <p:blipFill>
          <a:blip r:embed="rId4">
            <a:extLst>
              <a:ext uri="{28A0092B-C50C-407E-A947-70E740481C1C}">
                <a14:useLocalDpi xmlns:a14="http://schemas.microsoft.com/office/drawing/2010/main" val="0"/>
              </a:ext>
            </a:extLst>
          </a:blip>
          <a:srcRect l="-2286" t="6698" r="76453" b="64450"/>
          <a:stretch>
            <a:fillRect/>
          </a:stretch>
        </p:blipFill>
        <p:spPr>
          <a:xfrm>
            <a:off x="800640" y="943680"/>
            <a:ext cx="841924" cy="940272"/>
          </a:xfrm>
          <a:prstGeom prst="rect">
            <a:avLst/>
          </a:prstGeom>
        </p:spPr>
      </p:pic>
      <p:pic>
        <p:nvPicPr>
          <p:cNvPr id="21" name="Image 20">
            <a:extLst>
              <a:ext uri="{FF2B5EF4-FFF2-40B4-BE49-F238E27FC236}">
                <a16:creationId xmlns:a16="http://schemas.microsoft.com/office/drawing/2014/main" id="{F329CF4E-7064-4498-672D-10EC1585DCC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394361" y="3512471"/>
            <a:ext cx="5464138" cy="5274207"/>
          </a:xfrm>
          <a:prstGeom prst="rect">
            <a:avLst/>
          </a:prstGeom>
        </p:spPr>
      </p:pic>
      <p:sp>
        <p:nvSpPr>
          <p:cNvPr id="6" name="ZoneTexte 5">
            <a:extLst>
              <a:ext uri="{FF2B5EF4-FFF2-40B4-BE49-F238E27FC236}">
                <a16:creationId xmlns:a16="http://schemas.microsoft.com/office/drawing/2014/main" id="{8AB42124-4DD8-38D5-AA5E-9A90B266DEE9}"/>
              </a:ext>
            </a:extLst>
          </p:cNvPr>
          <p:cNvSpPr txBox="1"/>
          <p:nvPr/>
        </p:nvSpPr>
        <p:spPr>
          <a:xfrm>
            <a:off x="8672767" y="5143500"/>
            <a:ext cx="2983392" cy="1323439"/>
          </a:xfrm>
          <a:prstGeom prst="rect">
            <a:avLst/>
          </a:prstGeom>
          <a:noFill/>
        </p:spPr>
        <p:txBody>
          <a:bodyPr wrap="square" rtlCol="0">
            <a:spAutoFit/>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40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نمذجة لعبة </a:t>
            </a:r>
            <a:r>
              <a:rPr kumimoji="0" lang="ar-MA" sz="40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المعداد الورقي</a:t>
            </a:r>
            <a:endParaRPr kumimoji="0" lang="ar-SA" sz="40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endParaRPr>
          </a:p>
        </p:txBody>
      </p:sp>
      <p:pic>
        <p:nvPicPr>
          <p:cNvPr id="4" name="Image 2">
            <a:extLst>
              <a:ext uri="{FF2B5EF4-FFF2-40B4-BE49-F238E27FC236}">
                <a16:creationId xmlns:a16="http://schemas.microsoft.com/office/drawing/2014/main" id="{9A913B3B-2659-BDF1-54AA-1882C5A49DCD}"/>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1346647" y="3512471"/>
            <a:ext cx="3950018" cy="2354819"/>
          </a:xfrm>
          <a:prstGeom prst="rect">
            <a:avLst/>
          </a:prstGeom>
        </p:spPr>
      </p:pic>
      <p:pic>
        <p:nvPicPr>
          <p:cNvPr id="22" name="Picture 9">
            <a:extLst>
              <a:ext uri="{FF2B5EF4-FFF2-40B4-BE49-F238E27FC236}">
                <a16:creationId xmlns:a16="http://schemas.microsoft.com/office/drawing/2014/main" id="{9AA2BD94-7BA4-7553-49DF-146F803BC229}"/>
              </a:ext>
            </a:extLst>
          </p:cNvPr>
          <p:cNvPicPr>
            <a:picLocks noChangeAspect="1"/>
          </p:cNvPicPr>
          <p:nvPr/>
        </p:nvPicPr>
        <p:blipFill rotWithShape="1">
          <a:blip r:embed="rId7"/>
          <a:srcRect t="3696"/>
          <a:stretch/>
        </p:blipFill>
        <p:spPr>
          <a:xfrm rot="19832917">
            <a:off x="1677822" y="6709882"/>
            <a:ext cx="3249828" cy="220123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262597690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Freeform 2">
            <a:extLst>
              <a:ext uri="{FF2B5EF4-FFF2-40B4-BE49-F238E27FC236}">
                <a16:creationId xmlns:a16="http://schemas.microsoft.com/office/drawing/2014/main" id="{7C109445-F55E-DE60-7D27-858E1DB22C9A}"/>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marL="0" algn="r" defTabSz="685834" rtl="1" eaLnBrk="1" latinLnBrk="0" hangingPunct="1">
              <a:defRPr/>
            </a:pPr>
            <a:endParaRPr lang="fr-MA" sz="1350" dirty="0">
              <a:solidFill>
                <a:prstClr val="black"/>
              </a:solidFill>
              <a:latin typeface="Dosis" pitchFamily="2" charset="0"/>
            </a:endParaRPr>
          </a:p>
        </p:txBody>
      </p:sp>
      <p:grpSp>
        <p:nvGrpSpPr>
          <p:cNvPr id="12" name="Group 3">
            <a:extLst>
              <a:ext uri="{FF2B5EF4-FFF2-40B4-BE49-F238E27FC236}">
                <a16:creationId xmlns:a16="http://schemas.microsoft.com/office/drawing/2014/main" id="{C6D6A489-F406-3292-97C0-95DDE4EF465D}"/>
              </a:ext>
            </a:extLst>
          </p:cNvPr>
          <p:cNvGrpSpPr/>
          <p:nvPr/>
        </p:nvGrpSpPr>
        <p:grpSpPr>
          <a:xfrm>
            <a:off x="857250" y="1180449"/>
            <a:ext cx="12001500" cy="7926101"/>
            <a:chOff x="0" y="0"/>
            <a:chExt cx="3895412" cy="2555175"/>
          </a:xfrm>
        </p:grpSpPr>
        <p:sp>
          <p:nvSpPr>
            <p:cNvPr id="13" name="Freeform 4">
              <a:extLst>
                <a:ext uri="{FF2B5EF4-FFF2-40B4-BE49-F238E27FC236}">
                  <a16:creationId xmlns:a16="http://schemas.microsoft.com/office/drawing/2014/main" id="{A1BA34FA-79AF-67A8-87D2-D7B97195C3F6}"/>
                </a:ext>
              </a:extLst>
            </p:cNvPr>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marL="0" algn="r" defTabSz="685834" rtl="1" eaLnBrk="1" latinLnBrk="0" hangingPunct="1">
                <a:defRPr/>
              </a:pPr>
              <a:endParaRPr lang="fr-MA" sz="1350" dirty="0">
                <a:solidFill>
                  <a:prstClr val="black"/>
                </a:solidFill>
                <a:latin typeface="Dosis" pitchFamily="2" charset="0"/>
              </a:endParaRPr>
            </a:p>
          </p:txBody>
        </p:sp>
        <p:sp>
          <p:nvSpPr>
            <p:cNvPr id="15" name="TextBox 5">
              <a:extLst>
                <a:ext uri="{FF2B5EF4-FFF2-40B4-BE49-F238E27FC236}">
                  <a16:creationId xmlns:a16="http://schemas.microsoft.com/office/drawing/2014/main" id="{861A9722-8353-9D8F-0B17-E4548BBF22FB}"/>
                </a:ext>
              </a:extLst>
            </p:cNvPr>
            <p:cNvSpPr txBox="1"/>
            <p:nvPr/>
          </p:nvSpPr>
          <p:spPr>
            <a:xfrm>
              <a:off x="0" y="-47625"/>
              <a:ext cx="812800" cy="860425"/>
            </a:xfrm>
            <a:prstGeom prst="rect">
              <a:avLst/>
            </a:prstGeom>
          </p:spPr>
          <p:txBody>
            <a:bodyPr lIns="38101" tIns="38101" rIns="38101" bIns="38101" rtlCol="0" anchor="ctr"/>
            <a:lstStyle/>
            <a:p>
              <a:pPr marL="0" algn="ctr" defTabSz="685834" rtl="1" eaLnBrk="1" latinLnBrk="0" hangingPunct="1">
                <a:lnSpc>
                  <a:spcPts val="2409"/>
                </a:lnSpc>
                <a:defRPr/>
              </a:pPr>
              <a:endParaRPr sz="1350" dirty="0">
                <a:solidFill>
                  <a:prstClr val="black"/>
                </a:solidFill>
                <a:latin typeface="Dosis" pitchFamily="2" charset="0"/>
              </a:endParaRPr>
            </a:p>
          </p:txBody>
        </p:sp>
      </p:grpSp>
      <p:sp>
        <p:nvSpPr>
          <p:cNvPr id="24" name="Freeform 7">
            <a:extLst>
              <a:ext uri="{FF2B5EF4-FFF2-40B4-BE49-F238E27FC236}">
                <a16:creationId xmlns:a16="http://schemas.microsoft.com/office/drawing/2014/main" id="{8B9C7CEF-D288-3ACF-5EFB-1E516A7EA05C}"/>
              </a:ext>
            </a:extLst>
          </p:cNvPr>
          <p:cNvSpPr/>
          <p:nvPr/>
        </p:nvSpPr>
        <p:spPr>
          <a:xfrm>
            <a:off x="1179966" y="571500"/>
            <a:ext cx="929375" cy="89220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685834">
              <a:defRPr/>
            </a:pPr>
            <a:endParaRPr lang="fr-MA" sz="1350" dirty="0">
              <a:solidFill>
                <a:prstClr val="black"/>
              </a:solidFill>
              <a:latin typeface="Dosis" pitchFamily="2" charset="0"/>
            </a:endParaRPr>
          </a:p>
        </p:txBody>
      </p:sp>
      <p:sp>
        <p:nvSpPr>
          <p:cNvPr id="21" name="TextBox 10">
            <a:extLst>
              <a:ext uri="{FF2B5EF4-FFF2-40B4-BE49-F238E27FC236}">
                <a16:creationId xmlns:a16="http://schemas.microsoft.com/office/drawing/2014/main" id="{520975FF-C4E0-5D86-270B-BF29A19BF229}"/>
              </a:ext>
            </a:extLst>
          </p:cNvPr>
          <p:cNvSpPr txBox="1"/>
          <p:nvPr/>
        </p:nvSpPr>
        <p:spPr>
          <a:xfrm>
            <a:off x="1457379" y="3699359"/>
            <a:ext cx="4079744" cy="384721"/>
          </a:xfrm>
          <a:prstGeom prst="rect">
            <a:avLst/>
          </a:prstGeom>
        </p:spPr>
        <p:txBody>
          <a:bodyPr lIns="0" tIns="0" rIns="0" bIns="0" rtlCol="0" anchor="t">
            <a:spAutoFit/>
          </a:bodyPr>
          <a:lstStyle/>
          <a:p>
            <a:pPr defTabSz="685800">
              <a:lnSpc>
                <a:spcPts val="3026"/>
              </a:lnSpc>
              <a:defRPr/>
            </a:pPr>
            <a:r>
              <a:rPr lang="en-US" sz="2400" dirty="0">
                <a:solidFill>
                  <a:srgbClr val="8DC63F"/>
                </a:solidFill>
                <a:latin typeface="Carelia"/>
              </a:rPr>
              <a:t>   </a:t>
            </a:r>
            <a:endParaRPr lang="en-US" sz="2400" dirty="0">
              <a:solidFill>
                <a:srgbClr val="106585"/>
              </a:solidFill>
              <a:latin typeface="Carelia"/>
            </a:endParaRPr>
          </a:p>
        </p:txBody>
      </p:sp>
      <p:sp>
        <p:nvSpPr>
          <p:cNvPr id="25" name="TextBox 10">
            <a:extLst>
              <a:ext uri="{FF2B5EF4-FFF2-40B4-BE49-F238E27FC236}">
                <a16:creationId xmlns:a16="http://schemas.microsoft.com/office/drawing/2014/main" id="{37F3FF47-A181-13AB-6870-33D6FABA820F}"/>
              </a:ext>
            </a:extLst>
          </p:cNvPr>
          <p:cNvSpPr txBox="1"/>
          <p:nvPr/>
        </p:nvSpPr>
        <p:spPr>
          <a:xfrm>
            <a:off x="6400800" y="4883162"/>
            <a:ext cx="4714607" cy="1165704"/>
          </a:xfrm>
          <a:prstGeom prst="rect">
            <a:avLst/>
          </a:prstGeom>
        </p:spPr>
        <p:txBody>
          <a:bodyPr wrap="square" lIns="0" tIns="0" rIns="0" bIns="0" rtlCol="0" anchor="t">
            <a:spAutoFit/>
          </a:bodyPr>
          <a:lstStyle/>
          <a:p>
            <a:pPr algn="r" defTabSz="685800" rtl="1">
              <a:lnSpc>
                <a:spcPts val="3026"/>
              </a:lnSpc>
              <a:defRPr/>
            </a:pPr>
            <a:r>
              <a:rPr lang="ar-MA" sz="4800" dirty="0">
                <a:solidFill>
                  <a:srgbClr val="106585"/>
                </a:solidFill>
                <a:latin typeface="Microsoft Uighur" panose="02000000000000000000" pitchFamily="2" charset="-78"/>
                <a:cs typeface="Microsoft Uighur" panose="02000000000000000000" pitchFamily="2" charset="-78"/>
              </a:rPr>
              <a:t>3 -العمليات وحل المسائل</a:t>
            </a:r>
          </a:p>
          <a:p>
            <a:pPr algn="r" defTabSz="685800" rtl="1">
              <a:lnSpc>
                <a:spcPts val="3026"/>
              </a:lnSpc>
              <a:defRPr/>
            </a:pPr>
            <a:r>
              <a:rPr lang="ar-MA" sz="2800" dirty="0">
                <a:latin typeface="Microsoft Uighur" panose="02000000000000000000" pitchFamily="2" charset="-78"/>
                <a:cs typeface="Microsoft Uighur" panose="02000000000000000000" pitchFamily="2" charset="-78"/>
              </a:rPr>
              <a:t>نشاط الضرب (3 أرقام في رقم)</a:t>
            </a:r>
          </a:p>
          <a:p>
            <a:pPr algn="r" defTabSz="685800" rtl="1">
              <a:lnSpc>
                <a:spcPts val="3026"/>
              </a:lnSpc>
              <a:defRPr/>
            </a:pPr>
            <a:r>
              <a:rPr lang="ar-MA" sz="2800" dirty="0">
                <a:latin typeface="Microsoft Uighur" panose="02000000000000000000" pitchFamily="2" charset="-78"/>
                <a:cs typeface="Microsoft Uighur" panose="02000000000000000000" pitchFamily="2" charset="-78"/>
              </a:rPr>
              <a:t>الاستئناس باستراتيجة الأسئلة الأربعة لحل مسألة</a:t>
            </a:r>
            <a:endParaRPr lang="en-US" sz="2800" dirty="0">
              <a:latin typeface="Microsoft Uighur" panose="02000000000000000000" pitchFamily="2" charset="-78"/>
              <a:cs typeface="Microsoft Uighur" panose="02000000000000000000" pitchFamily="2" charset="-78"/>
            </a:endParaRPr>
          </a:p>
        </p:txBody>
      </p:sp>
      <p:sp>
        <p:nvSpPr>
          <p:cNvPr id="31" name="TextBox 10">
            <a:extLst>
              <a:ext uri="{FF2B5EF4-FFF2-40B4-BE49-F238E27FC236}">
                <a16:creationId xmlns:a16="http://schemas.microsoft.com/office/drawing/2014/main" id="{4AF3FD13-297A-5F5E-8640-C6FB5BC52446}"/>
              </a:ext>
            </a:extLst>
          </p:cNvPr>
          <p:cNvSpPr txBox="1"/>
          <p:nvPr/>
        </p:nvSpPr>
        <p:spPr>
          <a:xfrm>
            <a:off x="4185836" y="7996437"/>
            <a:ext cx="6943726" cy="780983"/>
          </a:xfrm>
          <a:prstGeom prst="rect">
            <a:avLst/>
          </a:prstGeom>
        </p:spPr>
        <p:txBody>
          <a:bodyPr wrap="square" lIns="0" tIns="0" rIns="0" bIns="0" rtlCol="0" anchor="t">
            <a:spAutoFit/>
          </a:bodyPr>
          <a:lstStyle/>
          <a:p>
            <a:pPr algn="r" defTabSz="685800" rtl="1">
              <a:lnSpc>
                <a:spcPts val="3026"/>
              </a:lnSpc>
              <a:defRPr/>
            </a:pPr>
            <a:r>
              <a:rPr lang="ar-MA" sz="4800" dirty="0">
                <a:solidFill>
                  <a:srgbClr val="106585"/>
                </a:solidFill>
                <a:latin typeface="Microsoft Uighur" panose="02000000000000000000" pitchFamily="2" charset="-78"/>
                <a:cs typeface="Microsoft Uighur" panose="02000000000000000000" pitchFamily="2" charset="-78"/>
              </a:rPr>
              <a:t>4 –لعبة</a:t>
            </a:r>
          </a:p>
          <a:p>
            <a:pPr algn="r" defTabSz="685800" rtl="1">
              <a:lnSpc>
                <a:spcPts val="3026"/>
              </a:lnSpc>
              <a:defRPr/>
            </a:pPr>
            <a:r>
              <a:rPr lang="ar-MA" sz="2800" dirty="0">
                <a:latin typeface="Microsoft Uighur" panose="02000000000000000000" pitchFamily="2" charset="-78"/>
                <a:cs typeface="Microsoft Uighur" panose="02000000000000000000" pitchFamily="2" charset="-78"/>
              </a:rPr>
              <a:t>المعداد الورقي</a:t>
            </a:r>
            <a:endParaRPr lang="en-US" sz="2800" dirty="0">
              <a:latin typeface="Microsoft Uighur" panose="02000000000000000000" pitchFamily="2" charset="-78"/>
              <a:cs typeface="Microsoft Uighur" panose="02000000000000000000" pitchFamily="2" charset="-78"/>
            </a:endParaRPr>
          </a:p>
        </p:txBody>
      </p:sp>
      <p:sp>
        <p:nvSpPr>
          <p:cNvPr id="8" name="TextBox 10">
            <a:extLst>
              <a:ext uri="{FF2B5EF4-FFF2-40B4-BE49-F238E27FC236}">
                <a16:creationId xmlns:a16="http://schemas.microsoft.com/office/drawing/2014/main" id="{AE6C1C41-DB0E-EB18-709F-86830A881F23}"/>
              </a:ext>
            </a:extLst>
          </p:cNvPr>
          <p:cNvSpPr txBox="1"/>
          <p:nvPr/>
        </p:nvSpPr>
        <p:spPr>
          <a:xfrm>
            <a:off x="6988960" y="2628900"/>
            <a:ext cx="4079744" cy="811761"/>
          </a:xfrm>
          <a:prstGeom prst="rect">
            <a:avLst/>
          </a:prstGeom>
        </p:spPr>
        <p:txBody>
          <a:bodyPr wrap="square" lIns="0" tIns="0" rIns="0" bIns="0" rtlCol="0" anchor="t">
            <a:spAutoFit/>
          </a:bodyPr>
          <a:lstStyle/>
          <a:p>
            <a:pPr algn="r" defTabSz="685800" rtl="1">
              <a:lnSpc>
                <a:spcPts val="3026"/>
              </a:lnSpc>
              <a:defRPr/>
            </a:pPr>
            <a:r>
              <a:rPr lang="ar-MA" sz="4800" dirty="0">
                <a:solidFill>
                  <a:srgbClr val="106585"/>
                </a:solidFill>
                <a:latin typeface="Microsoft Uighur" panose="02000000000000000000" pitchFamily="2" charset="-78"/>
                <a:cs typeface="Microsoft Uighur" panose="02000000000000000000" pitchFamily="2" charset="-78"/>
              </a:rPr>
              <a:t>1 - حساب ذهني</a:t>
            </a:r>
          </a:p>
          <a:p>
            <a:pPr algn="r" defTabSz="685800" rtl="1">
              <a:lnSpc>
                <a:spcPts val="3026"/>
              </a:lnSpc>
              <a:defRPr/>
            </a:pPr>
            <a:r>
              <a:rPr lang="ar-MA" sz="2800" dirty="0">
                <a:latin typeface="Microsoft Uighur" panose="02000000000000000000" pitchFamily="2" charset="-78"/>
                <a:cs typeface="Microsoft Uighur" panose="02000000000000000000" pitchFamily="2" charset="-78"/>
              </a:rPr>
              <a:t>بناء جداول الضرب</a:t>
            </a:r>
            <a:endParaRPr lang="en-US" sz="2800" dirty="0">
              <a:latin typeface="Microsoft Uighur" panose="02000000000000000000" pitchFamily="2" charset="-78"/>
              <a:cs typeface="Microsoft Uighur" panose="02000000000000000000" pitchFamily="2" charset="-78"/>
            </a:endParaRPr>
          </a:p>
        </p:txBody>
      </p:sp>
      <p:sp>
        <p:nvSpPr>
          <p:cNvPr id="33" name="TextBox 12">
            <a:extLst>
              <a:ext uri="{FF2B5EF4-FFF2-40B4-BE49-F238E27FC236}">
                <a16:creationId xmlns:a16="http://schemas.microsoft.com/office/drawing/2014/main" id="{62D5657B-BE79-BE5F-8DF7-DAFA860B9E8D}"/>
              </a:ext>
            </a:extLst>
          </p:cNvPr>
          <p:cNvSpPr txBox="1"/>
          <p:nvPr/>
        </p:nvSpPr>
        <p:spPr>
          <a:xfrm>
            <a:off x="1692101" y="5167660"/>
            <a:ext cx="10157725" cy="294953"/>
          </a:xfrm>
          <a:prstGeom prst="rect">
            <a:avLst/>
          </a:prstGeom>
        </p:spPr>
        <p:txBody>
          <a:bodyPr wrap="square" lIns="0" tIns="0" rIns="0" bIns="0" rtlCol="0" anchor="t">
            <a:spAutoFit/>
          </a:bodyPr>
          <a:lstStyle/>
          <a:p>
            <a:pPr marL="176690" lvl="1" defTabSz="685800">
              <a:lnSpc>
                <a:spcPts val="2291"/>
              </a:lnSpc>
              <a:spcAft>
                <a:spcPts val="450"/>
              </a:spcAft>
              <a:defRPr/>
            </a:pPr>
            <a:r>
              <a:rPr lang="pt-BR" sz="2400" dirty="0">
                <a:solidFill>
                  <a:prstClr val="black">
                    <a:lumMod val="75000"/>
                    <a:lumOff val="25000"/>
                  </a:prstClr>
                </a:solidFill>
                <a:latin typeface="Dosis" pitchFamily="2" charset="0"/>
                <a:ea typeface="Cambria" panose="02040503050406030204" pitchFamily="18" charset="0"/>
              </a:rPr>
              <a:t>   </a:t>
            </a:r>
            <a:endParaRPr lang="en-US" sz="2550" dirty="0">
              <a:solidFill>
                <a:prstClr val="black">
                  <a:lumMod val="75000"/>
                  <a:lumOff val="25000"/>
                </a:prstClr>
              </a:solidFill>
              <a:latin typeface="Dosis" pitchFamily="2" charset="0"/>
            </a:endParaRPr>
          </a:p>
        </p:txBody>
      </p:sp>
      <p:sp>
        <p:nvSpPr>
          <p:cNvPr id="34" name="TextBox 10">
            <a:extLst>
              <a:ext uri="{FF2B5EF4-FFF2-40B4-BE49-F238E27FC236}">
                <a16:creationId xmlns:a16="http://schemas.microsoft.com/office/drawing/2014/main" id="{D7802530-3095-C792-91F3-9A931590EAAC}"/>
              </a:ext>
            </a:extLst>
          </p:cNvPr>
          <p:cNvSpPr txBox="1"/>
          <p:nvPr/>
        </p:nvSpPr>
        <p:spPr>
          <a:xfrm>
            <a:off x="4808156" y="3724185"/>
            <a:ext cx="6321405" cy="780983"/>
          </a:xfrm>
          <a:prstGeom prst="rect">
            <a:avLst/>
          </a:prstGeom>
        </p:spPr>
        <p:txBody>
          <a:bodyPr wrap="square" lIns="0" tIns="0" rIns="0" bIns="0" rtlCol="0" anchor="t">
            <a:spAutoFit/>
          </a:bodyPr>
          <a:lstStyle/>
          <a:p>
            <a:pPr algn="r" defTabSz="685800" rtl="1">
              <a:lnSpc>
                <a:spcPts val="3026"/>
              </a:lnSpc>
              <a:defRPr/>
            </a:pPr>
            <a:r>
              <a:rPr lang="ar-SA" sz="4800" dirty="0">
                <a:solidFill>
                  <a:srgbClr val="106585"/>
                </a:solidFill>
                <a:latin typeface="Microsoft Uighur" panose="02000000000000000000" pitchFamily="2" charset="-78"/>
                <a:cs typeface="Microsoft Uighur" panose="02000000000000000000" pitchFamily="2" charset="-78"/>
              </a:rPr>
              <a:t>2</a:t>
            </a:r>
            <a:r>
              <a:rPr lang="ar-MA" sz="4800" dirty="0">
                <a:solidFill>
                  <a:srgbClr val="106585"/>
                </a:solidFill>
                <a:latin typeface="Microsoft Uighur" panose="02000000000000000000" pitchFamily="2" charset="-78"/>
                <a:cs typeface="Microsoft Uighur" panose="02000000000000000000" pitchFamily="2" charset="-78"/>
              </a:rPr>
              <a:t> - الأعداد</a:t>
            </a:r>
            <a:r>
              <a:rPr lang="en-US" sz="4800" dirty="0">
                <a:solidFill>
                  <a:srgbClr val="106585"/>
                </a:solidFill>
                <a:latin typeface="Microsoft Uighur" panose="02000000000000000000" pitchFamily="2" charset="-78"/>
                <a:cs typeface="Microsoft Uighur" panose="02000000000000000000" pitchFamily="2" charset="-78"/>
              </a:rPr>
              <a:t> </a:t>
            </a:r>
            <a:endParaRPr lang="ar-SA" sz="4800" dirty="0">
              <a:solidFill>
                <a:srgbClr val="106585"/>
              </a:solidFill>
              <a:latin typeface="Microsoft Uighur" panose="02000000000000000000" pitchFamily="2" charset="-78"/>
              <a:cs typeface="Microsoft Uighur" panose="02000000000000000000" pitchFamily="2" charset="-78"/>
            </a:endParaRPr>
          </a:p>
          <a:p>
            <a:pPr algn="r" defTabSz="685800" rtl="1">
              <a:lnSpc>
                <a:spcPts val="3026"/>
              </a:lnSpc>
              <a:defRPr/>
            </a:pPr>
            <a:r>
              <a:rPr lang="ar-SA" sz="2800" dirty="0">
                <a:latin typeface="Microsoft Uighur" panose="02000000000000000000" pitchFamily="2" charset="-78"/>
                <a:cs typeface="Microsoft Uighur" panose="02000000000000000000" pitchFamily="2" charset="-78"/>
              </a:rPr>
              <a:t>نشاط </a:t>
            </a:r>
            <a:r>
              <a:rPr lang="ar-MA" sz="2800" dirty="0">
                <a:latin typeface="Microsoft Uighur" panose="02000000000000000000" pitchFamily="2" charset="-78"/>
                <a:cs typeface="Microsoft Uighur" panose="02000000000000000000" pitchFamily="2" charset="-78"/>
              </a:rPr>
              <a:t>ا</a:t>
            </a:r>
            <a:r>
              <a:rPr lang="ar-SA" sz="2800" dirty="0">
                <a:latin typeface="Microsoft Uighur" panose="02000000000000000000" pitchFamily="2" charset="-78"/>
                <a:cs typeface="Microsoft Uighur" panose="02000000000000000000" pitchFamily="2" charset="-78"/>
              </a:rPr>
              <a:t>لتعرف على العدد </a:t>
            </a:r>
            <a:r>
              <a:rPr lang="ar-MA" sz="2800" dirty="0">
                <a:latin typeface="Microsoft Uighur" panose="02000000000000000000" pitchFamily="2" charset="-78"/>
                <a:cs typeface="Microsoft Uighur" panose="02000000000000000000" pitchFamily="2" charset="-78"/>
              </a:rPr>
              <a:t>باستعمال النقود</a:t>
            </a:r>
            <a:endParaRPr lang="en-US" sz="2800" dirty="0">
              <a:latin typeface="Microsoft Uighur" panose="02000000000000000000" pitchFamily="2" charset="-78"/>
              <a:cs typeface="Microsoft Uighur" panose="02000000000000000000" pitchFamily="2" charset="-78"/>
            </a:endParaRPr>
          </a:p>
        </p:txBody>
      </p:sp>
      <p:sp>
        <p:nvSpPr>
          <p:cNvPr id="2" name="Rectangle : coins arrondis 1">
            <a:extLst>
              <a:ext uri="{FF2B5EF4-FFF2-40B4-BE49-F238E27FC236}">
                <a16:creationId xmlns:a16="http://schemas.microsoft.com/office/drawing/2014/main" id="{D85AAE1A-A8C6-126F-9983-61FED9037F7A}"/>
              </a:ext>
            </a:extLst>
          </p:cNvPr>
          <p:cNvSpPr/>
          <p:nvPr/>
        </p:nvSpPr>
        <p:spPr>
          <a:xfrm>
            <a:off x="3659197" y="719742"/>
            <a:ext cx="632140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spcAft>
                <a:spcPts val="900"/>
              </a:spcAft>
              <a:defRPr/>
            </a:pPr>
            <a:r>
              <a:rPr lang="ar-MA" sz="6000" b="1" dirty="0">
                <a:solidFill>
                  <a:srgbClr val="106585"/>
                </a:solidFill>
                <a:latin typeface="Microsoft Uighur" panose="02000000000000000000" pitchFamily="2" charset="-78"/>
                <a:cs typeface="Microsoft Uighur" panose="02000000000000000000" pitchFamily="2" charset="-78"/>
              </a:rPr>
              <a:t>هيكلة الحصة</a:t>
            </a:r>
            <a:endParaRPr lang="fr-FR" sz="4000" b="1" dirty="0">
              <a:solidFill>
                <a:srgbClr val="FFC000"/>
              </a:solidFill>
              <a:latin typeface="Microsoft Uighur" panose="02000000000000000000" pitchFamily="2" charset="-78"/>
              <a:cs typeface="Microsoft Uighur" panose="02000000000000000000" pitchFamily="2" charset="-78"/>
            </a:endParaRPr>
          </a:p>
        </p:txBody>
      </p:sp>
      <p:sp>
        <p:nvSpPr>
          <p:cNvPr id="3" name="TextBox 10">
            <a:extLst>
              <a:ext uri="{FF2B5EF4-FFF2-40B4-BE49-F238E27FC236}">
                <a16:creationId xmlns:a16="http://schemas.microsoft.com/office/drawing/2014/main" id="{891BCC64-26D6-3BAE-26F7-BE2DDF146B24}"/>
              </a:ext>
            </a:extLst>
          </p:cNvPr>
          <p:cNvSpPr txBox="1"/>
          <p:nvPr/>
        </p:nvSpPr>
        <p:spPr>
          <a:xfrm>
            <a:off x="7049818" y="6459702"/>
            <a:ext cx="4079744" cy="780983"/>
          </a:xfrm>
          <a:prstGeom prst="rect">
            <a:avLst/>
          </a:prstGeom>
        </p:spPr>
        <p:txBody>
          <a:bodyPr wrap="square" lIns="0" tIns="0" rIns="0" bIns="0" rtlCol="0" anchor="t">
            <a:spAutoFit/>
          </a:bodyPr>
          <a:lstStyle/>
          <a:p>
            <a:pPr algn="r" defTabSz="685800" rtl="1">
              <a:lnSpc>
                <a:spcPts val="3026"/>
              </a:lnSpc>
              <a:defRPr/>
            </a:pPr>
            <a:r>
              <a:rPr lang="ar-MA" sz="4800" dirty="0">
                <a:solidFill>
                  <a:srgbClr val="106585"/>
                </a:solidFill>
                <a:latin typeface="Microsoft Uighur" panose="02000000000000000000" pitchFamily="2" charset="-78"/>
                <a:cs typeface="Microsoft Uighur" panose="02000000000000000000" pitchFamily="2" charset="-78"/>
              </a:rPr>
              <a:t>3 –عمل فردي على الكراسة</a:t>
            </a:r>
          </a:p>
          <a:p>
            <a:pPr algn="r" defTabSz="685800" rtl="1">
              <a:lnSpc>
                <a:spcPts val="3026"/>
              </a:lnSpc>
              <a:defRPr/>
            </a:pPr>
            <a:r>
              <a:rPr lang="ar-MA" sz="2800" dirty="0">
                <a:latin typeface="Microsoft Uighur" panose="02000000000000000000" pitchFamily="2" charset="-78"/>
                <a:cs typeface="Microsoft Uighur" panose="02000000000000000000" pitchFamily="2" charset="-78"/>
              </a:rPr>
              <a:t>الإنجاز/التصحيح</a:t>
            </a:r>
            <a:endParaRPr lang="en-US" sz="2800" dirty="0">
              <a:latin typeface="Microsoft Uighur" panose="02000000000000000000" pitchFamily="2" charset="-78"/>
              <a:cs typeface="Microsoft Uighur" panose="02000000000000000000" pitchFamily="2" charset="-78"/>
            </a:endParaRPr>
          </a:p>
        </p:txBody>
      </p:sp>
      <p:pic>
        <p:nvPicPr>
          <p:cNvPr id="10" name="Image 9">
            <a:extLst>
              <a:ext uri="{FF2B5EF4-FFF2-40B4-BE49-F238E27FC236}">
                <a16:creationId xmlns:a16="http://schemas.microsoft.com/office/drawing/2014/main" id="{AE036138-7D6C-B9E7-D523-1A1B7EA74A04}"/>
              </a:ext>
            </a:extLst>
          </p:cNvPr>
          <p:cNvPicPr>
            <a:picLocks noChangeAspect="1"/>
          </p:cNvPicPr>
          <p:nvPr/>
        </p:nvPicPr>
        <p:blipFill>
          <a:blip r:embed="rId5"/>
          <a:stretch>
            <a:fillRect/>
          </a:stretch>
        </p:blipFill>
        <p:spPr>
          <a:xfrm>
            <a:off x="1540926" y="2340843"/>
            <a:ext cx="846729" cy="1008318"/>
          </a:xfrm>
          <a:prstGeom prst="rect">
            <a:avLst/>
          </a:prstGeom>
        </p:spPr>
      </p:pic>
      <p:pic>
        <p:nvPicPr>
          <p:cNvPr id="19" name="Image 18">
            <a:extLst>
              <a:ext uri="{FF2B5EF4-FFF2-40B4-BE49-F238E27FC236}">
                <a16:creationId xmlns:a16="http://schemas.microsoft.com/office/drawing/2014/main" id="{ACEBF0B4-15F0-1C22-74E0-C19C0AC03A0A}"/>
              </a:ext>
            </a:extLst>
          </p:cNvPr>
          <p:cNvPicPr>
            <a:picLocks noChangeAspect="1"/>
          </p:cNvPicPr>
          <p:nvPr/>
        </p:nvPicPr>
        <p:blipFill>
          <a:blip r:embed="rId6"/>
          <a:stretch>
            <a:fillRect/>
          </a:stretch>
        </p:blipFill>
        <p:spPr>
          <a:xfrm>
            <a:off x="1499602" y="3635391"/>
            <a:ext cx="929375" cy="1050909"/>
          </a:xfrm>
          <a:prstGeom prst="rect">
            <a:avLst/>
          </a:prstGeom>
        </p:spPr>
      </p:pic>
      <p:pic>
        <p:nvPicPr>
          <p:cNvPr id="20" name="Image 19">
            <a:extLst>
              <a:ext uri="{FF2B5EF4-FFF2-40B4-BE49-F238E27FC236}">
                <a16:creationId xmlns:a16="http://schemas.microsoft.com/office/drawing/2014/main" id="{5617348B-9EAA-E164-D0BA-52D0BA9AC435}"/>
              </a:ext>
            </a:extLst>
          </p:cNvPr>
          <p:cNvPicPr>
            <a:picLocks noChangeAspect="1"/>
          </p:cNvPicPr>
          <p:nvPr/>
        </p:nvPicPr>
        <p:blipFill>
          <a:blip r:embed="rId6"/>
          <a:stretch>
            <a:fillRect/>
          </a:stretch>
        </p:blipFill>
        <p:spPr>
          <a:xfrm>
            <a:off x="1524000" y="5083191"/>
            <a:ext cx="929375" cy="1050909"/>
          </a:xfrm>
          <a:prstGeom prst="rect">
            <a:avLst/>
          </a:prstGeom>
        </p:spPr>
      </p:pic>
      <p:pic>
        <p:nvPicPr>
          <p:cNvPr id="22" name="Image 21">
            <a:extLst>
              <a:ext uri="{FF2B5EF4-FFF2-40B4-BE49-F238E27FC236}">
                <a16:creationId xmlns:a16="http://schemas.microsoft.com/office/drawing/2014/main" id="{1394069D-300D-D2C7-F575-B2F8C07B8A10}"/>
              </a:ext>
            </a:extLst>
          </p:cNvPr>
          <p:cNvPicPr>
            <a:picLocks noChangeAspect="1"/>
          </p:cNvPicPr>
          <p:nvPr/>
        </p:nvPicPr>
        <p:blipFill>
          <a:blip r:embed="rId5"/>
          <a:stretch>
            <a:fillRect/>
          </a:stretch>
        </p:blipFill>
        <p:spPr>
          <a:xfrm>
            <a:off x="1565322" y="6344982"/>
            <a:ext cx="846729" cy="1008318"/>
          </a:xfrm>
          <a:prstGeom prst="rect">
            <a:avLst/>
          </a:prstGeom>
        </p:spPr>
      </p:pic>
      <p:pic>
        <p:nvPicPr>
          <p:cNvPr id="26" name="Image 25">
            <a:extLst>
              <a:ext uri="{FF2B5EF4-FFF2-40B4-BE49-F238E27FC236}">
                <a16:creationId xmlns:a16="http://schemas.microsoft.com/office/drawing/2014/main" id="{CD8C81E7-5653-6894-67AF-86CF83E4CD55}"/>
              </a:ext>
            </a:extLst>
          </p:cNvPr>
          <p:cNvPicPr>
            <a:picLocks noChangeAspect="1"/>
          </p:cNvPicPr>
          <p:nvPr/>
        </p:nvPicPr>
        <p:blipFill>
          <a:blip r:embed="rId7"/>
          <a:stretch>
            <a:fillRect/>
          </a:stretch>
        </p:blipFill>
        <p:spPr>
          <a:xfrm>
            <a:off x="1636492" y="7792782"/>
            <a:ext cx="751163" cy="1008318"/>
          </a:xfrm>
          <a:prstGeom prst="rect">
            <a:avLst/>
          </a:prstGeom>
        </p:spPr>
      </p:pic>
    </p:spTree>
    <p:extLst>
      <p:ext uri="{BB962C8B-B14F-4D97-AF65-F5344CB8AC3E}">
        <p14:creationId xmlns:p14="http://schemas.microsoft.com/office/powerpoint/2010/main" val="969077855"/>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3E4548-31A5-A390-8A76-1624BF5C9E04}"/>
            </a:ext>
          </a:extLst>
        </p:cNvPr>
        <p:cNvGrpSpPr/>
        <p:nvPr/>
      </p:nvGrpSpPr>
      <p:grpSpPr>
        <a:xfrm>
          <a:off x="0" y="0"/>
          <a:ext cx="0" cy="0"/>
          <a:chOff x="0" y="0"/>
          <a:chExt cx="0" cy="0"/>
        </a:xfrm>
      </p:grpSpPr>
      <p:sp>
        <p:nvSpPr>
          <p:cNvPr id="4" name="Rectangle : coins arrondis 3">
            <a:extLst>
              <a:ext uri="{FF2B5EF4-FFF2-40B4-BE49-F238E27FC236}">
                <a16:creationId xmlns:a16="http://schemas.microsoft.com/office/drawing/2014/main" id="{A45B2BD5-3604-5120-1BA8-B2BB5F52FC11}"/>
              </a:ext>
            </a:extLst>
          </p:cNvPr>
          <p:cNvSpPr/>
          <p:nvPr/>
        </p:nvSpPr>
        <p:spPr>
          <a:xfrm>
            <a:off x="3697297" y="461162"/>
            <a:ext cx="632140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spcAft>
                <a:spcPts val="900"/>
              </a:spcAft>
              <a:defRPr/>
            </a:pPr>
            <a:endParaRPr lang="fr-FR" b="1" dirty="0">
              <a:solidFill>
                <a:srgbClr val="FFC000"/>
              </a:solidFill>
              <a:latin typeface="Microsoft Uighur" panose="02000000000000000000" pitchFamily="2" charset="-78"/>
              <a:cs typeface="Microsoft Uighur" panose="02000000000000000000" pitchFamily="2" charset="-78"/>
            </a:endParaRPr>
          </a:p>
        </p:txBody>
      </p:sp>
      <p:sp>
        <p:nvSpPr>
          <p:cNvPr id="6" name="TextBox 6">
            <a:extLst>
              <a:ext uri="{FF2B5EF4-FFF2-40B4-BE49-F238E27FC236}">
                <a16:creationId xmlns:a16="http://schemas.microsoft.com/office/drawing/2014/main" id="{DA903DF3-8002-9109-87C1-86F857B2B405}"/>
              </a:ext>
            </a:extLst>
          </p:cNvPr>
          <p:cNvSpPr txBox="1"/>
          <p:nvPr/>
        </p:nvSpPr>
        <p:spPr>
          <a:xfrm>
            <a:off x="3914775" y="461162"/>
            <a:ext cx="5886448" cy="1054135"/>
          </a:xfrm>
          <a:prstGeom prst="rect">
            <a:avLst/>
          </a:prstGeom>
        </p:spPr>
        <p:txBody>
          <a:bodyPr wrap="square" lIns="0" tIns="0" rIns="0" bIns="0" rtlCol="0" anchor="t">
            <a:spAutoFit/>
          </a:bodyPr>
          <a:lstStyle/>
          <a:p>
            <a:pPr algn="ctr" defTabSz="685834">
              <a:lnSpc>
                <a:spcPts val="7868"/>
              </a:lnSpc>
            </a:pPr>
            <a:r>
              <a:rPr lang="ar-MA" sz="7200" b="1" dirty="0">
                <a:solidFill>
                  <a:srgbClr val="01070A"/>
                </a:solidFill>
                <a:latin typeface="Microsoft Uighur" panose="02000000000000000000" pitchFamily="2" charset="-78"/>
                <a:cs typeface="Microsoft Uighur" panose="02000000000000000000" pitchFamily="2" charset="-78"/>
              </a:rPr>
              <a:t>الواجبات المنزلية</a:t>
            </a:r>
          </a:p>
        </p:txBody>
      </p:sp>
      <p:pic>
        <p:nvPicPr>
          <p:cNvPr id="18" name="Image 17" descr="Une image contenant capture d’écran, ligne, Graphique, conception&#10;&#10;Le contenu généré par l’IA peut être incorrect.">
            <a:extLst>
              <a:ext uri="{FF2B5EF4-FFF2-40B4-BE49-F238E27FC236}">
                <a16:creationId xmlns:a16="http://schemas.microsoft.com/office/drawing/2014/main" id="{7D03FEB9-2C30-40DA-0F26-625E271A381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1000" y="7886700"/>
            <a:ext cx="2590800" cy="2590800"/>
          </a:xfrm>
          <a:prstGeom prst="rect">
            <a:avLst/>
          </a:prstGeom>
        </p:spPr>
      </p:pic>
      <p:pic>
        <p:nvPicPr>
          <p:cNvPr id="5" name="Image 4" descr="Une image contenant Graphique, Caractère coloré, graphisme, Police&#10;&#10;Le contenu généré par l’IA peut être incorrect.">
            <a:extLst>
              <a:ext uri="{FF2B5EF4-FFF2-40B4-BE49-F238E27FC236}">
                <a16:creationId xmlns:a16="http://schemas.microsoft.com/office/drawing/2014/main" id="{FC596F85-3F00-93AC-2AD8-5E38797B01B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681786" y="8163886"/>
            <a:ext cx="2313613" cy="2313613"/>
          </a:xfrm>
          <a:prstGeom prst="rect">
            <a:avLst/>
          </a:prstGeom>
        </p:spPr>
      </p:pic>
      <p:pic>
        <p:nvPicPr>
          <p:cNvPr id="8" name="Image 7" descr="Une image contenant Dessin d’enfant, garçon, dessin, personne&#10;&#10;Le contenu généré par l’IA peut être incorrect.">
            <a:extLst>
              <a:ext uri="{FF2B5EF4-FFF2-40B4-BE49-F238E27FC236}">
                <a16:creationId xmlns:a16="http://schemas.microsoft.com/office/drawing/2014/main" id="{0234B9CA-8F10-B5F3-CF4B-CE796177F91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430120" y="2552700"/>
            <a:ext cx="6855757" cy="3874993"/>
          </a:xfrm>
          <a:prstGeom prst="rect">
            <a:avLst/>
          </a:prstGeom>
        </p:spPr>
      </p:pic>
      <p:sp>
        <p:nvSpPr>
          <p:cNvPr id="2" name="Rectangle : coins arrondis 1">
            <a:extLst>
              <a:ext uri="{FF2B5EF4-FFF2-40B4-BE49-F238E27FC236}">
                <a16:creationId xmlns:a16="http://schemas.microsoft.com/office/drawing/2014/main" id="{CC3FF4CA-F699-841D-BE5A-A7643F672149}"/>
              </a:ext>
            </a:extLst>
          </p:cNvPr>
          <p:cNvSpPr/>
          <p:nvPr/>
        </p:nvSpPr>
        <p:spPr>
          <a:xfrm>
            <a:off x="2895601" y="6545627"/>
            <a:ext cx="7924800" cy="1629237"/>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spcAft>
                <a:spcPts val="900"/>
              </a:spcAft>
              <a:defRPr/>
            </a:pPr>
            <a:r>
              <a:rPr lang="ar-SA" sz="4000" b="1" dirty="0">
                <a:solidFill>
                  <a:srgbClr val="C00000"/>
                </a:solidFill>
                <a:latin typeface="Microsoft Uighur" panose="02000000000000000000" pitchFamily="2" charset="-78"/>
                <a:cs typeface="Microsoft Uighur" panose="02000000000000000000" pitchFamily="2" charset="-78"/>
              </a:rPr>
              <a:t>ينجز المتعلمون ما تبقى من التمارين في منازلهم مع تذكيرهم بأن مراقبة الانجازات ستتم بداية الحصة الموالية</a:t>
            </a:r>
            <a:endParaRPr lang="fr-FR" sz="4000" b="1" dirty="0">
              <a:solidFill>
                <a:srgbClr val="C00000"/>
              </a:solidFill>
              <a:latin typeface="Microsoft Uighur" panose="02000000000000000000" pitchFamily="2" charset="-78"/>
              <a:cs typeface="Microsoft Uighur" panose="02000000000000000000" pitchFamily="2" charset="-78"/>
            </a:endParaRPr>
          </a:p>
        </p:txBody>
      </p:sp>
    </p:spTree>
    <p:extLst>
      <p:ext uri="{BB962C8B-B14F-4D97-AF65-F5344CB8AC3E}">
        <p14:creationId xmlns:p14="http://schemas.microsoft.com/office/powerpoint/2010/main" val="31555380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fade">
                                      <p:cBhvr>
                                        <p:cTn id="14" dur="1000"/>
                                        <p:tgtEl>
                                          <p:spTgt spid="2"/>
                                        </p:tgtEl>
                                      </p:cBhvr>
                                    </p:animEffect>
                                    <p:anim calcmode="lin" valueType="num">
                                      <p:cBhvr>
                                        <p:cTn id="15" dur="1000" fill="hold"/>
                                        <p:tgtEl>
                                          <p:spTgt spid="2"/>
                                        </p:tgtEl>
                                        <p:attrNameLst>
                                          <p:attrName>ppt_x</p:attrName>
                                        </p:attrNameLst>
                                      </p:cBhvr>
                                      <p:tavLst>
                                        <p:tav tm="0">
                                          <p:val>
                                            <p:strVal val="#ppt_x"/>
                                          </p:val>
                                        </p:tav>
                                        <p:tav tm="100000">
                                          <p:val>
                                            <p:strVal val="#ppt_x"/>
                                          </p:val>
                                        </p:tav>
                                      </p:tavLst>
                                    </p:anim>
                                    <p:anim calcmode="lin" valueType="num">
                                      <p:cBhvr>
                                        <p:cTn id="16"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2" grpId="0" animBg="1"/>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4C2595-CF05-AFAA-3EBF-89E2ABBBB56C}"/>
            </a:ext>
          </a:extLst>
        </p:cNvPr>
        <p:cNvGrpSpPr/>
        <p:nvPr/>
      </p:nvGrpSpPr>
      <p:grpSpPr>
        <a:xfrm>
          <a:off x="0" y="0"/>
          <a:ext cx="0" cy="0"/>
          <a:chOff x="0" y="0"/>
          <a:chExt cx="0" cy="0"/>
        </a:xfrm>
      </p:grpSpPr>
      <p:sp>
        <p:nvSpPr>
          <p:cNvPr id="4" name="Rectangle : coins arrondis 3">
            <a:extLst>
              <a:ext uri="{FF2B5EF4-FFF2-40B4-BE49-F238E27FC236}">
                <a16:creationId xmlns:a16="http://schemas.microsoft.com/office/drawing/2014/main" id="{C06F595D-1BB5-BBD4-B929-F8BF86EB2E1F}"/>
              </a:ext>
            </a:extLst>
          </p:cNvPr>
          <p:cNvSpPr/>
          <p:nvPr/>
        </p:nvSpPr>
        <p:spPr>
          <a:xfrm>
            <a:off x="3652888" y="495300"/>
            <a:ext cx="632140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spcAft>
                <a:spcPts val="900"/>
              </a:spcAft>
              <a:defRPr/>
            </a:pPr>
            <a:endParaRPr lang="fr-FR" b="1" dirty="0">
              <a:solidFill>
                <a:srgbClr val="FFC000"/>
              </a:solidFill>
              <a:latin typeface="Microsoft Uighur" panose="02000000000000000000" pitchFamily="2" charset="-78"/>
              <a:cs typeface="Microsoft Uighur" panose="02000000000000000000" pitchFamily="2" charset="-78"/>
            </a:endParaRPr>
          </a:p>
        </p:txBody>
      </p:sp>
      <p:sp>
        <p:nvSpPr>
          <p:cNvPr id="3" name="TextBox 6">
            <a:extLst>
              <a:ext uri="{FF2B5EF4-FFF2-40B4-BE49-F238E27FC236}">
                <a16:creationId xmlns:a16="http://schemas.microsoft.com/office/drawing/2014/main" id="{9357944A-0D76-69AC-CAB1-79C2F3A8F5B0}"/>
              </a:ext>
            </a:extLst>
          </p:cNvPr>
          <p:cNvSpPr txBox="1"/>
          <p:nvPr/>
        </p:nvSpPr>
        <p:spPr>
          <a:xfrm>
            <a:off x="8500253" y="1999958"/>
            <a:ext cx="4487893" cy="1354217"/>
          </a:xfrm>
          <a:prstGeom prst="rect">
            <a:avLst/>
          </a:prstGeom>
        </p:spPr>
        <p:txBody>
          <a:bodyPr wrap="square" lIns="0" tIns="0" rIns="0" bIns="0" rtlCol="0" anchor="t">
            <a:spAutoFit/>
          </a:bodyPr>
          <a:lstStyle/>
          <a:p>
            <a:pPr algn="ctr" defTabSz="685834"/>
            <a:r>
              <a:rPr lang="ar-MA" sz="4400" b="1" dirty="0">
                <a:solidFill>
                  <a:srgbClr val="01070A"/>
                </a:solidFill>
                <a:latin typeface="Microsoft Uighur" panose="02000000000000000000" pitchFamily="2" charset="-78"/>
                <a:cs typeface="Microsoft Uighur" panose="02000000000000000000" pitchFamily="2" charset="-78"/>
              </a:rPr>
              <a:t>1 -  تسجيل الملاحظات حول سير الحصة على المذكرة اليومية؛</a:t>
            </a:r>
          </a:p>
        </p:txBody>
      </p:sp>
      <p:sp>
        <p:nvSpPr>
          <p:cNvPr id="6" name="TextBox 6">
            <a:extLst>
              <a:ext uri="{FF2B5EF4-FFF2-40B4-BE49-F238E27FC236}">
                <a16:creationId xmlns:a16="http://schemas.microsoft.com/office/drawing/2014/main" id="{BA5B9F4C-350F-6A1A-20A9-1D4B495BB4F5}"/>
              </a:ext>
            </a:extLst>
          </p:cNvPr>
          <p:cNvSpPr txBox="1"/>
          <p:nvPr/>
        </p:nvSpPr>
        <p:spPr>
          <a:xfrm>
            <a:off x="3870366" y="537913"/>
            <a:ext cx="5886448" cy="1054135"/>
          </a:xfrm>
          <a:prstGeom prst="rect">
            <a:avLst/>
          </a:prstGeom>
        </p:spPr>
        <p:txBody>
          <a:bodyPr wrap="square" lIns="0" tIns="0" rIns="0" bIns="0" rtlCol="0" anchor="t">
            <a:spAutoFit/>
          </a:bodyPr>
          <a:lstStyle/>
          <a:p>
            <a:pPr algn="ctr" defTabSz="685834">
              <a:lnSpc>
                <a:spcPts val="7868"/>
              </a:lnSpc>
            </a:pPr>
            <a:r>
              <a:rPr lang="ar-MA" sz="7200" b="1" dirty="0">
                <a:solidFill>
                  <a:srgbClr val="01070A"/>
                </a:solidFill>
                <a:latin typeface="Microsoft Uighur" panose="02000000000000000000" pitchFamily="2" charset="-78"/>
                <a:cs typeface="Microsoft Uighur" panose="02000000000000000000" pitchFamily="2" charset="-78"/>
              </a:rPr>
              <a:t>تبصر الحصة</a:t>
            </a:r>
          </a:p>
        </p:txBody>
      </p:sp>
      <p:pic>
        <p:nvPicPr>
          <p:cNvPr id="18" name="Image 17" descr="Une image contenant capture d’écran, ligne, Graphique, conception&#10;&#10;Le contenu généré par l’IA peut être incorrect.">
            <a:extLst>
              <a:ext uri="{FF2B5EF4-FFF2-40B4-BE49-F238E27FC236}">
                <a16:creationId xmlns:a16="http://schemas.microsoft.com/office/drawing/2014/main" id="{DF77D1F2-879F-99D9-93CA-BA8ED52EA7E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1000" y="7581900"/>
            <a:ext cx="2857500" cy="2857500"/>
          </a:xfrm>
          <a:prstGeom prst="rect">
            <a:avLst/>
          </a:prstGeom>
        </p:spPr>
      </p:pic>
      <p:pic>
        <p:nvPicPr>
          <p:cNvPr id="5" name="Image 4" descr="Une image contenant Graphique, Caractère coloré, graphisme, Police&#10;&#10;Le contenu généré par l’IA peut être incorrect.">
            <a:extLst>
              <a:ext uri="{FF2B5EF4-FFF2-40B4-BE49-F238E27FC236}">
                <a16:creationId xmlns:a16="http://schemas.microsoft.com/office/drawing/2014/main" id="{908F9161-27D3-703D-BB3E-9831D8A6DFD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506200" y="7988300"/>
            <a:ext cx="2489200" cy="2489200"/>
          </a:xfrm>
          <a:prstGeom prst="rect">
            <a:avLst/>
          </a:prstGeom>
        </p:spPr>
      </p:pic>
      <p:sp>
        <p:nvSpPr>
          <p:cNvPr id="7" name="TextBox 6">
            <a:extLst>
              <a:ext uri="{FF2B5EF4-FFF2-40B4-BE49-F238E27FC236}">
                <a16:creationId xmlns:a16="http://schemas.microsoft.com/office/drawing/2014/main" id="{E5E53BE1-2960-F37B-7679-944CCD490B60}"/>
              </a:ext>
            </a:extLst>
          </p:cNvPr>
          <p:cNvSpPr txBox="1"/>
          <p:nvPr/>
        </p:nvSpPr>
        <p:spPr>
          <a:xfrm>
            <a:off x="388906" y="2131600"/>
            <a:ext cx="5630893" cy="1354217"/>
          </a:xfrm>
          <a:prstGeom prst="rect">
            <a:avLst/>
          </a:prstGeom>
        </p:spPr>
        <p:txBody>
          <a:bodyPr wrap="square" lIns="0" tIns="0" rIns="0" bIns="0" rtlCol="0" anchor="t">
            <a:spAutoFit/>
          </a:bodyPr>
          <a:lstStyle/>
          <a:p>
            <a:pPr algn="r" defTabSz="685834" rtl="1"/>
            <a:r>
              <a:rPr lang="ar-MA" sz="4400" b="1" dirty="0">
                <a:solidFill>
                  <a:srgbClr val="01070A"/>
                </a:solidFill>
                <a:latin typeface="Microsoft Uighur" panose="02000000000000000000" pitchFamily="2" charset="-78"/>
                <a:cs typeface="Microsoft Uighur" panose="02000000000000000000" pitchFamily="2" charset="-78"/>
              </a:rPr>
              <a:t>2 -  تسجيل نسبة التحكم التقديرية من أهداف الحصة.</a:t>
            </a:r>
          </a:p>
        </p:txBody>
      </p:sp>
      <p:pic>
        <p:nvPicPr>
          <p:cNvPr id="2" name="Image 1" descr="Une image contenant texte&#10;&#10;Le contenu généré par l’IA peut être incorrect.">
            <a:extLst>
              <a:ext uri="{FF2B5EF4-FFF2-40B4-BE49-F238E27FC236}">
                <a16:creationId xmlns:a16="http://schemas.microsoft.com/office/drawing/2014/main" id="{2C4B541A-C3C3-1288-DBF0-331CE6EFCF15}"/>
              </a:ext>
            </a:extLst>
          </p:cNvPr>
          <p:cNvPicPr>
            <a:picLocks noChangeAspect="1"/>
          </p:cNvPicPr>
          <p:nvPr/>
        </p:nvPicPr>
        <p:blipFill>
          <a:blip r:embed="rId4" cstate="print">
            <a:extLst>
              <a:ext uri="{28A0092B-C50C-407E-A947-70E740481C1C}">
                <a14:useLocalDpi xmlns:a14="http://schemas.microsoft.com/office/drawing/2010/main" val="0"/>
              </a:ext>
            </a:extLst>
          </a:blip>
          <a:srcRect l="10823" r="2598"/>
          <a:stretch>
            <a:fillRect/>
          </a:stretch>
        </p:blipFill>
        <p:spPr>
          <a:xfrm>
            <a:off x="8500253" y="3585480"/>
            <a:ext cx="4296955" cy="3723356"/>
          </a:xfrm>
          <a:prstGeom prst="rect">
            <a:avLst/>
          </a:prstGeom>
          <a:solidFill>
            <a:srgbClr val="FFFFFF">
              <a:shade val="85000"/>
            </a:srgbClr>
          </a:solidFill>
          <a:ln w="190500" cap="rnd">
            <a:solidFill>
              <a:srgbClr val="FFFFFF"/>
            </a:solidFill>
          </a:ln>
          <a:effectLst>
            <a:outerShdw blurRad="36195" dist="12700" dir="11400000" algn="tl" rotWithShape="0">
              <a:srgbClr val="000000">
                <a:alpha val="33000"/>
              </a:srgbClr>
            </a:outerShdw>
          </a:effectLst>
          <a:scene3d>
            <a:camera prst="perspectiveContrastingLeftFacing">
              <a:rot lat="540000" lon="2100000" rev="0"/>
            </a:camera>
            <a:lightRig rig="soft" dir="t"/>
          </a:scene3d>
          <a:sp3d contourW="12700" prstMaterial="matte">
            <a:bevelT w="63500" h="50800"/>
            <a:contourClr>
              <a:srgbClr val="C0C0C0"/>
            </a:contourClr>
          </a:sp3d>
        </p:spPr>
      </p:pic>
      <p:pic>
        <p:nvPicPr>
          <p:cNvPr id="8" name="Image 7">
            <a:extLst>
              <a:ext uri="{FF2B5EF4-FFF2-40B4-BE49-F238E27FC236}">
                <a16:creationId xmlns:a16="http://schemas.microsoft.com/office/drawing/2014/main" id="{78CD5984-4BDA-200B-A93F-E2B248F3F569}"/>
              </a:ext>
            </a:extLst>
          </p:cNvPr>
          <p:cNvPicPr>
            <a:picLocks noChangeAspect="1"/>
          </p:cNvPicPr>
          <p:nvPr/>
        </p:nvPicPr>
        <p:blipFill>
          <a:blip r:embed="rId5"/>
          <a:stretch>
            <a:fillRect/>
          </a:stretch>
        </p:blipFill>
        <p:spPr>
          <a:xfrm>
            <a:off x="1524000" y="3585480"/>
            <a:ext cx="2965158" cy="3567770"/>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spTree>
    <p:extLst>
      <p:ext uri="{BB962C8B-B14F-4D97-AF65-F5344CB8AC3E}">
        <p14:creationId xmlns:p14="http://schemas.microsoft.com/office/powerpoint/2010/main" val="36642014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pic>
        <p:nvPicPr>
          <p:cNvPr id="12" name="Image 11">
            <a:extLst>
              <a:ext uri="{FF2B5EF4-FFF2-40B4-BE49-F238E27FC236}">
                <a16:creationId xmlns:a16="http://schemas.microsoft.com/office/drawing/2014/main" id="{E5BDCB27-ED5D-0F45-A028-22E3B2857A39}"/>
              </a:ext>
            </a:extLst>
          </p:cNvPr>
          <p:cNvPicPr>
            <a:picLocks noChangeAspect="1"/>
          </p:cNvPicPr>
          <p:nvPr/>
        </p:nvPicPr>
        <p:blipFill rotWithShape="1">
          <a:blip r:embed="rId3"/>
          <a:srcRect t="3067" b="13512"/>
          <a:stretch/>
        </p:blipFill>
        <p:spPr>
          <a:xfrm>
            <a:off x="0" y="1285876"/>
            <a:ext cx="13716000" cy="7739848"/>
          </a:xfrm>
          <a:prstGeom prst="rect">
            <a:avLst/>
          </a:prstGeom>
        </p:spPr>
      </p:pic>
      <p:graphicFrame>
        <p:nvGraphicFramePr>
          <p:cNvPr id="5" name="Tableau 4">
            <a:extLst>
              <a:ext uri="{FF2B5EF4-FFF2-40B4-BE49-F238E27FC236}">
                <a16:creationId xmlns:a16="http://schemas.microsoft.com/office/drawing/2014/main" id="{E1119DE3-130F-2E20-D3BE-4802887DBA14}"/>
              </a:ext>
            </a:extLst>
          </p:cNvPr>
          <p:cNvGraphicFramePr>
            <a:graphicFrameLocks noGrp="1"/>
          </p:cNvGraphicFramePr>
          <p:nvPr/>
        </p:nvGraphicFramePr>
        <p:xfrm>
          <a:off x="150019" y="2234488"/>
          <a:ext cx="13415962" cy="6938087"/>
        </p:xfrm>
        <a:graphic>
          <a:graphicData uri="http://schemas.openxmlformats.org/drawingml/2006/table">
            <a:tbl>
              <a:tblPr firstRow="1" bandRow="1">
                <a:tableStyleId>{5940675A-B579-460E-94D1-54222C63F5DA}</a:tableStyleId>
              </a:tblPr>
              <a:tblGrid>
                <a:gridCol w="11708606">
                  <a:extLst>
                    <a:ext uri="{9D8B030D-6E8A-4147-A177-3AD203B41FA5}">
                      <a16:colId xmlns:a16="http://schemas.microsoft.com/office/drawing/2014/main" val="2904711255"/>
                    </a:ext>
                  </a:extLst>
                </a:gridCol>
                <a:gridCol w="1707356">
                  <a:extLst>
                    <a:ext uri="{9D8B030D-6E8A-4147-A177-3AD203B41FA5}">
                      <a16:colId xmlns:a16="http://schemas.microsoft.com/office/drawing/2014/main" val="288616010"/>
                    </a:ext>
                  </a:extLst>
                </a:gridCol>
              </a:tblGrid>
              <a:tr h="765887">
                <a:tc gridSpan="2">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MA" sz="3600" b="1" dirty="0"/>
                        <a:t>سيرورة الإنجاز</a:t>
                      </a:r>
                      <a:endParaRPr lang="fr-MA" sz="3600" b="1" dirty="0">
                        <a:cs typeface="+mj-cs"/>
                      </a:endParaRPr>
                    </a:p>
                  </a:txBody>
                  <a:tcPr marL="102870" marR="102870" marT="51435" marB="51435"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accent6">
                        <a:lumMod val="40000"/>
                        <a:lumOff val="60000"/>
                      </a:schemeClr>
                    </a:solidFill>
                  </a:tcPr>
                </a:tc>
                <a:tc hMerge="1">
                  <a:txBody>
                    <a:bodyPr/>
                    <a:lstStyle/>
                    <a:p>
                      <a:endParaRPr lang="fr-MA"/>
                    </a:p>
                  </a:txBody>
                  <a:tcPr/>
                </a:tc>
                <a:extLst>
                  <a:ext uri="{0D108BD9-81ED-4DB2-BD59-A6C34878D82A}">
                    <a16:rowId xmlns:a16="http://schemas.microsoft.com/office/drawing/2014/main" val="1947249939"/>
                  </a:ext>
                </a:extLst>
              </a:tr>
              <a:tr h="692251">
                <a:tc>
                  <a:txBody>
                    <a:bodyPr/>
                    <a:lstStyle/>
                    <a:p>
                      <a:pPr algn="ctr" rtl="1"/>
                      <a:r>
                        <a:rPr lang="ar-MA" sz="2700" b="1" dirty="0"/>
                        <a:t>تنظيم وإعداد الفضاء؛ تحضير المعينات الديداكتيكية؛ جذب انتباه المتعلمين؛ التصريح بأهداف النشاط.</a:t>
                      </a:r>
                      <a:endParaRPr lang="fr-MA" sz="2700" b="1" dirty="0">
                        <a:latin typeface="Dubai" panose="020B0503030403030204" pitchFamily="34" charset="-78"/>
                        <a:cs typeface="+mj-cs"/>
                      </a:endParaRPr>
                    </a:p>
                  </a:txBody>
                  <a:tcPr marL="102870" marR="102870" marT="51435" marB="51435"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tc>
                  <a:txBody>
                    <a:bodyPr/>
                    <a:lstStyle/>
                    <a:p>
                      <a:pPr algn="ctr" rtl="1"/>
                      <a:r>
                        <a:rPr lang="ar-MA" sz="2700" b="1" dirty="0">
                          <a:cs typeface="+mj-cs"/>
                        </a:rPr>
                        <a:t>التهيئة</a:t>
                      </a:r>
                      <a:endParaRPr lang="fr-MA" sz="2300" b="1" dirty="0">
                        <a:latin typeface="Dubai" panose="020B0503030403030204" pitchFamily="34" charset="-78"/>
                        <a:cs typeface="+mj-cs"/>
                      </a:endParaRPr>
                    </a:p>
                  </a:txBody>
                  <a:tcPr marL="102870" marR="102870" marT="51435" marB="51435"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accent4">
                        <a:lumMod val="40000"/>
                        <a:lumOff val="60000"/>
                      </a:schemeClr>
                    </a:solidFill>
                  </a:tcPr>
                </a:tc>
                <a:extLst>
                  <a:ext uri="{0D108BD9-81ED-4DB2-BD59-A6C34878D82A}">
                    <a16:rowId xmlns:a16="http://schemas.microsoft.com/office/drawing/2014/main" val="3469867186"/>
                  </a:ext>
                </a:extLst>
              </a:tr>
              <a:tr h="662554">
                <a:tc gridSpan="2">
                  <a:txBody>
                    <a:bodyPr/>
                    <a:lstStyle/>
                    <a:p>
                      <a:pPr marL="0" marR="0" lvl="0" indent="0" algn="ctr" defTabSz="914400" rtl="1" eaLnBrk="1" fontAlgn="auto" latinLnBrk="0" hangingPunct="1">
                        <a:lnSpc>
                          <a:spcPct val="100000"/>
                        </a:lnSpc>
                        <a:spcBef>
                          <a:spcPts val="0"/>
                        </a:spcBef>
                        <a:spcAft>
                          <a:spcPts val="0"/>
                        </a:spcAft>
                        <a:buClrTx/>
                        <a:buSzTx/>
                        <a:buFont typeface="+mj-lt"/>
                        <a:buNone/>
                        <a:tabLst/>
                        <a:defRPr/>
                      </a:pPr>
                      <a:r>
                        <a:rPr lang="ar-MA" sz="3200" b="1" kern="1200" dirty="0">
                          <a:solidFill>
                            <a:schemeClr val="tx1"/>
                          </a:solidFill>
                          <a:cs typeface="+mj-cs"/>
                        </a:rPr>
                        <a:t>1) </a:t>
                      </a:r>
                      <a:r>
                        <a:rPr lang="ar-MA" sz="3200" b="1" kern="1200" dirty="0">
                          <a:solidFill>
                            <a:schemeClr val="tx1"/>
                          </a:solidFill>
                        </a:rPr>
                        <a:t>النمذجة</a:t>
                      </a:r>
                      <a:endParaRPr lang="fr-MA" sz="3200" b="1" kern="1200" dirty="0">
                        <a:solidFill>
                          <a:schemeClr val="tx1"/>
                        </a:solidFill>
                        <a:latin typeface="+mn-lt"/>
                        <a:ea typeface="+mn-ea"/>
                        <a:cs typeface="+mj-cs"/>
                      </a:endParaRPr>
                    </a:p>
                  </a:txBody>
                  <a:tcPr marL="102870" marR="102870" marT="51435" marB="51435"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accent6">
                        <a:lumMod val="40000"/>
                        <a:lumOff val="60000"/>
                      </a:schemeClr>
                    </a:solidFill>
                  </a:tcPr>
                </a:tc>
                <a:tc hMerge="1">
                  <a:txBody>
                    <a:bodyPr/>
                    <a:lstStyle/>
                    <a:p>
                      <a:pPr algn="r" rtl="1"/>
                      <a:endParaRPr lang="fr-MA" b="1" dirty="0">
                        <a:latin typeface="Dubai" panose="020B0503030403030204" pitchFamily="34" charset="-78"/>
                        <a:cs typeface="Dubai" panose="020B0503030403030204" pitchFamily="34" charset="-78"/>
                      </a:endParaRPr>
                    </a:p>
                  </a:txBody>
                  <a:tcPr/>
                </a:tc>
                <a:extLst>
                  <a:ext uri="{0D108BD9-81ED-4DB2-BD59-A6C34878D82A}">
                    <a16:rowId xmlns:a16="http://schemas.microsoft.com/office/drawing/2014/main" val="3642685650"/>
                  </a:ext>
                </a:extLst>
              </a:tr>
              <a:tr h="4817395">
                <a:tc gridSpan="2">
                  <a:txBody>
                    <a:bodyPr/>
                    <a:lstStyle/>
                    <a:p>
                      <a:pPr algn="just" rtl="1">
                        <a:lnSpc>
                          <a:spcPct val="150000"/>
                        </a:lnSpc>
                      </a:pPr>
                      <a:endParaRPr lang="ar-MA" sz="2700" kern="1200" dirty="0">
                        <a:solidFill>
                          <a:schemeClr val="tx1"/>
                        </a:solidFill>
                        <a:latin typeface="+mn-lt"/>
                        <a:ea typeface="+mn-ea"/>
                        <a:cs typeface="+mj-cs"/>
                      </a:endParaRPr>
                    </a:p>
                  </a:txBody>
                  <a:tcPr marL="102870" marR="102870" marT="51435" marB="51435">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tc hMerge="1">
                  <a:txBody>
                    <a:bodyPr/>
                    <a:lstStyle/>
                    <a:p>
                      <a:endParaRPr lang="fr-FR"/>
                    </a:p>
                  </a:txBody>
                  <a:tcPr/>
                </a:tc>
                <a:extLst>
                  <a:ext uri="{0D108BD9-81ED-4DB2-BD59-A6C34878D82A}">
                    <a16:rowId xmlns:a16="http://schemas.microsoft.com/office/drawing/2014/main" val="2784916015"/>
                  </a:ext>
                </a:extLst>
              </a:tr>
            </a:tbl>
          </a:graphicData>
        </a:graphic>
      </p:graphicFrame>
      <p:sp>
        <p:nvSpPr>
          <p:cNvPr id="2" name="TextBox 1">
            <a:extLst>
              <a:ext uri="{FF2B5EF4-FFF2-40B4-BE49-F238E27FC236}">
                <a16:creationId xmlns:a16="http://schemas.microsoft.com/office/drawing/2014/main" id="{59E3095B-E60C-38DF-E04D-1BE02489E71C}"/>
              </a:ext>
            </a:extLst>
          </p:cNvPr>
          <p:cNvSpPr txBox="1"/>
          <p:nvPr/>
        </p:nvSpPr>
        <p:spPr>
          <a:xfrm>
            <a:off x="2476500" y="4294479"/>
            <a:ext cx="10951638" cy="4807022"/>
          </a:xfrm>
          <a:prstGeom prst="rect">
            <a:avLst/>
          </a:prstGeom>
          <a:noFill/>
        </p:spPr>
        <p:txBody>
          <a:bodyPr wrap="square" rtlCol="0">
            <a:spAutoFit/>
          </a:bodyPr>
          <a:lstStyle/>
          <a:p>
            <a:pPr marL="321469" indent="-321469" algn="just" defTabSz="1028700" rtl="1">
              <a:lnSpc>
                <a:spcPct val="150000"/>
              </a:lnSpc>
              <a:spcBef>
                <a:spcPts val="248"/>
              </a:spcBef>
              <a:buClr>
                <a:srgbClr val="151616"/>
              </a:buClr>
              <a:buSzPts val="1200"/>
              <a:buFont typeface="Arial" panose="020B0604020202020204" pitchFamily="34" charset="0"/>
              <a:buChar char="•"/>
              <a:tabLst>
                <a:tab pos="1046559" algn="l"/>
                <a:tab pos="1047274" algn="l"/>
              </a:tabLst>
              <a:defRPr/>
            </a:pPr>
            <a:r>
              <a:rPr lang="ar-SA" sz="2250" b="1" dirty="0">
                <a:solidFill>
                  <a:prstClr val="black"/>
                </a:solidFill>
                <a:latin typeface="Dubai" panose="020B0503030403030204" pitchFamily="34" charset="-78"/>
                <a:cs typeface="Times New Roman" panose="02020603050405020304" pitchFamily="18" charset="0"/>
              </a:rPr>
              <a:t>يوضح للمتعلمين </a:t>
            </a:r>
            <a:r>
              <a:rPr lang="ar-MA" sz="2250" b="1" dirty="0">
                <a:solidFill>
                  <a:prstClr val="black"/>
                </a:solidFill>
                <a:latin typeface="Dubai" panose="020B0503030403030204" pitchFamily="34" charset="-78"/>
                <a:cs typeface="Times New Roman" panose="02020603050405020304" pitchFamily="18" charset="0"/>
              </a:rPr>
              <a:t>خطوات</a:t>
            </a:r>
            <a:r>
              <a:rPr lang="ar-SA" sz="2250" b="1" dirty="0">
                <a:solidFill>
                  <a:prstClr val="black"/>
                </a:solidFill>
                <a:latin typeface="Dubai" panose="020B0503030403030204" pitchFamily="34" charset="-78"/>
                <a:cs typeface="Times New Roman" panose="02020603050405020304" pitchFamily="18" charset="0"/>
              </a:rPr>
              <a:t> صنع المعداد الورقي</a:t>
            </a:r>
            <a:r>
              <a:rPr lang="ar-MA" sz="2250" b="1" dirty="0">
                <a:solidFill>
                  <a:prstClr val="black"/>
                </a:solidFill>
                <a:latin typeface="Dubai" panose="020B0503030403030204" pitchFamily="34" charset="-78"/>
                <a:cs typeface="Times New Roman" panose="02020603050405020304" pitchFamily="18" charset="0"/>
              </a:rPr>
              <a:t>: انتبهوا، ولاحظوا معي كيف سأصنع معدادا ورقيا.</a:t>
            </a:r>
          </a:p>
          <a:p>
            <a:pPr algn="just" defTabSz="1028700" rtl="1">
              <a:lnSpc>
                <a:spcPct val="150000"/>
              </a:lnSpc>
              <a:spcBef>
                <a:spcPts val="248"/>
              </a:spcBef>
              <a:buClr>
                <a:srgbClr val="151616"/>
              </a:buClr>
              <a:buSzPts val="1200"/>
              <a:tabLst>
                <a:tab pos="1046559" algn="l"/>
                <a:tab pos="1047274" algn="l"/>
              </a:tabLst>
              <a:defRPr/>
            </a:pPr>
            <a:r>
              <a:rPr lang="ar-MA" sz="2250" b="1" dirty="0">
                <a:solidFill>
                  <a:prstClr val="black"/>
                </a:solidFill>
                <a:latin typeface="Dubai" panose="020B0503030403030204" pitchFamily="34" charset="-78"/>
                <a:cs typeface="Times New Roman" panose="02020603050405020304" pitchFamily="18" charset="0"/>
              </a:rPr>
              <a:t>آخذ  ورقة بيضاء وأقوم بطيها، طيةَ أولى، ثم أعيد الطي للمرة الثانية والثالثة والرابعة. </a:t>
            </a:r>
          </a:p>
          <a:p>
            <a:pPr algn="just" defTabSz="1028700" rtl="1">
              <a:lnSpc>
                <a:spcPct val="150000"/>
              </a:lnSpc>
              <a:spcBef>
                <a:spcPts val="248"/>
              </a:spcBef>
              <a:buClr>
                <a:srgbClr val="151616"/>
              </a:buClr>
              <a:buSzPts val="1200"/>
              <a:tabLst>
                <a:tab pos="1046559" algn="l"/>
                <a:tab pos="1047274" algn="l"/>
              </a:tabLst>
              <a:defRPr/>
            </a:pPr>
            <a:r>
              <a:rPr lang="ar-MA" sz="2250" b="1" dirty="0">
                <a:solidFill>
                  <a:prstClr val="black"/>
                </a:solidFill>
                <a:latin typeface="Dubai" panose="020B0503030403030204" pitchFamily="34" charset="-78"/>
                <a:cs typeface="Times New Roman" panose="02020603050405020304" pitchFamily="18" charset="0"/>
              </a:rPr>
              <a:t>أقص حواف ثلاث جهات ولا أقص الحافة الرابعة، لتصبح الأوراق قابلة للتصفح على شكل كتيب صغير. </a:t>
            </a:r>
          </a:p>
          <a:p>
            <a:pPr algn="just" defTabSz="1028700" rtl="1">
              <a:lnSpc>
                <a:spcPct val="150000"/>
              </a:lnSpc>
              <a:spcBef>
                <a:spcPts val="248"/>
              </a:spcBef>
              <a:buClr>
                <a:srgbClr val="151616"/>
              </a:buClr>
              <a:buSzPts val="1200"/>
              <a:tabLst>
                <a:tab pos="1046559" algn="l"/>
                <a:tab pos="1047274" algn="l"/>
              </a:tabLst>
              <a:defRPr/>
            </a:pPr>
            <a:r>
              <a:rPr lang="ar-MA" sz="2250" b="1" dirty="0">
                <a:solidFill>
                  <a:prstClr val="black"/>
                </a:solidFill>
                <a:latin typeface="Dubai" panose="020B0503030403030204" pitchFamily="34" charset="-78"/>
                <a:cs typeface="Times New Roman" panose="02020603050405020304" pitchFamily="18" charset="0"/>
              </a:rPr>
              <a:t>أثبت مشبكين اثنين على الحافة غير المقصوصة. ثم أقص جميع الصفحات من الحافة المفتوحة للكتيب، لأحصل على جزأين يشبهان اليومية. آخذ الآن قلما جافا، وأبدأ في كتابة الأعداد على كل صفحة بدءا من الصفر إلى أن أبلغ العدد تسعة. الجزء الأيمن سيمثل رتبة الوحدات، وسأعيد نفس العملية لكتابة الأرقام التي ستظهر في الجزء الأيسر، وهو رتبة العشرات.</a:t>
            </a:r>
          </a:p>
          <a:p>
            <a:pPr marL="321469" indent="-321469" algn="just" defTabSz="1028700" rtl="1">
              <a:lnSpc>
                <a:spcPct val="150000"/>
              </a:lnSpc>
              <a:spcBef>
                <a:spcPts val="248"/>
              </a:spcBef>
              <a:buClr>
                <a:srgbClr val="151616"/>
              </a:buClr>
              <a:buSzPts val="1200"/>
              <a:buFont typeface="Arial" panose="020B0604020202020204" pitchFamily="34" charset="0"/>
              <a:buChar char="•"/>
              <a:tabLst>
                <a:tab pos="1046559" algn="l"/>
                <a:tab pos="1047274" algn="l"/>
              </a:tabLst>
              <a:defRPr/>
            </a:pPr>
            <a:r>
              <a:rPr lang="ar-MA" sz="2250" b="1" dirty="0">
                <a:solidFill>
                  <a:prstClr val="black"/>
                </a:solidFill>
                <a:latin typeface="Dubai" panose="020B0503030403030204" pitchFamily="34" charset="-78"/>
                <a:cs typeface="Times New Roman" panose="02020603050405020304" pitchFamily="18" charset="0"/>
              </a:rPr>
              <a:t>انتبهوا الآن، </a:t>
            </a:r>
            <a:r>
              <a:rPr lang="ar-SA" sz="2250" b="1" dirty="0">
                <a:solidFill>
                  <a:prstClr val="black"/>
                </a:solidFill>
                <a:latin typeface="Dubai" panose="020B0503030403030204" pitchFamily="34" charset="-78"/>
                <a:cs typeface="Times New Roman" panose="02020603050405020304" pitchFamily="18" charset="0"/>
              </a:rPr>
              <a:t>عمري </a:t>
            </a:r>
            <a:r>
              <a:rPr lang="ar-MA" sz="2250" b="1" dirty="0">
                <a:solidFill>
                  <a:prstClr val="black"/>
                </a:solidFill>
                <a:latin typeface="Dubai" panose="020B0503030403030204" pitchFamily="34" charset="-78"/>
                <a:cs typeface="Times New Roman" panose="02020603050405020304" pitchFamily="18" charset="0"/>
              </a:rPr>
              <a:t>28</a:t>
            </a:r>
            <a:r>
              <a:rPr lang="ar-SA" sz="2250" b="1" dirty="0">
                <a:solidFill>
                  <a:prstClr val="black"/>
                </a:solidFill>
                <a:latin typeface="Dubai" panose="020B0503030403030204" pitchFamily="34" charset="-78"/>
                <a:cs typeface="Times New Roman" panose="02020603050405020304" pitchFamily="18" charset="0"/>
              </a:rPr>
              <a:t> سنة</a:t>
            </a:r>
            <a:r>
              <a:rPr lang="ar-MA" sz="2250" b="1" dirty="0">
                <a:solidFill>
                  <a:prstClr val="black"/>
                </a:solidFill>
                <a:latin typeface="Dubai" panose="020B0503030403030204" pitchFamily="34" charset="-78"/>
                <a:cs typeface="Times New Roman" panose="02020603050405020304" pitchFamily="18" charset="0"/>
              </a:rPr>
              <a:t>،</a:t>
            </a:r>
            <a:r>
              <a:rPr lang="ar-SA" sz="2250" b="1" dirty="0">
                <a:solidFill>
                  <a:prstClr val="black"/>
                </a:solidFill>
                <a:latin typeface="Dubai" panose="020B0503030403030204" pitchFamily="34" charset="-78"/>
                <a:cs typeface="Times New Roman" panose="02020603050405020304" pitchFamily="18" charset="0"/>
              </a:rPr>
              <a:t> </a:t>
            </a:r>
            <a:r>
              <a:rPr lang="ar-MA" sz="2250" b="1" dirty="0">
                <a:solidFill>
                  <a:prstClr val="black"/>
                </a:solidFill>
                <a:latin typeface="Dubai" panose="020B0503030403030204" pitchFamily="34" charset="-78"/>
                <a:cs typeface="Times New Roman" panose="02020603050405020304" pitchFamily="18" charset="0"/>
              </a:rPr>
              <a:t>وسأمثله أمامكم باستخدام المعداد الورقي: سأظهر صفحة العدد 8 في الجزء الأيمن (الوحدات)، ثم أخفي صفحتي 0 و1 لتظهر صفحة 2 في الجزء الأيسر (العشرات)</a:t>
            </a:r>
            <a:r>
              <a:rPr lang="ar-SA" sz="2250" b="1" dirty="0">
                <a:solidFill>
                  <a:prstClr val="black"/>
                </a:solidFill>
                <a:latin typeface="Dubai" panose="020B0503030403030204" pitchFamily="34" charset="-78"/>
                <a:cs typeface="Times New Roman" panose="02020603050405020304" pitchFamily="18" charset="0"/>
              </a:rPr>
              <a:t>.</a:t>
            </a:r>
            <a:endParaRPr lang="ar-MA" sz="2250" b="1" dirty="0">
              <a:solidFill>
                <a:prstClr val="black"/>
              </a:solidFill>
              <a:latin typeface="Dubai" panose="020B0503030403030204" pitchFamily="34" charset="-78"/>
              <a:cs typeface="Times New Roman" panose="02020603050405020304" pitchFamily="18" charset="0"/>
            </a:endParaRPr>
          </a:p>
        </p:txBody>
      </p:sp>
      <p:pic>
        <p:nvPicPr>
          <p:cNvPr id="8" name="Image 2">
            <a:extLst>
              <a:ext uri="{FF2B5EF4-FFF2-40B4-BE49-F238E27FC236}">
                <a16:creationId xmlns:a16="http://schemas.microsoft.com/office/drawing/2014/main" id="{B6AC782C-995F-89A5-58DA-8AFEA7F40C08}"/>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262374" y="5448300"/>
            <a:ext cx="2214126" cy="1319960"/>
          </a:xfrm>
          <a:prstGeom prst="rect">
            <a:avLst/>
          </a:prstGeom>
        </p:spPr>
      </p:pic>
      <p:sp>
        <p:nvSpPr>
          <p:cNvPr id="10" name="Google Shape;146;p4">
            <a:extLst>
              <a:ext uri="{FF2B5EF4-FFF2-40B4-BE49-F238E27FC236}">
                <a16:creationId xmlns:a16="http://schemas.microsoft.com/office/drawing/2014/main" id="{ACDFDABF-D10F-6772-F42E-39EE6C95CE19}"/>
              </a:ext>
            </a:extLst>
          </p:cNvPr>
          <p:cNvSpPr txBox="1">
            <a:spLocks/>
          </p:cNvSpPr>
          <p:nvPr/>
        </p:nvSpPr>
        <p:spPr>
          <a:xfrm>
            <a:off x="1545218" y="1280522"/>
            <a:ext cx="9427582" cy="810000"/>
          </a:xfrm>
          <a:prstGeom prst="rect">
            <a:avLst/>
          </a:prstGeom>
          <a:solidFill>
            <a:srgbClr val="98ECD6"/>
          </a:solidFill>
          <a:ln w="19050">
            <a:noFill/>
          </a:ln>
        </p:spPr>
        <p:txBody>
          <a:bodyPr spcFirstLastPara="1" vert="horz" wrap="square" lIns="102853" tIns="51413" rIns="102853" bIns="51413" rtlCol="0" anchor="ctr" anchorCtr="0">
            <a:normAutofit/>
          </a:bodyPr>
          <a:lstStyle>
            <a:lvl1pPr lvl="0" algn="l" defTabSz="914400" rtl="0" eaLnBrk="1" latinLnBrk="0" hangingPunct="1">
              <a:lnSpc>
                <a:spcPct val="90000"/>
              </a:lnSpc>
              <a:spcBef>
                <a:spcPts val="0"/>
              </a:spcBef>
              <a:spcAft>
                <a:spcPts val="0"/>
              </a:spcAft>
              <a:buClr>
                <a:schemeClr val="dk1"/>
              </a:buClr>
              <a:buSzPts val="4267"/>
              <a:buFont typeface="Montserrat"/>
              <a:buNone/>
              <a:defRPr sz="4267" kern="1200">
                <a:solidFill>
                  <a:schemeClr val="tx1"/>
                </a:solidFill>
                <a:latin typeface="Montserrat"/>
                <a:ea typeface="Montserrat"/>
                <a:cs typeface="Montserrat"/>
                <a:sym typeface="Montserrat"/>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pPr algn="ctr" defTabSz="1028700" rtl="1">
              <a:buClr>
                <a:prstClr val="black"/>
              </a:buClr>
              <a:buSzPts val="4200"/>
              <a:defRPr/>
            </a:pPr>
            <a:r>
              <a:rPr lang="ar-MA" sz="4050" b="1" dirty="0">
                <a:solidFill>
                  <a:prstClr val="black"/>
                </a:solidFill>
                <a:latin typeface="29LT Bukra Regular" panose="020B0604020202020204" charset="-78"/>
                <a:cs typeface="+mj-cs"/>
                <a:sym typeface="Arial Black"/>
              </a:rPr>
              <a:t> المعداد الورقي</a:t>
            </a:r>
            <a:endParaRPr lang="ar-MA" sz="4050" b="1" dirty="0">
              <a:solidFill>
                <a:prstClr val="black"/>
              </a:solidFill>
              <a:latin typeface="29LT Bukra Regular" panose="020B0604020202020204" charset="-78"/>
              <a:ea typeface="Arial Black"/>
              <a:cs typeface="+mj-cs"/>
              <a:sym typeface="Arial Black"/>
            </a:endParaRPr>
          </a:p>
        </p:txBody>
      </p:sp>
    </p:spTree>
    <p:extLst>
      <p:ext uri="{BB962C8B-B14F-4D97-AF65-F5344CB8AC3E}">
        <p14:creationId xmlns:p14="http://schemas.microsoft.com/office/powerpoint/2010/main" val="1511770389"/>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pic>
        <p:nvPicPr>
          <p:cNvPr id="12" name="Image 11">
            <a:extLst>
              <a:ext uri="{FF2B5EF4-FFF2-40B4-BE49-F238E27FC236}">
                <a16:creationId xmlns:a16="http://schemas.microsoft.com/office/drawing/2014/main" id="{F1F75FB9-D9BE-F130-83FF-7296A8187D06}"/>
              </a:ext>
            </a:extLst>
          </p:cNvPr>
          <p:cNvPicPr>
            <a:picLocks noChangeAspect="1"/>
          </p:cNvPicPr>
          <p:nvPr/>
        </p:nvPicPr>
        <p:blipFill rotWithShape="1">
          <a:blip r:embed="rId3"/>
          <a:srcRect t="3067" b="13512"/>
          <a:stretch/>
        </p:blipFill>
        <p:spPr>
          <a:xfrm>
            <a:off x="0" y="1285876"/>
            <a:ext cx="13716000" cy="7739848"/>
          </a:xfrm>
          <a:prstGeom prst="rect">
            <a:avLst/>
          </a:prstGeom>
        </p:spPr>
      </p:pic>
      <p:graphicFrame>
        <p:nvGraphicFramePr>
          <p:cNvPr id="5" name="Tableau 4">
            <a:extLst>
              <a:ext uri="{FF2B5EF4-FFF2-40B4-BE49-F238E27FC236}">
                <a16:creationId xmlns:a16="http://schemas.microsoft.com/office/drawing/2014/main" id="{E1119DE3-130F-2E20-D3BE-4802887DBA14}"/>
              </a:ext>
            </a:extLst>
          </p:cNvPr>
          <p:cNvGraphicFramePr>
            <a:graphicFrameLocks noGrp="1"/>
          </p:cNvGraphicFramePr>
          <p:nvPr/>
        </p:nvGraphicFramePr>
        <p:xfrm>
          <a:off x="185738" y="2271713"/>
          <a:ext cx="13344525" cy="6515100"/>
        </p:xfrm>
        <a:graphic>
          <a:graphicData uri="http://schemas.openxmlformats.org/drawingml/2006/table">
            <a:tbl>
              <a:tblPr firstRow="1" bandRow="1">
                <a:tableStyleId>{5940675A-B579-460E-94D1-54222C63F5DA}</a:tableStyleId>
              </a:tblPr>
              <a:tblGrid>
                <a:gridCol w="2728221">
                  <a:extLst>
                    <a:ext uri="{9D8B030D-6E8A-4147-A177-3AD203B41FA5}">
                      <a16:colId xmlns:a16="http://schemas.microsoft.com/office/drawing/2014/main" val="2904711255"/>
                    </a:ext>
                  </a:extLst>
                </a:gridCol>
                <a:gridCol w="10616304">
                  <a:extLst>
                    <a:ext uri="{9D8B030D-6E8A-4147-A177-3AD203B41FA5}">
                      <a16:colId xmlns:a16="http://schemas.microsoft.com/office/drawing/2014/main" val="3223922575"/>
                    </a:ext>
                  </a:extLst>
                </a:gridCol>
              </a:tblGrid>
              <a:tr h="812118">
                <a:tc gridSpan="2">
                  <a:txBody>
                    <a:bodyPr/>
                    <a:lstStyle/>
                    <a:p>
                      <a:pPr marL="0" marR="0" lvl="0" indent="0" algn="ctr" defTabSz="914400" rtl="1" eaLnBrk="1" fontAlgn="auto" latinLnBrk="0" hangingPunct="1">
                        <a:lnSpc>
                          <a:spcPct val="100000"/>
                        </a:lnSpc>
                        <a:spcBef>
                          <a:spcPts val="0"/>
                        </a:spcBef>
                        <a:spcAft>
                          <a:spcPts val="0"/>
                        </a:spcAft>
                        <a:buClrTx/>
                        <a:buSzTx/>
                        <a:buFont typeface="+mj-lt"/>
                        <a:buNone/>
                        <a:tabLst/>
                        <a:defRPr/>
                      </a:pPr>
                      <a:r>
                        <a:rPr lang="ar-MA" sz="3200" b="1" kern="1200" dirty="0">
                          <a:solidFill>
                            <a:schemeClr val="tx1"/>
                          </a:solidFill>
                          <a:latin typeface="+mn-lt"/>
                          <a:ea typeface="+mn-ea"/>
                          <a:cs typeface="+mj-cs"/>
                        </a:rPr>
                        <a:t>2) الممارسة الموجهة</a:t>
                      </a:r>
                      <a:endParaRPr lang="fr-MA" sz="3200" b="1" kern="1200" dirty="0">
                        <a:solidFill>
                          <a:schemeClr val="tx1"/>
                        </a:solidFill>
                        <a:latin typeface="+mn-lt"/>
                        <a:ea typeface="+mn-ea"/>
                        <a:cs typeface="+mj-cs"/>
                      </a:endParaRPr>
                    </a:p>
                  </a:txBody>
                  <a:tcPr marL="102870" marR="102870" marT="51435" marB="51435" anchor="ctr">
                    <a:solidFill>
                      <a:schemeClr val="accent6">
                        <a:lumMod val="40000"/>
                        <a:lumOff val="60000"/>
                      </a:schemeClr>
                    </a:solidFill>
                  </a:tcPr>
                </a:tc>
                <a:tc hMerge="1">
                  <a:txBody>
                    <a:bodyPr/>
                    <a:lstStyle/>
                    <a:p>
                      <a:endParaRPr lang="fr-FR"/>
                    </a:p>
                  </a:txBody>
                  <a:tcPr/>
                </a:tc>
                <a:extLst>
                  <a:ext uri="{0D108BD9-81ED-4DB2-BD59-A6C34878D82A}">
                    <a16:rowId xmlns:a16="http://schemas.microsoft.com/office/drawing/2014/main" val="338985755"/>
                  </a:ext>
                </a:extLst>
              </a:tr>
              <a:tr h="5702982">
                <a:tc>
                  <a:txBody>
                    <a:bodyPr/>
                    <a:lstStyle/>
                    <a:p>
                      <a:pPr algn="r" rtl="1"/>
                      <a:endParaRPr lang="fr-MA" sz="2300" dirty="0">
                        <a:cs typeface="+mj-cs"/>
                      </a:endParaRPr>
                    </a:p>
                  </a:txBody>
                  <a:tcPr marL="102870" marR="102870" marT="51435" marB="51435">
                    <a:lnR w="12700" cap="flat" cmpd="sng" algn="ctr">
                      <a:noFill/>
                      <a:prstDash val="solid"/>
                      <a:round/>
                      <a:headEnd type="none" w="med" len="med"/>
                      <a:tailEnd type="none" w="med" len="med"/>
                    </a:lnR>
                  </a:tcPr>
                </a:tc>
                <a:tc>
                  <a:txBody>
                    <a:bodyPr/>
                    <a:lstStyle/>
                    <a:p>
                      <a:pPr algn="just" rtl="1">
                        <a:lnSpc>
                          <a:spcPct val="150000"/>
                        </a:lnSpc>
                      </a:pPr>
                      <a:endParaRPr lang="ar-MA" sz="2300" dirty="0">
                        <a:cs typeface="+mj-cs"/>
                      </a:endParaRPr>
                    </a:p>
                  </a:txBody>
                  <a:tcPr marL="102870" marR="102870" marT="51435" marB="51435">
                    <a:lnL w="12700" cap="flat" cmpd="sng" algn="ctr">
                      <a:noFill/>
                      <a:prstDash val="solid"/>
                      <a:round/>
                      <a:headEnd type="none" w="med" len="med"/>
                      <a:tailEnd type="none" w="med" len="med"/>
                    </a:lnL>
                  </a:tcPr>
                </a:tc>
                <a:extLst>
                  <a:ext uri="{0D108BD9-81ED-4DB2-BD59-A6C34878D82A}">
                    <a16:rowId xmlns:a16="http://schemas.microsoft.com/office/drawing/2014/main" val="3445012868"/>
                  </a:ext>
                </a:extLst>
              </a:tr>
            </a:tbl>
          </a:graphicData>
        </a:graphic>
      </p:graphicFrame>
      <p:sp>
        <p:nvSpPr>
          <p:cNvPr id="2" name="TextBox 1">
            <a:extLst>
              <a:ext uri="{FF2B5EF4-FFF2-40B4-BE49-F238E27FC236}">
                <a16:creationId xmlns:a16="http://schemas.microsoft.com/office/drawing/2014/main" id="{8B6D91A2-AFD6-90DB-911A-5134C34B5D25}"/>
              </a:ext>
            </a:extLst>
          </p:cNvPr>
          <p:cNvSpPr txBox="1"/>
          <p:nvPr/>
        </p:nvSpPr>
        <p:spPr>
          <a:xfrm>
            <a:off x="3320461" y="3996765"/>
            <a:ext cx="9910981" cy="3782830"/>
          </a:xfrm>
          <a:prstGeom prst="rect">
            <a:avLst/>
          </a:prstGeom>
          <a:noFill/>
        </p:spPr>
        <p:txBody>
          <a:bodyPr wrap="square" rtlCol="0">
            <a:spAutoFit/>
          </a:bodyPr>
          <a:lstStyle/>
          <a:p>
            <a:pPr marL="321469" indent="-321469" algn="just" defTabSz="1028700" rtl="1">
              <a:lnSpc>
                <a:spcPct val="150000"/>
              </a:lnSpc>
              <a:spcBef>
                <a:spcPts val="248"/>
              </a:spcBef>
              <a:buClr>
                <a:srgbClr val="151616"/>
              </a:buClr>
              <a:buSzPts val="1200"/>
              <a:buFont typeface="Arial" panose="020B0604020202020204" pitchFamily="34" charset="0"/>
              <a:buChar char="•"/>
              <a:tabLst>
                <a:tab pos="1046559" algn="l"/>
                <a:tab pos="1047274" algn="l"/>
              </a:tabLst>
              <a:defRPr/>
            </a:pPr>
            <a:r>
              <a:rPr lang="ar-MA" sz="2700" b="1" dirty="0">
                <a:solidFill>
                  <a:prstClr val="black"/>
                </a:solidFill>
                <a:latin typeface="Dubai" panose="020B0503030403030204" pitchFamily="34" charset="-78"/>
                <a:cs typeface="Times New Roman" panose="02020603050405020304" pitchFamily="18" charset="0"/>
              </a:rPr>
              <a:t>يشجع المتعلمين على بلورة وضعيات أخرى، ويوظف المعداد الورقي لتقديمها.</a:t>
            </a:r>
          </a:p>
          <a:p>
            <a:pPr marL="321469" indent="-321469" algn="just" defTabSz="1028700" rtl="1">
              <a:lnSpc>
                <a:spcPct val="150000"/>
              </a:lnSpc>
              <a:spcBef>
                <a:spcPts val="248"/>
              </a:spcBef>
              <a:buClr>
                <a:srgbClr val="151616"/>
              </a:buClr>
              <a:buSzPts val="1200"/>
              <a:buFont typeface="Arial" panose="020B0604020202020204" pitchFamily="34" charset="0"/>
              <a:buChar char="•"/>
              <a:tabLst>
                <a:tab pos="1046559" algn="l"/>
                <a:tab pos="1047274" algn="l"/>
              </a:tabLst>
              <a:defRPr/>
            </a:pPr>
            <a:r>
              <a:rPr lang="ar-MA" sz="2700" b="1" dirty="0">
                <a:solidFill>
                  <a:prstClr val="black"/>
                </a:solidFill>
                <a:latin typeface="Dubai" panose="020B0503030403030204" pitchFamily="34" charset="-78"/>
                <a:cs typeface="Times New Roman" panose="02020603050405020304" pitchFamily="18" charset="0"/>
              </a:rPr>
              <a:t>يشجع المتعلمين على بلورة وضعيات أخرى يقدمون عبرها حدثا مرتبط بعدد، ويوظفون المعداد الورقي لتقديمها</a:t>
            </a:r>
            <a:r>
              <a:rPr lang="fr-FR" sz="2700" b="1" dirty="0">
                <a:solidFill>
                  <a:prstClr val="black"/>
                </a:solidFill>
                <a:latin typeface="Dubai" panose="020B0503030403030204" pitchFamily="34" charset="-78"/>
              </a:rPr>
              <a:t>.</a:t>
            </a:r>
            <a:endParaRPr lang="ar-MA" sz="2700" b="1" dirty="0">
              <a:solidFill>
                <a:prstClr val="black"/>
              </a:solidFill>
              <a:latin typeface="Dubai" panose="020B0503030403030204" pitchFamily="34" charset="-78"/>
              <a:cs typeface="Times New Roman" panose="02020603050405020304" pitchFamily="18" charset="0"/>
            </a:endParaRPr>
          </a:p>
          <a:p>
            <a:pPr algn="just" defTabSz="1028700" rtl="1">
              <a:lnSpc>
                <a:spcPct val="150000"/>
              </a:lnSpc>
              <a:defRPr/>
            </a:pPr>
            <a:r>
              <a:rPr lang="ar-MA" sz="2700" b="1" dirty="0">
                <a:solidFill>
                  <a:prstClr val="black"/>
                </a:solidFill>
                <a:latin typeface="Dubai" panose="020B0503030403030204" pitchFamily="34" charset="-78"/>
                <a:cs typeface="Times New Roman" panose="02020603050405020304" pitchFamily="18" charset="0"/>
              </a:rPr>
              <a:t>يطلب من متعلمين اثنين القيام للسبورة وتحديد العدد المطلوب منهم باستخدام المعداد الورقي</a:t>
            </a:r>
            <a:r>
              <a:rPr lang="ar-MA" sz="2250" b="1" dirty="0">
                <a:solidFill>
                  <a:prstClr val="black"/>
                </a:solidFill>
                <a:latin typeface="Dubai" panose="020B0503030403030204" pitchFamily="34" charset="-78"/>
                <a:cs typeface="Times New Roman" panose="02020603050405020304" pitchFamily="18" charset="0"/>
              </a:rPr>
              <a:t>. </a:t>
            </a:r>
            <a:endParaRPr lang="ar-MA" sz="2700" b="1" dirty="0">
              <a:solidFill>
                <a:prstClr val="black"/>
              </a:solidFill>
              <a:highlight>
                <a:srgbClr val="00FFFF"/>
              </a:highlight>
              <a:latin typeface="Dubai" panose="020B0503030403030204" pitchFamily="34" charset="-78"/>
              <a:cs typeface="Times New Roman" panose="02020603050405020304" pitchFamily="18" charset="0"/>
            </a:endParaRPr>
          </a:p>
          <a:p>
            <a:pPr algn="just" defTabSz="1028700" rtl="1">
              <a:lnSpc>
                <a:spcPct val="150000"/>
              </a:lnSpc>
              <a:defRPr/>
            </a:pPr>
            <a:endParaRPr lang="ar-MA" sz="2700" b="1" dirty="0">
              <a:solidFill>
                <a:prstClr val="black"/>
              </a:solidFill>
              <a:highlight>
                <a:srgbClr val="00FFFF"/>
              </a:highlight>
              <a:latin typeface="Dubai" panose="020B0503030403030204" pitchFamily="34" charset="-78"/>
              <a:cs typeface="Times New Roman" panose="02020603050405020304" pitchFamily="18" charset="0"/>
            </a:endParaRPr>
          </a:p>
        </p:txBody>
      </p:sp>
      <p:pic>
        <p:nvPicPr>
          <p:cNvPr id="13" name="Picture 9">
            <a:extLst>
              <a:ext uri="{FF2B5EF4-FFF2-40B4-BE49-F238E27FC236}">
                <a16:creationId xmlns:a16="http://schemas.microsoft.com/office/drawing/2014/main" id="{22FBC1DF-102E-B241-C898-EBE4E3B2EEB5}"/>
              </a:ext>
            </a:extLst>
          </p:cNvPr>
          <p:cNvPicPr>
            <a:picLocks noChangeAspect="1"/>
          </p:cNvPicPr>
          <p:nvPr/>
        </p:nvPicPr>
        <p:blipFill rotWithShape="1">
          <a:blip r:embed="rId4"/>
          <a:srcRect t="3696"/>
          <a:stretch/>
        </p:blipFill>
        <p:spPr>
          <a:xfrm rot="19832917">
            <a:off x="940090" y="4812751"/>
            <a:ext cx="2182335" cy="147818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6" name="Google Shape;146;p4">
            <a:extLst>
              <a:ext uri="{FF2B5EF4-FFF2-40B4-BE49-F238E27FC236}">
                <a16:creationId xmlns:a16="http://schemas.microsoft.com/office/drawing/2014/main" id="{9576A732-3F61-50D6-D10E-B17E154770D5}"/>
              </a:ext>
            </a:extLst>
          </p:cNvPr>
          <p:cNvSpPr txBox="1">
            <a:spLocks/>
          </p:cNvSpPr>
          <p:nvPr/>
        </p:nvSpPr>
        <p:spPr>
          <a:xfrm>
            <a:off x="1545218" y="1280522"/>
            <a:ext cx="9427582" cy="810000"/>
          </a:xfrm>
          <a:prstGeom prst="rect">
            <a:avLst/>
          </a:prstGeom>
          <a:solidFill>
            <a:srgbClr val="98ECD6"/>
          </a:solidFill>
          <a:ln w="19050">
            <a:noFill/>
          </a:ln>
        </p:spPr>
        <p:txBody>
          <a:bodyPr spcFirstLastPara="1" vert="horz" wrap="square" lIns="102853" tIns="51413" rIns="102853" bIns="51413" rtlCol="0" anchor="ctr" anchorCtr="0">
            <a:normAutofit/>
          </a:bodyPr>
          <a:lstStyle>
            <a:lvl1pPr lvl="0" algn="l" defTabSz="914400" rtl="0" eaLnBrk="1" latinLnBrk="0" hangingPunct="1">
              <a:lnSpc>
                <a:spcPct val="90000"/>
              </a:lnSpc>
              <a:spcBef>
                <a:spcPts val="0"/>
              </a:spcBef>
              <a:spcAft>
                <a:spcPts val="0"/>
              </a:spcAft>
              <a:buClr>
                <a:schemeClr val="dk1"/>
              </a:buClr>
              <a:buSzPts val="4267"/>
              <a:buFont typeface="Montserrat"/>
              <a:buNone/>
              <a:defRPr sz="4267" kern="1200">
                <a:solidFill>
                  <a:schemeClr val="tx1"/>
                </a:solidFill>
                <a:latin typeface="Montserrat"/>
                <a:ea typeface="Montserrat"/>
                <a:cs typeface="Montserrat"/>
                <a:sym typeface="Montserrat"/>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pPr algn="ctr" defTabSz="1028700" rtl="1">
              <a:buClr>
                <a:prstClr val="black"/>
              </a:buClr>
              <a:buSzPts val="4200"/>
              <a:defRPr/>
            </a:pPr>
            <a:r>
              <a:rPr lang="ar-MA" sz="4050" b="1" dirty="0">
                <a:solidFill>
                  <a:prstClr val="black"/>
                </a:solidFill>
                <a:latin typeface="29LT Bukra Regular" panose="020B0604020202020204" charset="-78"/>
                <a:cs typeface="+mj-cs"/>
                <a:sym typeface="Arial Black"/>
              </a:rPr>
              <a:t> المعداد الورقي</a:t>
            </a:r>
            <a:endParaRPr lang="ar-MA" sz="4050" b="1" dirty="0">
              <a:solidFill>
                <a:prstClr val="black"/>
              </a:solidFill>
              <a:latin typeface="29LT Bukra Regular" panose="020B0604020202020204" charset="-78"/>
              <a:ea typeface="Arial Black"/>
              <a:cs typeface="+mj-cs"/>
              <a:sym typeface="Arial Black"/>
            </a:endParaRPr>
          </a:p>
        </p:txBody>
      </p:sp>
    </p:spTree>
    <p:extLst>
      <p:ext uri="{BB962C8B-B14F-4D97-AF65-F5344CB8AC3E}">
        <p14:creationId xmlns:p14="http://schemas.microsoft.com/office/powerpoint/2010/main" val="161581265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EF84DB-06AD-D0E2-8538-3F09DE4C46F0}"/>
            </a:ext>
          </a:extLst>
        </p:cNvPr>
        <p:cNvGrpSpPr/>
        <p:nvPr/>
      </p:nvGrpSpPr>
      <p:grpSpPr>
        <a:xfrm>
          <a:off x="0" y="0"/>
          <a:ext cx="0" cy="0"/>
          <a:chOff x="0" y="0"/>
          <a:chExt cx="0" cy="0"/>
        </a:xfrm>
      </p:grpSpPr>
      <p:grpSp>
        <p:nvGrpSpPr>
          <p:cNvPr id="63" name="Group 3">
            <a:extLst>
              <a:ext uri="{FF2B5EF4-FFF2-40B4-BE49-F238E27FC236}">
                <a16:creationId xmlns:a16="http://schemas.microsoft.com/office/drawing/2014/main" id="{42A479B9-1E51-0CDC-D0FD-A0ABDBB8A8B9}"/>
              </a:ext>
            </a:extLst>
          </p:cNvPr>
          <p:cNvGrpSpPr/>
          <p:nvPr/>
        </p:nvGrpSpPr>
        <p:grpSpPr>
          <a:xfrm>
            <a:off x="381000" y="1032718"/>
            <a:ext cx="12877800" cy="8592471"/>
            <a:chOff x="0" y="-47625"/>
            <a:chExt cx="4025259" cy="2769996"/>
          </a:xfrm>
        </p:grpSpPr>
        <p:sp>
          <p:nvSpPr>
            <p:cNvPr id="64" name="Freeform 4">
              <a:extLst>
                <a:ext uri="{FF2B5EF4-FFF2-40B4-BE49-F238E27FC236}">
                  <a16:creationId xmlns:a16="http://schemas.microsoft.com/office/drawing/2014/main" id="{8509124B-B3EF-C3C9-3527-1B84F28A4803}"/>
                </a:ext>
              </a:extLst>
            </p:cNvPr>
            <p:cNvSpPr/>
            <p:nvPr/>
          </p:nvSpPr>
          <p:spPr>
            <a:xfrm>
              <a:off x="0" y="0"/>
              <a:ext cx="4025259" cy="2722371"/>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marL="0" algn="l" defTabSz="685834" rtl="0" eaLnBrk="1" latinLnBrk="0" hangingPunct="1">
                <a:defRPr/>
              </a:pPr>
              <a:endParaRPr lang="fr-MA" sz="1350" dirty="0">
                <a:solidFill>
                  <a:prstClr val="black"/>
                </a:solidFill>
                <a:latin typeface="Dosis" pitchFamily="2" charset="0"/>
              </a:endParaRPr>
            </a:p>
          </p:txBody>
        </p:sp>
        <p:sp>
          <p:nvSpPr>
            <p:cNvPr id="65" name="TextBox 5">
              <a:extLst>
                <a:ext uri="{FF2B5EF4-FFF2-40B4-BE49-F238E27FC236}">
                  <a16:creationId xmlns:a16="http://schemas.microsoft.com/office/drawing/2014/main" id="{A82DD1A0-755A-1D7D-A12E-FEF54DC8FAEE}"/>
                </a:ext>
              </a:extLst>
            </p:cNvPr>
            <p:cNvSpPr txBox="1"/>
            <p:nvPr/>
          </p:nvSpPr>
          <p:spPr>
            <a:xfrm>
              <a:off x="0" y="-47625"/>
              <a:ext cx="812800" cy="860425"/>
            </a:xfrm>
            <a:prstGeom prst="rect">
              <a:avLst/>
            </a:prstGeom>
          </p:spPr>
          <p:txBody>
            <a:bodyPr lIns="38101" tIns="38101" rIns="38101" bIns="38101" rtlCol="0" anchor="ctr"/>
            <a:lstStyle/>
            <a:p>
              <a:pPr marL="0" algn="ctr" defTabSz="685834" rtl="0" eaLnBrk="1" latinLnBrk="0" hangingPunct="1">
                <a:lnSpc>
                  <a:spcPts val="2409"/>
                </a:lnSpc>
                <a:defRPr/>
              </a:pPr>
              <a:endParaRPr sz="1350" dirty="0">
                <a:solidFill>
                  <a:prstClr val="black"/>
                </a:solidFill>
                <a:latin typeface="Dosis" pitchFamily="2" charset="0"/>
              </a:endParaRPr>
            </a:p>
          </p:txBody>
        </p:sp>
      </p:grpSp>
      <p:pic>
        <p:nvPicPr>
          <p:cNvPr id="21" name="Picture 9">
            <a:extLst>
              <a:ext uri="{FF2B5EF4-FFF2-40B4-BE49-F238E27FC236}">
                <a16:creationId xmlns:a16="http://schemas.microsoft.com/office/drawing/2014/main" id="{E8637596-C394-1397-F06A-F679DD396959}"/>
              </a:ext>
            </a:extLst>
          </p:cNvPr>
          <p:cNvPicPr>
            <a:picLocks noChangeAspect="1"/>
          </p:cNvPicPr>
          <p:nvPr/>
        </p:nvPicPr>
        <p:blipFill rotWithShape="1">
          <a:blip r:embed="rId2">
            <a:clrChange>
              <a:clrFrom>
                <a:srgbClr val="FFFFFF"/>
              </a:clrFrom>
              <a:clrTo>
                <a:srgbClr val="FFFFFF">
                  <a:alpha val="0"/>
                </a:srgbClr>
              </a:clrTo>
            </a:clrChange>
          </a:blip>
          <a:srcRect l="11025" t="14561" r="11389" b="14089"/>
          <a:stretch/>
        </p:blipFill>
        <p:spPr>
          <a:xfrm>
            <a:off x="1527773" y="2938983"/>
            <a:ext cx="1230172" cy="837429"/>
          </a:xfrm>
          <a:prstGeom prst="roundRect">
            <a:avLst/>
          </a:prstGeom>
        </p:spPr>
      </p:pic>
      <p:pic>
        <p:nvPicPr>
          <p:cNvPr id="50" name="Image 49">
            <a:extLst>
              <a:ext uri="{FF2B5EF4-FFF2-40B4-BE49-F238E27FC236}">
                <a16:creationId xmlns:a16="http://schemas.microsoft.com/office/drawing/2014/main" id="{927E24BF-7272-EB94-2CE2-EC5AE7740925}"/>
              </a:ext>
            </a:extLst>
          </p:cNvPr>
          <p:cNvPicPr>
            <a:picLocks noChangeAspect="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895899" y="6194573"/>
            <a:ext cx="1352710" cy="1126337"/>
          </a:xfrm>
          <a:prstGeom prst="rect">
            <a:avLst/>
          </a:prstGeom>
          <a:ln w="19050">
            <a:noFill/>
          </a:ln>
          <a:effectLst/>
        </p:spPr>
      </p:pic>
      <p:sp>
        <p:nvSpPr>
          <p:cNvPr id="54" name="Rectangle : coins arrondis 53">
            <a:extLst>
              <a:ext uri="{FF2B5EF4-FFF2-40B4-BE49-F238E27FC236}">
                <a16:creationId xmlns:a16="http://schemas.microsoft.com/office/drawing/2014/main" id="{13D2E406-4294-AAC3-1DF7-B1495FFE8262}"/>
              </a:ext>
            </a:extLst>
          </p:cNvPr>
          <p:cNvSpPr/>
          <p:nvPr/>
        </p:nvSpPr>
        <p:spPr>
          <a:xfrm>
            <a:off x="7378501" y="7467501"/>
            <a:ext cx="2465966"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MA" sz="2400" dirty="0">
                <a:solidFill>
                  <a:schemeClr val="tx1"/>
                </a:solidFill>
                <a:latin typeface="Microsoft Uighur" panose="02000000000000000000" pitchFamily="2" charset="-78"/>
                <a:cs typeface="Microsoft Uighur" panose="02000000000000000000" pitchFamily="2" charset="-78"/>
              </a:rPr>
              <a:t>أُحَضِّرُ لوازمي المدرسية قبل بداية الدرس.</a:t>
            </a:r>
          </a:p>
        </p:txBody>
      </p:sp>
      <p:sp>
        <p:nvSpPr>
          <p:cNvPr id="55" name="Rectangle : coins arrondis 54">
            <a:extLst>
              <a:ext uri="{FF2B5EF4-FFF2-40B4-BE49-F238E27FC236}">
                <a16:creationId xmlns:a16="http://schemas.microsoft.com/office/drawing/2014/main" id="{8704984A-15CC-E208-4178-77A3048880C5}"/>
              </a:ext>
            </a:extLst>
          </p:cNvPr>
          <p:cNvSpPr/>
          <p:nvPr/>
        </p:nvSpPr>
        <p:spPr>
          <a:xfrm>
            <a:off x="756409" y="4333477"/>
            <a:ext cx="2753893"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MA" sz="2400" dirty="0">
                <a:solidFill>
                  <a:schemeClr val="tx1"/>
                </a:solidFill>
                <a:latin typeface="Microsoft Uighur" panose="02000000000000000000" pitchFamily="2" charset="-78"/>
                <a:cs typeface="Microsoft Uighur" panose="02000000000000000000" pitchFamily="2" charset="-78"/>
              </a:rPr>
              <a:t>هذا النشاط مرتبط بتوظيف الألواح.</a:t>
            </a:r>
          </a:p>
        </p:txBody>
      </p:sp>
      <p:sp>
        <p:nvSpPr>
          <p:cNvPr id="57" name="Rectangle : coins arrondis 56">
            <a:extLst>
              <a:ext uri="{FF2B5EF4-FFF2-40B4-BE49-F238E27FC236}">
                <a16:creationId xmlns:a16="http://schemas.microsoft.com/office/drawing/2014/main" id="{064AD949-9DBB-B720-90F8-392CBDD40293}"/>
              </a:ext>
            </a:extLst>
          </p:cNvPr>
          <p:cNvSpPr/>
          <p:nvPr/>
        </p:nvSpPr>
        <p:spPr>
          <a:xfrm>
            <a:off x="3697297" y="686056"/>
            <a:ext cx="632140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402" rtl="1">
              <a:lnSpc>
                <a:spcPts val="3149"/>
              </a:lnSpc>
              <a:defRPr/>
            </a:pPr>
            <a:r>
              <a:rPr lang="ar-MA" sz="6000" b="1" dirty="0">
                <a:solidFill>
                  <a:srgbClr val="106585"/>
                </a:solidFill>
                <a:latin typeface="Microsoft Uighur" panose="02000000000000000000" pitchFamily="2" charset="-78"/>
                <a:cs typeface="Microsoft Uighur" panose="02000000000000000000" pitchFamily="2" charset="-78"/>
              </a:rPr>
              <a:t>أ</a:t>
            </a:r>
            <a:r>
              <a:rPr lang="ar-SA" sz="6000" b="1" dirty="0" err="1">
                <a:solidFill>
                  <a:srgbClr val="106585"/>
                </a:solidFill>
                <a:latin typeface="Microsoft Uighur" panose="02000000000000000000" pitchFamily="2" charset="-78"/>
                <a:cs typeface="Microsoft Uighur" panose="02000000000000000000" pitchFamily="2" charset="-78"/>
              </a:rPr>
              <a:t>يقونات</a:t>
            </a:r>
            <a:r>
              <a:rPr lang="ar-SA" sz="6000" b="1" dirty="0">
                <a:solidFill>
                  <a:srgbClr val="106585"/>
                </a:solidFill>
                <a:latin typeface="Microsoft Uighur" panose="02000000000000000000" pitchFamily="2" charset="-78"/>
                <a:cs typeface="Microsoft Uighur" panose="02000000000000000000" pitchFamily="2" charset="-78"/>
              </a:rPr>
              <a:t> توجيهية</a:t>
            </a:r>
            <a:endParaRPr lang="ar-MA" sz="6000" b="1" dirty="0">
              <a:solidFill>
                <a:srgbClr val="106585"/>
              </a:solidFill>
              <a:latin typeface="Microsoft Uighur" panose="02000000000000000000" pitchFamily="2" charset="-78"/>
              <a:cs typeface="Microsoft Uighur" panose="02000000000000000000" pitchFamily="2" charset="-78"/>
            </a:endParaRPr>
          </a:p>
        </p:txBody>
      </p:sp>
      <p:sp>
        <p:nvSpPr>
          <p:cNvPr id="58" name="Rectangle : coins arrondis 57">
            <a:extLst>
              <a:ext uri="{FF2B5EF4-FFF2-40B4-BE49-F238E27FC236}">
                <a16:creationId xmlns:a16="http://schemas.microsoft.com/office/drawing/2014/main" id="{C4AB50BB-AA32-F141-F9B7-20E1979DE5A1}"/>
              </a:ext>
            </a:extLst>
          </p:cNvPr>
          <p:cNvSpPr/>
          <p:nvPr/>
        </p:nvSpPr>
        <p:spPr>
          <a:xfrm>
            <a:off x="10278672" y="7465564"/>
            <a:ext cx="266908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MA" sz="2400" dirty="0">
                <a:solidFill>
                  <a:schemeClr val="tx1"/>
                </a:solidFill>
                <a:latin typeface="Microsoft Uighur" panose="02000000000000000000" pitchFamily="2" charset="-78"/>
                <a:cs typeface="Microsoft Uighur" panose="02000000000000000000" pitchFamily="2" charset="-78"/>
              </a:rPr>
              <a:t>العمل في مجموعات صغرى</a:t>
            </a:r>
          </a:p>
        </p:txBody>
      </p:sp>
      <p:sp>
        <p:nvSpPr>
          <p:cNvPr id="60" name="Rectangle : coins arrondis 59">
            <a:extLst>
              <a:ext uri="{FF2B5EF4-FFF2-40B4-BE49-F238E27FC236}">
                <a16:creationId xmlns:a16="http://schemas.microsoft.com/office/drawing/2014/main" id="{FD8E8CA7-79EC-DEC9-E66B-F694CED8EC6C}"/>
              </a:ext>
            </a:extLst>
          </p:cNvPr>
          <p:cNvSpPr/>
          <p:nvPr/>
        </p:nvSpPr>
        <p:spPr>
          <a:xfrm>
            <a:off x="4137182" y="7480201"/>
            <a:ext cx="2465966"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1"/>
            <a:r>
              <a:rPr lang="ar-MA" sz="2400" dirty="0">
                <a:solidFill>
                  <a:schemeClr val="tx1"/>
                </a:solidFill>
                <a:latin typeface="Microsoft Uighur" panose="02000000000000000000" pitchFamily="2" charset="-78"/>
                <a:cs typeface="Microsoft Uighur" panose="02000000000000000000" pitchFamily="2" charset="-78"/>
              </a:rPr>
              <a:t>أصغي إلى أستاذي </a:t>
            </a:r>
            <a:r>
              <a:rPr lang="ar-SA" sz="2400" dirty="0">
                <a:solidFill>
                  <a:schemeClr val="tx1"/>
                </a:solidFill>
                <a:latin typeface="Microsoft Uighur" panose="02000000000000000000" pitchFamily="2" charset="-78"/>
                <a:cs typeface="Microsoft Uighur" panose="02000000000000000000" pitchFamily="2" charset="-78"/>
              </a:rPr>
              <a:t>وأطلب الإذن للحديث</a:t>
            </a:r>
            <a:endParaRPr lang="ar-MA" sz="2400" dirty="0">
              <a:solidFill>
                <a:schemeClr val="tx1"/>
              </a:solidFill>
              <a:latin typeface="Microsoft Uighur" panose="02000000000000000000" pitchFamily="2" charset="-78"/>
              <a:cs typeface="Microsoft Uighur" panose="02000000000000000000" pitchFamily="2" charset="-78"/>
            </a:endParaRPr>
          </a:p>
        </p:txBody>
      </p:sp>
      <p:sp>
        <p:nvSpPr>
          <p:cNvPr id="61" name="Rectangle : coins arrondis 60">
            <a:extLst>
              <a:ext uri="{FF2B5EF4-FFF2-40B4-BE49-F238E27FC236}">
                <a16:creationId xmlns:a16="http://schemas.microsoft.com/office/drawing/2014/main" id="{C47B9907-8600-4C75-1F0C-46C331DA9833}"/>
              </a:ext>
            </a:extLst>
          </p:cNvPr>
          <p:cNvSpPr/>
          <p:nvPr/>
        </p:nvSpPr>
        <p:spPr>
          <a:xfrm>
            <a:off x="928411" y="7427835"/>
            <a:ext cx="2465966"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MA" sz="2400" dirty="0">
                <a:solidFill>
                  <a:schemeClr val="tx1"/>
                </a:solidFill>
                <a:latin typeface="Microsoft Uighur" panose="02000000000000000000" pitchFamily="2" charset="-78"/>
                <a:cs typeface="Microsoft Uighur" panose="02000000000000000000" pitchFamily="2" charset="-78"/>
              </a:rPr>
              <a:t>عمل فردي على الكراسة</a:t>
            </a:r>
          </a:p>
        </p:txBody>
      </p:sp>
      <p:sp>
        <p:nvSpPr>
          <p:cNvPr id="3" name="Rectangle : coins arrondis 2">
            <a:extLst>
              <a:ext uri="{FF2B5EF4-FFF2-40B4-BE49-F238E27FC236}">
                <a16:creationId xmlns:a16="http://schemas.microsoft.com/office/drawing/2014/main" id="{38AB892B-C7B3-FB88-F04B-592CEF6B3D3C}"/>
              </a:ext>
            </a:extLst>
          </p:cNvPr>
          <p:cNvSpPr/>
          <p:nvPr/>
        </p:nvSpPr>
        <p:spPr>
          <a:xfrm>
            <a:off x="10278672" y="4269509"/>
            <a:ext cx="266908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MA" sz="2400" b="1" dirty="0">
                <a:solidFill>
                  <a:schemeClr val="tx1"/>
                </a:solidFill>
                <a:latin typeface="Microsoft Uighur" panose="02000000000000000000" pitchFamily="2" charset="-78"/>
                <a:cs typeface="Microsoft Uighur" panose="02000000000000000000" pitchFamily="2" charset="-78"/>
              </a:rPr>
              <a:t>العمل الثنائي</a:t>
            </a:r>
          </a:p>
        </p:txBody>
      </p:sp>
      <p:sp>
        <p:nvSpPr>
          <p:cNvPr id="4" name="Rectangle : coins arrondis 3">
            <a:extLst>
              <a:ext uri="{FF2B5EF4-FFF2-40B4-BE49-F238E27FC236}">
                <a16:creationId xmlns:a16="http://schemas.microsoft.com/office/drawing/2014/main" id="{35DAE910-5307-856B-4867-467E3F06A973}"/>
              </a:ext>
            </a:extLst>
          </p:cNvPr>
          <p:cNvSpPr/>
          <p:nvPr/>
        </p:nvSpPr>
        <p:spPr>
          <a:xfrm>
            <a:off x="7237712" y="4269509"/>
            <a:ext cx="266908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MA" sz="2400" dirty="0">
                <a:solidFill>
                  <a:schemeClr val="tx1"/>
                </a:solidFill>
                <a:latin typeface="Microsoft Uighur" panose="02000000000000000000" pitchFamily="2" charset="-78"/>
                <a:cs typeface="Microsoft Uighur" panose="02000000000000000000" pitchFamily="2" charset="-78"/>
              </a:rPr>
              <a:t>العمل الجماعي</a:t>
            </a:r>
          </a:p>
        </p:txBody>
      </p:sp>
      <p:sp>
        <p:nvSpPr>
          <p:cNvPr id="5" name="Rectangle : coins arrondis 4">
            <a:extLst>
              <a:ext uri="{FF2B5EF4-FFF2-40B4-BE49-F238E27FC236}">
                <a16:creationId xmlns:a16="http://schemas.microsoft.com/office/drawing/2014/main" id="{D988295E-C24B-000C-2625-14383338A38E}"/>
              </a:ext>
            </a:extLst>
          </p:cNvPr>
          <p:cNvSpPr/>
          <p:nvPr/>
        </p:nvSpPr>
        <p:spPr>
          <a:xfrm>
            <a:off x="4039464" y="4269508"/>
            <a:ext cx="266908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1"/>
            <a:r>
              <a:rPr lang="ar-MA" sz="2400" dirty="0">
                <a:solidFill>
                  <a:schemeClr val="tx1"/>
                </a:solidFill>
                <a:latin typeface="Microsoft Uighur" panose="02000000000000000000" pitchFamily="2" charset="-78"/>
                <a:cs typeface="Microsoft Uighur" panose="02000000000000000000" pitchFamily="2" charset="-78"/>
              </a:rPr>
              <a:t>المناولة والألعاب</a:t>
            </a:r>
          </a:p>
        </p:txBody>
      </p:sp>
      <p:pic>
        <p:nvPicPr>
          <p:cNvPr id="14" name="Image 13" descr="Une image contenant Dessin animé, sourire, habits, clipart&#10;&#10;Le contenu généré par l’IA peut être incorrect.">
            <a:extLst>
              <a:ext uri="{FF2B5EF4-FFF2-40B4-BE49-F238E27FC236}">
                <a16:creationId xmlns:a16="http://schemas.microsoft.com/office/drawing/2014/main" id="{81666E33-1845-4FAC-D622-D59D3D274D0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637745" y="5944457"/>
            <a:ext cx="1950937" cy="1300625"/>
          </a:xfrm>
          <a:prstGeom prst="rect">
            <a:avLst/>
          </a:prstGeom>
        </p:spPr>
      </p:pic>
      <p:pic>
        <p:nvPicPr>
          <p:cNvPr id="13" name="Image 12" descr="Une image contenant Dessin animé, dessin humoristique, habits, garçon&#10;&#10;Le contenu généré par l’IA peut être incorrect.">
            <a:extLst>
              <a:ext uri="{FF2B5EF4-FFF2-40B4-BE49-F238E27FC236}">
                <a16:creationId xmlns:a16="http://schemas.microsoft.com/office/drawing/2014/main" id="{E0445D5A-BE39-21F2-BD64-3C8A80EF9A13}"/>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395413" y="2779360"/>
            <a:ext cx="2208239" cy="1472159"/>
          </a:xfrm>
          <a:prstGeom prst="rect">
            <a:avLst/>
          </a:prstGeom>
        </p:spPr>
      </p:pic>
      <p:pic>
        <p:nvPicPr>
          <p:cNvPr id="2" name="Image 1" descr="Une image contenant dessin humoristique, Dessin animé, Visage humain, Animation&#10;&#10;Le contenu généré par l’IA peut être incorrect.">
            <a:extLst>
              <a:ext uri="{FF2B5EF4-FFF2-40B4-BE49-F238E27FC236}">
                <a16:creationId xmlns:a16="http://schemas.microsoft.com/office/drawing/2014/main" id="{FFE7F168-B3CE-A757-9679-1696EB2AB16E}"/>
              </a:ext>
            </a:extLst>
          </p:cNvPr>
          <p:cNvPicPr>
            <a:picLocks noChangeAspect="1"/>
          </p:cNvPicPr>
          <p:nvPr/>
        </p:nvPicPr>
        <p:blipFill>
          <a:blip r:embed="rId6">
            <a:extLst>
              <a:ext uri="{28A0092B-C50C-407E-A947-70E740481C1C}">
                <a14:useLocalDpi xmlns:a14="http://schemas.microsoft.com/office/drawing/2010/main" val="0"/>
              </a:ext>
            </a:extLst>
          </a:blip>
          <a:srcRect l="38235" t="-3582" r="38235" b="53507"/>
          <a:stretch>
            <a:fillRect/>
          </a:stretch>
        </p:blipFill>
        <p:spPr>
          <a:xfrm>
            <a:off x="4627569" y="5616116"/>
            <a:ext cx="1485191" cy="1786534"/>
          </a:xfrm>
          <a:prstGeom prst="rect">
            <a:avLst/>
          </a:prstGeom>
        </p:spPr>
      </p:pic>
      <p:pic>
        <p:nvPicPr>
          <p:cNvPr id="11" name="Image 10" descr="Une image contenant dessin humoristique, Dessin animé, Visage humain, Animation&#10;&#10;Le contenu généré par l’IA peut être incorrect.">
            <a:extLst>
              <a:ext uri="{FF2B5EF4-FFF2-40B4-BE49-F238E27FC236}">
                <a16:creationId xmlns:a16="http://schemas.microsoft.com/office/drawing/2014/main" id="{131F484B-F010-BF22-F5A8-86957C6E5B19}"/>
              </a:ext>
            </a:extLst>
          </p:cNvPr>
          <p:cNvPicPr>
            <a:picLocks noChangeAspect="1"/>
          </p:cNvPicPr>
          <p:nvPr/>
        </p:nvPicPr>
        <p:blipFill>
          <a:blip r:embed="rId6">
            <a:extLst>
              <a:ext uri="{28A0092B-C50C-407E-A947-70E740481C1C}">
                <a14:useLocalDpi xmlns:a14="http://schemas.microsoft.com/office/drawing/2010/main" val="0"/>
              </a:ext>
            </a:extLst>
          </a:blip>
          <a:srcRect l="61185" t="-3582" r="15285" b="53507"/>
          <a:stretch>
            <a:fillRect/>
          </a:stretch>
        </p:blipFill>
        <p:spPr>
          <a:xfrm>
            <a:off x="1418798" y="5614358"/>
            <a:ext cx="1485191" cy="1786534"/>
          </a:xfrm>
          <a:prstGeom prst="rect">
            <a:avLst/>
          </a:prstGeom>
        </p:spPr>
      </p:pic>
      <p:pic>
        <p:nvPicPr>
          <p:cNvPr id="7" name="Image 6" descr="Une image contenant figurine, jouet, dessin humoristique, intérieur&#10;&#10;Le contenu généré par l’IA peut être incorrect.">
            <a:extLst>
              <a:ext uri="{FF2B5EF4-FFF2-40B4-BE49-F238E27FC236}">
                <a16:creationId xmlns:a16="http://schemas.microsoft.com/office/drawing/2014/main" id="{D3A0B0A2-B2AA-E89A-8725-9FBF42CE2C46}"/>
              </a:ext>
            </a:extLst>
          </p:cNvPr>
          <p:cNvPicPr>
            <a:picLocks noChangeAspect="1"/>
          </p:cNvPicPr>
          <p:nvPr/>
        </p:nvPicPr>
        <p:blipFill>
          <a:blip r:embed="rId7">
            <a:extLst>
              <a:ext uri="{28A0092B-C50C-407E-A947-70E740481C1C}">
                <a14:useLocalDpi xmlns:a14="http://schemas.microsoft.com/office/drawing/2010/main" val="0"/>
              </a:ext>
            </a:extLst>
          </a:blip>
          <a:srcRect l="66544" t="4977" b="57898"/>
          <a:stretch>
            <a:fillRect/>
          </a:stretch>
        </p:blipFill>
        <p:spPr>
          <a:xfrm>
            <a:off x="10270922" y="2528356"/>
            <a:ext cx="2600348" cy="1630912"/>
          </a:xfrm>
          <a:prstGeom prst="rect">
            <a:avLst/>
          </a:prstGeom>
        </p:spPr>
      </p:pic>
      <p:pic>
        <p:nvPicPr>
          <p:cNvPr id="6" name="Image 5" descr="Une image contenant dessin humoristique, habits, Dessin animé, garçon&#10;&#10;Le contenu généré par l’IA peut être incorrect.">
            <a:extLst>
              <a:ext uri="{FF2B5EF4-FFF2-40B4-BE49-F238E27FC236}">
                <a16:creationId xmlns:a16="http://schemas.microsoft.com/office/drawing/2014/main" id="{20D284E5-CDEA-B60D-C120-1EEB56BAB4AE}"/>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4172309" y="2888952"/>
            <a:ext cx="2216800" cy="1252974"/>
          </a:xfrm>
          <a:prstGeom prst="rect">
            <a:avLst/>
          </a:prstGeom>
        </p:spPr>
      </p:pic>
    </p:spTree>
    <p:extLst>
      <p:ext uri="{BB962C8B-B14F-4D97-AF65-F5344CB8AC3E}">
        <p14:creationId xmlns:p14="http://schemas.microsoft.com/office/powerpoint/2010/main" val="263529675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AC6B37-70F5-CA89-DACD-F50D1B21FA42}"/>
            </a:ext>
          </a:extLst>
        </p:cNvPr>
        <p:cNvGrpSpPr/>
        <p:nvPr/>
      </p:nvGrpSpPr>
      <p:grpSpPr>
        <a:xfrm>
          <a:off x="0" y="0"/>
          <a:ext cx="0" cy="0"/>
          <a:chOff x="0" y="0"/>
          <a:chExt cx="0" cy="0"/>
        </a:xfrm>
      </p:grpSpPr>
      <p:sp>
        <p:nvSpPr>
          <p:cNvPr id="4" name="Rectangle : coins arrondis 3">
            <a:extLst>
              <a:ext uri="{FF2B5EF4-FFF2-40B4-BE49-F238E27FC236}">
                <a16:creationId xmlns:a16="http://schemas.microsoft.com/office/drawing/2014/main" id="{A48CF0C1-5897-D319-D75E-74C83B9C4A5B}"/>
              </a:ext>
            </a:extLst>
          </p:cNvPr>
          <p:cNvSpPr/>
          <p:nvPr/>
        </p:nvSpPr>
        <p:spPr>
          <a:xfrm>
            <a:off x="3697297" y="461162"/>
            <a:ext cx="632140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spcAft>
                <a:spcPts val="900"/>
              </a:spcAft>
              <a:defRPr/>
            </a:pPr>
            <a:endParaRPr lang="fr-FR" b="1" dirty="0">
              <a:solidFill>
                <a:srgbClr val="FFC000"/>
              </a:solidFill>
              <a:latin typeface="Microsoft Uighur" panose="02000000000000000000" pitchFamily="2" charset="-78"/>
              <a:cs typeface="Microsoft Uighur" panose="02000000000000000000" pitchFamily="2" charset="-78"/>
            </a:endParaRPr>
          </a:p>
        </p:txBody>
      </p:sp>
      <p:sp>
        <p:nvSpPr>
          <p:cNvPr id="6" name="TextBox 6">
            <a:extLst>
              <a:ext uri="{FF2B5EF4-FFF2-40B4-BE49-F238E27FC236}">
                <a16:creationId xmlns:a16="http://schemas.microsoft.com/office/drawing/2014/main" id="{FF15BF23-3869-E8B1-177C-63216BBF61D5}"/>
              </a:ext>
            </a:extLst>
          </p:cNvPr>
          <p:cNvSpPr txBox="1"/>
          <p:nvPr/>
        </p:nvSpPr>
        <p:spPr>
          <a:xfrm>
            <a:off x="3914775" y="461162"/>
            <a:ext cx="5886448" cy="1054135"/>
          </a:xfrm>
          <a:prstGeom prst="rect">
            <a:avLst/>
          </a:prstGeom>
        </p:spPr>
        <p:txBody>
          <a:bodyPr wrap="square" lIns="0" tIns="0" rIns="0" bIns="0" rtlCol="0" anchor="t">
            <a:spAutoFit/>
          </a:bodyPr>
          <a:lstStyle/>
          <a:p>
            <a:pPr algn="ctr" defTabSz="685834">
              <a:lnSpc>
                <a:spcPts val="7868"/>
              </a:lnSpc>
            </a:pPr>
            <a:r>
              <a:rPr lang="ar-MA" sz="7200" b="1" dirty="0">
                <a:solidFill>
                  <a:srgbClr val="01070A"/>
                </a:solidFill>
                <a:latin typeface="Microsoft Uighur" panose="02000000000000000000" pitchFamily="2" charset="-78"/>
                <a:cs typeface="Microsoft Uighur" panose="02000000000000000000" pitchFamily="2" charset="-78"/>
              </a:rPr>
              <a:t>مراقبة الواجبات المنزلية</a:t>
            </a:r>
          </a:p>
        </p:txBody>
      </p:sp>
      <p:pic>
        <p:nvPicPr>
          <p:cNvPr id="18" name="Image 17" descr="Une image contenant capture d’écran, ligne, Graphique, conception&#10;&#10;Le contenu généré par l’IA peut être incorrect.">
            <a:extLst>
              <a:ext uri="{FF2B5EF4-FFF2-40B4-BE49-F238E27FC236}">
                <a16:creationId xmlns:a16="http://schemas.microsoft.com/office/drawing/2014/main" id="{AE91294E-1BEC-2866-DE6C-B3347283774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1000" y="7886700"/>
            <a:ext cx="2590800" cy="2590800"/>
          </a:xfrm>
          <a:prstGeom prst="rect">
            <a:avLst/>
          </a:prstGeom>
        </p:spPr>
      </p:pic>
      <p:pic>
        <p:nvPicPr>
          <p:cNvPr id="5" name="Image 4" descr="Une image contenant Graphique, Caractère coloré, graphisme, Police&#10;&#10;Le contenu généré par l’IA peut être incorrect.">
            <a:extLst>
              <a:ext uri="{FF2B5EF4-FFF2-40B4-BE49-F238E27FC236}">
                <a16:creationId xmlns:a16="http://schemas.microsoft.com/office/drawing/2014/main" id="{86AA50DB-1462-9501-AFA6-2CBB6EB9716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681786" y="8163886"/>
            <a:ext cx="2313613" cy="2313613"/>
          </a:xfrm>
          <a:prstGeom prst="rect">
            <a:avLst/>
          </a:prstGeom>
        </p:spPr>
      </p:pic>
      <p:pic>
        <p:nvPicPr>
          <p:cNvPr id="8" name="Image 7" descr="Une image contenant Dessin d’enfant, garçon, dessin, personne&#10;&#10;Le contenu généré par l’IA peut être incorrect.">
            <a:extLst>
              <a:ext uri="{FF2B5EF4-FFF2-40B4-BE49-F238E27FC236}">
                <a16:creationId xmlns:a16="http://schemas.microsoft.com/office/drawing/2014/main" id="{3A13E973-29E0-A04E-7D51-DB8AE8CC994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430120" y="2552700"/>
            <a:ext cx="6855757" cy="3874993"/>
          </a:xfrm>
          <a:prstGeom prst="rect">
            <a:avLst/>
          </a:prstGeom>
        </p:spPr>
      </p:pic>
      <p:sp>
        <p:nvSpPr>
          <p:cNvPr id="2" name="Rectangle : coins arrondis 1">
            <a:extLst>
              <a:ext uri="{FF2B5EF4-FFF2-40B4-BE49-F238E27FC236}">
                <a16:creationId xmlns:a16="http://schemas.microsoft.com/office/drawing/2014/main" id="{73533A97-8D83-4F62-6FEF-9A4B05965852}"/>
              </a:ext>
            </a:extLst>
          </p:cNvPr>
          <p:cNvSpPr/>
          <p:nvPr/>
        </p:nvSpPr>
        <p:spPr>
          <a:xfrm>
            <a:off x="2895601" y="6545627"/>
            <a:ext cx="7924800" cy="1629237"/>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spcAft>
                <a:spcPts val="900"/>
              </a:spcAft>
              <a:defRPr/>
            </a:pPr>
            <a:r>
              <a:rPr lang="ar-SA" sz="4000" b="1" dirty="0">
                <a:solidFill>
                  <a:srgbClr val="C00000"/>
                </a:solidFill>
                <a:latin typeface="Microsoft Uighur" panose="02000000000000000000" pitchFamily="2" charset="-78"/>
                <a:cs typeface="Microsoft Uighur" panose="02000000000000000000" pitchFamily="2" charset="-78"/>
              </a:rPr>
              <a:t>ي</a:t>
            </a:r>
            <a:r>
              <a:rPr lang="ar-MA" sz="4000" b="1" dirty="0">
                <a:solidFill>
                  <a:srgbClr val="C00000"/>
                </a:solidFill>
                <a:latin typeface="Microsoft Uighur" panose="02000000000000000000" pitchFamily="2" charset="-78"/>
                <a:cs typeface="Microsoft Uighur" panose="02000000000000000000" pitchFamily="2" charset="-78"/>
              </a:rPr>
              <a:t>راقب الأستاذ إنجازات</a:t>
            </a:r>
            <a:r>
              <a:rPr lang="ar-SA" sz="4000" b="1" dirty="0">
                <a:solidFill>
                  <a:srgbClr val="C00000"/>
                </a:solidFill>
                <a:latin typeface="Microsoft Uighur" panose="02000000000000000000" pitchFamily="2" charset="-78"/>
                <a:cs typeface="Microsoft Uighur" panose="02000000000000000000" pitchFamily="2" charset="-78"/>
              </a:rPr>
              <a:t> المتعلم</a:t>
            </a:r>
            <a:r>
              <a:rPr lang="ar-MA" sz="4000" b="1" dirty="0">
                <a:solidFill>
                  <a:srgbClr val="C00000"/>
                </a:solidFill>
                <a:latin typeface="Microsoft Uighur" panose="02000000000000000000" pitchFamily="2" charset="-78"/>
                <a:cs typeface="Microsoft Uighur" panose="02000000000000000000" pitchFamily="2" charset="-78"/>
              </a:rPr>
              <a:t>ي</a:t>
            </a:r>
            <a:r>
              <a:rPr lang="ar-SA" sz="4000" b="1" dirty="0">
                <a:solidFill>
                  <a:srgbClr val="C00000"/>
                </a:solidFill>
                <a:latin typeface="Microsoft Uighur" panose="02000000000000000000" pitchFamily="2" charset="-78"/>
                <a:cs typeface="Microsoft Uighur" panose="02000000000000000000" pitchFamily="2" charset="-78"/>
              </a:rPr>
              <a:t>ن </a:t>
            </a:r>
            <a:r>
              <a:rPr lang="ar-MA" sz="4000" b="1" dirty="0">
                <a:solidFill>
                  <a:srgbClr val="C00000"/>
                </a:solidFill>
                <a:latin typeface="Microsoft Uighur" panose="02000000000000000000" pitchFamily="2" charset="-78"/>
                <a:cs typeface="Microsoft Uighur" panose="02000000000000000000" pitchFamily="2" charset="-78"/>
              </a:rPr>
              <a:t>قبل </a:t>
            </a:r>
            <a:r>
              <a:rPr lang="ar-SA" sz="4000" b="1" dirty="0">
                <a:solidFill>
                  <a:srgbClr val="C00000"/>
                </a:solidFill>
                <a:latin typeface="Microsoft Uighur" panose="02000000000000000000" pitchFamily="2" charset="-78"/>
                <a:cs typeface="Microsoft Uighur" panose="02000000000000000000" pitchFamily="2" charset="-78"/>
              </a:rPr>
              <a:t>بداية الحصة</a:t>
            </a:r>
            <a:endParaRPr lang="fr-FR" sz="4000" b="1" dirty="0">
              <a:solidFill>
                <a:srgbClr val="C00000"/>
              </a:solidFill>
              <a:latin typeface="Microsoft Uighur" panose="02000000000000000000" pitchFamily="2" charset="-78"/>
              <a:cs typeface="Microsoft Uighur" panose="02000000000000000000" pitchFamily="2" charset="-78"/>
            </a:endParaRPr>
          </a:p>
        </p:txBody>
      </p:sp>
    </p:spTree>
    <p:extLst>
      <p:ext uri="{BB962C8B-B14F-4D97-AF65-F5344CB8AC3E}">
        <p14:creationId xmlns:p14="http://schemas.microsoft.com/office/powerpoint/2010/main" val="5997593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fade">
                                      <p:cBhvr>
                                        <p:cTn id="14" dur="1000"/>
                                        <p:tgtEl>
                                          <p:spTgt spid="2"/>
                                        </p:tgtEl>
                                      </p:cBhvr>
                                    </p:animEffect>
                                    <p:anim calcmode="lin" valueType="num">
                                      <p:cBhvr>
                                        <p:cTn id="15" dur="1000" fill="hold"/>
                                        <p:tgtEl>
                                          <p:spTgt spid="2"/>
                                        </p:tgtEl>
                                        <p:attrNameLst>
                                          <p:attrName>ppt_x</p:attrName>
                                        </p:attrNameLst>
                                      </p:cBhvr>
                                      <p:tavLst>
                                        <p:tav tm="0">
                                          <p:val>
                                            <p:strVal val="#ppt_x"/>
                                          </p:val>
                                        </p:tav>
                                        <p:tav tm="100000">
                                          <p:val>
                                            <p:strVal val="#ppt_x"/>
                                          </p:val>
                                        </p:tav>
                                      </p:tavLst>
                                    </p:anim>
                                    <p:anim calcmode="lin" valueType="num">
                                      <p:cBhvr>
                                        <p:cTn id="16"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2"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B7F9126F-A8C1-7A04-538F-2484106AB90E}"/>
              </a:ext>
            </a:extLst>
          </p:cNvPr>
          <p:cNvSpPr/>
          <p:nvPr/>
        </p:nvSpPr>
        <p:spPr>
          <a:xfrm>
            <a:off x="-1" y="1537966"/>
            <a:ext cx="13716001" cy="8749033"/>
          </a:xfrm>
          <a:prstGeom prst="rect">
            <a:avLst/>
          </a:prstGeom>
          <a:solidFill>
            <a:srgbClr val="7ACFB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65588AC0-8CB1-8658-4D37-61A796B2B6B8}"/>
              </a:ext>
            </a:extLst>
          </p:cNvPr>
          <p:cNvSpPr/>
          <p:nvPr/>
        </p:nvSpPr>
        <p:spPr>
          <a:xfrm>
            <a:off x="275852" y="1835782"/>
            <a:ext cx="13164293" cy="81534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8A94F5EB-87AD-70CE-B48B-ED0C63D7F57E}"/>
              </a:ext>
            </a:extLst>
          </p:cNvPr>
          <p:cNvSpPr/>
          <p:nvPr/>
        </p:nvSpPr>
        <p:spPr>
          <a:xfrm>
            <a:off x="-1" y="644347"/>
            <a:ext cx="13716001" cy="847642"/>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5FEA8EFC-9451-1CF0-7EE9-1E271F19F8D4}"/>
              </a:ext>
            </a:extLst>
          </p:cNvPr>
          <p:cNvSpPr txBox="1"/>
          <p:nvPr/>
        </p:nvSpPr>
        <p:spPr>
          <a:xfrm>
            <a:off x="2438400" y="838201"/>
            <a:ext cx="10534617" cy="584775"/>
          </a:xfrm>
          <a:prstGeom prst="rect">
            <a:avLst/>
          </a:prstGeom>
          <a:noFill/>
        </p:spPr>
        <p:txBody>
          <a:bodyPr wrap="square" rtlCol="0">
            <a:spAutoFit/>
          </a:bodyPr>
          <a:lstStyle/>
          <a:p>
            <a:pPr algn="r" defTabSz="685834" rtl="1"/>
            <a:r>
              <a:rPr lang="fr-FR" sz="3200" dirty="0">
                <a:solidFill>
                  <a:prstClr val="white">
                    <a:lumMod val="65000"/>
                  </a:prstClr>
                </a:solidFill>
                <a:latin typeface="Microsoft Uighur" panose="02000000000000000000" pitchFamily="2" charset="-78"/>
                <a:cs typeface="Microsoft Uighur" panose="02000000000000000000" pitchFamily="2" charset="-78"/>
              </a:rPr>
              <a:t>         </a:t>
            </a:r>
            <a:r>
              <a:rPr lang="ar-MA" sz="3200" dirty="0">
                <a:solidFill>
                  <a:prstClr val="white">
                    <a:lumMod val="65000"/>
                  </a:prstClr>
                </a:solidFill>
                <a:latin typeface="Microsoft Uighur" panose="02000000000000000000" pitchFamily="2" charset="-78"/>
                <a:cs typeface="Microsoft Uighur" panose="02000000000000000000" pitchFamily="2" charset="-78"/>
              </a:rPr>
              <a:t>مرحبا بكم أعزائي سنبدأ حصة اليوم، انتبهوا جيدا</a:t>
            </a:r>
            <a:endParaRPr lang="fr-FR" sz="3200" dirty="0">
              <a:solidFill>
                <a:prstClr val="white">
                  <a:lumMod val="65000"/>
                </a:prstClr>
              </a:solidFill>
              <a:latin typeface="Microsoft Uighur" panose="02000000000000000000" pitchFamily="2" charset="-78"/>
              <a:cs typeface="Microsoft Uighur" panose="02000000000000000000" pitchFamily="2" charset="-78"/>
            </a:endParaRPr>
          </a:p>
        </p:txBody>
      </p:sp>
      <p:pic>
        <p:nvPicPr>
          <p:cNvPr id="4" name="Image 3">
            <a:extLst>
              <a:ext uri="{FF2B5EF4-FFF2-40B4-BE49-F238E27FC236}">
                <a16:creationId xmlns:a16="http://schemas.microsoft.com/office/drawing/2014/main" id="{48CE0D10-4B92-474E-E345-055968A0790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74941" y="2857500"/>
            <a:ext cx="7881464" cy="5254309"/>
          </a:xfrm>
          <a:prstGeom prst="rect">
            <a:avLst/>
          </a:prstGeom>
        </p:spPr>
      </p:pic>
      <p:sp>
        <p:nvSpPr>
          <p:cNvPr id="5" name="Bulle narrative : rectangle à coins arrondis 4">
            <a:extLst>
              <a:ext uri="{FF2B5EF4-FFF2-40B4-BE49-F238E27FC236}">
                <a16:creationId xmlns:a16="http://schemas.microsoft.com/office/drawing/2014/main" id="{B89A85F1-EEA8-6F22-95CB-71C489FE5344}"/>
              </a:ext>
            </a:extLst>
          </p:cNvPr>
          <p:cNvSpPr/>
          <p:nvPr/>
        </p:nvSpPr>
        <p:spPr>
          <a:xfrm>
            <a:off x="2348914" y="4229100"/>
            <a:ext cx="3280386" cy="2356717"/>
          </a:xfrm>
          <a:prstGeom prst="wedgeRoundRectCallout">
            <a:avLst>
              <a:gd name="adj1" fmla="val 72325"/>
              <a:gd name="adj2" fmla="val -32801"/>
              <a:gd name="adj3" fmla="val 16667"/>
            </a:avLst>
          </a:prstGeom>
          <a:solidFill>
            <a:schemeClr val="bg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dirty="0">
              <a:solidFill>
                <a:prstClr val="white"/>
              </a:solidFill>
              <a:latin typeface="Dosis" pitchFamily="2" charset="0"/>
            </a:endParaRPr>
          </a:p>
        </p:txBody>
      </p:sp>
      <p:sp>
        <p:nvSpPr>
          <p:cNvPr id="31" name="ZoneTexte 30">
            <a:extLst>
              <a:ext uri="{FF2B5EF4-FFF2-40B4-BE49-F238E27FC236}">
                <a16:creationId xmlns:a16="http://schemas.microsoft.com/office/drawing/2014/main" id="{B48C453F-7570-079B-59D9-D4F646ECFE10}"/>
              </a:ext>
            </a:extLst>
          </p:cNvPr>
          <p:cNvSpPr txBox="1"/>
          <p:nvPr/>
        </p:nvSpPr>
        <p:spPr>
          <a:xfrm flipH="1">
            <a:off x="3048000" y="4684183"/>
            <a:ext cx="2076408" cy="1446550"/>
          </a:xfrm>
          <a:prstGeom prst="rect">
            <a:avLst/>
          </a:prstGeom>
          <a:noFill/>
        </p:spPr>
        <p:txBody>
          <a:bodyPr wrap="square" rtlCol="0">
            <a:spAutoFit/>
          </a:bodyPr>
          <a:lstStyle/>
          <a:p>
            <a:pPr algn="ctr" defTabSz="685834"/>
            <a:r>
              <a:rPr lang="ar-MA" sz="4400" dirty="0">
                <a:solidFill>
                  <a:srgbClr val="EEECE1">
                    <a:lumMod val="25000"/>
                  </a:srgbClr>
                </a:solidFill>
                <a:latin typeface="Microsoft Uighur" panose="02000000000000000000" pitchFamily="2" charset="-78"/>
                <a:cs typeface="Microsoft Uighur" panose="02000000000000000000" pitchFamily="2" charset="-78"/>
              </a:rPr>
              <a:t>مرحبا بكم أبنائي الأعزاء</a:t>
            </a:r>
            <a:endParaRPr lang="fr-MA" sz="4400" dirty="0">
              <a:solidFill>
                <a:srgbClr val="EEECE1">
                  <a:lumMod val="25000"/>
                </a:srgb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C88D6CC8-101F-4EE6-6DF8-511A61E9EA9C}"/>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marL="0" algn="r" defTabSz="685834" rtl="1" eaLnBrk="1" latinLnBrk="0" hangingPunct="1"/>
            <a:endParaRPr lang="fr-MA" sz="1350" dirty="0">
              <a:solidFill>
                <a:prstClr val="white">
                  <a:lumMod val="50000"/>
                </a:prstClr>
              </a:solidFill>
              <a:latin typeface="Dosis" pitchFamily="2" charset="0"/>
            </a:endParaRPr>
          </a:p>
        </p:txBody>
      </p:sp>
      <p:graphicFrame>
        <p:nvGraphicFramePr>
          <p:cNvPr id="14" name="Tableau 13">
            <a:extLst>
              <a:ext uri="{FF2B5EF4-FFF2-40B4-BE49-F238E27FC236}">
                <a16:creationId xmlns:a16="http://schemas.microsoft.com/office/drawing/2014/main" id="{BC576C3D-B031-3717-2377-E40FE83B5DD4}"/>
              </a:ext>
            </a:extLst>
          </p:cNvPr>
          <p:cNvGraphicFramePr>
            <a:graphicFrameLocks noGrp="1"/>
          </p:cNvGraphicFramePr>
          <p:nvPr>
            <p:extLst>
              <p:ext uri="{D42A27DB-BD31-4B8C-83A1-F6EECF244321}">
                <p14:modId xmlns:p14="http://schemas.microsoft.com/office/powerpoint/2010/main" val="864645323"/>
              </p:ext>
            </p:extLst>
          </p:nvPr>
        </p:nvGraphicFramePr>
        <p:xfrm>
          <a:off x="0" y="0"/>
          <a:ext cx="13716000" cy="712299"/>
        </p:xfrm>
        <a:graphic>
          <a:graphicData uri="http://schemas.openxmlformats.org/drawingml/2006/table">
            <a:tbl>
              <a:tblPr firstRow="1" bandRow="1">
                <a:tableStyleId>{5C22544A-7EE6-4342-B048-85BDC9FD1C3A}</a:tableStyleId>
              </a:tblPr>
              <a:tblGrid>
                <a:gridCol w="2209800">
                  <a:extLst>
                    <a:ext uri="{9D8B030D-6E8A-4147-A177-3AD203B41FA5}">
                      <a16:colId xmlns:a16="http://schemas.microsoft.com/office/drawing/2014/main" val="1291277174"/>
                    </a:ext>
                  </a:extLst>
                </a:gridCol>
                <a:gridCol w="2590800">
                  <a:extLst>
                    <a:ext uri="{9D8B030D-6E8A-4147-A177-3AD203B41FA5}">
                      <a16:colId xmlns:a16="http://schemas.microsoft.com/office/drawing/2014/main" val="2564387403"/>
                    </a:ext>
                  </a:extLst>
                </a:gridCol>
                <a:gridCol w="2286000">
                  <a:extLst>
                    <a:ext uri="{9D8B030D-6E8A-4147-A177-3AD203B41FA5}">
                      <a16:colId xmlns:a16="http://schemas.microsoft.com/office/drawing/2014/main" val="1939186804"/>
                    </a:ext>
                  </a:extLst>
                </a:gridCol>
                <a:gridCol w="2209800">
                  <a:extLst>
                    <a:ext uri="{9D8B030D-6E8A-4147-A177-3AD203B41FA5}">
                      <a16:colId xmlns:a16="http://schemas.microsoft.com/office/drawing/2014/main" val="3853007050"/>
                    </a:ext>
                  </a:extLst>
                </a:gridCol>
                <a:gridCol w="4419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افتتاح الحصة</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7ACFB0"/>
                    </a:solidFill>
                  </a:tcPr>
                </a:tc>
                <a:extLst>
                  <a:ext uri="{0D108BD9-81ED-4DB2-BD59-A6C34878D82A}">
                    <a16:rowId xmlns:a16="http://schemas.microsoft.com/office/drawing/2014/main" val="3603593038"/>
                  </a:ext>
                </a:extLst>
              </a:tr>
            </a:tbl>
          </a:graphicData>
        </a:graphic>
      </p:graphicFrame>
    </p:spTree>
    <p:extLst>
      <p:ext uri="{BB962C8B-B14F-4D97-AF65-F5344CB8AC3E}">
        <p14:creationId xmlns:p14="http://schemas.microsoft.com/office/powerpoint/2010/main" val="3668784795"/>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NUM" val="14"/>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27389</TotalTime>
  <Words>1987</Words>
  <Application>Microsoft Office PowerPoint</Application>
  <PresentationFormat>Personnalisé</PresentationFormat>
  <Paragraphs>492</Paragraphs>
  <Slides>63</Slides>
  <Notes>3</Notes>
  <HiddenSlides>0</HiddenSlides>
  <MMClips>0</MMClips>
  <ScaleCrop>false</ScaleCrop>
  <HeadingPairs>
    <vt:vector size="6" baseType="variant">
      <vt:variant>
        <vt:lpstr>Polices utilisées</vt:lpstr>
      </vt:variant>
      <vt:variant>
        <vt:i4>11</vt:i4>
      </vt:variant>
      <vt:variant>
        <vt:lpstr>Thème</vt:lpstr>
      </vt:variant>
      <vt:variant>
        <vt:i4>1</vt:i4>
      </vt:variant>
      <vt:variant>
        <vt:lpstr>Titres des diapositives</vt:lpstr>
      </vt:variant>
      <vt:variant>
        <vt:i4>63</vt:i4>
      </vt:variant>
    </vt:vector>
  </HeadingPairs>
  <TitlesOfParts>
    <vt:vector size="75" baseType="lpstr">
      <vt:lpstr>Dosis</vt:lpstr>
      <vt:lpstr>Dubai</vt:lpstr>
      <vt:lpstr>Microsoft Uighur</vt:lpstr>
      <vt:lpstr>Arial</vt:lpstr>
      <vt:lpstr>Montserrat</vt:lpstr>
      <vt:lpstr>29LT Bukra Regular</vt:lpstr>
      <vt:lpstr>Montserrat Light</vt:lpstr>
      <vt:lpstr>IBM Plex Sans Arabic</vt:lpstr>
      <vt:lpstr>Carelia</vt:lpstr>
      <vt:lpstr>Calibri</vt:lpstr>
      <vt:lpstr>Montserrat Medium</vt:lpstr>
      <vt:lpstr>Office Theme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White Illustrative Creative Literature Project Presentation</dc:title>
  <dc:creator>youssef saadani</dc:creator>
  <cp:lastModifiedBy>KHALID.BOUMLAL</cp:lastModifiedBy>
  <cp:revision>228</cp:revision>
  <dcterms:created xsi:type="dcterms:W3CDTF">2006-08-16T00:00:00Z</dcterms:created>
  <dcterms:modified xsi:type="dcterms:W3CDTF">2025-09-28T04:43:52Z</dcterms:modified>
  <dc:identifier>DAFtlvZnwz4</dc:identifier>
</cp:coreProperties>
</file>