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19" r:id="rId15"/>
    <p:sldId id="2134808520" r:id="rId16"/>
    <p:sldId id="2134808521" r:id="rId17"/>
    <p:sldId id="2134808522" r:id="rId18"/>
    <p:sldId id="2134808556" r:id="rId19"/>
    <p:sldId id="2134808459" r:id="rId20"/>
    <p:sldId id="2134808450" r:id="rId21"/>
    <p:sldId id="2134808557" r:id="rId22"/>
    <p:sldId id="2134808558" r:id="rId23"/>
    <p:sldId id="2134808559" r:id="rId24"/>
    <p:sldId id="2134808566" r:id="rId25"/>
    <p:sldId id="2134808567" r:id="rId26"/>
    <p:sldId id="2134808568" r:id="rId27"/>
    <p:sldId id="2134808490" r:id="rId28"/>
    <p:sldId id="2134808460" r:id="rId29"/>
    <p:sldId id="2134808453" r:id="rId30"/>
    <p:sldId id="2134808537" r:id="rId31"/>
    <p:sldId id="2134808538" r:id="rId32"/>
    <p:sldId id="2134808527" r:id="rId33"/>
    <p:sldId id="2134808569" r:id="rId34"/>
    <p:sldId id="2134808570" r:id="rId35"/>
    <p:sldId id="2134808571" r:id="rId36"/>
    <p:sldId id="2134808572" r:id="rId37"/>
    <p:sldId id="2134808543" r:id="rId38"/>
    <p:sldId id="2134808454" r:id="rId39"/>
    <p:sldId id="2134808542" r:id="rId40"/>
    <p:sldId id="2134808573" r:id="rId41"/>
    <p:sldId id="2134808574" r:id="rId42"/>
    <p:sldId id="2134808575" r:id="rId43"/>
    <p:sldId id="2134808560" r:id="rId44"/>
    <p:sldId id="2134808576" r:id="rId45"/>
    <p:sldId id="2134808577" r:id="rId46"/>
    <p:sldId id="2134808561" r:id="rId47"/>
    <p:sldId id="2134808578" r:id="rId48"/>
    <p:sldId id="2134808579" r:id="rId49"/>
    <p:sldId id="2134808580" r:id="rId50"/>
    <p:sldId id="2134808581" r:id="rId51"/>
    <p:sldId id="2134808582" r:id="rId52"/>
    <p:sldId id="2134808467" r:id="rId53"/>
    <p:sldId id="2134808468" r:id="rId54"/>
    <p:sldId id="2134808499" r:id="rId55"/>
    <p:sldId id="2134808474" r:id="rId56"/>
    <p:sldId id="2134808583" r:id="rId57"/>
    <p:sldId id="2134808472" r:id="rId58"/>
    <p:sldId id="2134808584" r:id="rId59"/>
    <p:sldId id="2134808518" r:id="rId60"/>
    <p:sldId id="2134808585" r:id="rId61"/>
    <p:sldId id="2134808461" r:id="rId62"/>
    <p:sldId id="2134808469" r:id="rId63"/>
    <p:sldId id="2134808503" r:id="rId64"/>
    <p:sldId id="2134808504" r:id="rId65"/>
    <p:sldId id="2147482532" r:id="rId66"/>
  </p:sldIdLst>
  <p:sldSz cx="13716000" cy="10287000"/>
  <p:notesSz cx="6858000" cy="9144000"/>
  <p:embeddedFontLs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IBM Plex Sans Arabic" panose="020B060402020202020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  <p:embeddedFont>
      <p:font typeface="Montserrat" panose="00000500000000000000" pitchFamily="2" charset="0"/>
      <p:regular r:id="rId74"/>
      <p:bold r:id="rId75"/>
      <p:italic r:id="rId76"/>
      <p:boldItalic r:id="rId77"/>
    </p:embeddedFont>
    <p:embeddedFont>
      <p:font typeface="Montserrat Light" panose="00000400000000000000" pitchFamily="2" charset="0"/>
      <p:regular r:id="rId78"/>
      <p:italic r:id="rId79"/>
    </p:embeddedFont>
    <p:embeddedFont>
      <p:font typeface="Montserrat Medium" panose="00000600000000000000" pitchFamily="2" charset="0"/>
      <p:regular r:id="rId80"/>
      <p:italic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9.svg"/><Relationship Id="rId7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9.svg"/><Relationship Id="rId7" Type="http://schemas.openxmlformats.org/officeDocument/2006/relationships/image" Target="../media/image5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9.svg"/><Relationship Id="rId7" Type="http://schemas.openxmlformats.org/officeDocument/2006/relationships/image" Target="../media/image5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6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.sv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يكتب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066800" y="863026"/>
            <a:ext cx="113728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قراءة جدول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بمختلف الاتجاهات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DCC855-A0DA-91D5-ADAF-A8C877CFC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64" y="3128430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360647" y="4506363"/>
            <a:ext cx="306274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50139430-7A10-1B62-6EF8-AF723C0E3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16" y="3181589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508194-9245-2011-052E-AC18C5204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798" y="3358900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19600" y="4838700"/>
            <a:ext cx="472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6 - 4= 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CFA33E-AAE7-0A4C-AE92-A5556AFAE385}"/>
              </a:ext>
            </a:extLst>
          </p:cNvPr>
          <p:cNvSpPr txBox="1"/>
          <p:nvPr/>
        </p:nvSpPr>
        <p:spPr>
          <a:xfrm>
            <a:off x="4572000" y="4838700"/>
            <a:ext cx="533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6 - 4= </a:t>
            </a:r>
            <a:r>
              <a:rPr lang="ar-MA" sz="11500" dirty="0">
                <a:solidFill>
                  <a:schemeClr val="bg1"/>
                </a:solidFill>
              </a:rPr>
              <a:t>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-2=..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5105400" y="4838700"/>
            <a:ext cx="457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9-2=7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A082D-4577-E63D-992A-5AFA987AF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3F2456-12A6-0ED1-288C-A70301E35C3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E9FF41-67F6-8A5D-9BA5-0C0EDEEC635F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60F41-158D-5B95-8F97-A696F8F1E1D9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505935-A91A-DA0B-B36B-D7F59D28DE4D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 في قراءة جدول الطرح. خذوا جداولكم. من يمر إلى السبورة؟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3 تلاميذ كل واحد يقرأ 3 أسطر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154F7F-9FEC-AEA5-6A2C-C1FB6CD3A22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1AFB33-09EC-5A29-6565-CCCF084FE5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1DA1A33-9D3D-0C8F-A9F9-2E7AE6D2B45C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189780-DFD6-F9AC-5801-A39AC499B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611"/>
            <a:ext cx="6019800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42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999 999 باستعمال النقود.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60F67AD-0950-FEF2-5B1C-D0A417E6FF5A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9133FEDE-44AB-9300-24B9-F4BD38805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9C864BF-CF5F-1646-56D4-57141874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2BB0729-9264-582D-3990-9EC4657C5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5FF8316-AE1F-E318-5115-E90C08474350}"/>
              </a:ext>
            </a:extLst>
          </p:cNvPr>
          <p:cNvSpPr txBox="1"/>
          <p:nvPr/>
        </p:nvSpPr>
        <p:spPr>
          <a:xfrm>
            <a:off x="9277205" y="4448206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643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643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643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2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3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1275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3F0AB8-8988-B723-D977-17DC6551B4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71F90B0-F71F-AF59-1C5B-6B08AA4FE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C9591D-C725-C314-D0E6-044B4A21CC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11321C9-C36C-DA5E-461D-4DD1C74A17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6A5869B-2675-3A49-8CAC-36371416A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46BA4D-CF67-E052-0299-E5122C7DE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B333AA-1874-06AA-468D-3D56580115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A7759A-243D-F80E-FAEB-3818E3E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0A473-7516-B5B6-E973-B93070FE1E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0999476-73EA-1719-4EC3-1F0013A6F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9DD3AD2-84B9-47FC-2FF6-0A11410371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55F248E-4A41-E597-B0A4-0CDD0FDABC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31FEC2-5E41-7BB0-FD09-C349B93AF7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24201D-6822-6EFA-90D1-B0067D29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5EAAD6B-F3F2-9C66-DDE2-0B84937B98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08B6882-2833-ADDB-FD16-E8B28BC6D3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EC889A9-1A3F-B9E3-34E8-A1186DBE65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A91A2C1-0002-5C3B-749C-37D3481A1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C5B2FDC-A231-65D3-DE52-FED4DC0D2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00465E-D5BF-50F0-1223-06B4B34ED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41249C-62A5-9695-B945-DBBB2EE25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7AD21B0-7749-18A8-F8BD-7FD32FE78A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1A8B4AB-882D-BCFD-4601-B4653228D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9F7B74C-C852-A38E-ADA3-7DC27DE997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D1C90D0-E03E-3BC4-C813-AF351B2382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8BDC254-033D-08A3-D0F5-060A04048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15EF993-F689-360D-3133-B43938D09F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A65F59E-A900-022D-087A-16E9EC31D1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59C010E-2F2D-C2B7-FDA6-31A7AFE320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3511FA-4F4C-F4C5-A13D-3F65F16174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2434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بالنقود.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بمبادلة باستخدام الخشيبات والحزم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لمريم 5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3 حزم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يطلب منها عدها والتصريح بالعدد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لعمر 18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مما تملكه.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أن تخمنوا  كم خشيبة أصبحت لدى مريم.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 بمبادلة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2392B-8FA5-DCA8-BE95-7F63DC2B2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A776-2AEF-2A9E-0655-23DC44DE9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71752-D716-5601-F7F6-C2026D750B2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DA7989-F5C9-4C6F-F2EE-364E49E008E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68CD79-56EE-2D1A-745A-E1DA0918F50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B860A5-A43D-FF79-CD5F-DC8325D3983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2EE74A-9C03-95CF-EB0E-96EA4972CBD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715169-584B-DF1E-FCCC-09492ED8FF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D59E8-019D-4A85-4DD0-6B70CD61674C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F48590-6237-E95D-A4DC-1AF144724052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182591E-64CD-DD74-7D06-EE38D89F313B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8E346D-49CB-64BB-9411-0089D1D61272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5FA5FF-9D8D-71A0-6924-03F63C0E4CD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95D8E6-1833-4475-0E7E-42BD03E4EBF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BA4861-7384-6F36-EDD5-D0652DBC6D2B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064A8A-221D-30B5-66FD-0F8A00DC0FF9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B6AF1E-CFF4-A9DC-AF1A-22661774F23B}"/>
              </a:ext>
            </a:extLst>
          </p:cNvPr>
          <p:cNvCxnSpPr/>
          <p:nvPr/>
        </p:nvCxnSpPr>
        <p:spPr>
          <a:xfrm>
            <a:off x="8056029" y="46101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1CB835C7-794A-CEBD-DB9B-01753A78AF46}"/>
              </a:ext>
            </a:extLst>
          </p:cNvPr>
          <p:cNvSpPr txBox="1"/>
          <p:nvPr/>
        </p:nvSpPr>
        <p:spPr>
          <a:xfrm>
            <a:off x="8071713" y="4239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12</a:t>
            </a:r>
            <a:endParaRPr lang="fr-FR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3EB812-7B38-61D5-49C0-19FFAB67698C}"/>
              </a:ext>
            </a:extLst>
          </p:cNvPr>
          <p:cNvSpPr txBox="1"/>
          <p:nvPr/>
        </p:nvSpPr>
        <p:spPr>
          <a:xfrm>
            <a:off x="6014339" y="423717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5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6AF483-417B-4CAC-5968-72D9201B1BBF}"/>
              </a:ext>
            </a:extLst>
          </p:cNvPr>
          <p:cNvCxnSpPr/>
          <p:nvPr/>
        </p:nvCxnSpPr>
        <p:spPr>
          <a:xfrm>
            <a:off x="5846227" y="469969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03845CF-AB35-9780-F80C-62D1C7FE3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97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DA34A-8385-EE99-F27C-35AE15791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C6CCDF-0A22-6FA1-7EB5-EA999CCC1F0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CA97F-FDE7-30C7-8201-AD4207F3DA3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5A6624-934B-84EE-5F9B-578972E502F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06A8C4-361E-7D90-7B51-75EECE0FBE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9CC17D-4CF8-4C94-E7F9-5F416FB10FA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6DE03D-17CC-B59B-FADC-61EFC009B9A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D207A55-70AE-0D4C-9726-00DCA20A150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425D05F-D4BE-16D9-8299-ECA5F9E236B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DD080FA-A5EE-9076-FB13-79B4E63F4523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E9F4F5-844E-B67D-5D73-B7220F5E904D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D0827E-CD28-7BE3-3905-4F214F561470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41A93C-CAB0-950E-F0A5-EEE82BA293B8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A14532-BEA7-7506-245E-D32C126DC25F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3287CE-E72B-3060-CA8E-135C1AE38E7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1155542-0636-B862-C159-32386F1F2A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48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38D0A-EF45-A02F-5B7E-4CB04DA0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6ABA0B-4CA9-A39D-1765-DE609950049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71FC5B-5918-BC2B-654A-F8DC151C9B1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45295F-8689-F5C6-06F5-2B6A38B9B5C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BE9852-FEF4-E15A-D4C3-A345E8922C7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F67782F-E035-06E1-0406-326DF816D6D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31725C-4722-A32C-7576-C1250C5D69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915D33E-8CBD-6A36-D51A-9A91A6895188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61974DF-E61E-CBF0-BC75-48AFA488518B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033AC64-8497-BE60-4917-C4E795C8DB5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C6AD7D-7624-71E3-014C-45570265A9C4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10D9DB-A88F-009E-D612-F24C4D492F45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6A4B14E-FA38-3C89-E976-02C8F232CD9A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4A6BC6-0DB9-0A56-6CF1-E6270798F4CD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0A75AD-55B4-DB0E-6352-2350F2EAC8DF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FF37D97-C721-2F93-22C1-177E558C7B6F}"/>
              </a:ext>
            </a:extLst>
          </p:cNvPr>
          <p:cNvCxnSpPr/>
          <p:nvPr/>
        </p:nvCxnSpPr>
        <p:spPr>
          <a:xfrm>
            <a:off x="8056029" y="46101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98210A1-5A27-E031-9C9C-82B939236CBA}"/>
              </a:ext>
            </a:extLst>
          </p:cNvPr>
          <p:cNvSpPr txBox="1"/>
          <p:nvPr/>
        </p:nvSpPr>
        <p:spPr>
          <a:xfrm>
            <a:off x="8071713" y="4239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16</a:t>
            </a:r>
            <a:endParaRPr lang="fr-FR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48CFC4-B275-01B8-E82C-F86565DD057C}"/>
              </a:ext>
            </a:extLst>
          </p:cNvPr>
          <p:cNvSpPr txBox="1"/>
          <p:nvPr/>
        </p:nvSpPr>
        <p:spPr>
          <a:xfrm>
            <a:off x="6014339" y="423717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4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B00ECB5-81C5-CA0C-9C56-DAE95EDB2839}"/>
              </a:ext>
            </a:extLst>
          </p:cNvPr>
          <p:cNvCxnSpPr/>
          <p:nvPr/>
        </p:nvCxnSpPr>
        <p:spPr>
          <a:xfrm>
            <a:off x="5846227" y="469969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46B2515-C822-4C06-DCB2-890386457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67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8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خشيبةً.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8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مريم 74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أعطت لعمر 36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عند مريم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مريم 74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أعطت لعمر 36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 من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</a:t>
            </a:r>
            <a:r>
              <a:rPr lang="ar-MA" sz="6000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المتبقي عند مريم.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أعطت لعمر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تملكها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0056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245075" y="4488922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994" y="4373112"/>
            <a:ext cx="1533393" cy="1411209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262533-C262-E381-570D-765E6657F9E3}"/>
              </a:ext>
            </a:extLst>
          </p:cNvPr>
          <p:cNvGrpSpPr/>
          <p:nvPr/>
        </p:nvGrpSpPr>
        <p:grpSpPr>
          <a:xfrm>
            <a:off x="5897980" y="5891550"/>
            <a:ext cx="1485764" cy="1804893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36FBD504-1D8D-BBC0-E8D9-98DB859E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853A592E-A839-4961-EA32-8AB8CB0C7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8" name="Image 1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99E6A3E8-BF1B-653C-0D0B-7AFD7AA32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B6F125DE-4E76-89D0-9D76-F97A9B43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92A8CA5-CCC2-3493-DE18-18149129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1" name="Image 2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82E5EF5-93DB-4087-F848-CE8D9F16A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2" name="Image 2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4D2D550-EBA8-E87A-EE7B-E2C399488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3" name="Image 2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9CA61C4-B794-D019-EC5A-3D378ABEF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أعطتها لعمر من العدد الذي كانت تملكه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753600" y="4838700"/>
            <a:ext cx="3394486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أصبح لدى مريم من </a:t>
            </a:r>
            <a:r>
              <a:rPr kumimoji="0" lang="ar-MA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خشيبة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0562512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</a:t>
            </a:r>
            <a:r>
              <a:rPr lang="ar-MA" sz="4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لديها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74-36=38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74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أعطت صديقها عمر 36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خشيبةً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CF0107-B26C-5773-FB17-C8E1B8F78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3695700"/>
            <a:ext cx="12959462" cy="4953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F37BF0-9E42-CF2D-C932-075415CCE972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7EDFF63-866F-AB54-E3CF-9388D3D8C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3695700"/>
            <a:ext cx="12959462" cy="4953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0C320D-412E-1981-F6B3-20116D07221C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A56E1E-F092-2B08-AAC8-EC6526C48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013" y="4087739"/>
            <a:ext cx="13100124" cy="42561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0945FF-9035-E63A-D444-8BEBF63ECC54}"/>
              </a:ext>
            </a:extLst>
          </p:cNvPr>
          <p:cNvSpPr/>
          <p:nvPr/>
        </p:nvSpPr>
        <p:spPr>
          <a:xfrm>
            <a:off x="609600" y="6134100"/>
            <a:ext cx="12573000" cy="609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73AD-67E6-0BC6-D0F0-04A9A999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362A90-A4A6-A644-2B05-F96EB4CA2A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04892-5F8D-F731-C23E-0536733822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A4406F-0589-91FA-B59A-A93438B69C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627BD9-799C-B879-1320-6702DBAF346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1707FD-7BB4-B929-7FB2-74A4EE29A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B3804-DFD9-6A2E-C0EE-26DFE56597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14E2128-9AF8-CCB2-F214-C6EB9E87C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013" y="4087739"/>
            <a:ext cx="13100124" cy="42561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93D7F6-EEFB-2B82-B69E-EE51DDA18819}"/>
              </a:ext>
            </a:extLst>
          </p:cNvPr>
          <p:cNvSpPr/>
          <p:nvPr/>
        </p:nvSpPr>
        <p:spPr>
          <a:xfrm>
            <a:off x="609600" y="6134100"/>
            <a:ext cx="12573000" cy="609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B34C4A-4751-EF2B-F40C-FBA70D03FE4B}"/>
              </a:ext>
            </a:extLst>
          </p:cNvPr>
          <p:cNvSpPr txBox="1"/>
          <p:nvPr/>
        </p:nvSpPr>
        <p:spPr>
          <a:xfrm>
            <a:off x="8430730" y="6222652"/>
            <a:ext cx="4100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ست مئة وسبعة وثلاثون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901DE8-AB4D-9CB3-E26D-7EC74C3E719A}"/>
              </a:ext>
            </a:extLst>
          </p:cNvPr>
          <p:cNvSpPr txBox="1"/>
          <p:nvPr/>
        </p:nvSpPr>
        <p:spPr>
          <a:xfrm>
            <a:off x="1529080" y="6222652"/>
            <a:ext cx="3423920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600</a:t>
            </a:r>
            <a:r>
              <a:rPr lang="fr-FR" sz="2400" b="1" dirty="0">
                <a:solidFill>
                  <a:srgbClr val="FF0000"/>
                </a:solidFill>
              </a:rPr>
              <a:t> + </a:t>
            </a:r>
            <a:r>
              <a:rPr lang="ar-MA" sz="2400" b="1" dirty="0">
                <a:solidFill>
                  <a:srgbClr val="FF0000"/>
                </a:solidFill>
              </a:rPr>
              <a:t>30</a:t>
            </a:r>
            <a:r>
              <a:rPr lang="fr-FR" sz="2400" b="1" dirty="0">
                <a:solidFill>
                  <a:srgbClr val="FF0000"/>
                </a:solidFill>
              </a:rPr>
              <a:t> + </a:t>
            </a:r>
            <a:r>
              <a:rPr lang="ar-M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1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93354F-CD51-441B-11CC-2BB622896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469" y="3635382"/>
            <a:ext cx="12903676" cy="381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71BA-816D-F460-2177-86A91451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30AAE-9461-BCB9-FBBA-B770763784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99B73-D13C-F2B1-0F7E-7A6B331D4A3F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B4993E-64CE-8793-35E2-B4B740BCB13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BD2990-0096-283D-D70B-29FC320A9DA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إلى السبورة ليصحح العملية الأولى؟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E6E801-6E7E-A49C-1B87-FAD702B079E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80B28-BA45-17E2-C555-C77F5FB7C0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65E197F-C59B-3660-B323-AF7DB6601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469" y="3635382"/>
            <a:ext cx="12903676" cy="381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6DA81F-E7B6-A8A2-0C5D-53B4752BF8E5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0DB661-97FC-3C0F-686C-71C708852BCF}"/>
              </a:ext>
            </a:extLst>
          </p:cNvPr>
          <p:cNvSpPr txBox="1"/>
          <p:nvPr/>
        </p:nvSpPr>
        <p:spPr>
          <a:xfrm>
            <a:off x="2962290" y="2928828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10463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11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E24B620-5DD4-F1F3-D8E0-9AD046341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35" y="3868517"/>
            <a:ext cx="12994727" cy="46863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B05BE-6B3C-192C-04CF-5C3C742791C1}"/>
              </a:ext>
            </a:extLst>
          </p:cNvPr>
          <p:cNvSpPr/>
          <p:nvPr/>
        </p:nvSpPr>
        <p:spPr>
          <a:xfrm>
            <a:off x="6858000" y="5067300"/>
            <a:ext cx="6497362" cy="346739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بمبادلة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النقود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34EA-5194-5938-9526-C88202B2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CF2178-9E9C-E137-F570-0B11EFEA64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16A68C-5275-73E7-9CD6-B1231A1CBB0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53E0C3-B4FC-F4CD-32F0-C6D2B79FD12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FAE5C-8C60-3497-5BEB-03524056547B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11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36FE3B-82E2-3F83-CF88-4811BF50F2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3AD084-9D73-7658-C7A3-32E56964B2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D765C8C-4005-012A-D1E4-883DC748B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35" y="3868517"/>
            <a:ext cx="12994727" cy="46863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0F51788-5702-8A87-5564-3134EA1D3C0C}"/>
              </a:ext>
            </a:extLst>
          </p:cNvPr>
          <p:cNvSpPr/>
          <p:nvPr/>
        </p:nvSpPr>
        <p:spPr>
          <a:xfrm>
            <a:off x="6858000" y="5067300"/>
            <a:ext cx="6497362" cy="346739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584A82-0394-74DF-7B97-5D21B7A4155A}"/>
              </a:ext>
            </a:extLst>
          </p:cNvPr>
          <p:cNvSpPr txBox="1"/>
          <p:nvPr/>
        </p:nvSpPr>
        <p:spPr>
          <a:xfrm>
            <a:off x="7924800" y="7731985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95 - 48 = 47</a:t>
            </a:r>
          </a:p>
        </p:txBody>
      </p:sp>
    </p:spTree>
    <p:extLst>
      <p:ext uri="{BB962C8B-B14F-4D97-AF65-F5344CB8AC3E}">
        <p14:creationId xmlns:p14="http://schemas.microsoft.com/office/powerpoint/2010/main" val="33639912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ar-SA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26258</TotalTime>
  <Words>2085</Words>
  <Application>Microsoft Office PowerPoint</Application>
  <PresentationFormat>Personnalisé</PresentationFormat>
  <Paragraphs>538</Paragraphs>
  <Slides>65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7" baseType="lpstr">
      <vt:lpstr>Calibri</vt:lpstr>
      <vt:lpstr>MadaniArabic-ExtraLight</vt:lpstr>
      <vt:lpstr>Arial</vt:lpstr>
      <vt:lpstr>Microsoft Uighur</vt:lpstr>
      <vt:lpstr>IBM Plex Sans Arabic</vt:lpstr>
      <vt:lpstr>Carelia</vt:lpstr>
      <vt:lpstr>Montserrat Light</vt:lpstr>
      <vt:lpstr>Montserrat</vt:lpstr>
      <vt:lpstr>Dosis</vt:lpstr>
      <vt:lpstr>Wingdings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206</cp:revision>
  <dcterms:created xsi:type="dcterms:W3CDTF">2006-08-16T00:00:00Z</dcterms:created>
  <dcterms:modified xsi:type="dcterms:W3CDTF">2025-09-20T14:16:18Z</dcterms:modified>
  <dc:identifier>DAFtlvZnwz4</dc:identifier>
</cp:coreProperties>
</file>