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62" r:id="rId31"/>
    <p:sldId id="2134808550" r:id="rId32"/>
    <p:sldId id="2134808543" r:id="rId33"/>
    <p:sldId id="2134808454" r:id="rId34"/>
    <p:sldId id="2134808542" r:id="rId35"/>
    <p:sldId id="2134808491" r:id="rId36"/>
    <p:sldId id="2134808559" r:id="rId37"/>
    <p:sldId id="2134808547" r:id="rId38"/>
    <p:sldId id="2134808560" r:id="rId39"/>
    <p:sldId id="2134808544" r:id="rId40"/>
    <p:sldId id="2134808548" r:id="rId41"/>
    <p:sldId id="2134808561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563" r:id="rId56"/>
    <p:sldId id="2134808461" r:id="rId57"/>
    <p:sldId id="2134808469" r:id="rId58"/>
    <p:sldId id="2134808503" r:id="rId59"/>
    <p:sldId id="2134808504" r:id="rId60"/>
  </p:sldIdLst>
  <p:sldSz cx="13716000" cy="10287000"/>
  <p:notesSz cx="6858000" cy="9144000"/>
  <p:embeddedFontLs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IBM Plex Sans Arabic" panose="020B060402020202020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قراءة جدول الجمع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001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17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351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351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962400" y="3543300"/>
            <a:ext cx="50292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351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6743700"/>
            <a:ext cx="4754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119255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22" y="5115791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178" y="3727831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5138290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62" y="5152932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24" y="5152932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CDF3EF1-4057-1DD0-CE81-BEEF841657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371" y="3724367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66F7F41-8AFC-EB9B-B736-675FA9E2E3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33" y="3739009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97" y="4419909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78678643-8CB8-5FB7-B5B1-05C68957E6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142614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9C9B7F4B-A60A-D868-2DAB-140965301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1A9A711-99BF-2F22-BD41-FA4F63A4D3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81" y="376213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41" name="Image 4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654BE6A-D463-35C9-AE18-ACA282B2F4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29" y="3541897"/>
            <a:ext cx="679221" cy="1391763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D0BF66E-C005-198C-F002-10B7C3D410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75" y="3562907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457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93DBCED-AAAA-BA61-A256-65412235C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8" y="5146078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2DFFF07A-F596-B076-B586-B644C3C75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142614"/>
            <a:ext cx="691822" cy="1425101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95028AF-EA96-60AC-49DE-571AB73B13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71" y="3754654"/>
            <a:ext cx="691822" cy="1425101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D2BA6A1-5961-FA50-1D60-1B02B3EE99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778" y="5165113"/>
            <a:ext cx="676747" cy="1439388"/>
          </a:xfrm>
          <a:prstGeom prst="rect">
            <a:avLst/>
          </a:prstGeom>
        </p:spPr>
      </p:pic>
      <p:pic>
        <p:nvPicPr>
          <p:cNvPr id="21" name="Image 2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8D886741-B272-330F-CD33-A5FAF5520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40" y="5179755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02292D-0522-E711-CA0D-492F98FE0C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302" y="5179755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ABD19236-3DCC-E48E-A485-2161DDEDCA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9" y="3751190"/>
            <a:ext cx="676747" cy="1439388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F5EE5AA-5E60-DAAA-381F-ACDE2B8187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11" y="3765832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45B39D2-420E-A3AC-6E7D-71B72A11CC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80" y="5318144"/>
            <a:ext cx="679221" cy="1391763"/>
          </a:xfrm>
          <a:prstGeom prst="rect">
            <a:avLst/>
          </a:prstGeom>
        </p:spPr>
      </p:pic>
      <p:pic>
        <p:nvPicPr>
          <p:cNvPr id="33" name="Image 32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E047A7F-95CC-0194-C239-2DAE25CA57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81" y="3762130"/>
            <a:ext cx="691822" cy="1425101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CAB4EA40-4E98-5EC2-4F42-D8EED8F768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62" y="4763575"/>
            <a:ext cx="679221" cy="1391763"/>
          </a:xfrm>
          <a:prstGeom prst="rect">
            <a:avLst/>
          </a:prstGeom>
        </p:spPr>
      </p:pic>
      <p:pic>
        <p:nvPicPr>
          <p:cNvPr id="35" name="Image 34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8980012B-EAF6-E062-D0E6-E9B8A6F1D4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898" y="5142614"/>
            <a:ext cx="679221" cy="1391763"/>
          </a:xfrm>
          <a:prstGeom prst="rect">
            <a:avLst/>
          </a:prstGeom>
        </p:spPr>
      </p:pic>
      <p:pic>
        <p:nvPicPr>
          <p:cNvPr id="36" name="Image 3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BCA116C-9818-D821-2F0A-D6E3E68CDD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352" y="4883126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DF398CE5-02A1-B3B1-3216-A0BABA1C24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29" y="3541897"/>
            <a:ext cx="679221" cy="1391763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4CEB25A7-B79F-F052-1419-4D69A17DF1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075" y="3562907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FEABBCD-76EF-C7C3-BD6A-D97E45B6EB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509" y="3645166"/>
            <a:ext cx="679221" cy="139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256 درهما لفدوى ويطلب منها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 درهما لياسين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9432400" y="378311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898801" y="462818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88392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816717" y="403293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يعطي نقوده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78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لفدوى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فدوى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3234237" y="461010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9400490" y="376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87630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2027755" y="411999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59090A-7EEE-87E5-7652-6B5B076DDB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17" b="93904" l="5625" r="90781">
                        <a14:foregroundMark x1="24844" y1="19695" x2="17578" y2="19695"/>
                        <a14:foregroundMark x1="44844" y1="6917" x2="38125" y2="7386"/>
                        <a14:foregroundMark x1="21328" y1="42556" x2="18828" y2="45955"/>
                        <a14:foregroundMark x1="9609" y1="33998" x2="9375" y2="52403"/>
                        <a14:foregroundMark x1="9375" y1="52403" x2="8672" y2="55451"/>
                        <a14:foregroundMark x1="6406" y1="48769" x2="5781" y2="61547"/>
                        <a14:foregroundMark x1="26719" y1="86401" x2="21016" y2="88746"/>
                        <a14:foregroundMark x1="40391" y1="80657" x2="51172" y2="81125"/>
                        <a14:foregroundMark x1="34063" y1="89683" x2="49688" y2="67409"/>
                        <a14:foregroundMark x1="49688" y1="67409" x2="37266" y2="62837"/>
                        <a14:foregroundMark x1="37266" y1="62837" x2="29453" y2="64713"/>
                        <a14:foregroundMark x1="29453" y1="64713" x2="29297" y2="64947"/>
                        <a14:foregroundMark x1="33438" y1="70692" x2="42578" y2="89566"/>
                        <a14:foregroundMark x1="42578" y1="89566" x2="54063" y2="91325"/>
                        <a14:foregroundMark x1="54063" y1="91325" x2="55000" y2="86401"/>
                        <a14:foregroundMark x1="51484" y1="94021" x2="37500" y2="92966"/>
                        <a14:foregroundMark x1="90781" y1="32122" x2="90781" y2="36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4772" y="4572001"/>
            <a:ext cx="6552918" cy="436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6A62829-14C0-C7B5-855B-DD3ED28128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5900172" y="3606459"/>
            <a:ext cx="5239166" cy="27508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489423-B73E-AA3E-19FA-9CEF86F5C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17" b="93904" l="5625" r="90781">
                        <a14:foregroundMark x1="24844" y1="19695" x2="17578" y2="19695"/>
                        <a14:foregroundMark x1="44844" y1="6917" x2="38125" y2="7386"/>
                        <a14:foregroundMark x1="21328" y1="42556" x2="18828" y2="45955"/>
                        <a14:foregroundMark x1="9609" y1="33998" x2="9375" y2="52403"/>
                        <a14:foregroundMark x1="9375" y1="52403" x2="8672" y2="55451"/>
                        <a14:foregroundMark x1="6406" y1="48769" x2="5781" y2="61547"/>
                        <a14:foregroundMark x1="26719" y1="86401" x2="21016" y2="88746"/>
                        <a14:foregroundMark x1="40391" y1="80657" x2="51172" y2="81125"/>
                        <a14:foregroundMark x1="34063" y1="89683" x2="49688" y2="67409"/>
                        <a14:foregroundMark x1="49688" y1="67409" x2="37266" y2="62837"/>
                        <a14:foregroundMark x1="37266" y1="62837" x2="29453" y2="64713"/>
                        <a14:foregroundMark x1="29453" y1="64713" x2="29297" y2="64947"/>
                        <a14:foregroundMark x1="33438" y1="70692" x2="42578" y2="89566"/>
                        <a14:foregroundMark x1="42578" y1="89566" x2="54063" y2="91325"/>
                        <a14:foregroundMark x1="54063" y1="91325" x2="55000" y2="86401"/>
                        <a14:foregroundMark x1="51484" y1="94021" x2="37500" y2="92966"/>
                        <a14:foregroundMark x1="90781" y1="32122" x2="90781" y2="36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2600" y="5579735"/>
            <a:ext cx="6552918" cy="436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48807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11B6-0378-45A5-D7CB-11804760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9714A46-A233-7519-CD33-8A448F7996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A54FB3-9EE5-D181-2733-2B13CA1BE0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FDAE11-B14E-3DA9-B706-47E808E8BEF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D03543-9166-8E00-F052-1329262D01C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73A565-2C5B-C480-1A19-53E916A102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88C62D-7CF8-4067-AE18-8C95789F0949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DD6A1D-E07C-A341-DE9F-EC166146A6D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8249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508249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50824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547EBD-0A4C-0DE1-63AC-C303C2DF270F}"/>
              </a:ext>
            </a:extLst>
          </p:cNvPr>
          <p:cNvSpPr txBox="1"/>
          <p:nvPr/>
        </p:nvSpPr>
        <p:spPr>
          <a:xfrm>
            <a:off x="8359593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53D235-6971-BD31-4A41-8D146613B7A4}"/>
              </a:ext>
            </a:extLst>
          </p:cNvPr>
          <p:cNvSpPr txBox="1"/>
          <p:nvPr/>
        </p:nvSpPr>
        <p:spPr>
          <a:xfrm>
            <a:off x="5644038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5888BC-85A8-05E7-0809-68BF8B69CF70}"/>
              </a:ext>
            </a:extLst>
          </p:cNvPr>
          <p:cNvSpPr txBox="1"/>
          <p:nvPr/>
        </p:nvSpPr>
        <p:spPr>
          <a:xfrm>
            <a:off x="8360925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1E03F44-D367-29C6-CF29-AF684927A541}"/>
              </a:ext>
            </a:extLst>
          </p:cNvPr>
          <p:cNvSpPr txBox="1"/>
          <p:nvPr/>
        </p:nvSpPr>
        <p:spPr>
          <a:xfrm>
            <a:off x="7013298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B0F4C8-54D9-69A8-272E-439840DF9103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2434C21-4770-690D-EE7C-CA7E40D560B2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36D0480-0DE2-F6C3-6109-65CB8900B23D}"/>
              </a:ext>
            </a:extLst>
          </p:cNvPr>
          <p:cNvSpPr txBox="1"/>
          <p:nvPr/>
        </p:nvSpPr>
        <p:spPr>
          <a:xfrm>
            <a:off x="6967764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53FDEC-9782-B8C4-5196-704BEF6912A8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70C5545-E66F-7F72-1FD0-70D88CE3528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8C48F4-C9E6-AB3B-A18F-65E1E3B956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DFFB62F-70C2-7FCA-4000-3B9A83DA3D9B}"/>
              </a:ext>
            </a:extLst>
          </p:cNvPr>
          <p:cNvSpPr txBox="1"/>
          <p:nvPr/>
        </p:nvSpPr>
        <p:spPr>
          <a:xfrm>
            <a:off x="5493820" y="4379268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376460B-BE15-378F-5F80-F159735D90F8}"/>
              </a:ext>
            </a:extLst>
          </p:cNvPr>
          <p:cNvSpPr txBox="1"/>
          <p:nvPr/>
        </p:nvSpPr>
        <p:spPr>
          <a:xfrm>
            <a:off x="6849774" y="4379267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420837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العشرات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عشرات المجموع فوق مئات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7953986"/>
            <a:ext cx="11656300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 مع المئات 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236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جده 35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بأكثر من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أصبح عند علي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 236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جده 35 درهما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المبلغ الذي أصبح لدى علي.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 جده مبلغا إضافيا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مبلغ مالي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يملكه إلى المبلغ الّي أعطاه جده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علي 236 درهما أعطاه جده 35 درهما.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درهم؟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يه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236+35=271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D74BE5FB-F6A7-E11B-D525-73D41AAE11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32" b="-1"/>
          <a:stretch>
            <a:fillRect/>
          </a:stretch>
        </p:blipFill>
        <p:spPr>
          <a:xfrm>
            <a:off x="306666" y="3963127"/>
            <a:ext cx="13102665" cy="419100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381000" y="49911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1314F5B5-9040-9F60-9419-FF48BD8E83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32" b="-1"/>
          <a:stretch>
            <a:fillRect/>
          </a:stretch>
        </p:blipFill>
        <p:spPr>
          <a:xfrm>
            <a:off x="306666" y="3963127"/>
            <a:ext cx="13102665" cy="4191001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FCC6BBB-FA4A-CDE4-E7EE-50E4B7A91C4C}"/>
              </a:ext>
            </a:extLst>
          </p:cNvPr>
          <p:cNvSpPr/>
          <p:nvPr/>
        </p:nvSpPr>
        <p:spPr>
          <a:xfrm>
            <a:off x="381000" y="49911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4876800" y="5382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1824F3-D5F7-A0FC-0632-CC57B9E5FDA4}"/>
              </a:ext>
            </a:extLst>
          </p:cNvPr>
          <p:cNvSpPr txBox="1"/>
          <p:nvPr/>
        </p:nvSpPr>
        <p:spPr>
          <a:xfrm>
            <a:off x="1905000" y="6220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2448358-560F-E8FD-2D60-F26700630334}"/>
              </a:ext>
            </a:extLst>
          </p:cNvPr>
          <p:cNvSpPr txBox="1"/>
          <p:nvPr/>
        </p:nvSpPr>
        <p:spPr>
          <a:xfrm>
            <a:off x="4911062" y="621539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64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9BFC129-703E-C933-482F-851759EEB401}"/>
              </a:ext>
            </a:extLst>
          </p:cNvPr>
          <p:cNvSpPr txBox="1"/>
          <p:nvPr/>
        </p:nvSpPr>
        <p:spPr>
          <a:xfrm>
            <a:off x="1981200" y="70485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C04758-0A38-6FFF-B6B4-545BAD47A597}"/>
              </a:ext>
            </a:extLst>
          </p:cNvPr>
          <p:cNvSpPr txBox="1"/>
          <p:nvPr/>
        </p:nvSpPr>
        <p:spPr>
          <a:xfrm>
            <a:off x="4905745" y="70485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79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4" name="Image 23">
            <a:extLst>
              <a:ext uri="{FF2B5EF4-FFF2-40B4-BE49-F238E27FC236}">
                <a16:creationId xmlns:a16="http://schemas.microsoft.com/office/drawing/2014/main" id="{D4CDFD1A-4067-9B5E-498E-4C56286ED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65" y="4212160"/>
            <a:ext cx="12808334" cy="50621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69206" y="5905500"/>
            <a:ext cx="12578853" cy="1447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4F788B5F-E090-0976-8C1B-F7F954D5E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465" y="4212160"/>
            <a:ext cx="12808334" cy="506211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F29F591-19E6-BA00-837F-4BDBA5CA3EA5}"/>
              </a:ext>
            </a:extLst>
          </p:cNvPr>
          <p:cNvSpPr/>
          <p:nvPr/>
        </p:nvSpPr>
        <p:spPr>
          <a:xfrm>
            <a:off x="469206" y="5905500"/>
            <a:ext cx="12578853" cy="1447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id="{15705A60-9342-4A39-57C1-1C131AF19CF3}"/>
              </a:ext>
            </a:extLst>
          </p:cNvPr>
          <p:cNvSpPr txBox="1"/>
          <p:nvPr/>
        </p:nvSpPr>
        <p:spPr>
          <a:xfrm>
            <a:off x="11342712" y="5915680"/>
            <a:ext cx="1001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127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2847741-08D7-1124-6272-2CDFBA9CDF65}"/>
              </a:ext>
            </a:extLst>
          </p:cNvPr>
          <p:cNvSpPr txBox="1"/>
          <p:nvPr/>
        </p:nvSpPr>
        <p:spPr>
          <a:xfrm>
            <a:off x="3657600" y="58394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6F9C60-493F-1891-4CDB-CC6941F61FC0}"/>
              </a:ext>
            </a:extLst>
          </p:cNvPr>
          <p:cNvSpPr txBox="1"/>
          <p:nvPr/>
        </p:nvSpPr>
        <p:spPr>
          <a:xfrm>
            <a:off x="6589557" y="6332033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تسع مئة وثمانية وخمسون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794FE6C-6CC1-FACD-0E0A-C0C7D956F882}"/>
              </a:ext>
            </a:extLst>
          </p:cNvPr>
          <p:cNvSpPr txBox="1"/>
          <p:nvPr/>
        </p:nvSpPr>
        <p:spPr>
          <a:xfrm>
            <a:off x="2589534" y="5846913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4EF673E-0739-F80A-1662-8A1B47F4CA50}"/>
              </a:ext>
            </a:extLst>
          </p:cNvPr>
          <p:cNvSpPr txBox="1"/>
          <p:nvPr/>
        </p:nvSpPr>
        <p:spPr>
          <a:xfrm>
            <a:off x="1465815" y="5855488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D9644599-C354-C62F-65E0-D4E408B5FD60}"/>
              </a:ext>
            </a:extLst>
          </p:cNvPr>
          <p:cNvSpPr txBox="1"/>
          <p:nvPr/>
        </p:nvSpPr>
        <p:spPr>
          <a:xfrm>
            <a:off x="6741957" y="6830080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ست مئة وثلاثة وسبعون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D979013E-973D-EC82-ED31-539880CA3CF6}"/>
              </a:ext>
            </a:extLst>
          </p:cNvPr>
          <p:cNvSpPr txBox="1"/>
          <p:nvPr/>
        </p:nvSpPr>
        <p:spPr>
          <a:xfrm>
            <a:off x="11342712" y="6341707"/>
            <a:ext cx="1001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958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785CC57-A83E-3500-DBA1-F641FABEB4A0}"/>
              </a:ext>
            </a:extLst>
          </p:cNvPr>
          <p:cNvSpPr txBox="1"/>
          <p:nvPr/>
        </p:nvSpPr>
        <p:spPr>
          <a:xfrm>
            <a:off x="3638138" y="6803937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0E845C9-F720-0092-4333-EF43A5C9C782}"/>
              </a:ext>
            </a:extLst>
          </p:cNvPr>
          <p:cNvSpPr txBox="1"/>
          <p:nvPr/>
        </p:nvSpPr>
        <p:spPr>
          <a:xfrm>
            <a:off x="2571338" y="6807401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B39FEAD-480E-3128-6207-3319881682EA}"/>
              </a:ext>
            </a:extLst>
          </p:cNvPr>
          <p:cNvSpPr txBox="1"/>
          <p:nvPr/>
        </p:nvSpPr>
        <p:spPr>
          <a:xfrm>
            <a:off x="1483830" y="6815976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9C1245CA-1D6F-43F9-4452-B52A143DA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7" y="4762500"/>
            <a:ext cx="12882562" cy="3429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590800" y="5676900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3F5C280-85BA-1D14-AF1E-550FEAF14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107" y="4762500"/>
            <a:ext cx="12882562" cy="34290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3532EB-0CC6-EFCC-2A4A-47C2E4B180BC}"/>
              </a:ext>
            </a:extLst>
          </p:cNvPr>
          <p:cNvSpPr/>
          <p:nvPr/>
        </p:nvSpPr>
        <p:spPr>
          <a:xfrm>
            <a:off x="2590800" y="5676900"/>
            <a:ext cx="5617694" cy="24384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1" name="ZoneTexte 40">
            <a:extLst>
              <a:ext uri="{FF2B5EF4-FFF2-40B4-BE49-F238E27FC236}">
                <a16:creationId xmlns:a16="http://schemas.microsoft.com/office/drawing/2014/main" id="{DDCF2517-CD3D-1DD9-C7DF-6563C162C862}"/>
              </a:ext>
            </a:extLst>
          </p:cNvPr>
          <p:cNvSpPr txBox="1"/>
          <p:nvPr/>
        </p:nvSpPr>
        <p:spPr>
          <a:xfrm>
            <a:off x="4267200" y="7200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D77A1DA-BB19-2C2E-6266-20AD674A3329}"/>
              </a:ext>
            </a:extLst>
          </p:cNvPr>
          <p:cNvSpPr txBox="1"/>
          <p:nvPr/>
        </p:nvSpPr>
        <p:spPr>
          <a:xfrm>
            <a:off x="4003888" y="7200900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708219F-CEC0-4BB0-54E0-DB4C31A4A05C}"/>
              </a:ext>
            </a:extLst>
          </p:cNvPr>
          <p:cNvSpPr txBox="1"/>
          <p:nvPr/>
        </p:nvSpPr>
        <p:spPr>
          <a:xfrm>
            <a:off x="3587013" y="7200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4532939-31A9-376A-A109-7B0844B58650}"/>
              </a:ext>
            </a:extLst>
          </p:cNvPr>
          <p:cNvSpPr txBox="1"/>
          <p:nvPr/>
        </p:nvSpPr>
        <p:spPr>
          <a:xfrm>
            <a:off x="3862868" y="5979072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A99F430-8E97-1C2F-90BA-F59E918F8848}"/>
              </a:ext>
            </a:extLst>
          </p:cNvPr>
          <p:cNvSpPr txBox="1"/>
          <p:nvPr/>
        </p:nvSpPr>
        <p:spPr>
          <a:xfrm>
            <a:off x="6866929" y="7240626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87568C8-F54D-0334-A44E-83A75451AE80}"/>
              </a:ext>
            </a:extLst>
          </p:cNvPr>
          <p:cNvSpPr txBox="1"/>
          <p:nvPr/>
        </p:nvSpPr>
        <p:spPr>
          <a:xfrm>
            <a:off x="6565369" y="7240626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9B83A6E-725F-327F-C0F8-302107BF1C89}"/>
              </a:ext>
            </a:extLst>
          </p:cNvPr>
          <p:cNvSpPr txBox="1"/>
          <p:nvPr/>
        </p:nvSpPr>
        <p:spPr>
          <a:xfrm>
            <a:off x="6415944" y="5972145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41C5D28-88A3-5806-965D-AD7624027577}"/>
              </a:ext>
            </a:extLst>
          </p:cNvPr>
          <p:cNvSpPr txBox="1"/>
          <p:nvPr/>
        </p:nvSpPr>
        <p:spPr>
          <a:xfrm>
            <a:off x="6222252" y="7257944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2F3DA9F-174B-E087-BC9A-F92B12975110}"/>
              </a:ext>
            </a:extLst>
          </p:cNvPr>
          <p:cNvSpPr txBox="1"/>
          <p:nvPr/>
        </p:nvSpPr>
        <p:spPr>
          <a:xfrm>
            <a:off x="6176126" y="5979072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4C609A04-4994-22BA-50A6-48F829A5A84F}"/>
              </a:ext>
            </a:extLst>
          </p:cNvPr>
          <p:cNvSpPr txBox="1"/>
          <p:nvPr/>
        </p:nvSpPr>
        <p:spPr>
          <a:xfrm>
            <a:off x="3557223" y="5998935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678D531-FEA0-3BEA-B944-09FB3029F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291250"/>
            <a:ext cx="13164293" cy="42719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519780D-0618-9C6F-78D6-6EC95A05E1CF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CA77C-C26D-547C-6CA7-ED43C0DF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23493E-FA30-8918-77BC-89FA86E3EC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19162-EE19-590E-4D4D-B4E727BC68B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75BAF7-03AE-09C8-5B5B-114956CA4E1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5AAB6B-DEEE-8917-ED54-51ECC287216C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D6CFC5-1C8B-0584-9DF7-666DA952DC65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C8DC6-8067-9C0D-F788-1A014231C4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47A3C00-CDE6-3666-6A0E-3711600FC99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AD4D34B-0975-37AC-3413-19651B0A0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2" y="4291250"/>
            <a:ext cx="13164293" cy="427196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9C9FEBA-9EE6-EA43-C26F-788A1F554A18}"/>
              </a:ext>
            </a:extLst>
          </p:cNvPr>
          <p:cNvSpPr/>
          <p:nvPr/>
        </p:nvSpPr>
        <p:spPr>
          <a:xfrm>
            <a:off x="457200" y="5270181"/>
            <a:ext cx="6400799" cy="32930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D2E26-093C-580B-A164-752FCB9EC513}"/>
              </a:ext>
            </a:extLst>
          </p:cNvPr>
          <p:cNvSpPr txBox="1"/>
          <p:nvPr/>
        </p:nvSpPr>
        <p:spPr>
          <a:xfrm>
            <a:off x="1371600" y="7778383"/>
            <a:ext cx="3316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138 + 25 = 163</a:t>
            </a:r>
          </a:p>
        </p:txBody>
      </p:sp>
    </p:spTree>
    <p:extLst>
      <p:ext uri="{BB962C8B-B14F-4D97-AF65-F5344CB8AC3E}">
        <p14:creationId xmlns:p14="http://schemas.microsoft.com/office/powerpoint/2010/main" val="12725129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3271"/>
              </p:ext>
            </p:extLst>
          </p:nvPr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26521</TotalTime>
  <Words>1739</Words>
  <Application>Microsoft Office PowerPoint</Application>
  <PresentationFormat>Personnalisé</PresentationFormat>
  <Paragraphs>493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Microsoft Uighur</vt:lpstr>
      <vt:lpstr>Calibri</vt:lpstr>
      <vt:lpstr>Arial</vt:lpstr>
      <vt:lpstr>IBM Plex Sans Arabic</vt:lpstr>
      <vt:lpstr>Carelia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204</cp:revision>
  <dcterms:created xsi:type="dcterms:W3CDTF">2006-08-16T00:00:00Z</dcterms:created>
  <dcterms:modified xsi:type="dcterms:W3CDTF">2025-09-12T16:06:30Z</dcterms:modified>
  <dc:identifier>DAFtlvZnwz4</dc:identifier>
</cp:coreProperties>
</file>