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52"/>
  </p:notesMasterIdLst>
  <p:sldIdLst>
    <p:sldId id="257" r:id="rId2"/>
    <p:sldId id="2134808553" r:id="rId3"/>
    <p:sldId id="2134808554" r:id="rId4"/>
    <p:sldId id="2134808552" r:id="rId5"/>
    <p:sldId id="2134805392" r:id="rId6"/>
    <p:sldId id="408" r:id="rId7"/>
    <p:sldId id="2134808443" r:id="rId8"/>
    <p:sldId id="386" r:id="rId9"/>
    <p:sldId id="2134808444" r:id="rId10"/>
    <p:sldId id="2134808681" r:id="rId11"/>
    <p:sldId id="2134808690" r:id="rId12"/>
    <p:sldId id="2134808730" r:id="rId13"/>
    <p:sldId id="2134808731" r:id="rId14"/>
    <p:sldId id="2134808733" r:id="rId15"/>
    <p:sldId id="2134808459" r:id="rId16"/>
    <p:sldId id="2134808620" r:id="rId17"/>
    <p:sldId id="2134808621" r:id="rId18"/>
    <p:sldId id="2134808576" r:id="rId19"/>
    <p:sldId id="2134808598" r:id="rId20"/>
    <p:sldId id="2134808606" r:id="rId21"/>
    <p:sldId id="2134808607" r:id="rId22"/>
    <p:sldId id="2134808608" r:id="rId23"/>
    <p:sldId id="2134808612" r:id="rId24"/>
    <p:sldId id="2134808745" r:id="rId25"/>
    <p:sldId id="2134808746" r:id="rId26"/>
    <p:sldId id="2134808747" r:id="rId27"/>
    <p:sldId id="2134808748" r:id="rId28"/>
    <p:sldId id="2134808699" r:id="rId29"/>
    <p:sldId id="2134808700" r:id="rId30"/>
    <p:sldId id="2134808701" r:id="rId31"/>
    <p:sldId id="2134808702" r:id="rId32"/>
    <p:sldId id="2134808703" r:id="rId33"/>
    <p:sldId id="2134808704" r:id="rId34"/>
    <p:sldId id="2134808705" r:id="rId35"/>
    <p:sldId id="2134808706" r:id="rId36"/>
    <p:sldId id="2134808707" r:id="rId37"/>
    <p:sldId id="2134808708" r:id="rId38"/>
    <p:sldId id="2134808743" r:id="rId39"/>
    <p:sldId id="2134808710" r:id="rId40"/>
    <p:sldId id="2134808711" r:id="rId41"/>
    <p:sldId id="2134808712" r:id="rId42"/>
    <p:sldId id="2134808713" r:id="rId43"/>
    <p:sldId id="2134808714" r:id="rId44"/>
    <p:sldId id="2134808715" r:id="rId45"/>
    <p:sldId id="2134808716" r:id="rId46"/>
    <p:sldId id="2134808749" r:id="rId47"/>
    <p:sldId id="2134808718" r:id="rId48"/>
    <p:sldId id="2134808719" r:id="rId49"/>
    <p:sldId id="2134808720" r:id="rId50"/>
    <p:sldId id="2134808721" r:id="rId51"/>
  </p:sldIdLst>
  <p:sldSz cx="13716000" cy="10287000"/>
  <p:notesSz cx="6858000" cy="9144000"/>
  <p:embeddedFontLst>
    <p:embeddedFont>
      <p:font typeface="Dosis" pitchFamily="2" charset="77"/>
      <p:regular r:id="rId53"/>
      <p:bold r:id="rId54"/>
    </p:embeddedFont>
    <p:embeddedFont>
      <p:font typeface="IBM Plex Sans Arabic" panose="020B0503050203000203" pitchFamily="34" charset="-78"/>
      <p:regular r:id="rId55"/>
    </p:embeddedFont>
    <p:embeddedFont>
      <p:font typeface="Microsoft Uighur" panose="02000000000000000000" pitchFamily="2" charset="-78"/>
      <p:regular r:id="rId56"/>
      <p:bold r:id="rId57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D263"/>
    <a:srgbClr val="02BDC9"/>
    <a:srgbClr val="0097B2"/>
    <a:srgbClr val="7ACFB0"/>
    <a:srgbClr val="F98F51"/>
    <a:srgbClr val="4AC283"/>
    <a:srgbClr val="3D8FA5"/>
    <a:srgbClr val="106585"/>
    <a:srgbClr val="829D4A"/>
    <a:srgbClr val="FCCF9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Aucun style, grille du tablea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FABFCF23-3B69-468F-B69F-88F6DE6A72F2}" styleName="Style moyen 1 - Accentuation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33178" autoAdjust="0"/>
    <p:restoredTop sz="95226" autoAdjust="0"/>
  </p:normalViewPr>
  <p:slideViewPr>
    <p:cSldViewPr>
      <p:cViewPr varScale="1">
        <p:scale>
          <a:sx n="84" d="100"/>
          <a:sy n="84" d="100"/>
        </p:scale>
        <p:origin x="424" y="208"/>
      </p:cViewPr>
      <p:guideLst>
        <p:guide orient="horz" pos="2160"/>
        <p:guide pos="21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50" d="100"/>
        <a:sy n="50" d="100"/>
      </p:scale>
      <p:origin x="0" y="-22579"/>
    </p:cViewPr>
  </p:sorterViewPr>
  <p:notesViewPr>
    <p:cSldViewPr>
      <p:cViewPr>
        <p:scale>
          <a:sx n="80" d="100"/>
          <a:sy n="80" d="100"/>
        </p:scale>
        <p:origin x="2755" y="-451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font" Target="fonts/font3.fntdata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font" Target="fonts/font1.fntdata"/><Relationship Id="rId58" Type="http://schemas.openxmlformats.org/officeDocument/2006/relationships/presProps" Target="presProps.xml"/><Relationship Id="rId5" Type="http://schemas.openxmlformats.org/officeDocument/2006/relationships/slide" Target="slides/slide4.xml"/><Relationship Id="rId61" Type="http://schemas.openxmlformats.org/officeDocument/2006/relationships/tableStyles" Target="tableStyles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font" Target="fonts/font4.fntdata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viewProps" Target="view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font" Target="fonts/font2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font" Target="fonts/font5.fntdata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notesMaster" Target="notesMasters/notesMaster1.xml"/><Relationship Id="rId6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Dosis" pitchFamily="2" charset="0"/>
              </a:defRPr>
            </a:lvl1pPr>
          </a:lstStyle>
          <a:p>
            <a:endParaRPr lang="fr-MA" dirty="0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Dosis" pitchFamily="2" charset="0"/>
              </a:defRPr>
            </a:lvl1pPr>
          </a:lstStyle>
          <a:p>
            <a:fld id="{54976A81-8849-4F35-8359-AD67C3A6D20C}" type="datetimeFigureOut">
              <a:rPr lang="fr-MA" smtClean="0"/>
              <a:pPr/>
              <a:t>04/10/2025</a:t>
            </a:fld>
            <a:endParaRPr lang="fr-MA" dirty="0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MA" dirty="0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Dosis" pitchFamily="2" charset="0"/>
              </a:defRPr>
            </a:lvl1pPr>
          </a:lstStyle>
          <a:p>
            <a:endParaRPr lang="fr-MA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Dosis" pitchFamily="2" charset="0"/>
              </a:defRPr>
            </a:lvl1pPr>
          </a:lstStyle>
          <a:p>
            <a:fld id="{BA0AE87F-B08A-4342-80EC-80A3A2B8D41A}" type="slidenum">
              <a:rPr lang="fr-MA" smtClean="0"/>
              <a:pPr/>
              <a:t>‹N°›</a:t>
            </a:fld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7908784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A0AE87F-B08A-4342-80EC-80A3A2B8D41A}" type="slidenum">
              <a:rPr kumimoji="0" lang="fr-M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fr-MA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4410846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039B389-A843-9F89-D7DE-1DA254A1C1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BA83526D-B84E-B38C-6183-429E8384DE3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96493057-EEF3-5A64-4169-C12404E7020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2187865C-1A03-DEF8-87C5-631BD46D5FB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4522760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130425"/>
            <a:ext cx="58293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3886200"/>
            <a:ext cx="48006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8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78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6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4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3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2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1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10/4/25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10/4/25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72050" y="274643"/>
            <a:ext cx="154305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2900" y="274643"/>
            <a:ext cx="451485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10/4/25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10/4/25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5" y="4406905"/>
            <a:ext cx="5829300" cy="1362075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5" y="2906714"/>
            <a:ext cx="5829300" cy="1500187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892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783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675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566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457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348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24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132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10/4/25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2900" y="1600205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86150" y="1600205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10/4/25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2" y="1535113"/>
            <a:ext cx="303014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2" y="2174875"/>
            <a:ext cx="303014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71" y="1535113"/>
            <a:ext cx="303133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71" y="2174875"/>
            <a:ext cx="303133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10/4/25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10/4/25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10/4/25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2" y="273050"/>
            <a:ext cx="2256235" cy="1162050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9" y="273055"/>
            <a:ext cx="3833813" cy="5853113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2" y="1435105"/>
            <a:ext cx="2256235" cy="4691063"/>
          </a:xfrm>
        </p:spPr>
        <p:txBody>
          <a:bodyPr/>
          <a:lstStyle>
            <a:lvl1pPr marL="0" indent="0">
              <a:buNone/>
              <a:defRPr sz="1050"/>
            </a:lvl1pPr>
            <a:lvl2pPr marL="342892" indent="0">
              <a:buNone/>
              <a:defRPr sz="900"/>
            </a:lvl2pPr>
            <a:lvl3pPr marL="685783" indent="0">
              <a:buNone/>
              <a:defRPr sz="750"/>
            </a:lvl3pPr>
            <a:lvl4pPr marL="1028675" indent="0">
              <a:buNone/>
              <a:defRPr sz="675"/>
            </a:lvl4pPr>
            <a:lvl5pPr marL="1371566" indent="0">
              <a:buNone/>
              <a:defRPr sz="675"/>
            </a:lvl5pPr>
            <a:lvl6pPr marL="1714457" indent="0">
              <a:buNone/>
              <a:defRPr sz="675"/>
            </a:lvl6pPr>
            <a:lvl7pPr marL="2057348" indent="0">
              <a:buNone/>
              <a:defRPr sz="675"/>
            </a:lvl7pPr>
            <a:lvl8pPr marL="2400240" indent="0">
              <a:buNone/>
              <a:defRPr sz="675"/>
            </a:lvl8pPr>
            <a:lvl9pPr marL="2743132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10/4/25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4800600"/>
            <a:ext cx="4114800" cy="5667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612775"/>
            <a:ext cx="4114800" cy="4114800"/>
          </a:xfrm>
        </p:spPr>
        <p:txBody>
          <a:bodyPr/>
          <a:lstStyle>
            <a:lvl1pPr marL="0" indent="0">
              <a:buNone/>
              <a:defRPr sz="2400"/>
            </a:lvl1pPr>
            <a:lvl2pPr marL="342892" indent="0">
              <a:buNone/>
              <a:defRPr sz="2100"/>
            </a:lvl2pPr>
            <a:lvl3pPr marL="685783" indent="0">
              <a:buNone/>
              <a:defRPr sz="1800"/>
            </a:lvl3pPr>
            <a:lvl4pPr marL="1028675" indent="0">
              <a:buNone/>
              <a:defRPr sz="1500"/>
            </a:lvl4pPr>
            <a:lvl5pPr marL="1371566" indent="0">
              <a:buNone/>
              <a:defRPr sz="1500"/>
            </a:lvl5pPr>
            <a:lvl6pPr marL="1714457" indent="0">
              <a:buNone/>
              <a:defRPr sz="1500"/>
            </a:lvl6pPr>
            <a:lvl7pPr marL="2057348" indent="0">
              <a:buNone/>
              <a:defRPr sz="1500"/>
            </a:lvl7pPr>
            <a:lvl8pPr marL="2400240" indent="0">
              <a:buNone/>
              <a:defRPr sz="1500"/>
            </a:lvl8pPr>
            <a:lvl9pPr marL="2743132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5367338"/>
            <a:ext cx="4114800" cy="804862"/>
          </a:xfrm>
        </p:spPr>
        <p:txBody>
          <a:bodyPr/>
          <a:lstStyle>
            <a:lvl1pPr marL="0" indent="0">
              <a:buNone/>
              <a:defRPr sz="1050"/>
            </a:lvl1pPr>
            <a:lvl2pPr marL="342892" indent="0">
              <a:buNone/>
              <a:defRPr sz="900"/>
            </a:lvl2pPr>
            <a:lvl3pPr marL="685783" indent="0">
              <a:buNone/>
              <a:defRPr sz="750"/>
            </a:lvl3pPr>
            <a:lvl4pPr marL="1028675" indent="0">
              <a:buNone/>
              <a:defRPr sz="675"/>
            </a:lvl4pPr>
            <a:lvl5pPr marL="1371566" indent="0">
              <a:buNone/>
              <a:defRPr sz="675"/>
            </a:lvl5pPr>
            <a:lvl6pPr marL="1714457" indent="0">
              <a:buNone/>
              <a:defRPr sz="675"/>
            </a:lvl6pPr>
            <a:lvl7pPr marL="2057348" indent="0">
              <a:buNone/>
              <a:defRPr sz="675"/>
            </a:lvl7pPr>
            <a:lvl8pPr marL="2400240" indent="0">
              <a:buNone/>
              <a:defRPr sz="675"/>
            </a:lvl8pPr>
            <a:lvl9pPr marL="2743132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10/4/25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274638"/>
            <a:ext cx="61722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1600205"/>
            <a:ext cx="61722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635635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1D8BD707-D9CF-40AE-B4C6-C98DA3205C09}" type="datetimeFigureOut">
              <a:rPr lang="en-US" smtClean="0"/>
              <a:pPr/>
              <a:t>10/4/25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6356355"/>
            <a:ext cx="21717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635635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685783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Dosis" pitchFamily="2" charset="0"/>
          <a:ea typeface="+mj-ea"/>
          <a:cs typeface="+mj-cs"/>
        </a:defRPr>
      </a:lvl1pPr>
    </p:titleStyle>
    <p:bodyStyle>
      <a:lvl1pPr marL="257168" indent="-257168" algn="l" defTabSz="685783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Dosis" pitchFamily="2" charset="0"/>
          <a:ea typeface="+mn-ea"/>
          <a:cs typeface="+mn-cs"/>
        </a:defRPr>
      </a:lvl1pPr>
      <a:lvl2pPr marL="557199" indent="-214308" algn="l" defTabSz="685783" rtl="0" eaLnBrk="1" latinLnBrk="0" hangingPunct="1">
        <a:spcBef>
          <a:spcPct val="20000"/>
        </a:spcBef>
        <a:buFont typeface="Arial" pitchFamily="34" charset="0"/>
        <a:buChar char="–"/>
        <a:defRPr sz="2100" kern="1200">
          <a:solidFill>
            <a:schemeClr val="tx1"/>
          </a:solidFill>
          <a:latin typeface="Dosis" pitchFamily="2" charset="0"/>
          <a:ea typeface="+mn-ea"/>
          <a:cs typeface="+mn-cs"/>
        </a:defRPr>
      </a:lvl2pPr>
      <a:lvl3pPr marL="857228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Dosis" pitchFamily="2" charset="0"/>
          <a:ea typeface="+mn-ea"/>
          <a:cs typeface="+mn-cs"/>
        </a:defRPr>
      </a:lvl3pPr>
      <a:lvl4pPr marL="1200120" indent="-171446" algn="l" defTabSz="685783" rtl="0" eaLnBrk="1" latinLnBrk="0" hangingPunct="1">
        <a:spcBef>
          <a:spcPct val="20000"/>
        </a:spcBef>
        <a:buFont typeface="Arial" pitchFamily="34" charset="0"/>
        <a:buChar char="–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4pPr>
      <a:lvl5pPr marL="1543012" indent="-171446" algn="l" defTabSz="685783" rtl="0" eaLnBrk="1" latinLnBrk="0" hangingPunct="1">
        <a:spcBef>
          <a:spcPct val="20000"/>
        </a:spcBef>
        <a:buFont typeface="Arial" pitchFamily="34" charset="0"/>
        <a:buChar char="»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5pPr>
      <a:lvl6pPr marL="1885903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795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686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577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89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783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75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66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457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348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24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13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8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9.jpeg"/><Relationship Id="rId4" Type="http://schemas.openxmlformats.org/officeDocument/2006/relationships/image" Target="../media/image38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.xml"/><Relationship Id="rId5" Type="http://schemas.openxmlformats.org/officeDocument/2006/relationships/image" Target="../media/image37.png"/><Relationship Id="rId4" Type="http://schemas.openxmlformats.org/officeDocument/2006/relationships/image" Target="../media/image8.sv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0.emf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png"/><Relationship Id="rId3" Type="http://schemas.openxmlformats.org/officeDocument/2006/relationships/image" Target="../media/image8.svg"/><Relationship Id="rId7" Type="http://schemas.openxmlformats.org/officeDocument/2006/relationships/image" Target="../media/image43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2.jpeg"/><Relationship Id="rId5" Type="http://schemas.openxmlformats.org/officeDocument/2006/relationships/image" Target="../media/image9.png"/><Relationship Id="rId10" Type="http://schemas.openxmlformats.org/officeDocument/2006/relationships/image" Target="../media/image46.png"/><Relationship Id="rId4" Type="http://schemas.openxmlformats.org/officeDocument/2006/relationships/image" Target="../media/image41.png"/><Relationship Id="rId9" Type="http://schemas.openxmlformats.org/officeDocument/2006/relationships/image" Target="../media/image45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0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7" Type="http://schemas.openxmlformats.org/officeDocument/2006/relationships/image" Target="../media/image30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4.png"/><Relationship Id="rId5" Type="http://schemas.openxmlformats.org/officeDocument/2006/relationships/image" Target="../media/image45.png"/><Relationship Id="rId4" Type="http://schemas.openxmlformats.org/officeDocument/2006/relationships/image" Target="../media/image43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7" Type="http://schemas.openxmlformats.org/officeDocument/2006/relationships/image" Target="../media/image47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4.png"/><Relationship Id="rId5" Type="http://schemas.openxmlformats.org/officeDocument/2006/relationships/image" Target="../media/image45.png"/><Relationship Id="rId4" Type="http://schemas.openxmlformats.org/officeDocument/2006/relationships/image" Target="../media/image4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svg"/><Relationship Id="rId5" Type="http://schemas.openxmlformats.org/officeDocument/2006/relationships/image" Target="../media/image7.png"/><Relationship Id="rId4" Type="http://schemas.openxmlformats.org/officeDocument/2006/relationships/image" Target="../media/image6.sv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3" Type="http://schemas.openxmlformats.org/officeDocument/2006/relationships/image" Target="../media/image8.svg"/><Relationship Id="rId7" Type="http://schemas.openxmlformats.org/officeDocument/2006/relationships/image" Target="../media/image24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4.png"/><Relationship Id="rId5" Type="http://schemas.openxmlformats.org/officeDocument/2006/relationships/image" Target="../media/image45.png"/><Relationship Id="rId4" Type="http://schemas.openxmlformats.org/officeDocument/2006/relationships/image" Target="../media/image43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png"/><Relationship Id="rId3" Type="http://schemas.openxmlformats.org/officeDocument/2006/relationships/image" Target="../media/image8.svg"/><Relationship Id="rId7" Type="http://schemas.openxmlformats.org/officeDocument/2006/relationships/image" Target="../media/image24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4.png"/><Relationship Id="rId5" Type="http://schemas.openxmlformats.org/officeDocument/2006/relationships/image" Target="../media/image45.png"/><Relationship Id="rId4" Type="http://schemas.openxmlformats.org/officeDocument/2006/relationships/image" Target="../media/image43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7" Type="http://schemas.openxmlformats.org/officeDocument/2006/relationships/image" Target="../media/image30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4.png"/><Relationship Id="rId5" Type="http://schemas.openxmlformats.org/officeDocument/2006/relationships/image" Target="../media/image44.png"/><Relationship Id="rId4" Type="http://schemas.openxmlformats.org/officeDocument/2006/relationships/image" Target="../media/image43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7" Type="http://schemas.openxmlformats.org/officeDocument/2006/relationships/image" Target="../media/image47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4.png"/><Relationship Id="rId5" Type="http://schemas.openxmlformats.org/officeDocument/2006/relationships/image" Target="../media/image44.png"/><Relationship Id="rId4" Type="http://schemas.openxmlformats.org/officeDocument/2006/relationships/image" Target="../media/image43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image" Target="../media/image8.svg"/><Relationship Id="rId7" Type="http://schemas.openxmlformats.org/officeDocument/2006/relationships/image" Target="../media/image30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5.png"/><Relationship Id="rId5" Type="http://schemas.openxmlformats.org/officeDocument/2006/relationships/image" Target="../media/image44.png"/><Relationship Id="rId4" Type="http://schemas.openxmlformats.org/officeDocument/2006/relationships/image" Target="../media/image43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image" Target="../media/image8.svg"/><Relationship Id="rId7" Type="http://schemas.openxmlformats.org/officeDocument/2006/relationships/image" Target="../media/image47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5.png"/><Relationship Id="rId5" Type="http://schemas.openxmlformats.org/officeDocument/2006/relationships/image" Target="../media/image44.png"/><Relationship Id="rId4" Type="http://schemas.openxmlformats.org/officeDocument/2006/relationships/image" Target="../media/image43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7" Type="http://schemas.openxmlformats.org/officeDocument/2006/relationships/image" Target="../media/image30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5.png"/><Relationship Id="rId5" Type="http://schemas.openxmlformats.org/officeDocument/2006/relationships/image" Target="../media/image44.png"/><Relationship Id="rId4" Type="http://schemas.openxmlformats.org/officeDocument/2006/relationships/image" Target="../media/image43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7" Type="http://schemas.openxmlformats.org/officeDocument/2006/relationships/image" Target="../media/image47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5.png"/><Relationship Id="rId5" Type="http://schemas.openxmlformats.org/officeDocument/2006/relationships/image" Target="../media/image44.png"/><Relationship Id="rId4" Type="http://schemas.openxmlformats.org/officeDocument/2006/relationships/image" Target="../media/image43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12.jp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6.sv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8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9.jp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9.jp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9.jp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9.jp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9.jp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9.jp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9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1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svg"/><Relationship Id="rId5" Type="http://schemas.openxmlformats.org/officeDocument/2006/relationships/image" Target="../media/image13.png"/><Relationship Id="rId4" Type="http://schemas.openxmlformats.org/officeDocument/2006/relationships/image" Target="../media/image6.sv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0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0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0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0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7" Type="http://schemas.openxmlformats.org/officeDocument/2006/relationships/image" Target="../media/image52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1.png"/><Relationship Id="rId5" Type="http://schemas.openxmlformats.org/officeDocument/2006/relationships/image" Target="../media/image38.png"/><Relationship Id="rId4" Type="http://schemas.openxmlformats.org/officeDocument/2006/relationships/image" Target="../media/image50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7" Type="http://schemas.openxmlformats.org/officeDocument/2006/relationships/image" Target="../media/image52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1.png"/><Relationship Id="rId5" Type="http://schemas.openxmlformats.org/officeDocument/2006/relationships/image" Target="../media/image38.png"/><Relationship Id="rId4" Type="http://schemas.openxmlformats.org/officeDocument/2006/relationships/image" Target="../media/image50.pn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png"/><Relationship Id="rId5" Type="http://schemas.openxmlformats.org/officeDocument/2006/relationships/image" Target="../media/image53.png"/><Relationship Id="rId4" Type="http://schemas.openxmlformats.org/officeDocument/2006/relationships/image" Target="../media/image41.pn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4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jpeg"/><Relationship Id="rId3" Type="http://schemas.openxmlformats.org/officeDocument/2006/relationships/image" Target="../media/image5.png"/><Relationship Id="rId7" Type="http://schemas.openxmlformats.org/officeDocument/2006/relationships/image" Target="../media/image19.jpg"/><Relationship Id="rId12" Type="http://schemas.openxmlformats.org/officeDocument/2006/relationships/image" Target="../media/image24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png"/><Relationship Id="rId11" Type="http://schemas.openxmlformats.org/officeDocument/2006/relationships/image" Target="../media/image23.png"/><Relationship Id="rId5" Type="http://schemas.openxmlformats.org/officeDocument/2006/relationships/image" Target="../media/image17.png"/><Relationship Id="rId10" Type="http://schemas.openxmlformats.org/officeDocument/2006/relationships/image" Target="../media/image22.png"/><Relationship Id="rId4" Type="http://schemas.openxmlformats.org/officeDocument/2006/relationships/image" Target="../media/image16.svg"/><Relationship Id="rId9" Type="http://schemas.openxmlformats.org/officeDocument/2006/relationships/image" Target="../media/image21.pn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6.png"/><Relationship Id="rId4" Type="http://schemas.openxmlformats.org/officeDocument/2006/relationships/image" Target="../media/image55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svg"/><Relationship Id="rId3" Type="http://schemas.openxmlformats.org/officeDocument/2006/relationships/image" Target="../media/image25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26.sv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3" Type="http://schemas.openxmlformats.org/officeDocument/2006/relationships/image" Target="../media/image28.png"/><Relationship Id="rId7" Type="http://schemas.openxmlformats.org/officeDocument/2006/relationships/image" Target="../media/image32.pn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1.png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sv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3" Type="http://schemas.openxmlformats.org/officeDocument/2006/relationships/image" Target="../media/image7.png"/><Relationship Id="rId7" Type="http://schemas.openxmlformats.org/officeDocument/2006/relationships/image" Target="../media/image35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.xml"/><Relationship Id="rId6" Type="http://schemas.openxmlformats.org/officeDocument/2006/relationships/image" Target="../media/image30.png"/><Relationship Id="rId5" Type="http://schemas.openxmlformats.org/officeDocument/2006/relationships/image" Target="../media/image27.jpeg"/><Relationship Id="rId4" Type="http://schemas.openxmlformats.org/officeDocument/2006/relationships/image" Target="../media/image8.svg"/><Relationship Id="rId9" Type="http://schemas.openxmlformats.org/officeDocument/2006/relationships/image" Target="../media/image3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الصفحة الرئيسية">
            <a:extLst>
              <a:ext uri="{FF2B5EF4-FFF2-40B4-BE49-F238E27FC236}">
                <a16:creationId xmlns:a16="http://schemas.microsoft.com/office/drawing/2014/main" id="{6639833F-3EB5-41FA-6625-3CC8E815B4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58210" y="657600"/>
            <a:ext cx="9999580" cy="13999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Image 13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85FFBA39-F1A6-F572-421F-35553D52C2D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88255" y="7413974"/>
            <a:ext cx="3063526" cy="3063526"/>
          </a:xfrm>
          <a:prstGeom prst="rect">
            <a:avLst/>
          </a:prstGeom>
        </p:spPr>
      </p:pic>
      <p:pic>
        <p:nvPicPr>
          <p:cNvPr id="15" name="Image 1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27481252-6931-A99A-AF05-0FA2124BDBE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46425" y="7828525"/>
            <a:ext cx="2648975" cy="2648975"/>
          </a:xfrm>
          <a:prstGeom prst="rect">
            <a:avLst/>
          </a:prstGeom>
        </p:spPr>
      </p:pic>
      <p:grpSp>
        <p:nvGrpSpPr>
          <p:cNvPr id="2" name="Groupe 1">
            <a:extLst>
              <a:ext uri="{FF2B5EF4-FFF2-40B4-BE49-F238E27FC236}">
                <a16:creationId xmlns:a16="http://schemas.microsoft.com/office/drawing/2014/main" id="{2466A4D2-99D6-157E-3726-2EA6409F14BF}"/>
              </a:ext>
            </a:extLst>
          </p:cNvPr>
          <p:cNvGrpSpPr/>
          <p:nvPr/>
        </p:nvGrpSpPr>
        <p:grpSpPr>
          <a:xfrm>
            <a:off x="-228600" y="2859465"/>
            <a:ext cx="13445780" cy="6510111"/>
            <a:chOff x="-85929" y="3458375"/>
            <a:chExt cx="13445780" cy="6510111"/>
          </a:xfrm>
        </p:grpSpPr>
        <p:sp>
          <p:nvSpPr>
            <p:cNvPr id="4" name="ZoneTexte 3">
              <a:extLst>
                <a:ext uri="{FF2B5EF4-FFF2-40B4-BE49-F238E27FC236}">
                  <a16:creationId xmlns:a16="http://schemas.microsoft.com/office/drawing/2014/main" id="{23527E43-4C20-6533-57E3-7000A7712B7A}"/>
                </a:ext>
              </a:extLst>
            </p:cNvPr>
            <p:cNvSpPr txBox="1"/>
            <p:nvPr/>
          </p:nvSpPr>
          <p:spPr>
            <a:xfrm>
              <a:off x="-85929" y="3458375"/>
              <a:ext cx="13445780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MA" sz="9600" b="1" dirty="0">
                  <a:solidFill>
                    <a:srgbClr val="215968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برنامج دعم </a:t>
              </a:r>
              <a:r>
                <a:rPr lang="ar-MA" sz="9600" b="1" dirty="0" err="1">
                  <a:solidFill>
                    <a:srgbClr val="215968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التعلمات</a:t>
              </a:r>
              <a:r>
                <a:rPr lang="ar-MA" sz="9600" b="1" dirty="0">
                  <a:solidFill>
                    <a:srgbClr val="215968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الأساس</a:t>
              </a:r>
            </a:p>
          </p:txBody>
        </p:sp>
        <p:sp>
          <p:nvSpPr>
            <p:cNvPr id="7" name="ZoneTexte 6">
              <a:extLst>
                <a:ext uri="{FF2B5EF4-FFF2-40B4-BE49-F238E27FC236}">
                  <a16:creationId xmlns:a16="http://schemas.microsoft.com/office/drawing/2014/main" id="{142EC82C-3CA5-0DE4-3BC2-DCD0BCB41251}"/>
                </a:ext>
              </a:extLst>
            </p:cNvPr>
            <p:cNvSpPr txBox="1"/>
            <p:nvPr/>
          </p:nvSpPr>
          <p:spPr>
            <a:xfrm>
              <a:off x="1072347" y="9322155"/>
              <a:ext cx="1158642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MA" b="1" dirty="0">
                  <a:solidFill>
                    <a:srgbClr val="005664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نسخة تجريبية خاصة بمؤسسات الريادة</a:t>
              </a:r>
            </a:p>
            <a:p>
              <a:pPr algn="ctr"/>
              <a:r>
                <a:rPr lang="ar-MA" b="1" dirty="0">
                  <a:solidFill>
                    <a:srgbClr val="005664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نسخة قيد التطوير</a:t>
              </a:r>
            </a:p>
          </p:txBody>
        </p:sp>
        <p:sp>
          <p:nvSpPr>
            <p:cNvPr id="11" name="ZoneTexte 10">
              <a:extLst>
                <a:ext uri="{FF2B5EF4-FFF2-40B4-BE49-F238E27FC236}">
                  <a16:creationId xmlns:a16="http://schemas.microsoft.com/office/drawing/2014/main" id="{5825694F-82F7-FB50-BDFD-820BB8A4B775}"/>
                </a:ext>
              </a:extLst>
            </p:cNvPr>
            <p:cNvSpPr txBox="1"/>
            <p:nvPr/>
          </p:nvSpPr>
          <p:spPr>
            <a:xfrm>
              <a:off x="1344581" y="4616427"/>
              <a:ext cx="11041960" cy="18620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rtl="1"/>
              <a:r>
                <a:rPr lang="ar-MA" sz="11500" b="1" dirty="0">
                  <a:solidFill>
                    <a:srgbClr val="00798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مادة الرياضيات</a:t>
              </a:r>
            </a:p>
          </p:txBody>
        </p:sp>
        <p:grpSp>
          <p:nvGrpSpPr>
            <p:cNvPr id="16" name="Groupe 15">
              <a:extLst>
                <a:ext uri="{FF2B5EF4-FFF2-40B4-BE49-F238E27FC236}">
                  <a16:creationId xmlns:a16="http://schemas.microsoft.com/office/drawing/2014/main" id="{E516F56D-5E30-BD15-64D4-506AC2D4CB01}"/>
                </a:ext>
              </a:extLst>
            </p:cNvPr>
            <p:cNvGrpSpPr/>
            <p:nvPr/>
          </p:nvGrpSpPr>
          <p:grpSpPr>
            <a:xfrm>
              <a:off x="4284329" y="6695356"/>
              <a:ext cx="5162465" cy="2213504"/>
              <a:chOff x="4684729" y="6204085"/>
              <a:chExt cx="5162465" cy="2213504"/>
            </a:xfrm>
          </p:grpSpPr>
          <p:grpSp>
            <p:nvGrpSpPr>
              <p:cNvPr id="18" name="Groupe 17">
                <a:extLst>
                  <a:ext uri="{FF2B5EF4-FFF2-40B4-BE49-F238E27FC236}">
                    <a16:creationId xmlns:a16="http://schemas.microsoft.com/office/drawing/2014/main" id="{26508FC2-3031-5984-99C0-40CF1048A5F3}"/>
                  </a:ext>
                </a:extLst>
              </p:cNvPr>
              <p:cNvGrpSpPr/>
              <p:nvPr/>
            </p:nvGrpSpPr>
            <p:grpSpPr>
              <a:xfrm>
                <a:off x="4684729" y="6204085"/>
                <a:ext cx="4346695" cy="2138432"/>
                <a:chOff x="3122884" y="4654860"/>
                <a:chExt cx="2897927" cy="1425685"/>
              </a:xfrm>
            </p:grpSpPr>
            <p:grpSp>
              <p:nvGrpSpPr>
                <p:cNvPr id="21" name="Groupe 20">
                  <a:extLst>
                    <a:ext uri="{FF2B5EF4-FFF2-40B4-BE49-F238E27FC236}">
                      <a16:creationId xmlns:a16="http://schemas.microsoft.com/office/drawing/2014/main" id="{8378B00D-8F8E-9F8A-CFB9-A1C81B15D673}"/>
                    </a:ext>
                  </a:extLst>
                </p:cNvPr>
                <p:cNvGrpSpPr/>
                <p:nvPr/>
              </p:nvGrpSpPr>
              <p:grpSpPr>
                <a:xfrm flipH="1">
                  <a:off x="3122884" y="4654860"/>
                  <a:ext cx="2897927" cy="1425685"/>
                  <a:chOff x="2090564" y="4775947"/>
                  <a:chExt cx="3201640" cy="1425685"/>
                </a:xfrm>
              </p:grpSpPr>
              <p:sp>
                <p:nvSpPr>
                  <p:cNvPr id="24" name="Forme libre : forme 30">
                    <a:extLst>
                      <a:ext uri="{FF2B5EF4-FFF2-40B4-BE49-F238E27FC236}">
                        <a16:creationId xmlns:a16="http://schemas.microsoft.com/office/drawing/2014/main" id="{202C088D-3CA9-79A3-08DF-D3450088188E}"/>
                      </a:ext>
                    </a:extLst>
                  </p:cNvPr>
                  <p:cNvSpPr/>
                  <p:nvPr/>
                </p:nvSpPr>
                <p:spPr>
                  <a:xfrm rot="21338648" flipV="1">
                    <a:off x="2546189" y="5321017"/>
                    <a:ext cx="2746015" cy="880615"/>
                  </a:xfrm>
                  <a:custGeom>
                    <a:avLst/>
                    <a:gdLst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6902"/>
                      <a:gd name="connsiteX1" fmla="*/ 2706255 w 2969491"/>
                      <a:gd name="connsiteY1" fmla="*/ 0 h 656902"/>
                      <a:gd name="connsiteX2" fmla="*/ 2890982 w 2969491"/>
                      <a:gd name="connsiteY2" fmla="*/ 78509 h 656902"/>
                      <a:gd name="connsiteX3" fmla="*/ 2969491 w 2969491"/>
                      <a:gd name="connsiteY3" fmla="*/ 258618 h 656902"/>
                      <a:gd name="connsiteX4" fmla="*/ 2872509 w 2969491"/>
                      <a:gd name="connsiteY4" fmla="*/ 378691 h 656902"/>
                      <a:gd name="connsiteX5" fmla="*/ 170873 w 2969491"/>
                      <a:gd name="connsiteY5" fmla="*/ 651164 h 656902"/>
                      <a:gd name="connsiteX6" fmla="*/ 9236 w 2969491"/>
                      <a:gd name="connsiteY6" fmla="*/ 531091 h 656902"/>
                      <a:gd name="connsiteX7" fmla="*/ 0 w 2969491"/>
                      <a:gd name="connsiteY7" fmla="*/ 207818 h 656902"/>
                      <a:gd name="connsiteX8" fmla="*/ 138545 w 2969491"/>
                      <a:gd name="connsiteY8" fmla="*/ 124691 h 656902"/>
                      <a:gd name="connsiteX0" fmla="*/ 138545 w 2969491"/>
                      <a:gd name="connsiteY0" fmla="*/ 124890 h 657101"/>
                      <a:gd name="connsiteX1" fmla="*/ 2706255 w 2969491"/>
                      <a:gd name="connsiteY1" fmla="*/ 199 h 657101"/>
                      <a:gd name="connsiteX2" fmla="*/ 2890982 w 2969491"/>
                      <a:gd name="connsiteY2" fmla="*/ 78708 h 657101"/>
                      <a:gd name="connsiteX3" fmla="*/ 2969491 w 2969491"/>
                      <a:gd name="connsiteY3" fmla="*/ 258817 h 657101"/>
                      <a:gd name="connsiteX4" fmla="*/ 2872509 w 2969491"/>
                      <a:gd name="connsiteY4" fmla="*/ 378890 h 657101"/>
                      <a:gd name="connsiteX5" fmla="*/ 170873 w 2969491"/>
                      <a:gd name="connsiteY5" fmla="*/ 651363 h 657101"/>
                      <a:gd name="connsiteX6" fmla="*/ 9236 w 2969491"/>
                      <a:gd name="connsiteY6" fmla="*/ 531290 h 657101"/>
                      <a:gd name="connsiteX7" fmla="*/ 0 w 2969491"/>
                      <a:gd name="connsiteY7" fmla="*/ 208017 h 657101"/>
                      <a:gd name="connsiteX8" fmla="*/ 138545 w 2969491"/>
                      <a:gd name="connsiteY8" fmla="*/ 124890 h 657101"/>
                      <a:gd name="connsiteX0" fmla="*/ 138545 w 2969491"/>
                      <a:gd name="connsiteY0" fmla="*/ 125008 h 657219"/>
                      <a:gd name="connsiteX1" fmla="*/ 2706255 w 2969491"/>
                      <a:gd name="connsiteY1" fmla="*/ 317 h 657219"/>
                      <a:gd name="connsiteX2" fmla="*/ 2890982 w 2969491"/>
                      <a:gd name="connsiteY2" fmla="*/ 78826 h 657219"/>
                      <a:gd name="connsiteX3" fmla="*/ 2969491 w 2969491"/>
                      <a:gd name="connsiteY3" fmla="*/ 258935 h 657219"/>
                      <a:gd name="connsiteX4" fmla="*/ 2872509 w 2969491"/>
                      <a:gd name="connsiteY4" fmla="*/ 379008 h 657219"/>
                      <a:gd name="connsiteX5" fmla="*/ 170873 w 2969491"/>
                      <a:gd name="connsiteY5" fmla="*/ 651481 h 657219"/>
                      <a:gd name="connsiteX6" fmla="*/ 9236 w 2969491"/>
                      <a:gd name="connsiteY6" fmla="*/ 531408 h 657219"/>
                      <a:gd name="connsiteX7" fmla="*/ 0 w 2969491"/>
                      <a:gd name="connsiteY7" fmla="*/ 208135 h 657219"/>
                      <a:gd name="connsiteX8" fmla="*/ 138545 w 2969491"/>
                      <a:gd name="connsiteY8" fmla="*/ 125008 h 657219"/>
                      <a:gd name="connsiteX0" fmla="*/ 138545 w 2972005"/>
                      <a:gd name="connsiteY0" fmla="*/ 125008 h 657219"/>
                      <a:gd name="connsiteX1" fmla="*/ 2706255 w 2972005"/>
                      <a:gd name="connsiteY1" fmla="*/ 317 h 657219"/>
                      <a:gd name="connsiteX2" fmla="*/ 2890982 w 2972005"/>
                      <a:gd name="connsiteY2" fmla="*/ 78826 h 657219"/>
                      <a:gd name="connsiteX3" fmla="*/ 2969491 w 2972005"/>
                      <a:gd name="connsiteY3" fmla="*/ 258935 h 657219"/>
                      <a:gd name="connsiteX4" fmla="*/ 2872509 w 2972005"/>
                      <a:gd name="connsiteY4" fmla="*/ 379008 h 657219"/>
                      <a:gd name="connsiteX5" fmla="*/ 170873 w 2972005"/>
                      <a:gd name="connsiteY5" fmla="*/ 651481 h 657219"/>
                      <a:gd name="connsiteX6" fmla="*/ 9236 w 2972005"/>
                      <a:gd name="connsiteY6" fmla="*/ 531408 h 657219"/>
                      <a:gd name="connsiteX7" fmla="*/ 0 w 2972005"/>
                      <a:gd name="connsiteY7" fmla="*/ 208135 h 657219"/>
                      <a:gd name="connsiteX8" fmla="*/ 138545 w 2972005"/>
                      <a:gd name="connsiteY8" fmla="*/ 125008 h 657219"/>
                      <a:gd name="connsiteX0" fmla="*/ 138545 w 2973912"/>
                      <a:gd name="connsiteY0" fmla="*/ 125008 h 657219"/>
                      <a:gd name="connsiteX1" fmla="*/ 2706255 w 2973912"/>
                      <a:gd name="connsiteY1" fmla="*/ 317 h 657219"/>
                      <a:gd name="connsiteX2" fmla="*/ 2890982 w 2973912"/>
                      <a:gd name="connsiteY2" fmla="*/ 78826 h 657219"/>
                      <a:gd name="connsiteX3" fmla="*/ 2969491 w 2973912"/>
                      <a:gd name="connsiteY3" fmla="*/ 258935 h 657219"/>
                      <a:gd name="connsiteX4" fmla="*/ 2872509 w 2973912"/>
                      <a:gd name="connsiteY4" fmla="*/ 379008 h 657219"/>
                      <a:gd name="connsiteX5" fmla="*/ 170873 w 2973912"/>
                      <a:gd name="connsiteY5" fmla="*/ 651481 h 657219"/>
                      <a:gd name="connsiteX6" fmla="*/ 9236 w 2973912"/>
                      <a:gd name="connsiteY6" fmla="*/ 531408 h 657219"/>
                      <a:gd name="connsiteX7" fmla="*/ 0 w 2973912"/>
                      <a:gd name="connsiteY7" fmla="*/ 208135 h 657219"/>
                      <a:gd name="connsiteX8" fmla="*/ 138545 w 2973912"/>
                      <a:gd name="connsiteY8" fmla="*/ 125008 h 657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2973912" h="657219">
                        <a:moveTo>
                          <a:pt x="138545" y="125008"/>
                        </a:moveTo>
                        <a:lnTo>
                          <a:pt x="2706255" y="317"/>
                        </a:lnTo>
                        <a:cubicBezTo>
                          <a:pt x="2828121" y="-3658"/>
                          <a:pt x="2867087" y="30047"/>
                          <a:pt x="2890982" y="78826"/>
                        </a:cubicBezTo>
                        <a:lnTo>
                          <a:pt x="2969491" y="258935"/>
                        </a:lnTo>
                        <a:cubicBezTo>
                          <a:pt x="2987406" y="336640"/>
                          <a:pt x="2950053" y="379178"/>
                          <a:pt x="2872509" y="379008"/>
                        </a:cubicBezTo>
                        <a:lnTo>
                          <a:pt x="170873" y="651481"/>
                        </a:lnTo>
                        <a:cubicBezTo>
                          <a:pt x="101922" y="666723"/>
                          <a:pt x="5337" y="659356"/>
                          <a:pt x="9236" y="531408"/>
                        </a:cubicBezTo>
                        <a:lnTo>
                          <a:pt x="0" y="208135"/>
                        </a:lnTo>
                        <a:cubicBezTo>
                          <a:pt x="26085" y="152793"/>
                          <a:pt x="37097" y="137645"/>
                          <a:pt x="138545" y="125008"/>
                        </a:cubicBezTo>
                        <a:close/>
                      </a:path>
                    </a:pathLst>
                  </a:custGeom>
                  <a:solidFill>
                    <a:srgbClr val="70B1B6"/>
                  </a:solidFill>
                  <a:ln w="13658" cap="flat">
                    <a:noFill/>
                    <a:prstDash val="solid"/>
                    <a:miter/>
                  </a:ln>
                </p:spPr>
                <p:txBody>
  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endParaRPr lang="fr-FR" dirty="0"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endParaRPr>
                  </a:p>
                </p:txBody>
              </p:sp>
              <p:sp>
                <p:nvSpPr>
                  <p:cNvPr id="25" name="Forme libre : forme 31">
                    <a:extLst>
                      <a:ext uri="{FF2B5EF4-FFF2-40B4-BE49-F238E27FC236}">
                        <a16:creationId xmlns:a16="http://schemas.microsoft.com/office/drawing/2014/main" id="{0B0263A2-7B3D-FCC7-AF2B-39A1CA6904EC}"/>
                      </a:ext>
                    </a:extLst>
                  </p:cNvPr>
                  <p:cNvSpPr/>
                  <p:nvPr/>
                </p:nvSpPr>
                <p:spPr>
                  <a:xfrm rot="261352" flipH="1" flipV="1">
                    <a:off x="2090564" y="4775947"/>
                    <a:ext cx="2707398" cy="880615"/>
                  </a:xfrm>
                  <a:custGeom>
                    <a:avLst/>
                    <a:gdLst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6902"/>
                      <a:gd name="connsiteX1" fmla="*/ 2706255 w 2969491"/>
                      <a:gd name="connsiteY1" fmla="*/ 0 h 656902"/>
                      <a:gd name="connsiteX2" fmla="*/ 2890982 w 2969491"/>
                      <a:gd name="connsiteY2" fmla="*/ 78509 h 656902"/>
                      <a:gd name="connsiteX3" fmla="*/ 2969491 w 2969491"/>
                      <a:gd name="connsiteY3" fmla="*/ 258618 h 656902"/>
                      <a:gd name="connsiteX4" fmla="*/ 2872509 w 2969491"/>
                      <a:gd name="connsiteY4" fmla="*/ 378691 h 656902"/>
                      <a:gd name="connsiteX5" fmla="*/ 170873 w 2969491"/>
                      <a:gd name="connsiteY5" fmla="*/ 651164 h 656902"/>
                      <a:gd name="connsiteX6" fmla="*/ 9236 w 2969491"/>
                      <a:gd name="connsiteY6" fmla="*/ 531091 h 656902"/>
                      <a:gd name="connsiteX7" fmla="*/ 0 w 2969491"/>
                      <a:gd name="connsiteY7" fmla="*/ 207818 h 656902"/>
                      <a:gd name="connsiteX8" fmla="*/ 138545 w 2969491"/>
                      <a:gd name="connsiteY8" fmla="*/ 124691 h 656902"/>
                      <a:gd name="connsiteX0" fmla="*/ 138545 w 2969491"/>
                      <a:gd name="connsiteY0" fmla="*/ 124890 h 657101"/>
                      <a:gd name="connsiteX1" fmla="*/ 2706255 w 2969491"/>
                      <a:gd name="connsiteY1" fmla="*/ 199 h 657101"/>
                      <a:gd name="connsiteX2" fmla="*/ 2890982 w 2969491"/>
                      <a:gd name="connsiteY2" fmla="*/ 78708 h 657101"/>
                      <a:gd name="connsiteX3" fmla="*/ 2969491 w 2969491"/>
                      <a:gd name="connsiteY3" fmla="*/ 258817 h 657101"/>
                      <a:gd name="connsiteX4" fmla="*/ 2872509 w 2969491"/>
                      <a:gd name="connsiteY4" fmla="*/ 378890 h 657101"/>
                      <a:gd name="connsiteX5" fmla="*/ 170873 w 2969491"/>
                      <a:gd name="connsiteY5" fmla="*/ 651363 h 657101"/>
                      <a:gd name="connsiteX6" fmla="*/ 9236 w 2969491"/>
                      <a:gd name="connsiteY6" fmla="*/ 531290 h 657101"/>
                      <a:gd name="connsiteX7" fmla="*/ 0 w 2969491"/>
                      <a:gd name="connsiteY7" fmla="*/ 208017 h 657101"/>
                      <a:gd name="connsiteX8" fmla="*/ 138545 w 2969491"/>
                      <a:gd name="connsiteY8" fmla="*/ 124890 h 657101"/>
                      <a:gd name="connsiteX0" fmla="*/ 138545 w 2969491"/>
                      <a:gd name="connsiteY0" fmla="*/ 125008 h 657219"/>
                      <a:gd name="connsiteX1" fmla="*/ 2706255 w 2969491"/>
                      <a:gd name="connsiteY1" fmla="*/ 317 h 657219"/>
                      <a:gd name="connsiteX2" fmla="*/ 2890982 w 2969491"/>
                      <a:gd name="connsiteY2" fmla="*/ 78826 h 657219"/>
                      <a:gd name="connsiteX3" fmla="*/ 2969491 w 2969491"/>
                      <a:gd name="connsiteY3" fmla="*/ 258935 h 657219"/>
                      <a:gd name="connsiteX4" fmla="*/ 2872509 w 2969491"/>
                      <a:gd name="connsiteY4" fmla="*/ 379008 h 657219"/>
                      <a:gd name="connsiteX5" fmla="*/ 170873 w 2969491"/>
                      <a:gd name="connsiteY5" fmla="*/ 651481 h 657219"/>
                      <a:gd name="connsiteX6" fmla="*/ 9236 w 2969491"/>
                      <a:gd name="connsiteY6" fmla="*/ 531408 h 657219"/>
                      <a:gd name="connsiteX7" fmla="*/ 0 w 2969491"/>
                      <a:gd name="connsiteY7" fmla="*/ 208135 h 657219"/>
                      <a:gd name="connsiteX8" fmla="*/ 138545 w 2969491"/>
                      <a:gd name="connsiteY8" fmla="*/ 125008 h 657219"/>
                      <a:gd name="connsiteX0" fmla="*/ 138545 w 2972005"/>
                      <a:gd name="connsiteY0" fmla="*/ 125008 h 657219"/>
                      <a:gd name="connsiteX1" fmla="*/ 2706255 w 2972005"/>
                      <a:gd name="connsiteY1" fmla="*/ 317 h 657219"/>
                      <a:gd name="connsiteX2" fmla="*/ 2890982 w 2972005"/>
                      <a:gd name="connsiteY2" fmla="*/ 78826 h 657219"/>
                      <a:gd name="connsiteX3" fmla="*/ 2969491 w 2972005"/>
                      <a:gd name="connsiteY3" fmla="*/ 258935 h 657219"/>
                      <a:gd name="connsiteX4" fmla="*/ 2872509 w 2972005"/>
                      <a:gd name="connsiteY4" fmla="*/ 379008 h 657219"/>
                      <a:gd name="connsiteX5" fmla="*/ 170873 w 2972005"/>
                      <a:gd name="connsiteY5" fmla="*/ 651481 h 657219"/>
                      <a:gd name="connsiteX6" fmla="*/ 9236 w 2972005"/>
                      <a:gd name="connsiteY6" fmla="*/ 531408 h 657219"/>
                      <a:gd name="connsiteX7" fmla="*/ 0 w 2972005"/>
                      <a:gd name="connsiteY7" fmla="*/ 208135 h 657219"/>
                      <a:gd name="connsiteX8" fmla="*/ 138545 w 2972005"/>
                      <a:gd name="connsiteY8" fmla="*/ 125008 h 657219"/>
                      <a:gd name="connsiteX0" fmla="*/ 138545 w 2973912"/>
                      <a:gd name="connsiteY0" fmla="*/ 125008 h 657219"/>
                      <a:gd name="connsiteX1" fmla="*/ 2706255 w 2973912"/>
                      <a:gd name="connsiteY1" fmla="*/ 317 h 657219"/>
                      <a:gd name="connsiteX2" fmla="*/ 2890982 w 2973912"/>
                      <a:gd name="connsiteY2" fmla="*/ 78826 h 657219"/>
                      <a:gd name="connsiteX3" fmla="*/ 2969491 w 2973912"/>
                      <a:gd name="connsiteY3" fmla="*/ 258935 h 657219"/>
                      <a:gd name="connsiteX4" fmla="*/ 2872509 w 2973912"/>
                      <a:gd name="connsiteY4" fmla="*/ 379008 h 657219"/>
                      <a:gd name="connsiteX5" fmla="*/ 170873 w 2973912"/>
                      <a:gd name="connsiteY5" fmla="*/ 651481 h 657219"/>
                      <a:gd name="connsiteX6" fmla="*/ 9236 w 2973912"/>
                      <a:gd name="connsiteY6" fmla="*/ 531408 h 657219"/>
                      <a:gd name="connsiteX7" fmla="*/ 0 w 2973912"/>
                      <a:gd name="connsiteY7" fmla="*/ 208135 h 657219"/>
                      <a:gd name="connsiteX8" fmla="*/ 138545 w 2973912"/>
                      <a:gd name="connsiteY8" fmla="*/ 125008 h 657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2973912" h="657219">
                        <a:moveTo>
                          <a:pt x="138545" y="125008"/>
                        </a:moveTo>
                        <a:lnTo>
                          <a:pt x="2706255" y="317"/>
                        </a:lnTo>
                        <a:cubicBezTo>
                          <a:pt x="2828121" y="-3658"/>
                          <a:pt x="2867087" y="30047"/>
                          <a:pt x="2890982" y="78826"/>
                        </a:cubicBezTo>
                        <a:lnTo>
                          <a:pt x="2969491" y="258935"/>
                        </a:lnTo>
                        <a:cubicBezTo>
                          <a:pt x="2987406" y="336640"/>
                          <a:pt x="2950053" y="379178"/>
                          <a:pt x="2872509" y="379008"/>
                        </a:cubicBezTo>
                        <a:lnTo>
                          <a:pt x="170873" y="651481"/>
                        </a:lnTo>
                        <a:cubicBezTo>
                          <a:pt x="101922" y="666723"/>
                          <a:pt x="5337" y="659356"/>
                          <a:pt x="9236" y="531408"/>
                        </a:cubicBezTo>
                        <a:lnTo>
                          <a:pt x="0" y="208135"/>
                        </a:lnTo>
                        <a:cubicBezTo>
                          <a:pt x="26085" y="152793"/>
                          <a:pt x="37097" y="137645"/>
                          <a:pt x="138545" y="125008"/>
                        </a:cubicBezTo>
                        <a:close/>
                      </a:path>
                    </a:pathLst>
                  </a:custGeom>
                  <a:solidFill>
                    <a:srgbClr val="00798E"/>
                  </a:solidFill>
                  <a:ln w="13658" cap="flat">
                    <a:noFill/>
                    <a:prstDash val="solid"/>
                    <a:miter/>
                  </a:ln>
                </p:spPr>
                <p:txBody>
  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endParaRPr lang="fr-FR" dirty="0"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endParaRPr>
                  </a:p>
                </p:txBody>
              </p:sp>
            </p:grpSp>
            <p:sp>
              <p:nvSpPr>
                <p:cNvPr id="22" name="ZoneTexte 21">
                  <a:extLst>
                    <a:ext uri="{FF2B5EF4-FFF2-40B4-BE49-F238E27FC236}">
                      <a16:creationId xmlns:a16="http://schemas.microsoft.com/office/drawing/2014/main" id="{63469F9B-DB7B-2AFF-5F59-BB71A269FC55}"/>
                    </a:ext>
                  </a:extLst>
                </p:cNvPr>
                <p:cNvSpPr txBox="1"/>
                <p:nvPr/>
              </p:nvSpPr>
              <p:spPr>
                <a:xfrm>
                  <a:off x="3540339" y="4793730"/>
                  <a:ext cx="1664545" cy="67713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ar-MA" sz="6000" b="1" dirty="0">
                      <a:solidFill>
                        <a:schemeClr val="bg1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لبنة ضرب</a:t>
                  </a:r>
                </a:p>
              </p:txBody>
            </p:sp>
            <p:sp>
              <p:nvSpPr>
                <p:cNvPr id="23" name="ZoneTexte 22">
                  <a:extLst>
                    <a:ext uri="{FF2B5EF4-FFF2-40B4-BE49-F238E27FC236}">
                      <a16:creationId xmlns:a16="http://schemas.microsoft.com/office/drawing/2014/main" id="{45E2ABC1-D97B-6188-DD49-F8FED247F911}"/>
                    </a:ext>
                  </a:extLst>
                </p:cNvPr>
                <p:cNvSpPr txBox="1"/>
                <p:nvPr/>
              </p:nvSpPr>
              <p:spPr>
                <a:xfrm>
                  <a:off x="3136334" y="5366220"/>
                  <a:ext cx="2068550" cy="67713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ar-MA" sz="6000" b="1" dirty="0">
                      <a:solidFill>
                        <a:schemeClr val="bg1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الحصة </a:t>
                  </a:r>
                  <a:r>
                    <a:rPr lang="ar-SA" sz="6000" b="1" dirty="0">
                      <a:solidFill>
                        <a:schemeClr val="bg1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4</a:t>
                  </a:r>
                  <a:endParaRPr lang="ar-MA" sz="6000" b="1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</p:grpSp>
          <p:sp>
            <p:nvSpPr>
              <p:cNvPr id="19" name="Ellipse 18">
                <a:extLst>
                  <a:ext uri="{FF2B5EF4-FFF2-40B4-BE49-F238E27FC236}">
                    <a16:creationId xmlns:a16="http://schemas.microsoft.com/office/drawing/2014/main" id="{565E514A-22B0-65D5-A78E-7BD321BF604E}"/>
                  </a:ext>
                </a:extLst>
              </p:cNvPr>
              <p:cNvSpPr/>
              <p:nvPr/>
            </p:nvSpPr>
            <p:spPr>
              <a:xfrm flipH="1">
                <a:off x="7807591" y="6374034"/>
                <a:ext cx="2039603" cy="2034926"/>
              </a:xfrm>
              <a:prstGeom prst="ellipse">
                <a:avLst/>
              </a:prstGeom>
              <a:solidFill>
                <a:srgbClr val="1E3F48"/>
              </a:solidFill>
              <a:ln w="1365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fr-FR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20" name="ZoneTexte 19">
                <a:extLst>
                  <a:ext uri="{FF2B5EF4-FFF2-40B4-BE49-F238E27FC236}">
                    <a16:creationId xmlns:a16="http://schemas.microsoft.com/office/drawing/2014/main" id="{5BDFE7CA-2753-9B28-7E37-A8CA92B4B2BC}"/>
                  </a:ext>
                </a:extLst>
              </p:cNvPr>
              <p:cNvSpPr txBox="1"/>
              <p:nvPr/>
            </p:nvSpPr>
            <p:spPr>
              <a:xfrm>
                <a:off x="7807588" y="6478597"/>
                <a:ext cx="2039606" cy="193899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ar-MA" sz="4800" b="1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المسار</a:t>
                </a:r>
                <a:endParaRPr lang="ar-MA" sz="60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  <a:p>
                <a:pPr algn="ctr"/>
                <a:r>
                  <a:rPr lang="ar-MA" sz="7200" b="1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 2</a:t>
                </a:r>
              </a:p>
            </p:txBody>
          </p:sp>
        </p:grpSp>
      </p:grpSp>
      <p:grpSp>
        <p:nvGrpSpPr>
          <p:cNvPr id="34" name="Groupe 33">
            <a:extLst>
              <a:ext uri="{FF2B5EF4-FFF2-40B4-BE49-F238E27FC236}">
                <a16:creationId xmlns:a16="http://schemas.microsoft.com/office/drawing/2014/main" id="{34E6DA2C-C61C-4812-7774-8329E9D5D35B}"/>
              </a:ext>
            </a:extLst>
          </p:cNvPr>
          <p:cNvGrpSpPr/>
          <p:nvPr/>
        </p:nvGrpSpPr>
        <p:grpSpPr>
          <a:xfrm>
            <a:off x="10816160" y="4439479"/>
            <a:ext cx="2448861" cy="2034926"/>
            <a:chOff x="7058682" y="1822095"/>
            <a:chExt cx="1632647" cy="1356678"/>
          </a:xfrm>
        </p:grpSpPr>
        <p:grpSp>
          <p:nvGrpSpPr>
            <p:cNvPr id="35" name="Groupe 34">
              <a:extLst>
                <a:ext uri="{FF2B5EF4-FFF2-40B4-BE49-F238E27FC236}">
                  <a16:creationId xmlns:a16="http://schemas.microsoft.com/office/drawing/2014/main" id="{AB0A52D6-FC06-86CE-3648-BB82E3E529E8}"/>
                </a:ext>
              </a:extLst>
            </p:cNvPr>
            <p:cNvGrpSpPr/>
            <p:nvPr/>
          </p:nvGrpSpPr>
          <p:grpSpPr>
            <a:xfrm flipH="1">
              <a:off x="7177560" y="1822095"/>
              <a:ext cx="1394889" cy="1356678"/>
              <a:chOff x="104413" y="285342"/>
              <a:chExt cx="2111436" cy="2053595"/>
            </a:xfrm>
          </p:grpSpPr>
          <p:sp>
            <p:nvSpPr>
              <p:cNvPr id="38" name="ZoneTexte 37">
                <a:extLst>
                  <a:ext uri="{FF2B5EF4-FFF2-40B4-BE49-F238E27FC236}">
                    <a16:creationId xmlns:a16="http://schemas.microsoft.com/office/drawing/2014/main" id="{21813343-C503-641D-01F2-9AB7DF8269FF}"/>
                  </a:ext>
                </a:extLst>
              </p:cNvPr>
              <p:cNvSpPr txBox="1"/>
              <p:nvPr/>
            </p:nvSpPr>
            <p:spPr>
              <a:xfrm rot="19636752">
                <a:off x="104413" y="536954"/>
                <a:ext cx="2052844" cy="144422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 rtl="1"/>
                <a:r>
                  <a:rPr lang="ar-MA" sz="2800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A Massir Ballpoint" panose="00000100000000000000" pitchFamily="2" charset="-78"/>
                    <a:cs typeface="Boahmed Alhour" pitchFamily="2" charset="-78"/>
                  </a:rPr>
                  <a:t>المقاعد</a:t>
                </a:r>
              </a:p>
              <a:p>
                <a:pPr algn="ctr" rtl="1"/>
                <a:r>
                  <a:rPr lang="ar-MA" sz="2800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A Massir Ballpoint" panose="00000100000000000000" pitchFamily="2" charset="-78"/>
                    <a:cs typeface="Boahmed Alhour" pitchFamily="2" charset="-78"/>
                  </a:rPr>
                  <a:t>محدودة</a:t>
                </a:r>
                <a:endParaRPr lang="ar-MA" sz="20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 Massir Ballpoint" panose="00000100000000000000" pitchFamily="2" charset="-78"/>
                  <a:cs typeface="Boahmed Alhour" pitchFamily="2" charset="-78"/>
                </a:endParaRPr>
              </a:p>
            </p:txBody>
          </p:sp>
          <p:grpSp>
            <p:nvGrpSpPr>
              <p:cNvPr id="39" name="Graphique 72">
                <a:extLst>
                  <a:ext uri="{FF2B5EF4-FFF2-40B4-BE49-F238E27FC236}">
                    <a16:creationId xmlns:a16="http://schemas.microsoft.com/office/drawing/2014/main" id="{340BB928-2789-37D8-6F02-DF53D1F6560C}"/>
                  </a:ext>
                </a:extLst>
              </p:cNvPr>
              <p:cNvGrpSpPr/>
              <p:nvPr/>
            </p:nvGrpSpPr>
            <p:grpSpPr>
              <a:xfrm>
                <a:off x="157532" y="285342"/>
                <a:ext cx="2058317" cy="2053595"/>
                <a:chOff x="157532" y="285342"/>
                <a:chExt cx="2058317" cy="2053595"/>
              </a:xfrm>
            </p:grpSpPr>
            <p:sp>
              <p:nvSpPr>
                <p:cNvPr id="40" name="Forme libre : forme 9">
                  <a:extLst>
                    <a:ext uri="{FF2B5EF4-FFF2-40B4-BE49-F238E27FC236}">
                      <a16:creationId xmlns:a16="http://schemas.microsoft.com/office/drawing/2014/main" id="{86753F24-1007-FA81-336B-AE7EE12EB6D6}"/>
                    </a:ext>
                  </a:extLst>
                </p:cNvPr>
                <p:cNvSpPr/>
                <p:nvPr/>
              </p:nvSpPr>
              <p:spPr>
                <a:xfrm>
                  <a:off x="157532" y="285342"/>
                  <a:ext cx="2058317" cy="2053595"/>
                </a:xfrm>
                <a:custGeom>
                  <a:avLst/>
                  <a:gdLst>
                    <a:gd name="connsiteX0" fmla="*/ 1980901 w 2058317"/>
                    <a:gd name="connsiteY0" fmla="*/ 1385151 h 2053595"/>
                    <a:gd name="connsiteX1" fmla="*/ 2008670 w 2058317"/>
                    <a:gd name="connsiteY1" fmla="*/ 1343789 h 2053595"/>
                    <a:gd name="connsiteX2" fmla="*/ 2009059 w 2058317"/>
                    <a:gd name="connsiteY2" fmla="*/ 1343401 h 2053595"/>
                    <a:gd name="connsiteX3" fmla="*/ 2057217 w 2058317"/>
                    <a:gd name="connsiteY3" fmla="*/ 980854 h 2053595"/>
                    <a:gd name="connsiteX4" fmla="*/ 1070165 w 2058317"/>
                    <a:gd name="connsiteY4" fmla="*/ 792 h 2053595"/>
                    <a:gd name="connsiteX5" fmla="*/ 0 w 2058317"/>
                    <a:gd name="connsiteY5" fmla="*/ 1029206 h 2053595"/>
                    <a:gd name="connsiteX6" fmla="*/ 925301 w 2058317"/>
                    <a:gd name="connsiteY6" fmla="*/ 2052960 h 2053595"/>
                    <a:gd name="connsiteX7" fmla="*/ 1003170 w 2058317"/>
                    <a:gd name="connsiteY7" fmla="*/ 2035289 h 2053595"/>
                    <a:gd name="connsiteX8" fmla="*/ 1980707 w 2058317"/>
                    <a:gd name="connsiteY8" fmla="*/ 1385928 h 2053595"/>
                    <a:gd name="connsiteX9" fmla="*/ 1980901 w 2058317"/>
                    <a:gd name="connsiteY9" fmla="*/ 1385151 h 205359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2058317" h="2053595">
                      <a:moveTo>
                        <a:pt x="1980901" y="1385151"/>
                      </a:moveTo>
                      <a:cubicBezTo>
                        <a:pt x="1991388" y="1372140"/>
                        <a:pt x="1997019" y="1356023"/>
                        <a:pt x="2008670" y="1343789"/>
                      </a:cubicBezTo>
                      <a:cubicBezTo>
                        <a:pt x="2008864" y="1343595"/>
                        <a:pt x="2009059" y="1343595"/>
                        <a:pt x="2009059" y="1343401"/>
                      </a:cubicBezTo>
                      <a:cubicBezTo>
                        <a:pt x="2045566" y="1229801"/>
                        <a:pt x="2063043" y="1107852"/>
                        <a:pt x="2057217" y="980854"/>
                      </a:cubicBezTo>
                      <a:cubicBezTo>
                        <a:pt x="2032944" y="450529"/>
                        <a:pt x="1600489" y="21376"/>
                        <a:pt x="1070165" y="792"/>
                      </a:cubicBezTo>
                      <a:cubicBezTo>
                        <a:pt x="483137" y="-21928"/>
                        <a:pt x="0" y="447228"/>
                        <a:pt x="0" y="1029206"/>
                      </a:cubicBezTo>
                      <a:cubicBezTo>
                        <a:pt x="0" y="1562444"/>
                        <a:pt x="405657" y="2000918"/>
                        <a:pt x="925301" y="2052960"/>
                      </a:cubicBezTo>
                      <a:cubicBezTo>
                        <a:pt x="952487" y="2055679"/>
                        <a:pt x="979868" y="2049659"/>
                        <a:pt x="1003170" y="2035289"/>
                      </a:cubicBezTo>
                      <a:cubicBezTo>
                        <a:pt x="1171142" y="1931593"/>
                        <a:pt x="1853709" y="1481273"/>
                        <a:pt x="1980707" y="1385928"/>
                      </a:cubicBezTo>
                      <a:cubicBezTo>
                        <a:pt x="1980707" y="1385733"/>
                        <a:pt x="1980707" y="1385345"/>
                        <a:pt x="1980901" y="1385151"/>
                      </a:cubicBezTo>
                      <a:close/>
                    </a:path>
                  </a:pathLst>
                </a:custGeom>
                <a:gradFill>
                  <a:gsLst>
                    <a:gs pos="50000">
                      <a:srgbClr val="38A4B4"/>
                    </a:gs>
                    <a:gs pos="0">
                      <a:srgbClr val="70B1B6"/>
                    </a:gs>
                    <a:gs pos="100000">
                      <a:srgbClr val="0097B2"/>
                    </a:gs>
                  </a:gsLst>
                  <a:lin ang="5400000" scaled="1"/>
                </a:gradFill>
                <a:ln w="1365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fr-FR" dirty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  <p:sp>
              <p:nvSpPr>
                <p:cNvPr id="41" name="Forme libre : forme 10">
                  <a:extLst>
                    <a:ext uri="{FF2B5EF4-FFF2-40B4-BE49-F238E27FC236}">
                      <a16:creationId xmlns:a16="http://schemas.microsoft.com/office/drawing/2014/main" id="{1DBCC1B8-B52D-8842-4444-AED66661ABA2}"/>
                    </a:ext>
                  </a:extLst>
                </p:cNvPr>
                <p:cNvSpPr/>
                <p:nvPr/>
              </p:nvSpPr>
              <p:spPr>
                <a:xfrm>
                  <a:off x="930202" y="1608353"/>
                  <a:ext cx="1239495" cy="722809"/>
                </a:xfrm>
                <a:custGeom>
                  <a:avLst/>
                  <a:gdLst>
                    <a:gd name="connsiteX0" fmla="*/ 1239496 w 1239495"/>
                    <a:gd name="connsiteY0" fmla="*/ 0 h 722809"/>
                    <a:gd name="connsiteX1" fmla="*/ 1149587 w 1239495"/>
                    <a:gd name="connsiteY1" fmla="*/ 36313 h 722809"/>
                    <a:gd name="connsiteX2" fmla="*/ 1039871 w 1239495"/>
                    <a:gd name="connsiteY2" fmla="*/ 41168 h 722809"/>
                    <a:gd name="connsiteX3" fmla="*/ 822382 w 1239495"/>
                    <a:gd name="connsiteY3" fmla="*/ 88549 h 722809"/>
                    <a:gd name="connsiteX4" fmla="*/ 624894 w 1239495"/>
                    <a:gd name="connsiteY4" fmla="*/ 179235 h 722809"/>
                    <a:gd name="connsiteX5" fmla="*/ 452456 w 1239495"/>
                    <a:gd name="connsiteY5" fmla="*/ 307786 h 722809"/>
                    <a:gd name="connsiteX6" fmla="*/ 310505 w 1239495"/>
                    <a:gd name="connsiteY6" fmla="*/ 468961 h 722809"/>
                    <a:gd name="connsiteX7" fmla="*/ 218849 w 1239495"/>
                    <a:gd name="connsiteY7" fmla="*/ 625671 h 722809"/>
                    <a:gd name="connsiteX8" fmla="*/ 166612 w 1239495"/>
                    <a:gd name="connsiteY8" fmla="*/ 677130 h 722809"/>
                    <a:gd name="connsiteX9" fmla="*/ 0 w 1239495"/>
                    <a:gd name="connsiteY9" fmla="*/ 692471 h 722809"/>
                    <a:gd name="connsiteX10" fmla="*/ 179429 w 1239495"/>
                    <a:gd name="connsiteY10" fmla="*/ 721599 h 722809"/>
                    <a:gd name="connsiteX11" fmla="*/ 788982 w 1239495"/>
                    <a:gd name="connsiteY11" fmla="*/ 407598 h 722809"/>
                    <a:gd name="connsiteX12" fmla="*/ 1166093 w 1239495"/>
                    <a:gd name="connsiteY12" fmla="*/ 99424 h 722809"/>
                    <a:gd name="connsiteX13" fmla="*/ 1199687 w 1239495"/>
                    <a:gd name="connsiteY13" fmla="*/ 66218 h 722809"/>
                    <a:gd name="connsiteX14" fmla="*/ 1239496 w 1239495"/>
                    <a:gd name="connsiteY14" fmla="*/ 0 h 72280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1239495" h="722809">
                      <a:moveTo>
                        <a:pt x="1239496" y="0"/>
                      </a:moveTo>
                      <a:cubicBezTo>
                        <a:pt x="1220077" y="32818"/>
                        <a:pt x="1182016" y="36895"/>
                        <a:pt x="1149587" y="36313"/>
                      </a:cubicBezTo>
                      <a:cubicBezTo>
                        <a:pt x="1112886" y="35730"/>
                        <a:pt x="1076379" y="37284"/>
                        <a:pt x="1039871" y="41168"/>
                      </a:cubicBezTo>
                      <a:cubicBezTo>
                        <a:pt x="965886" y="48935"/>
                        <a:pt x="892872" y="64858"/>
                        <a:pt x="822382" y="88549"/>
                      </a:cubicBezTo>
                      <a:cubicBezTo>
                        <a:pt x="753640" y="111658"/>
                        <a:pt x="687228" y="142145"/>
                        <a:pt x="624894" y="179235"/>
                      </a:cubicBezTo>
                      <a:cubicBezTo>
                        <a:pt x="563142" y="215936"/>
                        <a:pt x="505274" y="259045"/>
                        <a:pt x="452456" y="307786"/>
                      </a:cubicBezTo>
                      <a:cubicBezTo>
                        <a:pt x="399831" y="356333"/>
                        <a:pt x="352061" y="410511"/>
                        <a:pt x="310505" y="468961"/>
                      </a:cubicBezTo>
                      <a:cubicBezTo>
                        <a:pt x="275357" y="518285"/>
                        <a:pt x="244676" y="570910"/>
                        <a:pt x="218849" y="625671"/>
                      </a:cubicBezTo>
                      <a:cubicBezTo>
                        <a:pt x="210693" y="642759"/>
                        <a:pt x="186031" y="665867"/>
                        <a:pt x="166612" y="677130"/>
                      </a:cubicBezTo>
                      <a:cubicBezTo>
                        <a:pt x="84471" y="724900"/>
                        <a:pt x="41168" y="698879"/>
                        <a:pt x="0" y="692471"/>
                      </a:cubicBezTo>
                      <a:cubicBezTo>
                        <a:pt x="108745" y="731891"/>
                        <a:pt x="179429" y="721599"/>
                        <a:pt x="179429" y="721599"/>
                      </a:cubicBezTo>
                      <a:cubicBezTo>
                        <a:pt x="285649" y="714996"/>
                        <a:pt x="563531" y="561200"/>
                        <a:pt x="788982" y="407598"/>
                      </a:cubicBezTo>
                      <a:cubicBezTo>
                        <a:pt x="940642" y="304291"/>
                        <a:pt x="1065310" y="197488"/>
                        <a:pt x="1166093" y="99424"/>
                      </a:cubicBezTo>
                      <a:cubicBezTo>
                        <a:pt x="1179686" y="87384"/>
                        <a:pt x="1190560" y="76315"/>
                        <a:pt x="1199687" y="66218"/>
                      </a:cubicBezTo>
                      <a:cubicBezTo>
                        <a:pt x="1225708" y="37672"/>
                        <a:pt x="1239496" y="0"/>
                        <a:pt x="1239496" y="0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005664"/>
                    </a:gs>
                    <a:gs pos="99350">
                      <a:srgbClr val="0097B2"/>
                    </a:gs>
                  </a:gsLst>
                  <a:lin ang="14501957" scaled="1"/>
                </a:gradFill>
                <a:ln w="1365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fr-FR" dirty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</p:grpSp>
        </p:grpSp>
        <p:sp>
          <p:nvSpPr>
            <p:cNvPr id="36" name="ZoneTexte 35">
              <a:extLst>
                <a:ext uri="{FF2B5EF4-FFF2-40B4-BE49-F238E27FC236}">
                  <a16:creationId xmlns:a16="http://schemas.microsoft.com/office/drawing/2014/main" id="{F7E341EB-AC7A-C7EB-5325-6ACFA034AA14}"/>
                </a:ext>
              </a:extLst>
            </p:cNvPr>
            <p:cNvSpPr txBox="1"/>
            <p:nvPr/>
          </p:nvSpPr>
          <p:spPr>
            <a:xfrm>
              <a:off x="7058682" y="1924238"/>
              <a:ext cx="1632647" cy="4309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MA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المستوى</a:t>
              </a:r>
              <a:endParaRPr lang="ar-MA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37" name="ZoneTexte 36">
              <a:extLst>
                <a:ext uri="{FF2B5EF4-FFF2-40B4-BE49-F238E27FC236}">
                  <a16:creationId xmlns:a16="http://schemas.microsoft.com/office/drawing/2014/main" id="{E3390179-92F0-0A90-F1B4-1B8BE232070A}"/>
                </a:ext>
              </a:extLst>
            </p:cNvPr>
            <p:cNvSpPr txBox="1"/>
            <p:nvPr/>
          </p:nvSpPr>
          <p:spPr>
            <a:xfrm>
              <a:off x="7177562" y="2300370"/>
              <a:ext cx="1359797" cy="61558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54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</a:t>
              </a:r>
              <a:endParaRPr lang="ar-MA" sz="5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803F665-24F9-0CB2-7722-B15F6987C1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A984F0E9-E2D2-DBAF-B662-7DDB2DF11040}"/>
              </a:ext>
            </a:extLst>
          </p:cNvPr>
          <p:cNvSpPr/>
          <p:nvPr/>
        </p:nvSpPr>
        <p:spPr>
          <a:xfrm>
            <a:off x="-1" y="1478568"/>
            <a:ext cx="13716001" cy="8808431"/>
          </a:xfrm>
          <a:prstGeom prst="rect">
            <a:avLst/>
          </a:prstGeom>
          <a:solidFill>
            <a:srgbClr val="7ACFB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BB1F68F6-98FA-E650-288E-8738BF9F2510}"/>
              </a:ext>
            </a:extLst>
          </p:cNvPr>
          <p:cNvSpPr/>
          <p:nvPr/>
        </p:nvSpPr>
        <p:spPr>
          <a:xfrm>
            <a:off x="275852" y="1806083"/>
            <a:ext cx="13164293" cy="81534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BA20754-305B-6278-0D81-9CD1204C51E9}"/>
              </a:ext>
            </a:extLst>
          </p:cNvPr>
          <p:cNvSpPr/>
          <p:nvPr/>
        </p:nvSpPr>
        <p:spPr>
          <a:xfrm>
            <a:off x="-1" y="712299"/>
            <a:ext cx="13716001" cy="77969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801CE61A-BFF9-E0E0-AB05-0ACA9A3DBBC5}"/>
              </a:ext>
            </a:extLst>
          </p:cNvPr>
          <p:cNvSpPr txBox="1"/>
          <p:nvPr/>
        </p:nvSpPr>
        <p:spPr>
          <a:xfrm>
            <a:off x="3629236" y="819114"/>
            <a:ext cx="899358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defTabSz="685834" rtl="1"/>
            <a:r>
              <a:rPr lang="ar-SA" sz="3200" dirty="0">
                <a:solidFill>
                  <a:schemeClr val="bg1">
                    <a:lumMod val="7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سنتدرب طيلة هذا الأسبوع على الاستعمال الجيد للوحة، انتبهوا جيدا.</a:t>
            </a:r>
            <a:endParaRPr lang="fr-FR" sz="3200" dirty="0">
              <a:solidFill>
                <a:schemeClr val="bg1">
                  <a:lumMod val="7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BD60DCAD-1E50-1CD4-C30A-F1EA78AF6415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05F3EB2B-500F-2268-9915-834C181954BA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5908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4419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ACFB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4" name="Rectangle : coins arrondis 18 - 2">
            <a:extLst>
              <a:ext uri="{FF2B5EF4-FFF2-40B4-BE49-F238E27FC236}">
                <a16:creationId xmlns:a16="http://schemas.microsoft.com/office/drawing/2014/main" id="{1DF571D2-1D5A-3890-99C0-434E0B8836EC}"/>
              </a:ext>
            </a:extLst>
          </p:cNvPr>
          <p:cNvSpPr/>
          <p:nvPr/>
        </p:nvSpPr>
        <p:spPr>
          <a:xfrm flipH="1">
            <a:off x="9633513" y="3153572"/>
            <a:ext cx="3656116" cy="2548717"/>
          </a:xfrm>
          <a:prstGeom prst="roundRect">
            <a:avLst>
              <a:gd name="adj" fmla="val 8533"/>
            </a:avLst>
          </a:prstGeom>
          <a:solidFill>
            <a:schemeClr val="bg1"/>
          </a:solidFill>
          <a:ln w="3175">
            <a:solidFill>
              <a:srgbClr val="0097B2"/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endParaRPr kumimoji="0" lang="fr-FR" sz="1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5" name="Rectangle : coins arrondis 18 - 2">
            <a:extLst>
              <a:ext uri="{FF2B5EF4-FFF2-40B4-BE49-F238E27FC236}">
                <a16:creationId xmlns:a16="http://schemas.microsoft.com/office/drawing/2014/main" id="{FE02B4D1-E169-DD58-4147-F191D675F91C}"/>
              </a:ext>
            </a:extLst>
          </p:cNvPr>
          <p:cNvSpPr/>
          <p:nvPr/>
        </p:nvSpPr>
        <p:spPr>
          <a:xfrm flipH="1">
            <a:off x="9633513" y="5882783"/>
            <a:ext cx="3724955" cy="621524"/>
          </a:xfrm>
          <a:prstGeom prst="roundRect">
            <a:avLst>
              <a:gd name="adj" fmla="val 50000"/>
            </a:avLst>
          </a:prstGeom>
          <a:solidFill>
            <a:srgbClr val="0097B2"/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lang="fr-FR" sz="36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r>
              <a:rPr lang="ar-SA" sz="36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أصغي وأنتبه إلى أستاذي (تي)</a:t>
            </a:r>
            <a:endParaRPr kumimoji="0" lang="ar-MA" sz="3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7" name="Étoile à 5 branches 3">
            <a:extLst>
              <a:ext uri="{FF2B5EF4-FFF2-40B4-BE49-F238E27FC236}">
                <a16:creationId xmlns:a16="http://schemas.microsoft.com/office/drawing/2014/main" id="{800CAC64-EA32-33BC-0F25-C53C243F3019}"/>
              </a:ext>
            </a:extLst>
          </p:cNvPr>
          <p:cNvSpPr/>
          <p:nvPr/>
        </p:nvSpPr>
        <p:spPr>
          <a:xfrm>
            <a:off x="6208689" y="7415310"/>
            <a:ext cx="1008000" cy="1008000"/>
          </a:xfrm>
          <a:prstGeom prst="star5">
            <a:avLst/>
          </a:prstGeom>
          <a:solidFill>
            <a:srgbClr val="FFC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9DB9EE20-E028-4EF2-A510-6BC3F779DD66}"/>
              </a:ext>
            </a:extLst>
          </p:cNvPr>
          <p:cNvSpPr/>
          <p:nvPr/>
        </p:nvSpPr>
        <p:spPr>
          <a:xfrm>
            <a:off x="2626600" y="8530125"/>
            <a:ext cx="8172178" cy="685800"/>
          </a:xfrm>
          <a:prstGeom prst="roundRect">
            <a:avLst>
              <a:gd name="adj" fmla="val 50000"/>
            </a:avLst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سيفوز التلاميذ الذين يلتزمون بهذه السلوك</a:t>
            </a:r>
            <a:r>
              <a:rPr lang="ar-MA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ات</a:t>
            </a:r>
            <a:r>
              <a:rPr lang="ar-SA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 بنجمة التميز</a:t>
            </a:r>
            <a:endParaRPr lang="fr-FR" sz="3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BE19C160-C767-B656-B33B-6EB8D43CC5A1}"/>
              </a:ext>
            </a:extLst>
          </p:cNvPr>
          <p:cNvSpPr txBox="1"/>
          <p:nvPr/>
        </p:nvSpPr>
        <p:spPr>
          <a:xfrm>
            <a:off x="640869" y="2871690"/>
            <a:ext cx="8212232" cy="102335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>
              <a:lnSpc>
                <a:spcPct val="150000"/>
              </a:lnSpc>
            </a:pPr>
            <a:r>
              <a:rPr lang="ar-M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أَجْلِسُ بِشَكْلٍ صَحيحٍ في مَكاني كَما يُوَضِّحُهُ أُسْتاذي؛</a:t>
            </a: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DA39C58D-EEE7-8F1C-3A65-8FDC569C489B}"/>
              </a:ext>
            </a:extLst>
          </p:cNvPr>
          <p:cNvSpPr txBox="1"/>
          <p:nvPr/>
        </p:nvSpPr>
        <p:spPr>
          <a:xfrm>
            <a:off x="640869" y="3933790"/>
            <a:ext cx="8212232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أَسْتَمِعُ بِإِمْعانٍ لِتَعْليماتِ أُسْتاذي وَشَرْحِهِ؛</a:t>
            </a: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4D6A497D-1350-5884-6A9D-3EC454A55D66}"/>
              </a:ext>
            </a:extLst>
          </p:cNvPr>
          <p:cNvSpPr txBox="1"/>
          <p:nvPr/>
        </p:nvSpPr>
        <p:spPr>
          <a:xfrm>
            <a:off x="606450" y="6360286"/>
            <a:ext cx="8212232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أَنْصَحُ صَديقي الَّذي لا يَلْتَزِمُ بِهَذِهِ الشُّروطِ، لِكَيْ يَلْتَزِمُ بِها.</a:t>
            </a: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0E0CAE20-C9DB-64C0-5B05-D846E9E14A3F}"/>
              </a:ext>
            </a:extLst>
          </p:cNvPr>
          <p:cNvSpPr txBox="1"/>
          <p:nvPr/>
        </p:nvSpPr>
        <p:spPr>
          <a:xfrm>
            <a:off x="640869" y="4801034"/>
            <a:ext cx="8212232" cy="144655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أَطْلُبُ الْإِذْنَ مِنْ أُسْتاذي قَبْلَ تَقْديمِ الْجَوابِ، وَعِنْدَ طَرْحِ السُّؤالِ، وَعِنْدَ الْخُروجِ إِلى الْمِرْحاضِ؛</a:t>
            </a:r>
          </a:p>
        </p:txBody>
      </p:sp>
      <p:pic>
        <p:nvPicPr>
          <p:cNvPr id="16" name="Image 15" descr="Une image contenant dessin humoristique, Dessin animé, Visage humain, Animation&#10;&#10;Le contenu généré par l’IA peut être incorrect.">
            <a:extLst>
              <a:ext uri="{FF2B5EF4-FFF2-40B4-BE49-F238E27FC236}">
                <a16:creationId xmlns:a16="http://schemas.microsoft.com/office/drawing/2014/main" id="{ED8FCDF4-2A86-6015-3F33-F40F4BA6E63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235" t="-3582" r="38235" b="53507"/>
          <a:stretch>
            <a:fillRect/>
          </a:stretch>
        </p:blipFill>
        <p:spPr>
          <a:xfrm>
            <a:off x="10591800" y="3387443"/>
            <a:ext cx="1652251" cy="19874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66518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9" grpId="0"/>
      <p:bldP spid="13" grpId="0"/>
      <p:bldP spid="1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EACE2D-015E-B7EC-476F-459E862224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C86AFFBD-AB31-112E-AE43-5B67F6168BBD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8D498439-A3DF-0524-D425-F3DA6BD9685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69103" y="8647670"/>
            <a:ext cx="1828800" cy="1828800"/>
          </a:xfrm>
          <a:prstGeom prst="rect">
            <a:avLst/>
          </a:prstGeom>
        </p:spPr>
      </p:pic>
      <p:pic>
        <p:nvPicPr>
          <p:cNvPr id="22" name="Image 21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3D692949-8BD7-7CA3-D590-E030679E6CA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56302" y="8638402"/>
            <a:ext cx="1839097" cy="1839097"/>
          </a:xfrm>
          <a:prstGeom prst="rect">
            <a:avLst/>
          </a:prstGeom>
        </p:spPr>
      </p:pic>
      <p:sp>
        <p:nvSpPr>
          <p:cNvPr id="5" name="Ellipse 4">
            <a:extLst>
              <a:ext uri="{FF2B5EF4-FFF2-40B4-BE49-F238E27FC236}">
                <a16:creationId xmlns:a16="http://schemas.microsoft.com/office/drawing/2014/main" id="{7DF84A6F-B18A-2EF7-B360-052B9DAB737E}"/>
              </a:ext>
            </a:extLst>
          </p:cNvPr>
          <p:cNvSpPr/>
          <p:nvPr/>
        </p:nvSpPr>
        <p:spPr>
          <a:xfrm>
            <a:off x="2685535" y="506970"/>
            <a:ext cx="8344930" cy="8344930"/>
          </a:xfrm>
          <a:prstGeom prst="ellipse">
            <a:avLst/>
          </a:prstGeom>
          <a:solidFill>
            <a:srgbClr val="D6E9EA">
              <a:alpha val="58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r>
              <a:rPr lang="ar-MA" sz="115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اعتيادي</a:t>
            </a:r>
          </a:p>
          <a:p>
            <a:pPr algn="ctr" defTabSz="685834"/>
            <a:r>
              <a:rPr lang="ar-MA" sz="80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جداول ضرب</a:t>
            </a:r>
            <a:endParaRPr lang="fr-FR" sz="8000" b="1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/>
            <a:r>
              <a:rPr lang="ar-MA" sz="4000" b="1" dirty="0">
                <a:solidFill>
                  <a:srgbClr val="678793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5 دقائق</a:t>
            </a:r>
          </a:p>
        </p:txBody>
      </p:sp>
    </p:spTree>
    <p:extLst>
      <p:ext uri="{BB962C8B-B14F-4D97-AF65-F5344CB8AC3E}">
        <p14:creationId xmlns:p14="http://schemas.microsoft.com/office/powerpoint/2010/main" val="129925845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9A8CBCB-E8E9-4303-49DF-3BDA60DA28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12DC9AA6-7D56-1F08-A430-7C9E2B62BBB9}"/>
              </a:ext>
            </a:extLst>
          </p:cNvPr>
          <p:cNvSpPr/>
          <p:nvPr/>
        </p:nvSpPr>
        <p:spPr>
          <a:xfrm>
            <a:off x="-1" y="2171700"/>
            <a:ext cx="13716001" cy="8115299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96DCAB51-D50D-1025-905C-D25931EB4298}"/>
              </a:ext>
            </a:extLst>
          </p:cNvPr>
          <p:cNvSpPr/>
          <p:nvPr/>
        </p:nvSpPr>
        <p:spPr>
          <a:xfrm>
            <a:off x="275852" y="2424383"/>
            <a:ext cx="13164293" cy="760993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601ACB2A-C1F1-1203-4050-149D5B5C5EDC}"/>
              </a:ext>
            </a:extLst>
          </p:cNvPr>
          <p:cNvSpPr/>
          <p:nvPr/>
        </p:nvSpPr>
        <p:spPr>
          <a:xfrm>
            <a:off x="-1" y="740647"/>
            <a:ext cx="13716002" cy="143105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F272D5EE-64F2-0D34-1885-325F3523135A}"/>
              </a:ext>
            </a:extLst>
          </p:cNvPr>
          <p:cNvSpPr txBox="1"/>
          <p:nvPr/>
        </p:nvSpPr>
        <p:spPr>
          <a:xfrm>
            <a:off x="1905000" y="764108"/>
            <a:ext cx="10534617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marR="0" lvl="1" indent="-57150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يعرض الأستاذ جدول الضرب</a:t>
            </a:r>
          </a:p>
          <a:p>
            <a:pPr marL="571500" marR="0" lvl="1" indent="-57150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ar-S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يقرأ الأستاذ </a:t>
            </a:r>
            <a:r>
              <a:rPr lang="ar-S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جدول الضرب ويطلب من بعض المتعلمين القراءة</a:t>
            </a:r>
            <a:endParaRPr kumimoji="0" lang="ar-SA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A4A601FB-C5D9-4116-08BE-C9B24C1A0D2E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51696AB1-EDA6-DB08-46F7-A62EDD9C8358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2" name="Image 1" descr="Une image contenant habits, personne, dessin humoristique, Visage humain&#10;&#10;Le contenu généré par l’IA peut être incorrect.">
            <a:extLst>
              <a:ext uri="{FF2B5EF4-FFF2-40B4-BE49-F238E27FC236}">
                <a16:creationId xmlns:a16="http://schemas.microsoft.com/office/drawing/2014/main" id="{8E502FFC-2D89-59F5-D249-38D9A29CB2A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0663" y="5120640"/>
            <a:ext cx="3810000" cy="3764548"/>
          </a:xfrm>
          <a:prstGeom prst="rect">
            <a:avLst/>
          </a:prstGeom>
        </p:spPr>
      </p:pic>
      <p:pic>
        <p:nvPicPr>
          <p:cNvPr id="6" name="Picture 4" descr="Plus de 50 Tableaux de multiplication - Toutes les tailles | Memozor">
            <a:extLst>
              <a:ext uri="{FF2B5EF4-FFF2-40B4-BE49-F238E27FC236}">
                <a16:creationId xmlns:a16="http://schemas.microsoft.com/office/drawing/2014/main" id="{522F1538-BE8E-45FC-7265-23D60695FB5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38800" y="2889488"/>
            <a:ext cx="6435836" cy="66334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68369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6FCD3AE-AE8F-E67D-BF63-4316F8ABBC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03FF6A0E-BBAF-CABB-E50D-E5269BD4656B}"/>
              </a:ext>
            </a:extLst>
          </p:cNvPr>
          <p:cNvSpPr/>
          <p:nvPr/>
        </p:nvSpPr>
        <p:spPr>
          <a:xfrm>
            <a:off x="-1" y="2171700"/>
            <a:ext cx="13716001" cy="8115299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2B192453-CCAD-DD8E-0421-74DF110BE4AF}"/>
              </a:ext>
            </a:extLst>
          </p:cNvPr>
          <p:cNvSpPr/>
          <p:nvPr/>
        </p:nvSpPr>
        <p:spPr>
          <a:xfrm>
            <a:off x="275854" y="2410369"/>
            <a:ext cx="13164293" cy="760993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36FAF76D-165D-C44A-2F5B-26C98891B42D}"/>
              </a:ext>
            </a:extLst>
          </p:cNvPr>
          <p:cNvSpPr/>
          <p:nvPr/>
        </p:nvSpPr>
        <p:spPr>
          <a:xfrm>
            <a:off x="-1" y="740647"/>
            <a:ext cx="13716002" cy="143105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24B8B4FA-40DC-C800-8160-DE2917552076}"/>
              </a:ext>
            </a:extLst>
          </p:cNvPr>
          <p:cNvSpPr txBox="1"/>
          <p:nvPr/>
        </p:nvSpPr>
        <p:spPr>
          <a:xfrm>
            <a:off x="1905000" y="764108"/>
            <a:ext cx="10534617" cy="888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1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تابعوا معي سنقوم معا بمراجعة جداول ضرب الأعداد 2 و 3 و 4 و5 </a:t>
            </a:r>
          </a:p>
          <a:p>
            <a:pPr marR="0" lvl="1" indent="-45720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ar-S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خدوا دفاتر البحث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15183D31-A8AD-1F76-9A16-E6BC0528F2F2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326EA9F1-A0BF-B95B-D2E2-EB231E85C7A2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Image 4" descr="Une image contenant dessin humoristique, dessin, capture d’écran, Dessin d’enfant&#10;&#10;Description générée automatiquement">
            <a:extLst>
              <a:ext uri="{FF2B5EF4-FFF2-40B4-BE49-F238E27FC236}">
                <a16:creationId xmlns:a16="http://schemas.microsoft.com/office/drawing/2014/main" id="{138CEF2E-3408-78DD-C38A-4585F26591EC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731" t="56294" r="43963" b="7778"/>
          <a:stretch/>
        </p:blipFill>
        <p:spPr>
          <a:xfrm>
            <a:off x="5366726" y="4050145"/>
            <a:ext cx="2982545" cy="40842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846415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53B5059-CDBC-D0F9-19EE-9EA46E4006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C457CF66-59F5-C21C-8A9B-13CE7EEFA99A}"/>
              </a:ext>
            </a:extLst>
          </p:cNvPr>
          <p:cNvSpPr/>
          <p:nvPr/>
        </p:nvSpPr>
        <p:spPr>
          <a:xfrm>
            <a:off x="-1" y="2109521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6615304F-655E-6F70-F73A-E1A6AF048E75}"/>
              </a:ext>
            </a:extLst>
          </p:cNvPr>
          <p:cNvSpPr>
            <a:spLocks/>
          </p:cNvSpPr>
          <p:nvPr/>
        </p:nvSpPr>
        <p:spPr>
          <a:xfrm>
            <a:off x="152400" y="2355101"/>
            <a:ext cx="13422461" cy="7512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B651E58-984C-4DC2-B532-D167EB088C77}"/>
              </a:ext>
            </a:extLst>
          </p:cNvPr>
          <p:cNvSpPr/>
          <p:nvPr/>
        </p:nvSpPr>
        <p:spPr>
          <a:xfrm>
            <a:off x="-1" y="644346"/>
            <a:ext cx="13716001" cy="142553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D9F58867-A995-AD6A-E50B-C0544E98BF9B}"/>
              </a:ext>
            </a:extLst>
          </p:cNvPr>
          <p:cNvSpPr txBox="1"/>
          <p:nvPr/>
        </p:nvSpPr>
        <p:spPr>
          <a:xfrm>
            <a:off x="990600" y="887104"/>
            <a:ext cx="11305733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على دفاتركم، املؤوا الجدول بسرعة.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6564F78C-DA6F-40AE-AF49-FAC5297234E9}"/>
              </a:ext>
            </a:extLst>
          </p:cNvPr>
          <p:cNvSpPr/>
          <p:nvPr/>
        </p:nvSpPr>
        <p:spPr>
          <a:xfrm rot="10800000">
            <a:off x="12656405" y="879903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DCED48ED-000C-E257-9EBD-4E669057B173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6" name="ZoneTexte 5">
            <a:extLst>
              <a:ext uri="{FF2B5EF4-FFF2-40B4-BE49-F238E27FC236}">
                <a16:creationId xmlns:a16="http://schemas.microsoft.com/office/drawing/2014/main" id="{A81EE1CB-C7B4-81B6-BB83-CB9A797B1950}"/>
              </a:ext>
            </a:extLst>
          </p:cNvPr>
          <p:cNvSpPr txBox="1"/>
          <p:nvPr/>
        </p:nvSpPr>
        <p:spPr>
          <a:xfrm>
            <a:off x="4495800" y="4838700"/>
            <a:ext cx="5029200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l" defTabSz="914400" rtl="0" eaLnBrk="1" latinLnBrk="0" hangingPunct="1"/>
            <a:r>
              <a:rPr lang="ar-SA" sz="11500" dirty="0">
                <a:solidFill>
                  <a:schemeClr val="bg1"/>
                </a:solidFill>
              </a:rPr>
              <a:t>6</a:t>
            </a:r>
            <a:r>
              <a:rPr lang="fr-FR" sz="11500" dirty="0">
                <a:solidFill>
                  <a:schemeClr val="bg1"/>
                </a:solidFill>
              </a:rPr>
              <a:t>×</a:t>
            </a:r>
            <a:r>
              <a:rPr lang="ar-SA" sz="11500" dirty="0">
                <a:solidFill>
                  <a:schemeClr val="bg1"/>
                </a:solidFill>
              </a:rPr>
              <a:t>3</a:t>
            </a:r>
            <a:r>
              <a:rPr lang="fr-FR" sz="11500" dirty="0">
                <a:solidFill>
                  <a:schemeClr val="bg1"/>
                </a:solidFill>
              </a:rPr>
              <a:t>=</a:t>
            </a:r>
            <a:r>
              <a:rPr lang="ar-SA" sz="11500" dirty="0">
                <a:solidFill>
                  <a:schemeClr val="bg1"/>
                </a:solidFill>
              </a:rPr>
              <a:t>.</a:t>
            </a:r>
            <a:endParaRPr lang="fr-FR" sz="11500" dirty="0">
              <a:solidFill>
                <a:schemeClr val="bg1"/>
              </a:solidFill>
            </a:endParaRPr>
          </a:p>
        </p:txBody>
      </p:sp>
      <p:pic>
        <p:nvPicPr>
          <p:cNvPr id="22" name="Image 21">
            <a:extLst>
              <a:ext uri="{FF2B5EF4-FFF2-40B4-BE49-F238E27FC236}">
                <a16:creationId xmlns:a16="http://schemas.microsoft.com/office/drawing/2014/main" id="{8C38DE76-2A2A-F724-C709-801126667E4D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6107" t="22317" r="45647" b="42803"/>
          <a:stretch>
            <a:fillRect/>
          </a:stretch>
        </p:blipFill>
        <p:spPr>
          <a:xfrm>
            <a:off x="3200400" y="2546979"/>
            <a:ext cx="6705600" cy="6860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21838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86552B-D09F-1E52-18F2-44F9906F53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136C8619-49CE-E3CD-2915-34EA9BCD1950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B84CDE6B-6DB4-CFA9-29A9-D7FB556EADA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79400" y="7994650"/>
            <a:ext cx="2387600" cy="2387600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6B412981-112B-6EAB-525B-BE9ADBDD0B2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11000" y="8293100"/>
            <a:ext cx="2184400" cy="2184400"/>
          </a:xfrm>
          <a:prstGeom prst="rect">
            <a:avLst/>
          </a:prstGeom>
        </p:spPr>
      </p:pic>
      <p:sp>
        <p:nvSpPr>
          <p:cNvPr id="10" name="Ellipse 9">
            <a:extLst>
              <a:ext uri="{FF2B5EF4-FFF2-40B4-BE49-F238E27FC236}">
                <a16:creationId xmlns:a16="http://schemas.microsoft.com/office/drawing/2014/main" id="{B74F5B3D-DA3F-EBC3-C659-EE88080FD9A0}"/>
              </a:ext>
            </a:extLst>
          </p:cNvPr>
          <p:cNvSpPr/>
          <p:nvPr/>
        </p:nvSpPr>
        <p:spPr>
          <a:xfrm>
            <a:off x="2133600" y="723900"/>
            <a:ext cx="8915400" cy="8839200"/>
          </a:xfrm>
          <a:prstGeom prst="ellipse">
            <a:avLst/>
          </a:prstGeom>
          <a:solidFill>
            <a:srgbClr val="D6E9EA">
              <a:alpha val="58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>
              <a:lnSpc>
                <a:spcPts val="11099"/>
              </a:lnSpc>
            </a:pPr>
            <a:r>
              <a:rPr lang="ar-MA" sz="115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الأعداد</a:t>
            </a:r>
          </a:p>
          <a:p>
            <a:pPr algn="ctr" defTabSz="685834"/>
            <a:r>
              <a:rPr lang="ar-MA" sz="80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قراءة وكتابة وتفكيك ومقارنة وترتيب الأعداد من 0 إلى 9999</a:t>
            </a:r>
          </a:p>
          <a:p>
            <a:pPr algn="ctr" defTabSz="685834"/>
            <a:r>
              <a:rPr lang="ar-MA" sz="5400" b="1" dirty="0">
                <a:solidFill>
                  <a:schemeClr val="tx2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(النقود + بطاقات تفكيك العدد) </a:t>
            </a:r>
          </a:p>
          <a:p>
            <a:pPr algn="ctr" defTabSz="685834">
              <a:lnSpc>
                <a:spcPts val="11099"/>
              </a:lnSpc>
            </a:pPr>
            <a:r>
              <a:rPr lang="ar-MA" sz="4000" b="1" dirty="0">
                <a:solidFill>
                  <a:srgbClr val="678793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5 دقائق</a:t>
            </a:r>
          </a:p>
        </p:txBody>
      </p:sp>
    </p:spTree>
    <p:extLst>
      <p:ext uri="{BB962C8B-B14F-4D97-AF65-F5344CB8AC3E}">
        <p14:creationId xmlns:p14="http://schemas.microsoft.com/office/powerpoint/2010/main" val="11326653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1E18BC-829E-B114-5810-B7F69D0298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934F1F3A-0CA4-9E5E-5CB0-D2BA81C82071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74ACFD7A-CB01-B319-6964-8A3BD9FFC186}"/>
              </a:ext>
            </a:extLst>
          </p:cNvPr>
          <p:cNvSpPr/>
          <p:nvPr/>
        </p:nvSpPr>
        <p:spPr>
          <a:xfrm>
            <a:off x="275853" y="2550884"/>
            <a:ext cx="13164293" cy="733222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0C8EFC1C-D636-A75C-EEF1-7E7C52871ABD}"/>
              </a:ext>
            </a:extLst>
          </p:cNvPr>
          <p:cNvSpPr/>
          <p:nvPr/>
        </p:nvSpPr>
        <p:spPr>
          <a:xfrm>
            <a:off x="-1" y="752746"/>
            <a:ext cx="13716001" cy="152751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43F7C751-974D-D7C8-364D-7063DECECE07}"/>
              </a:ext>
            </a:extLst>
          </p:cNvPr>
          <p:cNvSpPr txBox="1"/>
          <p:nvPr/>
        </p:nvSpPr>
        <p:spPr>
          <a:xfrm>
            <a:off x="838200" y="863026"/>
            <a:ext cx="1160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سنتدرب على قراءة وكتابة وتفكيك الأعداد من 0 إلى 9999 باستخدام النقود.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2F84BED3-35C8-D01F-61DF-A3BCD4EAB49E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D8305D9A-59B8-4374-2C09-F964DC0D9691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5605C50E-FE69-468F-48B7-6508F9E0A146}"/>
              </a:ext>
            </a:extLst>
          </p:cNvPr>
          <p:cNvSpPr txBox="1"/>
          <p:nvPr/>
        </p:nvSpPr>
        <p:spPr>
          <a:xfrm>
            <a:off x="9583759" y="4903451"/>
            <a:ext cx="272635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3600" dirty="0">
                <a:solidFill>
                  <a:schemeClr val="bg1"/>
                </a:solidFill>
                <a:latin typeface="IBM Plex Sans Arabic" panose="020B0503050203000203" pitchFamily="34" charset="-78"/>
                <a:cs typeface="IBM Plex Sans Arabic" panose="020B0503050203000203" pitchFamily="34" charset="-78"/>
              </a:rPr>
              <a:t>نمذجة التعرف على الاعداد بالخشيبات والحزم</a:t>
            </a:r>
            <a:endParaRPr lang="fr-FR" sz="3600" dirty="0">
              <a:solidFill>
                <a:schemeClr val="bg1"/>
              </a:solidFill>
              <a:latin typeface="IBM Plex Sans Arabic" panose="020B0503050203000203" pitchFamily="34" charset="-78"/>
              <a:cs typeface="IBM Plex Sans Arabic" panose="020B0503050203000203" pitchFamily="34" charset="-78"/>
            </a:endParaRPr>
          </a:p>
        </p:txBody>
      </p:sp>
      <p:pic>
        <p:nvPicPr>
          <p:cNvPr id="9" name="Image 8" descr="Une image contenant cercle, capture d’écran, Symétrie, art&#10;&#10;Le contenu généré par l’IA peut être incorrect.">
            <a:extLst>
              <a:ext uri="{FF2B5EF4-FFF2-40B4-BE49-F238E27FC236}">
                <a16:creationId xmlns:a16="http://schemas.microsoft.com/office/drawing/2014/main" id="{375DA05B-605D-6258-8714-DD311AF2031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183" t="4255" r="-2155" b="64450"/>
          <a:stretch>
            <a:fillRect/>
          </a:stretch>
        </p:blipFill>
        <p:spPr>
          <a:xfrm>
            <a:off x="495300" y="1104134"/>
            <a:ext cx="685800" cy="859428"/>
          </a:xfrm>
          <a:prstGeom prst="rect">
            <a:avLst/>
          </a:prstGeom>
        </p:spPr>
      </p:pic>
      <p:pic>
        <p:nvPicPr>
          <p:cNvPr id="3" name="Image 2" descr="Une image contenant sac, accessoire, texte&#10;&#10;Le contenu généré par l’IA peut être incorrect.">
            <a:extLst>
              <a:ext uri="{FF2B5EF4-FFF2-40B4-BE49-F238E27FC236}">
                <a16:creationId xmlns:a16="http://schemas.microsoft.com/office/drawing/2014/main" id="{043A9775-F98D-07DD-AE57-266508D43B0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12645" y="3019907"/>
            <a:ext cx="5370846" cy="6695593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E3A306CA-F06A-727F-C7BD-4C15A3C09247}"/>
              </a:ext>
            </a:extLst>
          </p:cNvPr>
          <p:cNvSpPr txBox="1"/>
          <p:nvPr/>
        </p:nvSpPr>
        <p:spPr>
          <a:xfrm>
            <a:off x="8566569" y="4698580"/>
            <a:ext cx="3396831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4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بشكل فردي يتدرب المتعلمون على قراءة وكتابة وتفكيك الأعداد من 0 إلى 9999 باستخدام</a:t>
            </a:r>
            <a:r>
              <a:rPr lang="fr-FR" sz="4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 </a:t>
            </a:r>
            <a:r>
              <a:rPr lang="ar-SA" sz="4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لعبة النقود.</a:t>
            </a:r>
            <a:endParaRPr lang="fr-FR" sz="1600" dirty="0"/>
          </a:p>
        </p:txBody>
      </p:sp>
      <p:pic>
        <p:nvPicPr>
          <p:cNvPr id="5" name="Picture 4" descr="Tableau Blanc sur Trépied 60 x 90 cm">
            <a:extLst>
              <a:ext uri="{FF2B5EF4-FFF2-40B4-BE49-F238E27FC236}">
                <a16:creationId xmlns:a16="http://schemas.microsoft.com/office/drawing/2014/main" id="{5495F50F-616F-647E-903C-654492633D7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90" r="19738"/>
          <a:stretch>
            <a:fillRect/>
          </a:stretch>
        </p:blipFill>
        <p:spPr bwMode="auto">
          <a:xfrm>
            <a:off x="289434" y="3371008"/>
            <a:ext cx="5044566" cy="55289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9">
            <a:extLst>
              <a:ext uri="{FF2B5EF4-FFF2-40B4-BE49-F238E27FC236}">
                <a16:creationId xmlns:a16="http://schemas.microsoft.com/office/drawing/2014/main" id="{C1812F29-191B-0081-C9CE-37970044729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5400000">
            <a:off x="2513393" y="4829850"/>
            <a:ext cx="527726" cy="1191954"/>
          </a:xfrm>
          <a:prstGeom prst="rect">
            <a:avLst/>
          </a:prstGeom>
        </p:spPr>
      </p:pic>
      <p:pic>
        <p:nvPicPr>
          <p:cNvPr id="7" name="Picture 15">
            <a:extLst>
              <a:ext uri="{FF2B5EF4-FFF2-40B4-BE49-F238E27FC236}">
                <a16:creationId xmlns:a16="http://schemas.microsoft.com/office/drawing/2014/main" id="{14E92E24-9422-BBA8-DC85-53828DCC07E3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263979" y="4421240"/>
            <a:ext cx="513021" cy="1153779"/>
          </a:xfrm>
          <a:prstGeom prst="rect">
            <a:avLst/>
          </a:prstGeom>
        </p:spPr>
      </p:pic>
      <p:pic>
        <p:nvPicPr>
          <p:cNvPr id="10" name="Picture 22">
            <a:extLst>
              <a:ext uri="{FF2B5EF4-FFF2-40B4-BE49-F238E27FC236}">
                <a16:creationId xmlns:a16="http://schemas.microsoft.com/office/drawing/2014/main" id="{C00FEDA4-C67E-7558-5500-2ED3D4756555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 rot="5400000">
            <a:off x="2061648" y="4023981"/>
            <a:ext cx="513022" cy="1215292"/>
          </a:xfrm>
          <a:prstGeom prst="rect">
            <a:avLst/>
          </a:prstGeom>
        </p:spPr>
      </p:pic>
      <p:pic>
        <p:nvPicPr>
          <p:cNvPr id="12" name="Image 11" descr="Une image contenant sourire, dessin humoristique, habits, Dessin animé&#10;&#10;Le contenu généré par l’IA peut être incorrect.">
            <a:extLst>
              <a:ext uri="{FF2B5EF4-FFF2-40B4-BE49-F238E27FC236}">
                <a16:creationId xmlns:a16="http://schemas.microsoft.com/office/drawing/2014/main" id="{2BF0BC55-CBF1-E2AA-B811-27C3702E72A2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546" b="12198"/>
          <a:stretch>
            <a:fillRect/>
          </a:stretch>
        </p:blipFill>
        <p:spPr>
          <a:xfrm>
            <a:off x="1710513" y="6367703"/>
            <a:ext cx="4880749" cy="3429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928176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DF8188-A4E3-3245-337F-3F80E4E0BA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B70CB1BC-0A2A-2078-4602-648FD9A67067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CC7D2FF0-FCF1-94CE-8D42-97CA0FC2CE96}"/>
              </a:ext>
            </a:extLst>
          </p:cNvPr>
          <p:cNvSpPr/>
          <p:nvPr/>
        </p:nvSpPr>
        <p:spPr>
          <a:xfrm>
            <a:off x="275852" y="2485756"/>
            <a:ext cx="13164293" cy="733222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16B38D36-4631-27B4-6AEF-56E35607071C}"/>
              </a:ext>
            </a:extLst>
          </p:cNvPr>
          <p:cNvSpPr/>
          <p:nvPr/>
        </p:nvSpPr>
        <p:spPr>
          <a:xfrm>
            <a:off x="-1" y="752746"/>
            <a:ext cx="13716001" cy="152751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65F6395C-57E2-535E-6054-49E8D36863A3}"/>
              </a:ext>
            </a:extLst>
          </p:cNvPr>
          <p:cNvSpPr txBox="1"/>
          <p:nvPr/>
        </p:nvSpPr>
        <p:spPr>
          <a:xfrm>
            <a:off x="838200" y="863026"/>
            <a:ext cx="1160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سنشتغل على الألواح، استعدوا.</a:t>
            </a:r>
            <a:endParaRPr lang="ar-M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72CEC275-EEE6-E6C1-7CDB-4E88026B5308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A37F70A5-59FA-55E3-1CBE-D7A5E3BA4C96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8D488E56-8186-C4ED-E216-C35BB65476F9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4648200" y="4792639"/>
            <a:ext cx="4419600" cy="3008605"/>
          </a:xfrm>
          <a:prstGeom prst="roundRect">
            <a:avLst/>
          </a:prstGeom>
        </p:spPr>
      </p:pic>
    </p:spTree>
    <p:extLst>
      <p:ext uri="{BB962C8B-B14F-4D97-AF65-F5344CB8AC3E}">
        <p14:creationId xmlns:p14="http://schemas.microsoft.com/office/powerpoint/2010/main" val="248214368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516A7DC-BAC4-7CA9-271E-124400A698E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6EA20898-27EC-74C8-F437-33F43D3C916B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59289BBB-FC1E-65BD-D609-3A2A0175FEAD}"/>
              </a:ext>
            </a:extLst>
          </p:cNvPr>
          <p:cNvSpPr/>
          <p:nvPr/>
        </p:nvSpPr>
        <p:spPr>
          <a:xfrm>
            <a:off x="275852" y="2485756"/>
            <a:ext cx="13164293" cy="733222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CA6A9363-7459-75D4-A708-F055D0784112}"/>
              </a:ext>
            </a:extLst>
          </p:cNvPr>
          <p:cNvSpPr/>
          <p:nvPr/>
        </p:nvSpPr>
        <p:spPr>
          <a:xfrm>
            <a:off x="-1" y="752746"/>
            <a:ext cx="13716001" cy="152751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31A3B0AF-85EC-4882-A555-2F90AA312E35}"/>
              </a:ext>
            </a:extLst>
          </p:cNvPr>
          <p:cNvSpPr txBox="1"/>
          <p:nvPr/>
        </p:nvSpPr>
        <p:spPr>
          <a:xfrm>
            <a:off x="838200" y="863026"/>
            <a:ext cx="1160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على ألواحكم أكتبوا بالأرقام العدد الممثل بالنقود.</a:t>
            </a:r>
            <a:endParaRPr lang="ar-M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7DC3AD29-3DC8-1660-3C57-3DA8FE8A2112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5D8FA6D4-2D37-CE62-7DB7-A2DC867CCFDA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A10A8D03-979A-9AED-9EA7-E30A7297FC84}"/>
              </a:ext>
            </a:extLst>
          </p:cNvPr>
          <p:cNvSpPr/>
          <p:nvPr/>
        </p:nvSpPr>
        <p:spPr>
          <a:xfrm>
            <a:off x="3590908" y="7834994"/>
            <a:ext cx="6096000" cy="1219200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7200" dirty="0">
                <a:solidFill>
                  <a:schemeClr val="tx1"/>
                </a:solidFill>
              </a:rPr>
              <a:t>...</a:t>
            </a:r>
            <a:endParaRPr lang="fr-FR" sz="7200" dirty="0">
              <a:solidFill>
                <a:schemeClr val="tx1"/>
              </a:solidFill>
            </a:endParaRPr>
          </a:p>
        </p:txBody>
      </p:sp>
      <p:pic>
        <p:nvPicPr>
          <p:cNvPr id="5" name="Picture 9">
            <a:extLst>
              <a:ext uri="{FF2B5EF4-FFF2-40B4-BE49-F238E27FC236}">
                <a16:creationId xmlns:a16="http://schemas.microsoft.com/office/drawing/2014/main" id="{14AB6934-5E26-562A-A760-920D8879B38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5400000">
            <a:off x="9405682" y="5643825"/>
            <a:ext cx="633748" cy="1431419"/>
          </a:xfrm>
          <a:prstGeom prst="rect">
            <a:avLst/>
          </a:prstGeom>
        </p:spPr>
      </p:pic>
      <p:pic>
        <p:nvPicPr>
          <p:cNvPr id="6" name="Picture 10">
            <a:extLst>
              <a:ext uri="{FF2B5EF4-FFF2-40B4-BE49-F238E27FC236}">
                <a16:creationId xmlns:a16="http://schemas.microsoft.com/office/drawing/2014/main" id="{69238B0A-DB45-C8FF-5D13-6AE229452D9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5400000">
            <a:off x="9405682" y="4966935"/>
            <a:ext cx="633748" cy="1431419"/>
          </a:xfrm>
          <a:prstGeom prst="rect">
            <a:avLst/>
          </a:prstGeom>
        </p:spPr>
      </p:pic>
      <p:pic>
        <p:nvPicPr>
          <p:cNvPr id="9" name="Picture 20">
            <a:extLst>
              <a:ext uri="{FF2B5EF4-FFF2-40B4-BE49-F238E27FC236}">
                <a16:creationId xmlns:a16="http://schemas.microsoft.com/office/drawing/2014/main" id="{0578E627-6F3B-B0FD-47EC-FCBF35FADB6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5400000">
            <a:off x="10874503" y="4308675"/>
            <a:ext cx="633748" cy="1431419"/>
          </a:xfrm>
          <a:prstGeom prst="rect">
            <a:avLst/>
          </a:prstGeom>
        </p:spPr>
      </p:pic>
      <p:pic>
        <p:nvPicPr>
          <p:cNvPr id="12" name="Picture 21">
            <a:extLst>
              <a:ext uri="{FF2B5EF4-FFF2-40B4-BE49-F238E27FC236}">
                <a16:creationId xmlns:a16="http://schemas.microsoft.com/office/drawing/2014/main" id="{06E4839F-FE55-FF22-56AC-F2D6679850A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5400000">
            <a:off x="2398726" y="4453634"/>
            <a:ext cx="793637" cy="1774105"/>
          </a:xfrm>
          <a:prstGeom prst="rect">
            <a:avLst/>
          </a:prstGeom>
        </p:spPr>
      </p:pic>
      <p:pic>
        <p:nvPicPr>
          <p:cNvPr id="14" name="Picture 22">
            <a:extLst>
              <a:ext uri="{FF2B5EF4-FFF2-40B4-BE49-F238E27FC236}">
                <a16:creationId xmlns:a16="http://schemas.microsoft.com/office/drawing/2014/main" id="{1A985889-51D7-3CC1-CC2E-3E90C66561F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5400000">
            <a:off x="2392075" y="5270991"/>
            <a:ext cx="793637" cy="1774105"/>
          </a:xfrm>
          <a:prstGeom prst="rect">
            <a:avLst/>
          </a:prstGeom>
        </p:spPr>
      </p:pic>
      <p:pic>
        <p:nvPicPr>
          <p:cNvPr id="18" name="Picture 11">
            <a:extLst>
              <a:ext uri="{FF2B5EF4-FFF2-40B4-BE49-F238E27FC236}">
                <a16:creationId xmlns:a16="http://schemas.microsoft.com/office/drawing/2014/main" id="{47D686B9-AB45-4F99-F4A7-B7C96FE9D62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5400000">
            <a:off x="10896506" y="4956678"/>
            <a:ext cx="633748" cy="1431419"/>
          </a:xfrm>
          <a:prstGeom prst="rect">
            <a:avLst/>
          </a:prstGeom>
        </p:spPr>
      </p:pic>
      <p:pic>
        <p:nvPicPr>
          <p:cNvPr id="19" name="Picture 12">
            <a:extLst>
              <a:ext uri="{FF2B5EF4-FFF2-40B4-BE49-F238E27FC236}">
                <a16:creationId xmlns:a16="http://schemas.microsoft.com/office/drawing/2014/main" id="{90D90DB5-4C9D-3EAE-3004-18D9CFD41FD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5400000">
            <a:off x="10896506" y="5649708"/>
            <a:ext cx="633748" cy="1431419"/>
          </a:xfrm>
          <a:prstGeom prst="rect">
            <a:avLst/>
          </a:prstGeom>
        </p:spPr>
      </p:pic>
      <p:pic>
        <p:nvPicPr>
          <p:cNvPr id="20" name="Picture 15">
            <a:extLst>
              <a:ext uri="{FF2B5EF4-FFF2-40B4-BE49-F238E27FC236}">
                <a16:creationId xmlns:a16="http://schemas.microsoft.com/office/drawing/2014/main" id="{65C99E52-729F-8386-6771-60ABD0A493E5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5632904" y="5520515"/>
            <a:ext cx="785773" cy="1603455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B703A2FF-8E6A-F57C-D61F-C284111F77BC}"/>
              </a:ext>
            </a:extLst>
          </p:cNvPr>
          <p:cNvSpPr/>
          <p:nvPr/>
        </p:nvSpPr>
        <p:spPr>
          <a:xfrm>
            <a:off x="838200" y="2950865"/>
            <a:ext cx="11818205" cy="4071360"/>
          </a:xfrm>
          <a:prstGeom prst="rect">
            <a:avLst/>
          </a:prstGeom>
          <a:noFill/>
          <a:ln>
            <a:solidFill>
              <a:schemeClr val="tx2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cxnSp>
        <p:nvCxnSpPr>
          <p:cNvPr id="11" name="Connecteur droit 10">
            <a:extLst>
              <a:ext uri="{FF2B5EF4-FFF2-40B4-BE49-F238E27FC236}">
                <a16:creationId xmlns:a16="http://schemas.microsoft.com/office/drawing/2014/main" id="{65B6FB6C-9AED-CA99-34B1-A8BC15D94356}"/>
              </a:ext>
            </a:extLst>
          </p:cNvPr>
          <p:cNvCxnSpPr>
            <a:cxnSpLocks/>
          </p:cNvCxnSpPr>
          <p:nvPr/>
        </p:nvCxnSpPr>
        <p:spPr>
          <a:xfrm flipH="1">
            <a:off x="6743700" y="7022225"/>
            <a:ext cx="3603" cy="788275"/>
          </a:xfrm>
          <a:prstGeom prst="line">
            <a:avLst/>
          </a:prstGeom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pic>
        <p:nvPicPr>
          <p:cNvPr id="3" name="Picture 15">
            <a:extLst>
              <a:ext uri="{FF2B5EF4-FFF2-40B4-BE49-F238E27FC236}">
                <a16:creationId xmlns:a16="http://schemas.microsoft.com/office/drawing/2014/main" id="{C082AA78-9983-2AF1-41B0-4DD50245A4B0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7311003" y="5520515"/>
            <a:ext cx="785773" cy="1603455"/>
          </a:xfrm>
          <a:prstGeom prst="rect">
            <a:avLst/>
          </a:prstGeom>
        </p:spPr>
      </p:pic>
      <p:pic>
        <p:nvPicPr>
          <p:cNvPr id="4" name="Picture 15">
            <a:extLst>
              <a:ext uri="{FF2B5EF4-FFF2-40B4-BE49-F238E27FC236}">
                <a16:creationId xmlns:a16="http://schemas.microsoft.com/office/drawing/2014/main" id="{F27FDFF2-F67D-CA5D-AE33-CAF6B4D5ED21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6427080" y="4488030"/>
            <a:ext cx="785773" cy="1603455"/>
          </a:xfrm>
          <a:prstGeom prst="rect">
            <a:avLst/>
          </a:prstGeom>
        </p:spPr>
      </p:pic>
      <p:pic>
        <p:nvPicPr>
          <p:cNvPr id="7" name="Picture 9">
            <a:extLst>
              <a:ext uri="{FF2B5EF4-FFF2-40B4-BE49-F238E27FC236}">
                <a16:creationId xmlns:a16="http://schemas.microsoft.com/office/drawing/2014/main" id="{9399C6DD-7265-1E77-D83A-B05DCC953CC0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337934" y="1136738"/>
            <a:ext cx="1000531" cy="681103"/>
          </a:xfrm>
          <a:prstGeom prst="roundRect">
            <a:avLst/>
          </a:prstGeom>
        </p:spPr>
      </p:pic>
    </p:spTree>
    <p:extLst>
      <p:ext uri="{BB962C8B-B14F-4D97-AF65-F5344CB8AC3E}">
        <p14:creationId xmlns:p14="http://schemas.microsoft.com/office/powerpoint/2010/main" val="247358876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4468A0-40F1-2D41-5A17-24172205CD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66092D8C-8609-13DD-A822-7D3AE1861F75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977434C6-4610-52A0-9FBC-30D9CAB28F43}"/>
              </a:ext>
            </a:extLst>
          </p:cNvPr>
          <p:cNvSpPr/>
          <p:nvPr/>
        </p:nvSpPr>
        <p:spPr>
          <a:xfrm>
            <a:off x="275852" y="2485756"/>
            <a:ext cx="13164293" cy="733222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EC32F0E1-0772-3DF4-537B-6032488F3B82}"/>
              </a:ext>
            </a:extLst>
          </p:cNvPr>
          <p:cNvSpPr/>
          <p:nvPr/>
        </p:nvSpPr>
        <p:spPr>
          <a:xfrm>
            <a:off x="-1" y="752746"/>
            <a:ext cx="13716001" cy="152751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5AF281AD-A17A-4F3E-87B2-7A27BE2C5527}"/>
              </a:ext>
            </a:extLst>
          </p:cNvPr>
          <p:cNvSpPr txBox="1"/>
          <p:nvPr/>
        </p:nvSpPr>
        <p:spPr>
          <a:xfrm>
            <a:off x="838200" y="863026"/>
            <a:ext cx="1160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</a:t>
            </a:r>
            <a:endParaRPr lang="ar-M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712F3641-5D0A-4467-0C8B-63C25130E7FE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F8D765EA-5905-622F-B25B-4FEAB6180715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BEDCFBE2-F901-28D9-4515-2AE9E921D62E}"/>
              </a:ext>
            </a:extLst>
          </p:cNvPr>
          <p:cNvSpPr/>
          <p:nvPr/>
        </p:nvSpPr>
        <p:spPr>
          <a:xfrm>
            <a:off x="3733800" y="7810500"/>
            <a:ext cx="6019800" cy="1219200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9600" b="1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235</a:t>
            </a:r>
            <a:endParaRPr lang="fr-FR" sz="9600" b="1" dirty="0">
              <a:solidFill>
                <a:srgbClr val="FF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9BEFFA98-5639-1B3F-9378-34642D8C0A29}"/>
              </a:ext>
            </a:extLst>
          </p:cNvPr>
          <p:cNvSpPr/>
          <p:nvPr/>
        </p:nvSpPr>
        <p:spPr>
          <a:xfrm>
            <a:off x="838200" y="2950865"/>
            <a:ext cx="11818205" cy="4071360"/>
          </a:xfrm>
          <a:prstGeom prst="rect">
            <a:avLst/>
          </a:prstGeom>
          <a:noFill/>
          <a:ln>
            <a:solidFill>
              <a:schemeClr val="tx2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cxnSp>
        <p:nvCxnSpPr>
          <p:cNvPr id="26" name="Connecteur droit 25">
            <a:extLst>
              <a:ext uri="{FF2B5EF4-FFF2-40B4-BE49-F238E27FC236}">
                <a16:creationId xmlns:a16="http://schemas.microsoft.com/office/drawing/2014/main" id="{A7CBC18E-65CE-C305-6CDD-F2F8DCE9EC35}"/>
              </a:ext>
            </a:extLst>
          </p:cNvPr>
          <p:cNvCxnSpPr>
            <a:cxnSpLocks/>
            <a:stCxn id="24" idx="2"/>
            <a:endCxn id="17" idx="0"/>
          </p:cNvCxnSpPr>
          <p:nvPr/>
        </p:nvCxnSpPr>
        <p:spPr>
          <a:xfrm flipH="1">
            <a:off x="6743700" y="7022225"/>
            <a:ext cx="3603" cy="788275"/>
          </a:xfrm>
          <a:prstGeom prst="line">
            <a:avLst/>
          </a:prstGeom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pic>
        <p:nvPicPr>
          <p:cNvPr id="2" name="Picture 9">
            <a:extLst>
              <a:ext uri="{FF2B5EF4-FFF2-40B4-BE49-F238E27FC236}">
                <a16:creationId xmlns:a16="http://schemas.microsoft.com/office/drawing/2014/main" id="{880A941F-4186-0010-3B36-6A0192BA80B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5400000">
            <a:off x="9405682" y="5643825"/>
            <a:ext cx="633748" cy="1431419"/>
          </a:xfrm>
          <a:prstGeom prst="rect">
            <a:avLst/>
          </a:prstGeom>
        </p:spPr>
      </p:pic>
      <p:pic>
        <p:nvPicPr>
          <p:cNvPr id="4" name="Picture 10">
            <a:extLst>
              <a:ext uri="{FF2B5EF4-FFF2-40B4-BE49-F238E27FC236}">
                <a16:creationId xmlns:a16="http://schemas.microsoft.com/office/drawing/2014/main" id="{4C5BE58A-C181-BEE9-0FFE-2AC76734204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5400000">
            <a:off x="9405682" y="4966935"/>
            <a:ext cx="633748" cy="1431419"/>
          </a:xfrm>
          <a:prstGeom prst="rect">
            <a:avLst/>
          </a:prstGeom>
        </p:spPr>
      </p:pic>
      <p:pic>
        <p:nvPicPr>
          <p:cNvPr id="5" name="Picture 20">
            <a:extLst>
              <a:ext uri="{FF2B5EF4-FFF2-40B4-BE49-F238E27FC236}">
                <a16:creationId xmlns:a16="http://schemas.microsoft.com/office/drawing/2014/main" id="{027304F7-20E9-578A-5324-9724A4DCB7A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5400000">
            <a:off x="10874503" y="4308675"/>
            <a:ext cx="633748" cy="1431419"/>
          </a:xfrm>
          <a:prstGeom prst="rect">
            <a:avLst/>
          </a:prstGeom>
        </p:spPr>
      </p:pic>
      <p:pic>
        <p:nvPicPr>
          <p:cNvPr id="9" name="Picture 21">
            <a:extLst>
              <a:ext uri="{FF2B5EF4-FFF2-40B4-BE49-F238E27FC236}">
                <a16:creationId xmlns:a16="http://schemas.microsoft.com/office/drawing/2014/main" id="{9DA6C18C-FAF9-7E1C-FFA7-50165E0E86E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5400000">
            <a:off x="2398726" y="4453634"/>
            <a:ext cx="793637" cy="1774105"/>
          </a:xfrm>
          <a:prstGeom prst="rect">
            <a:avLst/>
          </a:prstGeom>
        </p:spPr>
      </p:pic>
      <p:pic>
        <p:nvPicPr>
          <p:cNvPr id="11" name="Picture 22">
            <a:extLst>
              <a:ext uri="{FF2B5EF4-FFF2-40B4-BE49-F238E27FC236}">
                <a16:creationId xmlns:a16="http://schemas.microsoft.com/office/drawing/2014/main" id="{EDF96AAC-C119-D967-0701-D830D77637C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5400000">
            <a:off x="2392075" y="5270991"/>
            <a:ext cx="793637" cy="1774105"/>
          </a:xfrm>
          <a:prstGeom prst="rect">
            <a:avLst/>
          </a:prstGeom>
        </p:spPr>
      </p:pic>
      <p:pic>
        <p:nvPicPr>
          <p:cNvPr id="16" name="Picture 11">
            <a:extLst>
              <a:ext uri="{FF2B5EF4-FFF2-40B4-BE49-F238E27FC236}">
                <a16:creationId xmlns:a16="http://schemas.microsoft.com/office/drawing/2014/main" id="{3966FE94-445D-C24E-EE36-37EB342FE48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5400000">
            <a:off x="10896506" y="4956678"/>
            <a:ext cx="633748" cy="1431419"/>
          </a:xfrm>
          <a:prstGeom prst="rect">
            <a:avLst/>
          </a:prstGeom>
        </p:spPr>
      </p:pic>
      <p:pic>
        <p:nvPicPr>
          <p:cNvPr id="21" name="Picture 12">
            <a:extLst>
              <a:ext uri="{FF2B5EF4-FFF2-40B4-BE49-F238E27FC236}">
                <a16:creationId xmlns:a16="http://schemas.microsoft.com/office/drawing/2014/main" id="{9BCD66F8-9E14-584B-BBF4-7D4680EA065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5400000">
            <a:off x="10896506" y="5649708"/>
            <a:ext cx="633748" cy="1431419"/>
          </a:xfrm>
          <a:prstGeom prst="rect">
            <a:avLst/>
          </a:prstGeom>
        </p:spPr>
      </p:pic>
      <p:pic>
        <p:nvPicPr>
          <p:cNvPr id="22" name="Picture 15">
            <a:extLst>
              <a:ext uri="{FF2B5EF4-FFF2-40B4-BE49-F238E27FC236}">
                <a16:creationId xmlns:a16="http://schemas.microsoft.com/office/drawing/2014/main" id="{2A1E92D3-6948-1062-AB51-FBBF99B3F91B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5632904" y="5520515"/>
            <a:ext cx="785773" cy="1603455"/>
          </a:xfrm>
          <a:prstGeom prst="rect">
            <a:avLst/>
          </a:prstGeom>
        </p:spPr>
      </p:pic>
      <p:pic>
        <p:nvPicPr>
          <p:cNvPr id="25" name="Picture 15">
            <a:extLst>
              <a:ext uri="{FF2B5EF4-FFF2-40B4-BE49-F238E27FC236}">
                <a16:creationId xmlns:a16="http://schemas.microsoft.com/office/drawing/2014/main" id="{0D78D300-9FE3-F567-AC5D-5589F15FF6CB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7311003" y="5520515"/>
            <a:ext cx="785773" cy="1603455"/>
          </a:xfrm>
          <a:prstGeom prst="rect">
            <a:avLst/>
          </a:prstGeom>
        </p:spPr>
      </p:pic>
      <p:pic>
        <p:nvPicPr>
          <p:cNvPr id="28" name="Picture 15">
            <a:extLst>
              <a:ext uri="{FF2B5EF4-FFF2-40B4-BE49-F238E27FC236}">
                <a16:creationId xmlns:a16="http://schemas.microsoft.com/office/drawing/2014/main" id="{840F8B52-9D95-99CC-216D-CDF9D910207D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6427080" y="4488030"/>
            <a:ext cx="785773" cy="1603455"/>
          </a:xfrm>
          <a:prstGeom prst="rect">
            <a:avLst/>
          </a:prstGeom>
        </p:spPr>
      </p:pic>
      <p:pic>
        <p:nvPicPr>
          <p:cNvPr id="29" name="Image 28" descr="Une image contenant dessin humoristique, Dessin d’enfant, clipart, Dessin animé&#10;&#10;Le contenu généré par l’IA peut être incorrect.">
            <a:extLst>
              <a:ext uri="{FF2B5EF4-FFF2-40B4-BE49-F238E27FC236}">
                <a16:creationId xmlns:a16="http://schemas.microsoft.com/office/drawing/2014/main" id="{CA80017C-5292-2060-4AA3-4FDD4AC7B109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5112" y="916160"/>
            <a:ext cx="1148959" cy="8217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232416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11C0EB-B04A-44FA-412B-9853957808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C4D773D9-4AB5-D589-30C7-11C5381C1E50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B466F6F8-12C2-20C3-C36D-3D3974B77E2C}"/>
              </a:ext>
            </a:extLst>
          </p:cNvPr>
          <p:cNvGrpSpPr/>
          <p:nvPr/>
        </p:nvGrpSpPr>
        <p:grpSpPr>
          <a:xfrm>
            <a:off x="857250" y="1180450"/>
            <a:ext cx="12001500" cy="7926101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915E1A51-0A01-5BA5-4953-023250B25CFD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l" defTabSz="685834" rtl="0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93F08AE0-31C7-6E40-362F-30CDC1F537FC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1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F9E632CD-CCED-6CB5-9816-91792C6287C9}"/>
              </a:ext>
            </a:extLst>
          </p:cNvPr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31DCD915-7FB3-2B42-0458-D7E085A0BD1E}"/>
              </a:ext>
            </a:extLst>
          </p:cNvPr>
          <p:cNvSpPr/>
          <p:nvPr/>
        </p:nvSpPr>
        <p:spPr>
          <a:xfrm>
            <a:off x="3659197" y="719742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416C8293-ADAE-7744-3C0E-0503B7D3D186}"/>
              </a:ext>
            </a:extLst>
          </p:cNvPr>
          <p:cNvSpPr txBox="1"/>
          <p:nvPr/>
        </p:nvSpPr>
        <p:spPr>
          <a:xfrm>
            <a:off x="1017179" y="661889"/>
            <a:ext cx="1168164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 rtl="1">
              <a:spcAft>
                <a:spcPts val="900"/>
              </a:spcAft>
              <a:defRPr/>
            </a:pPr>
            <a:r>
              <a:rPr lang="ar-M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توجيهات لاستعمال العرض</a:t>
            </a:r>
            <a:endParaRPr lang="fr-FR" sz="40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8" name="Freeform 7">
            <a:extLst>
              <a:ext uri="{FF2B5EF4-FFF2-40B4-BE49-F238E27FC236}">
                <a16:creationId xmlns:a16="http://schemas.microsoft.com/office/drawing/2014/main" id="{1E08986A-DE47-481B-D636-CB203EF8F1CD}"/>
              </a:ext>
            </a:extLst>
          </p:cNvPr>
          <p:cNvSpPr/>
          <p:nvPr/>
        </p:nvSpPr>
        <p:spPr>
          <a:xfrm>
            <a:off x="11049000" y="2796619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Freeform 8">
            <a:extLst>
              <a:ext uri="{FF2B5EF4-FFF2-40B4-BE49-F238E27FC236}">
                <a16:creationId xmlns:a16="http://schemas.microsoft.com/office/drawing/2014/main" id="{C6BDC8EF-9BB5-4D44-520B-D47A2DFDAAF0}"/>
              </a:ext>
            </a:extLst>
          </p:cNvPr>
          <p:cNvSpPr/>
          <p:nvPr/>
        </p:nvSpPr>
        <p:spPr>
          <a:xfrm rot="10800000">
            <a:off x="11197075" y="4807887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15" name="Rectangle : coins arrondis 14">
            <a:extLst>
              <a:ext uri="{FF2B5EF4-FFF2-40B4-BE49-F238E27FC236}">
                <a16:creationId xmlns:a16="http://schemas.microsoft.com/office/drawing/2014/main" id="{4495D9EB-9188-23BF-EC3B-70E26E689E3D}"/>
              </a:ext>
            </a:extLst>
          </p:cNvPr>
          <p:cNvSpPr/>
          <p:nvPr/>
        </p:nvSpPr>
        <p:spPr>
          <a:xfrm>
            <a:off x="1981200" y="3167811"/>
            <a:ext cx="8511034" cy="8382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r>
              <a:rPr lang="ar-SA" sz="3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شرائح خاصة بالأستاذ</a:t>
            </a: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39E44F33-391F-1012-62D3-E3C3023FAA92}"/>
              </a:ext>
            </a:extLst>
          </p:cNvPr>
          <p:cNvSpPr/>
          <p:nvPr/>
        </p:nvSpPr>
        <p:spPr>
          <a:xfrm>
            <a:off x="1981200" y="4718020"/>
            <a:ext cx="8511034" cy="8382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r>
              <a:rPr lang="ar-SA" sz="3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إرشادات وشروحات  يجب على الأستاذ قولها</a:t>
            </a: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4" name="Rectangle : coins arrondis 23">
            <a:extLst>
              <a:ext uri="{FF2B5EF4-FFF2-40B4-BE49-F238E27FC236}">
                <a16:creationId xmlns:a16="http://schemas.microsoft.com/office/drawing/2014/main" id="{8E1C7E21-69AA-FCFA-C180-A8C4E895D44D}"/>
              </a:ext>
            </a:extLst>
          </p:cNvPr>
          <p:cNvSpPr/>
          <p:nvPr/>
        </p:nvSpPr>
        <p:spPr>
          <a:xfrm>
            <a:off x="1981200" y="6572501"/>
            <a:ext cx="8511034" cy="8382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r>
              <a:rPr lang="ar-SA" sz="3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إيقاف العرض( مناولة /نمذجة/ممارسة في مجموعات أو </a:t>
            </a:r>
            <a:r>
              <a:rPr lang="ar-SA" sz="3200" b="1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في ثنائيات)</a:t>
            </a: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6" name="Image 5" descr="Une image contenant sac, accessoire, texte&#10;&#10;Le contenu généré par l’IA peut être incorrect.">
            <a:extLst>
              <a:ext uri="{FF2B5EF4-FFF2-40B4-BE49-F238E27FC236}">
                <a16:creationId xmlns:a16="http://schemas.microsoft.com/office/drawing/2014/main" id="{BA979995-81AF-3D9B-D9FA-E3ECBFA29445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27044" y="6272619"/>
            <a:ext cx="1103427" cy="12146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498032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766296E-3799-EE01-3CD0-E9ED73EA5CD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80A055CB-4DAE-3807-C978-4B9818676943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160BA8E6-E824-D898-6592-B504D6E86955}"/>
              </a:ext>
            </a:extLst>
          </p:cNvPr>
          <p:cNvSpPr/>
          <p:nvPr/>
        </p:nvSpPr>
        <p:spPr>
          <a:xfrm>
            <a:off x="275852" y="2485756"/>
            <a:ext cx="13164293" cy="733222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5B047AE1-BD24-BE0F-9579-48DECDA7A68C}"/>
              </a:ext>
            </a:extLst>
          </p:cNvPr>
          <p:cNvSpPr/>
          <p:nvPr/>
        </p:nvSpPr>
        <p:spPr>
          <a:xfrm>
            <a:off x="-1" y="752746"/>
            <a:ext cx="13716001" cy="152751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232CCABD-F94E-715F-991E-887B0BC30FDF}"/>
              </a:ext>
            </a:extLst>
          </p:cNvPr>
          <p:cNvSpPr txBox="1"/>
          <p:nvPr/>
        </p:nvSpPr>
        <p:spPr>
          <a:xfrm>
            <a:off x="838200" y="863026"/>
            <a:ext cx="1160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على ألواحكم أكتبوا بالحروف العدد الممثل بالنقود.</a:t>
            </a:r>
            <a:endParaRPr lang="ar-M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DE056845-4B4C-92D8-7F59-6D0D711F43E3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D0F58F47-C317-CF16-720C-B07C44CE575F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EC0BB1D8-C093-292C-15CB-44B7DD984A94}"/>
              </a:ext>
            </a:extLst>
          </p:cNvPr>
          <p:cNvSpPr/>
          <p:nvPr/>
        </p:nvSpPr>
        <p:spPr>
          <a:xfrm>
            <a:off x="1143000" y="7810500"/>
            <a:ext cx="11049000" cy="1219200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7200" dirty="0">
                <a:solidFill>
                  <a:schemeClr val="tx1"/>
                </a:solidFill>
              </a:rPr>
              <a:t>...</a:t>
            </a:r>
            <a:endParaRPr lang="fr-FR" sz="7200" dirty="0">
              <a:solidFill>
                <a:schemeClr val="tx1"/>
              </a:solidFill>
            </a:endParaRPr>
          </a:p>
        </p:txBody>
      </p:sp>
      <p:pic>
        <p:nvPicPr>
          <p:cNvPr id="5" name="Picture 9">
            <a:extLst>
              <a:ext uri="{FF2B5EF4-FFF2-40B4-BE49-F238E27FC236}">
                <a16:creationId xmlns:a16="http://schemas.microsoft.com/office/drawing/2014/main" id="{7B78D8B3-A401-DAEE-A509-A96EEAE6712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5400000">
            <a:off x="9263534" y="5575511"/>
            <a:ext cx="633748" cy="1431419"/>
          </a:xfrm>
          <a:prstGeom prst="rect">
            <a:avLst/>
          </a:prstGeom>
        </p:spPr>
      </p:pic>
      <p:pic>
        <p:nvPicPr>
          <p:cNvPr id="12" name="Picture 21">
            <a:extLst>
              <a:ext uri="{FF2B5EF4-FFF2-40B4-BE49-F238E27FC236}">
                <a16:creationId xmlns:a16="http://schemas.microsoft.com/office/drawing/2014/main" id="{E3016ACC-52B6-BAAB-346B-5624AEFA7D4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5400000">
            <a:off x="4788021" y="4593313"/>
            <a:ext cx="793637" cy="1774105"/>
          </a:xfrm>
          <a:prstGeom prst="rect">
            <a:avLst/>
          </a:prstGeom>
        </p:spPr>
      </p:pic>
      <p:pic>
        <p:nvPicPr>
          <p:cNvPr id="14" name="Picture 22">
            <a:extLst>
              <a:ext uri="{FF2B5EF4-FFF2-40B4-BE49-F238E27FC236}">
                <a16:creationId xmlns:a16="http://schemas.microsoft.com/office/drawing/2014/main" id="{7FD9C1D8-425F-A1AE-4802-57056607096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5400000">
            <a:off x="4781370" y="5410670"/>
            <a:ext cx="793637" cy="1774105"/>
          </a:xfrm>
          <a:prstGeom prst="rect">
            <a:avLst/>
          </a:prstGeom>
        </p:spPr>
      </p:pic>
      <p:pic>
        <p:nvPicPr>
          <p:cNvPr id="19" name="Picture 12">
            <a:extLst>
              <a:ext uri="{FF2B5EF4-FFF2-40B4-BE49-F238E27FC236}">
                <a16:creationId xmlns:a16="http://schemas.microsoft.com/office/drawing/2014/main" id="{3779ECFB-64F0-F5A6-BA8F-C47A0D31CAC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5400000">
            <a:off x="10754358" y="5581394"/>
            <a:ext cx="633748" cy="1431419"/>
          </a:xfrm>
          <a:prstGeom prst="rect">
            <a:avLst/>
          </a:prstGeom>
        </p:spPr>
      </p:pic>
      <p:pic>
        <p:nvPicPr>
          <p:cNvPr id="20" name="Picture 15">
            <a:extLst>
              <a:ext uri="{FF2B5EF4-FFF2-40B4-BE49-F238E27FC236}">
                <a16:creationId xmlns:a16="http://schemas.microsoft.com/office/drawing/2014/main" id="{A6031181-BBEF-3B76-535E-D16CD4C1E41B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7048205" y="5492711"/>
            <a:ext cx="785773" cy="1603455"/>
          </a:xfrm>
          <a:prstGeom prst="rect">
            <a:avLst/>
          </a:prstGeom>
        </p:spPr>
      </p:pic>
      <p:pic>
        <p:nvPicPr>
          <p:cNvPr id="2" name="Picture 15">
            <a:extLst>
              <a:ext uri="{FF2B5EF4-FFF2-40B4-BE49-F238E27FC236}">
                <a16:creationId xmlns:a16="http://schemas.microsoft.com/office/drawing/2014/main" id="{3FDBA117-F18B-7404-4E30-5E7D5D7AB1CB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7059047" y="4674706"/>
            <a:ext cx="785773" cy="1603455"/>
          </a:xfrm>
          <a:prstGeom prst="rect">
            <a:avLst/>
          </a:prstGeom>
        </p:spPr>
      </p:pic>
      <p:pic>
        <p:nvPicPr>
          <p:cNvPr id="11" name="Picture 15">
            <a:extLst>
              <a:ext uri="{FF2B5EF4-FFF2-40B4-BE49-F238E27FC236}">
                <a16:creationId xmlns:a16="http://schemas.microsoft.com/office/drawing/2014/main" id="{5B7108B4-B1AA-8CFF-F962-6208DFE95B20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7059047" y="3830312"/>
            <a:ext cx="785773" cy="1603455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CB8F9D13-BF43-1C81-456F-46DA3FE667D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988515" y="5943797"/>
            <a:ext cx="1741114" cy="733462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6BFD0A9B-E6FA-3EC7-A9AB-2F6877129EA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988515" y="5126647"/>
            <a:ext cx="1741114" cy="733462"/>
          </a:xfrm>
          <a:prstGeom prst="rect">
            <a:avLst/>
          </a:prstGeom>
        </p:spPr>
      </p:pic>
      <p:sp>
        <p:nvSpPr>
          <p:cNvPr id="21" name="Rectangle 20">
            <a:extLst>
              <a:ext uri="{FF2B5EF4-FFF2-40B4-BE49-F238E27FC236}">
                <a16:creationId xmlns:a16="http://schemas.microsoft.com/office/drawing/2014/main" id="{E4DA93AD-2A38-71CF-F35C-FD3EB74EC704}"/>
              </a:ext>
            </a:extLst>
          </p:cNvPr>
          <p:cNvSpPr/>
          <p:nvPr/>
        </p:nvSpPr>
        <p:spPr>
          <a:xfrm>
            <a:off x="838200" y="2950865"/>
            <a:ext cx="11818205" cy="4071360"/>
          </a:xfrm>
          <a:prstGeom prst="rect">
            <a:avLst/>
          </a:prstGeom>
          <a:noFill/>
          <a:ln>
            <a:solidFill>
              <a:schemeClr val="tx2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cxnSp>
        <p:nvCxnSpPr>
          <p:cNvPr id="25" name="Connecteur droit 24">
            <a:extLst>
              <a:ext uri="{FF2B5EF4-FFF2-40B4-BE49-F238E27FC236}">
                <a16:creationId xmlns:a16="http://schemas.microsoft.com/office/drawing/2014/main" id="{5A4FA775-804F-3F32-04B4-2D9CE1E285CE}"/>
              </a:ext>
            </a:extLst>
          </p:cNvPr>
          <p:cNvCxnSpPr>
            <a:cxnSpLocks/>
          </p:cNvCxnSpPr>
          <p:nvPr/>
        </p:nvCxnSpPr>
        <p:spPr>
          <a:xfrm flipH="1">
            <a:off x="6743700" y="7022225"/>
            <a:ext cx="3603" cy="788275"/>
          </a:xfrm>
          <a:prstGeom prst="line">
            <a:avLst/>
          </a:prstGeom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pic>
        <p:nvPicPr>
          <p:cNvPr id="4" name="Picture 9">
            <a:extLst>
              <a:ext uri="{FF2B5EF4-FFF2-40B4-BE49-F238E27FC236}">
                <a16:creationId xmlns:a16="http://schemas.microsoft.com/office/drawing/2014/main" id="{C1A25F2F-7879-F8BB-FFBD-B0F48BE06123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337934" y="1136738"/>
            <a:ext cx="1000531" cy="681103"/>
          </a:xfrm>
          <a:prstGeom prst="roundRect">
            <a:avLst/>
          </a:prstGeom>
        </p:spPr>
      </p:pic>
    </p:spTree>
    <p:extLst>
      <p:ext uri="{BB962C8B-B14F-4D97-AF65-F5344CB8AC3E}">
        <p14:creationId xmlns:p14="http://schemas.microsoft.com/office/powerpoint/2010/main" val="114604781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3624041-EE35-40D0-FC82-207A0725D55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C42C6707-ED07-EBF7-E661-A09F32961692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7A1E9C11-222B-A842-A9A7-DF2D22CF8569}"/>
              </a:ext>
            </a:extLst>
          </p:cNvPr>
          <p:cNvSpPr/>
          <p:nvPr/>
        </p:nvSpPr>
        <p:spPr>
          <a:xfrm>
            <a:off x="275852" y="2485756"/>
            <a:ext cx="13164293" cy="733222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D4BC236C-58E3-12BA-9C1A-0E0D1E46B387}"/>
              </a:ext>
            </a:extLst>
          </p:cNvPr>
          <p:cNvSpPr/>
          <p:nvPr/>
        </p:nvSpPr>
        <p:spPr>
          <a:xfrm>
            <a:off x="-1" y="752746"/>
            <a:ext cx="13716001" cy="152751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F153BE3B-8482-5978-F1E4-748679AA0D7F}"/>
              </a:ext>
            </a:extLst>
          </p:cNvPr>
          <p:cNvSpPr txBox="1"/>
          <p:nvPr/>
        </p:nvSpPr>
        <p:spPr>
          <a:xfrm>
            <a:off x="838200" y="863026"/>
            <a:ext cx="1160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</a:t>
            </a:r>
            <a:endParaRPr lang="ar-M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9FC22289-41D0-6F69-84C0-12A3DE5C3758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77F1415D-E1B3-7FF0-743B-52A96D65750E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C2AEB2D8-C395-135F-9F4D-0E113044F9E0}"/>
              </a:ext>
            </a:extLst>
          </p:cNvPr>
          <p:cNvSpPr/>
          <p:nvPr/>
        </p:nvSpPr>
        <p:spPr>
          <a:xfrm>
            <a:off x="923182" y="7546954"/>
            <a:ext cx="11818205" cy="1219200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9600" b="1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ألفان ومئتان واثنان وثلاثون</a:t>
            </a:r>
            <a:endParaRPr lang="fr-FR" sz="9600" b="1" dirty="0">
              <a:solidFill>
                <a:srgbClr val="FF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1" name="Picture 9">
            <a:extLst>
              <a:ext uri="{FF2B5EF4-FFF2-40B4-BE49-F238E27FC236}">
                <a16:creationId xmlns:a16="http://schemas.microsoft.com/office/drawing/2014/main" id="{4FECEFC7-7846-E587-857D-D70DE59BD82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5400000">
            <a:off x="9804995" y="5615933"/>
            <a:ext cx="633748" cy="1431419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1C598520-5EE4-A42A-C076-3A452325AD5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5400000">
            <a:off x="5396523" y="4599968"/>
            <a:ext cx="793637" cy="1774105"/>
          </a:xfrm>
          <a:prstGeom prst="rect">
            <a:avLst/>
          </a:prstGeom>
        </p:spPr>
      </p:pic>
      <p:pic>
        <p:nvPicPr>
          <p:cNvPr id="24" name="Picture 22">
            <a:extLst>
              <a:ext uri="{FF2B5EF4-FFF2-40B4-BE49-F238E27FC236}">
                <a16:creationId xmlns:a16="http://schemas.microsoft.com/office/drawing/2014/main" id="{0EF7B485-7B79-C651-C626-3B0A9E61B5C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5400000">
            <a:off x="5389872" y="5417325"/>
            <a:ext cx="793637" cy="1774105"/>
          </a:xfrm>
          <a:prstGeom prst="rect">
            <a:avLst/>
          </a:prstGeom>
        </p:spPr>
      </p:pic>
      <p:pic>
        <p:nvPicPr>
          <p:cNvPr id="26" name="Picture 12">
            <a:extLst>
              <a:ext uri="{FF2B5EF4-FFF2-40B4-BE49-F238E27FC236}">
                <a16:creationId xmlns:a16="http://schemas.microsoft.com/office/drawing/2014/main" id="{F7532B6D-93BB-2114-3511-2073395668A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5400000">
            <a:off x="11295819" y="5621816"/>
            <a:ext cx="633748" cy="1431419"/>
          </a:xfrm>
          <a:prstGeom prst="rect">
            <a:avLst/>
          </a:prstGeom>
        </p:spPr>
      </p:pic>
      <p:pic>
        <p:nvPicPr>
          <p:cNvPr id="28" name="Picture 15">
            <a:extLst>
              <a:ext uri="{FF2B5EF4-FFF2-40B4-BE49-F238E27FC236}">
                <a16:creationId xmlns:a16="http://schemas.microsoft.com/office/drawing/2014/main" id="{B8805C1C-3028-CA96-2D25-091ADDA632E0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7807631" y="5507230"/>
            <a:ext cx="785773" cy="1603455"/>
          </a:xfrm>
          <a:prstGeom prst="rect">
            <a:avLst/>
          </a:prstGeom>
        </p:spPr>
      </p:pic>
      <p:pic>
        <p:nvPicPr>
          <p:cNvPr id="29" name="Picture 15">
            <a:extLst>
              <a:ext uri="{FF2B5EF4-FFF2-40B4-BE49-F238E27FC236}">
                <a16:creationId xmlns:a16="http://schemas.microsoft.com/office/drawing/2014/main" id="{09E7D030-4070-64D1-73B5-A443287D2CC1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7818473" y="4689225"/>
            <a:ext cx="785773" cy="1603455"/>
          </a:xfrm>
          <a:prstGeom prst="rect">
            <a:avLst/>
          </a:prstGeom>
        </p:spPr>
      </p:pic>
      <p:pic>
        <p:nvPicPr>
          <p:cNvPr id="30" name="Picture 15">
            <a:extLst>
              <a:ext uri="{FF2B5EF4-FFF2-40B4-BE49-F238E27FC236}">
                <a16:creationId xmlns:a16="http://schemas.microsoft.com/office/drawing/2014/main" id="{29B0BB9E-C079-89D8-B817-84534503E856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7818473" y="3844831"/>
            <a:ext cx="785773" cy="1603455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5537301F-2412-DFB5-1404-ECDCD3DC63C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988515" y="5943797"/>
            <a:ext cx="1741114" cy="733462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43DB3A50-9E17-ED5A-45FC-31651984166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988515" y="5126647"/>
            <a:ext cx="1741114" cy="733462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C64B5402-1B20-48DB-81B3-0BC1AF54741F}"/>
              </a:ext>
            </a:extLst>
          </p:cNvPr>
          <p:cNvSpPr/>
          <p:nvPr/>
        </p:nvSpPr>
        <p:spPr>
          <a:xfrm>
            <a:off x="923182" y="2919054"/>
            <a:ext cx="11818205" cy="4071360"/>
          </a:xfrm>
          <a:prstGeom prst="rect">
            <a:avLst/>
          </a:prstGeom>
          <a:noFill/>
          <a:ln>
            <a:solidFill>
              <a:schemeClr val="tx2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cxnSp>
        <p:nvCxnSpPr>
          <p:cNvPr id="10" name="Connecteur droit 9">
            <a:extLst>
              <a:ext uri="{FF2B5EF4-FFF2-40B4-BE49-F238E27FC236}">
                <a16:creationId xmlns:a16="http://schemas.microsoft.com/office/drawing/2014/main" id="{47763B47-22CE-5779-1C58-9A08D4FFD2EA}"/>
              </a:ext>
            </a:extLst>
          </p:cNvPr>
          <p:cNvCxnSpPr>
            <a:cxnSpLocks/>
            <a:endCxn id="17" idx="0"/>
          </p:cNvCxnSpPr>
          <p:nvPr/>
        </p:nvCxnSpPr>
        <p:spPr>
          <a:xfrm>
            <a:off x="6832285" y="6990414"/>
            <a:ext cx="0" cy="556540"/>
          </a:xfrm>
          <a:prstGeom prst="line">
            <a:avLst/>
          </a:prstGeom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pic>
        <p:nvPicPr>
          <p:cNvPr id="2" name="Image 1" descr="Une image contenant dessin humoristique, Dessin d’enfant, clipart, Dessin animé&#10;&#10;Le contenu généré par l’IA peut être incorrect.">
            <a:extLst>
              <a:ext uri="{FF2B5EF4-FFF2-40B4-BE49-F238E27FC236}">
                <a16:creationId xmlns:a16="http://schemas.microsoft.com/office/drawing/2014/main" id="{BFCE8519-7394-0831-376A-033831B6B393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5112" y="916160"/>
            <a:ext cx="1148959" cy="8217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169394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8CD9365-031F-4651-FBC3-AD12A938F3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32E4DFD0-BA59-2CD6-312B-F0AD0494E456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79626D65-88CC-28DB-61D5-EC3928B23095}"/>
              </a:ext>
            </a:extLst>
          </p:cNvPr>
          <p:cNvSpPr/>
          <p:nvPr/>
        </p:nvSpPr>
        <p:spPr>
          <a:xfrm>
            <a:off x="275852" y="2485756"/>
            <a:ext cx="13164293" cy="733222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65361621-EF07-46BA-9776-2E96D91AF6BA}"/>
              </a:ext>
            </a:extLst>
          </p:cNvPr>
          <p:cNvSpPr/>
          <p:nvPr/>
        </p:nvSpPr>
        <p:spPr>
          <a:xfrm>
            <a:off x="-1" y="752746"/>
            <a:ext cx="13716001" cy="152751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53177495-D17A-7FCE-2EE7-D95845882F0B}"/>
              </a:ext>
            </a:extLst>
          </p:cNvPr>
          <p:cNvSpPr txBox="1"/>
          <p:nvPr/>
        </p:nvSpPr>
        <p:spPr>
          <a:xfrm>
            <a:off x="838200" y="863026"/>
            <a:ext cx="11601417" cy="5193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على ألواحكم أكتبوا </a:t>
            </a:r>
            <a:r>
              <a:rPr lang="ar-SA" sz="36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بالحروف 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العدد الممثل بالنقود.</a:t>
            </a:r>
            <a:endParaRPr lang="ar-M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059B72A0-A1CD-5148-8F62-AADF379765CD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2531D56B-7B1E-C92A-AE50-61B73D538CD8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3BD64844-73B7-D4B3-F596-D77F4473D43D}"/>
              </a:ext>
            </a:extLst>
          </p:cNvPr>
          <p:cNvSpPr/>
          <p:nvPr/>
        </p:nvSpPr>
        <p:spPr>
          <a:xfrm>
            <a:off x="838201" y="7810500"/>
            <a:ext cx="11818204" cy="1219200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7200" dirty="0">
                <a:solidFill>
                  <a:schemeClr val="tx1"/>
                </a:solidFill>
              </a:rPr>
              <a:t>...</a:t>
            </a:r>
            <a:endParaRPr lang="fr-FR" sz="7200" dirty="0">
              <a:solidFill>
                <a:schemeClr val="tx1"/>
              </a:solidFill>
            </a:endParaRPr>
          </a:p>
        </p:txBody>
      </p:sp>
      <p:pic>
        <p:nvPicPr>
          <p:cNvPr id="5" name="Picture 9">
            <a:extLst>
              <a:ext uri="{FF2B5EF4-FFF2-40B4-BE49-F238E27FC236}">
                <a16:creationId xmlns:a16="http://schemas.microsoft.com/office/drawing/2014/main" id="{1D04A369-AE6C-31B8-2953-D9B3E4EDE71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5400000">
            <a:off x="8953789" y="5647188"/>
            <a:ext cx="633748" cy="1431419"/>
          </a:xfrm>
          <a:prstGeom prst="rect">
            <a:avLst/>
          </a:prstGeom>
        </p:spPr>
      </p:pic>
      <p:pic>
        <p:nvPicPr>
          <p:cNvPr id="19" name="Picture 12">
            <a:extLst>
              <a:ext uri="{FF2B5EF4-FFF2-40B4-BE49-F238E27FC236}">
                <a16:creationId xmlns:a16="http://schemas.microsoft.com/office/drawing/2014/main" id="{DE67B160-329B-96D3-2814-8E9B612EA57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5400000">
            <a:off x="10444613" y="5653071"/>
            <a:ext cx="633748" cy="1431419"/>
          </a:xfrm>
          <a:prstGeom prst="rect">
            <a:avLst/>
          </a:prstGeom>
        </p:spPr>
      </p:pic>
      <p:pic>
        <p:nvPicPr>
          <p:cNvPr id="20" name="Picture 15">
            <a:extLst>
              <a:ext uri="{FF2B5EF4-FFF2-40B4-BE49-F238E27FC236}">
                <a16:creationId xmlns:a16="http://schemas.microsoft.com/office/drawing/2014/main" id="{0C97B73A-A0B7-9E4D-B692-64BDDF721900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6741987" y="5438953"/>
            <a:ext cx="793637" cy="1774103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7A0E52AB-AC67-6B7E-D631-AA4C0BC6E52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000243" y="5481621"/>
            <a:ext cx="1741114" cy="733462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DB3EE92D-0466-FA6F-0E26-6CE0994B6D1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000243" y="4664471"/>
            <a:ext cx="1741114" cy="733462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CCB6605A-906B-C95A-2871-90E615F2DF6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962789" y="3865887"/>
            <a:ext cx="1741114" cy="733462"/>
          </a:xfrm>
          <a:prstGeom prst="rect">
            <a:avLst/>
          </a:prstGeom>
        </p:spPr>
      </p:pic>
      <p:pic>
        <p:nvPicPr>
          <p:cNvPr id="22" name="Image 21">
            <a:extLst>
              <a:ext uri="{FF2B5EF4-FFF2-40B4-BE49-F238E27FC236}">
                <a16:creationId xmlns:a16="http://schemas.microsoft.com/office/drawing/2014/main" id="{3C36A332-F308-14A0-2E11-BA4EFFBCCD3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000243" y="6242489"/>
            <a:ext cx="1741114" cy="733462"/>
          </a:xfrm>
          <a:prstGeom prst="rect">
            <a:avLst/>
          </a:prstGeom>
        </p:spPr>
      </p:pic>
      <p:sp>
        <p:nvSpPr>
          <p:cNvPr id="21" name="Rectangle 20">
            <a:extLst>
              <a:ext uri="{FF2B5EF4-FFF2-40B4-BE49-F238E27FC236}">
                <a16:creationId xmlns:a16="http://schemas.microsoft.com/office/drawing/2014/main" id="{2C3819A3-5A2C-D92F-E649-527F6872EE83}"/>
              </a:ext>
            </a:extLst>
          </p:cNvPr>
          <p:cNvSpPr/>
          <p:nvPr/>
        </p:nvSpPr>
        <p:spPr>
          <a:xfrm>
            <a:off x="838200" y="2950865"/>
            <a:ext cx="11818205" cy="4071360"/>
          </a:xfrm>
          <a:prstGeom prst="rect">
            <a:avLst/>
          </a:prstGeom>
          <a:noFill/>
          <a:ln>
            <a:solidFill>
              <a:schemeClr val="tx2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cxnSp>
        <p:nvCxnSpPr>
          <p:cNvPr id="24" name="Connecteur droit 23">
            <a:extLst>
              <a:ext uri="{FF2B5EF4-FFF2-40B4-BE49-F238E27FC236}">
                <a16:creationId xmlns:a16="http://schemas.microsoft.com/office/drawing/2014/main" id="{C6902866-2BB0-2EE4-DE93-D211DDD397A4}"/>
              </a:ext>
            </a:extLst>
          </p:cNvPr>
          <p:cNvCxnSpPr>
            <a:cxnSpLocks/>
          </p:cNvCxnSpPr>
          <p:nvPr/>
        </p:nvCxnSpPr>
        <p:spPr>
          <a:xfrm flipH="1">
            <a:off x="6743700" y="7022225"/>
            <a:ext cx="3603" cy="788275"/>
          </a:xfrm>
          <a:prstGeom prst="line">
            <a:avLst/>
          </a:prstGeom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pic>
        <p:nvPicPr>
          <p:cNvPr id="2" name="Image 1">
            <a:extLst>
              <a:ext uri="{FF2B5EF4-FFF2-40B4-BE49-F238E27FC236}">
                <a16:creationId xmlns:a16="http://schemas.microsoft.com/office/drawing/2014/main" id="{1114689C-E6B8-D077-73D0-7D542F29660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962789" y="3054751"/>
            <a:ext cx="1741114" cy="733462"/>
          </a:xfrm>
          <a:prstGeom prst="rect">
            <a:avLst/>
          </a:prstGeom>
        </p:spPr>
      </p:pic>
      <p:pic>
        <p:nvPicPr>
          <p:cNvPr id="11" name="Picture 15">
            <a:extLst>
              <a:ext uri="{FF2B5EF4-FFF2-40B4-BE49-F238E27FC236}">
                <a16:creationId xmlns:a16="http://schemas.microsoft.com/office/drawing/2014/main" id="{8785DDE2-4D06-A803-C1E4-E72F6D6A4ED4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6763158" y="4632096"/>
            <a:ext cx="751295" cy="1774103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280554B7-D70B-8C82-3CA4-96FE1CDFD5C3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6741987" y="3804169"/>
            <a:ext cx="793637" cy="1774103"/>
          </a:xfrm>
          <a:prstGeom prst="rect">
            <a:avLst/>
          </a:prstGeom>
        </p:spPr>
      </p:pic>
      <p:pic>
        <p:nvPicPr>
          <p:cNvPr id="25" name="Picture 9">
            <a:extLst>
              <a:ext uri="{FF2B5EF4-FFF2-40B4-BE49-F238E27FC236}">
                <a16:creationId xmlns:a16="http://schemas.microsoft.com/office/drawing/2014/main" id="{7AA38142-2C38-7B93-0625-5D9B209B2F1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5400000">
            <a:off x="8953788" y="4896603"/>
            <a:ext cx="633748" cy="1431419"/>
          </a:xfrm>
          <a:prstGeom prst="rect">
            <a:avLst/>
          </a:prstGeom>
        </p:spPr>
      </p:pic>
      <p:pic>
        <p:nvPicPr>
          <p:cNvPr id="26" name="Picture 9">
            <a:extLst>
              <a:ext uri="{FF2B5EF4-FFF2-40B4-BE49-F238E27FC236}">
                <a16:creationId xmlns:a16="http://schemas.microsoft.com/office/drawing/2014/main" id="{3FCE0076-F6B6-BDE7-0E83-C2B64406F62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5400000">
            <a:off x="10479835" y="4896603"/>
            <a:ext cx="633748" cy="1431419"/>
          </a:xfrm>
          <a:prstGeom prst="rect">
            <a:avLst/>
          </a:prstGeom>
        </p:spPr>
      </p:pic>
      <p:pic>
        <p:nvPicPr>
          <p:cNvPr id="18" name="Picture 15">
            <a:extLst>
              <a:ext uri="{FF2B5EF4-FFF2-40B4-BE49-F238E27FC236}">
                <a16:creationId xmlns:a16="http://schemas.microsoft.com/office/drawing/2014/main" id="{E6C89BCE-6ABA-BEC6-91B3-6C8A934C6687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6741986" y="2901161"/>
            <a:ext cx="793637" cy="1774103"/>
          </a:xfrm>
          <a:prstGeom prst="rect">
            <a:avLst/>
          </a:prstGeom>
        </p:spPr>
      </p:pic>
      <p:pic>
        <p:nvPicPr>
          <p:cNvPr id="6" name="Picture 9">
            <a:extLst>
              <a:ext uri="{FF2B5EF4-FFF2-40B4-BE49-F238E27FC236}">
                <a16:creationId xmlns:a16="http://schemas.microsoft.com/office/drawing/2014/main" id="{1E0FC2A1-C200-DF95-348D-C3DB53712FBE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337934" y="1136738"/>
            <a:ext cx="1000531" cy="681103"/>
          </a:xfrm>
          <a:prstGeom prst="roundRect">
            <a:avLst/>
          </a:prstGeom>
        </p:spPr>
      </p:pic>
    </p:spTree>
    <p:extLst>
      <p:ext uri="{BB962C8B-B14F-4D97-AF65-F5344CB8AC3E}">
        <p14:creationId xmlns:p14="http://schemas.microsoft.com/office/powerpoint/2010/main" val="136669275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BBB980B-0965-9596-79B2-8A824EBF3AC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0A87FFBC-BBE1-AA25-1EC6-BAB3624B6335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0AC4AB6D-9F18-F391-F635-5E3900F746FA}"/>
              </a:ext>
            </a:extLst>
          </p:cNvPr>
          <p:cNvSpPr/>
          <p:nvPr/>
        </p:nvSpPr>
        <p:spPr>
          <a:xfrm>
            <a:off x="275852" y="2485756"/>
            <a:ext cx="13164293" cy="733222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09A0BF9A-E2F7-DE35-C1EF-B956644C2D12}"/>
              </a:ext>
            </a:extLst>
          </p:cNvPr>
          <p:cNvSpPr/>
          <p:nvPr/>
        </p:nvSpPr>
        <p:spPr>
          <a:xfrm>
            <a:off x="-1" y="752746"/>
            <a:ext cx="13716001" cy="152751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D231275B-621C-E4C2-2C11-A3A50FCD778D}"/>
              </a:ext>
            </a:extLst>
          </p:cNvPr>
          <p:cNvSpPr txBox="1"/>
          <p:nvPr/>
        </p:nvSpPr>
        <p:spPr>
          <a:xfrm>
            <a:off x="838200" y="863026"/>
            <a:ext cx="11601417" cy="5193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</a:t>
            </a:r>
            <a:endParaRPr lang="ar-M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A240F017-B05C-5421-E035-F2FA6CEBBDEA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3ABF061B-00AF-F4CF-CE92-BBFEF3DD510B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A827B320-C9A0-BB00-2B06-605F815ACF81}"/>
              </a:ext>
            </a:extLst>
          </p:cNvPr>
          <p:cNvSpPr/>
          <p:nvPr/>
        </p:nvSpPr>
        <p:spPr>
          <a:xfrm>
            <a:off x="838201" y="7810500"/>
            <a:ext cx="11785768" cy="1723754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8800" b="1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خمسة آلاف وأربعة وأربعون</a:t>
            </a:r>
            <a:endParaRPr lang="fr-FR" sz="8800" b="1" dirty="0">
              <a:solidFill>
                <a:srgbClr val="FF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B6845924-0EBC-59A4-4B81-A21911440104}"/>
              </a:ext>
            </a:extLst>
          </p:cNvPr>
          <p:cNvSpPr/>
          <p:nvPr/>
        </p:nvSpPr>
        <p:spPr>
          <a:xfrm>
            <a:off x="838200" y="2950865"/>
            <a:ext cx="11818205" cy="4071360"/>
          </a:xfrm>
          <a:prstGeom prst="rect">
            <a:avLst/>
          </a:prstGeom>
          <a:noFill/>
          <a:ln>
            <a:solidFill>
              <a:schemeClr val="tx2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cxnSp>
        <p:nvCxnSpPr>
          <p:cNvPr id="24" name="Connecteur droit 23">
            <a:extLst>
              <a:ext uri="{FF2B5EF4-FFF2-40B4-BE49-F238E27FC236}">
                <a16:creationId xmlns:a16="http://schemas.microsoft.com/office/drawing/2014/main" id="{46D583D2-9AA8-CA49-7F99-310D71464250}"/>
              </a:ext>
            </a:extLst>
          </p:cNvPr>
          <p:cNvCxnSpPr>
            <a:cxnSpLocks/>
          </p:cNvCxnSpPr>
          <p:nvPr/>
        </p:nvCxnSpPr>
        <p:spPr>
          <a:xfrm flipH="1">
            <a:off x="6743700" y="7022225"/>
            <a:ext cx="3603" cy="788275"/>
          </a:xfrm>
          <a:prstGeom prst="line">
            <a:avLst/>
          </a:prstGeom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pic>
        <p:nvPicPr>
          <p:cNvPr id="2" name="Picture 9">
            <a:extLst>
              <a:ext uri="{FF2B5EF4-FFF2-40B4-BE49-F238E27FC236}">
                <a16:creationId xmlns:a16="http://schemas.microsoft.com/office/drawing/2014/main" id="{1995DABA-B16E-14E3-EE34-E7F2238DA5C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5400000">
            <a:off x="8953789" y="5647188"/>
            <a:ext cx="633748" cy="1431419"/>
          </a:xfrm>
          <a:prstGeom prst="rect">
            <a:avLst/>
          </a:prstGeom>
        </p:spPr>
      </p:pic>
      <p:pic>
        <p:nvPicPr>
          <p:cNvPr id="16" name="Picture 12">
            <a:extLst>
              <a:ext uri="{FF2B5EF4-FFF2-40B4-BE49-F238E27FC236}">
                <a16:creationId xmlns:a16="http://schemas.microsoft.com/office/drawing/2014/main" id="{E236768C-0752-645F-62DB-6CEF1069E54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5400000">
            <a:off x="10444613" y="5653071"/>
            <a:ext cx="633748" cy="1431419"/>
          </a:xfrm>
          <a:prstGeom prst="rect">
            <a:avLst/>
          </a:prstGeom>
        </p:spPr>
      </p:pic>
      <p:pic>
        <p:nvPicPr>
          <p:cNvPr id="18" name="Picture 15">
            <a:extLst>
              <a:ext uri="{FF2B5EF4-FFF2-40B4-BE49-F238E27FC236}">
                <a16:creationId xmlns:a16="http://schemas.microsoft.com/office/drawing/2014/main" id="{8526B967-05C2-E513-0176-6769F0ADDA9B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6741987" y="5438953"/>
            <a:ext cx="793637" cy="1774103"/>
          </a:xfrm>
          <a:prstGeom prst="rect">
            <a:avLst/>
          </a:prstGeom>
        </p:spPr>
      </p:pic>
      <p:pic>
        <p:nvPicPr>
          <p:cNvPr id="22" name="Image 21">
            <a:extLst>
              <a:ext uri="{FF2B5EF4-FFF2-40B4-BE49-F238E27FC236}">
                <a16:creationId xmlns:a16="http://schemas.microsoft.com/office/drawing/2014/main" id="{BC520A37-82F9-2C64-352D-C80DB93B964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988515" y="5359072"/>
            <a:ext cx="1741114" cy="733462"/>
          </a:xfrm>
          <a:prstGeom prst="rect">
            <a:avLst/>
          </a:prstGeom>
        </p:spPr>
      </p:pic>
      <p:pic>
        <p:nvPicPr>
          <p:cNvPr id="25" name="Image 24">
            <a:extLst>
              <a:ext uri="{FF2B5EF4-FFF2-40B4-BE49-F238E27FC236}">
                <a16:creationId xmlns:a16="http://schemas.microsoft.com/office/drawing/2014/main" id="{9F42DDB6-8A64-6792-2EE6-B9F1B8C166D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988515" y="4619620"/>
            <a:ext cx="1741114" cy="733462"/>
          </a:xfrm>
          <a:prstGeom prst="rect">
            <a:avLst/>
          </a:prstGeom>
        </p:spPr>
      </p:pic>
      <p:pic>
        <p:nvPicPr>
          <p:cNvPr id="26" name="Image 25">
            <a:extLst>
              <a:ext uri="{FF2B5EF4-FFF2-40B4-BE49-F238E27FC236}">
                <a16:creationId xmlns:a16="http://schemas.microsoft.com/office/drawing/2014/main" id="{9554FF81-EDD4-BAB8-49D0-52162BFE8D4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951061" y="3821036"/>
            <a:ext cx="1741114" cy="733462"/>
          </a:xfrm>
          <a:prstGeom prst="rect">
            <a:avLst/>
          </a:prstGeom>
        </p:spPr>
      </p:pic>
      <p:pic>
        <p:nvPicPr>
          <p:cNvPr id="28" name="Image 27">
            <a:extLst>
              <a:ext uri="{FF2B5EF4-FFF2-40B4-BE49-F238E27FC236}">
                <a16:creationId xmlns:a16="http://schemas.microsoft.com/office/drawing/2014/main" id="{18B8528D-CADC-EDF4-74EA-76AD8656497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988515" y="6076984"/>
            <a:ext cx="1741114" cy="733462"/>
          </a:xfrm>
          <a:prstGeom prst="rect">
            <a:avLst/>
          </a:prstGeom>
        </p:spPr>
      </p:pic>
      <p:pic>
        <p:nvPicPr>
          <p:cNvPr id="29" name="Image 28">
            <a:extLst>
              <a:ext uri="{FF2B5EF4-FFF2-40B4-BE49-F238E27FC236}">
                <a16:creationId xmlns:a16="http://schemas.microsoft.com/office/drawing/2014/main" id="{462D442D-0E06-CF2E-E512-892E94FB3C6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951061" y="3038438"/>
            <a:ext cx="1741114" cy="733462"/>
          </a:xfrm>
          <a:prstGeom prst="rect">
            <a:avLst/>
          </a:prstGeom>
        </p:spPr>
      </p:pic>
      <p:pic>
        <p:nvPicPr>
          <p:cNvPr id="32" name="Picture 15">
            <a:extLst>
              <a:ext uri="{FF2B5EF4-FFF2-40B4-BE49-F238E27FC236}">
                <a16:creationId xmlns:a16="http://schemas.microsoft.com/office/drawing/2014/main" id="{1BAAA857-1F1B-AB14-6EBB-41B7F4C928A5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6763158" y="4632096"/>
            <a:ext cx="751295" cy="1774103"/>
          </a:xfrm>
          <a:prstGeom prst="rect">
            <a:avLst/>
          </a:prstGeom>
        </p:spPr>
      </p:pic>
      <p:pic>
        <p:nvPicPr>
          <p:cNvPr id="33" name="Picture 15">
            <a:extLst>
              <a:ext uri="{FF2B5EF4-FFF2-40B4-BE49-F238E27FC236}">
                <a16:creationId xmlns:a16="http://schemas.microsoft.com/office/drawing/2014/main" id="{1BA45F86-8DCB-B08F-6CE6-4A654FEABD40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6741987" y="3804169"/>
            <a:ext cx="793637" cy="1774103"/>
          </a:xfrm>
          <a:prstGeom prst="rect">
            <a:avLst/>
          </a:prstGeom>
        </p:spPr>
      </p:pic>
      <p:pic>
        <p:nvPicPr>
          <p:cNvPr id="34" name="Picture 9">
            <a:extLst>
              <a:ext uri="{FF2B5EF4-FFF2-40B4-BE49-F238E27FC236}">
                <a16:creationId xmlns:a16="http://schemas.microsoft.com/office/drawing/2014/main" id="{775464BA-CBC6-B0D4-BF93-C5CF987C82B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5400000">
            <a:off x="8953788" y="4896603"/>
            <a:ext cx="633748" cy="1431419"/>
          </a:xfrm>
          <a:prstGeom prst="rect">
            <a:avLst/>
          </a:prstGeom>
        </p:spPr>
      </p:pic>
      <p:pic>
        <p:nvPicPr>
          <p:cNvPr id="35" name="Picture 9">
            <a:extLst>
              <a:ext uri="{FF2B5EF4-FFF2-40B4-BE49-F238E27FC236}">
                <a16:creationId xmlns:a16="http://schemas.microsoft.com/office/drawing/2014/main" id="{67FA17B8-0004-333B-8F6A-5D8D3468E53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5400000">
            <a:off x="10479835" y="4896603"/>
            <a:ext cx="633748" cy="1431419"/>
          </a:xfrm>
          <a:prstGeom prst="rect">
            <a:avLst/>
          </a:prstGeom>
        </p:spPr>
      </p:pic>
      <p:pic>
        <p:nvPicPr>
          <p:cNvPr id="3" name="Picture 15">
            <a:extLst>
              <a:ext uri="{FF2B5EF4-FFF2-40B4-BE49-F238E27FC236}">
                <a16:creationId xmlns:a16="http://schemas.microsoft.com/office/drawing/2014/main" id="{375E3CA1-7CF2-5B84-DD98-040421A62FD5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6741986" y="2829590"/>
            <a:ext cx="793637" cy="1774103"/>
          </a:xfrm>
          <a:prstGeom prst="rect">
            <a:avLst/>
          </a:prstGeom>
        </p:spPr>
      </p:pic>
      <p:pic>
        <p:nvPicPr>
          <p:cNvPr id="4" name="Image 3" descr="Une image contenant dessin humoristique, Dessin d’enfant, clipart, Dessin animé&#10;&#10;Le contenu généré par l’IA peut être incorrect.">
            <a:extLst>
              <a:ext uri="{FF2B5EF4-FFF2-40B4-BE49-F238E27FC236}">
                <a16:creationId xmlns:a16="http://schemas.microsoft.com/office/drawing/2014/main" id="{61551262-87FE-1742-947F-294E9BEB3EC8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5112" y="916160"/>
            <a:ext cx="1148959" cy="8217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611255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787DF91-BC32-7B58-4BCC-93B0742AA7C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1EB63833-DB6B-2FD4-7DB2-09CFE06A465F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E06072E3-E9B8-0EA9-B1B8-F42294968BE7}"/>
              </a:ext>
            </a:extLst>
          </p:cNvPr>
          <p:cNvSpPr/>
          <p:nvPr/>
        </p:nvSpPr>
        <p:spPr>
          <a:xfrm>
            <a:off x="275852" y="2485756"/>
            <a:ext cx="13164293" cy="733222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091F0D0F-A9AC-703C-7A59-414318C12FB9}"/>
              </a:ext>
            </a:extLst>
          </p:cNvPr>
          <p:cNvSpPr/>
          <p:nvPr/>
        </p:nvSpPr>
        <p:spPr>
          <a:xfrm>
            <a:off x="-1" y="752746"/>
            <a:ext cx="13716001" cy="152751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B0533745-DB90-9B8E-7F35-AF8396B0D094}"/>
              </a:ext>
            </a:extLst>
          </p:cNvPr>
          <p:cNvSpPr txBox="1"/>
          <p:nvPr/>
        </p:nvSpPr>
        <p:spPr>
          <a:xfrm>
            <a:off x="838200" y="863026"/>
            <a:ext cx="11601417" cy="5193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على ألواحكم أكتبوا </a:t>
            </a:r>
            <a:r>
              <a:rPr lang="ar-SA" sz="36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كتابة جمعية مفككة 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العدد الممثل بالنقود.</a:t>
            </a:r>
            <a:endParaRPr lang="ar-M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86D0F6DA-D152-BDC5-ED4F-A4DF5CF4025F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1B56AC3A-A826-E4F3-CD6A-80A54665AE7F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B8197F46-92E2-9587-8EE0-E5B2BB9930F7}"/>
              </a:ext>
            </a:extLst>
          </p:cNvPr>
          <p:cNvSpPr/>
          <p:nvPr/>
        </p:nvSpPr>
        <p:spPr>
          <a:xfrm>
            <a:off x="838201" y="7810500"/>
            <a:ext cx="11818204" cy="1219200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7200" dirty="0">
                <a:solidFill>
                  <a:schemeClr val="tx1"/>
                </a:solidFill>
              </a:rPr>
              <a:t>...</a:t>
            </a:r>
            <a:endParaRPr lang="fr-FR" sz="7200" dirty="0">
              <a:solidFill>
                <a:schemeClr val="tx1"/>
              </a:solidFill>
            </a:endParaRPr>
          </a:p>
        </p:txBody>
      </p:sp>
      <p:pic>
        <p:nvPicPr>
          <p:cNvPr id="5" name="Picture 9">
            <a:extLst>
              <a:ext uri="{FF2B5EF4-FFF2-40B4-BE49-F238E27FC236}">
                <a16:creationId xmlns:a16="http://schemas.microsoft.com/office/drawing/2014/main" id="{76CC926E-6E6C-2FA7-FD13-1D60212AC75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5400000">
            <a:off x="9728549" y="5659929"/>
            <a:ext cx="633748" cy="1431419"/>
          </a:xfrm>
          <a:prstGeom prst="rect">
            <a:avLst/>
          </a:prstGeom>
        </p:spPr>
      </p:pic>
      <p:pic>
        <p:nvPicPr>
          <p:cNvPr id="19" name="Picture 12">
            <a:extLst>
              <a:ext uri="{FF2B5EF4-FFF2-40B4-BE49-F238E27FC236}">
                <a16:creationId xmlns:a16="http://schemas.microsoft.com/office/drawing/2014/main" id="{D3AA7711-92C2-D888-9DF6-CFF96FCA4CE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5400000">
            <a:off x="11219373" y="5665812"/>
            <a:ext cx="633748" cy="1431419"/>
          </a:xfrm>
          <a:prstGeom prst="rect">
            <a:avLst/>
          </a:prstGeom>
        </p:spPr>
      </p:pic>
      <p:pic>
        <p:nvPicPr>
          <p:cNvPr id="20" name="Picture 15">
            <a:extLst>
              <a:ext uri="{FF2B5EF4-FFF2-40B4-BE49-F238E27FC236}">
                <a16:creationId xmlns:a16="http://schemas.microsoft.com/office/drawing/2014/main" id="{DA164C86-7047-9DD3-B078-0A1D565126C6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6116234" y="5404867"/>
            <a:ext cx="793637" cy="1774103"/>
          </a:xfrm>
          <a:prstGeom prst="rect">
            <a:avLst/>
          </a:prstGeom>
        </p:spPr>
      </p:pic>
      <p:sp>
        <p:nvSpPr>
          <p:cNvPr id="21" name="Rectangle 20">
            <a:extLst>
              <a:ext uri="{FF2B5EF4-FFF2-40B4-BE49-F238E27FC236}">
                <a16:creationId xmlns:a16="http://schemas.microsoft.com/office/drawing/2014/main" id="{810B0FE6-592B-D335-7626-4C7B79143412}"/>
              </a:ext>
            </a:extLst>
          </p:cNvPr>
          <p:cNvSpPr/>
          <p:nvPr/>
        </p:nvSpPr>
        <p:spPr>
          <a:xfrm>
            <a:off x="838200" y="2950865"/>
            <a:ext cx="11818205" cy="4071360"/>
          </a:xfrm>
          <a:prstGeom prst="rect">
            <a:avLst/>
          </a:prstGeom>
          <a:noFill/>
          <a:ln>
            <a:solidFill>
              <a:schemeClr val="tx2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cxnSp>
        <p:nvCxnSpPr>
          <p:cNvPr id="24" name="Connecteur droit 23">
            <a:extLst>
              <a:ext uri="{FF2B5EF4-FFF2-40B4-BE49-F238E27FC236}">
                <a16:creationId xmlns:a16="http://schemas.microsoft.com/office/drawing/2014/main" id="{9AE580BD-F5DA-7942-2208-DA73C96EC4E2}"/>
              </a:ext>
            </a:extLst>
          </p:cNvPr>
          <p:cNvCxnSpPr>
            <a:cxnSpLocks/>
          </p:cNvCxnSpPr>
          <p:nvPr/>
        </p:nvCxnSpPr>
        <p:spPr>
          <a:xfrm flipH="1">
            <a:off x="6743700" y="7022225"/>
            <a:ext cx="3603" cy="788275"/>
          </a:xfrm>
          <a:prstGeom prst="line">
            <a:avLst/>
          </a:prstGeom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pic>
        <p:nvPicPr>
          <p:cNvPr id="11" name="Picture 15">
            <a:extLst>
              <a:ext uri="{FF2B5EF4-FFF2-40B4-BE49-F238E27FC236}">
                <a16:creationId xmlns:a16="http://schemas.microsoft.com/office/drawing/2014/main" id="{5DCB58A2-A449-DAB1-7F8A-DE07ADA7CABA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6137405" y="4598010"/>
            <a:ext cx="751295" cy="1774103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565183D9-1904-52C8-5906-1F956F1388F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6116234" y="3770083"/>
            <a:ext cx="793637" cy="1774103"/>
          </a:xfrm>
          <a:prstGeom prst="rect">
            <a:avLst/>
          </a:prstGeom>
        </p:spPr>
      </p:pic>
      <p:pic>
        <p:nvPicPr>
          <p:cNvPr id="25" name="Picture 9">
            <a:extLst>
              <a:ext uri="{FF2B5EF4-FFF2-40B4-BE49-F238E27FC236}">
                <a16:creationId xmlns:a16="http://schemas.microsoft.com/office/drawing/2014/main" id="{87A7C9B1-EDE9-1FB5-5861-76D326910FC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5400000">
            <a:off x="9728548" y="4909344"/>
            <a:ext cx="633748" cy="1431419"/>
          </a:xfrm>
          <a:prstGeom prst="rect">
            <a:avLst/>
          </a:prstGeom>
        </p:spPr>
      </p:pic>
      <p:pic>
        <p:nvPicPr>
          <p:cNvPr id="26" name="Picture 9">
            <a:extLst>
              <a:ext uri="{FF2B5EF4-FFF2-40B4-BE49-F238E27FC236}">
                <a16:creationId xmlns:a16="http://schemas.microsoft.com/office/drawing/2014/main" id="{26A39191-D4EB-633C-B88B-F8A1C6CF26D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5400000">
            <a:off x="11254595" y="4909344"/>
            <a:ext cx="633748" cy="1431419"/>
          </a:xfrm>
          <a:prstGeom prst="rect">
            <a:avLst/>
          </a:prstGeom>
        </p:spPr>
      </p:pic>
      <p:pic>
        <p:nvPicPr>
          <p:cNvPr id="18" name="Picture 15">
            <a:extLst>
              <a:ext uri="{FF2B5EF4-FFF2-40B4-BE49-F238E27FC236}">
                <a16:creationId xmlns:a16="http://schemas.microsoft.com/office/drawing/2014/main" id="{523B6A28-9A1A-EF37-CE3F-69F5C140AAB2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6116233" y="2867075"/>
            <a:ext cx="793637" cy="1774103"/>
          </a:xfrm>
          <a:prstGeom prst="rect">
            <a:avLst/>
          </a:prstGeom>
        </p:spPr>
      </p:pic>
      <p:pic>
        <p:nvPicPr>
          <p:cNvPr id="6" name="Picture 21">
            <a:extLst>
              <a:ext uri="{FF2B5EF4-FFF2-40B4-BE49-F238E27FC236}">
                <a16:creationId xmlns:a16="http://schemas.microsoft.com/office/drawing/2014/main" id="{07209437-165A-F150-88F1-E0547ADD043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5400000">
            <a:off x="4186625" y="4561436"/>
            <a:ext cx="793637" cy="1774105"/>
          </a:xfrm>
          <a:prstGeom prst="rect">
            <a:avLst/>
          </a:prstGeom>
        </p:spPr>
      </p:pic>
      <p:pic>
        <p:nvPicPr>
          <p:cNvPr id="9" name="Picture 22">
            <a:extLst>
              <a:ext uri="{FF2B5EF4-FFF2-40B4-BE49-F238E27FC236}">
                <a16:creationId xmlns:a16="http://schemas.microsoft.com/office/drawing/2014/main" id="{7606B43E-4DA8-6B29-93F2-B44C33A1DBB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5400000">
            <a:off x="4179974" y="5378793"/>
            <a:ext cx="793637" cy="1774105"/>
          </a:xfrm>
          <a:prstGeom prst="rect">
            <a:avLst/>
          </a:prstGeom>
        </p:spPr>
      </p:pic>
      <p:pic>
        <p:nvPicPr>
          <p:cNvPr id="12" name="Picture 9">
            <a:extLst>
              <a:ext uri="{FF2B5EF4-FFF2-40B4-BE49-F238E27FC236}">
                <a16:creationId xmlns:a16="http://schemas.microsoft.com/office/drawing/2014/main" id="{D5CC4383-6553-3C89-6CB9-9A62EAC6F49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5400000">
            <a:off x="9726621" y="4171948"/>
            <a:ext cx="633748" cy="1431419"/>
          </a:xfrm>
          <a:prstGeom prst="rect">
            <a:avLst/>
          </a:prstGeom>
        </p:spPr>
      </p:pic>
      <p:pic>
        <p:nvPicPr>
          <p:cNvPr id="14" name="Picture 12">
            <a:extLst>
              <a:ext uri="{FF2B5EF4-FFF2-40B4-BE49-F238E27FC236}">
                <a16:creationId xmlns:a16="http://schemas.microsoft.com/office/drawing/2014/main" id="{DBC5DF7A-B1DE-8026-6BCF-F4CD1D9BB73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5400000">
            <a:off x="11217445" y="4177831"/>
            <a:ext cx="633748" cy="1431419"/>
          </a:xfrm>
          <a:prstGeom prst="rect">
            <a:avLst/>
          </a:prstGeom>
        </p:spPr>
      </p:pic>
      <p:pic>
        <p:nvPicPr>
          <p:cNvPr id="28" name="Picture 9">
            <a:extLst>
              <a:ext uri="{FF2B5EF4-FFF2-40B4-BE49-F238E27FC236}">
                <a16:creationId xmlns:a16="http://schemas.microsoft.com/office/drawing/2014/main" id="{4FB1094F-43DB-BDCE-3D0A-E401D4D605B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5400000">
            <a:off x="9726620" y="3421363"/>
            <a:ext cx="633748" cy="1431419"/>
          </a:xfrm>
          <a:prstGeom prst="rect">
            <a:avLst/>
          </a:prstGeom>
        </p:spPr>
      </p:pic>
      <p:pic>
        <p:nvPicPr>
          <p:cNvPr id="29" name="Picture 9">
            <a:extLst>
              <a:ext uri="{FF2B5EF4-FFF2-40B4-BE49-F238E27FC236}">
                <a16:creationId xmlns:a16="http://schemas.microsoft.com/office/drawing/2014/main" id="{6F6B7D73-4D2B-7036-E43D-EAE99AE3589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5400000">
            <a:off x="11252667" y="3421363"/>
            <a:ext cx="633748" cy="1431419"/>
          </a:xfrm>
          <a:prstGeom prst="rect">
            <a:avLst/>
          </a:prstGeom>
        </p:spPr>
      </p:pic>
      <p:pic>
        <p:nvPicPr>
          <p:cNvPr id="30" name="Picture 15">
            <a:extLst>
              <a:ext uri="{FF2B5EF4-FFF2-40B4-BE49-F238E27FC236}">
                <a16:creationId xmlns:a16="http://schemas.microsoft.com/office/drawing/2014/main" id="{7E687293-35C7-62F7-25DA-8C4373397950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7986438" y="5389541"/>
            <a:ext cx="793637" cy="1774103"/>
          </a:xfrm>
          <a:prstGeom prst="rect">
            <a:avLst/>
          </a:prstGeom>
        </p:spPr>
      </p:pic>
      <p:pic>
        <p:nvPicPr>
          <p:cNvPr id="31" name="Picture 15">
            <a:extLst>
              <a:ext uri="{FF2B5EF4-FFF2-40B4-BE49-F238E27FC236}">
                <a16:creationId xmlns:a16="http://schemas.microsoft.com/office/drawing/2014/main" id="{349FEA52-A3D8-DE6F-D6A2-EE65C6BA9064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7970459" y="4582608"/>
            <a:ext cx="751295" cy="1774103"/>
          </a:xfrm>
          <a:prstGeom prst="rect">
            <a:avLst/>
          </a:prstGeom>
        </p:spPr>
      </p:pic>
      <p:pic>
        <p:nvPicPr>
          <p:cNvPr id="34" name="Picture 21">
            <a:extLst>
              <a:ext uri="{FF2B5EF4-FFF2-40B4-BE49-F238E27FC236}">
                <a16:creationId xmlns:a16="http://schemas.microsoft.com/office/drawing/2014/main" id="{CFC8CBEA-1CD6-72C1-9E66-29AB358BF88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5400000">
            <a:off x="4159814" y="3655086"/>
            <a:ext cx="793637" cy="1774105"/>
          </a:xfrm>
          <a:prstGeom prst="rect">
            <a:avLst/>
          </a:prstGeom>
        </p:spPr>
      </p:pic>
      <p:pic>
        <p:nvPicPr>
          <p:cNvPr id="35" name="Picture 9">
            <a:extLst>
              <a:ext uri="{FF2B5EF4-FFF2-40B4-BE49-F238E27FC236}">
                <a16:creationId xmlns:a16="http://schemas.microsoft.com/office/drawing/2014/main" id="{8FE9636A-EEBB-7B06-9DCF-289D44D37CC9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337934" y="1136738"/>
            <a:ext cx="1000531" cy="681103"/>
          </a:xfrm>
          <a:prstGeom prst="roundRect">
            <a:avLst/>
          </a:prstGeom>
        </p:spPr>
      </p:pic>
      <p:pic>
        <p:nvPicPr>
          <p:cNvPr id="36" name="Image 35">
            <a:extLst>
              <a:ext uri="{FF2B5EF4-FFF2-40B4-BE49-F238E27FC236}">
                <a16:creationId xmlns:a16="http://schemas.microsoft.com/office/drawing/2014/main" id="{26E15649-868A-1FF8-34CE-AAEC301E616B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444061" y="5876610"/>
            <a:ext cx="1741114" cy="733462"/>
          </a:xfrm>
          <a:prstGeom prst="rect">
            <a:avLst/>
          </a:prstGeom>
        </p:spPr>
      </p:pic>
      <p:pic>
        <p:nvPicPr>
          <p:cNvPr id="37" name="Image 36">
            <a:extLst>
              <a:ext uri="{FF2B5EF4-FFF2-40B4-BE49-F238E27FC236}">
                <a16:creationId xmlns:a16="http://schemas.microsoft.com/office/drawing/2014/main" id="{DE7B9BEB-C6AE-0787-4777-42116D0A0A2B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444061" y="5094012"/>
            <a:ext cx="1741114" cy="7334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697207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F498EEF-BB9F-FA96-D80B-079C1160052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ECA0AF7A-D201-3023-7A95-4436AB71CE05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A4298CBB-65E7-0784-6CA5-A7704B712F0B}"/>
              </a:ext>
            </a:extLst>
          </p:cNvPr>
          <p:cNvSpPr/>
          <p:nvPr/>
        </p:nvSpPr>
        <p:spPr>
          <a:xfrm>
            <a:off x="275852" y="2485756"/>
            <a:ext cx="13164293" cy="733222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E111FB8E-460A-0565-C279-BFE4537CBF1E}"/>
              </a:ext>
            </a:extLst>
          </p:cNvPr>
          <p:cNvSpPr/>
          <p:nvPr/>
        </p:nvSpPr>
        <p:spPr>
          <a:xfrm>
            <a:off x="-1" y="752746"/>
            <a:ext cx="13716001" cy="152751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517216E6-57D6-163E-49F9-5FCE0CC8F66C}"/>
              </a:ext>
            </a:extLst>
          </p:cNvPr>
          <p:cNvSpPr txBox="1"/>
          <p:nvPr/>
        </p:nvSpPr>
        <p:spPr>
          <a:xfrm>
            <a:off x="838200" y="863026"/>
            <a:ext cx="11601417" cy="5193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</a:t>
            </a:r>
            <a:endParaRPr lang="ar-M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A9B9BB15-3043-844D-8CEE-B20BC08C4645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1EDEFD0E-6686-AF52-36F6-A50AF0E06656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1B2E50DA-9C81-977F-DDD2-FB99FBEF69DE}"/>
              </a:ext>
            </a:extLst>
          </p:cNvPr>
          <p:cNvSpPr/>
          <p:nvPr/>
        </p:nvSpPr>
        <p:spPr>
          <a:xfrm>
            <a:off x="838201" y="7810499"/>
            <a:ext cx="11818204" cy="1723755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fr-FR" sz="115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2000 + 300 + 60 + 8</a:t>
            </a:r>
          </a:p>
        </p:txBody>
      </p:sp>
      <p:pic>
        <p:nvPicPr>
          <p:cNvPr id="5" name="Picture 9">
            <a:extLst>
              <a:ext uri="{FF2B5EF4-FFF2-40B4-BE49-F238E27FC236}">
                <a16:creationId xmlns:a16="http://schemas.microsoft.com/office/drawing/2014/main" id="{BF5402BC-7308-774C-F16E-979588D9322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5400000">
            <a:off x="9728549" y="5659929"/>
            <a:ext cx="633748" cy="1431419"/>
          </a:xfrm>
          <a:prstGeom prst="rect">
            <a:avLst/>
          </a:prstGeom>
        </p:spPr>
      </p:pic>
      <p:pic>
        <p:nvPicPr>
          <p:cNvPr id="19" name="Picture 12">
            <a:extLst>
              <a:ext uri="{FF2B5EF4-FFF2-40B4-BE49-F238E27FC236}">
                <a16:creationId xmlns:a16="http://schemas.microsoft.com/office/drawing/2014/main" id="{2729A450-F6C5-C76A-EA0F-4EC0B8D9A68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5400000">
            <a:off x="11219373" y="5665812"/>
            <a:ext cx="633748" cy="1431419"/>
          </a:xfrm>
          <a:prstGeom prst="rect">
            <a:avLst/>
          </a:prstGeom>
        </p:spPr>
      </p:pic>
      <p:pic>
        <p:nvPicPr>
          <p:cNvPr id="20" name="Picture 15">
            <a:extLst>
              <a:ext uri="{FF2B5EF4-FFF2-40B4-BE49-F238E27FC236}">
                <a16:creationId xmlns:a16="http://schemas.microsoft.com/office/drawing/2014/main" id="{ECBB4F72-FF06-795C-564D-443B3BD1E203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6093759" y="5404260"/>
            <a:ext cx="793637" cy="1774103"/>
          </a:xfrm>
          <a:prstGeom prst="rect">
            <a:avLst/>
          </a:prstGeom>
        </p:spPr>
      </p:pic>
      <p:sp>
        <p:nvSpPr>
          <p:cNvPr id="21" name="Rectangle 20">
            <a:extLst>
              <a:ext uri="{FF2B5EF4-FFF2-40B4-BE49-F238E27FC236}">
                <a16:creationId xmlns:a16="http://schemas.microsoft.com/office/drawing/2014/main" id="{1BB2C38B-E4FC-102D-AC21-EB7666BF1BC6}"/>
              </a:ext>
            </a:extLst>
          </p:cNvPr>
          <p:cNvSpPr/>
          <p:nvPr/>
        </p:nvSpPr>
        <p:spPr>
          <a:xfrm>
            <a:off x="838200" y="2950865"/>
            <a:ext cx="11818205" cy="4071360"/>
          </a:xfrm>
          <a:prstGeom prst="rect">
            <a:avLst/>
          </a:prstGeom>
          <a:noFill/>
          <a:ln>
            <a:solidFill>
              <a:schemeClr val="tx2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cxnSp>
        <p:nvCxnSpPr>
          <p:cNvPr id="24" name="Connecteur droit 23">
            <a:extLst>
              <a:ext uri="{FF2B5EF4-FFF2-40B4-BE49-F238E27FC236}">
                <a16:creationId xmlns:a16="http://schemas.microsoft.com/office/drawing/2014/main" id="{8F3093EB-7E46-0C03-B860-DA828972C64C}"/>
              </a:ext>
            </a:extLst>
          </p:cNvPr>
          <p:cNvCxnSpPr>
            <a:cxnSpLocks/>
          </p:cNvCxnSpPr>
          <p:nvPr/>
        </p:nvCxnSpPr>
        <p:spPr>
          <a:xfrm flipH="1">
            <a:off x="6743700" y="7022225"/>
            <a:ext cx="3603" cy="788275"/>
          </a:xfrm>
          <a:prstGeom prst="line">
            <a:avLst/>
          </a:prstGeom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pic>
        <p:nvPicPr>
          <p:cNvPr id="11" name="Picture 15">
            <a:extLst>
              <a:ext uri="{FF2B5EF4-FFF2-40B4-BE49-F238E27FC236}">
                <a16:creationId xmlns:a16="http://schemas.microsoft.com/office/drawing/2014/main" id="{4A671A98-AEC4-0F82-42B4-362433A86A60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6114930" y="4597403"/>
            <a:ext cx="751295" cy="1774103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F75D0203-CA3A-8F2B-8014-53375BEB3222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6093759" y="3769476"/>
            <a:ext cx="793637" cy="1774103"/>
          </a:xfrm>
          <a:prstGeom prst="rect">
            <a:avLst/>
          </a:prstGeom>
        </p:spPr>
      </p:pic>
      <p:pic>
        <p:nvPicPr>
          <p:cNvPr id="25" name="Picture 9">
            <a:extLst>
              <a:ext uri="{FF2B5EF4-FFF2-40B4-BE49-F238E27FC236}">
                <a16:creationId xmlns:a16="http://schemas.microsoft.com/office/drawing/2014/main" id="{3A29E97A-0089-3A7B-836B-6C863B74150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5400000">
            <a:off x="9728548" y="4909344"/>
            <a:ext cx="633748" cy="1431419"/>
          </a:xfrm>
          <a:prstGeom prst="rect">
            <a:avLst/>
          </a:prstGeom>
        </p:spPr>
      </p:pic>
      <p:pic>
        <p:nvPicPr>
          <p:cNvPr id="26" name="Picture 9">
            <a:extLst>
              <a:ext uri="{FF2B5EF4-FFF2-40B4-BE49-F238E27FC236}">
                <a16:creationId xmlns:a16="http://schemas.microsoft.com/office/drawing/2014/main" id="{823EC0F4-0E1B-3F74-3232-E712342D001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5400000">
            <a:off x="11254595" y="4909344"/>
            <a:ext cx="633748" cy="1431419"/>
          </a:xfrm>
          <a:prstGeom prst="rect">
            <a:avLst/>
          </a:prstGeom>
        </p:spPr>
      </p:pic>
      <p:pic>
        <p:nvPicPr>
          <p:cNvPr id="18" name="Picture 15">
            <a:extLst>
              <a:ext uri="{FF2B5EF4-FFF2-40B4-BE49-F238E27FC236}">
                <a16:creationId xmlns:a16="http://schemas.microsoft.com/office/drawing/2014/main" id="{0D088B15-90CE-521C-0B85-4CB12CC89303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6093758" y="2866468"/>
            <a:ext cx="793637" cy="1774103"/>
          </a:xfrm>
          <a:prstGeom prst="rect">
            <a:avLst/>
          </a:prstGeom>
        </p:spPr>
      </p:pic>
      <p:pic>
        <p:nvPicPr>
          <p:cNvPr id="6" name="Picture 21">
            <a:extLst>
              <a:ext uri="{FF2B5EF4-FFF2-40B4-BE49-F238E27FC236}">
                <a16:creationId xmlns:a16="http://schemas.microsoft.com/office/drawing/2014/main" id="{4E73BFAC-F14A-B3C3-DC53-46E2612C64D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5400000">
            <a:off x="3592786" y="4594912"/>
            <a:ext cx="793637" cy="1774105"/>
          </a:xfrm>
          <a:prstGeom prst="rect">
            <a:avLst/>
          </a:prstGeom>
        </p:spPr>
      </p:pic>
      <p:pic>
        <p:nvPicPr>
          <p:cNvPr id="9" name="Picture 22">
            <a:extLst>
              <a:ext uri="{FF2B5EF4-FFF2-40B4-BE49-F238E27FC236}">
                <a16:creationId xmlns:a16="http://schemas.microsoft.com/office/drawing/2014/main" id="{B59B3234-1B67-B628-A680-F0619181D64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5400000">
            <a:off x="3586135" y="5412269"/>
            <a:ext cx="793637" cy="1774105"/>
          </a:xfrm>
          <a:prstGeom prst="rect">
            <a:avLst/>
          </a:prstGeom>
        </p:spPr>
      </p:pic>
      <p:pic>
        <p:nvPicPr>
          <p:cNvPr id="12" name="Picture 9">
            <a:extLst>
              <a:ext uri="{FF2B5EF4-FFF2-40B4-BE49-F238E27FC236}">
                <a16:creationId xmlns:a16="http://schemas.microsoft.com/office/drawing/2014/main" id="{3400E9E8-1D5B-885F-4379-1FA07AF9292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5400000">
            <a:off x="9726621" y="4171948"/>
            <a:ext cx="633748" cy="1431419"/>
          </a:xfrm>
          <a:prstGeom prst="rect">
            <a:avLst/>
          </a:prstGeom>
        </p:spPr>
      </p:pic>
      <p:pic>
        <p:nvPicPr>
          <p:cNvPr id="14" name="Picture 12">
            <a:extLst>
              <a:ext uri="{FF2B5EF4-FFF2-40B4-BE49-F238E27FC236}">
                <a16:creationId xmlns:a16="http://schemas.microsoft.com/office/drawing/2014/main" id="{50B110AE-40C9-70AC-4070-92935153FD4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5400000">
            <a:off x="11217445" y="4177831"/>
            <a:ext cx="633748" cy="1431419"/>
          </a:xfrm>
          <a:prstGeom prst="rect">
            <a:avLst/>
          </a:prstGeom>
        </p:spPr>
      </p:pic>
      <p:pic>
        <p:nvPicPr>
          <p:cNvPr id="28" name="Picture 9">
            <a:extLst>
              <a:ext uri="{FF2B5EF4-FFF2-40B4-BE49-F238E27FC236}">
                <a16:creationId xmlns:a16="http://schemas.microsoft.com/office/drawing/2014/main" id="{7345AD57-65D3-2727-78AF-CF14FC37623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5400000">
            <a:off x="9726620" y="3421363"/>
            <a:ext cx="633748" cy="1431419"/>
          </a:xfrm>
          <a:prstGeom prst="rect">
            <a:avLst/>
          </a:prstGeom>
        </p:spPr>
      </p:pic>
      <p:pic>
        <p:nvPicPr>
          <p:cNvPr id="29" name="Picture 9">
            <a:extLst>
              <a:ext uri="{FF2B5EF4-FFF2-40B4-BE49-F238E27FC236}">
                <a16:creationId xmlns:a16="http://schemas.microsoft.com/office/drawing/2014/main" id="{EE8FB61B-6727-B47E-689F-7FDFCCC2742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5400000">
            <a:off x="11252667" y="3421363"/>
            <a:ext cx="633748" cy="1431419"/>
          </a:xfrm>
          <a:prstGeom prst="rect">
            <a:avLst/>
          </a:prstGeom>
        </p:spPr>
      </p:pic>
      <p:pic>
        <p:nvPicPr>
          <p:cNvPr id="30" name="Picture 15">
            <a:extLst>
              <a:ext uri="{FF2B5EF4-FFF2-40B4-BE49-F238E27FC236}">
                <a16:creationId xmlns:a16="http://schemas.microsoft.com/office/drawing/2014/main" id="{02D01A34-6F4C-1B25-2E81-FBED9C4EDD0B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7904993" y="5404259"/>
            <a:ext cx="793637" cy="1774103"/>
          </a:xfrm>
          <a:prstGeom prst="rect">
            <a:avLst/>
          </a:prstGeom>
        </p:spPr>
      </p:pic>
      <p:pic>
        <p:nvPicPr>
          <p:cNvPr id="31" name="Picture 15">
            <a:extLst>
              <a:ext uri="{FF2B5EF4-FFF2-40B4-BE49-F238E27FC236}">
                <a16:creationId xmlns:a16="http://schemas.microsoft.com/office/drawing/2014/main" id="{31E5E973-CCE1-1037-54F9-8BBED09C247B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7941989" y="4597327"/>
            <a:ext cx="751295" cy="1774103"/>
          </a:xfrm>
          <a:prstGeom prst="rect">
            <a:avLst/>
          </a:prstGeom>
        </p:spPr>
      </p:pic>
      <p:pic>
        <p:nvPicPr>
          <p:cNvPr id="34" name="Picture 21">
            <a:extLst>
              <a:ext uri="{FF2B5EF4-FFF2-40B4-BE49-F238E27FC236}">
                <a16:creationId xmlns:a16="http://schemas.microsoft.com/office/drawing/2014/main" id="{1B02BA40-8CD0-1980-7163-8AB5D352D6A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5400000">
            <a:off x="3565975" y="3688562"/>
            <a:ext cx="793637" cy="1774105"/>
          </a:xfrm>
          <a:prstGeom prst="rect">
            <a:avLst/>
          </a:prstGeom>
        </p:spPr>
      </p:pic>
      <p:pic>
        <p:nvPicPr>
          <p:cNvPr id="2" name="Image 1" descr="Une image contenant dessin humoristique, Dessin d’enfant, clipart, Dessin animé&#10;&#10;Le contenu généré par l’IA peut être incorrect.">
            <a:extLst>
              <a:ext uri="{FF2B5EF4-FFF2-40B4-BE49-F238E27FC236}">
                <a16:creationId xmlns:a16="http://schemas.microsoft.com/office/drawing/2014/main" id="{CAEB1149-B54B-248E-7648-9E3FEC660157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5112" y="916160"/>
            <a:ext cx="1148959" cy="821798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0FEE7A59-7CEC-F0EC-45CA-A52C978BE614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29115" y="5941467"/>
            <a:ext cx="1741114" cy="733462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67C5E64E-EBDA-FE3E-A5FE-5C236944817A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29115" y="5158869"/>
            <a:ext cx="1741114" cy="7334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202857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93FBF64-9107-5FD2-ABF5-DD62B92F3DC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6E0EA790-63A5-1F17-FFDB-F2E1ADC3D248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ED09D577-A7F9-C65A-4B2F-4E26A0669370}"/>
              </a:ext>
            </a:extLst>
          </p:cNvPr>
          <p:cNvSpPr/>
          <p:nvPr/>
        </p:nvSpPr>
        <p:spPr>
          <a:xfrm>
            <a:off x="275852" y="2485756"/>
            <a:ext cx="13164293" cy="733222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1416C128-1DB3-5452-DAF4-225E7FD17ECF}"/>
              </a:ext>
            </a:extLst>
          </p:cNvPr>
          <p:cNvSpPr/>
          <p:nvPr/>
        </p:nvSpPr>
        <p:spPr>
          <a:xfrm>
            <a:off x="-1" y="752746"/>
            <a:ext cx="13716001" cy="152751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0CD39379-1A5C-6E1A-25E2-771F2191EC85}"/>
              </a:ext>
            </a:extLst>
          </p:cNvPr>
          <p:cNvSpPr txBox="1"/>
          <p:nvPr/>
        </p:nvSpPr>
        <p:spPr>
          <a:xfrm>
            <a:off x="838200" y="863026"/>
            <a:ext cx="11601417" cy="5193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على ألواحكم أكتبوا </a:t>
            </a:r>
            <a:r>
              <a:rPr lang="ar-SA" sz="36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كتابة جمعية مفككة 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العدد الممثل بالنقود.</a:t>
            </a:r>
            <a:endParaRPr lang="ar-M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241B3B35-F9E3-20AA-8FDB-7D9325046A22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47998231-B47A-674D-973A-9C69C20F4B9A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BD65BFDF-0E15-4413-CDFB-B73D934DD2F7}"/>
              </a:ext>
            </a:extLst>
          </p:cNvPr>
          <p:cNvSpPr/>
          <p:nvPr/>
        </p:nvSpPr>
        <p:spPr>
          <a:xfrm>
            <a:off x="838201" y="7810500"/>
            <a:ext cx="11818204" cy="1219200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7200" dirty="0">
                <a:solidFill>
                  <a:schemeClr val="tx1"/>
                </a:solidFill>
              </a:rPr>
              <a:t>...</a:t>
            </a:r>
            <a:endParaRPr lang="fr-FR" sz="7200" dirty="0">
              <a:solidFill>
                <a:schemeClr val="tx1"/>
              </a:solidFill>
            </a:endParaRPr>
          </a:p>
        </p:txBody>
      </p:sp>
      <p:pic>
        <p:nvPicPr>
          <p:cNvPr id="5" name="Picture 9">
            <a:extLst>
              <a:ext uri="{FF2B5EF4-FFF2-40B4-BE49-F238E27FC236}">
                <a16:creationId xmlns:a16="http://schemas.microsoft.com/office/drawing/2014/main" id="{651392ED-7CF9-4E66-CBD0-E572FFDB1D5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5400000">
            <a:off x="9728549" y="5659929"/>
            <a:ext cx="633748" cy="1431419"/>
          </a:xfrm>
          <a:prstGeom prst="rect">
            <a:avLst/>
          </a:prstGeom>
        </p:spPr>
      </p:pic>
      <p:pic>
        <p:nvPicPr>
          <p:cNvPr id="19" name="Picture 12">
            <a:extLst>
              <a:ext uri="{FF2B5EF4-FFF2-40B4-BE49-F238E27FC236}">
                <a16:creationId xmlns:a16="http://schemas.microsoft.com/office/drawing/2014/main" id="{ADCF191D-812A-EB25-2624-3C6D840948C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5400000">
            <a:off x="11219373" y="5665812"/>
            <a:ext cx="633748" cy="1431419"/>
          </a:xfrm>
          <a:prstGeom prst="rect">
            <a:avLst/>
          </a:prstGeom>
        </p:spPr>
      </p:pic>
      <p:pic>
        <p:nvPicPr>
          <p:cNvPr id="20" name="Picture 15">
            <a:extLst>
              <a:ext uri="{FF2B5EF4-FFF2-40B4-BE49-F238E27FC236}">
                <a16:creationId xmlns:a16="http://schemas.microsoft.com/office/drawing/2014/main" id="{F7BCE29F-1765-097F-CEC7-6E6E294979D7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5507520" y="5389542"/>
            <a:ext cx="793637" cy="1774103"/>
          </a:xfrm>
          <a:prstGeom prst="rect">
            <a:avLst/>
          </a:prstGeom>
        </p:spPr>
      </p:pic>
      <p:sp>
        <p:nvSpPr>
          <p:cNvPr id="21" name="Rectangle 20">
            <a:extLst>
              <a:ext uri="{FF2B5EF4-FFF2-40B4-BE49-F238E27FC236}">
                <a16:creationId xmlns:a16="http://schemas.microsoft.com/office/drawing/2014/main" id="{EFB7EE5F-362F-7A59-5555-AFF1BB4B4ABE}"/>
              </a:ext>
            </a:extLst>
          </p:cNvPr>
          <p:cNvSpPr/>
          <p:nvPr/>
        </p:nvSpPr>
        <p:spPr>
          <a:xfrm>
            <a:off x="838200" y="2950865"/>
            <a:ext cx="11818205" cy="4071360"/>
          </a:xfrm>
          <a:prstGeom prst="rect">
            <a:avLst/>
          </a:prstGeom>
          <a:noFill/>
          <a:ln>
            <a:solidFill>
              <a:schemeClr val="tx2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cxnSp>
        <p:nvCxnSpPr>
          <p:cNvPr id="24" name="Connecteur droit 23">
            <a:extLst>
              <a:ext uri="{FF2B5EF4-FFF2-40B4-BE49-F238E27FC236}">
                <a16:creationId xmlns:a16="http://schemas.microsoft.com/office/drawing/2014/main" id="{D2D64C32-6D87-B0E8-AE71-DE600F980B69}"/>
              </a:ext>
            </a:extLst>
          </p:cNvPr>
          <p:cNvCxnSpPr>
            <a:cxnSpLocks/>
          </p:cNvCxnSpPr>
          <p:nvPr/>
        </p:nvCxnSpPr>
        <p:spPr>
          <a:xfrm flipH="1">
            <a:off x="6743700" y="7022225"/>
            <a:ext cx="3603" cy="788275"/>
          </a:xfrm>
          <a:prstGeom prst="line">
            <a:avLst/>
          </a:prstGeom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pic>
        <p:nvPicPr>
          <p:cNvPr id="11" name="Picture 15">
            <a:extLst>
              <a:ext uri="{FF2B5EF4-FFF2-40B4-BE49-F238E27FC236}">
                <a16:creationId xmlns:a16="http://schemas.microsoft.com/office/drawing/2014/main" id="{335E9DD9-D559-6657-2B54-71C53249697A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5528691" y="4582685"/>
            <a:ext cx="751295" cy="1774103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D5599BC2-B526-21E2-0472-A62A413C9F14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5507520" y="3754758"/>
            <a:ext cx="793637" cy="1774103"/>
          </a:xfrm>
          <a:prstGeom prst="rect">
            <a:avLst/>
          </a:prstGeom>
        </p:spPr>
      </p:pic>
      <p:pic>
        <p:nvPicPr>
          <p:cNvPr id="25" name="Picture 9">
            <a:extLst>
              <a:ext uri="{FF2B5EF4-FFF2-40B4-BE49-F238E27FC236}">
                <a16:creationId xmlns:a16="http://schemas.microsoft.com/office/drawing/2014/main" id="{B834E5E0-0AF1-967A-D3D7-E743C7D600C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5400000">
            <a:off x="9728548" y="4909344"/>
            <a:ext cx="633748" cy="1431419"/>
          </a:xfrm>
          <a:prstGeom prst="rect">
            <a:avLst/>
          </a:prstGeom>
        </p:spPr>
      </p:pic>
      <p:pic>
        <p:nvPicPr>
          <p:cNvPr id="26" name="Picture 9">
            <a:extLst>
              <a:ext uri="{FF2B5EF4-FFF2-40B4-BE49-F238E27FC236}">
                <a16:creationId xmlns:a16="http://schemas.microsoft.com/office/drawing/2014/main" id="{93E8B741-9CB1-5E9E-AB33-439BA079C0C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5400000">
            <a:off x="11254595" y="4909344"/>
            <a:ext cx="633748" cy="1431419"/>
          </a:xfrm>
          <a:prstGeom prst="rect">
            <a:avLst/>
          </a:prstGeom>
        </p:spPr>
      </p:pic>
      <p:pic>
        <p:nvPicPr>
          <p:cNvPr id="18" name="Picture 15">
            <a:extLst>
              <a:ext uri="{FF2B5EF4-FFF2-40B4-BE49-F238E27FC236}">
                <a16:creationId xmlns:a16="http://schemas.microsoft.com/office/drawing/2014/main" id="{9FC0E0DB-463F-A6C5-ADFB-C17804E6CC70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5507519" y="2851750"/>
            <a:ext cx="793637" cy="1774103"/>
          </a:xfrm>
          <a:prstGeom prst="rect">
            <a:avLst/>
          </a:prstGeom>
        </p:spPr>
      </p:pic>
      <p:pic>
        <p:nvPicPr>
          <p:cNvPr id="6" name="Picture 21">
            <a:extLst>
              <a:ext uri="{FF2B5EF4-FFF2-40B4-BE49-F238E27FC236}">
                <a16:creationId xmlns:a16="http://schemas.microsoft.com/office/drawing/2014/main" id="{F8804799-16B7-A658-A492-F6050A27114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5400000">
            <a:off x="2669986" y="4570924"/>
            <a:ext cx="793637" cy="1774105"/>
          </a:xfrm>
          <a:prstGeom prst="rect">
            <a:avLst/>
          </a:prstGeom>
        </p:spPr>
      </p:pic>
      <p:pic>
        <p:nvPicPr>
          <p:cNvPr id="9" name="Picture 22">
            <a:extLst>
              <a:ext uri="{FF2B5EF4-FFF2-40B4-BE49-F238E27FC236}">
                <a16:creationId xmlns:a16="http://schemas.microsoft.com/office/drawing/2014/main" id="{6CA7E626-EF65-5743-03FD-CAB1FF649E3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5400000">
            <a:off x="2663335" y="5388281"/>
            <a:ext cx="793637" cy="1774105"/>
          </a:xfrm>
          <a:prstGeom prst="rect">
            <a:avLst/>
          </a:prstGeom>
        </p:spPr>
      </p:pic>
      <p:pic>
        <p:nvPicPr>
          <p:cNvPr id="12" name="Picture 9">
            <a:extLst>
              <a:ext uri="{FF2B5EF4-FFF2-40B4-BE49-F238E27FC236}">
                <a16:creationId xmlns:a16="http://schemas.microsoft.com/office/drawing/2014/main" id="{E3B83043-4DF9-0EE9-EA1F-AE5CB18C51C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5400000">
            <a:off x="9726621" y="4171948"/>
            <a:ext cx="633748" cy="1431419"/>
          </a:xfrm>
          <a:prstGeom prst="rect">
            <a:avLst/>
          </a:prstGeom>
        </p:spPr>
      </p:pic>
      <p:pic>
        <p:nvPicPr>
          <p:cNvPr id="14" name="Picture 12">
            <a:extLst>
              <a:ext uri="{FF2B5EF4-FFF2-40B4-BE49-F238E27FC236}">
                <a16:creationId xmlns:a16="http://schemas.microsoft.com/office/drawing/2014/main" id="{09A46863-DFA7-6D36-7434-CBB237DFF19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5400000">
            <a:off x="11217445" y="4177831"/>
            <a:ext cx="633748" cy="1431419"/>
          </a:xfrm>
          <a:prstGeom prst="rect">
            <a:avLst/>
          </a:prstGeom>
        </p:spPr>
      </p:pic>
      <p:pic>
        <p:nvPicPr>
          <p:cNvPr id="28" name="Picture 9">
            <a:extLst>
              <a:ext uri="{FF2B5EF4-FFF2-40B4-BE49-F238E27FC236}">
                <a16:creationId xmlns:a16="http://schemas.microsoft.com/office/drawing/2014/main" id="{09134FA9-3340-C4E0-5076-FF6FA775C91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5400000">
            <a:off x="9726620" y="3421363"/>
            <a:ext cx="633748" cy="1431419"/>
          </a:xfrm>
          <a:prstGeom prst="rect">
            <a:avLst/>
          </a:prstGeom>
        </p:spPr>
      </p:pic>
      <p:pic>
        <p:nvPicPr>
          <p:cNvPr id="29" name="Picture 9">
            <a:extLst>
              <a:ext uri="{FF2B5EF4-FFF2-40B4-BE49-F238E27FC236}">
                <a16:creationId xmlns:a16="http://schemas.microsoft.com/office/drawing/2014/main" id="{CEF2F424-AEA3-6A8A-60E8-1B177F9FCF8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5400000">
            <a:off x="11252667" y="3421363"/>
            <a:ext cx="633748" cy="1431419"/>
          </a:xfrm>
          <a:prstGeom prst="rect">
            <a:avLst/>
          </a:prstGeom>
        </p:spPr>
      </p:pic>
      <p:pic>
        <p:nvPicPr>
          <p:cNvPr id="30" name="Picture 15">
            <a:extLst>
              <a:ext uri="{FF2B5EF4-FFF2-40B4-BE49-F238E27FC236}">
                <a16:creationId xmlns:a16="http://schemas.microsoft.com/office/drawing/2014/main" id="{4BF1B833-A96A-9069-E7E3-1DAB6502D76A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7637538" y="5373564"/>
            <a:ext cx="793637" cy="1774103"/>
          </a:xfrm>
          <a:prstGeom prst="rect">
            <a:avLst/>
          </a:prstGeom>
        </p:spPr>
      </p:pic>
      <p:pic>
        <p:nvPicPr>
          <p:cNvPr id="31" name="Picture 15">
            <a:extLst>
              <a:ext uri="{FF2B5EF4-FFF2-40B4-BE49-F238E27FC236}">
                <a16:creationId xmlns:a16="http://schemas.microsoft.com/office/drawing/2014/main" id="{AF6D0FB7-C052-5568-629C-525D055D3274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7658709" y="4566707"/>
            <a:ext cx="751295" cy="1774103"/>
          </a:xfrm>
          <a:prstGeom prst="rect">
            <a:avLst/>
          </a:prstGeom>
        </p:spPr>
      </p:pic>
      <p:pic>
        <p:nvPicPr>
          <p:cNvPr id="34" name="Picture 21">
            <a:extLst>
              <a:ext uri="{FF2B5EF4-FFF2-40B4-BE49-F238E27FC236}">
                <a16:creationId xmlns:a16="http://schemas.microsoft.com/office/drawing/2014/main" id="{6DCC48CA-DBDA-54C0-11E9-7A7546E9A05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5400000">
            <a:off x="2643175" y="3664574"/>
            <a:ext cx="793637" cy="1774105"/>
          </a:xfrm>
          <a:prstGeom prst="rect">
            <a:avLst/>
          </a:prstGeom>
        </p:spPr>
      </p:pic>
      <p:pic>
        <p:nvPicPr>
          <p:cNvPr id="35" name="Picture 9">
            <a:extLst>
              <a:ext uri="{FF2B5EF4-FFF2-40B4-BE49-F238E27FC236}">
                <a16:creationId xmlns:a16="http://schemas.microsoft.com/office/drawing/2014/main" id="{F35D3B09-49A2-678E-75F9-FC76C2D5FA3D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337934" y="1136738"/>
            <a:ext cx="1000531" cy="681103"/>
          </a:xfrm>
          <a:prstGeom prst="roundRect">
            <a:avLst/>
          </a:prstGeom>
        </p:spPr>
      </p:pic>
    </p:spTree>
    <p:extLst>
      <p:ext uri="{BB962C8B-B14F-4D97-AF65-F5344CB8AC3E}">
        <p14:creationId xmlns:p14="http://schemas.microsoft.com/office/powerpoint/2010/main" val="121676183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1C0077-11DC-A06D-1669-AA78E16BA1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FAA8BA3A-DBAC-B949-324D-DCEA9B4D2A45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AFC6898D-88AE-B02E-B27A-3D4B2C07A6A3}"/>
              </a:ext>
            </a:extLst>
          </p:cNvPr>
          <p:cNvSpPr/>
          <p:nvPr/>
        </p:nvSpPr>
        <p:spPr>
          <a:xfrm>
            <a:off x="275852" y="2485756"/>
            <a:ext cx="13164293" cy="733222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0AB70B11-9C14-6047-AF1E-100A0DF7777E}"/>
              </a:ext>
            </a:extLst>
          </p:cNvPr>
          <p:cNvSpPr/>
          <p:nvPr/>
        </p:nvSpPr>
        <p:spPr>
          <a:xfrm>
            <a:off x="-1" y="752746"/>
            <a:ext cx="13716001" cy="152751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E8E7C6A6-6003-43C1-F718-36361828D459}"/>
              </a:ext>
            </a:extLst>
          </p:cNvPr>
          <p:cNvSpPr txBox="1"/>
          <p:nvPr/>
        </p:nvSpPr>
        <p:spPr>
          <a:xfrm>
            <a:off x="838200" y="863026"/>
            <a:ext cx="11601417" cy="5193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</a:t>
            </a:r>
            <a:endParaRPr lang="ar-M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588D9D65-4F01-E51A-7458-3A47D950F893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735389BC-AE07-1329-BB48-A71089CCD9E2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AE188505-0CD9-219B-B0F5-270470402E38}"/>
              </a:ext>
            </a:extLst>
          </p:cNvPr>
          <p:cNvSpPr/>
          <p:nvPr/>
        </p:nvSpPr>
        <p:spPr>
          <a:xfrm>
            <a:off x="838201" y="7810499"/>
            <a:ext cx="11818204" cy="1723755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fr-FR" sz="115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300 + 60 + 8</a:t>
            </a:r>
          </a:p>
        </p:txBody>
      </p:sp>
      <p:pic>
        <p:nvPicPr>
          <p:cNvPr id="5" name="Picture 9">
            <a:extLst>
              <a:ext uri="{FF2B5EF4-FFF2-40B4-BE49-F238E27FC236}">
                <a16:creationId xmlns:a16="http://schemas.microsoft.com/office/drawing/2014/main" id="{4971A623-BA83-3D01-AA69-6B33A2C1408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5400000">
            <a:off x="9728549" y="5659929"/>
            <a:ext cx="633748" cy="1431419"/>
          </a:xfrm>
          <a:prstGeom prst="rect">
            <a:avLst/>
          </a:prstGeom>
        </p:spPr>
      </p:pic>
      <p:pic>
        <p:nvPicPr>
          <p:cNvPr id="19" name="Picture 12">
            <a:extLst>
              <a:ext uri="{FF2B5EF4-FFF2-40B4-BE49-F238E27FC236}">
                <a16:creationId xmlns:a16="http://schemas.microsoft.com/office/drawing/2014/main" id="{8FB48ADA-EF10-8F66-F38E-2C729F96D57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5400000">
            <a:off x="11219373" y="5665812"/>
            <a:ext cx="633748" cy="1431419"/>
          </a:xfrm>
          <a:prstGeom prst="rect">
            <a:avLst/>
          </a:prstGeom>
        </p:spPr>
      </p:pic>
      <p:pic>
        <p:nvPicPr>
          <p:cNvPr id="20" name="Picture 15">
            <a:extLst>
              <a:ext uri="{FF2B5EF4-FFF2-40B4-BE49-F238E27FC236}">
                <a16:creationId xmlns:a16="http://schemas.microsoft.com/office/drawing/2014/main" id="{E572546A-F6C0-3F77-A3A7-3EFC253DE076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5507520" y="5389542"/>
            <a:ext cx="793637" cy="1774103"/>
          </a:xfrm>
          <a:prstGeom prst="rect">
            <a:avLst/>
          </a:prstGeom>
        </p:spPr>
      </p:pic>
      <p:sp>
        <p:nvSpPr>
          <p:cNvPr id="21" name="Rectangle 20">
            <a:extLst>
              <a:ext uri="{FF2B5EF4-FFF2-40B4-BE49-F238E27FC236}">
                <a16:creationId xmlns:a16="http://schemas.microsoft.com/office/drawing/2014/main" id="{67787F65-8630-4666-4404-AAC96EF40072}"/>
              </a:ext>
            </a:extLst>
          </p:cNvPr>
          <p:cNvSpPr/>
          <p:nvPr/>
        </p:nvSpPr>
        <p:spPr>
          <a:xfrm>
            <a:off x="838200" y="2950865"/>
            <a:ext cx="11818205" cy="4071360"/>
          </a:xfrm>
          <a:prstGeom prst="rect">
            <a:avLst/>
          </a:prstGeom>
          <a:noFill/>
          <a:ln>
            <a:solidFill>
              <a:schemeClr val="tx2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cxnSp>
        <p:nvCxnSpPr>
          <p:cNvPr id="24" name="Connecteur droit 23">
            <a:extLst>
              <a:ext uri="{FF2B5EF4-FFF2-40B4-BE49-F238E27FC236}">
                <a16:creationId xmlns:a16="http://schemas.microsoft.com/office/drawing/2014/main" id="{2769B58D-85D2-1922-B285-5925E1C33E12}"/>
              </a:ext>
            </a:extLst>
          </p:cNvPr>
          <p:cNvCxnSpPr>
            <a:cxnSpLocks/>
          </p:cNvCxnSpPr>
          <p:nvPr/>
        </p:nvCxnSpPr>
        <p:spPr>
          <a:xfrm flipH="1">
            <a:off x="6743700" y="7022225"/>
            <a:ext cx="3603" cy="788275"/>
          </a:xfrm>
          <a:prstGeom prst="line">
            <a:avLst/>
          </a:prstGeom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pic>
        <p:nvPicPr>
          <p:cNvPr id="11" name="Picture 15">
            <a:extLst>
              <a:ext uri="{FF2B5EF4-FFF2-40B4-BE49-F238E27FC236}">
                <a16:creationId xmlns:a16="http://schemas.microsoft.com/office/drawing/2014/main" id="{D51A08EF-4E03-EFAB-1929-D0555C98708B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5528691" y="4582685"/>
            <a:ext cx="751295" cy="1774103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12F6EDDD-9AD0-6872-0A1E-E865A74770E3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5507520" y="3754758"/>
            <a:ext cx="793637" cy="1774103"/>
          </a:xfrm>
          <a:prstGeom prst="rect">
            <a:avLst/>
          </a:prstGeom>
        </p:spPr>
      </p:pic>
      <p:pic>
        <p:nvPicPr>
          <p:cNvPr id="25" name="Picture 9">
            <a:extLst>
              <a:ext uri="{FF2B5EF4-FFF2-40B4-BE49-F238E27FC236}">
                <a16:creationId xmlns:a16="http://schemas.microsoft.com/office/drawing/2014/main" id="{77457C98-C5CE-B2ED-D662-7C8D81FFEBC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5400000">
            <a:off x="9728548" y="4909344"/>
            <a:ext cx="633748" cy="1431419"/>
          </a:xfrm>
          <a:prstGeom prst="rect">
            <a:avLst/>
          </a:prstGeom>
        </p:spPr>
      </p:pic>
      <p:pic>
        <p:nvPicPr>
          <p:cNvPr id="26" name="Picture 9">
            <a:extLst>
              <a:ext uri="{FF2B5EF4-FFF2-40B4-BE49-F238E27FC236}">
                <a16:creationId xmlns:a16="http://schemas.microsoft.com/office/drawing/2014/main" id="{94FF5272-3B99-1BFD-A7AD-24AD6001D9A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5400000">
            <a:off x="11254595" y="4909344"/>
            <a:ext cx="633748" cy="1431419"/>
          </a:xfrm>
          <a:prstGeom prst="rect">
            <a:avLst/>
          </a:prstGeom>
        </p:spPr>
      </p:pic>
      <p:pic>
        <p:nvPicPr>
          <p:cNvPr id="18" name="Picture 15">
            <a:extLst>
              <a:ext uri="{FF2B5EF4-FFF2-40B4-BE49-F238E27FC236}">
                <a16:creationId xmlns:a16="http://schemas.microsoft.com/office/drawing/2014/main" id="{003238B3-D54E-E326-86DA-9FA0DBB9D521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5507519" y="2851750"/>
            <a:ext cx="793637" cy="1774103"/>
          </a:xfrm>
          <a:prstGeom prst="rect">
            <a:avLst/>
          </a:prstGeom>
        </p:spPr>
      </p:pic>
      <p:pic>
        <p:nvPicPr>
          <p:cNvPr id="6" name="Picture 21">
            <a:extLst>
              <a:ext uri="{FF2B5EF4-FFF2-40B4-BE49-F238E27FC236}">
                <a16:creationId xmlns:a16="http://schemas.microsoft.com/office/drawing/2014/main" id="{C233A441-4411-7AD1-C878-93CE2F2BB32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5400000">
            <a:off x="2669986" y="4570924"/>
            <a:ext cx="793637" cy="1774105"/>
          </a:xfrm>
          <a:prstGeom prst="rect">
            <a:avLst/>
          </a:prstGeom>
        </p:spPr>
      </p:pic>
      <p:pic>
        <p:nvPicPr>
          <p:cNvPr id="9" name="Picture 22">
            <a:extLst>
              <a:ext uri="{FF2B5EF4-FFF2-40B4-BE49-F238E27FC236}">
                <a16:creationId xmlns:a16="http://schemas.microsoft.com/office/drawing/2014/main" id="{3EF20FAB-15D4-33F7-E154-DE5F2293BBE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5400000">
            <a:off x="2663335" y="5388281"/>
            <a:ext cx="793637" cy="1774105"/>
          </a:xfrm>
          <a:prstGeom prst="rect">
            <a:avLst/>
          </a:prstGeom>
        </p:spPr>
      </p:pic>
      <p:pic>
        <p:nvPicPr>
          <p:cNvPr id="12" name="Picture 9">
            <a:extLst>
              <a:ext uri="{FF2B5EF4-FFF2-40B4-BE49-F238E27FC236}">
                <a16:creationId xmlns:a16="http://schemas.microsoft.com/office/drawing/2014/main" id="{FAD44C32-C149-2A4A-8A0F-0AFF0D7FD3A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5400000">
            <a:off x="9726621" y="4171948"/>
            <a:ext cx="633748" cy="1431419"/>
          </a:xfrm>
          <a:prstGeom prst="rect">
            <a:avLst/>
          </a:prstGeom>
        </p:spPr>
      </p:pic>
      <p:pic>
        <p:nvPicPr>
          <p:cNvPr id="14" name="Picture 12">
            <a:extLst>
              <a:ext uri="{FF2B5EF4-FFF2-40B4-BE49-F238E27FC236}">
                <a16:creationId xmlns:a16="http://schemas.microsoft.com/office/drawing/2014/main" id="{97E61917-3CE6-3957-19F5-2368C3B4ADE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5400000">
            <a:off x="11217445" y="4177831"/>
            <a:ext cx="633748" cy="1431419"/>
          </a:xfrm>
          <a:prstGeom prst="rect">
            <a:avLst/>
          </a:prstGeom>
        </p:spPr>
      </p:pic>
      <p:pic>
        <p:nvPicPr>
          <p:cNvPr id="28" name="Picture 9">
            <a:extLst>
              <a:ext uri="{FF2B5EF4-FFF2-40B4-BE49-F238E27FC236}">
                <a16:creationId xmlns:a16="http://schemas.microsoft.com/office/drawing/2014/main" id="{557E0EC3-54D4-0FF9-A283-1AA77DBD529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5400000">
            <a:off x="9726620" y="3421363"/>
            <a:ext cx="633748" cy="1431419"/>
          </a:xfrm>
          <a:prstGeom prst="rect">
            <a:avLst/>
          </a:prstGeom>
        </p:spPr>
      </p:pic>
      <p:pic>
        <p:nvPicPr>
          <p:cNvPr id="29" name="Picture 9">
            <a:extLst>
              <a:ext uri="{FF2B5EF4-FFF2-40B4-BE49-F238E27FC236}">
                <a16:creationId xmlns:a16="http://schemas.microsoft.com/office/drawing/2014/main" id="{87DD0B9E-0C05-6B9C-9C20-6222CAC2AC8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5400000">
            <a:off x="11252667" y="3421363"/>
            <a:ext cx="633748" cy="1431419"/>
          </a:xfrm>
          <a:prstGeom prst="rect">
            <a:avLst/>
          </a:prstGeom>
        </p:spPr>
      </p:pic>
      <p:pic>
        <p:nvPicPr>
          <p:cNvPr id="30" name="Picture 15">
            <a:extLst>
              <a:ext uri="{FF2B5EF4-FFF2-40B4-BE49-F238E27FC236}">
                <a16:creationId xmlns:a16="http://schemas.microsoft.com/office/drawing/2014/main" id="{AD370C78-BF20-77E7-3120-3FD39E03667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7637538" y="5373564"/>
            <a:ext cx="793637" cy="1774103"/>
          </a:xfrm>
          <a:prstGeom prst="rect">
            <a:avLst/>
          </a:prstGeom>
        </p:spPr>
      </p:pic>
      <p:pic>
        <p:nvPicPr>
          <p:cNvPr id="31" name="Picture 15">
            <a:extLst>
              <a:ext uri="{FF2B5EF4-FFF2-40B4-BE49-F238E27FC236}">
                <a16:creationId xmlns:a16="http://schemas.microsoft.com/office/drawing/2014/main" id="{DE11F688-4D1D-4199-1DA2-218B089EC056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7658709" y="4566707"/>
            <a:ext cx="751295" cy="1774103"/>
          </a:xfrm>
          <a:prstGeom prst="rect">
            <a:avLst/>
          </a:prstGeom>
        </p:spPr>
      </p:pic>
      <p:pic>
        <p:nvPicPr>
          <p:cNvPr id="34" name="Picture 21">
            <a:extLst>
              <a:ext uri="{FF2B5EF4-FFF2-40B4-BE49-F238E27FC236}">
                <a16:creationId xmlns:a16="http://schemas.microsoft.com/office/drawing/2014/main" id="{1895473E-9935-40B3-B618-F6D93067449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5400000">
            <a:off x="2643175" y="3664574"/>
            <a:ext cx="793637" cy="1774105"/>
          </a:xfrm>
          <a:prstGeom prst="rect">
            <a:avLst/>
          </a:prstGeom>
        </p:spPr>
      </p:pic>
      <p:pic>
        <p:nvPicPr>
          <p:cNvPr id="2" name="Image 1" descr="Une image contenant dessin humoristique, Dessin d’enfant, clipart, Dessin animé&#10;&#10;Le contenu généré par l’IA peut être incorrect.">
            <a:extLst>
              <a:ext uri="{FF2B5EF4-FFF2-40B4-BE49-F238E27FC236}">
                <a16:creationId xmlns:a16="http://schemas.microsoft.com/office/drawing/2014/main" id="{06D29CAE-01A7-B261-3968-4C1EA0007B2E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5112" y="916160"/>
            <a:ext cx="1148959" cy="8217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350276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C1CE94-6B6C-FAA6-2183-CF38A46CA0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BF2A0F02-3089-F010-A8AB-471C52480E31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4870219B-3B4F-8E14-D9D3-A75500DB908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79400" y="7994650"/>
            <a:ext cx="2387600" cy="2387600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332BC17E-0B93-EA1C-F0E4-8EEAD113D83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11000" y="8293100"/>
            <a:ext cx="2184400" cy="2184400"/>
          </a:xfrm>
          <a:prstGeom prst="rect">
            <a:avLst/>
          </a:prstGeom>
        </p:spPr>
      </p:pic>
      <p:sp>
        <p:nvSpPr>
          <p:cNvPr id="10" name="Ellipse 9">
            <a:extLst>
              <a:ext uri="{FF2B5EF4-FFF2-40B4-BE49-F238E27FC236}">
                <a16:creationId xmlns:a16="http://schemas.microsoft.com/office/drawing/2014/main" id="{BAC51258-5205-FFD9-AA5E-0946DB668757}"/>
              </a:ext>
            </a:extLst>
          </p:cNvPr>
          <p:cNvSpPr/>
          <p:nvPr/>
        </p:nvSpPr>
        <p:spPr>
          <a:xfrm>
            <a:off x="2133600" y="723900"/>
            <a:ext cx="8915400" cy="8839200"/>
          </a:xfrm>
          <a:prstGeom prst="ellipse">
            <a:avLst/>
          </a:prstGeom>
          <a:solidFill>
            <a:srgbClr val="D6E9EA">
              <a:alpha val="58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r>
              <a:rPr lang="ar-SA" sz="88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عمليات وحل المسائل</a:t>
            </a:r>
            <a:endParaRPr lang="ar-MA" sz="88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/>
            <a:r>
              <a:rPr lang="ar-MA" sz="66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التدرب على حل مسائل باستعمال استراتيجية الأسئلة الأربعة</a:t>
            </a:r>
          </a:p>
          <a:p>
            <a:pPr algn="ctr" defTabSz="685834">
              <a:lnSpc>
                <a:spcPts val="11099"/>
              </a:lnSpc>
            </a:pPr>
            <a:r>
              <a:rPr lang="ar-MA" sz="4000" b="1" dirty="0">
                <a:solidFill>
                  <a:srgbClr val="678793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10 دقائق</a:t>
            </a:r>
          </a:p>
        </p:txBody>
      </p:sp>
    </p:spTree>
    <p:extLst>
      <p:ext uri="{BB962C8B-B14F-4D97-AF65-F5344CB8AC3E}">
        <p14:creationId xmlns:p14="http://schemas.microsoft.com/office/powerpoint/2010/main" val="66506331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37CFFD-D22B-68B6-5FBC-AD50328A27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87783297-3CF2-D0B8-3FD6-C91A5D6D7975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4FED9F8F-061B-9547-C090-2A20178F3131}"/>
              </a:ext>
            </a:extLst>
          </p:cNvPr>
          <p:cNvSpPr/>
          <p:nvPr/>
        </p:nvSpPr>
        <p:spPr>
          <a:xfrm>
            <a:off x="275852" y="2802954"/>
            <a:ext cx="13164293" cy="7141146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C8D2699-2238-AD67-2CA3-3548D3239D1A}"/>
              </a:ext>
            </a:extLst>
          </p:cNvPr>
          <p:cNvSpPr/>
          <p:nvPr/>
        </p:nvSpPr>
        <p:spPr>
          <a:xfrm>
            <a:off x="-1" y="644347"/>
            <a:ext cx="13716001" cy="18321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5B0174F8-68CE-2E36-4923-05B19970F70E}"/>
              </a:ext>
            </a:extLst>
          </p:cNvPr>
          <p:cNvSpPr txBox="1"/>
          <p:nvPr/>
        </p:nvSpPr>
        <p:spPr>
          <a:xfrm>
            <a:off x="1905000" y="863026"/>
            <a:ext cx="10534617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تابعوا معي سأقرأ المسألة 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تعرض المسألة على المسلاط العاكس ويقرأها الأستاذ قراءة واضحة ومتأنية.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E91BFBBD-7DFF-E309-3F0E-E3CA7A64D134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310ED185-DD67-D569-876D-2CC3F4445411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13" name="Rectangle : coins arrondis 4">
            <a:extLst>
              <a:ext uri="{FF2B5EF4-FFF2-40B4-BE49-F238E27FC236}">
                <a16:creationId xmlns:a16="http://schemas.microsoft.com/office/drawing/2014/main" id="{1A031717-73CD-0951-20C9-8369B8428738}"/>
              </a:ext>
            </a:extLst>
          </p:cNvPr>
          <p:cNvSpPr/>
          <p:nvPr/>
        </p:nvSpPr>
        <p:spPr>
          <a:xfrm>
            <a:off x="591615" y="3541889"/>
            <a:ext cx="12514786" cy="5686310"/>
          </a:xfrm>
          <a:prstGeom prst="roundRect">
            <a:avLst/>
          </a:prstGeom>
          <a:noFill/>
          <a:ln>
            <a:solidFill>
              <a:schemeClr val="accent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 rtl="1"/>
            <a:r>
              <a:rPr lang="ar-SA" sz="8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في قسم أحمد 6 مجموعات، في كل مجموعة 5 تلاميذ. كم عدد التلاميذ في قسم أحمد؟</a:t>
            </a:r>
            <a:endParaRPr lang="ar-MA" sz="8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4" name="Image 3" descr="Une image contenant cercle, capture d’écran, Symétrie, art&#10;&#10;Le contenu généré par l’IA peut être incorrect.">
            <a:extLst>
              <a:ext uri="{FF2B5EF4-FFF2-40B4-BE49-F238E27FC236}">
                <a16:creationId xmlns:a16="http://schemas.microsoft.com/office/drawing/2014/main" id="{19C6A2EB-F020-E434-DC09-6A9546C0245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741" t="6698" r="51095" b="64450"/>
          <a:stretch>
            <a:fillRect/>
          </a:stretch>
        </p:blipFill>
        <p:spPr>
          <a:xfrm>
            <a:off x="591614" y="1058801"/>
            <a:ext cx="887015" cy="1059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337155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ACBB9B-F492-33FE-5F20-BF63685817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10BCB1B6-49A2-3CB4-0B06-A36F2CCF0465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00F71B2F-CC78-8106-0BAD-67A188291612}"/>
              </a:ext>
            </a:extLst>
          </p:cNvPr>
          <p:cNvGrpSpPr/>
          <p:nvPr/>
        </p:nvGrpSpPr>
        <p:grpSpPr>
          <a:xfrm>
            <a:off x="857250" y="1180450"/>
            <a:ext cx="12001500" cy="7926101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FC42A3B4-BC2F-DB6D-0D9F-46235ABB7A27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r" defTabSz="685834" rtl="1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9E2F9B00-D825-A53A-812B-A1A42A8CA133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1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8D48713E-6AA3-AFDF-E54A-DE5BFC6D3184}"/>
              </a:ext>
            </a:extLst>
          </p:cNvPr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810497B7-C3BB-5209-683C-E413A7489E84}"/>
              </a:ext>
            </a:extLst>
          </p:cNvPr>
          <p:cNvSpPr/>
          <p:nvPr/>
        </p:nvSpPr>
        <p:spPr>
          <a:xfrm>
            <a:off x="3659197" y="719742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D672D10F-6FE2-8038-51BD-C12D90F18603}"/>
              </a:ext>
            </a:extLst>
          </p:cNvPr>
          <p:cNvSpPr txBox="1"/>
          <p:nvPr/>
        </p:nvSpPr>
        <p:spPr>
          <a:xfrm>
            <a:off x="1017179" y="661889"/>
            <a:ext cx="1168164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 rtl="1">
              <a:spcAft>
                <a:spcPts val="900"/>
              </a:spcAft>
              <a:defRPr/>
            </a:pPr>
            <a:r>
              <a:rPr lang="ar-M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توجيهات لاستعمال الكراسة</a:t>
            </a:r>
            <a:endParaRPr lang="fr-FR" sz="40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2" name="Image 11" descr="Une image contenant texte, diagramme, capture d’écran, cercle&#10;&#10;Le contenu généré par l’IA peut être incorrect.">
            <a:extLst>
              <a:ext uri="{FF2B5EF4-FFF2-40B4-BE49-F238E27FC236}">
                <a16:creationId xmlns:a16="http://schemas.microsoft.com/office/drawing/2014/main" id="{46E0360B-3C6E-AB2C-6BA0-C737B4E0F84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86600" y="2378075"/>
            <a:ext cx="4978734" cy="5530850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18A41F9F-7DA3-7FF5-2368-47A142290322}"/>
              </a:ext>
            </a:extLst>
          </p:cNvPr>
          <p:cNvSpPr/>
          <p:nvPr/>
        </p:nvSpPr>
        <p:spPr>
          <a:xfrm>
            <a:off x="7315200" y="2705100"/>
            <a:ext cx="1905000" cy="83820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346BCDDB-73B2-8281-3351-F1E3A66348C5}"/>
              </a:ext>
            </a:extLst>
          </p:cNvPr>
          <p:cNvSpPr/>
          <p:nvPr/>
        </p:nvSpPr>
        <p:spPr>
          <a:xfrm>
            <a:off x="7315200" y="5829300"/>
            <a:ext cx="2286000" cy="91440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995EA725-F403-2B7B-FB14-1783C9E4C352}"/>
              </a:ext>
            </a:extLst>
          </p:cNvPr>
          <p:cNvSpPr/>
          <p:nvPr/>
        </p:nvSpPr>
        <p:spPr>
          <a:xfrm>
            <a:off x="8915400" y="4000500"/>
            <a:ext cx="3048000" cy="152400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614D724B-A0EC-9143-2C0F-B2A7B054C3C0}"/>
              </a:ext>
            </a:extLst>
          </p:cNvPr>
          <p:cNvSpPr/>
          <p:nvPr/>
        </p:nvSpPr>
        <p:spPr>
          <a:xfrm>
            <a:off x="10656280" y="8155867"/>
            <a:ext cx="1269666" cy="83820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18" name="Rectangle : coins arrondis 17">
            <a:extLst>
              <a:ext uri="{FF2B5EF4-FFF2-40B4-BE49-F238E27FC236}">
                <a16:creationId xmlns:a16="http://schemas.microsoft.com/office/drawing/2014/main" id="{9E18CEA4-4CFA-D7CA-44F8-4F7296DD3950}"/>
              </a:ext>
            </a:extLst>
          </p:cNvPr>
          <p:cNvSpPr/>
          <p:nvPr/>
        </p:nvSpPr>
        <p:spPr>
          <a:xfrm>
            <a:off x="7315200" y="8155867"/>
            <a:ext cx="3249172" cy="8382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r>
              <a:rPr lang="ar-SA" sz="3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أنشطة تنجز في القسم كما هي معروضة على الشرائح</a:t>
            </a: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9" name="Rectangle : coins arrondis 18">
            <a:extLst>
              <a:ext uri="{FF2B5EF4-FFF2-40B4-BE49-F238E27FC236}">
                <a16:creationId xmlns:a16="http://schemas.microsoft.com/office/drawing/2014/main" id="{7B26EFE9-24AF-B1A6-C880-9FEF63CD8DD1}"/>
              </a:ext>
            </a:extLst>
          </p:cNvPr>
          <p:cNvSpPr/>
          <p:nvPr/>
        </p:nvSpPr>
        <p:spPr>
          <a:xfrm>
            <a:off x="1411692" y="8155867"/>
            <a:ext cx="2855508" cy="8382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r>
              <a:rPr lang="ar-SA" sz="3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باقي الأنشطة تنجز في المنزل</a:t>
            </a: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22" name="Image 21" descr="Une image contenant texte, capture d’écran, Police, nombre&#10;&#10;Le contenu généré par l’IA peut être incorrect.">
            <a:extLst>
              <a:ext uri="{FF2B5EF4-FFF2-40B4-BE49-F238E27FC236}">
                <a16:creationId xmlns:a16="http://schemas.microsoft.com/office/drawing/2014/main" id="{E06CC337-FBC0-E567-A7B6-621E52C87CC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5594" y="2352907"/>
            <a:ext cx="4963756" cy="5530851"/>
          </a:xfrm>
          <a:prstGeom prst="rect">
            <a:avLst/>
          </a:prstGeom>
        </p:spPr>
      </p:pic>
      <p:sp>
        <p:nvSpPr>
          <p:cNvPr id="23" name="Rectangle 22">
            <a:extLst>
              <a:ext uri="{FF2B5EF4-FFF2-40B4-BE49-F238E27FC236}">
                <a16:creationId xmlns:a16="http://schemas.microsoft.com/office/drawing/2014/main" id="{7395993A-6296-A958-8AA0-0F809DEB4BF6}"/>
              </a:ext>
            </a:extLst>
          </p:cNvPr>
          <p:cNvSpPr/>
          <p:nvPr/>
        </p:nvSpPr>
        <p:spPr>
          <a:xfrm>
            <a:off x="1456432" y="2644151"/>
            <a:ext cx="1905000" cy="975349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65D57405-826B-D91C-E25F-3291A9408625}"/>
              </a:ext>
            </a:extLst>
          </p:cNvPr>
          <p:cNvSpPr/>
          <p:nvPr/>
        </p:nvSpPr>
        <p:spPr>
          <a:xfrm>
            <a:off x="1265594" y="4260374"/>
            <a:ext cx="4754206" cy="474083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C168FC6F-DD29-1F45-DE32-804CC9814112}"/>
              </a:ext>
            </a:extLst>
          </p:cNvPr>
          <p:cNvSpPr/>
          <p:nvPr/>
        </p:nvSpPr>
        <p:spPr>
          <a:xfrm>
            <a:off x="1265594" y="5609206"/>
            <a:ext cx="1630006" cy="1366212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pic>
        <p:nvPicPr>
          <p:cNvPr id="27" name="Image 26" descr="Une image contenant Panneau de signalisation, signe, jaune&#10;&#10;Le contenu généré par l’IA peut être incorrect.">
            <a:extLst>
              <a:ext uri="{FF2B5EF4-FFF2-40B4-BE49-F238E27FC236}">
                <a16:creationId xmlns:a16="http://schemas.microsoft.com/office/drawing/2014/main" id="{11F98768-0069-A063-3BF7-0A41DBA855E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270" t="5682" r="17550" b="54203"/>
          <a:stretch>
            <a:fillRect/>
          </a:stretch>
        </p:blipFill>
        <p:spPr>
          <a:xfrm>
            <a:off x="4443238" y="8209268"/>
            <a:ext cx="756808" cy="6307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157915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75541DB-EB1A-F23F-45D0-500D2EF7EC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6C60BDB6-22FD-B048-EA5F-F53EE3E43C30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9C374577-FDCB-6295-0D15-BB2DFD6D896B}"/>
              </a:ext>
            </a:extLst>
          </p:cNvPr>
          <p:cNvSpPr/>
          <p:nvPr/>
        </p:nvSpPr>
        <p:spPr>
          <a:xfrm>
            <a:off x="275852" y="2802954"/>
            <a:ext cx="13164293" cy="7141146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34BFD71-C61E-D28C-1118-8DBE310FFFAF}"/>
              </a:ext>
            </a:extLst>
          </p:cNvPr>
          <p:cNvSpPr/>
          <p:nvPr/>
        </p:nvSpPr>
        <p:spPr>
          <a:xfrm>
            <a:off x="-1" y="644347"/>
            <a:ext cx="13716001" cy="18321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19F7067C-FE0B-28CE-EE19-06FA5CE5773E}"/>
              </a:ext>
            </a:extLst>
          </p:cNvPr>
          <p:cNvSpPr txBox="1"/>
          <p:nvPr/>
        </p:nvSpPr>
        <p:spPr>
          <a:xfrm>
            <a:off x="1447800" y="863026"/>
            <a:ext cx="10991817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أغمضوا أعينكم وحاولوا تخيل المسألة.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يقرا الأستاذ المسألة و  يطرح سلسلة من الأسئلة لمساعدة المتعلمين على فهم المسألة والتعرف على العملية </a:t>
            </a:r>
            <a:r>
              <a:rPr lang="ar-SA" sz="240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المناسبة.</a:t>
            </a:r>
            <a:endParaRPr lang="ar-SA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1BFE3053-8428-0CA4-A31B-BA7F4B7398A2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EC0E4C6D-AAA7-1F7B-B51A-B4B71C4209E0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6" name="Image 5" descr="Une image contenant Visage humain, garçon, jeune enfant, clipart&#10;&#10;Le contenu généré par l’IA peut être incorrect.">
            <a:extLst>
              <a:ext uri="{FF2B5EF4-FFF2-40B4-BE49-F238E27FC236}">
                <a16:creationId xmlns:a16="http://schemas.microsoft.com/office/drawing/2014/main" id="{621C1C4E-8385-CC6E-2769-9EB21903B68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549" t="6792" r="22549" b="30223"/>
          <a:stretch>
            <a:fillRect/>
          </a:stretch>
        </p:blipFill>
        <p:spPr>
          <a:xfrm>
            <a:off x="3271481" y="3771900"/>
            <a:ext cx="7173037" cy="46511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921579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5D11628-30C0-3281-D539-E8A31B04D23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A2C9150A-F1E8-6112-3488-CF5C4935389F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5AD85831-BF5E-6A30-CB92-5977AA2CF65B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C728FC54-D7F3-1E1D-3D01-4867E4E8781E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ACFA6371-3340-980E-3191-9F7D0092AE7A}"/>
              </a:ext>
            </a:extLst>
          </p:cNvPr>
          <p:cNvSpPr txBox="1"/>
          <p:nvPr/>
        </p:nvSpPr>
        <p:spPr>
          <a:xfrm>
            <a:off x="426372" y="863026"/>
            <a:ext cx="12013246" cy="888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تابعوا معي سنتعرف على كيفية حل المسالة باستخدام استراتيجية الأسئلة الأربعة.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سنحاول أولا استخراج المعلومات الواردة في المسألة.</a:t>
            </a:r>
            <a:endParaRPr lang="fr-FR" sz="2400" dirty="0">
              <a:solidFill>
                <a:srgbClr val="FF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3BF9FCFD-4FA2-29D8-286F-876A9152AEEB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E803669C-31B9-B378-0A86-FAC3913D3A6C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E360461D-15D5-1798-FB68-87C070157503}"/>
              </a:ext>
            </a:extLst>
          </p:cNvPr>
          <p:cNvSpPr/>
          <p:nvPr/>
        </p:nvSpPr>
        <p:spPr>
          <a:xfrm>
            <a:off x="829410" y="3211656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السؤال</a:t>
            </a:r>
            <a:endParaRPr lang="ar-MA" sz="4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5" name="Image 4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7D6AD83C-CA08-4A93-D444-BEB7913CF21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38718" y="4019999"/>
            <a:ext cx="6186141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6" name="Rectangle : coins arrondis 4">
            <a:extLst>
              <a:ext uri="{FF2B5EF4-FFF2-40B4-BE49-F238E27FC236}">
                <a16:creationId xmlns:a16="http://schemas.microsoft.com/office/drawing/2014/main" id="{7D097942-D08F-493F-C2CF-33E36FFBAB4F}"/>
              </a:ext>
            </a:extLst>
          </p:cNvPr>
          <p:cNvSpPr/>
          <p:nvPr/>
        </p:nvSpPr>
        <p:spPr>
          <a:xfrm>
            <a:off x="7238482" y="3467100"/>
            <a:ext cx="6051147" cy="5791200"/>
          </a:xfrm>
          <a:prstGeom prst="roundRect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just" rtl="1"/>
            <a:r>
              <a:rPr lang="ar-S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في قسم أحمد 6 مجموعات، في كل مجموعة 5 تلاميذ. كم عدد التلاميذ في قسم أحمد؟</a:t>
            </a:r>
            <a:endParaRPr lang="ar-MA" sz="66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2CD99393-0540-3845-4661-C17952A22FEB}"/>
              </a:ext>
            </a:extLst>
          </p:cNvPr>
          <p:cNvSpPr txBox="1"/>
          <p:nvPr/>
        </p:nvSpPr>
        <p:spPr>
          <a:xfrm>
            <a:off x="1447800" y="4991100"/>
            <a:ext cx="51816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6000" dirty="0">
                <a:solidFill>
                  <a:srgbClr val="FF0000"/>
                </a:solidFill>
              </a:rPr>
              <a:t>1- </a:t>
            </a:r>
            <a:r>
              <a:rPr lang="ar-SA" sz="72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ما المعلومات الواردة في المسألة؟</a:t>
            </a:r>
            <a:endParaRPr lang="fr-FR" sz="7200" dirty="0"/>
          </a:p>
        </p:txBody>
      </p:sp>
    </p:spTree>
    <p:extLst>
      <p:ext uri="{BB962C8B-B14F-4D97-AF65-F5344CB8AC3E}">
        <p14:creationId xmlns:p14="http://schemas.microsoft.com/office/powerpoint/2010/main" val="32627557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8358F44-A0EF-75D9-A97B-422D591650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A8D20D8D-9912-7293-59B8-99D18311EE8D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C47BCD46-627A-E3A5-7BF2-58113283DD97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EFBB9493-58D1-A9C3-A6CD-939F5BF09614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F07D7385-0243-E910-0662-5890F4364CD8}"/>
              </a:ext>
            </a:extLst>
          </p:cNvPr>
          <p:cNvSpPr txBox="1"/>
          <p:nvPr/>
        </p:nvSpPr>
        <p:spPr>
          <a:xfrm>
            <a:off x="1905000" y="1012969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يوجه الأستاذ المتعلمين لاستخراج المعلومات الواردة في المسألة.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F784AFFC-1F48-098B-16B4-C066DF2A7F6E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6C02DB60-C93F-3E13-AA72-DE674D0623B7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13205596-09E5-901D-4AE4-3CF2605E53C5}"/>
              </a:ext>
            </a:extLst>
          </p:cNvPr>
          <p:cNvSpPr/>
          <p:nvPr/>
        </p:nvSpPr>
        <p:spPr>
          <a:xfrm>
            <a:off x="829410" y="3086100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الحل</a:t>
            </a:r>
            <a:endParaRPr lang="ar-MA" sz="4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3" name="Image 12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EE3BD902-A3FA-8698-9231-3B472EE1AD1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426372" y="3978355"/>
            <a:ext cx="6591906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2" name="ZoneTexte 21">
            <a:extLst>
              <a:ext uri="{FF2B5EF4-FFF2-40B4-BE49-F238E27FC236}">
                <a16:creationId xmlns:a16="http://schemas.microsoft.com/office/drawing/2014/main" id="{3F98C9E1-085D-11A3-97B2-FB7FE085E4AB}"/>
              </a:ext>
            </a:extLst>
          </p:cNvPr>
          <p:cNvSpPr txBox="1"/>
          <p:nvPr/>
        </p:nvSpPr>
        <p:spPr>
          <a:xfrm>
            <a:off x="370723" y="4108668"/>
            <a:ext cx="6591906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المعلومات الواردة في المسألة هي:</a:t>
            </a:r>
          </a:p>
          <a:p>
            <a:pPr marL="914400" indent="-914400" algn="r" rtl="1">
              <a:buFont typeface="+mj-lt"/>
              <a:buAutoNum type="arabicPeriod"/>
            </a:pPr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في قسم أحمد 6 مجموعات</a:t>
            </a:r>
          </a:p>
          <a:p>
            <a:pPr marL="914400" indent="-914400" algn="r" rtl="1">
              <a:buFont typeface="+mj-lt"/>
              <a:buAutoNum type="arabicPeriod"/>
            </a:pPr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تتكون كل مجموعة من 5 تلاميذ. </a:t>
            </a:r>
          </a:p>
        </p:txBody>
      </p:sp>
      <p:sp>
        <p:nvSpPr>
          <p:cNvPr id="4" name="Rectangle : coins arrondis 4">
            <a:extLst>
              <a:ext uri="{FF2B5EF4-FFF2-40B4-BE49-F238E27FC236}">
                <a16:creationId xmlns:a16="http://schemas.microsoft.com/office/drawing/2014/main" id="{65D24E3F-0608-C8D0-692D-F2ADAA70D0B0}"/>
              </a:ext>
            </a:extLst>
          </p:cNvPr>
          <p:cNvSpPr/>
          <p:nvPr/>
        </p:nvSpPr>
        <p:spPr>
          <a:xfrm>
            <a:off x="7238482" y="3467100"/>
            <a:ext cx="6051147" cy="5791200"/>
          </a:xfrm>
          <a:prstGeom prst="roundRect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just" rtl="1"/>
            <a:r>
              <a:rPr lang="ar-S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في قسم أحمد 6 مجموعات، في كل مجموعة 5 تلاميذ. كم عدد التلاميذ في قسم أحمد؟</a:t>
            </a:r>
            <a:endParaRPr lang="ar-MA" sz="66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8583462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DB85A6D-3194-C952-6A9F-F0EAF94817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F2314193-6502-988B-986D-6E56A6A6D5B7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B41C08D9-1894-A519-3B37-834E4B0DB5D3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E7F08689-56A9-2CC8-9039-6FA8F59D3995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71258125-1811-ED4A-C58C-B10C4DB71BB1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بعد التعرف على المعلومات الواردة في المسألة سنحاول أن نحدد ما المطلوب منا في هذه المسألة. 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FE4BCD29-4644-51D0-E845-A526AA771121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0800C0FD-75F6-A272-2235-5D49279D7ED6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8CDB436F-CB4A-E409-DABB-2B525C4A8E0B}"/>
              </a:ext>
            </a:extLst>
          </p:cNvPr>
          <p:cNvSpPr/>
          <p:nvPr/>
        </p:nvSpPr>
        <p:spPr>
          <a:xfrm>
            <a:off x="829678" y="3085876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السؤال</a:t>
            </a:r>
            <a:endParaRPr lang="ar-MA" sz="4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0" name="Image 9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AF20D803-817C-DF22-7DE3-8581EE6D804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57763" y="3947266"/>
            <a:ext cx="6186141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93EC488E-B28F-721F-DA27-1BE2A34CE70D}"/>
              </a:ext>
            </a:extLst>
          </p:cNvPr>
          <p:cNvSpPr txBox="1"/>
          <p:nvPr/>
        </p:nvSpPr>
        <p:spPr>
          <a:xfrm>
            <a:off x="1447800" y="4991100"/>
            <a:ext cx="51816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6000" dirty="0">
                <a:solidFill>
                  <a:srgbClr val="FF0000"/>
                </a:solidFill>
              </a:rPr>
              <a:t>2- </a:t>
            </a:r>
            <a:r>
              <a:rPr lang="ar-SA" sz="72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ما المطلوب مني؟</a:t>
            </a:r>
            <a:endParaRPr lang="fr-FR" sz="7200" dirty="0"/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43A75CBD-CF3E-0121-EF87-F941884816BB}"/>
              </a:ext>
            </a:extLst>
          </p:cNvPr>
          <p:cNvSpPr/>
          <p:nvPr/>
        </p:nvSpPr>
        <p:spPr>
          <a:xfrm>
            <a:off x="7238482" y="3467100"/>
            <a:ext cx="6051147" cy="5791200"/>
          </a:xfrm>
          <a:prstGeom prst="roundRect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just" rtl="1"/>
            <a:r>
              <a:rPr lang="ar-S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في قسم أحمد 6 مجموعات، في كل مجموعة 5 تلاميذ. كم عدد التلاميذ في قسم أحمد؟</a:t>
            </a:r>
            <a:endParaRPr lang="ar-MA" sz="66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4258814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7B404EB-94C7-DF94-3684-5D53C7970A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AD8E642-566D-A5CC-1F46-B727FB0528C0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A51793D1-458A-56DC-8E45-E901E94B582A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4BA8194C-1AB6-D85B-DD35-58BEF2735C4F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4920DA8F-9D84-1A89-846A-6AB2408CEB0A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يتفاعل الأستاذ مع المتعلمين لتحديد المطلوب.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9B706E82-F899-2320-6C68-704BA1D14B50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BD6C31FE-7AA5-BA4B-3BBE-0F8EEB44F3EF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C058000A-7BBC-0401-3C35-C9944D0FF91D}"/>
              </a:ext>
            </a:extLst>
          </p:cNvPr>
          <p:cNvSpPr/>
          <p:nvPr/>
        </p:nvSpPr>
        <p:spPr>
          <a:xfrm>
            <a:off x="829410" y="3162300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الحل</a:t>
            </a:r>
            <a:endParaRPr lang="ar-MA" sz="4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6" name="Image 5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52F2D333-FBE4-A2EA-11EA-97CFE9EE86D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11689" y="4019999"/>
            <a:ext cx="6186141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2" name="ZoneTexte 21">
            <a:extLst>
              <a:ext uri="{FF2B5EF4-FFF2-40B4-BE49-F238E27FC236}">
                <a16:creationId xmlns:a16="http://schemas.microsoft.com/office/drawing/2014/main" id="{03936322-FA47-7736-654E-124CFA4736CC}"/>
              </a:ext>
            </a:extLst>
          </p:cNvPr>
          <p:cNvSpPr txBox="1"/>
          <p:nvPr/>
        </p:nvSpPr>
        <p:spPr>
          <a:xfrm>
            <a:off x="1001529" y="5018037"/>
            <a:ext cx="563879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المطلوب هو:</a:t>
            </a:r>
          </a:p>
          <a:p>
            <a:pPr algn="r" rtl="1"/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عدد التلاميذ في قسم أحمد.</a:t>
            </a:r>
            <a:endParaRPr lang="fr-FR" sz="48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C2F8A52E-BD04-A9A8-438D-3305E79298C6}"/>
              </a:ext>
            </a:extLst>
          </p:cNvPr>
          <p:cNvSpPr/>
          <p:nvPr/>
        </p:nvSpPr>
        <p:spPr>
          <a:xfrm>
            <a:off x="7238482" y="3467100"/>
            <a:ext cx="6051147" cy="5791200"/>
          </a:xfrm>
          <a:prstGeom prst="roundRect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just" rtl="1"/>
            <a:r>
              <a:rPr lang="ar-S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في قسم أحمد 6 مجموعات، في كل مجموعة 5 تلاميذ. كم عدد التلاميذ في قسم أحمد؟</a:t>
            </a:r>
            <a:endParaRPr lang="ar-MA" sz="66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41532831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F4F250E-E7F4-EC07-9AE3-5E824B0256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7132E951-F327-AC55-1AD8-24910DF24751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A29CD851-BE81-5DE9-7DDA-0C49E59A6BAD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F86B59A1-C933-DCC6-8274-D46F9F8D1B74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91E44A15-94A5-C00A-F261-7262870AA233}"/>
              </a:ext>
            </a:extLst>
          </p:cNvPr>
          <p:cNvSpPr txBox="1"/>
          <p:nvPr/>
        </p:nvSpPr>
        <p:spPr>
          <a:xfrm>
            <a:off x="1219200" y="863026"/>
            <a:ext cx="11220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في المرجلة الأخيرة سنحدد ماذا علينا أن نفعل بالضبط لإيجاد المطلوب. 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997F4C55-9226-7022-02F8-D8F34982084B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38CF3A36-CF9B-1BB2-92FE-4EDEF2C0B79E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E0C61EEE-FCF1-7C57-0E12-18A36DDFD2F9}"/>
              </a:ext>
            </a:extLst>
          </p:cNvPr>
          <p:cNvSpPr/>
          <p:nvPr/>
        </p:nvSpPr>
        <p:spPr>
          <a:xfrm>
            <a:off x="829410" y="3162300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السؤال</a:t>
            </a:r>
            <a:endParaRPr lang="ar-MA" sz="4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7" name="Image 6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44872814-96EC-BB9C-143F-80DE36E3BB9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38718" y="4019999"/>
            <a:ext cx="6186141" cy="4940715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1F3B69A7-C997-1D16-0371-DA44F336D683}"/>
              </a:ext>
            </a:extLst>
          </p:cNvPr>
          <p:cNvSpPr txBox="1"/>
          <p:nvPr/>
        </p:nvSpPr>
        <p:spPr>
          <a:xfrm>
            <a:off x="1066800" y="4991100"/>
            <a:ext cx="55626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fr-FR" sz="6000" dirty="0">
                <a:solidFill>
                  <a:srgbClr val="FF0000"/>
                </a:solidFill>
              </a:rPr>
              <a:t> 3</a:t>
            </a:r>
            <a:r>
              <a:rPr lang="ar-SA" sz="6000" dirty="0">
                <a:solidFill>
                  <a:srgbClr val="FF0000"/>
                </a:solidFill>
              </a:rPr>
              <a:t>- </a:t>
            </a:r>
            <a:r>
              <a:rPr lang="ar-SA" sz="72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ماذا علينا أن نفعل؟ ولماذا؟</a:t>
            </a:r>
            <a:endParaRPr lang="fr-FR" sz="7200" dirty="0"/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C8A4BE98-27CC-6BD7-67A9-9D06793BA6B7}"/>
              </a:ext>
            </a:extLst>
          </p:cNvPr>
          <p:cNvSpPr/>
          <p:nvPr/>
        </p:nvSpPr>
        <p:spPr>
          <a:xfrm>
            <a:off x="7238482" y="3467100"/>
            <a:ext cx="6051147" cy="5791200"/>
          </a:xfrm>
          <a:prstGeom prst="roundRect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just" rtl="1"/>
            <a:r>
              <a:rPr lang="ar-S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في قسم أحمد 6 مجموعات، في كل مجموعة 5 تلاميذ. كم عدد التلاميذ في قسم أحمد؟</a:t>
            </a:r>
            <a:endParaRPr lang="ar-MA" sz="66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602400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D28E75-9A5E-C4A4-A67C-89555DE56D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9A5F752B-F016-F41F-90B9-7DA979FEA436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245C1D9-73CD-E1E8-11C6-200658F52258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0499A1C9-0B44-8FE3-309B-CB18AB5ACEBD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BF6857DD-67B9-4D48-8998-4043852CC9CB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الجواب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89280AB0-93F9-BB49-9359-E195B29A218D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475BD1DB-D7F0-16DF-3511-1DB33FFAB41F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121FEF18-C2CB-BCAC-5EF5-BAC97B349304}"/>
              </a:ext>
            </a:extLst>
          </p:cNvPr>
          <p:cNvSpPr/>
          <p:nvPr/>
        </p:nvSpPr>
        <p:spPr>
          <a:xfrm>
            <a:off x="829410" y="3211656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الحل</a:t>
            </a:r>
            <a:endParaRPr lang="ar-MA" sz="4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5" name="Image 4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C6C7A0D8-C905-A2EB-F0F1-2D677A74B22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67295" y="4020885"/>
            <a:ext cx="6186141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2" name="ZoneTexte 21">
            <a:extLst>
              <a:ext uri="{FF2B5EF4-FFF2-40B4-BE49-F238E27FC236}">
                <a16:creationId xmlns:a16="http://schemas.microsoft.com/office/drawing/2014/main" id="{CFEAE238-E531-FC01-75D5-37E7AEAEF68D}"/>
              </a:ext>
            </a:extLst>
          </p:cNvPr>
          <p:cNvSpPr txBox="1"/>
          <p:nvPr/>
        </p:nvSpPr>
        <p:spPr>
          <a:xfrm>
            <a:off x="776488" y="4205028"/>
            <a:ext cx="6186141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914400" indent="-914400" algn="r" rtl="1">
              <a:buFont typeface="+mj-lt"/>
              <a:buAutoNum type="arabicPeriod"/>
            </a:pPr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عدد المجموعات.</a:t>
            </a:r>
          </a:p>
          <a:p>
            <a:pPr marL="914400" indent="-914400" algn="r" rtl="1">
              <a:buFont typeface="+mj-lt"/>
              <a:buAutoNum type="arabicPeriod"/>
            </a:pPr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عدد التلاميذ في كل مجموعة.</a:t>
            </a:r>
          </a:p>
          <a:p>
            <a:pPr marL="914400" indent="-914400" algn="r" rtl="1">
              <a:buFont typeface="+mj-lt"/>
              <a:buAutoNum type="arabicPeriod"/>
            </a:pPr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مجموع عدد التلاميذ في القسم.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B297B74F-1BDB-AC11-DF49-E566B62321DD}"/>
              </a:ext>
            </a:extLst>
          </p:cNvPr>
          <p:cNvSpPr txBox="1"/>
          <p:nvPr/>
        </p:nvSpPr>
        <p:spPr>
          <a:xfrm>
            <a:off x="990600" y="7131894"/>
            <a:ext cx="5638799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6000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لإيجاد المطلوب عليّ أن أقوم بعملية الضرب.</a:t>
            </a:r>
          </a:p>
        </p:txBody>
      </p:sp>
      <p:sp>
        <p:nvSpPr>
          <p:cNvPr id="6" name="Rectangle : coins arrondis 4">
            <a:extLst>
              <a:ext uri="{FF2B5EF4-FFF2-40B4-BE49-F238E27FC236}">
                <a16:creationId xmlns:a16="http://schemas.microsoft.com/office/drawing/2014/main" id="{11059092-D88C-C4A4-F5CC-CFA059BF9998}"/>
              </a:ext>
            </a:extLst>
          </p:cNvPr>
          <p:cNvSpPr/>
          <p:nvPr/>
        </p:nvSpPr>
        <p:spPr>
          <a:xfrm>
            <a:off x="7238482" y="3467100"/>
            <a:ext cx="6051147" cy="5791200"/>
          </a:xfrm>
          <a:prstGeom prst="roundRect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just" rtl="1"/>
            <a:r>
              <a:rPr lang="ar-S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في قسم أحمد 6 مجموعات، في كل مجموعة 5 تلاميذ. كم عدد التلاميذ في قسم أحمد؟</a:t>
            </a:r>
            <a:endParaRPr lang="ar-MA" sz="66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2778727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7E3F13-3199-65BD-6E3D-20BB142904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8E8D6C03-0D77-2FE8-BA0C-629F2C564D65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04E94366-57DA-540C-8CD3-E06AD68196EA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800C298-D6B9-091C-2E87-4F86864848B2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C0DA01C2-DEB2-9836-8D76-AEC47158FD35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لاحظوا جيدا لماذا سنجري عملية الضرب لإيجاد حل المسألة.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4480D423-9065-F953-0B6E-E35B387F901C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23752732-A4D0-5434-C8DD-C5845C5E5745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6" name="Rectangle : coins arrondis 4">
            <a:extLst>
              <a:ext uri="{FF2B5EF4-FFF2-40B4-BE49-F238E27FC236}">
                <a16:creationId xmlns:a16="http://schemas.microsoft.com/office/drawing/2014/main" id="{99474349-DAF7-8FA8-C807-051A9AC7D8B3}"/>
              </a:ext>
            </a:extLst>
          </p:cNvPr>
          <p:cNvSpPr/>
          <p:nvPr/>
        </p:nvSpPr>
        <p:spPr>
          <a:xfrm>
            <a:off x="533400" y="3188799"/>
            <a:ext cx="12756229" cy="1596189"/>
          </a:xfrm>
          <a:prstGeom prst="roundRect">
            <a:avLst/>
          </a:prstGeom>
          <a:solidFill>
            <a:schemeClr val="accent5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SA" sz="5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عدد التلاميذ في قسم أحمد.</a:t>
            </a:r>
          </a:p>
        </p:txBody>
      </p:sp>
      <p:sp>
        <p:nvSpPr>
          <p:cNvPr id="12" name="Accolade ouvrante 11">
            <a:extLst>
              <a:ext uri="{FF2B5EF4-FFF2-40B4-BE49-F238E27FC236}">
                <a16:creationId xmlns:a16="http://schemas.microsoft.com/office/drawing/2014/main" id="{D120A4AB-4056-3661-636F-B230C24916CD}"/>
              </a:ext>
            </a:extLst>
          </p:cNvPr>
          <p:cNvSpPr/>
          <p:nvPr/>
        </p:nvSpPr>
        <p:spPr>
          <a:xfrm rot="16200000">
            <a:off x="6452088" y="1306069"/>
            <a:ext cx="1143000" cy="12675576"/>
          </a:xfrm>
          <a:prstGeom prst="lef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13" name="Rectangle : coins arrondis 4">
            <a:extLst>
              <a:ext uri="{FF2B5EF4-FFF2-40B4-BE49-F238E27FC236}">
                <a16:creationId xmlns:a16="http://schemas.microsoft.com/office/drawing/2014/main" id="{A0502177-4CAA-A446-2AF5-210EDAF0015A}"/>
              </a:ext>
            </a:extLst>
          </p:cNvPr>
          <p:cNvSpPr/>
          <p:nvPr/>
        </p:nvSpPr>
        <p:spPr>
          <a:xfrm>
            <a:off x="4994614" y="8215357"/>
            <a:ext cx="4191001" cy="1347743"/>
          </a:xfrm>
          <a:prstGeom prst="roundRect">
            <a:avLst/>
          </a:prstGeom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SA" sz="48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عدد المجموعات</a:t>
            </a:r>
          </a:p>
        </p:txBody>
      </p:sp>
      <p:sp>
        <p:nvSpPr>
          <p:cNvPr id="4" name="Rectangle : coins arrondis 4">
            <a:extLst>
              <a:ext uri="{FF2B5EF4-FFF2-40B4-BE49-F238E27FC236}">
                <a16:creationId xmlns:a16="http://schemas.microsoft.com/office/drawing/2014/main" id="{9B7D42E8-C463-1D2E-D2D2-5E81C2EA0079}"/>
              </a:ext>
            </a:extLst>
          </p:cNvPr>
          <p:cNvSpPr/>
          <p:nvPr/>
        </p:nvSpPr>
        <p:spPr>
          <a:xfrm>
            <a:off x="670559" y="4899650"/>
            <a:ext cx="2756342" cy="1870525"/>
          </a:xfrm>
          <a:prstGeom prst="roundRect">
            <a:avLst/>
          </a:prstGeom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SA" sz="3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عدد التلاميذ في كل مجموعة</a:t>
            </a:r>
          </a:p>
        </p:txBody>
      </p:sp>
      <p:sp>
        <p:nvSpPr>
          <p:cNvPr id="7" name="Rectangle : coins arrondis 4">
            <a:extLst>
              <a:ext uri="{FF2B5EF4-FFF2-40B4-BE49-F238E27FC236}">
                <a16:creationId xmlns:a16="http://schemas.microsoft.com/office/drawing/2014/main" id="{F2524D7C-CA3B-BF05-BF32-FDD940260E38}"/>
              </a:ext>
            </a:extLst>
          </p:cNvPr>
          <p:cNvSpPr/>
          <p:nvPr/>
        </p:nvSpPr>
        <p:spPr>
          <a:xfrm>
            <a:off x="10589794" y="4993409"/>
            <a:ext cx="2756342" cy="1870525"/>
          </a:xfrm>
          <a:prstGeom prst="roundRect">
            <a:avLst/>
          </a:prstGeom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SA" sz="3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عدد التلاميذ في كل مجموعة</a:t>
            </a:r>
          </a:p>
        </p:txBody>
      </p:sp>
      <p:cxnSp>
        <p:nvCxnSpPr>
          <p:cNvPr id="11" name="Connecteur droit avec flèche 10">
            <a:extLst>
              <a:ext uri="{FF2B5EF4-FFF2-40B4-BE49-F238E27FC236}">
                <a16:creationId xmlns:a16="http://schemas.microsoft.com/office/drawing/2014/main" id="{A90D69C8-6420-9CEF-F979-6E39B43C17A0}"/>
              </a:ext>
            </a:extLst>
          </p:cNvPr>
          <p:cNvCxnSpPr/>
          <p:nvPr/>
        </p:nvCxnSpPr>
        <p:spPr>
          <a:xfrm>
            <a:off x="3733800" y="5905500"/>
            <a:ext cx="6477000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95557787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08EBA41-5707-8938-E931-3F140FC1581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39E223E8-0AB9-F112-294F-F5A0DC54EFF9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9FEDFA99-50BB-624A-36CA-E11D4AE6F1B6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462A7217-955F-C287-5578-E829163BE5E4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2F280839-2899-486D-02F8-70E54463EC27}"/>
              </a:ext>
            </a:extLst>
          </p:cNvPr>
          <p:cNvSpPr txBox="1"/>
          <p:nvPr/>
        </p:nvSpPr>
        <p:spPr>
          <a:xfrm>
            <a:off x="426372" y="863026"/>
            <a:ext cx="12013246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نعم للحصول على عدد التلاميذ في القسم نضرب في عدد التلاميذ في كل مجموعة في عدد المجموعات.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1F76C0ED-CB8A-9DFB-32EF-BB1E30F84B22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87E9E12A-F83E-77AC-A6E5-631BFDDB95C5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6" name="Rectangle : coins arrondis 4">
            <a:extLst>
              <a:ext uri="{FF2B5EF4-FFF2-40B4-BE49-F238E27FC236}">
                <a16:creationId xmlns:a16="http://schemas.microsoft.com/office/drawing/2014/main" id="{428F5D70-1325-45F8-C271-DFB795288917}"/>
              </a:ext>
            </a:extLst>
          </p:cNvPr>
          <p:cNvSpPr/>
          <p:nvPr/>
        </p:nvSpPr>
        <p:spPr>
          <a:xfrm>
            <a:off x="533400" y="3188799"/>
            <a:ext cx="12756229" cy="1596189"/>
          </a:xfrm>
          <a:prstGeom prst="roundRect">
            <a:avLst/>
          </a:prstGeom>
          <a:solidFill>
            <a:schemeClr val="accent5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SA" sz="5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؟</a:t>
            </a:r>
          </a:p>
        </p:txBody>
      </p:sp>
      <p:sp>
        <p:nvSpPr>
          <p:cNvPr id="12" name="Accolade ouvrante 11">
            <a:extLst>
              <a:ext uri="{FF2B5EF4-FFF2-40B4-BE49-F238E27FC236}">
                <a16:creationId xmlns:a16="http://schemas.microsoft.com/office/drawing/2014/main" id="{6935038F-046A-EC45-E37D-D7DF677BF4A8}"/>
              </a:ext>
            </a:extLst>
          </p:cNvPr>
          <p:cNvSpPr/>
          <p:nvPr/>
        </p:nvSpPr>
        <p:spPr>
          <a:xfrm rot="16200000">
            <a:off x="6452088" y="1306069"/>
            <a:ext cx="1143000" cy="12675576"/>
          </a:xfrm>
          <a:prstGeom prst="lef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13" name="Rectangle : coins arrondis 4">
            <a:extLst>
              <a:ext uri="{FF2B5EF4-FFF2-40B4-BE49-F238E27FC236}">
                <a16:creationId xmlns:a16="http://schemas.microsoft.com/office/drawing/2014/main" id="{E6B120DA-0FA7-505D-D4FA-5692E2C64E8F}"/>
              </a:ext>
            </a:extLst>
          </p:cNvPr>
          <p:cNvSpPr/>
          <p:nvPr/>
        </p:nvSpPr>
        <p:spPr>
          <a:xfrm>
            <a:off x="4994614" y="8215357"/>
            <a:ext cx="4191001" cy="1347743"/>
          </a:xfrm>
          <a:prstGeom prst="roundRect">
            <a:avLst/>
          </a:prstGeom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SA" sz="48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6</a:t>
            </a:r>
          </a:p>
        </p:txBody>
      </p:sp>
      <p:sp>
        <p:nvSpPr>
          <p:cNvPr id="4" name="Rectangle : coins arrondis 4">
            <a:extLst>
              <a:ext uri="{FF2B5EF4-FFF2-40B4-BE49-F238E27FC236}">
                <a16:creationId xmlns:a16="http://schemas.microsoft.com/office/drawing/2014/main" id="{5B0CE1FA-EE78-9E76-A176-CD7F9EB8D441}"/>
              </a:ext>
            </a:extLst>
          </p:cNvPr>
          <p:cNvSpPr/>
          <p:nvPr/>
        </p:nvSpPr>
        <p:spPr>
          <a:xfrm>
            <a:off x="670559" y="4899650"/>
            <a:ext cx="2756342" cy="1870525"/>
          </a:xfrm>
          <a:prstGeom prst="roundRect">
            <a:avLst/>
          </a:prstGeom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SA" sz="3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5</a:t>
            </a:r>
          </a:p>
        </p:txBody>
      </p:sp>
      <p:sp>
        <p:nvSpPr>
          <p:cNvPr id="7" name="Rectangle : coins arrondis 4">
            <a:extLst>
              <a:ext uri="{FF2B5EF4-FFF2-40B4-BE49-F238E27FC236}">
                <a16:creationId xmlns:a16="http://schemas.microsoft.com/office/drawing/2014/main" id="{B5CE9E7B-6D36-F746-291E-EEFE09BD6F22}"/>
              </a:ext>
            </a:extLst>
          </p:cNvPr>
          <p:cNvSpPr/>
          <p:nvPr/>
        </p:nvSpPr>
        <p:spPr>
          <a:xfrm>
            <a:off x="10589794" y="4993409"/>
            <a:ext cx="2756342" cy="1870525"/>
          </a:xfrm>
          <a:prstGeom prst="roundRect">
            <a:avLst/>
          </a:prstGeom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SA" sz="3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5</a:t>
            </a:r>
          </a:p>
        </p:txBody>
      </p:sp>
      <p:cxnSp>
        <p:nvCxnSpPr>
          <p:cNvPr id="11" name="Connecteur droit avec flèche 10">
            <a:extLst>
              <a:ext uri="{FF2B5EF4-FFF2-40B4-BE49-F238E27FC236}">
                <a16:creationId xmlns:a16="http://schemas.microsoft.com/office/drawing/2014/main" id="{A920B716-CCCC-61F8-15E5-6EEF3F0E7458}"/>
              </a:ext>
            </a:extLst>
          </p:cNvPr>
          <p:cNvCxnSpPr/>
          <p:nvPr/>
        </p:nvCxnSpPr>
        <p:spPr>
          <a:xfrm>
            <a:off x="3733800" y="5905500"/>
            <a:ext cx="6477000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05820552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EC21FB-B672-B7DA-932F-D8D90E2BC9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029E5252-F8A0-D1D0-73C6-B6A7BAA28950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3F199E3B-D9BB-8B14-5C74-027F468F9C10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FE4AC312-6E0F-C758-87D7-172515235327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16D2526C-13C0-BA6F-D715-376D98F5A1F6}"/>
              </a:ext>
            </a:extLst>
          </p:cNvPr>
          <p:cNvSpPr txBox="1"/>
          <p:nvPr/>
        </p:nvSpPr>
        <p:spPr>
          <a:xfrm>
            <a:off x="1905000" y="863026"/>
            <a:ext cx="10534617" cy="888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حل المسألة.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يمكن لبعض المتعلمين اقتراح عملية الجمع</a:t>
            </a:r>
            <a:endParaRPr lang="fr-FR" sz="2400" dirty="0">
              <a:solidFill>
                <a:srgbClr val="C0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51F3161B-C60A-5F07-B77C-43C8EF17D1D4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F491AC2B-9BF3-B4E8-FB72-557C3F8A72AB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93FDB0FE-B454-E7A5-AB5B-40A049B3C813}"/>
              </a:ext>
            </a:extLst>
          </p:cNvPr>
          <p:cNvSpPr/>
          <p:nvPr/>
        </p:nvSpPr>
        <p:spPr>
          <a:xfrm>
            <a:off x="829410" y="3211656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SA" sz="3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كم عدد التلاميذ في قسم أحمد؟</a:t>
            </a:r>
            <a:endParaRPr lang="ar-MA" sz="36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5" name="Image 4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8D8DC509-D1F0-E64E-6007-9C9F751A34D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19078" y="4019999"/>
            <a:ext cx="6186141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2" name="ZoneTexte 21">
            <a:extLst>
              <a:ext uri="{FF2B5EF4-FFF2-40B4-BE49-F238E27FC236}">
                <a16:creationId xmlns:a16="http://schemas.microsoft.com/office/drawing/2014/main" id="{CCA494FA-7D87-F607-D9FE-6A507EDBD8E8}"/>
              </a:ext>
            </a:extLst>
          </p:cNvPr>
          <p:cNvSpPr txBox="1"/>
          <p:nvPr/>
        </p:nvSpPr>
        <p:spPr>
          <a:xfrm>
            <a:off x="990600" y="4285322"/>
            <a:ext cx="5867400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عدد التلاميذ في قسم أحمد:</a:t>
            </a:r>
          </a:p>
          <a:p>
            <a:pPr algn="ctr" rtl="1"/>
            <a:r>
              <a:rPr lang="fr-FR" sz="96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5 </a:t>
            </a:r>
            <a:r>
              <a:rPr lang="fr-FR" sz="72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X</a:t>
            </a:r>
            <a:r>
              <a:rPr lang="fr-FR" sz="96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6 = 30</a:t>
            </a:r>
          </a:p>
          <a:p>
            <a:pPr algn="ctr" rtl="1"/>
            <a:r>
              <a:rPr lang="ar-SA" sz="96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تلميذا.</a:t>
            </a:r>
          </a:p>
        </p:txBody>
      </p:sp>
      <p:sp>
        <p:nvSpPr>
          <p:cNvPr id="6" name="Rectangle : coins arrondis 4">
            <a:extLst>
              <a:ext uri="{FF2B5EF4-FFF2-40B4-BE49-F238E27FC236}">
                <a16:creationId xmlns:a16="http://schemas.microsoft.com/office/drawing/2014/main" id="{FC48D5E2-12AE-9CE6-3AFF-631C29A1E76D}"/>
              </a:ext>
            </a:extLst>
          </p:cNvPr>
          <p:cNvSpPr/>
          <p:nvPr/>
        </p:nvSpPr>
        <p:spPr>
          <a:xfrm>
            <a:off x="7238482" y="3467100"/>
            <a:ext cx="6051147" cy="5791200"/>
          </a:xfrm>
          <a:prstGeom prst="roundRect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just" rtl="1"/>
            <a:r>
              <a:rPr lang="ar-S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في قسم أحمد 6 مجموعات، في كل مجموعة 5 تلاميذ. كم عدد التلاميذ في قسم أحمد؟</a:t>
            </a:r>
            <a:endParaRPr lang="ar-MA" sz="66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1909663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89F599-00F4-FDA3-FA4A-A009DD8774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D0435E0C-E4A9-9C1D-4290-0D8B5C0AECE3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DD4814E5-102A-A987-FAFC-15EFB9556B39}"/>
              </a:ext>
            </a:extLst>
          </p:cNvPr>
          <p:cNvGrpSpPr/>
          <p:nvPr/>
        </p:nvGrpSpPr>
        <p:grpSpPr>
          <a:xfrm>
            <a:off x="857250" y="1180450"/>
            <a:ext cx="12001500" cy="7926101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5FD21565-12C8-EB42-B72F-877F6C6F792D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r" defTabSz="685834" rtl="1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CDF60436-7E7F-8D56-69AF-39103AA8156E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1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E2F9A610-BE0D-058D-D156-87C0444C7481}"/>
              </a:ext>
            </a:extLst>
          </p:cNvPr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13DF67D6-7EAF-6CFE-830B-1F7FDA61819C}"/>
              </a:ext>
            </a:extLst>
          </p:cNvPr>
          <p:cNvSpPr/>
          <p:nvPr/>
        </p:nvSpPr>
        <p:spPr>
          <a:xfrm>
            <a:off x="3659197" y="719742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9DD593B7-2586-F456-0DDC-342CCF5056E8}"/>
              </a:ext>
            </a:extLst>
          </p:cNvPr>
          <p:cNvSpPr txBox="1"/>
          <p:nvPr/>
        </p:nvSpPr>
        <p:spPr>
          <a:xfrm>
            <a:off x="1017179" y="661889"/>
            <a:ext cx="1168164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 rtl="1">
              <a:spcAft>
                <a:spcPts val="900"/>
              </a:spcAft>
              <a:defRPr/>
            </a:pPr>
            <a:r>
              <a:rPr lang="ar-M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أهداف الحصة</a:t>
            </a:r>
            <a:endParaRPr lang="fr-FR" sz="40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pSp>
        <p:nvGrpSpPr>
          <p:cNvPr id="12" name="Groupe 11">
            <a:extLst>
              <a:ext uri="{FF2B5EF4-FFF2-40B4-BE49-F238E27FC236}">
                <a16:creationId xmlns:a16="http://schemas.microsoft.com/office/drawing/2014/main" id="{74E3D1F8-4B33-7A8D-6BB2-F6454707EBCF}"/>
              </a:ext>
            </a:extLst>
          </p:cNvPr>
          <p:cNvGrpSpPr/>
          <p:nvPr/>
        </p:nvGrpSpPr>
        <p:grpSpPr>
          <a:xfrm>
            <a:off x="2159626" y="4882189"/>
            <a:ext cx="10134600" cy="2104846"/>
            <a:chOff x="3302073" y="4600550"/>
            <a:chExt cx="9396747" cy="2104846"/>
          </a:xfrm>
        </p:grpSpPr>
        <p:sp>
          <p:nvSpPr>
            <p:cNvPr id="13" name="Freeform 17">
              <a:extLst>
                <a:ext uri="{FF2B5EF4-FFF2-40B4-BE49-F238E27FC236}">
                  <a16:creationId xmlns:a16="http://schemas.microsoft.com/office/drawing/2014/main" id="{FCBEC643-78F8-1193-F1FA-9568B81A17FB}"/>
                </a:ext>
              </a:extLst>
            </p:cNvPr>
            <p:cNvSpPr/>
            <p:nvPr/>
          </p:nvSpPr>
          <p:spPr>
            <a:xfrm>
              <a:off x="3302073" y="4600550"/>
              <a:ext cx="9396747" cy="2104846"/>
            </a:xfrm>
            <a:custGeom>
              <a:avLst/>
              <a:gdLst/>
              <a:ahLst/>
              <a:cxnLst/>
              <a:rect l="l" t="t" r="r" b="b"/>
              <a:pathLst>
                <a:path w="3062465" h="1213150">
                  <a:moveTo>
                    <a:pt x="0" y="0"/>
                  </a:moveTo>
                  <a:lnTo>
                    <a:pt x="3062465" y="0"/>
                  </a:lnTo>
                  <a:lnTo>
                    <a:pt x="3062465" y="1213150"/>
                  </a:lnTo>
                  <a:lnTo>
                    <a:pt x="0" y="12131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marL="0" algn="r" defTabSz="685834" rtl="1" eaLnBrk="1" latinLnBrk="0" hangingPunct="1">
                <a:defRPr/>
              </a:pPr>
              <a:endParaRPr lang="fr-MA" sz="100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4" name="Freeform 17">
              <a:extLst>
                <a:ext uri="{FF2B5EF4-FFF2-40B4-BE49-F238E27FC236}">
                  <a16:creationId xmlns:a16="http://schemas.microsoft.com/office/drawing/2014/main" id="{3CABE8C1-384F-02C7-CC68-30F17B21EDB2}"/>
                </a:ext>
              </a:extLst>
            </p:cNvPr>
            <p:cNvSpPr/>
            <p:nvPr/>
          </p:nvSpPr>
          <p:spPr>
            <a:xfrm>
              <a:off x="3407728" y="4676599"/>
              <a:ext cx="637296" cy="2028797"/>
            </a:xfrm>
            <a:custGeom>
              <a:avLst/>
              <a:gdLst/>
              <a:ahLst/>
              <a:cxnLst/>
              <a:rect l="l" t="t" r="r" b="b"/>
              <a:pathLst>
                <a:path w="3062465" h="1213150">
                  <a:moveTo>
                    <a:pt x="0" y="0"/>
                  </a:moveTo>
                  <a:lnTo>
                    <a:pt x="3062465" y="0"/>
                  </a:lnTo>
                  <a:lnTo>
                    <a:pt x="3062465" y="1213150"/>
                  </a:lnTo>
                  <a:lnTo>
                    <a:pt x="0" y="12131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 l="-109199" t="-6937" r="-896458" b="-829367"/>
              </a:stretch>
            </a:blipFill>
          </p:spPr>
          <p:txBody>
            <a:bodyPr/>
            <a:lstStyle/>
            <a:p>
              <a:pPr marL="0" algn="r" defTabSz="685834" rtl="1" eaLnBrk="1" latinLnBrk="0" hangingPunct="1">
                <a:defRPr/>
              </a:pPr>
              <a:endParaRPr lang="fr-MA" sz="100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18" name="ZoneTexte 17">
            <a:extLst>
              <a:ext uri="{FF2B5EF4-FFF2-40B4-BE49-F238E27FC236}">
                <a16:creationId xmlns:a16="http://schemas.microsoft.com/office/drawing/2014/main" id="{A60EB4CD-8501-B0B2-44AA-BF9E545C4A1C}"/>
              </a:ext>
            </a:extLst>
          </p:cNvPr>
          <p:cNvSpPr txBox="1"/>
          <p:nvPr/>
        </p:nvSpPr>
        <p:spPr>
          <a:xfrm>
            <a:off x="2767574" y="4940203"/>
            <a:ext cx="875832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S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r>
              <a:rPr lang="ar-M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قراءة وكتابة وتفكيك ومقارنة وترتيب الأعداد من 0 إلى  </a:t>
            </a:r>
            <a:r>
              <a:rPr lang="fr-FR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9</a:t>
            </a:r>
            <a:r>
              <a:rPr lang="ar-M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9</a:t>
            </a:r>
            <a:r>
              <a:rPr lang="fr-FR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9</a:t>
            </a:r>
            <a:r>
              <a:rPr lang="ar-M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9</a:t>
            </a:r>
            <a:endParaRPr lang="fr-FR" sz="40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9" name="Image 18">
            <a:extLst>
              <a:ext uri="{FF2B5EF4-FFF2-40B4-BE49-F238E27FC236}">
                <a16:creationId xmlns:a16="http://schemas.microsoft.com/office/drawing/2014/main" id="{4686CDB9-DF0F-95D5-CE08-2FD9B9B56CB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1620736" y="5143500"/>
            <a:ext cx="455010" cy="466386"/>
          </a:xfrm>
          <a:prstGeom prst="rect">
            <a:avLst/>
          </a:prstGeom>
        </p:spPr>
      </p:pic>
      <p:pic>
        <p:nvPicPr>
          <p:cNvPr id="20" name="Image 19">
            <a:extLst>
              <a:ext uri="{FF2B5EF4-FFF2-40B4-BE49-F238E27FC236}">
                <a16:creationId xmlns:a16="http://schemas.microsoft.com/office/drawing/2014/main" id="{3AF5D68F-3DCC-950A-5331-536C30389F5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1602872" y="6323950"/>
            <a:ext cx="455010" cy="466386"/>
          </a:xfrm>
          <a:prstGeom prst="rect">
            <a:avLst/>
          </a:prstGeom>
        </p:spPr>
      </p:pic>
      <p:sp>
        <p:nvSpPr>
          <p:cNvPr id="22" name="ZoneTexte 21">
            <a:extLst>
              <a:ext uri="{FF2B5EF4-FFF2-40B4-BE49-F238E27FC236}">
                <a16:creationId xmlns:a16="http://schemas.microsoft.com/office/drawing/2014/main" id="{C5815E47-9859-2B51-DCA6-4F7EFB1AB129}"/>
              </a:ext>
            </a:extLst>
          </p:cNvPr>
          <p:cNvSpPr txBox="1"/>
          <p:nvPr/>
        </p:nvSpPr>
        <p:spPr>
          <a:xfrm>
            <a:off x="4281363" y="6130977"/>
            <a:ext cx="727408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M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حل مسائل بسيطة باستخدام استراتيجية الأسئلة الأربعة</a:t>
            </a:r>
            <a:endParaRPr lang="fr-FR" sz="40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CF502557-4977-4E10-29AB-BCDCEFEAC6F3}"/>
              </a:ext>
            </a:extLst>
          </p:cNvPr>
          <p:cNvSpPr txBox="1"/>
          <p:nvPr/>
        </p:nvSpPr>
        <p:spPr>
          <a:xfrm>
            <a:off x="1828800" y="2552700"/>
            <a:ext cx="10134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MA" sz="3200" b="1" dirty="0">
                <a:solidFill>
                  <a:srgbClr val="106585"/>
                </a:solidFill>
                <a:latin typeface="Microsoft Uighur" panose="02000000000000000000" pitchFamily="2" charset="-78"/>
                <a:ea typeface="Dosis"/>
                <a:cs typeface="Microsoft Uighur" panose="02000000000000000000" pitchFamily="2" charset="-78"/>
                <a:sym typeface="Dosis"/>
              </a:rPr>
              <a:t>في نهاية الحصة  سيكون التلاميذ قادرين على: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442343920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5BDA12-957E-7437-C51A-C9C2F5514D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5CA34049-631E-FB64-7B2D-7479DA74D3BC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FE4B426C-E0FA-B1FC-6615-3221B816EC6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79400" y="7994650"/>
            <a:ext cx="2387600" cy="2387600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055D629E-6817-C8FE-6834-8A5525687BA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11000" y="8293100"/>
            <a:ext cx="2184400" cy="2184400"/>
          </a:xfrm>
          <a:prstGeom prst="rect">
            <a:avLst/>
          </a:prstGeom>
        </p:spPr>
      </p:pic>
      <p:sp>
        <p:nvSpPr>
          <p:cNvPr id="10" name="Ellipse 9">
            <a:extLst>
              <a:ext uri="{FF2B5EF4-FFF2-40B4-BE49-F238E27FC236}">
                <a16:creationId xmlns:a16="http://schemas.microsoft.com/office/drawing/2014/main" id="{F99A3080-E87F-119E-6C9D-DF96E9676254}"/>
              </a:ext>
            </a:extLst>
          </p:cNvPr>
          <p:cNvSpPr/>
          <p:nvPr/>
        </p:nvSpPr>
        <p:spPr>
          <a:xfrm>
            <a:off x="2133600" y="723900"/>
            <a:ext cx="8915400" cy="8839200"/>
          </a:xfrm>
          <a:prstGeom prst="ellipse">
            <a:avLst/>
          </a:prstGeom>
          <a:solidFill>
            <a:srgbClr val="D6E9EA">
              <a:alpha val="58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>
              <a:lnSpc>
                <a:spcPts val="11099"/>
              </a:lnSpc>
            </a:pPr>
            <a:r>
              <a:rPr lang="ar-SA" sz="88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عمل فردي على الكراسة</a:t>
            </a:r>
            <a:endParaRPr lang="ar-MA" sz="88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r>
              <a:rPr lang="ar-MA" sz="66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تمارين على الكراسة</a:t>
            </a:r>
          </a:p>
          <a:p>
            <a:pPr algn="ctr" defTabSz="685834">
              <a:lnSpc>
                <a:spcPts val="11099"/>
              </a:lnSpc>
            </a:pPr>
            <a:r>
              <a:rPr lang="ar-MA" sz="4000" b="1" dirty="0">
                <a:solidFill>
                  <a:srgbClr val="678793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10 دقائق</a:t>
            </a:r>
          </a:p>
        </p:txBody>
      </p:sp>
    </p:spTree>
    <p:extLst>
      <p:ext uri="{BB962C8B-B14F-4D97-AF65-F5344CB8AC3E}">
        <p14:creationId xmlns:p14="http://schemas.microsoft.com/office/powerpoint/2010/main" val="1100933605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E0AEDD-9E14-FCDC-00F7-08AF1041D10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D3522294-6C80-1628-4E4C-1077351EDD1F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7FD61BC-DC31-653B-5CCB-340533D3B639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5DB72596-1CD9-363A-362D-933B31124F0D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5D245EE7-485C-512F-42D9-CD77EF8CC118}"/>
              </a:ext>
            </a:extLst>
          </p:cNvPr>
          <p:cNvSpPr txBox="1"/>
          <p:nvPr/>
        </p:nvSpPr>
        <p:spPr>
          <a:xfrm>
            <a:off x="4724400" y="976263"/>
            <a:ext cx="779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خدوا كراساتكم ،أنجزوا التمرين رقم 1 </a:t>
            </a:r>
            <a:r>
              <a:rPr lang="ar-SA" sz="320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الصفحة 36</a:t>
            </a: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2DE81340-7541-6147-04BF-9E25187E64F7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664AB917-0E25-4860-2660-821F44F6E8BF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6" name="Image 5" descr="Une image contenant texte, capture d’écran, Police, nombre&#10;&#10;Le contenu généré par l’IA peut être incorrect.">
            <a:extLst>
              <a:ext uri="{FF2B5EF4-FFF2-40B4-BE49-F238E27FC236}">
                <a16:creationId xmlns:a16="http://schemas.microsoft.com/office/drawing/2014/main" id="{BB4AD918-6D7F-2776-AF52-F926B451F00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5093"/>
          <a:stretch>
            <a:fillRect/>
          </a:stretch>
        </p:blipFill>
        <p:spPr>
          <a:xfrm>
            <a:off x="364958" y="3771900"/>
            <a:ext cx="12418435" cy="37648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331935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A21353-1755-FA36-178F-48373BDECA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81D9E55A-F35D-BB39-8382-C3DB46D1EE73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2E1B41D8-C434-8D7B-6AED-4666A94AE826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D11051A3-BC6E-D636-B718-B3840BC2F28A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E8EEC18C-AEF5-E5F8-1F73-28892FBA43E7}"/>
              </a:ext>
            </a:extLst>
          </p:cNvPr>
          <p:cNvSpPr txBox="1"/>
          <p:nvPr/>
        </p:nvSpPr>
        <p:spPr>
          <a:xfrm>
            <a:off x="4724400" y="976263"/>
            <a:ext cx="779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CB888419-80BD-8407-D3CB-C917147CA3C3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A286B4BD-9C08-FD02-0F48-024D9CEB4DD8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Image 4" descr="Une image contenant texte, capture d’écran, Police, nombre&#10;&#10;Le contenu généré par l’IA peut être incorrect.">
            <a:extLst>
              <a:ext uri="{FF2B5EF4-FFF2-40B4-BE49-F238E27FC236}">
                <a16:creationId xmlns:a16="http://schemas.microsoft.com/office/drawing/2014/main" id="{E8A848DA-5CB8-CB56-8B0F-39461F5BEF0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5093"/>
          <a:stretch>
            <a:fillRect/>
          </a:stretch>
        </p:blipFill>
        <p:spPr>
          <a:xfrm>
            <a:off x="648781" y="3993998"/>
            <a:ext cx="12418435" cy="3764867"/>
          </a:xfrm>
          <a:prstGeom prst="rect">
            <a:avLst/>
          </a:prstGeom>
        </p:spPr>
      </p:pic>
      <p:sp>
        <p:nvSpPr>
          <p:cNvPr id="14" name="ZoneTexte 13">
            <a:extLst>
              <a:ext uri="{FF2B5EF4-FFF2-40B4-BE49-F238E27FC236}">
                <a16:creationId xmlns:a16="http://schemas.microsoft.com/office/drawing/2014/main" id="{6A93BCEA-B337-FFAC-C6C0-0E0EF34521CF}"/>
              </a:ext>
            </a:extLst>
          </p:cNvPr>
          <p:cNvSpPr txBox="1"/>
          <p:nvPr/>
        </p:nvSpPr>
        <p:spPr>
          <a:xfrm>
            <a:off x="2597812" y="5215564"/>
            <a:ext cx="685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2800" b="1" dirty="0">
                <a:solidFill>
                  <a:srgbClr val="C00000"/>
                </a:solidFill>
              </a:rPr>
              <a:t>2</a:t>
            </a:r>
            <a:endParaRPr lang="fr-FR" sz="2800" b="1" dirty="0">
              <a:solidFill>
                <a:srgbClr val="C00000"/>
              </a:solidFill>
            </a:endParaRP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FB775C36-346C-89FA-098C-139D48E00FC5}"/>
              </a:ext>
            </a:extLst>
          </p:cNvPr>
          <p:cNvSpPr txBox="1"/>
          <p:nvPr/>
        </p:nvSpPr>
        <p:spPr>
          <a:xfrm>
            <a:off x="2597812" y="6002748"/>
            <a:ext cx="457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2800" b="1" dirty="0">
                <a:solidFill>
                  <a:srgbClr val="C00000"/>
                </a:solidFill>
              </a:rPr>
              <a:t>4</a:t>
            </a:r>
            <a:endParaRPr lang="fr-FR" sz="2800" b="1" dirty="0">
              <a:solidFill>
                <a:srgbClr val="C00000"/>
              </a:solidFill>
            </a:endParaRPr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01E92A41-4AAA-C416-4A25-2D8D485FA124}"/>
              </a:ext>
            </a:extLst>
          </p:cNvPr>
          <p:cNvSpPr txBox="1"/>
          <p:nvPr/>
        </p:nvSpPr>
        <p:spPr>
          <a:xfrm>
            <a:off x="4405127" y="5234312"/>
            <a:ext cx="685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2800" b="1" dirty="0">
                <a:solidFill>
                  <a:srgbClr val="C00000"/>
                </a:solidFill>
              </a:rPr>
              <a:t>8</a:t>
            </a:r>
            <a:endParaRPr lang="fr-FR" sz="2800" b="1" dirty="0">
              <a:solidFill>
                <a:srgbClr val="C00000"/>
              </a:solidFill>
            </a:endParaRP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57947036-F81A-4778-D899-7E3B07D436AC}"/>
              </a:ext>
            </a:extLst>
          </p:cNvPr>
          <p:cNvSpPr txBox="1"/>
          <p:nvPr/>
        </p:nvSpPr>
        <p:spPr>
          <a:xfrm>
            <a:off x="4457700" y="5973368"/>
            <a:ext cx="685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2800" b="1" dirty="0">
                <a:solidFill>
                  <a:srgbClr val="C00000"/>
                </a:solidFill>
              </a:rPr>
              <a:t>10</a:t>
            </a:r>
            <a:endParaRPr lang="fr-FR" sz="2800" b="1" dirty="0">
              <a:solidFill>
                <a:srgbClr val="C00000"/>
              </a:solidFill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2170625E-4FFE-41B1-7165-52FA81E804C4}"/>
              </a:ext>
            </a:extLst>
          </p:cNvPr>
          <p:cNvSpPr txBox="1"/>
          <p:nvPr/>
        </p:nvSpPr>
        <p:spPr>
          <a:xfrm>
            <a:off x="4457700" y="6722048"/>
            <a:ext cx="685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2800" b="1" dirty="0">
                <a:solidFill>
                  <a:srgbClr val="C00000"/>
                </a:solidFill>
              </a:rPr>
              <a:t>12</a:t>
            </a:r>
            <a:endParaRPr lang="fr-FR" sz="2800" b="1" dirty="0">
              <a:solidFill>
                <a:srgbClr val="C00000"/>
              </a:solidFill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3E1F6D69-3747-2669-2DA1-0FEF44FFD369}"/>
              </a:ext>
            </a:extLst>
          </p:cNvPr>
          <p:cNvSpPr txBox="1"/>
          <p:nvPr/>
        </p:nvSpPr>
        <p:spPr>
          <a:xfrm>
            <a:off x="2597812" y="6698740"/>
            <a:ext cx="685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2800" b="1" dirty="0">
                <a:solidFill>
                  <a:srgbClr val="C00000"/>
                </a:solidFill>
              </a:rPr>
              <a:t>6</a:t>
            </a:r>
            <a:endParaRPr lang="fr-FR" sz="2800" b="1" dirty="0">
              <a:solidFill>
                <a:srgbClr val="C00000"/>
              </a:solidFill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B322ACAC-C66D-10A0-E6C0-578582D26574}"/>
              </a:ext>
            </a:extLst>
          </p:cNvPr>
          <p:cNvSpPr txBox="1"/>
          <p:nvPr/>
        </p:nvSpPr>
        <p:spPr>
          <a:xfrm>
            <a:off x="6338918" y="5244244"/>
            <a:ext cx="685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2800" b="1" dirty="0">
                <a:solidFill>
                  <a:srgbClr val="C00000"/>
                </a:solidFill>
              </a:rPr>
              <a:t>14</a:t>
            </a:r>
            <a:endParaRPr lang="fr-FR" sz="2800" b="1" dirty="0">
              <a:solidFill>
                <a:srgbClr val="C00000"/>
              </a:solidFill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37A3A6DB-4AAB-F718-1ACA-2AAD64EBB557}"/>
              </a:ext>
            </a:extLst>
          </p:cNvPr>
          <p:cNvSpPr txBox="1"/>
          <p:nvPr/>
        </p:nvSpPr>
        <p:spPr>
          <a:xfrm>
            <a:off x="6331070" y="5970255"/>
            <a:ext cx="685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2800" b="1" dirty="0">
                <a:solidFill>
                  <a:srgbClr val="C00000"/>
                </a:solidFill>
              </a:rPr>
              <a:t>16</a:t>
            </a:r>
            <a:endParaRPr lang="fr-FR" sz="2800" b="1" dirty="0">
              <a:solidFill>
                <a:srgbClr val="C00000"/>
              </a:solidFill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22209B0D-A008-7C73-314D-7F435F2DDC90}"/>
              </a:ext>
            </a:extLst>
          </p:cNvPr>
          <p:cNvSpPr txBox="1"/>
          <p:nvPr/>
        </p:nvSpPr>
        <p:spPr>
          <a:xfrm>
            <a:off x="6338918" y="6722048"/>
            <a:ext cx="685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2800" b="1" dirty="0">
                <a:solidFill>
                  <a:srgbClr val="C00000"/>
                </a:solidFill>
              </a:rPr>
              <a:t>18</a:t>
            </a:r>
            <a:endParaRPr lang="fr-FR" sz="2800" b="1" dirty="0">
              <a:solidFill>
                <a:srgbClr val="C00000"/>
              </a:solidFill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4C8F9DD4-FBCC-B98E-0BED-4EE19994228B}"/>
              </a:ext>
            </a:extLst>
          </p:cNvPr>
          <p:cNvSpPr txBox="1"/>
          <p:nvPr/>
        </p:nvSpPr>
        <p:spPr>
          <a:xfrm>
            <a:off x="8272709" y="5215564"/>
            <a:ext cx="685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2800" b="1" dirty="0">
                <a:solidFill>
                  <a:srgbClr val="C00000"/>
                </a:solidFill>
              </a:rPr>
              <a:t>3</a:t>
            </a:r>
            <a:endParaRPr lang="fr-FR" sz="2800" b="1" dirty="0">
              <a:solidFill>
                <a:srgbClr val="C00000"/>
              </a:solidFill>
            </a:endParaRP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2785BC4B-C41D-8FF5-1A29-C2308C6906A5}"/>
              </a:ext>
            </a:extLst>
          </p:cNvPr>
          <p:cNvSpPr txBox="1"/>
          <p:nvPr/>
        </p:nvSpPr>
        <p:spPr>
          <a:xfrm>
            <a:off x="8262789" y="5973885"/>
            <a:ext cx="685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2800" b="1" dirty="0">
                <a:solidFill>
                  <a:srgbClr val="C00000"/>
                </a:solidFill>
              </a:rPr>
              <a:t>6</a:t>
            </a:r>
            <a:endParaRPr lang="fr-FR" sz="2800" b="1" dirty="0">
              <a:solidFill>
                <a:srgbClr val="C00000"/>
              </a:solidFill>
            </a:endParaRP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219E4103-4C30-7BE6-F69B-811252EC0EC3}"/>
              </a:ext>
            </a:extLst>
          </p:cNvPr>
          <p:cNvSpPr txBox="1"/>
          <p:nvPr/>
        </p:nvSpPr>
        <p:spPr>
          <a:xfrm>
            <a:off x="8272709" y="6765714"/>
            <a:ext cx="685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2800" b="1" dirty="0">
                <a:solidFill>
                  <a:srgbClr val="C00000"/>
                </a:solidFill>
              </a:rPr>
              <a:t>9</a:t>
            </a:r>
            <a:endParaRPr lang="fr-FR" sz="2800" b="1" dirty="0">
              <a:solidFill>
                <a:srgbClr val="C00000"/>
              </a:solidFill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21B78A09-4BD4-3C30-AB8C-F88DC1B7A57D}"/>
              </a:ext>
            </a:extLst>
          </p:cNvPr>
          <p:cNvSpPr txBox="1"/>
          <p:nvPr/>
        </p:nvSpPr>
        <p:spPr>
          <a:xfrm>
            <a:off x="10080024" y="5234312"/>
            <a:ext cx="685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2800" b="1" dirty="0">
                <a:solidFill>
                  <a:srgbClr val="C00000"/>
                </a:solidFill>
              </a:rPr>
              <a:t>12</a:t>
            </a:r>
            <a:endParaRPr lang="fr-FR" sz="2800" b="1" dirty="0">
              <a:solidFill>
                <a:srgbClr val="C00000"/>
              </a:solidFill>
            </a:endParaRP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708A2772-714F-4A8C-787D-01FECDDD509D}"/>
              </a:ext>
            </a:extLst>
          </p:cNvPr>
          <p:cNvSpPr txBox="1"/>
          <p:nvPr/>
        </p:nvSpPr>
        <p:spPr>
          <a:xfrm>
            <a:off x="10080024" y="5950057"/>
            <a:ext cx="685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2800" b="1" dirty="0">
                <a:solidFill>
                  <a:srgbClr val="C00000"/>
                </a:solidFill>
              </a:rPr>
              <a:t>15</a:t>
            </a:r>
            <a:endParaRPr lang="fr-FR" sz="2800" b="1" dirty="0">
              <a:solidFill>
                <a:srgbClr val="C00000"/>
              </a:solidFill>
            </a:endParaRPr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222E2180-8DE2-B8A7-63C2-369C15D720CB}"/>
              </a:ext>
            </a:extLst>
          </p:cNvPr>
          <p:cNvSpPr txBox="1"/>
          <p:nvPr/>
        </p:nvSpPr>
        <p:spPr>
          <a:xfrm>
            <a:off x="10082733" y="6737241"/>
            <a:ext cx="685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2800" b="1" dirty="0">
                <a:solidFill>
                  <a:srgbClr val="C00000"/>
                </a:solidFill>
              </a:rPr>
              <a:t>18</a:t>
            </a:r>
            <a:endParaRPr lang="fr-FR" sz="2800" b="1" dirty="0">
              <a:solidFill>
                <a:srgbClr val="C00000"/>
              </a:solidFill>
            </a:endParaRPr>
          </a:p>
        </p:txBody>
      </p:sp>
      <p:sp>
        <p:nvSpPr>
          <p:cNvPr id="24" name="ZoneTexte 23">
            <a:extLst>
              <a:ext uri="{FF2B5EF4-FFF2-40B4-BE49-F238E27FC236}">
                <a16:creationId xmlns:a16="http://schemas.microsoft.com/office/drawing/2014/main" id="{7365498F-F6B3-01A1-AF03-0E491D34EF87}"/>
              </a:ext>
            </a:extLst>
          </p:cNvPr>
          <p:cNvSpPr txBox="1"/>
          <p:nvPr/>
        </p:nvSpPr>
        <p:spPr>
          <a:xfrm>
            <a:off x="11956103" y="5222556"/>
            <a:ext cx="685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2800" b="1" dirty="0">
                <a:solidFill>
                  <a:srgbClr val="C00000"/>
                </a:solidFill>
              </a:rPr>
              <a:t>21</a:t>
            </a:r>
            <a:endParaRPr lang="fr-FR" sz="2800" b="1" dirty="0">
              <a:solidFill>
                <a:srgbClr val="C00000"/>
              </a:solidFill>
            </a:endParaRPr>
          </a:p>
        </p:txBody>
      </p:sp>
      <p:sp>
        <p:nvSpPr>
          <p:cNvPr id="25" name="ZoneTexte 24">
            <a:extLst>
              <a:ext uri="{FF2B5EF4-FFF2-40B4-BE49-F238E27FC236}">
                <a16:creationId xmlns:a16="http://schemas.microsoft.com/office/drawing/2014/main" id="{CB55F885-B0D7-2443-6DD5-C2F2092296FB}"/>
              </a:ext>
            </a:extLst>
          </p:cNvPr>
          <p:cNvSpPr txBox="1"/>
          <p:nvPr/>
        </p:nvSpPr>
        <p:spPr>
          <a:xfrm>
            <a:off x="11956103" y="6021496"/>
            <a:ext cx="685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2800" b="1" dirty="0">
                <a:solidFill>
                  <a:srgbClr val="C00000"/>
                </a:solidFill>
              </a:rPr>
              <a:t>24</a:t>
            </a:r>
            <a:endParaRPr lang="fr-FR" sz="2800" b="1" dirty="0">
              <a:solidFill>
                <a:srgbClr val="C00000"/>
              </a:solidFill>
            </a:endParaRPr>
          </a:p>
        </p:txBody>
      </p:sp>
      <p:sp>
        <p:nvSpPr>
          <p:cNvPr id="26" name="ZoneTexte 25">
            <a:extLst>
              <a:ext uri="{FF2B5EF4-FFF2-40B4-BE49-F238E27FC236}">
                <a16:creationId xmlns:a16="http://schemas.microsoft.com/office/drawing/2014/main" id="{02AE28BB-47C4-71D4-7382-EAFAA543D1E9}"/>
              </a:ext>
            </a:extLst>
          </p:cNvPr>
          <p:cNvSpPr txBox="1"/>
          <p:nvPr/>
        </p:nvSpPr>
        <p:spPr>
          <a:xfrm>
            <a:off x="12067113" y="6765714"/>
            <a:ext cx="685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2800" b="1" dirty="0">
                <a:solidFill>
                  <a:srgbClr val="C00000"/>
                </a:solidFill>
              </a:rPr>
              <a:t>27</a:t>
            </a:r>
            <a:endParaRPr lang="fr-FR" sz="28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73154571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B11B798-EBEF-CC9C-012E-F17458DD73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F93FA6C-93A2-F203-ABDC-07A67CA1B62F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803D5A15-EDBC-A813-8AD9-5821661B1830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10A31BA2-EB90-DFEA-77C1-D72456DEEFAA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657D8AEB-28DA-3A0F-B9B1-35798FEE4F2C}"/>
              </a:ext>
            </a:extLst>
          </p:cNvPr>
          <p:cNvSpPr txBox="1"/>
          <p:nvPr/>
        </p:nvSpPr>
        <p:spPr>
          <a:xfrm>
            <a:off x="820342" y="976263"/>
            <a:ext cx="11695475" cy="888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انجزوا التمرين رقم 2 الصفحة 36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يقترح الأستاذ نشاط في قراءة وكتابة  الأعداد من 0 إلى 9999 للمتعلمين المتقدمين.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CE0F4225-E164-6F2D-0E4A-867FF04F6D33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568F8A23-A8DA-859E-D84A-3EBCA143DBC1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4" name="Image 3" descr="Une image contenant texte, capture d’écran, Police, nombre&#10;&#10;Le contenu généré par l’IA peut être incorrect.">
            <a:extLst>
              <a:ext uri="{FF2B5EF4-FFF2-40B4-BE49-F238E27FC236}">
                <a16:creationId xmlns:a16="http://schemas.microsoft.com/office/drawing/2014/main" id="{1DD030B9-2042-97A6-7746-D6CE95F554F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285" t="24702" r="2285" b="45350"/>
          <a:stretch>
            <a:fillRect/>
          </a:stretch>
        </p:blipFill>
        <p:spPr>
          <a:xfrm>
            <a:off x="458861" y="3616177"/>
            <a:ext cx="12418435" cy="45268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3394665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77F3B10-71B8-5E4F-930F-79D1F97083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1FEAA8CC-9EAA-3045-0EC7-71386138DF39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329E6AB3-E7B9-5CAD-8E96-366618E59141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CF93821E-F248-7FA7-F8F9-AC9DEB951CAA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4C3AFBE6-0277-4E22-530E-CB18AEEE394D}"/>
              </a:ext>
            </a:extLst>
          </p:cNvPr>
          <p:cNvSpPr txBox="1"/>
          <p:nvPr/>
        </p:nvSpPr>
        <p:spPr>
          <a:xfrm>
            <a:off x="4724400" y="976263"/>
            <a:ext cx="779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التصحيح.</a:t>
            </a:r>
            <a:endParaRPr lang="ar-SA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BE0F0954-A599-7CA3-0140-C7AF3CF47886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EAB23D18-8D18-DF95-E691-FD3006A9F834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grpSp>
        <p:nvGrpSpPr>
          <p:cNvPr id="29" name="Groupe 28">
            <a:extLst>
              <a:ext uri="{FF2B5EF4-FFF2-40B4-BE49-F238E27FC236}">
                <a16:creationId xmlns:a16="http://schemas.microsoft.com/office/drawing/2014/main" id="{0386DBFA-95CC-0825-CA03-1B68F1B1FF83}"/>
              </a:ext>
            </a:extLst>
          </p:cNvPr>
          <p:cNvGrpSpPr/>
          <p:nvPr/>
        </p:nvGrpSpPr>
        <p:grpSpPr>
          <a:xfrm>
            <a:off x="533400" y="3384073"/>
            <a:ext cx="12418435" cy="4526867"/>
            <a:chOff x="533400" y="3384073"/>
            <a:chExt cx="12418435" cy="4526867"/>
          </a:xfrm>
        </p:grpSpPr>
        <p:pic>
          <p:nvPicPr>
            <p:cNvPr id="5" name="Image 4" descr="Une image contenant texte, capture d’écran, Police, nombre&#10;&#10;Le contenu généré par l’IA peut être incorrect.">
              <a:extLst>
                <a:ext uri="{FF2B5EF4-FFF2-40B4-BE49-F238E27FC236}">
                  <a16:creationId xmlns:a16="http://schemas.microsoft.com/office/drawing/2014/main" id="{C7887822-AC5E-6971-47A3-FC8613DFF72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2285" t="24702" r="2285" b="45350"/>
            <a:stretch>
              <a:fillRect/>
            </a:stretch>
          </p:blipFill>
          <p:spPr>
            <a:xfrm>
              <a:off x="533400" y="3384073"/>
              <a:ext cx="12418435" cy="4526867"/>
            </a:xfrm>
            <a:prstGeom prst="rect">
              <a:avLst/>
            </a:prstGeom>
          </p:spPr>
        </p:pic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86B16699-E5B7-1023-305D-DB81295B2E2D}"/>
                </a:ext>
              </a:extLst>
            </p:cNvPr>
            <p:cNvSpPr/>
            <p:nvPr/>
          </p:nvSpPr>
          <p:spPr>
            <a:xfrm>
              <a:off x="1828800" y="4762500"/>
              <a:ext cx="3886200" cy="533400"/>
            </a:xfrm>
            <a:prstGeom prst="roundRect">
              <a:avLst/>
            </a:prstGeom>
            <a:solidFill>
              <a:schemeClr val="accent2">
                <a:alpha val="50000"/>
              </a:schemeClr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algn="ctr" defTabSz="914400" rtl="1" eaLnBrk="1" latinLnBrk="0" hangingPunct="1"/>
              <a:endParaRPr lang="fr-FR"/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7F651A98-78AB-D5AC-C0D8-7926477A9973}"/>
                </a:ext>
              </a:extLst>
            </p:cNvPr>
            <p:cNvSpPr/>
            <p:nvPr/>
          </p:nvSpPr>
          <p:spPr>
            <a:xfrm>
              <a:off x="9067800" y="5829300"/>
              <a:ext cx="3352798" cy="533400"/>
            </a:xfrm>
            <a:prstGeom prst="roundRect">
              <a:avLst/>
            </a:prstGeom>
            <a:solidFill>
              <a:schemeClr val="accent2">
                <a:alpha val="50000"/>
              </a:schemeClr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algn="ctr" defTabSz="914400" rtl="1" eaLnBrk="1" latinLnBrk="0" hangingPunct="1"/>
              <a:endParaRPr lang="fr-FR"/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C9E311CE-066B-AD6D-375C-183F1FA5FEC8}"/>
                </a:ext>
              </a:extLst>
            </p:cNvPr>
            <p:cNvSpPr/>
            <p:nvPr/>
          </p:nvSpPr>
          <p:spPr>
            <a:xfrm>
              <a:off x="5867400" y="6896100"/>
              <a:ext cx="3048000" cy="533400"/>
            </a:xfrm>
            <a:prstGeom prst="roundRect">
              <a:avLst/>
            </a:prstGeom>
            <a:solidFill>
              <a:schemeClr val="accent2">
                <a:alpha val="50000"/>
              </a:schemeClr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algn="ctr" defTabSz="914400" rtl="1" eaLnBrk="1" latinLnBrk="0" hangingPunct="1"/>
              <a:endParaRPr lang="fr-FR" dirty="0"/>
            </a:p>
          </p:txBody>
        </p:sp>
        <p:sp>
          <p:nvSpPr>
            <p:cNvPr id="12" name="Rectangle : coins arrondis 11">
              <a:extLst>
                <a:ext uri="{FF2B5EF4-FFF2-40B4-BE49-F238E27FC236}">
                  <a16:creationId xmlns:a16="http://schemas.microsoft.com/office/drawing/2014/main" id="{0F755941-F1A0-697D-205B-805C77B3A025}"/>
                </a:ext>
              </a:extLst>
            </p:cNvPr>
            <p:cNvSpPr/>
            <p:nvPr/>
          </p:nvSpPr>
          <p:spPr>
            <a:xfrm>
              <a:off x="1828799" y="6896100"/>
              <a:ext cx="3886200" cy="533400"/>
            </a:xfrm>
            <a:prstGeom prst="roundRect">
              <a:avLst/>
            </a:prstGeom>
            <a:solidFill>
              <a:schemeClr val="accent1">
                <a:alpha val="50000"/>
              </a:schemeClr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algn="ctr" defTabSz="914400" rtl="1" eaLnBrk="1" latinLnBrk="0" hangingPunct="1"/>
              <a:endParaRPr lang="fr-FR" dirty="0"/>
            </a:p>
          </p:txBody>
        </p:sp>
        <p:sp>
          <p:nvSpPr>
            <p:cNvPr id="26" name="Rectangle : coins arrondis 25">
              <a:extLst>
                <a:ext uri="{FF2B5EF4-FFF2-40B4-BE49-F238E27FC236}">
                  <a16:creationId xmlns:a16="http://schemas.microsoft.com/office/drawing/2014/main" id="{A291C109-4EB9-56FB-1E7F-80FF48DB3093}"/>
                </a:ext>
              </a:extLst>
            </p:cNvPr>
            <p:cNvSpPr/>
            <p:nvPr/>
          </p:nvSpPr>
          <p:spPr>
            <a:xfrm>
              <a:off x="5943600" y="5829300"/>
              <a:ext cx="2971800" cy="556260"/>
            </a:xfrm>
            <a:prstGeom prst="roundRect">
              <a:avLst/>
            </a:prstGeom>
            <a:solidFill>
              <a:schemeClr val="accent1">
                <a:alpha val="50000"/>
              </a:schemeClr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algn="ctr" defTabSz="914400" rtl="1" eaLnBrk="1" latinLnBrk="0" hangingPunct="1"/>
              <a:endParaRPr lang="fr-FR" dirty="0"/>
            </a:p>
          </p:txBody>
        </p:sp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A9E5A794-0D8C-B0F2-DD85-1C7CAB58901C}"/>
                </a:ext>
              </a:extLst>
            </p:cNvPr>
            <p:cNvSpPr/>
            <p:nvPr/>
          </p:nvSpPr>
          <p:spPr>
            <a:xfrm>
              <a:off x="9067800" y="4762500"/>
              <a:ext cx="3352799" cy="533400"/>
            </a:xfrm>
            <a:prstGeom prst="roundRect">
              <a:avLst/>
            </a:prstGeom>
            <a:solidFill>
              <a:schemeClr val="accent1">
                <a:alpha val="50000"/>
              </a:schemeClr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algn="ctr" defTabSz="914400" rtl="1" eaLnBrk="1" latinLnBrk="0" hangingPunct="1"/>
              <a:endParaRPr lang="fr-FR" dirty="0"/>
            </a:p>
          </p:txBody>
        </p:sp>
      </p:grpSp>
    </p:spTree>
    <p:extLst>
      <p:ext uri="{BB962C8B-B14F-4D97-AF65-F5344CB8AC3E}">
        <p14:creationId xmlns:p14="http://schemas.microsoft.com/office/powerpoint/2010/main" val="4095959077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2E0D25-B395-8DBD-4D14-4B5DCEB88D4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C81A0A5D-2BB5-C5F5-ABD7-FAF107D28BBE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1E386776-017A-8F13-DC09-55F273EC2ADC}"/>
              </a:ext>
            </a:extLst>
          </p:cNvPr>
          <p:cNvSpPr/>
          <p:nvPr/>
        </p:nvSpPr>
        <p:spPr>
          <a:xfrm>
            <a:off x="275852" y="2464869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1BA9967-6259-7C64-C2E4-8B38C5A20CEA}"/>
              </a:ext>
            </a:extLst>
          </p:cNvPr>
          <p:cNvSpPr/>
          <p:nvPr/>
        </p:nvSpPr>
        <p:spPr>
          <a:xfrm>
            <a:off x="-1" y="640872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14A029FF-C3DF-B214-3A01-6B82500F6C93}"/>
              </a:ext>
            </a:extLst>
          </p:cNvPr>
          <p:cNvSpPr txBox="1"/>
          <p:nvPr/>
        </p:nvSpPr>
        <p:spPr>
          <a:xfrm>
            <a:off x="1371600" y="976263"/>
            <a:ext cx="111442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يطلب الأستاذ من المتعلمين البحث عن حل المسألة الأولى.</a:t>
            </a:r>
            <a:endParaRPr lang="ar-SA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C7FF2ACA-AE30-261B-8C2D-CD66653395CE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1B272DEB-D38E-E761-64BF-AFB22AB6B88C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4" name="Image 3" descr="Une image contenant texte, capture d’écran, Police, nombre&#10;&#10;Le contenu généré par l’IA peut être incorrect.">
            <a:extLst>
              <a:ext uri="{FF2B5EF4-FFF2-40B4-BE49-F238E27FC236}">
                <a16:creationId xmlns:a16="http://schemas.microsoft.com/office/drawing/2014/main" id="{DE5E3CEF-D7A7-D241-B97C-2698E4B6422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220" t="56450" r="2220" b="-3236"/>
          <a:stretch>
            <a:fillRect/>
          </a:stretch>
        </p:blipFill>
        <p:spPr>
          <a:xfrm>
            <a:off x="1248298" y="2824024"/>
            <a:ext cx="11390820" cy="6486713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B228A274-ED8B-9414-80A2-F608DD6A21A4}"/>
              </a:ext>
            </a:extLst>
          </p:cNvPr>
          <p:cNvSpPr/>
          <p:nvPr/>
        </p:nvSpPr>
        <p:spPr>
          <a:xfrm>
            <a:off x="7238999" y="3634565"/>
            <a:ext cx="5400119" cy="5395135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grpSp>
        <p:nvGrpSpPr>
          <p:cNvPr id="5" name="Groupe 4">
            <a:extLst>
              <a:ext uri="{FF2B5EF4-FFF2-40B4-BE49-F238E27FC236}">
                <a16:creationId xmlns:a16="http://schemas.microsoft.com/office/drawing/2014/main" id="{2F94AFE2-1535-9277-EDB0-FB525ADEDA0F}"/>
              </a:ext>
            </a:extLst>
          </p:cNvPr>
          <p:cNvGrpSpPr/>
          <p:nvPr/>
        </p:nvGrpSpPr>
        <p:grpSpPr>
          <a:xfrm>
            <a:off x="3657600" y="5563481"/>
            <a:ext cx="7391399" cy="4099104"/>
            <a:chOff x="5142970" y="6297391"/>
            <a:chExt cx="7028933" cy="3613775"/>
          </a:xfrm>
        </p:grpSpPr>
        <p:pic>
          <p:nvPicPr>
            <p:cNvPr id="7" name="Image 6" descr="Une image contenant habits, personne, dessin humoristique, Visage humain&#10;&#10;Le contenu généré par l’IA peut être incorrect.">
              <a:extLst>
                <a:ext uri="{FF2B5EF4-FFF2-40B4-BE49-F238E27FC236}">
                  <a16:creationId xmlns:a16="http://schemas.microsoft.com/office/drawing/2014/main" id="{2EB4C77B-6FA3-72DF-2806-0303748E2BD8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142970" y="6507566"/>
              <a:ext cx="3715705" cy="3403600"/>
            </a:xfrm>
            <a:prstGeom prst="rect">
              <a:avLst/>
            </a:prstGeom>
          </p:spPr>
        </p:pic>
        <p:pic>
          <p:nvPicPr>
            <p:cNvPr id="9" name="Picture 2" descr="dibujos animados dibujo de varita mágica 28211051 PNG">
              <a:extLst>
                <a:ext uri="{FF2B5EF4-FFF2-40B4-BE49-F238E27FC236}">
                  <a16:creationId xmlns:a16="http://schemas.microsoft.com/office/drawing/2014/main" id="{500D56F5-276D-84D1-EF82-E0CB4CE2A48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1148193">
              <a:off x="7349555" y="6297391"/>
              <a:ext cx="1682016" cy="168201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" name="Image 9" descr="Une image contenant logo, symbole, conception&#10;&#10;Le contenu généré par l’IA peut être incorrect.">
              <a:extLst>
                <a:ext uri="{FF2B5EF4-FFF2-40B4-BE49-F238E27FC236}">
                  <a16:creationId xmlns:a16="http://schemas.microsoft.com/office/drawing/2014/main" id="{CA6C6A5C-4506-611B-778F-3DA8D324F7BB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5400000">
              <a:off x="7781750" y="5047813"/>
              <a:ext cx="3090189" cy="5690117"/>
            </a:xfrm>
            <a:prstGeom prst="rect">
              <a:avLst/>
            </a:prstGeom>
          </p:spPr>
        </p:pic>
        <p:sp>
          <p:nvSpPr>
            <p:cNvPr id="11" name="ZoneTexte 10">
              <a:extLst>
                <a:ext uri="{FF2B5EF4-FFF2-40B4-BE49-F238E27FC236}">
                  <a16:creationId xmlns:a16="http://schemas.microsoft.com/office/drawing/2014/main" id="{00FEC267-8516-6475-7009-83BD8C934158}"/>
                </a:ext>
              </a:extLst>
            </p:cNvPr>
            <p:cNvSpPr txBox="1"/>
            <p:nvPr/>
          </p:nvSpPr>
          <p:spPr>
            <a:xfrm rot="49032">
              <a:off x="7401159" y="7286502"/>
              <a:ext cx="4409174" cy="122101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514350" indent="-514350" algn="r" defTabSz="914400" rtl="1" eaLnBrk="1" latinLnBrk="0" hangingPunct="1">
                <a:buFont typeface="+mj-lt"/>
                <a:buAutoNum type="arabicPeriod"/>
              </a:pPr>
              <a:r>
                <a:rPr lang="ar-SA" sz="2800" b="1" dirty="0">
                  <a:solidFill>
                    <a:srgbClr val="C0000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انجزوا المسألة ؛</a:t>
              </a:r>
            </a:p>
            <a:p>
              <a:pPr marL="514350" indent="-514350" algn="r" rtl="1">
                <a:buFont typeface="+mj-lt"/>
                <a:buAutoNum type="arabicPeriod"/>
              </a:pPr>
              <a:r>
                <a:rPr lang="ar-SA" sz="2800" b="1" dirty="0">
                  <a:solidFill>
                    <a:srgbClr val="C0000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استعينوا بخطوات الأسئلة الأربعة للحل.</a:t>
              </a:r>
            </a:p>
            <a:p>
              <a:pPr marL="514350" indent="-514350" algn="r" defTabSz="914400" rtl="1" eaLnBrk="1" latinLnBrk="0" hangingPunct="1">
                <a:buFont typeface="+mj-lt"/>
                <a:buAutoNum type="arabicPeriod"/>
              </a:pPr>
              <a:r>
                <a:rPr lang="ar-SA" sz="2800" b="1" dirty="0">
                  <a:solidFill>
                    <a:srgbClr val="C0000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دونوا خطوات الحل على دفاتر البحث؛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576027960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1D79B4E-BB8C-B733-9908-2020077B1BD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80C7D85D-B185-6F40-1939-40A59CB36F79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0C1AC9C8-4662-17EE-20EA-A3507F24EAAD}"/>
              </a:ext>
            </a:extLst>
          </p:cNvPr>
          <p:cNvSpPr/>
          <p:nvPr/>
        </p:nvSpPr>
        <p:spPr>
          <a:xfrm>
            <a:off x="275852" y="2464869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84579732-ECE7-2C3E-8F82-2E08F1D3EA56}"/>
              </a:ext>
            </a:extLst>
          </p:cNvPr>
          <p:cNvSpPr/>
          <p:nvPr/>
        </p:nvSpPr>
        <p:spPr>
          <a:xfrm>
            <a:off x="-1" y="640872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EBBF87EE-C1C9-D4A2-5DBB-91E0ECEED178}"/>
              </a:ext>
            </a:extLst>
          </p:cNvPr>
          <p:cNvSpPr txBox="1"/>
          <p:nvPr/>
        </p:nvSpPr>
        <p:spPr>
          <a:xfrm>
            <a:off x="1371600" y="976263"/>
            <a:ext cx="111442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يطلب الأستاذ من المتعلمين البحث عن حل المسألة الثانية </a:t>
            </a:r>
            <a:r>
              <a:rPr lang="ar-SA" sz="320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في المنازل.</a:t>
            </a:r>
            <a:endParaRPr lang="ar-SA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EBE349B9-A89E-6241-EDD1-A6D6BF4D8E10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D868D546-2EAD-DE32-6264-E80904054D2D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4" name="Image 3" descr="Une image contenant texte, capture d’écran, Police, nombre&#10;&#10;Le contenu généré par l’IA peut être incorrect.">
            <a:extLst>
              <a:ext uri="{FF2B5EF4-FFF2-40B4-BE49-F238E27FC236}">
                <a16:creationId xmlns:a16="http://schemas.microsoft.com/office/drawing/2014/main" id="{5F4E4488-9B0A-8FFB-DD0B-A16CD1C2CCC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220" t="56450" r="2220" b="-3236"/>
          <a:stretch>
            <a:fillRect/>
          </a:stretch>
        </p:blipFill>
        <p:spPr>
          <a:xfrm>
            <a:off x="1248298" y="2824024"/>
            <a:ext cx="11390820" cy="6486713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447586E3-B972-9F22-F620-C195F666EE9C}"/>
              </a:ext>
            </a:extLst>
          </p:cNvPr>
          <p:cNvSpPr/>
          <p:nvPr/>
        </p:nvSpPr>
        <p:spPr>
          <a:xfrm>
            <a:off x="1879174" y="3682537"/>
            <a:ext cx="5400119" cy="5395135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grpSp>
        <p:nvGrpSpPr>
          <p:cNvPr id="5" name="Groupe 4">
            <a:extLst>
              <a:ext uri="{FF2B5EF4-FFF2-40B4-BE49-F238E27FC236}">
                <a16:creationId xmlns:a16="http://schemas.microsoft.com/office/drawing/2014/main" id="{FD48FB64-7885-CC1E-5648-8917219CC8C8}"/>
              </a:ext>
            </a:extLst>
          </p:cNvPr>
          <p:cNvGrpSpPr/>
          <p:nvPr/>
        </p:nvGrpSpPr>
        <p:grpSpPr>
          <a:xfrm>
            <a:off x="0" y="5772579"/>
            <a:ext cx="7391399" cy="4099104"/>
            <a:chOff x="5142970" y="6297391"/>
            <a:chExt cx="7028933" cy="3613775"/>
          </a:xfrm>
        </p:grpSpPr>
        <p:pic>
          <p:nvPicPr>
            <p:cNvPr id="7" name="Image 6" descr="Une image contenant habits, personne, dessin humoristique, Visage humain&#10;&#10;Le contenu généré par l’IA peut être incorrect.">
              <a:extLst>
                <a:ext uri="{FF2B5EF4-FFF2-40B4-BE49-F238E27FC236}">
                  <a16:creationId xmlns:a16="http://schemas.microsoft.com/office/drawing/2014/main" id="{2EBA086B-BD29-0347-56C0-3B579CED90A1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142970" y="6507566"/>
              <a:ext cx="3715705" cy="3403600"/>
            </a:xfrm>
            <a:prstGeom prst="rect">
              <a:avLst/>
            </a:prstGeom>
          </p:spPr>
        </p:pic>
        <p:pic>
          <p:nvPicPr>
            <p:cNvPr id="9" name="Picture 2" descr="dibujos animados dibujo de varita mágica 28211051 PNG">
              <a:extLst>
                <a:ext uri="{FF2B5EF4-FFF2-40B4-BE49-F238E27FC236}">
                  <a16:creationId xmlns:a16="http://schemas.microsoft.com/office/drawing/2014/main" id="{4349FD94-D7CA-224A-0B80-CBB5A2F6277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1148193">
              <a:off x="7349555" y="6297391"/>
              <a:ext cx="1682016" cy="168201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" name="Image 9" descr="Une image contenant logo, symbole, conception&#10;&#10;Le contenu généré par l’IA peut être incorrect.">
              <a:extLst>
                <a:ext uri="{FF2B5EF4-FFF2-40B4-BE49-F238E27FC236}">
                  <a16:creationId xmlns:a16="http://schemas.microsoft.com/office/drawing/2014/main" id="{310DE7A9-9B48-EAAB-50D9-87E55BAD2B44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5400000">
              <a:off x="7781750" y="5047813"/>
              <a:ext cx="3090189" cy="5690117"/>
            </a:xfrm>
            <a:prstGeom prst="rect">
              <a:avLst/>
            </a:prstGeom>
          </p:spPr>
        </p:pic>
        <p:sp>
          <p:nvSpPr>
            <p:cNvPr id="11" name="ZoneTexte 10">
              <a:extLst>
                <a:ext uri="{FF2B5EF4-FFF2-40B4-BE49-F238E27FC236}">
                  <a16:creationId xmlns:a16="http://schemas.microsoft.com/office/drawing/2014/main" id="{3011E01A-E9DF-6FDF-F869-A41F62D7D204}"/>
                </a:ext>
              </a:extLst>
            </p:cNvPr>
            <p:cNvSpPr txBox="1"/>
            <p:nvPr/>
          </p:nvSpPr>
          <p:spPr>
            <a:xfrm rot="49032">
              <a:off x="7401159" y="7286502"/>
              <a:ext cx="4409174" cy="122101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514350" indent="-514350" algn="r" defTabSz="914400" rtl="1" eaLnBrk="1" latinLnBrk="0" hangingPunct="1">
                <a:buFont typeface="+mj-lt"/>
                <a:buAutoNum type="arabicPeriod"/>
              </a:pPr>
              <a:r>
                <a:rPr lang="ar-SA" sz="2800" b="1" dirty="0">
                  <a:solidFill>
                    <a:srgbClr val="C0000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انجزوا المسألة في المنزل ؛</a:t>
              </a:r>
            </a:p>
            <a:p>
              <a:pPr marL="514350" indent="-514350" algn="r" rtl="1">
                <a:buFont typeface="+mj-lt"/>
                <a:buAutoNum type="arabicPeriod"/>
              </a:pPr>
              <a:r>
                <a:rPr lang="ar-SA" sz="2800" b="1" dirty="0">
                  <a:solidFill>
                    <a:srgbClr val="C0000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استعينوا بخطوات الأسئلة الأربعة للحل.</a:t>
              </a:r>
            </a:p>
            <a:p>
              <a:pPr marL="514350" indent="-514350" algn="r" defTabSz="914400" rtl="1" eaLnBrk="1" latinLnBrk="0" hangingPunct="1">
                <a:buFont typeface="+mj-lt"/>
                <a:buAutoNum type="arabicPeriod"/>
              </a:pPr>
              <a:r>
                <a:rPr lang="ar-SA" sz="2800" b="1" dirty="0">
                  <a:solidFill>
                    <a:srgbClr val="C0000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دونوا خطوات الحل على دفاتر البحث؛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765918414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0D3766-B66F-AD9A-5982-78FC7AE56B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BE2AC35F-F345-1062-5C2D-FDBB3F54EA3C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47B32BC9-3E23-9FD3-FE82-DDCA22010EC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91592" y="8122920"/>
            <a:ext cx="2286000" cy="2286000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8438497B-B8C9-9F3B-904B-3AB7C837321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63400" y="8445500"/>
            <a:ext cx="2032000" cy="2032000"/>
          </a:xfrm>
          <a:prstGeom prst="rect">
            <a:avLst/>
          </a:prstGeom>
        </p:spPr>
      </p:pic>
      <p:sp>
        <p:nvSpPr>
          <p:cNvPr id="7" name="Ellipse 6">
            <a:extLst>
              <a:ext uri="{FF2B5EF4-FFF2-40B4-BE49-F238E27FC236}">
                <a16:creationId xmlns:a16="http://schemas.microsoft.com/office/drawing/2014/main" id="{CC1B0FAE-668B-CDA7-20D2-3CDD334D8A1A}"/>
              </a:ext>
            </a:extLst>
          </p:cNvPr>
          <p:cNvSpPr/>
          <p:nvPr/>
        </p:nvSpPr>
        <p:spPr>
          <a:xfrm>
            <a:off x="2397252" y="1409700"/>
            <a:ext cx="8346948" cy="7965948"/>
          </a:xfrm>
          <a:prstGeom prst="ellipse">
            <a:avLst/>
          </a:prstGeom>
          <a:solidFill>
            <a:srgbClr val="D6E9EA">
              <a:alpha val="58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r>
              <a:rPr lang="ar-MA" sz="7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لعبة: رمي الكرة</a:t>
            </a:r>
          </a:p>
          <a:p>
            <a:pPr algn="ctr" defTabSz="685834"/>
            <a:r>
              <a:rPr lang="ar-MA" sz="44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التدرب على الضرب</a:t>
            </a:r>
          </a:p>
          <a:p>
            <a:pPr algn="ctr" defTabSz="685834">
              <a:lnSpc>
                <a:spcPts val="11099"/>
              </a:lnSpc>
            </a:pPr>
            <a:r>
              <a:rPr lang="ar-MA" sz="4400" b="1" dirty="0">
                <a:solidFill>
                  <a:srgbClr val="678793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5 دقائق</a:t>
            </a:r>
          </a:p>
        </p:txBody>
      </p:sp>
    </p:spTree>
    <p:extLst>
      <p:ext uri="{BB962C8B-B14F-4D97-AF65-F5344CB8AC3E}">
        <p14:creationId xmlns:p14="http://schemas.microsoft.com/office/powerpoint/2010/main" val="1454344006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DBB131-EA35-215A-EF0A-BC625E038D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A5839B71-69E0-694E-B3E9-8B10CE4FA6FB}"/>
              </a:ext>
            </a:extLst>
          </p:cNvPr>
          <p:cNvSpPr/>
          <p:nvPr/>
        </p:nvSpPr>
        <p:spPr>
          <a:xfrm>
            <a:off x="-1" y="2182636"/>
            <a:ext cx="13716001" cy="8104364"/>
          </a:xfrm>
          <a:prstGeom prst="rect">
            <a:avLst/>
          </a:prstGeom>
          <a:solidFill>
            <a:srgbClr val="4AC28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9CBABCC-703A-1F7F-9ECE-3B1353F55E0F}"/>
              </a:ext>
            </a:extLst>
          </p:cNvPr>
          <p:cNvSpPr/>
          <p:nvPr/>
        </p:nvSpPr>
        <p:spPr>
          <a:xfrm>
            <a:off x="275854" y="2476500"/>
            <a:ext cx="13164293" cy="74675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r>
              <a:rPr lang="ar-MA" sz="1350" dirty="0">
                <a:solidFill>
                  <a:prstClr val="white"/>
                </a:solidFill>
                <a:latin typeface="Dosis" pitchFamily="2" charset="0"/>
              </a:rPr>
              <a:t>ٍٍ</a:t>
            </a: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787366D-4593-DE07-FCC0-692DE29035DD}"/>
              </a:ext>
            </a:extLst>
          </p:cNvPr>
          <p:cNvSpPr/>
          <p:nvPr/>
        </p:nvSpPr>
        <p:spPr>
          <a:xfrm>
            <a:off x="-1" y="644347"/>
            <a:ext cx="13716001" cy="153829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61C7E756-0EFF-9D4E-F8C0-8B97C82A62C7}"/>
              </a:ext>
            </a:extLst>
          </p:cNvPr>
          <p:cNvSpPr txBox="1"/>
          <p:nvPr/>
        </p:nvSpPr>
        <p:spPr>
          <a:xfrm>
            <a:off x="152400" y="863027"/>
            <a:ext cx="12504004" cy="12734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سنلعب لعبة رمي الكرة.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التدرب على حساب فرق عددين</a:t>
            </a:r>
            <a:endParaRPr lang="ar-M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endParaRPr lang="ar-M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4272A2BE-853B-B0B7-C654-BA1D4D380784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8A2AF6E3-A8C6-D9CC-53C1-97C9B6301905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9624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514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AC283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kern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Image 4" descr="Une image contenant cercle, capture d’écran, Symétrie, art&#10;&#10;Le contenu généré par l’IA peut être incorrect.">
            <a:extLst>
              <a:ext uri="{FF2B5EF4-FFF2-40B4-BE49-F238E27FC236}">
                <a16:creationId xmlns:a16="http://schemas.microsoft.com/office/drawing/2014/main" id="{FD7A0706-1EAC-2B8E-0EC5-0BD77CFD869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286" t="6698" r="76453" b="64450"/>
          <a:stretch>
            <a:fillRect/>
          </a:stretch>
        </p:blipFill>
        <p:spPr>
          <a:xfrm>
            <a:off x="800640" y="943680"/>
            <a:ext cx="841924" cy="940272"/>
          </a:xfrm>
          <a:prstGeom prst="rect">
            <a:avLst/>
          </a:prstGeom>
        </p:spPr>
      </p:pic>
      <p:pic>
        <p:nvPicPr>
          <p:cNvPr id="22" name="Image 21" descr="Une image contenant dessin humoristique, Animation, jouet, Dessin animé&#10;&#10;Le contenu généré par l’IA peut être incorrect.">
            <a:extLst>
              <a:ext uri="{FF2B5EF4-FFF2-40B4-BE49-F238E27FC236}">
                <a16:creationId xmlns:a16="http://schemas.microsoft.com/office/drawing/2014/main" id="{ABA400F1-276C-CC2C-E93A-0F297384997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993" r="11609"/>
          <a:stretch>
            <a:fillRect/>
          </a:stretch>
        </p:blipFill>
        <p:spPr>
          <a:xfrm>
            <a:off x="800640" y="4152900"/>
            <a:ext cx="6251118" cy="4624745"/>
          </a:xfrm>
          <a:prstGeom prst="rect">
            <a:avLst/>
          </a:prstGeom>
        </p:spPr>
      </p:pic>
      <p:pic>
        <p:nvPicPr>
          <p:cNvPr id="11" name="Image 10" descr="Une image contenant sac, accessoire, texte&#10;&#10;Le contenu généré par l’IA peut être incorrect.">
            <a:extLst>
              <a:ext uri="{FF2B5EF4-FFF2-40B4-BE49-F238E27FC236}">
                <a16:creationId xmlns:a16="http://schemas.microsoft.com/office/drawing/2014/main" id="{C2995127-3E57-9313-02D8-A525FD6F61A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96200" y="2826984"/>
            <a:ext cx="5609045" cy="5950661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8AB42124-4DD8-38D5-AA5E-9A90B266DEE9}"/>
              </a:ext>
            </a:extLst>
          </p:cNvPr>
          <p:cNvSpPr txBox="1"/>
          <p:nvPr/>
        </p:nvSpPr>
        <p:spPr>
          <a:xfrm>
            <a:off x="8982853" y="4180668"/>
            <a:ext cx="3200399" cy="27699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rtl="1"/>
            <a:r>
              <a:rPr lang="ar-SA" sz="4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التدرب على حساب جداء عددين ( أقل من 10 ) باستخدام للعبة رمي الكرة.</a:t>
            </a:r>
            <a:endParaRPr lang="fr-FR" sz="4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endParaRPr lang="fr-FR" sz="1400" dirty="0"/>
          </a:p>
        </p:txBody>
      </p:sp>
    </p:spTree>
    <p:extLst>
      <p:ext uri="{BB962C8B-B14F-4D97-AF65-F5344CB8AC3E}">
        <p14:creationId xmlns:p14="http://schemas.microsoft.com/office/powerpoint/2010/main" val="2473778482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43E4548-31A5-A390-8A76-1624BF5C9E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7D03FEB9-2C30-40DA-0F26-625E271A381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04800" y="8343900"/>
            <a:ext cx="2052972" cy="2052972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FC596F85-3F00-93AC-2AD8-5E38797B01B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42800" y="8724900"/>
            <a:ext cx="1752599" cy="1752599"/>
          </a:xfrm>
          <a:prstGeom prst="rect">
            <a:avLst/>
          </a:prstGeom>
        </p:spPr>
      </p:pic>
      <p:sp>
        <p:nvSpPr>
          <p:cNvPr id="3" name="Ellipse 2">
            <a:extLst>
              <a:ext uri="{FF2B5EF4-FFF2-40B4-BE49-F238E27FC236}">
                <a16:creationId xmlns:a16="http://schemas.microsoft.com/office/drawing/2014/main" id="{7481D2C1-CC68-BDDC-0574-92C232D979C9}"/>
              </a:ext>
            </a:extLst>
          </p:cNvPr>
          <p:cNvSpPr/>
          <p:nvPr/>
        </p:nvSpPr>
        <p:spPr>
          <a:xfrm>
            <a:off x="2232986" y="419100"/>
            <a:ext cx="9448800" cy="9448800"/>
          </a:xfrm>
          <a:prstGeom prst="ellipse">
            <a:avLst/>
          </a:prstGeom>
          <a:solidFill>
            <a:srgbClr val="D6E9EA">
              <a:alpha val="58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>
              <a:lnSpc>
                <a:spcPts val="11099"/>
              </a:lnSpc>
            </a:pPr>
            <a:r>
              <a:rPr lang="ar-MA" sz="88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الواجبات المنزلية</a:t>
            </a:r>
          </a:p>
          <a:p>
            <a:pPr algn="ctr" defTabSz="685834">
              <a:lnSpc>
                <a:spcPts val="11099"/>
              </a:lnSpc>
            </a:pPr>
            <a:endParaRPr lang="ar-MA" sz="88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ar-MA" sz="88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ar-MA" sz="88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/>
            <a:r>
              <a:rPr lang="ar-MA" sz="32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ينجز المتعلمون ما تبقى من التمارين في منازلهم مع تذكيرهم بأن مراقبة الانجازات ستتم بداية الحصة الموالية</a:t>
            </a:r>
          </a:p>
        </p:txBody>
      </p:sp>
      <p:pic>
        <p:nvPicPr>
          <p:cNvPr id="7" name="Image 6" descr="Une image contenant Dessin d’enfant, garçon, dessin, personne&#10;&#10;Le contenu généré par l’IA peut être incorrect.">
            <a:extLst>
              <a:ext uri="{FF2B5EF4-FFF2-40B4-BE49-F238E27FC236}">
                <a16:creationId xmlns:a16="http://schemas.microsoft.com/office/drawing/2014/main" id="{DBFB967A-8E45-D606-6B30-C0282735A62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57600" y="3238500"/>
            <a:ext cx="6039223" cy="34134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219206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E6C91E-6E3A-D52E-1F03-C19E3B4BFF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142015D2-2296-74CF-2FA1-E34A848836A8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10" name="Groupe 9">
            <a:extLst>
              <a:ext uri="{FF2B5EF4-FFF2-40B4-BE49-F238E27FC236}">
                <a16:creationId xmlns:a16="http://schemas.microsoft.com/office/drawing/2014/main" id="{1024B0F4-1EC7-E692-DB54-432FDE02C3BB}"/>
              </a:ext>
            </a:extLst>
          </p:cNvPr>
          <p:cNvGrpSpPr/>
          <p:nvPr/>
        </p:nvGrpSpPr>
        <p:grpSpPr>
          <a:xfrm>
            <a:off x="434962" y="495300"/>
            <a:ext cx="12846076" cy="9372599"/>
            <a:chOff x="312517" y="227366"/>
            <a:chExt cx="8518967" cy="6196583"/>
          </a:xfrm>
        </p:grpSpPr>
        <p:sp>
          <p:nvSpPr>
            <p:cNvPr id="15" name="Rectangle : coins arrondis 14">
              <a:extLst>
                <a:ext uri="{FF2B5EF4-FFF2-40B4-BE49-F238E27FC236}">
                  <a16:creationId xmlns:a16="http://schemas.microsoft.com/office/drawing/2014/main" id="{B12F9257-5B17-70D1-8674-4A2D7FAA2077}"/>
                </a:ext>
              </a:extLst>
            </p:cNvPr>
            <p:cNvSpPr/>
            <p:nvPr/>
          </p:nvSpPr>
          <p:spPr>
            <a:xfrm>
              <a:off x="312517" y="636608"/>
              <a:ext cx="8518967" cy="5787341"/>
            </a:xfrm>
            <a:prstGeom prst="roundRect">
              <a:avLst>
                <a:gd name="adj" fmla="val 2439"/>
              </a:avLst>
            </a:prstGeom>
            <a:solidFill>
              <a:srgbClr val="F4FAFA"/>
            </a:solidFill>
            <a:ln w="28575">
              <a:solidFill>
                <a:srgbClr val="0056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800" dirty="0"/>
            </a:p>
          </p:txBody>
        </p:sp>
        <p:sp>
          <p:nvSpPr>
            <p:cNvPr id="22" name="Freeform 7">
              <a:extLst>
                <a:ext uri="{FF2B5EF4-FFF2-40B4-BE49-F238E27FC236}">
                  <a16:creationId xmlns:a16="http://schemas.microsoft.com/office/drawing/2014/main" id="{E7D99369-1583-4158-2C99-04EB4E785D5B}"/>
                </a:ext>
              </a:extLst>
            </p:cNvPr>
            <p:cNvSpPr/>
            <p:nvPr/>
          </p:nvSpPr>
          <p:spPr>
            <a:xfrm>
              <a:off x="625110" y="227366"/>
              <a:ext cx="384791" cy="562981"/>
            </a:xfrm>
            <a:custGeom>
              <a:avLst/>
              <a:gdLst/>
              <a:ahLst/>
              <a:cxnLst/>
              <a:rect l="l" t="t" r="r" b="b"/>
              <a:pathLst>
                <a:path w="1239167" h="1189600">
                  <a:moveTo>
                    <a:pt x="0" y="0"/>
                  </a:moveTo>
                  <a:lnTo>
                    <a:pt x="1239167" y="0"/>
                  </a:lnTo>
                  <a:lnTo>
                    <a:pt x="1239167" y="1189600"/>
                  </a:lnTo>
                  <a:lnTo>
                    <a:pt x="0" y="1189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fr-MA" sz="700" dirty="0">
                <a:latin typeface="Dosis" pitchFamily="2" charset="0"/>
              </a:endParaRPr>
            </a:p>
          </p:txBody>
        </p:sp>
        <p:sp>
          <p:nvSpPr>
            <p:cNvPr id="23" name="Rectangle : coins arrondis 22">
              <a:extLst>
                <a:ext uri="{FF2B5EF4-FFF2-40B4-BE49-F238E27FC236}">
                  <a16:creationId xmlns:a16="http://schemas.microsoft.com/office/drawing/2014/main" id="{E51DCABB-6B80-BED7-3412-AB40559436A4}"/>
                </a:ext>
              </a:extLst>
            </p:cNvPr>
            <p:cNvSpPr/>
            <p:nvPr/>
          </p:nvSpPr>
          <p:spPr>
            <a:xfrm flipH="1">
              <a:off x="2253541" y="368699"/>
              <a:ext cx="4636919" cy="532201"/>
            </a:xfrm>
            <a:prstGeom prst="roundRect">
              <a:avLst>
                <a:gd name="adj" fmla="val 50000"/>
              </a:avLst>
            </a:prstGeom>
            <a:solidFill>
              <a:srgbClr val="005664"/>
            </a:solidFill>
            <a:ln w="13658" cap="flat">
              <a:solidFill>
                <a:srgbClr val="005664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685834">
                <a:spcAft>
                  <a:spcPts val="900"/>
                </a:spcAft>
                <a:defRPr/>
              </a:pPr>
              <a:r>
                <a:rPr lang="ar-MA" sz="48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للأستاذ(ة)</a:t>
              </a:r>
              <a:endParaRPr lang="fr-FR" sz="3200" b="1" dirty="0">
                <a:solidFill>
                  <a:schemeClr val="bg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  <p:grpSp>
        <p:nvGrpSpPr>
          <p:cNvPr id="24" name="Groupe 23">
            <a:extLst>
              <a:ext uri="{FF2B5EF4-FFF2-40B4-BE49-F238E27FC236}">
                <a16:creationId xmlns:a16="http://schemas.microsoft.com/office/drawing/2014/main" id="{D8A7A227-D813-48C3-4C3D-4E29CE6E6523}"/>
              </a:ext>
            </a:extLst>
          </p:cNvPr>
          <p:cNvGrpSpPr/>
          <p:nvPr/>
        </p:nvGrpSpPr>
        <p:grpSpPr>
          <a:xfrm>
            <a:off x="1570073" y="3449791"/>
            <a:ext cx="10575851" cy="4082611"/>
            <a:chOff x="1306703" y="3086100"/>
            <a:chExt cx="11102594" cy="4285950"/>
          </a:xfrm>
        </p:grpSpPr>
        <p:grpSp>
          <p:nvGrpSpPr>
            <p:cNvPr id="25" name="Groupe 24">
              <a:extLst>
                <a:ext uri="{FF2B5EF4-FFF2-40B4-BE49-F238E27FC236}">
                  <a16:creationId xmlns:a16="http://schemas.microsoft.com/office/drawing/2014/main" id="{0F8144DC-9436-0891-C10C-C08B66F28666}"/>
                </a:ext>
              </a:extLst>
            </p:cNvPr>
            <p:cNvGrpSpPr/>
            <p:nvPr/>
          </p:nvGrpSpPr>
          <p:grpSpPr>
            <a:xfrm>
              <a:off x="1306703" y="3086100"/>
              <a:ext cx="11102594" cy="4285950"/>
              <a:chOff x="500199" y="3424087"/>
              <a:chExt cx="6326224" cy="3198818"/>
            </a:xfrm>
          </p:grpSpPr>
          <p:grpSp>
            <p:nvGrpSpPr>
              <p:cNvPr id="29" name="Groupe 28">
                <a:extLst>
                  <a:ext uri="{FF2B5EF4-FFF2-40B4-BE49-F238E27FC236}">
                    <a16:creationId xmlns:a16="http://schemas.microsoft.com/office/drawing/2014/main" id="{8E0A1F96-45CF-6A83-CDEA-F7EF3DE23980}"/>
                  </a:ext>
                </a:extLst>
              </p:cNvPr>
              <p:cNvGrpSpPr/>
              <p:nvPr/>
            </p:nvGrpSpPr>
            <p:grpSpPr>
              <a:xfrm>
                <a:off x="2712699" y="3424088"/>
                <a:ext cx="4113724" cy="3198817"/>
                <a:chOff x="3077908" y="3424088"/>
                <a:chExt cx="4113724" cy="3198817"/>
              </a:xfrm>
            </p:grpSpPr>
            <p:sp>
              <p:nvSpPr>
                <p:cNvPr id="33" name="Rectangle : coins arrondis 18 - 2">
                  <a:extLst>
                    <a:ext uri="{FF2B5EF4-FFF2-40B4-BE49-F238E27FC236}">
                      <a16:creationId xmlns:a16="http://schemas.microsoft.com/office/drawing/2014/main" id="{150C780B-9ED1-997E-E6D6-B40A4FE0C44E}"/>
                    </a:ext>
                  </a:extLst>
                </p:cNvPr>
                <p:cNvSpPr/>
                <p:nvPr/>
              </p:nvSpPr>
              <p:spPr>
                <a:xfrm flipH="1">
                  <a:off x="3077910" y="3424088"/>
                  <a:ext cx="1936143" cy="2603412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175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1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34" name="Rectangle : coins arrondis 18 - 2">
                  <a:extLst>
                    <a:ext uri="{FF2B5EF4-FFF2-40B4-BE49-F238E27FC236}">
                      <a16:creationId xmlns:a16="http://schemas.microsoft.com/office/drawing/2014/main" id="{AAFABAA0-4D9D-7A6B-156E-B1903F846F65}"/>
                    </a:ext>
                  </a:extLst>
                </p:cNvPr>
                <p:cNvSpPr/>
                <p:nvPr/>
              </p:nvSpPr>
              <p:spPr>
                <a:xfrm flipH="1">
                  <a:off x="3077908" y="6159031"/>
                  <a:ext cx="1936143" cy="463874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MA" sz="40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عدة المناولة</a:t>
                  </a:r>
                </a:p>
              </p:txBody>
            </p:sp>
            <p:sp>
              <p:nvSpPr>
                <p:cNvPr id="35" name="Rectangle : coins arrondis 18 - 2">
                  <a:extLst>
                    <a:ext uri="{FF2B5EF4-FFF2-40B4-BE49-F238E27FC236}">
                      <a16:creationId xmlns:a16="http://schemas.microsoft.com/office/drawing/2014/main" id="{3C730100-B4BB-3857-D8B8-641CD540FB5E}"/>
                    </a:ext>
                  </a:extLst>
                </p:cNvPr>
                <p:cNvSpPr/>
                <p:nvPr/>
              </p:nvSpPr>
              <p:spPr>
                <a:xfrm flipH="1">
                  <a:off x="5255489" y="3424088"/>
                  <a:ext cx="1936143" cy="2603412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175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1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36" name="Rectangle : coins arrondis 18 - 2">
                  <a:extLst>
                    <a:ext uri="{FF2B5EF4-FFF2-40B4-BE49-F238E27FC236}">
                      <a16:creationId xmlns:a16="http://schemas.microsoft.com/office/drawing/2014/main" id="{CD813D93-0C73-5F43-B03A-09EF41FDDD41}"/>
                    </a:ext>
                  </a:extLst>
                </p:cNvPr>
                <p:cNvSpPr/>
                <p:nvPr/>
              </p:nvSpPr>
              <p:spPr>
                <a:xfrm flipH="1">
                  <a:off x="5255487" y="6159031"/>
                  <a:ext cx="1936143" cy="463874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MA" sz="40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العرض الرقمي</a:t>
                  </a:r>
                </a:p>
              </p:txBody>
            </p:sp>
          </p:grpSp>
          <p:grpSp>
            <p:nvGrpSpPr>
              <p:cNvPr id="30" name="Groupe 29">
                <a:extLst>
                  <a:ext uri="{FF2B5EF4-FFF2-40B4-BE49-F238E27FC236}">
                    <a16:creationId xmlns:a16="http://schemas.microsoft.com/office/drawing/2014/main" id="{4C207B7C-4B48-FB5C-A64B-EA9D10AFD8D1}"/>
                  </a:ext>
                </a:extLst>
              </p:cNvPr>
              <p:cNvGrpSpPr/>
              <p:nvPr/>
            </p:nvGrpSpPr>
            <p:grpSpPr>
              <a:xfrm>
                <a:off x="500199" y="3424087"/>
                <a:ext cx="1936143" cy="3198817"/>
                <a:chOff x="556072" y="3424087"/>
                <a:chExt cx="1936143" cy="3198817"/>
              </a:xfrm>
            </p:grpSpPr>
            <p:sp>
              <p:nvSpPr>
                <p:cNvPr id="31" name="Rectangle : coins arrondis 18 - 2">
                  <a:extLst>
                    <a:ext uri="{FF2B5EF4-FFF2-40B4-BE49-F238E27FC236}">
                      <a16:creationId xmlns:a16="http://schemas.microsoft.com/office/drawing/2014/main" id="{52D933B3-552B-9D49-0BC2-BD31A2001994}"/>
                    </a:ext>
                  </a:extLst>
                </p:cNvPr>
                <p:cNvSpPr/>
                <p:nvPr/>
              </p:nvSpPr>
              <p:spPr>
                <a:xfrm flipH="1">
                  <a:off x="556072" y="3424087"/>
                  <a:ext cx="1936143" cy="260341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175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1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32" name="Rectangle : coins arrondis 18 - 2">
                  <a:extLst>
                    <a:ext uri="{FF2B5EF4-FFF2-40B4-BE49-F238E27FC236}">
                      <a16:creationId xmlns:a16="http://schemas.microsoft.com/office/drawing/2014/main" id="{1DF2AA0F-B507-3D6A-042E-6ECF13125F74}"/>
                    </a:ext>
                  </a:extLst>
                </p:cNvPr>
                <p:cNvSpPr/>
                <p:nvPr/>
              </p:nvSpPr>
              <p:spPr>
                <a:xfrm flipH="1">
                  <a:off x="556072" y="6159030"/>
                  <a:ext cx="1936143" cy="463874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MA" sz="40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المذكرة اليومية</a:t>
                  </a:r>
                </a:p>
              </p:txBody>
            </p:sp>
          </p:grpSp>
        </p:grpSp>
        <p:pic>
          <p:nvPicPr>
            <p:cNvPr id="26" name="Image 25">
              <a:extLst>
                <a:ext uri="{FF2B5EF4-FFF2-40B4-BE49-F238E27FC236}">
                  <a16:creationId xmlns:a16="http://schemas.microsoft.com/office/drawing/2014/main" id="{F1A41813-5F62-D199-4970-6D175CC690F6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2913"/>
            <a:stretch>
              <a:fillRect/>
            </a:stretch>
          </p:blipFill>
          <p:spPr>
            <a:xfrm rot="911919">
              <a:off x="1985229" y="3548478"/>
              <a:ext cx="1798866" cy="2563434"/>
            </a:xfrm>
            <a:prstGeom prst="rect">
              <a:avLst/>
            </a:prstGeom>
            <a:ln>
              <a:solidFill>
                <a:srgbClr val="3D8FA5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28" name="Image 27">
              <a:extLst>
                <a:ext uri="{FF2B5EF4-FFF2-40B4-BE49-F238E27FC236}">
                  <a16:creationId xmlns:a16="http://schemas.microsoft.com/office/drawing/2014/main" id="{99FD87C6-0C02-7A47-65C8-DB4996E17F0F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 rot="20628581">
              <a:off x="9522571" y="4068911"/>
              <a:ext cx="2280339" cy="1709652"/>
            </a:xfrm>
            <a:prstGeom prst="rect">
              <a:avLst/>
            </a:prstGeom>
            <a:ln>
              <a:solidFill>
                <a:srgbClr val="3D8FA5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</p:grpSp>
      <p:pic>
        <p:nvPicPr>
          <p:cNvPr id="4" name="Google Shape;207;p17" descr="Une image contenant texte, capture d’écran, nombre, Police">
            <a:extLst>
              <a:ext uri="{FF2B5EF4-FFF2-40B4-BE49-F238E27FC236}">
                <a16:creationId xmlns:a16="http://schemas.microsoft.com/office/drawing/2014/main" id="{224CD29A-FD09-893A-5A48-F8B1B84F7281}"/>
              </a:ext>
            </a:extLst>
          </p:cNvPr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5569592" y="5264258"/>
            <a:ext cx="1287175" cy="1364960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FBF38651-9D82-7E9F-6D51-F25F6FD60CAA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36" t="1288" r="66414" b="67203"/>
          <a:stretch>
            <a:fillRect/>
          </a:stretch>
        </p:blipFill>
        <p:spPr>
          <a:xfrm>
            <a:off x="7065256" y="4726974"/>
            <a:ext cx="1231816" cy="1933886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D904884D-AD52-2FDE-274B-FAC8C602061A}"/>
              </a:ext>
            </a:extLst>
          </p:cNvPr>
          <p:cNvPicPr>
            <a:picLocks noChangeAspect="1"/>
          </p:cNvPicPr>
          <p:nvPr/>
        </p:nvPicPr>
        <p:blipFill rotWithShape="1">
          <a:blip r:embed="rId9"/>
          <a:srcRect l="2365" t="11904" r="881"/>
          <a:stretch/>
        </p:blipFill>
        <p:spPr>
          <a:xfrm>
            <a:off x="5559622" y="3591314"/>
            <a:ext cx="1134301" cy="699606"/>
          </a:xfrm>
          <a:prstGeom prst="rect">
            <a:avLst/>
          </a:prstGeom>
        </p:spPr>
      </p:pic>
      <p:pic>
        <p:nvPicPr>
          <p:cNvPr id="14" name="Picture 3">
            <a:extLst>
              <a:ext uri="{FF2B5EF4-FFF2-40B4-BE49-F238E27FC236}">
                <a16:creationId xmlns:a16="http://schemas.microsoft.com/office/drawing/2014/main" id="{FBD57370-923F-468E-1BDB-95858A45A284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175546" y="3793665"/>
            <a:ext cx="1121526" cy="746408"/>
          </a:xfrm>
          <a:prstGeom prst="rect">
            <a:avLst/>
          </a:prstGeom>
        </p:spPr>
      </p:pic>
      <p:pic>
        <p:nvPicPr>
          <p:cNvPr id="16" name="Image 52">
            <a:extLst>
              <a:ext uri="{FF2B5EF4-FFF2-40B4-BE49-F238E27FC236}">
                <a16:creationId xmlns:a16="http://schemas.microsoft.com/office/drawing/2014/main" id="{4B42355E-6B60-2C07-C0EE-7C6F533BCBD9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867534" y="4726974"/>
            <a:ext cx="839303" cy="353095"/>
          </a:xfrm>
          <a:prstGeom prst="rect">
            <a:avLst/>
          </a:prstGeom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6E32824C-990E-7966-4A10-AC0563996CDF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5549243" y="4475109"/>
            <a:ext cx="878446" cy="3700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5664659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4C2595-CF05-AFAA-3EBF-89E2ABBBB5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DF77D1F2-879F-99D9-93CA-BA8ED52EA7E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21564" y="8329685"/>
            <a:ext cx="2057400" cy="2057400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908F9161-27D3-703D-BB3E-9831D8A6DFD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39600" y="8521700"/>
            <a:ext cx="1955800" cy="1955800"/>
          </a:xfrm>
          <a:prstGeom prst="rect">
            <a:avLst/>
          </a:prstGeom>
        </p:spPr>
      </p:pic>
      <p:grpSp>
        <p:nvGrpSpPr>
          <p:cNvPr id="9" name="Groupe 8">
            <a:extLst>
              <a:ext uri="{FF2B5EF4-FFF2-40B4-BE49-F238E27FC236}">
                <a16:creationId xmlns:a16="http://schemas.microsoft.com/office/drawing/2014/main" id="{96658806-1D47-ED20-50A0-488A283F4BFD}"/>
              </a:ext>
            </a:extLst>
          </p:cNvPr>
          <p:cNvGrpSpPr/>
          <p:nvPr/>
        </p:nvGrpSpPr>
        <p:grpSpPr>
          <a:xfrm>
            <a:off x="2020824" y="342900"/>
            <a:ext cx="9448800" cy="9296400"/>
            <a:chOff x="2020824" y="952500"/>
            <a:chExt cx="9448800" cy="9296400"/>
          </a:xfrm>
        </p:grpSpPr>
        <p:sp>
          <p:nvSpPr>
            <p:cNvPr id="10" name="Ellipse 9">
              <a:extLst>
                <a:ext uri="{FF2B5EF4-FFF2-40B4-BE49-F238E27FC236}">
                  <a16:creationId xmlns:a16="http://schemas.microsoft.com/office/drawing/2014/main" id="{4CFB66AA-AFA2-B2A1-2DDC-1A4918B20274}"/>
                </a:ext>
              </a:extLst>
            </p:cNvPr>
            <p:cNvSpPr/>
            <p:nvPr/>
          </p:nvSpPr>
          <p:spPr>
            <a:xfrm>
              <a:off x="2020824" y="952500"/>
              <a:ext cx="9448800" cy="92964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34" rtl="1">
                <a:lnSpc>
                  <a:spcPts val="11099"/>
                </a:lnSpc>
              </a:pPr>
              <a:r>
                <a:rPr lang="ar-MA" sz="96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تبصر الحصة</a:t>
              </a:r>
              <a:endPara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  <a:p>
              <a:pPr algn="ctr" defTabSz="685834" rtl="1">
                <a:lnSpc>
                  <a:spcPts val="11099"/>
                </a:lnSpc>
              </a:pPr>
              <a:endParaRPr lang="ar-MA" sz="115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11" name="ZoneTexte 10">
              <a:extLst>
                <a:ext uri="{FF2B5EF4-FFF2-40B4-BE49-F238E27FC236}">
                  <a16:creationId xmlns:a16="http://schemas.microsoft.com/office/drawing/2014/main" id="{75F71E7C-F287-119C-2B19-37587EE6FD5F}"/>
                </a:ext>
              </a:extLst>
            </p:cNvPr>
            <p:cNvSpPr txBox="1"/>
            <p:nvPr/>
          </p:nvSpPr>
          <p:spPr>
            <a:xfrm>
              <a:off x="2819848" y="5600700"/>
              <a:ext cx="8076304" cy="132343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571500" indent="-571500" algn="r" defTabSz="685834" rtl="1">
                <a:buFont typeface="Arial" panose="020B0604020202020204" pitchFamily="34" charset="0"/>
                <a:buChar char="•"/>
              </a:pPr>
              <a:r>
                <a:rPr lang="ar-MA" sz="4000" b="1" dirty="0">
                  <a:solidFill>
                    <a:schemeClr val="tx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تسجيل الملاحظات حول سير الحصة على المذكرة اليومية؛</a:t>
              </a:r>
              <a:endParaRPr lang="fr-FR" sz="40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  <a:p>
              <a:pPr marL="571500" indent="-571500" algn="r" defTabSz="685834" rtl="1">
                <a:buFont typeface="Arial" panose="020B0604020202020204" pitchFamily="34" charset="0"/>
                <a:buChar char="•"/>
              </a:pPr>
              <a:r>
                <a:rPr lang="ar-MA" sz="4000" b="1" dirty="0">
                  <a:solidFill>
                    <a:schemeClr val="tx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تسجيل نسبة التحــــــــــــــــــــــكم التقديرية من أه</a:t>
              </a:r>
              <a:r>
                <a:rPr lang="ar-MA" sz="4000" b="1" dirty="0">
                  <a:latin typeface="Microsoft Uighur" panose="02000000000000000000" pitchFamily="2" charset="-78"/>
                  <a:cs typeface="Microsoft Uighur" panose="02000000000000000000" pitchFamily="2" charset="-78"/>
                </a:rPr>
                <a:t>ـــــــــ</a:t>
              </a:r>
              <a:r>
                <a:rPr lang="ar-MA" sz="4000" b="1" dirty="0">
                  <a:solidFill>
                    <a:schemeClr val="tx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داف الحصة.</a:t>
              </a:r>
            </a:p>
          </p:txBody>
        </p:sp>
      </p:grpSp>
      <p:pic>
        <p:nvPicPr>
          <p:cNvPr id="12" name="Image 11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C90EE5FA-7A82-0C43-F8BD-ACB2011E956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7779072" y="7130901"/>
            <a:ext cx="1724564" cy="2082187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0233A7C3-566F-29B1-9BF1-30B76328D64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391289" y="6854387"/>
            <a:ext cx="1879600" cy="2378513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</p:spTree>
    <p:extLst>
      <p:ext uri="{BB962C8B-B14F-4D97-AF65-F5344CB8AC3E}">
        <p14:creationId xmlns:p14="http://schemas.microsoft.com/office/powerpoint/2010/main" val="263146603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BA8732-74FF-4480-B639-9B378E03829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Freeform 23">
            <a:extLst>
              <a:ext uri="{FF2B5EF4-FFF2-40B4-BE49-F238E27FC236}">
                <a16:creationId xmlns:a16="http://schemas.microsoft.com/office/drawing/2014/main" id="{B1A6028F-0D92-8D31-B2BD-3C40629389EB}"/>
              </a:ext>
            </a:extLst>
          </p:cNvPr>
          <p:cNvSpPr/>
          <p:nvPr/>
        </p:nvSpPr>
        <p:spPr>
          <a:xfrm>
            <a:off x="12944475" y="1358538"/>
            <a:ext cx="713150" cy="713150"/>
          </a:xfrm>
          <a:custGeom>
            <a:avLst/>
            <a:gdLst/>
            <a:ahLst/>
            <a:cxnLst/>
            <a:rect l="l" t="t" r="r" b="b"/>
            <a:pathLst>
              <a:path w="950866" h="950866">
                <a:moveTo>
                  <a:pt x="0" y="0"/>
                </a:moveTo>
                <a:lnTo>
                  <a:pt x="950866" y="0"/>
                </a:lnTo>
                <a:lnTo>
                  <a:pt x="950866" y="950866"/>
                </a:lnTo>
                <a:lnTo>
                  <a:pt x="0" y="95086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FR" sz="1350"/>
          </a:p>
        </p:txBody>
      </p:sp>
      <p:sp>
        <p:nvSpPr>
          <p:cNvPr id="15" name="Rectangle : coins arrondis 14">
            <a:extLst>
              <a:ext uri="{FF2B5EF4-FFF2-40B4-BE49-F238E27FC236}">
                <a16:creationId xmlns:a16="http://schemas.microsoft.com/office/drawing/2014/main" id="{8419A948-FC5C-F0AD-9EC9-63AF63599CF7}"/>
              </a:ext>
            </a:extLst>
          </p:cNvPr>
          <p:cNvSpPr/>
          <p:nvPr/>
        </p:nvSpPr>
        <p:spPr>
          <a:xfrm>
            <a:off x="2140118" y="1806601"/>
            <a:ext cx="6018105" cy="1188476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350"/>
          </a:p>
        </p:txBody>
      </p:sp>
      <p:pic>
        <p:nvPicPr>
          <p:cNvPr id="34" name="Image 33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A473BA1F-0CC0-74C1-8001-DF4E07F7DB3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28600" y="8578039"/>
            <a:ext cx="1823261" cy="1823261"/>
          </a:xfrm>
          <a:prstGeom prst="rect">
            <a:avLst/>
          </a:prstGeom>
        </p:spPr>
      </p:pic>
      <p:pic>
        <p:nvPicPr>
          <p:cNvPr id="35" name="Image 3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67E667D1-D9BC-32EC-495C-D2087C5EFB1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68200" y="8726941"/>
            <a:ext cx="1669640" cy="1669640"/>
          </a:xfrm>
          <a:prstGeom prst="rect">
            <a:avLst/>
          </a:prstGeom>
        </p:spPr>
      </p:pic>
      <p:grpSp>
        <p:nvGrpSpPr>
          <p:cNvPr id="3" name="Groupe 2">
            <a:extLst>
              <a:ext uri="{FF2B5EF4-FFF2-40B4-BE49-F238E27FC236}">
                <a16:creationId xmlns:a16="http://schemas.microsoft.com/office/drawing/2014/main" id="{E5FECCDA-00CA-83C9-C773-71B93FC30D7B}"/>
              </a:ext>
            </a:extLst>
          </p:cNvPr>
          <p:cNvGrpSpPr/>
          <p:nvPr/>
        </p:nvGrpSpPr>
        <p:grpSpPr>
          <a:xfrm>
            <a:off x="433188" y="1524980"/>
            <a:ext cx="12849624" cy="6970842"/>
            <a:chOff x="312517" y="227366"/>
            <a:chExt cx="8518967" cy="6196583"/>
          </a:xfrm>
        </p:grpSpPr>
        <p:sp>
          <p:nvSpPr>
            <p:cNvPr id="12" name="Rectangle : coins arrondis 11">
              <a:extLst>
                <a:ext uri="{FF2B5EF4-FFF2-40B4-BE49-F238E27FC236}">
                  <a16:creationId xmlns:a16="http://schemas.microsoft.com/office/drawing/2014/main" id="{F40A6E59-5EA4-A99A-4396-8E72E9706977}"/>
                </a:ext>
              </a:extLst>
            </p:cNvPr>
            <p:cNvSpPr/>
            <p:nvPr/>
          </p:nvSpPr>
          <p:spPr>
            <a:xfrm>
              <a:off x="312517" y="636608"/>
              <a:ext cx="8518967" cy="5787341"/>
            </a:xfrm>
            <a:prstGeom prst="roundRect">
              <a:avLst>
                <a:gd name="adj" fmla="val 2439"/>
              </a:avLst>
            </a:prstGeom>
            <a:solidFill>
              <a:srgbClr val="F4FAFA"/>
            </a:solidFill>
            <a:ln w="28575">
              <a:solidFill>
                <a:srgbClr val="0056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algn="ctr" defTabSz="914400" rtl="1" eaLnBrk="1" latinLnBrk="0" hangingPunct="1"/>
              <a:endParaRPr lang="fr-FR" sz="2100" dirty="0"/>
            </a:p>
          </p:txBody>
        </p:sp>
        <p:sp>
          <p:nvSpPr>
            <p:cNvPr id="13" name="Freeform 7">
              <a:extLst>
                <a:ext uri="{FF2B5EF4-FFF2-40B4-BE49-F238E27FC236}">
                  <a16:creationId xmlns:a16="http://schemas.microsoft.com/office/drawing/2014/main" id="{0A950851-467C-5017-700F-2D87A07F775E}"/>
                </a:ext>
              </a:extLst>
            </p:cNvPr>
            <p:cNvSpPr/>
            <p:nvPr/>
          </p:nvSpPr>
          <p:spPr>
            <a:xfrm>
              <a:off x="625110" y="227366"/>
              <a:ext cx="384791" cy="562981"/>
            </a:xfrm>
            <a:custGeom>
              <a:avLst/>
              <a:gdLst/>
              <a:ahLst/>
              <a:cxnLst/>
              <a:rect l="l" t="t" r="r" b="b"/>
              <a:pathLst>
                <a:path w="1239167" h="1189600">
                  <a:moveTo>
                    <a:pt x="0" y="0"/>
                  </a:moveTo>
                  <a:lnTo>
                    <a:pt x="1239167" y="0"/>
                  </a:lnTo>
                  <a:lnTo>
                    <a:pt x="1239167" y="1189600"/>
                  </a:lnTo>
                  <a:lnTo>
                    <a:pt x="0" y="1189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fr-MA" sz="525" dirty="0">
                <a:latin typeface="Dosis" pitchFamily="2" charset="0"/>
              </a:endParaRPr>
            </a:p>
          </p:txBody>
        </p:sp>
        <p:sp>
          <p:nvSpPr>
            <p:cNvPr id="20" name="Rectangle : coins arrondis 19">
              <a:extLst>
                <a:ext uri="{FF2B5EF4-FFF2-40B4-BE49-F238E27FC236}">
                  <a16:creationId xmlns:a16="http://schemas.microsoft.com/office/drawing/2014/main" id="{16CC3912-2651-DEC5-E138-59239AB9CFD5}"/>
                </a:ext>
              </a:extLst>
            </p:cNvPr>
            <p:cNvSpPr/>
            <p:nvPr/>
          </p:nvSpPr>
          <p:spPr>
            <a:xfrm flipH="1">
              <a:off x="2253541" y="368699"/>
              <a:ext cx="4636919" cy="532201"/>
            </a:xfrm>
            <a:prstGeom prst="roundRect">
              <a:avLst>
                <a:gd name="adj" fmla="val 50000"/>
              </a:avLst>
            </a:prstGeom>
            <a:solidFill>
              <a:srgbClr val="005664"/>
            </a:solidFill>
            <a:ln w="13658" cap="flat">
              <a:solidFill>
                <a:srgbClr val="005664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ar-MA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هيكلة الحصة</a:t>
              </a:r>
            </a:p>
          </p:txBody>
        </p:sp>
      </p:grpSp>
      <p:sp>
        <p:nvSpPr>
          <p:cNvPr id="2" name="ZoneTexte 5">
            <a:extLst>
              <a:ext uri="{FF2B5EF4-FFF2-40B4-BE49-F238E27FC236}">
                <a16:creationId xmlns:a16="http://schemas.microsoft.com/office/drawing/2014/main" id="{C7222E84-7CD5-E3CD-2B79-21CAD4EDCE91}"/>
              </a:ext>
            </a:extLst>
          </p:cNvPr>
          <p:cNvSpPr txBox="1"/>
          <p:nvPr/>
        </p:nvSpPr>
        <p:spPr>
          <a:xfrm>
            <a:off x="11145191" y="1590907"/>
            <a:ext cx="1611836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342900">
              <a:defRPr/>
            </a:pPr>
            <a:r>
              <a:rPr lang="ar-MA" sz="2100" b="1" i="1" dirty="0">
                <a:solidFill>
                  <a:prstClr val="black">
                    <a:lumMod val="50000"/>
                    <a:lumOff val="50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خاص بالمدرس</a:t>
            </a:r>
          </a:p>
        </p:txBody>
      </p:sp>
      <p:grpSp>
        <p:nvGrpSpPr>
          <p:cNvPr id="291" name="Groupe 290">
            <a:extLst>
              <a:ext uri="{FF2B5EF4-FFF2-40B4-BE49-F238E27FC236}">
                <a16:creationId xmlns:a16="http://schemas.microsoft.com/office/drawing/2014/main" id="{DB10D88F-B859-0CAC-B9A9-2C376C389128}"/>
              </a:ext>
            </a:extLst>
          </p:cNvPr>
          <p:cNvGrpSpPr/>
          <p:nvPr/>
        </p:nvGrpSpPr>
        <p:grpSpPr>
          <a:xfrm>
            <a:off x="2547969" y="2571750"/>
            <a:ext cx="8620062" cy="5659249"/>
            <a:chOff x="3397292" y="1841939"/>
            <a:chExt cx="11493416" cy="7545665"/>
          </a:xfrm>
        </p:grpSpPr>
        <p:grpSp>
          <p:nvGrpSpPr>
            <p:cNvPr id="290" name="Groupe 289">
              <a:extLst>
                <a:ext uri="{FF2B5EF4-FFF2-40B4-BE49-F238E27FC236}">
                  <a16:creationId xmlns:a16="http://schemas.microsoft.com/office/drawing/2014/main" id="{C24D8A67-00BF-D549-1E76-2D5B941CF685}"/>
                </a:ext>
              </a:extLst>
            </p:cNvPr>
            <p:cNvGrpSpPr/>
            <p:nvPr/>
          </p:nvGrpSpPr>
          <p:grpSpPr>
            <a:xfrm>
              <a:off x="3397292" y="1841939"/>
              <a:ext cx="11493416" cy="6029467"/>
              <a:chOff x="3397292" y="1485900"/>
              <a:chExt cx="11493416" cy="6029467"/>
            </a:xfrm>
          </p:grpSpPr>
          <p:grpSp>
            <p:nvGrpSpPr>
              <p:cNvPr id="5" name="Groupe 4">
                <a:extLst>
                  <a:ext uri="{FF2B5EF4-FFF2-40B4-BE49-F238E27FC236}">
                    <a16:creationId xmlns:a16="http://schemas.microsoft.com/office/drawing/2014/main" id="{0AFB53BA-FF43-28D5-AFE4-8AA32DAAF069}"/>
                  </a:ext>
                </a:extLst>
              </p:cNvPr>
              <p:cNvGrpSpPr/>
              <p:nvPr/>
            </p:nvGrpSpPr>
            <p:grpSpPr>
              <a:xfrm>
                <a:off x="3397294" y="1485900"/>
                <a:ext cx="11493414" cy="1272304"/>
                <a:chOff x="1111293" y="1942898"/>
                <a:chExt cx="11493414" cy="1272304"/>
              </a:xfrm>
            </p:grpSpPr>
            <p:sp>
              <p:nvSpPr>
                <p:cNvPr id="238" name="Rectangle : coins arrondis 18 - 2">
                  <a:extLst>
                    <a:ext uri="{FF2B5EF4-FFF2-40B4-BE49-F238E27FC236}">
                      <a16:creationId xmlns:a16="http://schemas.microsoft.com/office/drawing/2014/main" id="{133777CD-807D-3986-51F9-F9D2CCB99306}"/>
                    </a:ext>
                  </a:extLst>
                </p:cNvPr>
                <p:cNvSpPr/>
                <p:nvPr/>
              </p:nvSpPr>
              <p:spPr>
                <a:xfrm flipH="1">
                  <a:off x="3264211" y="2207202"/>
                  <a:ext cx="9043826" cy="1008000"/>
                </a:xfrm>
                <a:prstGeom prst="roundRect">
                  <a:avLst>
                    <a:gd name="adj" fmla="val 14957"/>
                  </a:avLst>
                </a:prstGeom>
                <a:solidFill>
                  <a:srgbClr val="D6E9EA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endParaRPr lang="fr-FR" sz="1050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239" name="Oval 86">
                  <a:extLst>
                    <a:ext uri="{FF2B5EF4-FFF2-40B4-BE49-F238E27FC236}">
                      <a16:creationId xmlns:a16="http://schemas.microsoft.com/office/drawing/2014/main" id="{FCD0611A-584F-31EE-7FB5-ADB445459101}"/>
                    </a:ext>
                  </a:extLst>
                </p:cNvPr>
                <p:cNvSpPr/>
                <p:nvPr/>
              </p:nvSpPr>
              <p:spPr>
                <a:xfrm flipH="1">
                  <a:off x="11994131" y="1942898"/>
                  <a:ext cx="610576" cy="592747"/>
                </a:xfrm>
                <a:prstGeom prst="ellipse">
                  <a:avLst/>
                </a:prstGeom>
                <a:solidFill>
                  <a:srgbClr val="005664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00">
                    <a:defRPr/>
                  </a:pPr>
                  <a:r>
                    <a:rPr lang="ar-MA" sz="24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1</a:t>
                  </a:r>
                  <a:endParaRPr lang="en-US" sz="24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240" name="Rectangle : coins arrondis 18 - 2">
                  <a:extLst>
                    <a:ext uri="{FF2B5EF4-FFF2-40B4-BE49-F238E27FC236}">
                      <a16:creationId xmlns:a16="http://schemas.microsoft.com/office/drawing/2014/main" id="{420CBD1F-7AAF-33B3-7D62-0ECFC12F7C65}"/>
                    </a:ext>
                  </a:extLst>
                </p:cNvPr>
                <p:cNvSpPr/>
                <p:nvPr/>
              </p:nvSpPr>
              <p:spPr>
                <a:xfrm flipH="1">
                  <a:off x="1111293" y="2207167"/>
                  <a:ext cx="1993699" cy="1008000"/>
                </a:xfrm>
                <a:prstGeom prst="roundRect">
                  <a:avLst>
                    <a:gd name="adj" fmla="val 14957"/>
                  </a:avLst>
                </a:prstGeom>
                <a:solidFill>
                  <a:schemeClr val="bg1"/>
                </a:solidFill>
                <a:ln>
                  <a:solidFill>
                    <a:schemeClr val="bg1">
                      <a:lumMod val="85000"/>
                    </a:schemeClr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endParaRPr lang="fr-FR" sz="1050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grpSp>
              <p:nvGrpSpPr>
                <p:cNvPr id="241" name="Groupe 240">
                  <a:extLst>
                    <a:ext uri="{FF2B5EF4-FFF2-40B4-BE49-F238E27FC236}">
                      <a16:creationId xmlns:a16="http://schemas.microsoft.com/office/drawing/2014/main" id="{0933426D-38E8-C2F1-83D5-0C3EC2227EE8}"/>
                    </a:ext>
                  </a:extLst>
                </p:cNvPr>
                <p:cNvGrpSpPr/>
                <p:nvPr/>
              </p:nvGrpSpPr>
              <p:grpSpPr>
                <a:xfrm>
                  <a:off x="1283654" y="2497608"/>
                  <a:ext cx="1555135" cy="604641"/>
                  <a:chOff x="1451064" y="2472638"/>
                  <a:chExt cx="1555135" cy="604641"/>
                </a:xfrm>
              </p:grpSpPr>
              <p:grpSp>
                <p:nvGrpSpPr>
                  <p:cNvPr id="244" name="Graphique 2">
                    <a:extLst>
                      <a:ext uri="{FF2B5EF4-FFF2-40B4-BE49-F238E27FC236}">
                        <a16:creationId xmlns:a16="http://schemas.microsoft.com/office/drawing/2014/main" id="{BEBA1154-01C4-6E9F-962B-955143E79113}"/>
                      </a:ext>
                    </a:extLst>
                  </p:cNvPr>
                  <p:cNvGrpSpPr/>
                  <p:nvPr/>
                </p:nvGrpSpPr>
                <p:grpSpPr>
                  <a:xfrm flipH="1">
                    <a:off x="2434855" y="2472638"/>
                    <a:ext cx="503210" cy="604641"/>
                    <a:chOff x="981026" y="1344834"/>
                    <a:chExt cx="2418112" cy="2905527"/>
                  </a:xfrm>
                </p:grpSpPr>
                <p:grpSp>
                  <p:nvGrpSpPr>
                    <p:cNvPr id="247" name="Graphique 2">
                      <a:extLst>
                        <a:ext uri="{FF2B5EF4-FFF2-40B4-BE49-F238E27FC236}">
                          <a16:creationId xmlns:a16="http://schemas.microsoft.com/office/drawing/2014/main" id="{22288C2D-D0D9-7FB0-972D-638D1C635296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098817" y="1344834"/>
                      <a:ext cx="2184485" cy="887190"/>
                      <a:chOff x="1098817" y="1344834"/>
                      <a:chExt cx="2184485" cy="887190"/>
                    </a:xfrm>
                  </p:grpSpPr>
                  <p:grpSp>
                    <p:nvGrpSpPr>
                      <p:cNvPr id="274" name="Graphique 2">
                        <a:extLst>
                          <a:ext uri="{FF2B5EF4-FFF2-40B4-BE49-F238E27FC236}">
                            <a16:creationId xmlns:a16="http://schemas.microsoft.com/office/drawing/2014/main" id="{76D3877B-4ED3-1B5B-4CE8-C68FB91DF7B7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098817" y="1344834"/>
                        <a:ext cx="770041" cy="887190"/>
                        <a:chOff x="1098817" y="1344834"/>
                        <a:chExt cx="770041" cy="887190"/>
                      </a:xfrm>
                    </p:grpSpPr>
                    <p:grpSp>
                      <p:nvGrpSpPr>
                        <p:cNvPr id="283" name="Graphique 2">
                          <a:extLst>
                            <a:ext uri="{FF2B5EF4-FFF2-40B4-BE49-F238E27FC236}">
                              <a16:creationId xmlns:a16="http://schemas.microsoft.com/office/drawing/2014/main" id="{3FA55C55-500F-5811-E5D0-9DE569B1B28B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1098817" y="1344834"/>
                          <a:ext cx="770041" cy="613581"/>
                          <a:chOff x="1098817" y="1344834"/>
                          <a:chExt cx="770041" cy="613581"/>
                        </a:xfrm>
                      </p:grpSpPr>
                      <p:sp>
                        <p:nvSpPr>
                          <p:cNvPr id="287" name="Forme libre : forme 286">
                            <a:extLst>
                              <a:ext uri="{FF2B5EF4-FFF2-40B4-BE49-F238E27FC236}">
                                <a16:creationId xmlns:a16="http://schemas.microsoft.com/office/drawing/2014/main" id="{43C814D6-D68A-8ACF-93F9-8187AB0422E6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098817" y="1344834"/>
                            <a:ext cx="736597" cy="555518"/>
                          </a:xfrm>
                          <a:custGeom>
                            <a:avLst/>
                            <a:gdLst>
                              <a:gd name="connsiteX0" fmla="*/ 219483 w 736597"/>
                              <a:gd name="connsiteY0" fmla="*/ 62874 h 555518"/>
                              <a:gd name="connsiteX1" fmla="*/ 38464 w 736597"/>
                              <a:gd name="connsiteY1" fmla="*/ 555518 h 555518"/>
                              <a:gd name="connsiteX2" fmla="*/ 736597 w 736597"/>
                              <a:gd name="connsiteY2" fmla="*/ 152499 h 555518"/>
                              <a:gd name="connsiteX3" fmla="*/ 219483 w 736597"/>
                              <a:gd name="connsiteY3" fmla="*/ 62874 h 555518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</a:cxnLst>
                            <a:rect l="l" t="t" r="r" b="b"/>
                            <a:pathLst>
                              <a:path w="736597" h="555518">
                                <a:moveTo>
                                  <a:pt x="219483" y="62874"/>
                                </a:moveTo>
                                <a:cubicBezTo>
                                  <a:pt x="26671" y="174021"/>
                                  <a:pt x="-54404" y="394546"/>
                                  <a:pt x="38464" y="555518"/>
                                </a:cubicBezTo>
                                <a:lnTo>
                                  <a:pt x="736597" y="152499"/>
                                </a:lnTo>
                                <a:cubicBezTo>
                                  <a:pt x="643729" y="-8178"/>
                                  <a:pt x="412296" y="-48273"/>
                                  <a:pt x="219483" y="62874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098385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288" name="Forme libre : forme 287">
                            <a:extLst>
                              <a:ext uri="{FF2B5EF4-FFF2-40B4-BE49-F238E27FC236}">
                                <a16:creationId xmlns:a16="http://schemas.microsoft.com/office/drawing/2014/main" id="{03AB884F-0660-49DC-E580-12E5C28B97A8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295894" y="1365598"/>
                            <a:ext cx="516229" cy="179200"/>
                          </a:xfrm>
                          <a:custGeom>
                            <a:avLst/>
                            <a:gdLst>
                              <a:gd name="connsiteX0" fmla="*/ 4127 w 516229"/>
                              <a:gd name="connsiteY0" fmla="*/ 62747 h 179200"/>
                              <a:gd name="connsiteX1" fmla="*/ 0 w 516229"/>
                              <a:gd name="connsiteY1" fmla="*/ 65400 h 179200"/>
                              <a:gd name="connsiteX2" fmla="*/ 457266 w 516229"/>
                              <a:gd name="connsiteY2" fmla="*/ 179201 h 179200"/>
                              <a:gd name="connsiteX3" fmla="*/ 516230 w 516229"/>
                              <a:gd name="connsiteY3" fmla="*/ 145296 h 179200"/>
                              <a:gd name="connsiteX4" fmla="*/ 4127 w 516229"/>
                              <a:gd name="connsiteY4" fmla="*/ 62747 h 179200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</a:cxnLst>
                            <a:rect l="l" t="t" r="r" b="b"/>
                            <a:pathLst>
                              <a:path w="516229" h="179200">
                                <a:moveTo>
                                  <a:pt x="4127" y="62747"/>
                                </a:moveTo>
                                <a:cubicBezTo>
                                  <a:pt x="2653" y="63631"/>
                                  <a:pt x="1474" y="64516"/>
                                  <a:pt x="0" y="65400"/>
                                </a:cubicBezTo>
                                <a:cubicBezTo>
                                  <a:pt x="177776" y="-8010"/>
                                  <a:pt x="372357" y="37097"/>
                                  <a:pt x="457266" y="179201"/>
                                </a:cubicBezTo>
                                <a:lnTo>
                                  <a:pt x="516230" y="145296"/>
                                </a:lnTo>
                                <a:cubicBezTo>
                                  <a:pt x="420708" y="-9189"/>
                                  <a:pt x="193697" y="-46631"/>
                                  <a:pt x="4127" y="62747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37D3CF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289" name="Forme libre : forme 288">
                            <a:extLst>
                              <a:ext uri="{FF2B5EF4-FFF2-40B4-BE49-F238E27FC236}">
                                <a16:creationId xmlns:a16="http://schemas.microsoft.com/office/drawing/2014/main" id="{3CBCE517-064E-3AA4-ED6C-529D76541CB0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 rot="-1800044">
                            <a:off x="1083373" y="1632027"/>
                            <a:ext cx="806019" cy="133845"/>
                          </a:xfrm>
                          <a:custGeom>
                            <a:avLst/>
                            <a:gdLst>
                              <a:gd name="connsiteX0" fmla="*/ 806020 w 806019"/>
                              <a:gd name="connsiteY0" fmla="*/ 66923 h 133845"/>
                              <a:gd name="connsiteX1" fmla="*/ 403010 w 806019"/>
                              <a:gd name="connsiteY1" fmla="*/ 133845 h 133845"/>
                              <a:gd name="connsiteX2" fmla="*/ 0 w 806019"/>
                              <a:gd name="connsiteY2" fmla="*/ 66923 h 133845"/>
                              <a:gd name="connsiteX3" fmla="*/ 403010 w 806019"/>
                              <a:gd name="connsiteY3" fmla="*/ 0 h 133845"/>
                              <a:gd name="connsiteX4" fmla="*/ 806020 w 806019"/>
                              <a:gd name="connsiteY4" fmla="*/ 66923 h 133845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</a:cxnLst>
                            <a:rect l="l" t="t" r="r" b="b"/>
                            <a:pathLst>
                              <a:path w="806019" h="133845">
                                <a:moveTo>
                                  <a:pt x="806020" y="66923"/>
                                </a:moveTo>
                                <a:cubicBezTo>
                                  <a:pt x="806020" y="103883"/>
                                  <a:pt x="625586" y="133845"/>
                                  <a:pt x="403010" y="133845"/>
                                </a:cubicBezTo>
                                <a:cubicBezTo>
                                  <a:pt x="180434" y="133845"/>
                                  <a:pt x="0" y="103883"/>
                                  <a:pt x="0" y="66923"/>
                                </a:cubicBezTo>
                                <a:cubicBezTo>
                                  <a:pt x="0" y="29962"/>
                                  <a:pt x="180434" y="0"/>
                                  <a:pt x="403010" y="0"/>
                                </a:cubicBezTo>
                                <a:cubicBezTo>
                                  <a:pt x="625586" y="0"/>
                                  <a:pt x="806020" y="29962"/>
                                  <a:pt x="806020" y="66923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05535F"/>
                          </a:solidFill>
                          <a:ln w="29459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</p:grpSp>
                    <p:grpSp>
                      <p:nvGrpSpPr>
                        <p:cNvPr id="284" name="Graphique 2">
                          <a:extLst>
                            <a:ext uri="{FF2B5EF4-FFF2-40B4-BE49-F238E27FC236}">
                              <a16:creationId xmlns:a16="http://schemas.microsoft.com/office/drawing/2014/main" id="{D13EEACB-E862-6C60-A329-8C47CD0B4869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1426335" y="1651948"/>
                          <a:ext cx="412617" cy="580075"/>
                          <a:chOff x="1426335" y="1651948"/>
                          <a:chExt cx="412617" cy="580075"/>
                        </a:xfrm>
                      </p:grpSpPr>
                      <p:sp>
                        <p:nvSpPr>
                          <p:cNvPr id="285" name="Forme libre : forme 284">
                            <a:extLst>
                              <a:ext uri="{FF2B5EF4-FFF2-40B4-BE49-F238E27FC236}">
                                <a16:creationId xmlns:a16="http://schemas.microsoft.com/office/drawing/2014/main" id="{A74DAC73-1FD3-7434-FC26-3D04F6D93944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426335" y="1651948"/>
                            <a:ext cx="412617" cy="580075"/>
                          </a:xfrm>
                          <a:custGeom>
                            <a:avLst/>
                            <a:gdLst>
                              <a:gd name="connsiteX0" fmla="*/ 412618 w 412617"/>
                              <a:gd name="connsiteY0" fmla="*/ 502538 h 580075"/>
                              <a:gd name="connsiteX1" fmla="*/ 278180 w 412617"/>
                              <a:gd name="connsiteY1" fmla="*/ 580075 h 580075"/>
                              <a:gd name="connsiteX2" fmla="*/ 10483 w 412617"/>
                              <a:gd name="connsiteY2" fmla="*/ 116324 h 580075"/>
                              <a:gd name="connsiteX3" fmla="*/ 38786 w 412617"/>
                              <a:gd name="connsiteY3" fmla="*/ 10483 h 580075"/>
                              <a:gd name="connsiteX4" fmla="*/ 144626 w 412617"/>
                              <a:gd name="connsiteY4" fmla="*/ 38786 h 580075"/>
                              <a:gd name="connsiteX5" fmla="*/ 412618 w 412617"/>
                              <a:gd name="connsiteY5" fmla="*/ 502538 h 580075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</a:cxnLst>
                            <a:rect l="l" t="t" r="r" b="b"/>
                            <a:pathLst>
                              <a:path w="412617" h="580075">
                                <a:moveTo>
                                  <a:pt x="412618" y="502538"/>
                                </a:moveTo>
                                <a:lnTo>
                                  <a:pt x="278180" y="580075"/>
                                </a:lnTo>
                                <a:lnTo>
                                  <a:pt x="10483" y="116324"/>
                                </a:lnTo>
                                <a:cubicBezTo>
                                  <a:pt x="-11038" y="79176"/>
                                  <a:pt x="1639" y="31710"/>
                                  <a:pt x="38786" y="10483"/>
                                </a:cubicBezTo>
                                <a:cubicBezTo>
                                  <a:pt x="75933" y="-11038"/>
                                  <a:pt x="123399" y="1639"/>
                                  <a:pt x="144626" y="38786"/>
                                </a:cubicBezTo>
                                <a:lnTo>
                                  <a:pt x="412618" y="502538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rgbClr val="044856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286" name="Forme libre : forme 285">
                            <a:extLst>
                              <a:ext uri="{FF2B5EF4-FFF2-40B4-BE49-F238E27FC236}">
                                <a16:creationId xmlns:a16="http://schemas.microsoft.com/office/drawing/2014/main" id="{8B35DAC5-33E0-1331-12D0-4F3642693D9F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507280" y="1667149"/>
                            <a:ext cx="301895" cy="475249"/>
                          </a:xfrm>
                          <a:custGeom>
                            <a:avLst/>
                            <a:gdLst>
                              <a:gd name="connsiteX0" fmla="*/ 288923 w 301895"/>
                              <a:gd name="connsiteY0" fmla="*/ 475250 h 475249"/>
                              <a:gd name="connsiteX1" fmla="*/ 301896 w 301895"/>
                              <a:gd name="connsiteY1" fmla="*/ 467584 h 475249"/>
                              <a:gd name="connsiteX2" fmla="*/ 53362 w 301895"/>
                              <a:gd name="connsiteY2" fmla="*/ 37147 h 475249"/>
                              <a:gd name="connsiteX3" fmla="*/ 0 w 301895"/>
                              <a:gd name="connsiteY3" fmla="*/ 0 h 475249"/>
                              <a:gd name="connsiteX4" fmla="*/ 32135 w 301895"/>
                              <a:gd name="connsiteY4" fmla="*/ 30366 h 475249"/>
                              <a:gd name="connsiteX5" fmla="*/ 288923 w 301895"/>
                              <a:gd name="connsiteY5" fmla="*/ 475250 h 475249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</a:cxnLst>
                            <a:rect l="l" t="t" r="r" b="b"/>
                            <a:pathLst>
                              <a:path w="301895" h="475249">
                                <a:moveTo>
                                  <a:pt x="288923" y="475250"/>
                                </a:moveTo>
                                <a:lnTo>
                                  <a:pt x="301896" y="467584"/>
                                </a:lnTo>
                                <a:lnTo>
                                  <a:pt x="53362" y="37147"/>
                                </a:lnTo>
                                <a:cubicBezTo>
                                  <a:pt x="41570" y="16510"/>
                                  <a:pt x="21522" y="3833"/>
                                  <a:pt x="0" y="0"/>
                                </a:cubicBezTo>
                                <a:cubicBezTo>
                                  <a:pt x="12972" y="6486"/>
                                  <a:pt x="24175" y="16805"/>
                                  <a:pt x="32135" y="30366"/>
                                </a:cubicBezTo>
                                <a:lnTo>
                                  <a:pt x="288923" y="475250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rgbClr val="087379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</p:grpSp>
                  </p:grpSp>
                  <p:grpSp>
                    <p:nvGrpSpPr>
                      <p:cNvPr id="275" name="Graphique 2">
                        <a:extLst>
                          <a:ext uri="{FF2B5EF4-FFF2-40B4-BE49-F238E27FC236}">
                            <a16:creationId xmlns:a16="http://schemas.microsoft.com/office/drawing/2014/main" id="{87A4AEDE-913A-883D-A5A6-A64D8712F313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2513728" y="1344834"/>
                        <a:ext cx="769575" cy="887190"/>
                        <a:chOff x="2513728" y="1344834"/>
                        <a:chExt cx="769575" cy="887190"/>
                      </a:xfrm>
                    </p:grpSpPr>
                    <p:grpSp>
                      <p:nvGrpSpPr>
                        <p:cNvPr id="276" name="Graphique 2">
                          <a:extLst>
                            <a:ext uri="{FF2B5EF4-FFF2-40B4-BE49-F238E27FC236}">
                              <a16:creationId xmlns:a16="http://schemas.microsoft.com/office/drawing/2014/main" id="{655A60E5-402E-ADA6-E846-C7EE1FDFD97B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2513728" y="1344834"/>
                          <a:ext cx="769575" cy="613500"/>
                          <a:chOff x="2513728" y="1344834"/>
                          <a:chExt cx="769575" cy="613500"/>
                        </a:xfrm>
                      </p:grpSpPr>
                      <p:sp>
                        <p:nvSpPr>
                          <p:cNvPr id="280" name="Forme libre : forme 279">
                            <a:extLst>
                              <a:ext uri="{FF2B5EF4-FFF2-40B4-BE49-F238E27FC236}">
                                <a16:creationId xmlns:a16="http://schemas.microsoft.com/office/drawing/2014/main" id="{49BE1DDA-24A8-BE8C-9874-65C82E30F359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2546815" y="1344834"/>
                            <a:ext cx="736487" cy="555518"/>
                          </a:xfrm>
                          <a:custGeom>
                            <a:avLst/>
                            <a:gdLst>
                              <a:gd name="connsiteX0" fmla="*/ 517114 w 736487"/>
                              <a:gd name="connsiteY0" fmla="*/ 62874 h 555518"/>
                              <a:gd name="connsiteX1" fmla="*/ 0 w 736487"/>
                              <a:gd name="connsiteY1" fmla="*/ 152499 h 555518"/>
                              <a:gd name="connsiteX2" fmla="*/ 697839 w 736487"/>
                              <a:gd name="connsiteY2" fmla="*/ 555518 h 555518"/>
                              <a:gd name="connsiteX3" fmla="*/ 517114 w 736487"/>
                              <a:gd name="connsiteY3" fmla="*/ 62874 h 555518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</a:cxnLst>
                            <a:rect l="l" t="t" r="r" b="b"/>
                            <a:pathLst>
                              <a:path w="736487" h="555518">
                                <a:moveTo>
                                  <a:pt x="517114" y="62874"/>
                                </a:moveTo>
                                <a:cubicBezTo>
                                  <a:pt x="324302" y="-48273"/>
                                  <a:pt x="92868" y="-8178"/>
                                  <a:pt x="0" y="152499"/>
                                </a:cubicBezTo>
                                <a:lnTo>
                                  <a:pt x="697839" y="555518"/>
                                </a:lnTo>
                                <a:cubicBezTo>
                                  <a:pt x="791002" y="394841"/>
                                  <a:pt x="709926" y="174316"/>
                                  <a:pt x="517114" y="62874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098385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281" name="Forme libre : forme 280">
                            <a:extLst>
                              <a:ext uri="{FF2B5EF4-FFF2-40B4-BE49-F238E27FC236}">
                                <a16:creationId xmlns:a16="http://schemas.microsoft.com/office/drawing/2014/main" id="{0AB43F84-A3E9-EE50-6F13-C2997192A852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3032678" y="1400042"/>
                            <a:ext cx="223421" cy="486747"/>
                          </a:xfrm>
                          <a:custGeom>
                            <a:avLst/>
                            <a:gdLst>
                              <a:gd name="connsiteX0" fmla="*/ 4422 w 223421"/>
                              <a:gd name="connsiteY0" fmla="*/ 2359 h 486747"/>
                              <a:gd name="connsiteX1" fmla="*/ 0 w 223421"/>
                              <a:gd name="connsiteY1" fmla="*/ 0 h 486747"/>
                              <a:gd name="connsiteX2" fmla="*/ 130311 w 223421"/>
                              <a:gd name="connsiteY2" fmla="*/ 452843 h 486747"/>
                              <a:gd name="connsiteX3" fmla="*/ 189275 w 223421"/>
                              <a:gd name="connsiteY3" fmla="*/ 486748 h 486747"/>
                              <a:gd name="connsiteX4" fmla="*/ 4422 w 223421"/>
                              <a:gd name="connsiteY4" fmla="*/ 2359 h 486747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</a:cxnLst>
                            <a:rect l="l" t="t" r="r" b="b"/>
                            <a:pathLst>
                              <a:path w="223421" h="486747">
                                <a:moveTo>
                                  <a:pt x="4422" y="2359"/>
                                </a:moveTo>
                                <a:cubicBezTo>
                                  <a:pt x="2948" y="1474"/>
                                  <a:pt x="1474" y="884"/>
                                  <a:pt x="0" y="0"/>
                                </a:cubicBezTo>
                                <a:cubicBezTo>
                                  <a:pt x="152422" y="117044"/>
                                  <a:pt x="210796" y="308382"/>
                                  <a:pt x="130311" y="452843"/>
                                </a:cubicBezTo>
                                <a:lnTo>
                                  <a:pt x="189275" y="486748"/>
                                </a:lnTo>
                                <a:cubicBezTo>
                                  <a:pt x="275067" y="326955"/>
                                  <a:pt x="193992" y="111737"/>
                                  <a:pt x="4422" y="2359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37D3CF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282" name="Forme libre : forme 281">
                            <a:extLst>
                              <a:ext uri="{FF2B5EF4-FFF2-40B4-BE49-F238E27FC236}">
                                <a16:creationId xmlns:a16="http://schemas.microsoft.com/office/drawing/2014/main" id="{9DE851FD-AF13-5E80-2918-B55EB55FA639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 rot="-3599956">
                            <a:off x="2829282" y="1295859"/>
                            <a:ext cx="133845" cy="806019"/>
                          </a:xfrm>
                          <a:custGeom>
                            <a:avLst/>
                            <a:gdLst>
                              <a:gd name="connsiteX0" fmla="*/ 133845 w 133845"/>
                              <a:gd name="connsiteY0" fmla="*/ 403010 h 806019"/>
                              <a:gd name="connsiteX1" fmla="*/ 66923 w 133845"/>
                              <a:gd name="connsiteY1" fmla="*/ 806020 h 806019"/>
                              <a:gd name="connsiteX2" fmla="*/ 0 w 133845"/>
                              <a:gd name="connsiteY2" fmla="*/ 403010 h 806019"/>
                              <a:gd name="connsiteX3" fmla="*/ 66923 w 133845"/>
                              <a:gd name="connsiteY3" fmla="*/ 0 h 806019"/>
                              <a:gd name="connsiteX4" fmla="*/ 133845 w 133845"/>
                              <a:gd name="connsiteY4" fmla="*/ 403010 h 806019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</a:cxnLst>
                            <a:rect l="l" t="t" r="r" b="b"/>
                            <a:pathLst>
                              <a:path w="133845" h="806019">
                                <a:moveTo>
                                  <a:pt x="133845" y="403010"/>
                                </a:moveTo>
                                <a:cubicBezTo>
                                  <a:pt x="133845" y="625586"/>
                                  <a:pt x="103883" y="806020"/>
                                  <a:pt x="66923" y="806020"/>
                                </a:cubicBezTo>
                                <a:cubicBezTo>
                                  <a:pt x="29962" y="806020"/>
                                  <a:pt x="0" y="625586"/>
                                  <a:pt x="0" y="403010"/>
                                </a:cubicBezTo>
                                <a:cubicBezTo>
                                  <a:pt x="0" y="180434"/>
                                  <a:pt x="29962" y="0"/>
                                  <a:pt x="66923" y="0"/>
                                </a:cubicBezTo>
                                <a:cubicBezTo>
                                  <a:pt x="103883" y="0"/>
                                  <a:pt x="133845" y="180434"/>
                                  <a:pt x="133845" y="403010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05535F"/>
                          </a:solidFill>
                          <a:ln w="29459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</p:grpSp>
                    <p:grpSp>
                      <p:nvGrpSpPr>
                        <p:cNvPr id="277" name="Graphique 2">
                          <a:extLst>
                            <a:ext uri="{FF2B5EF4-FFF2-40B4-BE49-F238E27FC236}">
                              <a16:creationId xmlns:a16="http://schemas.microsoft.com/office/drawing/2014/main" id="{7F6AABF5-E34D-C131-0005-64C206B16554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2543277" y="1651948"/>
                          <a:ext cx="412322" cy="580075"/>
                          <a:chOff x="2543277" y="1651948"/>
                          <a:chExt cx="412322" cy="580075"/>
                        </a:xfrm>
                      </p:grpSpPr>
                      <p:sp>
                        <p:nvSpPr>
                          <p:cNvPr id="278" name="Forme libre : forme 277">
                            <a:extLst>
                              <a:ext uri="{FF2B5EF4-FFF2-40B4-BE49-F238E27FC236}">
                                <a16:creationId xmlns:a16="http://schemas.microsoft.com/office/drawing/2014/main" id="{6B29727F-DA72-1EA9-F2CE-C11C694F6F71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2543277" y="1651948"/>
                            <a:ext cx="412322" cy="580075"/>
                          </a:xfrm>
                          <a:custGeom>
                            <a:avLst/>
                            <a:gdLst>
                              <a:gd name="connsiteX0" fmla="*/ 134438 w 412322"/>
                              <a:gd name="connsiteY0" fmla="*/ 580075 h 580075"/>
                              <a:gd name="connsiteX1" fmla="*/ 0 w 412322"/>
                              <a:gd name="connsiteY1" fmla="*/ 502538 h 580075"/>
                              <a:gd name="connsiteX2" fmla="*/ 267697 w 412322"/>
                              <a:gd name="connsiteY2" fmla="*/ 38786 h 580075"/>
                              <a:gd name="connsiteX3" fmla="*/ 373537 w 412322"/>
                              <a:gd name="connsiteY3" fmla="*/ 10483 h 580075"/>
                              <a:gd name="connsiteX4" fmla="*/ 401840 w 412322"/>
                              <a:gd name="connsiteY4" fmla="*/ 116324 h 580075"/>
                              <a:gd name="connsiteX5" fmla="*/ 134438 w 412322"/>
                              <a:gd name="connsiteY5" fmla="*/ 580075 h 580075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</a:cxnLst>
                            <a:rect l="l" t="t" r="r" b="b"/>
                            <a:pathLst>
                              <a:path w="412322" h="580075">
                                <a:moveTo>
                                  <a:pt x="134438" y="580075"/>
                                </a:moveTo>
                                <a:lnTo>
                                  <a:pt x="0" y="502538"/>
                                </a:lnTo>
                                <a:lnTo>
                                  <a:pt x="267697" y="38786"/>
                                </a:lnTo>
                                <a:cubicBezTo>
                                  <a:pt x="289218" y="1639"/>
                                  <a:pt x="336684" y="-11038"/>
                                  <a:pt x="373537" y="10483"/>
                                </a:cubicBezTo>
                                <a:cubicBezTo>
                                  <a:pt x="410684" y="32005"/>
                                  <a:pt x="423361" y="79471"/>
                                  <a:pt x="401840" y="116324"/>
                                </a:cubicBezTo>
                                <a:lnTo>
                                  <a:pt x="134438" y="580075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rgbClr val="044856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279" name="Forme libre : forme 278">
                            <a:extLst>
                              <a:ext uri="{FF2B5EF4-FFF2-40B4-BE49-F238E27FC236}">
                                <a16:creationId xmlns:a16="http://schemas.microsoft.com/office/drawing/2014/main" id="{357E21A7-4BF1-C220-308B-E3CD8C7059BC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2666807" y="1701348"/>
                            <a:ext cx="271718" cy="495297"/>
                          </a:xfrm>
                          <a:custGeom>
                            <a:avLst/>
                            <a:gdLst>
                              <a:gd name="connsiteX0" fmla="*/ 0 w 271718"/>
                              <a:gd name="connsiteY0" fmla="*/ 487632 h 495297"/>
                              <a:gd name="connsiteX1" fmla="*/ 12972 w 271718"/>
                              <a:gd name="connsiteY1" fmla="*/ 495297 h 495297"/>
                              <a:gd name="connsiteX2" fmla="*/ 261505 w 271718"/>
                              <a:gd name="connsiteY2" fmla="*/ 64860 h 495297"/>
                              <a:gd name="connsiteX3" fmla="*/ 267107 w 271718"/>
                              <a:gd name="connsiteY3" fmla="*/ 0 h 495297"/>
                              <a:gd name="connsiteX4" fmla="*/ 256788 w 271718"/>
                              <a:gd name="connsiteY4" fmla="*/ 43044 h 495297"/>
                              <a:gd name="connsiteX5" fmla="*/ 0 w 271718"/>
                              <a:gd name="connsiteY5" fmla="*/ 487632 h 495297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</a:cxnLst>
                            <a:rect l="l" t="t" r="r" b="b"/>
                            <a:pathLst>
                              <a:path w="271718" h="495297">
                                <a:moveTo>
                                  <a:pt x="0" y="487632"/>
                                </a:moveTo>
                                <a:lnTo>
                                  <a:pt x="12972" y="495297"/>
                                </a:lnTo>
                                <a:lnTo>
                                  <a:pt x="261505" y="64860"/>
                                </a:lnTo>
                                <a:cubicBezTo>
                                  <a:pt x="273298" y="44223"/>
                                  <a:pt x="274477" y="20637"/>
                                  <a:pt x="267107" y="0"/>
                                </a:cubicBezTo>
                                <a:cubicBezTo>
                                  <a:pt x="267991" y="14446"/>
                                  <a:pt x="264748" y="29482"/>
                                  <a:pt x="256788" y="43044"/>
                                </a:cubicBezTo>
                                <a:lnTo>
                                  <a:pt x="0" y="487632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rgbClr val="087379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</p:grpSp>
                  </p:grpSp>
                </p:grpSp>
                <p:grpSp>
                  <p:nvGrpSpPr>
                    <p:cNvPr id="248" name="Graphique 2">
                      <a:extLst>
                        <a:ext uri="{FF2B5EF4-FFF2-40B4-BE49-F238E27FC236}">
                          <a16:creationId xmlns:a16="http://schemas.microsoft.com/office/drawing/2014/main" id="{1CDB9153-D59F-4B46-9DE0-B85A70093CBF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307097" y="3544562"/>
                      <a:ext cx="1765971" cy="705798"/>
                      <a:chOff x="1307097" y="3544562"/>
                      <a:chExt cx="1765971" cy="705798"/>
                    </a:xfrm>
                  </p:grpSpPr>
                  <p:grpSp>
                    <p:nvGrpSpPr>
                      <p:cNvPr id="268" name="Graphique 2">
                        <a:extLst>
                          <a:ext uri="{FF2B5EF4-FFF2-40B4-BE49-F238E27FC236}">
                            <a16:creationId xmlns:a16="http://schemas.microsoft.com/office/drawing/2014/main" id="{3B6A2742-80F6-9E75-8E38-4501E070E247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307097" y="3544562"/>
                        <a:ext cx="737344" cy="705798"/>
                        <a:chOff x="1307097" y="3544562"/>
                        <a:chExt cx="737344" cy="705798"/>
                      </a:xfrm>
                    </p:grpSpPr>
                    <p:sp>
                      <p:nvSpPr>
                        <p:cNvPr id="272" name="Forme libre : forme 271">
                          <a:extLst>
                            <a:ext uri="{FF2B5EF4-FFF2-40B4-BE49-F238E27FC236}">
                              <a16:creationId xmlns:a16="http://schemas.microsoft.com/office/drawing/2014/main" id="{F6030AA0-EE54-44ED-73A9-15000C425409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351910" y="3575813"/>
                          <a:ext cx="692531" cy="674548"/>
                        </a:xfrm>
                        <a:custGeom>
                          <a:avLst/>
                          <a:gdLst>
                            <a:gd name="connsiteX0" fmla="*/ 692532 w 692531"/>
                            <a:gd name="connsiteY0" fmla="*/ 63386 h 674548"/>
                            <a:gd name="connsiteX1" fmla="*/ 438692 w 692531"/>
                            <a:gd name="connsiteY1" fmla="*/ 0 h 674548"/>
                            <a:gd name="connsiteX2" fmla="*/ 0 w 692531"/>
                            <a:gd name="connsiteY2" fmla="*/ 674548 h 674548"/>
                            <a:gd name="connsiteX3" fmla="*/ 65745 w 692531"/>
                            <a:gd name="connsiteY3" fmla="*/ 674548 h 67454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692531" h="674548">
                              <a:moveTo>
                                <a:pt x="692532" y="63386"/>
                              </a:moveTo>
                              <a:lnTo>
                                <a:pt x="438692" y="0"/>
                              </a:lnTo>
                              <a:lnTo>
                                <a:pt x="0" y="674548"/>
                              </a:lnTo>
                              <a:lnTo>
                                <a:pt x="65745" y="674548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7636C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273" name="Forme libre : forme 272">
                          <a:extLst>
                            <a:ext uri="{FF2B5EF4-FFF2-40B4-BE49-F238E27FC236}">
                              <a16:creationId xmlns:a16="http://schemas.microsoft.com/office/drawing/2014/main" id="{B815146B-E214-5ACC-B82E-6624A50E87E3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307097" y="3544562"/>
                          <a:ext cx="483504" cy="705798"/>
                        </a:xfrm>
                        <a:custGeom>
                          <a:avLst/>
                          <a:gdLst>
                            <a:gd name="connsiteX0" fmla="*/ 358501 w 483504"/>
                            <a:gd name="connsiteY0" fmla="*/ 0 h 705798"/>
                            <a:gd name="connsiteX1" fmla="*/ 0 w 483504"/>
                            <a:gd name="connsiteY1" fmla="*/ 705799 h 705798"/>
                            <a:gd name="connsiteX2" fmla="*/ 44813 w 483504"/>
                            <a:gd name="connsiteY2" fmla="*/ 705799 h 705798"/>
                            <a:gd name="connsiteX3" fmla="*/ 483505 w 483504"/>
                            <a:gd name="connsiteY3" fmla="*/ 31251 h 70579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483504" h="705798">
                              <a:moveTo>
                                <a:pt x="358501" y="0"/>
                              </a:moveTo>
                              <a:lnTo>
                                <a:pt x="0" y="705799"/>
                              </a:lnTo>
                              <a:lnTo>
                                <a:pt x="44813" y="705799"/>
                              </a:lnTo>
                              <a:lnTo>
                                <a:pt x="483505" y="31251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B9392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</p:grpSp>
                  <p:grpSp>
                    <p:nvGrpSpPr>
                      <p:cNvPr id="269" name="Graphique 2">
                        <a:extLst>
                          <a:ext uri="{FF2B5EF4-FFF2-40B4-BE49-F238E27FC236}">
                            <a16:creationId xmlns:a16="http://schemas.microsoft.com/office/drawing/2014/main" id="{B2DFF09C-D1A1-230E-49BC-524886AAF230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2335429" y="3544562"/>
                        <a:ext cx="737639" cy="705798"/>
                        <a:chOff x="2335429" y="3544562"/>
                        <a:chExt cx="737639" cy="705798"/>
                      </a:xfrm>
                    </p:grpSpPr>
                    <p:sp>
                      <p:nvSpPr>
                        <p:cNvPr id="270" name="Forme libre : forme 269">
                          <a:extLst>
                            <a:ext uri="{FF2B5EF4-FFF2-40B4-BE49-F238E27FC236}">
                              <a16:creationId xmlns:a16="http://schemas.microsoft.com/office/drawing/2014/main" id="{CD6AB38C-58C3-B19C-1100-3AB2DC8D0DCB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2335429" y="3575813"/>
                          <a:ext cx="692826" cy="674548"/>
                        </a:xfrm>
                        <a:custGeom>
                          <a:avLst/>
                          <a:gdLst>
                            <a:gd name="connsiteX0" fmla="*/ 0 w 692826"/>
                            <a:gd name="connsiteY0" fmla="*/ 63386 h 674548"/>
                            <a:gd name="connsiteX1" fmla="*/ 254135 w 692826"/>
                            <a:gd name="connsiteY1" fmla="*/ 0 h 674548"/>
                            <a:gd name="connsiteX2" fmla="*/ 692827 w 692826"/>
                            <a:gd name="connsiteY2" fmla="*/ 674548 h 674548"/>
                            <a:gd name="connsiteX3" fmla="*/ 627082 w 692826"/>
                            <a:gd name="connsiteY3" fmla="*/ 674548 h 67454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692826" h="674548">
                              <a:moveTo>
                                <a:pt x="0" y="63386"/>
                              </a:moveTo>
                              <a:lnTo>
                                <a:pt x="254135" y="0"/>
                              </a:lnTo>
                              <a:lnTo>
                                <a:pt x="692827" y="674548"/>
                              </a:lnTo>
                              <a:lnTo>
                                <a:pt x="627082" y="674548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7636C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271" name="Forme libre : forme 270">
                          <a:extLst>
                            <a:ext uri="{FF2B5EF4-FFF2-40B4-BE49-F238E27FC236}">
                              <a16:creationId xmlns:a16="http://schemas.microsoft.com/office/drawing/2014/main" id="{F91A5CA9-CB39-1660-5CAE-EE81C695E6A6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2589564" y="3544562"/>
                          <a:ext cx="483504" cy="705798"/>
                        </a:xfrm>
                        <a:custGeom>
                          <a:avLst/>
                          <a:gdLst>
                            <a:gd name="connsiteX0" fmla="*/ 125004 w 483504"/>
                            <a:gd name="connsiteY0" fmla="*/ 0 h 705798"/>
                            <a:gd name="connsiteX1" fmla="*/ 483505 w 483504"/>
                            <a:gd name="connsiteY1" fmla="*/ 705799 h 705798"/>
                            <a:gd name="connsiteX2" fmla="*/ 438692 w 483504"/>
                            <a:gd name="connsiteY2" fmla="*/ 705799 h 705798"/>
                            <a:gd name="connsiteX3" fmla="*/ 0 w 483504"/>
                            <a:gd name="connsiteY3" fmla="*/ 31251 h 70579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483504" h="705798">
                              <a:moveTo>
                                <a:pt x="125004" y="0"/>
                              </a:moveTo>
                              <a:lnTo>
                                <a:pt x="483505" y="705799"/>
                              </a:lnTo>
                              <a:lnTo>
                                <a:pt x="438692" y="705799"/>
                              </a:lnTo>
                              <a:lnTo>
                                <a:pt x="0" y="31251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B9392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</p:grpSp>
                </p:grpSp>
                <p:sp>
                  <p:nvSpPr>
                    <p:cNvPr id="249" name="Forme libre : forme 248">
                      <a:extLst>
                        <a:ext uri="{FF2B5EF4-FFF2-40B4-BE49-F238E27FC236}">
                          <a16:creationId xmlns:a16="http://schemas.microsoft.com/office/drawing/2014/main" id="{0ADACEAD-782F-469A-EF7C-5EFD5547D1E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1026" y="1717268"/>
                      <a:ext cx="2418112" cy="2418112"/>
                    </a:xfrm>
                    <a:custGeom>
                      <a:avLst/>
                      <a:gdLst>
                        <a:gd name="connsiteX0" fmla="*/ 2418113 w 2418112"/>
                        <a:gd name="connsiteY0" fmla="*/ 1209056 h 2418112"/>
                        <a:gd name="connsiteX1" fmla="*/ 1209056 w 2418112"/>
                        <a:gd name="connsiteY1" fmla="*/ 2418113 h 2418112"/>
                        <a:gd name="connsiteX2" fmla="*/ 0 w 2418112"/>
                        <a:gd name="connsiteY2" fmla="*/ 1209056 h 2418112"/>
                        <a:gd name="connsiteX3" fmla="*/ 1209056 w 2418112"/>
                        <a:gd name="connsiteY3" fmla="*/ 0 h 2418112"/>
                        <a:gd name="connsiteX4" fmla="*/ 2418113 w 2418112"/>
                        <a:gd name="connsiteY4" fmla="*/ 1209056 h 2418112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2418112" h="2418112">
                          <a:moveTo>
                            <a:pt x="2418113" y="1209056"/>
                          </a:moveTo>
                          <a:cubicBezTo>
                            <a:pt x="2418113" y="1876800"/>
                            <a:pt x="1876800" y="2418113"/>
                            <a:pt x="1209056" y="2418113"/>
                          </a:cubicBezTo>
                          <a:cubicBezTo>
                            <a:pt x="541313" y="2418113"/>
                            <a:pt x="0" y="1876800"/>
                            <a:pt x="0" y="1209056"/>
                          </a:cubicBezTo>
                          <a:cubicBezTo>
                            <a:pt x="0" y="541313"/>
                            <a:pt x="541313" y="0"/>
                            <a:pt x="1209056" y="0"/>
                          </a:cubicBezTo>
                          <a:cubicBezTo>
                            <a:pt x="1876800" y="0"/>
                            <a:pt x="2418113" y="541313"/>
                            <a:pt x="2418113" y="1209056"/>
                          </a:cubicBezTo>
                          <a:close/>
                        </a:path>
                      </a:pathLst>
                    </a:custGeom>
                    <a:solidFill>
                      <a:srgbClr val="05535F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250" name="Forme libre : forme 249">
                      <a:extLst>
                        <a:ext uri="{FF2B5EF4-FFF2-40B4-BE49-F238E27FC236}">
                          <a16:creationId xmlns:a16="http://schemas.microsoft.com/office/drawing/2014/main" id="{9517ADC8-39BC-5146-DD3C-7ACA95FF3E3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018763" y="1755005"/>
                      <a:ext cx="2342638" cy="2342639"/>
                    </a:xfrm>
                    <a:custGeom>
                      <a:avLst/>
                      <a:gdLst>
                        <a:gd name="connsiteX0" fmla="*/ 2342639 w 2342638"/>
                        <a:gd name="connsiteY0" fmla="*/ 1171320 h 2342639"/>
                        <a:gd name="connsiteX1" fmla="*/ 1171319 w 2342638"/>
                        <a:gd name="connsiteY1" fmla="*/ 2342639 h 2342639"/>
                        <a:gd name="connsiteX2" fmla="*/ 0 w 2342638"/>
                        <a:gd name="connsiteY2" fmla="*/ 1171320 h 2342639"/>
                        <a:gd name="connsiteX3" fmla="*/ 1171319 w 2342638"/>
                        <a:gd name="connsiteY3" fmla="*/ 0 h 2342639"/>
                        <a:gd name="connsiteX4" fmla="*/ 2342639 w 2342638"/>
                        <a:gd name="connsiteY4" fmla="*/ 1171320 h 2342639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2342638" h="2342639">
                          <a:moveTo>
                            <a:pt x="2342639" y="1171320"/>
                          </a:moveTo>
                          <a:cubicBezTo>
                            <a:pt x="2342639" y="1818221"/>
                            <a:pt x="1818221" y="2342639"/>
                            <a:pt x="1171319" y="2342639"/>
                          </a:cubicBezTo>
                          <a:cubicBezTo>
                            <a:pt x="524417" y="2342639"/>
                            <a:pt x="0" y="1818221"/>
                            <a:pt x="0" y="1171320"/>
                          </a:cubicBezTo>
                          <a:cubicBezTo>
                            <a:pt x="0" y="524418"/>
                            <a:pt x="524417" y="0"/>
                            <a:pt x="1171319" y="0"/>
                          </a:cubicBezTo>
                          <a:cubicBezTo>
                            <a:pt x="1818221" y="0"/>
                            <a:pt x="2342639" y="524418"/>
                            <a:pt x="2342639" y="1171320"/>
                          </a:cubicBezTo>
                          <a:close/>
                        </a:path>
                      </a:pathLst>
                    </a:custGeom>
                    <a:solidFill>
                      <a:srgbClr val="098385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251" name="Forme libre : forme 250">
                      <a:extLst>
                        <a:ext uri="{FF2B5EF4-FFF2-40B4-BE49-F238E27FC236}">
                          <a16:creationId xmlns:a16="http://schemas.microsoft.com/office/drawing/2014/main" id="{9EE2BFF5-6751-1E8A-DB52-FB7BD730ED3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140524" y="1876766"/>
                      <a:ext cx="2099117" cy="2099117"/>
                    </a:xfrm>
                    <a:custGeom>
                      <a:avLst/>
                      <a:gdLst>
                        <a:gd name="connsiteX0" fmla="*/ 2099118 w 2099117"/>
                        <a:gd name="connsiteY0" fmla="*/ 1049559 h 2099117"/>
                        <a:gd name="connsiteX1" fmla="*/ 1049559 w 2099117"/>
                        <a:gd name="connsiteY1" fmla="*/ 2099118 h 2099117"/>
                        <a:gd name="connsiteX2" fmla="*/ 0 w 2099117"/>
                        <a:gd name="connsiteY2" fmla="*/ 1049559 h 2099117"/>
                        <a:gd name="connsiteX3" fmla="*/ 1049559 w 2099117"/>
                        <a:gd name="connsiteY3" fmla="*/ 0 h 2099117"/>
                        <a:gd name="connsiteX4" fmla="*/ 2099118 w 2099117"/>
                        <a:gd name="connsiteY4" fmla="*/ 1049559 h 2099117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2099117" h="2099117">
                          <a:moveTo>
                            <a:pt x="2099118" y="1049559"/>
                          </a:moveTo>
                          <a:cubicBezTo>
                            <a:pt x="2099118" y="1629214"/>
                            <a:pt x="1629214" y="2099118"/>
                            <a:pt x="1049559" y="2099118"/>
                          </a:cubicBezTo>
                          <a:cubicBezTo>
                            <a:pt x="469904" y="2099118"/>
                            <a:pt x="0" y="1629214"/>
                            <a:pt x="0" y="1049559"/>
                          </a:cubicBezTo>
                          <a:cubicBezTo>
                            <a:pt x="0" y="469903"/>
                            <a:pt x="469904" y="0"/>
                            <a:pt x="1049559" y="0"/>
                          </a:cubicBezTo>
                          <a:cubicBezTo>
                            <a:pt x="1629214" y="0"/>
                            <a:pt x="2099118" y="469903"/>
                            <a:pt x="2099118" y="10495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252" name="Forme libre : forme 251">
                      <a:extLst>
                        <a:ext uri="{FF2B5EF4-FFF2-40B4-BE49-F238E27FC236}">
                          <a16:creationId xmlns:a16="http://schemas.microsoft.com/office/drawing/2014/main" id="{947E1B6E-BB2C-ECC2-A9D8-52A056555AA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173544" y="1909786"/>
                      <a:ext cx="2033077" cy="2033078"/>
                    </a:xfrm>
                    <a:custGeom>
                      <a:avLst/>
                      <a:gdLst>
                        <a:gd name="connsiteX0" fmla="*/ 2033078 w 2033077"/>
                        <a:gd name="connsiteY0" fmla="*/ 1016539 h 2033078"/>
                        <a:gd name="connsiteX1" fmla="*/ 1016539 w 2033077"/>
                        <a:gd name="connsiteY1" fmla="*/ 2033078 h 2033078"/>
                        <a:gd name="connsiteX2" fmla="*/ 0 w 2033077"/>
                        <a:gd name="connsiteY2" fmla="*/ 1016539 h 2033078"/>
                        <a:gd name="connsiteX3" fmla="*/ 1016539 w 2033077"/>
                        <a:gd name="connsiteY3" fmla="*/ 0 h 2033078"/>
                        <a:gd name="connsiteX4" fmla="*/ 2033078 w 2033077"/>
                        <a:gd name="connsiteY4" fmla="*/ 1016539 h 203307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2033077" h="2033078">
                          <a:moveTo>
                            <a:pt x="2033078" y="1016539"/>
                          </a:moveTo>
                          <a:cubicBezTo>
                            <a:pt x="2033078" y="1577958"/>
                            <a:pt x="1577958" y="2033078"/>
                            <a:pt x="1016539" y="2033078"/>
                          </a:cubicBezTo>
                          <a:cubicBezTo>
                            <a:pt x="455120" y="2033078"/>
                            <a:pt x="0" y="1577958"/>
                            <a:pt x="0" y="1016539"/>
                          </a:cubicBezTo>
                          <a:cubicBezTo>
                            <a:pt x="0" y="455120"/>
                            <a:pt x="455120" y="0"/>
                            <a:pt x="1016539" y="0"/>
                          </a:cubicBezTo>
                          <a:cubicBezTo>
                            <a:pt x="1577958" y="0"/>
                            <a:pt x="2033078" y="455120"/>
                            <a:pt x="2033078" y="1016539"/>
                          </a:cubicBezTo>
                          <a:close/>
                        </a:path>
                      </a:pathLst>
                    </a:custGeom>
                    <a:solidFill>
                      <a:srgbClr val="FEFAF4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253" name="Forme libre : forme 252">
                      <a:extLst>
                        <a:ext uri="{FF2B5EF4-FFF2-40B4-BE49-F238E27FC236}">
                          <a16:creationId xmlns:a16="http://schemas.microsoft.com/office/drawing/2014/main" id="{90D505DB-95BA-F32B-015C-557C43FB8E4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173839" y="2127068"/>
                      <a:ext cx="1788377" cy="1815795"/>
                    </a:xfrm>
                    <a:custGeom>
                      <a:avLst/>
                      <a:gdLst>
                        <a:gd name="connsiteX0" fmla="*/ 1160706 w 1788377"/>
                        <a:gd name="connsiteY0" fmla="*/ 1677525 h 1815795"/>
                        <a:gd name="connsiteX1" fmla="*/ 144167 w 1788377"/>
                        <a:gd name="connsiteY1" fmla="*/ 660986 h 1815795"/>
                        <a:gd name="connsiteX2" fmla="*/ 388867 w 1788377"/>
                        <a:gd name="connsiteY2" fmla="*/ 0 h 1815795"/>
                        <a:gd name="connsiteX3" fmla="*/ 0 w 1788377"/>
                        <a:gd name="connsiteY3" fmla="*/ 799257 h 1815795"/>
                        <a:gd name="connsiteX4" fmla="*/ 1016539 w 1788377"/>
                        <a:gd name="connsiteY4" fmla="*/ 1815796 h 1815795"/>
                        <a:gd name="connsiteX5" fmla="*/ 1788377 w 1788377"/>
                        <a:gd name="connsiteY5" fmla="*/ 1460243 h 1815795"/>
                        <a:gd name="connsiteX6" fmla="*/ 1160706 w 1788377"/>
                        <a:gd name="connsiteY6" fmla="*/ 1677525 h 1815795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</a:cxnLst>
                      <a:rect l="l" t="t" r="r" b="b"/>
                      <a:pathLst>
                        <a:path w="1788377" h="1815795">
                          <a:moveTo>
                            <a:pt x="1160706" y="1677525"/>
                          </a:moveTo>
                          <a:cubicBezTo>
                            <a:pt x="599369" y="1677525"/>
                            <a:pt x="144167" y="1222323"/>
                            <a:pt x="144167" y="660986"/>
                          </a:cubicBezTo>
                          <a:cubicBezTo>
                            <a:pt x="144167" y="408620"/>
                            <a:pt x="236445" y="177776"/>
                            <a:pt x="388867" y="0"/>
                          </a:cubicBezTo>
                          <a:cubicBezTo>
                            <a:pt x="152127" y="186031"/>
                            <a:pt x="0" y="474955"/>
                            <a:pt x="0" y="799257"/>
                          </a:cubicBezTo>
                          <a:cubicBezTo>
                            <a:pt x="0" y="1360594"/>
                            <a:pt x="455202" y="1815796"/>
                            <a:pt x="1016539" y="1815796"/>
                          </a:cubicBezTo>
                          <a:cubicBezTo>
                            <a:pt x="1325510" y="1815796"/>
                            <a:pt x="1602051" y="1677820"/>
                            <a:pt x="1788377" y="1460243"/>
                          </a:cubicBezTo>
                          <a:cubicBezTo>
                            <a:pt x="1615318" y="1596155"/>
                            <a:pt x="1397446" y="1677525"/>
                            <a:pt x="1160706" y="1677525"/>
                          </a:cubicBezTo>
                          <a:close/>
                        </a:path>
                      </a:pathLst>
                    </a:custGeom>
                    <a:solidFill>
                      <a:srgbClr val="EAE2D8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grpSp>
                  <p:nvGrpSpPr>
                    <p:cNvPr id="254" name="Graphique 2">
                      <a:extLst>
                        <a:ext uri="{FF2B5EF4-FFF2-40B4-BE49-F238E27FC236}">
                          <a16:creationId xmlns:a16="http://schemas.microsoft.com/office/drawing/2014/main" id="{C9430F0C-78D9-8A7C-330C-B0D5EE41AD42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233687" y="1970224"/>
                      <a:ext cx="1912791" cy="1912496"/>
                      <a:chOff x="1233687" y="1970224"/>
                      <a:chExt cx="1912791" cy="1912496"/>
                    </a:xfrm>
                    <a:solidFill>
                      <a:srgbClr val="07636C"/>
                    </a:solidFill>
                  </p:grpSpPr>
                  <p:sp>
                    <p:nvSpPr>
                      <p:cNvPr id="264" name="Forme libre : forme 263">
                        <a:extLst>
                          <a:ext uri="{FF2B5EF4-FFF2-40B4-BE49-F238E27FC236}">
                            <a16:creationId xmlns:a16="http://schemas.microsoft.com/office/drawing/2014/main" id="{871F883E-560B-A1F2-2B17-84C88536D7CC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129940" y="1970224"/>
                        <a:ext cx="120286" cy="120286"/>
                      </a:xfrm>
                      <a:custGeom>
                        <a:avLst/>
                        <a:gdLst>
                          <a:gd name="connsiteX0" fmla="*/ 60143 w 120286"/>
                          <a:gd name="connsiteY0" fmla="*/ 120286 h 120286"/>
                          <a:gd name="connsiteX1" fmla="*/ 0 w 120286"/>
                          <a:gd name="connsiteY1" fmla="*/ 60143 h 120286"/>
                          <a:gd name="connsiteX2" fmla="*/ 60143 w 120286"/>
                          <a:gd name="connsiteY2" fmla="*/ 0 h 120286"/>
                          <a:gd name="connsiteX3" fmla="*/ 120286 w 120286"/>
                          <a:gd name="connsiteY3" fmla="*/ 60143 h 120286"/>
                          <a:gd name="connsiteX4" fmla="*/ 60143 w 120286"/>
                          <a:gd name="connsiteY4" fmla="*/ 120286 h 120286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120286" h="120286">
                            <a:moveTo>
                              <a:pt x="60143" y="120286"/>
                            </a:moveTo>
                            <a:cubicBezTo>
                              <a:pt x="27123" y="120286"/>
                              <a:pt x="0" y="93163"/>
                              <a:pt x="0" y="60143"/>
                            </a:cubicBezTo>
                            <a:cubicBezTo>
                              <a:pt x="0" y="27123"/>
                              <a:pt x="27123" y="0"/>
                              <a:pt x="60143" y="0"/>
                            </a:cubicBezTo>
                            <a:cubicBezTo>
                              <a:pt x="93163" y="0"/>
                              <a:pt x="120286" y="27123"/>
                              <a:pt x="120286" y="60143"/>
                            </a:cubicBezTo>
                            <a:cubicBezTo>
                              <a:pt x="120286" y="93163"/>
                              <a:pt x="93163" y="120286"/>
                              <a:pt x="60143" y="120286"/>
                            </a:cubicBez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65" name="Forme libre : forme 264">
                        <a:extLst>
                          <a:ext uri="{FF2B5EF4-FFF2-40B4-BE49-F238E27FC236}">
                            <a16:creationId xmlns:a16="http://schemas.microsoft.com/office/drawing/2014/main" id="{64383AD0-3F95-C0E6-E607-9FE6B5D46223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233687" y="2866182"/>
                        <a:ext cx="120286" cy="120286"/>
                      </a:xfrm>
                      <a:custGeom>
                        <a:avLst/>
                        <a:gdLst>
                          <a:gd name="connsiteX0" fmla="*/ 60143 w 120286"/>
                          <a:gd name="connsiteY0" fmla="*/ 120286 h 120286"/>
                          <a:gd name="connsiteX1" fmla="*/ 0 w 120286"/>
                          <a:gd name="connsiteY1" fmla="*/ 60143 h 120286"/>
                          <a:gd name="connsiteX2" fmla="*/ 60143 w 120286"/>
                          <a:gd name="connsiteY2" fmla="*/ 0 h 120286"/>
                          <a:gd name="connsiteX3" fmla="*/ 120286 w 120286"/>
                          <a:gd name="connsiteY3" fmla="*/ 60143 h 120286"/>
                          <a:gd name="connsiteX4" fmla="*/ 60143 w 120286"/>
                          <a:gd name="connsiteY4" fmla="*/ 120286 h 120286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120286" h="120286">
                            <a:moveTo>
                              <a:pt x="60143" y="120286"/>
                            </a:moveTo>
                            <a:cubicBezTo>
                              <a:pt x="27123" y="120286"/>
                              <a:pt x="0" y="93163"/>
                              <a:pt x="0" y="60143"/>
                            </a:cubicBezTo>
                            <a:cubicBezTo>
                              <a:pt x="0" y="27123"/>
                              <a:pt x="27123" y="0"/>
                              <a:pt x="60143" y="0"/>
                            </a:cubicBezTo>
                            <a:cubicBezTo>
                              <a:pt x="93163" y="0"/>
                              <a:pt x="120286" y="27123"/>
                              <a:pt x="120286" y="60143"/>
                            </a:cubicBezTo>
                            <a:cubicBezTo>
                              <a:pt x="120286" y="93163"/>
                              <a:pt x="93458" y="120286"/>
                              <a:pt x="60143" y="120286"/>
                            </a:cubicBez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66" name="Forme libre : forme 265">
                        <a:extLst>
                          <a:ext uri="{FF2B5EF4-FFF2-40B4-BE49-F238E27FC236}">
                            <a16:creationId xmlns:a16="http://schemas.microsoft.com/office/drawing/2014/main" id="{8D43E0C0-5CA0-53A5-6050-46C6C8D29215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129940" y="3762434"/>
                        <a:ext cx="120286" cy="120286"/>
                      </a:xfrm>
                      <a:custGeom>
                        <a:avLst/>
                        <a:gdLst>
                          <a:gd name="connsiteX0" fmla="*/ 60143 w 120286"/>
                          <a:gd name="connsiteY0" fmla="*/ 120287 h 120286"/>
                          <a:gd name="connsiteX1" fmla="*/ 0 w 120286"/>
                          <a:gd name="connsiteY1" fmla="*/ 60143 h 120286"/>
                          <a:gd name="connsiteX2" fmla="*/ 60143 w 120286"/>
                          <a:gd name="connsiteY2" fmla="*/ 0 h 120286"/>
                          <a:gd name="connsiteX3" fmla="*/ 120286 w 120286"/>
                          <a:gd name="connsiteY3" fmla="*/ 60143 h 120286"/>
                          <a:gd name="connsiteX4" fmla="*/ 60143 w 120286"/>
                          <a:gd name="connsiteY4" fmla="*/ 120287 h 120286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120286" h="120286">
                            <a:moveTo>
                              <a:pt x="60143" y="120287"/>
                            </a:moveTo>
                            <a:cubicBezTo>
                              <a:pt x="27123" y="120287"/>
                              <a:pt x="0" y="93163"/>
                              <a:pt x="0" y="60143"/>
                            </a:cubicBezTo>
                            <a:cubicBezTo>
                              <a:pt x="0" y="27123"/>
                              <a:pt x="27123" y="0"/>
                              <a:pt x="60143" y="0"/>
                            </a:cubicBezTo>
                            <a:cubicBezTo>
                              <a:pt x="93163" y="0"/>
                              <a:pt x="120286" y="27123"/>
                              <a:pt x="120286" y="60143"/>
                            </a:cubicBezTo>
                            <a:cubicBezTo>
                              <a:pt x="120286" y="93458"/>
                              <a:pt x="93163" y="120287"/>
                              <a:pt x="60143" y="120287"/>
                            </a:cubicBez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67" name="Forme libre : forme 266">
                        <a:extLst>
                          <a:ext uri="{FF2B5EF4-FFF2-40B4-BE49-F238E27FC236}">
                            <a16:creationId xmlns:a16="http://schemas.microsoft.com/office/drawing/2014/main" id="{F1DABD5D-E434-2A72-0722-87675C2B3072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3026192" y="2866182"/>
                        <a:ext cx="120286" cy="120286"/>
                      </a:xfrm>
                      <a:custGeom>
                        <a:avLst/>
                        <a:gdLst>
                          <a:gd name="connsiteX0" fmla="*/ 60143 w 120286"/>
                          <a:gd name="connsiteY0" fmla="*/ 120286 h 120286"/>
                          <a:gd name="connsiteX1" fmla="*/ 0 w 120286"/>
                          <a:gd name="connsiteY1" fmla="*/ 60143 h 120286"/>
                          <a:gd name="connsiteX2" fmla="*/ 60143 w 120286"/>
                          <a:gd name="connsiteY2" fmla="*/ 0 h 120286"/>
                          <a:gd name="connsiteX3" fmla="*/ 120286 w 120286"/>
                          <a:gd name="connsiteY3" fmla="*/ 60143 h 120286"/>
                          <a:gd name="connsiteX4" fmla="*/ 60143 w 120286"/>
                          <a:gd name="connsiteY4" fmla="*/ 120286 h 120286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120286" h="120286">
                            <a:moveTo>
                              <a:pt x="60143" y="120286"/>
                            </a:moveTo>
                            <a:cubicBezTo>
                              <a:pt x="27123" y="120286"/>
                              <a:pt x="0" y="93163"/>
                              <a:pt x="0" y="60143"/>
                            </a:cubicBezTo>
                            <a:cubicBezTo>
                              <a:pt x="0" y="27123"/>
                              <a:pt x="27123" y="0"/>
                              <a:pt x="60143" y="0"/>
                            </a:cubicBezTo>
                            <a:cubicBezTo>
                              <a:pt x="93163" y="0"/>
                              <a:pt x="120286" y="27123"/>
                              <a:pt x="120286" y="60143"/>
                            </a:cubicBezTo>
                            <a:cubicBezTo>
                              <a:pt x="120286" y="93163"/>
                              <a:pt x="93163" y="120286"/>
                              <a:pt x="60143" y="120286"/>
                            </a:cubicBez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</p:grpSp>
                <p:grpSp>
                  <p:nvGrpSpPr>
                    <p:cNvPr id="255" name="Graphique 2">
                      <a:extLst>
                        <a:ext uri="{FF2B5EF4-FFF2-40B4-BE49-F238E27FC236}">
                          <a16:creationId xmlns:a16="http://schemas.microsoft.com/office/drawing/2014/main" id="{BCE6C4D9-DE3A-1C75-AEAC-E6F54B2AFF61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371663" y="2108200"/>
                      <a:ext cx="1636545" cy="1636545"/>
                      <a:chOff x="1371663" y="2108200"/>
                      <a:chExt cx="1636545" cy="1636545"/>
                    </a:xfrm>
                    <a:solidFill>
                      <a:srgbClr val="0B9392"/>
                    </a:solidFill>
                  </p:grpSpPr>
                  <p:sp>
                    <p:nvSpPr>
                      <p:cNvPr id="256" name="Forme libre : forme 255">
                        <a:extLst>
                          <a:ext uri="{FF2B5EF4-FFF2-40B4-BE49-F238E27FC236}">
                            <a16:creationId xmlns:a16="http://schemas.microsoft.com/office/drawing/2014/main" id="{4E1281FB-E16E-723C-0507-55DAAA1BB0B7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699797" y="2108200"/>
                        <a:ext cx="84318" cy="84318"/>
                      </a:xfrm>
                      <a:custGeom>
                        <a:avLst/>
                        <a:gdLst>
                          <a:gd name="connsiteX0" fmla="*/ 84318 w 84318"/>
                          <a:gd name="connsiteY0" fmla="*/ 42159 h 84318"/>
                          <a:gd name="connsiteX1" fmla="*/ 42159 w 84318"/>
                          <a:gd name="connsiteY1" fmla="*/ 84318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8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8" y="42159"/>
                            </a:moveTo>
                            <a:cubicBezTo>
                              <a:pt x="84318" y="65443"/>
                              <a:pt x="65443" y="84318"/>
                              <a:pt x="42159" y="84318"/>
                            </a:cubicBezTo>
                            <a:cubicBezTo>
                              <a:pt x="18875" y="84318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8" y="18875"/>
                              <a:pt x="84318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57" name="Forme libre : forme 256">
                        <a:extLst>
                          <a:ext uri="{FF2B5EF4-FFF2-40B4-BE49-F238E27FC236}">
                            <a16:creationId xmlns:a16="http://schemas.microsoft.com/office/drawing/2014/main" id="{6099A21C-27CE-16BD-6C48-D007068C275C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71663" y="2436334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8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8"/>
                              <a:pt x="42159" y="84318"/>
                            </a:cubicBezTo>
                            <a:cubicBezTo>
                              <a:pt x="18875" y="84318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9" y="18875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58" name="Forme libre : forme 257">
                        <a:extLst>
                          <a:ext uri="{FF2B5EF4-FFF2-40B4-BE49-F238E27FC236}">
                            <a16:creationId xmlns:a16="http://schemas.microsoft.com/office/drawing/2014/main" id="{A207EB04-C3FE-DD06-8879-84047568BBAD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71663" y="3332292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9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9"/>
                              <a:pt x="42159" y="84319"/>
                            </a:cubicBezTo>
                            <a:cubicBezTo>
                              <a:pt x="18875" y="84319"/>
                              <a:pt x="0" y="65443"/>
                              <a:pt x="0" y="42159"/>
                            </a:cubicBezTo>
                            <a:cubicBezTo>
                              <a:pt x="0" y="18876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9" y="18876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59" name="Forme libre : forme 258">
                        <a:extLst>
                          <a:ext uri="{FF2B5EF4-FFF2-40B4-BE49-F238E27FC236}">
                            <a16:creationId xmlns:a16="http://schemas.microsoft.com/office/drawing/2014/main" id="{4FE71D22-5A46-05B5-4CC5-DFDD463DB5C5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699797" y="3660426"/>
                        <a:ext cx="84318" cy="84318"/>
                      </a:xfrm>
                      <a:custGeom>
                        <a:avLst/>
                        <a:gdLst>
                          <a:gd name="connsiteX0" fmla="*/ 84318 w 84318"/>
                          <a:gd name="connsiteY0" fmla="*/ 42159 h 84318"/>
                          <a:gd name="connsiteX1" fmla="*/ 42159 w 84318"/>
                          <a:gd name="connsiteY1" fmla="*/ 84319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8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8" y="42159"/>
                            </a:moveTo>
                            <a:cubicBezTo>
                              <a:pt x="84318" y="65443"/>
                              <a:pt x="65443" y="84319"/>
                              <a:pt x="42159" y="84319"/>
                            </a:cubicBezTo>
                            <a:cubicBezTo>
                              <a:pt x="18875" y="84319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8" y="18875"/>
                              <a:pt x="84318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60" name="Forme libre : forme 259">
                        <a:extLst>
                          <a:ext uri="{FF2B5EF4-FFF2-40B4-BE49-F238E27FC236}">
                            <a16:creationId xmlns:a16="http://schemas.microsoft.com/office/drawing/2014/main" id="{10302E14-98F3-8ACE-DC67-1D00F2A358F9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596050" y="3660426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9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9"/>
                              <a:pt x="42159" y="84319"/>
                            </a:cubicBezTo>
                            <a:cubicBezTo>
                              <a:pt x="18875" y="84319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9" y="18875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61" name="Forme libre : forme 260">
                        <a:extLst>
                          <a:ext uri="{FF2B5EF4-FFF2-40B4-BE49-F238E27FC236}">
                            <a16:creationId xmlns:a16="http://schemas.microsoft.com/office/drawing/2014/main" id="{56F7E825-3DB0-6263-807D-1D83DC8C1DBC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923890" y="3332292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9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9"/>
                              <a:pt x="42159" y="84319"/>
                            </a:cubicBezTo>
                            <a:cubicBezTo>
                              <a:pt x="18876" y="84319"/>
                              <a:pt x="0" y="65443"/>
                              <a:pt x="0" y="42159"/>
                            </a:cubicBezTo>
                            <a:cubicBezTo>
                              <a:pt x="0" y="18876"/>
                              <a:pt x="18876" y="0"/>
                              <a:pt x="42159" y="0"/>
                            </a:cubicBezTo>
                            <a:cubicBezTo>
                              <a:pt x="65443" y="0"/>
                              <a:pt x="84319" y="18876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62" name="Forme libre : forme 261">
                        <a:extLst>
                          <a:ext uri="{FF2B5EF4-FFF2-40B4-BE49-F238E27FC236}">
                            <a16:creationId xmlns:a16="http://schemas.microsoft.com/office/drawing/2014/main" id="{BDF5A16E-4D38-10A5-F679-03DF70B48AD5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923890" y="2436334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8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8"/>
                              <a:pt x="42159" y="84318"/>
                            </a:cubicBezTo>
                            <a:cubicBezTo>
                              <a:pt x="18876" y="84318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6" y="0"/>
                              <a:pt x="42159" y="0"/>
                            </a:cubicBezTo>
                            <a:cubicBezTo>
                              <a:pt x="65443" y="0"/>
                              <a:pt x="84319" y="18875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63" name="Forme libre : forme 262">
                        <a:extLst>
                          <a:ext uri="{FF2B5EF4-FFF2-40B4-BE49-F238E27FC236}">
                            <a16:creationId xmlns:a16="http://schemas.microsoft.com/office/drawing/2014/main" id="{85FA7AF0-3502-B624-89AC-551DB4095F36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596050" y="2108200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8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8"/>
                              <a:pt x="42159" y="84318"/>
                            </a:cubicBezTo>
                            <a:cubicBezTo>
                              <a:pt x="18875" y="84318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9" y="18875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</p:grpSp>
              </p:grpSp>
              <p:sp>
                <p:nvSpPr>
                  <p:cNvPr id="245" name="ZoneTexte 244">
                    <a:extLst>
                      <a:ext uri="{FF2B5EF4-FFF2-40B4-BE49-F238E27FC236}">
                        <a16:creationId xmlns:a16="http://schemas.microsoft.com/office/drawing/2014/main" id="{4EAEECB4-90A1-561D-E68A-675AADC34216}"/>
                      </a:ext>
                    </a:extLst>
                  </p:cNvPr>
                  <p:cNvSpPr txBox="1"/>
                  <p:nvPr/>
                </p:nvSpPr>
                <p:spPr>
                  <a:xfrm>
                    <a:off x="2366719" y="2535645"/>
                    <a:ext cx="639480" cy="492442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ctr" rtl="1"/>
                    <a:r>
                      <a:rPr lang="ar-MA" b="1" dirty="0">
                        <a:solidFill>
                          <a:srgbClr val="005664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Microsoft Uighur" panose="02000000000000000000" pitchFamily="2" charset="-78"/>
                        <a:cs typeface="Microsoft Uighur" panose="02000000000000000000" pitchFamily="2" charset="-78"/>
                      </a:rPr>
                      <a:t>10</a:t>
                    </a:r>
                    <a:endParaRPr lang="fr-MA" b="1" dirty="0">
                      <a:solidFill>
                        <a:srgbClr val="005664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endParaRPr>
                  </a:p>
                </p:txBody>
              </p:sp>
              <p:sp>
                <p:nvSpPr>
                  <p:cNvPr id="246" name="ZoneTexte 245">
                    <a:extLst>
                      <a:ext uri="{FF2B5EF4-FFF2-40B4-BE49-F238E27FC236}">
                        <a16:creationId xmlns:a16="http://schemas.microsoft.com/office/drawing/2014/main" id="{F49B60F2-CBD7-B329-50B2-B56AEBCB4D2E}"/>
                      </a:ext>
                    </a:extLst>
                  </p:cNvPr>
                  <p:cNvSpPr txBox="1"/>
                  <p:nvPr/>
                </p:nvSpPr>
                <p:spPr>
                  <a:xfrm>
                    <a:off x="1451064" y="2504090"/>
                    <a:ext cx="985356" cy="553997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ctr" rtl="1"/>
                    <a:r>
                      <a:rPr lang="ar-MA" sz="2100" b="1" dirty="0">
                        <a:solidFill>
                          <a:srgbClr val="005664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Microsoft Uighur" panose="02000000000000000000" pitchFamily="2" charset="-78"/>
                        <a:cs typeface="Microsoft Uighur" panose="02000000000000000000" pitchFamily="2" charset="-78"/>
                      </a:rPr>
                      <a:t>دقـائق</a:t>
                    </a:r>
                    <a:endParaRPr lang="fr-MA" sz="2100" b="1" dirty="0">
                      <a:solidFill>
                        <a:srgbClr val="005664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endParaRPr>
                  </a:p>
                </p:txBody>
              </p:sp>
            </p:grpSp>
            <p:sp>
              <p:nvSpPr>
                <p:cNvPr id="242" name="Oval 86">
                  <a:extLst>
                    <a:ext uri="{FF2B5EF4-FFF2-40B4-BE49-F238E27FC236}">
                      <a16:creationId xmlns:a16="http://schemas.microsoft.com/office/drawing/2014/main" id="{E1146C60-0976-D312-3F0F-CAF23A5EF271}"/>
                    </a:ext>
                  </a:extLst>
                </p:cNvPr>
                <p:cNvSpPr/>
                <p:nvPr/>
              </p:nvSpPr>
              <p:spPr>
                <a:xfrm flipH="1">
                  <a:off x="6636485" y="1942898"/>
                  <a:ext cx="5264056" cy="592747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005664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00">
                    <a:defRPr/>
                  </a:pPr>
                  <a:r>
                    <a:rPr lang="ar-MA" sz="24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حساب ذهني</a:t>
                  </a:r>
                </a:p>
              </p:txBody>
            </p:sp>
            <p:sp>
              <p:nvSpPr>
                <p:cNvPr id="243" name="ZoneTexte 242">
                  <a:extLst>
                    <a:ext uri="{FF2B5EF4-FFF2-40B4-BE49-F238E27FC236}">
                      <a16:creationId xmlns:a16="http://schemas.microsoft.com/office/drawing/2014/main" id="{63DB572F-0E72-CAF1-3622-FE4011B900EE}"/>
                    </a:ext>
                  </a:extLst>
                </p:cNvPr>
                <p:cNvSpPr txBox="1"/>
                <p:nvPr/>
              </p:nvSpPr>
              <p:spPr>
                <a:xfrm>
                  <a:off x="3264209" y="2627710"/>
                  <a:ext cx="8259165" cy="55399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marL="257175" indent="-257175" algn="r" rtl="1">
                    <a:buClr>
                      <a:srgbClr val="106585"/>
                    </a:buClr>
                    <a:buFont typeface="Arial" panose="020B0604020202020204" pitchFamily="34" charset="0"/>
                    <a:buChar char="•"/>
                  </a:pPr>
                  <a:r>
                    <a:rPr lang="ar-MA" sz="2100" b="1" dirty="0"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جدول الضرب (توليف 2 و 3 و 4 و 5 )</a:t>
                  </a:r>
                </a:p>
              </p:txBody>
            </p:sp>
          </p:grpSp>
          <p:grpSp>
            <p:nvGrpSpPr>
              <p:cNvPr id="6" name="Groupe 5">
                <a:extLst>
                  <a:ext uri="{FF2B5EF4-FFF2-40B4-BE49-F238E27FC236}">
                    <a16:creationId xmlns:a16="http://schemas.microsoft.com/office/drawing/2014/main" id="{C12F077F-1EDC-12B9-1E2F-F4CE1E26CD44}"/>
                  </a:ext>
                </a:extLst>
              </p:cNvPr>
              <p:cNvGrpSpPr/>
              <p:nvPr/>
            </p:nvGrpSpPr>
            <p:grpSpPr>
              <a:xfrm>
                <a:off x="3397294" y="2999250"/>
                <a:ext cx="11493414" cy="1756464"/>
                <a:chOff x="1111293" y="1942898"/>
                <a:chExt cx="11493414" cy="1756464"/>
              </a:xfrm>
            </p:grpSpPr>
            <p:sp>
              <p:nvSpPr>
                <p:cNvPr id="186" name="Rectangle : coins arrondis 18 - 2">
                  <a:extLst>
                    <a:ext uri="{FF2B5EF4-FFF2-40B4-BE49-F238E27FC236}">
                      <a16:creationId xmlns:a16="http://schemas.microsoft.com/office/drawing/2014/main" id="{503A86CA-ED62-BA90-6161-A2DC55EF5892}"/>
                    </a:ext>
                  </a:extLst>
                </p:cNvPr>
                <p:cNvSpPr/>
                <p:nvPr/>
              </p:nvSpPr>
              <p:spPr>
                <a:xfrm flipH="1">
                  <a:off x="3264212" y="2207202"/>
                  <a:ext cx="9043826" cy="1492160"/>
                </a:xfrm>
                <a:prstGeom prst="roundRect">
                  <a:avLst>
                    <a:gd name="adj" fmla="val 14957"/>
                  </a:avLst>
                </a:prstGeom>
                <a:solidFill>
                  <a:srgbClr val="D6E9EA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algn="ctr" defTabSz="342900" rtl="1" eaLnBrk="1" latinLnBrk="0" hangingPunct="1">
                    <a:defRPr/>
                  </a:pPr>
                  <a:endParaRPr lang="fr-FR" sz="1050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187" name="Oval 86">
                  <a:extLst>
                    <a:ext uri="{FF2B5EF4-FFF2-40B4-BE49-F238E27FC236}">
                      <a16:creationId xmlns:a16="http://schemas.microsoft.com/office/drawing/2014/main" id="{106BE62B-6950-B5C7-94DD-2BD1044F8EC9}"/>
                    </a:ext>
                  </a:extLst>
                </p:cNvPr>
                <p:cNvSpPr/>
                <p:nvPr/>
              </p:nvSpPr>
              <p:spPr>
                <a:xfrm flipH="1">
                  <a:off x="11994131" y="1942898"/>
                  <a:ext cx="610576" cy="592747"/>
                </a:xfrm>
                <a:prstGeom prst="ellipse">
                  <a:avLst/>
                </a:prstGeom>
                <a:solidFill>
                  <a:srgbClr val="005664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00">
                    <a:defRPr/>
                  </a:pPr>
                  <a:r>
                    <a:rPr lang="ar-MA" sz="24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2</a:t>
                  </a:r>
                  <a:endParaRPr lang="en-US" sz="24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188" name="Rectangle : coins arrondis 18 - 2">
                  <a:extLst>
                    <a:ext uri="{FF2B5EF4-FFF2-40B4-BE49-F238E27FC236}">
                      <a16:creationId xmlns:a16="http://schemas.microsoft.com/office/drawing/2014/main" id="{288C9801-689B-6486-981C-5A6F3EC9D6E6}"/>
                    </a:ext>
                  </a:extLst>
                </p:cNvPr>
                <p:cNvSpPr/>
                <p:nvPr/>
              </p:nvSpPr>
              <p:spPr>
                <a:xfrm flipH="1">
                  <a:off x="1111293" y="2207167"/>
                  <a:ext cx="1993699" cy="1008000"/>
                </a:xfrm>
                <a:prstGeom prst="roundRect">
                  <a:avLst>
                    <a:gd name="adj" fmla="val 14957"/>
                  </a:avLst>
                </a:prstGeom>
                <a:solidFill>
                  <a:schemeClr val="bg1"/>
                </a:solidFill>
                <a:ln>
                  <a:solidFill>
                    <a:schemeClr val="bg1">
                      <a:lumMod val="85000"/>
                    </a:schemeClr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endParaRPr lang="fr-FR" sz="1050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grpSp>
              <p:nvGrpSpPr>
                <p:cNvPr id="189" name="Groupe 188">
                  <a:extLst>
                    <a:ext uri="{FF2B5EF4-FFF2-40B4-BE49-F238E27FC236}">
                      <a16:creationId xmlns:a16="http://schemas.microsoft.com/office/drawing/2014/main" id="{04D4BEED-3A63-4B8C-9724-F773D46D4D2D}"/>
                    </a:ext>
                  </a:extLst>
                </p:cNvPr>
                <p:cNvGrpSpPr/>
                <p:nvPr/>
              </p:nvGrpSpPr>
              <p:grpSpPr>
                <a:xfrm>
                  <a:off x="1283654" y="2497608"/>
                  <a:ext cx="1555135" cy="604641"/>
                  <a:chOff x="1451064" y="2472638"/>
                  <a:chExt cx="1555135" cy="604641"/>
                </a:xfrm>
              </p:grpSpPr>
              <p:grpSp>
                <p:nvGrpSpPr>
                  <p:cNvPr id="192" name="Graphique 2">
                    <a:extLst>
                      <a:ext uri="{FF2B5EF4-FFF2-40B4-BE49-F238E27FC236}">
                        <a16:creationId xmlns:a16="http://schemas.microsoft.com/office/drawing/2014/main" id="{D05398D9-92AD-A09F-D0DE-8541991BE96B}"/>
                      </a:ext>
                    </a:extLst>
                  </p:cNvPr>
                  <p:cNvGrpSpPr/>
                  <p:nvPr/>
                </p:nvGrpSpPr>
                <p:grpSpPr>
                  <a:xfrm flipH="1">
                    <a:off x="2434855" y="2472638"/>
                    <a:ext cx="503210" cy="604641"/>
                    <a:chOff x="981026" y="1344834"/>
                    <a:chExt cx="2418112" cy="2905527"/>
                  </a:xfrm>
                </p:grpSpPr>
                <p:grpSp>
                  <p:nvGrpSpPr>
                    <p:cNvPr id="195" name="Graphique 2">
                      <a:extLst>
                        <a:ext uri="{FF2B5EF4-FFF2-40B4-BE49-F238E27FC236}">
                          <a16:creationId xmlns:a16="http://schemas.microsoft.com/office/drawing/2014/main" id="{5E3B7AB8-AF79-44B4-E1F1-79A67CE2D711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098817" y="1344834"/>
                      <a:ext cx="2184485" cy="887190"/>
                      <a:chOff x="1098817" y="1344834"/>
                      <a:chExt cx="2184485" cy="887190"/>
                    </a:xfrm>
                  </p:grpSpPr>
                  <p:grpSp>
                    <p:nvGrpSpPr>
                      <p:cNvPr id="222" name="Graphique 2">
                        <a:extLst>
                          <a:ext uri="{FF2B5EF4-FFF2-40B4-BE49-F238E27FC236}">
                            <a16:creationId xmlns:a16="http://schemas.microsoft.com/office/drawing/2014/main" id="{F9D98A51-D736-207D-EC6E-D43F39EC585E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098817" y="1344834"/>
                        <a:ext cx="770041" cy="887190"/>
                        <a:chOff x="1098817" y="1344834"/>
                        <a:chExt cx="770041" cy="887190"/>
                      </a:xfrm>
                    </p:grpSpPr>
                    <p:grpSp>
                      <p:nvGrpSpPr>
                        <p:cNvPr id="231" name="Graphique 2">
                          <a:extLst>
                            <a:ext uri="{FF2B5EF4-FFF2-40B4-BE49-F238E27FC236}">
                              <a16:creationId xmlns:a16="http://schemas.microsoft.com/office/drawing/2014/main" id="{81657644-CA47-02E3-016A-C827696974A1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1098817" y="1344834"/>
                          <a:ext cx="770041" cy="613581"/>
                          <a:chOff x="1098817" y="1344834"/>
                          <a:chExt cx="770041" cy="613581"/>
                        </a:xfrm>
                      </p:grpSpPr>
                      <p:sp>
                        <p:nvSpPr>
                          <p:cNvPr id="235" name="Forme libre : forme 234">
                            <a:extLst>
                              <a:ext uri="{FF2B5EF4-FFF2-40B4-BE49-F238E27FC236}">
                                <a16:creationId xmlns:a16="http://schemas.microsoft.com/office/drawing/2014/main" id="{61606FDB-B2C8-6D19-F931-A8AEBE354ACA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098817" y="1344834"/>
                            <a:ext cx="736597" cy="555518"/>
                          </a:xfrm>
                          <a:custGeom>
                            <a:avLst/>
                            <a:gdLst>
                              <a:gd name="connsiteX0" fmla="*/ 219483 w 736597"/>
                              <a:gd name="connsiteY0" fmla="*/ 62874 h 555518"/>
                              <a:gd name="connsiteX1" fmla="*/ 38464 w 736597"/>
                              <a:gd name="connsiteY1" fmla="*/ 555518 h 555518"/>
                              <a:gd name="connsiteX2" fmla="*/ 736597 w 736597"/>
                              <a:gd name="connsiteY2" fmla="*/ 152499 h 555518"/>
                              <a:gd name="connsiteX3" fmla="*/ 219483 w 736597"/>
                              <a:gd name="connsiteY3" fmla="*/ 62874 h 555518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</a:cxnLst>
                            <a:rect l="l" t="t" r="r" b="b"/>
                            <a:pathLst>
                              <a:path w="736597" h="555518">
                                <a:moveTo>
                                  <a:pt x="219483" y="62874"/>
                                </a:moveTo>
                                <a:cubicBezTo>
                                  <a:pt x="26671" y="174021"/>
                                  <a:pt x="-54404" y="394546"/>
                                  <a:pt x="38464" y="555518"/>
                                </a:cubicBezTo>
                                <a:lnTo>
                                  <a:pt x="736597" y="152499"/>
                                </a:lnTo>
                                <a:cubicBezTo>
                                  <a:pt x="643729" y="-8178"/>
                                  <a:pt x="412296" y="-48273"/>
                                  <a:pt x="219483" y="62874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098385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236" name="Forme libre : forme 235">
                            <a:extLst>
                              <a:ext uri="{FF2B5EF4-FFF2-40B4-BE49-F238E27FC236}">
                                <a16:creationId xmlns:a16="http://schemas.microsoft.com/office/drawing/2014/main" id="{D82805C7-CD11-7D0B-F235-130C325A1A28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295894" y="1365598"/>
                            <a:ext cx="516229" cy="179200"/>
                          </a:xfrm>
                          <a:custGeom>
                            <a:avLst/>
                            <a:gdLst>
                              <a:gd name="connsiteX0" fmla="*/ 4127 w 516229"/>
                              <a:gd name="connsiteY0" fmla="*/ 62747 h 179200"/>
                              <a:gd name="connsiteX1" fmla="*/ 0 w 516229"/>
                              <a:gd name="connsiteY1" fmla="*/ 65400 h 179200"/>
                              <a:gd name="connsiteX2" fmla="*/ 457266 w 516229"/>
                              <a:gd name="connsiteY2" fmla="*/ 179201 h 179200"/>
                              <a:gd name="connsiteX3" fmla="*/ 516230 w 516229"/>
                              <a:gd name="connsiteY3" fmla="*/ 145296 h 179200"/>
                              <a:gd name="connsiteX4" fmla="*/ 4127 w 516229"/>
                              <a:gd name="connsiteY4" fmla="*/ 62747 h 179200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</a:cxnLst>
                            <a:rect l="l" t="t" r="r" b="b"/>
                            <a:pathLst>
                              <a:path w="516229" h="179200">
                                <a:moveTo>
                                  <a:pt x="4127" y="62747"/>
                                </a:moveTo>
                                <a:cubicBezTo>
                                  <a:pt x="2653" y="63631"/>
                                  <a:pt x="1474" y="64516"/>
                                  <a:pt x="0" y="65400"/>
                                </a:cubicBezTo>
                                <a:cubicBezTo>
                                  <a:pt x="177776" y="-8010"/>
                                  <a:pt x="372357" y="37097"/>
                                  <a:pt x="457266" y="179201"/>
                                </a:cubicBezTo>
                                <a:lnTo>
                                  <a:pt x="516230" y="145296"/>
                                </a:lnTo>
                                <a:cubicBezTo>
                                  <a:pt x="420708" y="-9189"/>
                                  <a:pt x="193697" y="-46631"/>
                                  <a:pt x="4127" y="62747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37D3CF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237" name="Forme libre : forme 236">
                            <a:extLst>
                              <a:ext uri="{FF2B5EF4-FFF2-40B4-BE49-F238E27FC236}">
                                <a16:creationId xmlns:a16="http://schemas.microsoft.com/office/drawing/2014/main" id="{486D9561-41B7-C703-B4EB-623CE32C54F5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 rot="-1800044">
                            <a:off x="1083373" y="1632027"/>
                            <a:ext cx="806019" cy="133845"/>
                          </a:xfrm>
                          <a:custGeom>
                            <a:avLst/>
                            <a:gdLst>
                              <a:gd name="connsiteX0" fmla="*/ 806020 w 806019"/>
                              <a:gd name="connsiteY0" fmla="*/ 66923 h 133845"/>
                              <a:gd name="connsiteX1" fmla="*/ 403010 w 806019"/>
                              <a:gd name="connsiteY1" fmla="*/ 133845 h 133845"/>
                              <a:gd name="connsiteX2" fmla="*/ 0 w 806019"/>
                              <a:gd name="connsiteY2" fmla="*/ 66923 h 133845"/>
                              <a:gd name="connsiteX3" fmla="*/ 403010 w 806019"/>
                              <a:gd name="connsiteY3" fmla="*/ 0 h 133845"/>
                              <a:gd name="connsiteX4" fmla="*/ 806020 w 806019"/>
                              <a:gd name="connsiteY4" fmla="*/ 66923 h 133845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</a:cxnLst>
                            <a:rect l="l" t="t" r="r" b="b"/>
                            <a:pathLst>
                              <a:path w="806019" h="133845">
                                <a:moveTo>
                                  <a:pt x="806020" y="66923"/>
                                </a:moveTo>
                                <a:cubicBezTo>
                                  <a:pt x="806020" y="103883"/>
                                  <a:pt x="625586" y="133845"/>
                                  <a:pt x="403010" y="133845"/>
                                </a:cubicBezTo>
                                <a:cubicBezTo>
                                  <a:pt x="180434" y="133845"/>
                                  <a:pt x="0" y="103883"/>
                                  <a:pt x="0" y="66923"/>
                                </a:cubicBezTo>
                                <a:cubicBezTo>
                                  <a:pt x="0" y="29962"/>
                                  <a:pt x="180434" y="0"/>
                                  <a:pt x="403010" y="0"/>
                                </a:cubicBezTo>
                                <a:cubicBezTo>
                                  <a:pt x="625586" y="0"/>
                                  <a:pt x="806020" y="29962"/>
                                  <a:pt x="806020" y="66923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05535F"/>
                          </a:solidFill>
                          <a:ln w="29459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</p:grpSp>
                    <p:grpSp>
                      <p:nvGrpSpPr>
                        <p:cNvPr id="232" name="Graphique 2">
                          <a:extLst>
                            <a:ext uri="{FF2B5EF4-FFF2-40B4-BE49-F238E27FC236}">
                              <a16:creationId xmlns:a16="http://schemas.microsoft.com/office/drawing/2014/main" id="{6AC4EE46-F488-0FB3-D892-8AD85C52D52D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1426335" y="1651948"/>
                          <a:ext cx="412617" cy="580075"/>
                          <a:chOff x="1426335" y="1651948"/>
                          <a:chExt cx="412617" cy="580075"/>
                        </a:xfrm>
                      </p:grpSpPr>
                      <p:sp>
                        <p:nvSpPr>
                          <p:cNvPr id="233" name="Forme libre : forme 232">
                            <a:extLst>
                              <a:ext uri="{FF2B5EF4-FFF2-40B4-BE49-F238E27FC236}">
                                <a16:creationId xmlns:a16="http://schemas.microsoft.com/office/drawing/2014/main" id="{9A6E60F2-5977-8B93-3DBD-647B6997465B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426335" y="1651948"/>
                            <a:ext cx="412617" cy="580075"/>
                          </a:xfrm>
                          <a:custGeom>
                            <a:avLst/>
                            <a:gdLst>
                              <a:gd name="connsiteX0" fmla="*/ 412618 w 412617"/>
                              <a:gd name="connsiteY0" fmla="*/ 502538 h 580075"/>
                              <a:gd name="connsiteX1" fmla="*/ 278180 w 412617"/>
                              <a:gd name="connsiteY1" fmla="*/ 580075 h 580075"/>
                              <a:gd name="connsiteX2" fmla="*/ 10483 w 412617"/>
                              <a:gd name="connsiteY2" fmla="*/ 116324 h 580075"/>
                              <a:gd name="connsiteX3" fmla="*/ 38786 w 412617"/>
                              <a:gd name="connsiteY3" fmla="*/ 10483 h 580075"/>
                              <a:gd name="connsiteX4" fmla="*/ 144626 w 412617"/>
                              <a:gd name="connsiteY4" fmla="*/ 38786 h 580075"/>
                              <a:gd name="connsiteX5" fmla="*/ 412618 w 412617"/>
                              <a:gd name="connsiteY5" fmla="*/ 502538 h 580075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</a:cxnLst>
                            <a:rect l="l" t="t" r="r" b="b"/>
                            <a:pathLst>
                              <a:path w="412617" h="580075">
                                <a:moveTo>
                                  <a:pt x="412618" y="502538"/>
                                </a:moveTo>
                                <a:lnTo>
                                  <a:pt x="278180" y="580075"/>
                                </a:lnTo>
                                <a:lnTo>
                                  <a:pt x="10483" y="116324"/>
                                </a:lnTo>
                                <a:cubicBezTo>
                                  <a:pt x="-11038" y="79176"/>
                                  <a:pt x="1639" y="31710"/>
                                  <a:pt x="38786" y="10483"/>
                                </a:cubicBezTo>
                                <a:cubicBezTo>
                                  <a:pt x="75933" y="-11038"/>
                                  <a:pt x="123399" y="1639"/>
                                  <a:pt x="144626" y="38786"/>
                                </a:cubicBezTo>
                                <a:lnTo>
                                  <a:pt x="412618" y="502538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rgbClr val="044856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234" name="Forme libre : forme 233">
                            <a:extLst>
                              <a:ext uri="{FF2B5EF4-FFF2-40B4-BE49-F238E27FC236}">
                                <a16:creationId xmlns:a16="http://schemas.microsoft.com/office/drawing/2014/main" id="{EC00C62F-E285-6CF6-AA66-8A484C2CC1D3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507280" y="1667149"/>
                            <a:ext cx="301895" cy="475249"/>
                          </a:xfrm>
                          <a:custGeom>
                            <a:avLst/>
                            <a:gdLst>
                              <a:gd name="connsiteX0" fmla="*/ 288923 w 301895"/>
                              <a:gd name="connsiteY0" fmla="*/ 475250 h 475249"/>
                              <a:gd name="connsiteX1" fmla="*/ 301896 w 301895"/>
                              <a:gd name="connsiteY1" fmla="*/ 467584 h 475249"/>
                              <a:gd name="connsiteX2" fmla="*/ 53362 w 301895"/>
                              <a:gd name="connsiteY2" fmla="*/ 37147 h 475249"/>
                              <a:gd name="connsiteX3" fmla="*/ 0 w 301895"/>
                              <a:gd name="connsiteY3" fmla="*/ 0 h 475249"/>
                              <a:gd name="connsiteX4" fmla="*/ 32135 w 301895"/>
                              <a:gd name="connsiteY4" fmla="*/ 30366 h 475249"/>
                              <a:gd name="connsiteX5" fmla="*/ 288923 w 301895"/>
                              <a:gd name="connsiteY5" fmla="*/ 475250 h 475249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</a:cxnLst>
                            <a:rect l="l" t="t" r="r" b="b"/>
                            <a:pathLst>
                              <a:path w="301895" h="475249">
                                <a:moveTo>
                                  <a:pt x="288923" y="475250"/>
                                </a:moveTo>
                                <a:lnTo>
                                  <a:pt x="301896" y="467584"/>
                                </a:lnTo>
                                <a:lnTo>
                                  <a:pt x="53362" y="37147"/>
                                </a:lnTo>
                                <a:cubicBezTo>
                                  <a:pt x="41570" y="16510"/>
                                  <a:pt x="21522" y="3833"/>
                                  <a:pt x="0" y="0"/>
                                </a:cubicBezTo>
                                <a:cubicBezTo>
                                  <a:pt x="12972" y="6486"/>
                                  <a:pt x="24175" y="16805"/>
                                  <a:pt x="32135" y="30366"/>
                                </a:cubicBezTo>
                                <a:lnTo>
                                  <a:pt x="288923" y="475250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rgbClr val="087379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</p:grpSp>
                  </p:grpSp>
                  <p:grpSp>
                    <p:nvGrpSpPr>
                      <p:cNvPr id="223" name="Graphique 2">
                        <a:extLst>
                          <a:ext uri="{FF2B5EF4-FFF2-40B4-BE49-F238E27FC236}">
                            <a16:creationId xmlns:a16="http://schemas.microsoft.com/office/drawing/2014/main" id="{AD64BA1B-6BDA-9AA6-BE1B-C340938A3126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2513728" y="1344834"/>
                        <a:ext cx="769575" cy="887190"/>
                        <a:chOff x="2513728" y="1344834"/>
                        <a:chExt cx="769575" cy="887190"/>
                      </a:xfrm>
                    </p:grpSpPr>
                    <p:grpSp>
                      <p:nvGrpSpPr>
                        <p:cNvPr id="224" name="Graphique 2">
                          <a:extLst>
                            <a:ext uri="{FF2B5EF4-FFF2-40B4-BE49-F238E27FC236}">
                              <a16:creationId xmlns:a16="http://schemas.microsoft.com/office/drawing/2014/main" id="{FA245C56-2B49-B76F-9B85-DA33DE072444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2513728" y="1344834"/>
                          <a:ext cx="769575" cy="613500"/>
                          <a:chOff x="2513728" y="1344834"/>
                          <a:chExt cx="769575" cy="613500"/>
                        </a:xfrm>
                      </p:grpSpPr>
                      <p:sp>
                        <p:nvSpPr>
                          <p:cNvPr id="228" name="Forme libre : forme 227">
                            <a:extLst>
                              <a:ext uri="{FF2B5EF4-FFF2-40B4-BE49-F238E27FC236}">
                                <a16:creationId xmlns:a16="http://schemas.microsoft.com/office/drawing/2014/main" id="{002552A3-A2E3-D75D-4364-893A0DA5CCB2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2546815" y="1344834"/>
                            <a:ext cx="736487" cy="555518"/>
                          </a:xfrm>
                          <a:custGeom>
                            <a:avLst/>
                            <a:gdLst>
                              <a:gd name="connsiteX0" fmla="*/ 517114 w 736487"/>
                              <a:gd name="connsiteY0" fmla="*/ 62874 h 555518"/>
                              <a:gd name="connsiteX1" fmla="*/ 0 w 736487"/>
                              <a:gd name="connsiteY1" fmla="*/ 152499 h 555518"/>
                              <a:gd name="connsiteX2" fmla="*/ 697839 w 736487"/>
                              <a:gd name="connsiteY2" fmla="*/ 555518 h 555518"/>
                              <a:gd name="connsiteX3" fmla="*/ 517114 w 736487"/>
                              <a:gd name="connsiteY3" fmla="*/ 62874 h 555518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</a:cxnLst>
                            <a:rect l="l" t="t" r="r" b="b"/>
                            <a:pathLst>
                              <a:path w="736487" h="555518">
                                <a:moveTo>
                                  <a:pt x="517114" y="62874"/>
                                </a:moveTo>
                                <a:cubicBezTo>
                                  <a:pt x="324302" y="-48273"/>
                                  <a:pt x="92868" y="-8178"/>
                                  <a:pt x="0" y="152499"/>
                                </a:cubicBezTo>
                                <a:lnTo>
                                  <a:pt x="697839" y="555518"/>
                                </a:lnTo>
                                <a:cubicBezTo>
                                  <a:pt x="791002" y="394841"/>
                                  <a:pt x="709926" y="174316"/>
                                  <a:pt x="517114" y="62874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098385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229" name="Forme libre : forme 228">
                            <a:extLst>
                              <a:ext uri="{FF2B5EF4-FFF2-40B4-BE49-F238E27FC236}">
                                <a16:creationId xmlns:a16="http://schemas.microsoft.com/office/drawing/2014/main" id="{9061831F-FB0C-30AE-8E85-AA20168E05C5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3032678" y="1400042"/>
                            <a:ext cx="223421" cy="486747"/>
                          </a:xfrm>
                          <a:custGeom>
                            <a:avLst/>
                            <a:gdLst>
                              <a:gd name="connsiteX0" fmla="*/ 4422 w 223421"/>
                              <a:gd name="connsiteY0" fmla="*/ 2359 h 486747"/>
                              <a:gd name="connsiteX1" fmla="*/ 0 w 223421"/>
                              <a:gd name="connsiteY1" fmla="*/ 0 h 486747"/>
                              <a:gd name="connsiteX2" fmla="*/ 130311 w 223421"/>
                              <a:gd name="connsiteY2" fmla="*/ 452843 h 486747"/>
                              <a:gd name="connsiteX3" fmla="*/ 189275 w 223421"/>
                              <a:gd name="connsiteY3" fmla="*/ 486748 h 486747"/>
                              <a:gd name="connsiteX4" fmla="*/ 4422 w 223421"/>
                              <a:gd name="connsiteY4" fmla="*/ 2359 h 486747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</a:cxnLst>
                            <a:rect l="l" t="t" r="r" b="b"/>
                            <a:pathLst>
                              <a:path w="223421" h="486747">
                                <a:moveTo>
                                  <a:pt x="4422" y="2359"/>
                                </a:moveTo>
                                <a:cubicBezTo>
                                  <a:pt x="2948" y="1474"/>
                                  <a:pt x="1474" y="884"/>
                                  <a:pt x="0" y="0"/>
                                </a:cubicBezTo>
                                <a:cubicBezTo>
                                  <a:pt x="152422" y="117044"/>
                                  <a:pt x="210796" y="308382"/>
                                  <a:pt x="130311" y="452843"/>
                                </a:cubicBezTo>
                                <a:lnTo>
                                  <a:pt x="189275" y="486748"/>
                                </a:lnTo>
                                <a:cubicBezTo>
                                  <a:pt x="275067" y="326955"/>
                                  <a:pt x="193992" y="111737"/>
                                  <a:pt x="4422" y="2359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37D3CF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230" name="Forme libre : forme 229">
                            <a:extLst>
                              <a:ext uri="{FF2B5EF4-FFF2-40B4-BE49-F238E27FC236}">
                                <a16:creationId xmlns:a16="http://schemas.microsoft.com/office/drawing/2014/main" id="{AD4E29F0-C748-C989-6F41-4FA7E93B2B5C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 rot="-3599956">
                            <a:off x="2829282" y="1295859"/>
                            <a:ext cx="133845" cy="806019"/>
                          </a:xfrm>
                          <a:custGeom>
                            <a:avLst/>
                            <a:gdLst>
                              <a:gd name="connsiteX0" fmla="*/ 133845 w 133845"/>
                              <a:gd name="connsiteY0" fmla="*/ 403010 h 806019"/>
                              <a:gd name="connsiteX1" fmla="*/ 66923 w 133845"/>
                              <a:gd name="connsiteY1" fmla="*/ 806020 h 806019"/>
                              <a:gd name="connsiteX2" fmla="*/ 0 w 133845"/>
                              <a:gd name="connsiteY2" fmla="*/ 403010 h 806019"/>
                              <a:gd name="connsiteX3" fmla="*/ 66923 w 133845"/>
                              <a:gd name="connsiteY3" fmla="*/ 0 h 806019"/>
                              <a:gd name="connsiteX4" fmla="*/ 133845 w 133845"/>
                              <a:gd name="connsiteY4" fmla="*/ 403010 h 806019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</a:cxnLst>
                            <a:rect l="l" t="t" r="r" b="b"/>
                            <a:pathLst>
                              <a:path w="133845" h="806019">
                                <a:moveTo>
                                  <a:pt x="133845" y="403010"/>
                                </a:moveTo>
                                <a:cubicBezTo>
                                  <a:pt x="133845" y="625586"/>
                                  <a:pt x="103883" y="806020"/>
                                  <a:pt x="66923" y="806020"/>
                                </a:cubicBezTo>
                                <a:cubicBezTo>
                                  <a:pt x="29962" y="806020"/>
                                  <a:pt x="0" y="625586"/>
                                  <a:pt x="0" y="403010"/>
                                </a:cubicBezTo>
                                <a:cubicBezTo>
                                  <a:pt x="0" y="180434"/>
                                  <a:pt x="29962" y="0"/>
                                  <a:pt x="66923" y="0"/>
                                </a:cubicBezTo>
                                <a:cubicBezTo>
                                  <a:pt x="103883" y="0"/>
                                  <a:pt x="133845" y="180434"/>
                                  <a:pt x="133845" y="403010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05535F"/>
                          </a:solidFill>
                          <a:ln w="29459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</p:grpSp>
                    <p:grpSp>
                      <p:nvGrpSpPr>
                        <p:cNvPr id="225" name="Graphique 2">
                          <a:extLst>
                            <a:ext uri="{FF2B5EF4-FFF2-40B4-BE49-F238E27FC236}">
                              <a16:creationId xmlns:a16="http://schemas.microsoft.com/office/drawing/2014/main" id="{F80DDB18-DDE0-DE45-AD6F-1C6631B9F2C4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2543277" y="1651948"/>
                          <a:ext cx="412322" cy="580075"/>
                          <a:chOff x="2543277" y="1651948"/>
                          <a:chExt cx="412322" cy="580075"/>
                        </a:xfrm>
                      </p:grpSpPr>
                      <p:sp>
                        <p:nvSpPr>
                          <p:cNvPr id="226" name="Forme libre : forme 225">
                            <a:extLst>
                              <a:ext uri="{FF2B5EF4-FFF2-40B4-BE49-F238E27FC236}">
                                <a16:creationId xmlns:a16="http://schemas.microsoft.com/office/drawing/2014/main" id="{480000AF-53DE-9121-45C6-66D192FE6345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2543277" y="1651948"/>
                            <a:ext cx="412322" cy="580075"/>
                          </a:xfrm>
                          <a:custGeom>
                            <a:avLst/>
                            <a:gdLst>
                              <a:gd name="connsiteX0" fmla="*/ 134438 w 412322"/>
                              <a:gd name="connsiteY0" fmla="*/ 580075 h 580075"/>
                              <a:gd name="connsiteX1" fmla="*/ 0 w 412322"/>
                              <a:gd name="connsiteY1" fmla="*/ 502538 h 580075"/>
                              <a:gd name="connsiteX2" fmla="*/ 267697 w 412322"/>
                              <a:gd name="connsiteY2" fmla="*/ 38786 h 580075"/>
                              <a:gd name="connsiteX3" fmla="*/ 373537 w 412322"/>
                              <a:gd name="connsiteY3" fmla="*/ 10483 h 580075"/>
                              <a:gd name="connsiteX4" fmla="*/ 401840 w 412322"/>
                              <a:gd name="connsiteY4" fmla="*/ 116324 h 580075"/>
                              <a:gd name="connsiteX5" fmla="*/ 134438 w 412322"/>
                              <a:gd name="connsiteY5" fmla="*/ 580075 h 580075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</a:cxnLst>
                            <a:rect l="l" t="t" r="r" b="b"/>
                            <a:pathLst>
                              <a:path w="412322" h="580075">
                                <a:moveTo>
                                  <a:pt x="134438" y="580075"/>
                                </a:moveTo>
                                <a:lnTo>
                                  <a:pt x="0" y="502538"/>
                                </a:lnTo>
                                <a:lnTo>
                                  <a:pt x="267697" y="38786"/>
                                </a:lnTo>
                                <a:cubicBezTo>
                                  <a:pt x="289218" y="1639"/>
                                  <a:pt x="336684" y="-11038"/>
                                  <a:pt x="373537" y="10483"/>
                                </a:cubicBezTo>
                                <a:cubicBezTo>
                                  <a:pt x="410684" y="32005"/>
                                  <a:pt x="423361" y="79471"/>
                                  <a:pt x="401840" y="116324"/>
                                </a:cubicBezTo>
                                <a:lnTo>
                                  <a:pt x="134438" y="580075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rgbClr val="044856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227" name="Forme libre : forme 226">
                            <a:extLst>
                              <a:ext uri="{FF2B5EF4-FFF2-40B4-BE49-F238E27FC236}">
                                <a16:creationId xmlns:a16="http://schemas.microsoft.com/office/drawing/2014/main" id="{CC64676F-F536-DD96-4FA5-839B85545A69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2666807" y="1701348"/>
                            <a:ext cx="271718" cy="495297"/>
                          </a:xfrm>
                          <a:custGeom>
                            <a:avLst/>
                            <a:gdLst>
                              <a:gd name="connsiteX0" fmla="*/ 0 w 271718"/>
                              <a:gd name="connsiteY0" fmla="*/ 487632 h 495297"/>
                              <a:gd name="connsiteX1" fmla="*/ 12972 w 271718"/>
                              <a:gd name="connsiteY1" fmla="*/ 495297 h 495297"/>
                              <a:gd name="connsiteX2" fmla="*/ 261505 w 271718"/>
                              <a:gd name="connsiteY2" fmla="*/ 64860 h 495297"/>
                              <a:gd name="connsiteX3" fmla="*/ 267107 w 271718"/>
                              <a:gd name="connsiteY3" fmla="*/ 0 h 495297"/>
                              <a:gd name="connsiteX4" fmla="*/ 256788 w 271718"/>
                              <a:gd name="connsiteY4" fmla="*/ 43044 h 495297"/>
                              <a:gd name="connsiteX5" fmla="*/ 0 w 271718"/>
                              <a:gd name="connsiteY5" fmla="*/ 487632 h 495297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</a:cxnLst>
                            <a:rect l="l" t="t" r="r" b="b"/>
                            <a:pathLst>
                              <a:path w="271718" h="495297">
                                <a:moveTo>
                                  <a:pt x="0" y="487632"/>
                                </a:moveTo>
                                <a:lnTo>
                                  <a:pt x="12972" y="495297"/>
                                </a:lnTo>
                                <a:lnTo>
                                  <a:pt x="261505" y="64860"/>
                                </a:lnTo>
                                <a:cubicBezTo>
                                  <a:pt x="273298" y="44223"/>
                                  <a:pt x="274477" y="20637"/>
                                  <a:pt x="267107" y="0"/>
                                </a:cubicBezTo>
                                <a:cubicBezTo>
                                  <a:pt x="267991" y="14446"/>
                                  <a:pt x="264748" y="29482"/>
                                  <a:pt x="256788" y="43044"/>
                                </a:cubicBezTo>
                                <a:lnTo>
                                  <a:pt x="0" y="487632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rgbClr val="087379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</p:grpSp>
                  </p:grpSp>
                </p:grpSp>
                <p:grpSp>
                  <p:nvGrpSpPr>
                    <p:cNvPr id="196" name="Graphique 2">
                      <a:extLst>
                        <a:ext uri="{FF2B5EF4-FFF2-40B4-BE49-F238E27FC236}">
                          <a16:creationId xmlns:a16="http://schemas.microsoft.com/office/drawing/2014/main" id="{32ED4F2B-DB1E-247B-3404-BF4205D92615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307097" y="3544562"/>
                      <a:ext cx="1765971" cy="705798"/>
                      <a:chOff x="1307097" y="3544562"/>
                      <a:chExt cx="1765971" cy="705798"/>
                    </a:xfrm>
                  </p:grpSpPr>
                  <p:grpSp>
                    <p:nvGrpSpPr>
                      <p:cNvPr id="216" name="Graphique 2">
                        <a:extLst>
                          <a:ext uri="{FF2B5EF4-FFF2-40B4-BE49-F238E27FC236}">
                            <a16:creationId xmlns:a16="http://schemas.microsoft.com/office/drawing/2014/main" id="{CF463CD2-70A9-1447-4459-BEC5DD0B7B45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307097" y="3544562"/>
                        <a:ext cx="737344" cy="705798"/>
                        <a:chOff x="1307097" y="3544562"/>
                        <a:chExt cx="737344" cy="705798"/>
                      </a:xfrm>
                    </p:grpSpPr>
                    <p:sp>
                      <p:nvSpPr>
                        <p:cNvPr id="220" name="Forme libre : forme 219">
                          <a:extLst>
                            <a:ext uri="{FF2B5EF4-FFF2-40B4-BE49-F238E27FC236}">
                              <a16:creationId xmlns:a16="http://schemas.microsoft.com/office/drawing/2014/main" id="{42051AA6-E97B-EDE7-98E5-699FF6C792F4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351910" y="3575813"/>
                          <a:ext cx="692531" cy="674548"/>
                        </a:xfrm>
                        <a:custGeom>
                          <a:avLst/>
                          <a:gdLst>
                            <a:gd name="connsiteX0" fmla="*/ 692532 w 692531"/>
                            <a:gd name="connsiteY0" fmla="*/ 63386 h 674548"/>
                            <a:gd name="connsiteX1" fmla="*/ 438692 w 692531"/>
                            <a:gd name="connsiteY1" fmla="*/ 0 h 674548"/>
                            <a:gd name="connsiteX2" fmla="*/ 0 w 692531"/>
                            <a:gd name="connsiteY2" fmla="*/ 674548 h 674548"/>
                            <a:gd name="connsiteX3" fmla="*/ 65745 w 692531"/>
                            <a:gd name="connsiteY3" fmla="*/ 674548 h 67454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692531" h="674548">
                              <a:moveTo>
                                <a:pt x="692532" y="63386"/>
                              </a:moveTo>
                              <a:lnTo>
                                <a:pt x="438692" y="0"/>
                              </a:lnTo>
                              <a:lnTo>
                                <a:pt x="0" y="674548"/>
                              </a:lnTo>
                              <a:lnTo>
                                <a:pt x="65745" y="674548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7636C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221" name="Forme libre : forme 220">
                          <a:extLst>
                            <a:ext uri="{FF2B5EF4-FFF2-40B4-BE49-F238E27FC236}">
                              <a16:creationId xmlns:a16="http://schemas.microsoft.com/office/drawing/2014/main" id="{BD48A6C3-6695-F42F-5F0F-0E5372073D87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307097" y="3544562"/>
                          <a:ext cx="483504" cy="705798"/>
                        </a:xfrm>
                        <a:custGeom>
                          <a:avLst/>
                          <a:gdLst>
                            <a:gd name="connsiteX0" fmla="*/ 358501 w 483504"/>
                            <a:gd name="connsiteY0" fmla="*/ 0 h 705798"/>
                            <a:gd name="connsiteX1" fmla="*/ 0 w 483504"/>
                            <a:gd name="connsiteY1" fmla="*/ 705799 h 705798"/>
                            <a:gd name="connsiteX2" fmla="*/ 44813 w 483504"/>
                            <a:gd name="connsiteY2" fmla="*/ 705799 h 705798"/>
                            <a:gd name="connsiteX3" fmla="*/ 483505 w 483504"/>
                            <a:gd name="connsiteY3" fmla="*/ 31251 h 70579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483504" h="705798">
                              <a:moveTo>
                                <a:pt x="358501" y="0"/>
                              </a:moveTo>
                              <a:lnTo>
                                <a:pt x="0" y="705799"/>
                              </a:lnTo>
                              <a:lnTo>
                                <a:pt x="44813" y="705799"/>
                              </a:lnTo>
                              <a:lnTo>
                                <a:pt x="483505" y="31251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B9392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</p:grpSp>
                  <p:grpSp>
                    <p:nvGrpSpPr>
                      <p:cNvPr id="217" name="Graphique 2">
                        <a:extLst>
                          <a:ext uri="{FF2B5EF4-FFF2-40B4-BE49-F238E27FC236}">
                            <a16:creationId xmlns:a16="http://schemas.microsoft.com/office/drawing/2014/main" id="{2E2F1C10-B50F-4DB8-78F1-C86E0A0948BD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2335429" y="3544562"/>
                        <a:ext cx="737639" cy="705798"/>
                        <a:chOff x="2335429" y="3544562"/>
                        <a:chExt cx="737639" cy="705798"/>
                      </a:xfrm>
                    </p:grpSpPr>
                    <p:sp>
                      <p:nvSpPr>
                        <p:cNvPr id="218" name="Forme libre : forme 217">
                          <a:extLst>
                            <a:ext uri="{FF2B5EF4-FFF2-40B4-BE49-F238E27FC236}">
                              <a16:creationId xmlns:a16="http://schemas.microsoft.com/office/drawing/2014/main" id="{290C7465-7F05-C967-07FA-7396883D1814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2335429" y="3575813"/>
                          <a:ext cx="692826" cy="674548"/>
                        </a:xfrm>
                        <a:custGeom>
                          <a:avLst/>
                          <a:gdLst>
                            <a:gd name="connsiteX0" fmla="*/ 0 w 692826"/>
                            <a:gd name="connsiteY0" fmla="*/ 63386 h 674548"/>
                            <a:gd name="connsiteX1" fmla="*/ 254135 w 692826"/>
                            <a:gd name="connsiteY1" fmla="*/ 0 h 674548"/>
                            <a:gd name="connsiteX2" fmla="*/ 692827 w 692826"/>
                            <a:gd name="connsiteY2" fmla="*/ 674548 h 674548"/>
                            <a:gd name="connsiteX3" fmla="*/ 627082 w 692826"/>
                            <a:gd name="connsiteY3" fmla="*/ 674548 h 67454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692826" h="674548">
                              <a:moveTo>
                                <a:pt x="0" y="63386"/>
                              </a:moveTo>
                              <a:lnTo>
                                <a:pt x="254135" y="0"/>
                              </a:lnTo>
                              <a:lnTo>
                                <a:pt x="692827" y="674548"/>
                              </a:lnTo>
                              <a:lnTo>
                                <a:pt x="627082" y="674548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7636C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219" name="Forme libre : forme 218">
                          <a:extLst>
                            <a:ext uri="{FF2B5EF4-FFF2-40B4-BE49-F238E27FC236}">
                              <a16:creationId xmlns:a16="http://schemas.microsoft.com/office/drawing/2014/main" id="{F0B4DEFA-875B-007E-2D43-1234160E7139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2589564" y="3544562"/>
                          <a:ext cx="483504" cy="705798"/>
                        </a:xfrm>
                        <a:custGeom>
                          <a:avLst/>
                          <a:gdLst>
                            <a:gd name="connsiteX0" fmla="*/ 125004 w 483504"/>
                            <a:gd name="connsiteY0" fmla="*/ 0 h 705798"/>
                            <a:gd name="connsiteX1" fmla="*/ 483505 w 483504"/>
                            <a:gd name="connsiteY1" fmla="*/ 705799 h 705798"/>
                            <a:gd name="connsiteX2" fmla="*/ 438692 w 483504"/>
                            <a:gd name="connsiteY2" fmla="*/ 705799 h 705798"/>
                            <a:gd name="connsiteX3" fmla="*/ 0 w 483504"/>
                            <a:gd name="connsiteY3" fmla="*/ 31251 h 70579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483504" h="705798">
                              <a:moveTo>
                                <a:pt x="125004" y="0"/>
                              </a:moveTo>
                              <a:lnTo>
                                <a:pt x="483505" y="705799"/>
                              </a:lnTo>
                              <a:lnTo>
                                <a:pt x="438692" y="705799"/>
                              </a:lnTo>
                              <a:lnTo>
                                <a:pt x="0" y="31251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B9392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</p:grpSp>
                </p:grpSp>
                <p:sp>
                  <p:nvSpPr>
                    <p:cNvPr id="197" name="Forme libre : forme 196">
                      <a:extLst>
                        <a:ext uri="{FF2B5EF4-FFF2-40B4-BE49-F238E27FC236}">
                          <a16:creationId xmlns:a16="http://schemas.microsoft.com/office/drawing/2014/main" id="{F6B1E069-2224-EDAF-814B-1C770CC4E17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1026" y="1717268"/>
                      <a:ext cx="2418112" cy="2418112"/>
                    </a:xfrm>
                    <a:custGeom>
                      <a:avLst/>
                      <a:gdLst>
                        <a:gd name="connsiteX0" fmla="*/ 2418113 w 2418112"/>
                        <a:gd name="connsiteY0" fmla="*/ 1209056 h 2418112"/>
                        <a:gd name="connsiteX1" fmla="*/ 1209056 w 2418112"/>
                        <a:gd name="connsiteY1" fmla="*/ 2418113 h 2418112"/>
                        <a:gd name="connsiteX2" fmla="*/ 0 w 2418112"/>
                        <a:gd name="connsiteY2" fmla="*/ 1209056 h 2418112"/>
                        <a:gd name="connsiteX3" fmla="*/ 1209056 w 2418112"/>
                        <a:gd name="connsiteY3" fmla="*/ 0 h 2418112"/>
                        <a:gd name="connsiteX4" fmla="*/ 2418113 w 2418112"/>
                        <a:gd name="connsiteY4" fmla="*/ 1209056 h 2418112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2418112" h="2418112">
                          <a:moveTo>
                            <a:pt x="2418113" y="1209056"/>
                          </a:moveTo>
                          <a:cubicBezTo>
                            <a:pt x="2418113" y="1876800"/>
                            <a:pt x="1876800" y="2418113"/>
                            <a:pt x="1209056" y="2418113"/>
                          </a:cubicBezTo>
                          <a:cubicBezTo>
                            <a:pt x="541313" y="2418113"/>
                            <a:pt x="0" y="1876800"/>
                            <a:pt x="0" y="1209056"/>
                          </a:cubicBezTo>
                          <a:cubicBezTo>
                            <a:pt x="0" y="541313"/>
                            <a:pt x="541313" y="0"/>
                            <a:pt x="1209056" y="0"/>
                          </a:cubicBezTo>
                          <a:cubicBezTo>
                            <a:pt x="1876800" y="0"/>
                            <a:pt x="2418113" y="541313"/>
                            <a:pt x="2418113" y="1209056"/>
                          </a:cubicBezTo>
                          <a:close/>
                        </a:path>
                      </a:pathLst>
                    </a:custGeom>
                    <a:solidFill>
                      <a:srgbClr val="05535F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98" name="Forme libre : forme 197">
                      <a:extLst>
                        <a:ext uri="{FF2B5EF4-FFF2-40B4-BE49-F238E27FC236}">
                          <a16:creationId xmlns:a16="http://schemas.microsoft.com/office/drawing/2014/main" id="{B7AFDBDC-51AB-E745-F766-A5B16111D2C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018763" y="1755005"/>
                      <a:ext cx="2342638" cy="2342639"/>
                    </a:xfrm>
                    <a:custGeom>
                      <a:avLst/>
                      <a:gdLst>
                        <a:gd name="connsiteX0" fmla="*/ 2342639 w 2342638"/>
                        <a:gd name="connsiteY0" fmla="*/ 1171320 h 2342639"/>
                        <a:gd name="connsiteX1" fmla="*/ 1171319 w 2342638"/>
                        <a:gd name="connsiteY1" fmla="*/ 2342639 h 2342639"/>
                        <a:gd name="connsiteX2" fmla="*/ 0 w 2342638"/>
                        <a:gd name="connsiteY2" fmla="*/ 1171320 h 2342639"/>
                        <a:gd name="connsiteX3" fmla="*/ 1171319 w 2342638"/>
                        <a:gd name="connsiteY3" fmla="*/ 0 h 2342639"/>
                        <a:gd name="connsiteX4" fmla="*/ 2342639 w 2342638"/>
                        <a:gd name="connsiteY4" fmla="*/ 1171320 h 2342639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2342638" h="2342639">
                          <a:moveTo>
                            <a:pt x="2342639" y="1171320"/>
                          </a:moveTo>
                          <a:cubicBezTo>
                            <a:pt x="2342639" y="1818221"/>
                            <a:pt x="1818221" y="2342639"/>
                            <a:pt x="1171319" y="2342639"/>
                          </a:cubicBezTo>
                          <a:cubicBezTo>
                            <a:pt x="524417" y="2342639"/>
                            <a:pt x="0" y="1818221"/>
                            <a:pt x="0" y="1171320"/>
                          </a:cubicBezTo>
                          <a:cubicBezTo>
                            <a:pt x="0" y="524418"/>
                            <a:pt x="524417" y="0"/>
                            <a:pt x="1171319" y="0"/>
                          </a:cubicBezTo>
                          <a:cubicBezTo>
                            <a:pt x="1818221" y="0"/>
                            <a:pt x="2342639" y="524418"/>
                            <a:pt x="2342639" y="1171320"/>
                          </a:cubicBezTo>
                          <a:close/>
                        </a:path>
                      </a:pathLst>
                    </a:custGeom>
                    <a:solidFill>
                      <a:srgbClr val="098385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99" name="Forme libre : forme 198">
                      <a:extLst>
                        <a:ext uri="{FF2B5EF4-FFF2-40B4-BE49-F238E27FC236}">
                          <a16:creationId xmlns:a16="http://schemas.microsoft.com/office/drawing/2014/main" id="{6B31F394-E9C7-D8DC-867E-92347D69847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140524" y="1876766"/>
                      <a:ext cx="2099117" cy="2099117"/>
                    </a:xfrm>
                    <a:custGeom>
                      <a:avLst/>
                      <a:gdLst>
                        <a:gd name="connsiteX0" fmla="*/ 2099118 w 2099117"/>
                        <a:gd name="connsiteY0" fmla="*/ 1049559 h 2099117"/>
                        <a:gd name="connsiteX1" fmla="*/ 1049559 w 2099117"/>
                        <a:gd name="connsiteY1" fmla="*/ 2099118 h 2099117"/>
                        <a:gd name="connsiteX2" fmla="*/ 0 w 2099117"/>
                        <a:gd name="connsiteY2" fmla="*/ 1049559 h 2099117"/>
                        <a:gd name="connsiteX3" fmla="*/ 1049559 w 2099117"/>
                        <a:gd name="connsiteY3" fmla="*/ 0 h 2099117"/>
                        <a:gd name="connsiteX4" fmla="*/ 2099118 w 2099117"/>
                        <a:gd name="connsiteY4" fmla="*/ 1049559 h 2099117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2099117" h="2099117">
                          <a:moveTo>
                            <a:pt x="2099118" y="1049559"/>
                          </a:moveTo>
                          <a:cubicBezTo>
                            <a:pt x="2099118" y="1629214"/>
                            <a:pt x="1629214" y="2099118"/>
                            <a:pt x="1049559" y="2099118"/>
                          </a:cubicBezTo>
                          <a:cubicBezTo>
                            <a:pt x="469904" y="2099118"/>
                            <a:pt x="0" y="1629214"/>
                            <a:pt x="0" y="1049559"/>
                          </a:cubicBezTo>
                          <a:cubicBezTo>
                            <a:pt x="0" y="469903"/>
                            <a:pt x="469904" y="0"/>
                            <a:pt x="1049559" y="0"/>
                          </a:cubicBezTo>
                          <a:cubicBezTo>
                            <a:pt x="1629214" y="0"/>
                            <a:pt x="2099118" y="469903"/>
                            <a:pt x="2099118" y="10495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200" name="Forme libre : forme 199">
                      <a:extLst>
                        <a:ext uri="{FF2B5EF4-FFF2-40B4-BE49-F238E27FC236}">
                          <a16:creationId xmlns:a16="http://schemas.microsoft.com/office/drawing/2014/main" id="{D78BE0A2-E574-C805-A40A-24601C18471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173544" y="1909786"/>
                      <a:ext cx="2033077" cy="2033078"/>
                    </a:xfrm>
                    <a:custGeom>
                      <a:avLst/>
                      <a:gdLst>
                        <a:gd name="connsiteX0" fmla="*/ 2033078 w 2033077"/>
                        <a:gd name="connsiteY0" fmla="*/ 1016539 h 2033078"/>
                        <a:gd name="connsiteX1" fmla="*/ 1016539 w 2033077"/>
                        <a:gd name="connsiteY1" fmla="*/ 2033078 h 2033078"/>
                        <a:gd name="connsiteX2" fmla="*/ 0 w 2033077"/>
                        <a:gd name="connsiteY2" fmla="*/ 1016539 h 2033078"/>
                        <a:gd name="connsiteX3" fmla="*/ 1016539 w 2033077"/>
                        <a:gd name="connsiteY3" fmla="*/ 0 h 2033078"/>
                        <a:gd name="connsiteX4" fmla="*/ 2033078 w 2033077"/>
                        <a:gd name="connsiteY4" fmla="*/ 1016539 h 203307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2033077" h="2033078">
                          <a:moveTo>
                            <a:pt x="2033078" y="1016539"/>
                          </a:moveTo>
                          <a:cubicBezTo>
                            <a:pt x="2033078" y="1577958"/>
                            <a:pt x="1577958" y="2033078"/>
                            <a:pt x="1016539" y="2033078"/>
                          </a:cubicBezTo>
                          <a:cubicBezTo>
                            <a:pt x="455120" y="2033078"/>
                            <a:pt x="0" y="1577958"/>
                            <a:pt x="0" y="1016539"/>
                          </a:cubicBezTo>
                          <a:cubicBezTo>
                            <a:pt x="0" y="455120"/>
                            <a:pt x="455120" y="0"/>
                            <a:pt x="1016539" y="0"/>
                          </a:cubicBezTo>
                          <a:cubicBezTo>
                            <a:pt x="1577958" y="0"/>
                            <a:pt x="2033078" y="455120"/>
                            <a:pt x="2033078" y="1016539"/>
                          </a:cubicBezTo>
                          <a:close/>
                        </a:path>
                      </a:pathLst>
                    </a:custGeom>
                    <a:solidFill>
                      <a:srgbClr val="FEFAF4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201" name="Forme libre : forme 200">
                      <a:extLst>
                        <a:ext uri="{FF2B5EF4-FFF2-40B4-BE49-F238E27FC236}">
                          <a16:creationId xmlns:a16="http://schemas.microsoft.com/office/drawing/2014/main" id="{382A7ED0-D3C4-D293-27E1-807D827AB0F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173839" y="2127068"/>
                      <a:ext cx="1788377" cy="1815795"/>
                    </a:xfrm>
                    <a:custGeom>
                      <a:avLst/>
                      <a:gdLst>
                        <a:gd name="connsiteX0" fmla="*/ 1160706 w 1788377"/>
                        <a:gd name="connsiteY0" fmla="*/ 1677525 h 1815795"/>
                        <a:gd name="connsiteX1" fmla="*/ 144167 w 1788377"/>
                        <a:gd name="connsiteY1" fmla="*/ 660986 h 1815795"/>
                        <a:gd name="connsiteX2" fmla="*/ 388867 w 1788377"/>
                        <a:gd name="connsiteY2" fmla="*/ 0 h 1815795"/>
                        <a:gd name="connsiteX3" fmla="*/ 0 w 1788377"/>
                        <a:gd name="connsiteY3" fmla="*/ 799257 h 1815795"/>
                        <a:gd name="connsiteX4" fmla="*/ 1016539 w 1788377"/>
                        <a:gd name="connsiteY4" fmla="*/ 1815796 h 1815795"/>
                        <a:gd name="connsiteX5" fmla="*/ 1788377 w 1788377"/>
                        <a:gd name="connsiteY5" fmla="*/ 1460243 h 1815795"/>
                        <a:gd name="connsiteX6" fmla="*/ 1160706 w 1788377"/>
                        <a:gd name="connsiteY6" fmla="*/ 1677525 h 1815795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</a:cxnLst>
                      <a:rect l="l" t="t" r="r" b="b"/>
                      <a:pathLst>
                        <a:path w="1788377" h="1815795">
                          <a:moveTo>
                            <a:pt x="1160706" y="1677525"/>
                          </a:moveTo>
                          <a:cubicBezTo>
                            <a:pt x="599369" y="1677525"/>
                            <a:pt x="144167" y="1222323"/>
                            <a:pt x="144167" y="660986"/>
                          </a:cubicBezTo>
                          <a:cubicBezTo>
                            <a:pt x="144167" y="408620"/>
                            <a:pt x="236445" y="177776"/>
                            <a:pt x="388867" y="0"/>
                          </a:cubicBezTo>
                          <a:cubicBezTo>
                            <a:pt x="152127" y="186031"/>
                            <a:pt x="0" y="474955"/>
                            <a:pt x="0" y="799257"/>
                          </a:cubicBezTo>
                          <a:cubicBezTo>
                            <a:pt x="0" y="1360594"/>
                            <a:pt x="455202" y="1815796"/>
                            <a:pt x="1016539" y="1815796"/>
                          </a:cubicBezTo>
                          <a:cubicBezTo>
                            <a:pt x="1325510" y="1815796"/>
                            <a:pt x="1602051" y="1677820"/>
                            <a:pt x="1788377" y="1460243"/>
                          </a:cubicBezTo>
                          <a:cubicBezTo>
                            <a:pt x="1615318" y="1596155"/>
                            <a:pt x="1397446" y="1677525"/>
                            <a:pt x="1160706" y="1677525"/>
                          </a:cubicBezTo>
                          <a:close/>
                        </a:path>
                      </a:pathLst>
                    </a:custGeom>
                    <a:solidFill>
                      <a:srgbClr val="EAE2D8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grpSp>
                  <p:nvGrpSpPr>
                    <p:cNvPr id="202" name="Graphique 2">
                      <a:extLst>
                        <a:ext uri="{FF2B5EF4-FFF2-40B4-BE49-F238E27FC236}">
                          <a16:creationId xmlns:a16="http://schemas.microsoft.com/office/drawing/2014/main" id="{5AF7A37A-CB3B-E2F9-30C8-520925EED1FA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233687" y="1970224"/>
                      <a:ext cx="1912791" cy="1912496"/>
                      <a:chOff x="1233687" y="1970224"/>
                      <a:chExt cx="1912791" cy="1912496"/>
                    </a:xfrm>
                    <a:solidFill>
                      <a:srgbClr val="07636C"/>
                    </a:solidFill>
                  </p:grpSpPr>
                  <p:sp>
                    <p:nvSpPr>
                      <p:cNvPr id="212" name="Forme libre : forme 211">
                        <a:extLst>
                          <a:ext uri="{FF2B5EF4-FFF2-40B4-BE49-F238E27FC236}">
                            <a16:creationId xmlns:a16="http://schemas.microsoft.com/office/drawing/2014/main" id="{39E94806-3678-8477-5E38-5454ED6A78B9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129940" y="1970224"/>
                        <a:ext cx="120286" cy="120286"/>
                      </a:xfrm>
                      <a:custGeom>
                        <a:avLst/>
                        <a:gdLst>
                          <a:gd name="connsiteX0" fmla="*/ 60143 w 120286"/>
                          <a:gd name="connsiteY0" fmla="*/ 120286 h 120286"/>
                          <a:gd name="connsiteX1" fmla="*/ 0 w 120286"/>
                          <a:gd name="connsiteY1" fmla="*/ 60143 h 120286"/>
                          <a:gd name="connsiteX2" fmla="*/ 60143 w 120286"/>
                          <a:gd name="connsiteY2" fmla="*/ 0 h 120286"/>
                          <a:gd name="connsiteX3" fmla="*/ 120286 w 120286"/>
                          <a:gd name="connsiteY3" fmla="*/ 60143 h 120286"/>
                          <a:gd name="connsiteX4" fmla="*/ 60143 w 120286"/>
                          <a:gd name="connsiteY4" fmla="*/ 120286 h 120286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120286" h="120286">
                            <a:moveTo>
                              <a:pt x="60143" y="120286"/>
                            </a:moveTo>
                            <a:cubicBezTo>
                              <a:pt x="27123" y="120286"/>
                              <a:pt x="0" y="93163"/>
                              <a:pt x="0" y="60143"/>
                            </a:cubicBezTo>
                            <a:cubicBezTo>
                              <a:pt x="0" y="27123"/>
                              <a:pt x="27123" y="0"/>
                              <a:pt x="60143" y="0"/>
                            </a:cubicBezTo>
                            <a:cubicBezTo>
                              <a:pt x="93163" y="0"/>
                              <a:pt x="120286" y="27123"/>
                              <a:pt x="120286" y="60143"/>
                            </a:cubicBezTo>
                            <a:cubicBezTo>
                              <a:pt x="120286" y="93163"/>
                              <a:pt x="93163" y="120286"/>
                              <a:pt x="60143" y="120286"/>
                            </a:cubicBez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13" name="Forme libre : forme 212">
                        <a:extLst>
                          <a:ext uri="{FF2B5EF4-FFF2-40B4-BE49-F238E27FC236}">
                            <a16:creationId xmlns:a16="http://schemas.microsoft.com/office/drawing/2014/main" id="{9F92241A-DA26-5A56-B9F6-7CD97A5FDE08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233687" y="2866182"/>
                        <a:ext cx="120286" cy="120286"/>
                      </a:xfrm>
                      <a:custGeom>
                        <a:avLst/>
                        <a:gdLst>
                          <a:gd name="connsiteX0" fmla="*/ 60143 w 120286"/>
                          <a:gd name="connsiteY0" fmla="*/ 120286 h 120286"/>
                          <a:gd name="connsiteX1" fmla="*/ 0 w 120286"/>
                          <a:gd name="connsiteY1" fmla="*/ 60143 h 120286"/>
                          <a:gd name="connsiteX2" fmla="*/ 60143 w 120286"/>
                          <a:gd name="connsiteY2" fmla="*/ 0 h 120286"/>
                          <a:gd name="connsiteX3" fmla="*/ 120286 w 120286"/>
                          <a:gd name="connsiteY3" fmla="*/ 60143 h 120286"/>
                          <a:gd name="connsiteX4" fmla="*/ 60143 w 120286"/>
                          <a:gd name="connsiteY4" fmla="*/ 120286 h 120286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120286" h="120286">
                            <a:moveTo>
                              <a:pt x="60143" y="120286"/>
                            </a:moveTo>
                            <a:cubicBezTo>
                              <a:pt x="27123" y="120286"/>
                              <a:pt x="0" y="93163"/>
                              <a:pt x="0" y="60143"/>
                            </a:cubicBezTo>
                            <a:cubicBezTo>
                              <a:pt x="0" y="27123"/>
                              <a:pt x="27123" y="0"/>
                              <a:pt x="60143" y="0"/>
                            </a:cubicBezTo>
                            <a:cubicBezTo>
                              <a:pt x="93163" y="0"/>
                              <a:pt x="120286" y="27123"/>
                              <a:pt x="120286" y="60143"/>
                            </a:cubicBezTo>
                            <a:cubicBezTo>
                              <a:pt x="120286" y="93163"/>
                              <a:pt x="93458" y="120286"/>
                              <a:pt x="60143" y="120286"/>
                            </a:cubicBez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14" name="Forme libre : forme 213">
                        <a:extLst>
                          <a:ext uri="{FF2B5EF4-FFF2-40B4-BE49-F238E27FC236}">
                            <a16:creationId xmlns:a16="http://schemas.microsoft.com/office/drawing/2014/main" id="{95F3012B-3BAA-9956-556D-7949B5683E4C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129940" y="3762434"/>
                        <a:ext cx="120286" cy="120286"/>
                      </a:xfrm>
                      <a:custGeom>
                        <a:avLst/>
                        <a:gdLst>
                          <a:gd name="connsiteX0" fmla="*/ 60143 w 120286"/>
                          <a:gd name="connsiteY0" fmla="*/ 120287 h 120286"/>
                          <a:gd name="connsiteX1" fmla="*/ 0 w 120286"/>
                          <a:gd name="connsiteY1" fmla="*/ 60143 h 120286"/>
                          <a:gd name="connsiteX2" fmla="*/ 60143 w 120286"/>
                          <a:gd name="connsiteY2" fmla="*/ 0 h 120286"/>
                          <a:gd name="connsiteX3" fmla="*/ 120286 w 120286"/>
                          <a:gd name="connsiteY3" fmla="*/ 60143 h 120286"/>
                          <a:gd name="connsiteX4" fmla="*/ 60143 w 120286"/>
                          <a:gd name="connsiteY4" fmla="*/ 120287 h 120286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120286" h="120286">
                            <a:moveTo>
                              <a:pt x="60143" y="120287"/>
                            </a:moveTo>
                            <a:cubicBezTo>
                              <a:pt x="27123" y="120287"/>
                              <a:pt x="0" y="93163"/>
                              <a:pt x="0" y="60143"/>
                            </a:cubicBezTo>
                            <a:cubicBezTo>
                              <a:pt x="0" y="27123"/>
                              <a:pt x="27123" y="0"/>
                              <a:pt x="60143" y="0"/>
                            </a:cubicBezTo>
                            <a:cubicBezTo>
                              <a:pt x="93163" y="0"/>
                              <a:pt x="120286" y="27123"/>
                              <a:pt x="120286" y="60143"/>
                            </a:cubicBezTo>
                            <a:cubicBezTo>
                              <a:pt x="120286" y="93458"/>
                              <a:pt x="93163" y="120287"/>
                              <a:pt x="60143" y="120287"/>
                            </a:cubicBez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15" name="Forme libre : forme 214">
                        <a:extLst>
                          <a:ext uri="{FF2B5EF4-FFF2-40B4-BE49-F238E27FC236}">
                            <a16:creationId xmlns:a16="http://schemas.microsoft.com/office/drawing/2014/main" id="{5839BE05-E344-0DB1-77E4-077CB5132CB7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3026192" y="2866182"/>
                        <a:ext cx="120286" cy="120286"/>
                      </a:xfrm>
                      <a:custGeom>
                        <a:avLst/>
                        <a:gdLst>
                          <a:gd name="connsiteX0" fmla="*/ 60143 w 120286"/>
                          <a:gd name="connsiteY0" fmla="*/ 120286 h 120286"/>
                          <a:gd name="connsiteX1" fmla="*/ 0 w 120286"/>
                          <a:gd name="connsiteY1" fmla="*/ 60143 h 120286"/>
                          <a:gd name="connsiteX2" fmla="*/ 60143 w 120286"/>
                          <a:gd name="connsiteY2" fmla="*/ 0 h 120286"/>
                          <a:gd name="connsiteX3" fmla="*/ 120286 w 120286"/>
                          <a:gd name="connsiteY3" fmla="*/ 60143 h 120286"/>
                          <a:gd name="connsiteX4" fmla="*/ 60143 w 120286"/>
                          <a:gd name="connsiteY4" fmla="*/ 120286 h 120286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120286" h="120286">
                            <a:moveTo>
                              <a:pt x="60143" y="120286"/>
                            </a:moveTo>
                            <a:cubicBezTo>
                              <a:pt x="27123" y="120286"/>
                              <a:pt x="0" y="93163"/>
                              <a:pt x="0" y="60143"/>
                            </a:cubicBezTo>
                            <a:cubicBezTo>
                              <a:pt x="0" y="27123"/>
                              <a:pt x="27123" y="0"/>
                              <a:pt x="60143" y="0"/>
                            </a:cubicBezTo>
                            <a:cubicBezTo>
                              <a:pt x="93163" y="0"/>
                              <a:pt x="120286" y="27123"/>
                              <a:pt x="120286" y="60143"/>
                            </a:cubicBezTo>
                            <a:cubicBezTo>
                              <a:pt x="120286" y="93163"/>
                              <a:pt x="93163" y="120286"/>
                              <a:pt x="60143" y="120286"/>
                            </a:cubicBez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</p:grpSp>
                <p:grpSp>
                  <p:nvGrpSpPr>
                    <p:cNvPr id="203" name="Graphique 2">
                      <a:extLst>
                        <a:ext uri="{FF2B5EF4-FFF2-40B4-BE49-F238E27FC236}">
                          <a16:creationId xmlns:a16="http://schemas.microsoft.com/office/drawing/2014/main" id="{5E5A9C2E-7750-EFF4-D346-9D9CED64050C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371663" y="2108200"/>
                      <a:ext cx="1636545" cy="1636545"/>
                      <a:chOff x="1371663" y="2108200"/>
                      <a:chExt cx="1636545" cy="1636545"/>
                    </a:xfrm>
                    <a:solidFill>
                      <a:srgbClr val="0B9392"/>
                    </a:solidFill>
                  </p:grpSpPr>
                  <p:sp>
                    <p:nvSpPr>
                      <p:cNvPr id="204" name="Forme libre : forme 203">
                        <a:extLst>
                          <a:ext uri="{FF2B5EF4-FFF2-40B4-BE49-F238E27FC236}">
                            <a16:creationId xmlns:a16="http://schemas.microsoft.com/office/drawing/2014/main" id="{453F73B5-BF7B-659D-5B79-2670D7694485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699797" y="2108200"/>
                        <a:ext cx="84318" cy="84318"/>
                      </a:xfrm>
                      <a:custGeom>
                        <a:avLst/>
                        <a:gdLst>
                          <a:gd name="connsiteX0" fmla="*/ 84318 w 84318"/>
                          <a:gd name="connsiteY0" fmla="*/ 42159 h 84318"/>
                          <a:gd name="connsiteX1" fmla="*/ 42159 w 84318"/>
                          <a:gd name="connsiteY1" fmla="*/ 84318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8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8" y="42159"/>
                            </a:moveTo>
                            <a:cubicBezTo>
                              <a:pt x="84318" y="65443"/>
                              <a:pt x="65443" y="84318"/>
                              <a:pt x="42159" y="84318"/>
                            </a:cubicBezTo>
                            <a:cubicBezTo>
                              <a:pt x="18875" y="84318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8" y="18875"/>
                              <a:pt x="84318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05" name="Forme libre : forme 204">
                        <a:extLst>
                          <a:ext uri="{FF2B5EF4-FFF2-40B4-BE49-F238E27FC236}">
                            <a16:creationId xmlns:a16="http://schemas.microsoft.com/office/drawing/2014/main" id="{F7617E38-822F-6227-288C-4123E8DCCBDF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71663" y="2436334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8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8"/>
                              <a:pt x="42159" y="84318"/>
                            </a:cubicBezTo>
                            <a:cubicBezTo>
                              <a:pt x="18875" y="84318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9" y="18875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06" name="Forme libre : forme 205">
                        <a:extLst>
                          <a:ext uri="{FF2B5EF4-FFF2-40B4-BE49-F238E27FC236}">
                            <a16:creationId xmlns:a16="http://schemas.microsoft.com/office/drawing/2014/main" id="{5C1AC3D0-D666-30D9-5E07-4C93AFB0E129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71663" y="3332292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9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9"/>
                              <a:pt x="42159" y="84319"/>
                            </a:cubicBezTo>
                            <a:cubicBezTo>
                              <a:pt x="18875" y="84319"/>
                              <a:pt x="0" y="65443"/>
                              <a:pt x="0" y="42159"/>
                            </a:cubicBezTo>
                            <a:cubicBezTo>
                              <a:pt x="0" y="18876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9" y="18876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07" name="Forme libre : forme 206">
                        <a:extLst>
                          <a:ext uri="{FF2B5EF4-FFF2-40B4-BE49-F238E27FC236}">
                            <a16:creationId xmlns:a16="http://schemas.microsoft.com/office/drawing/2014/main" id="{8834BA53-6939-6917-F7B2-505B9C5BA67F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699797" y="3660426"/>
                        <a:ext cx="84318" cy="84318"/>
                      </a:xfrm>
                      <a:custGeom>
                        <a:avLst/>
                        <a:gdLst>
                          <a:gd name="connsiteX0" fmla="*/ 84318 w 84318"/>
                          <a:gd name="connsiteY0" fmla="*/ 42159 h 84318"/>
                          <a:gd name="connsiteX1" fmla="*/ 42159 w 84318"/>
                          <a:gd name="connsiteY1" fmla="*/ 84319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8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8" y="42159"/>
                            </a:moveTo>
                            <a:cubicBezTo>
                              <a:pt x="84318" y="65443"/>
                              <a:pt x="65443" y="84319"/>
                              <a:pt x="42159" y="84319"/>
                            </a:cubicBezTo>
                            <a:cubicBezTo>
                              <a:pt x="18875" y="84319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8" y="18875"/>
                              <a:pt x="84318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08" name="Forme libre : forme 207">
                        <a:extLst>
                          <a:ext uri="{FF2B5EF4-FFF2-40B4-BE49-F238E27FC236}">
                            <a16:creationId xmlns:a16="http://schemas.microsoft.com/office/drawing/2014/main" id="{86DCC0ED-BE17-43D1-A5FB-EA8D99AE1A19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596050" y="3660426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9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9"/>
                              <a:pt x="42159" y="84319"/>
                            </a:cubicBezTo>
                            <a:cubicBezTo>
                              <a:pt x="18875" y="84319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9" y="18875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09" name="Forme libre : forme 208">
                        <a:extLst>
                          <a:ext uri="{FF2B5EF4-FFF2-40B4-BE49-F238E27FC236}">
                            <a16:creationId xmlns:a16="http://schemas.microsoft.com/office/drawing/2014/main" id="{16C74AC2-30C1-FD9A-E9C6-E5E1EF5EB3F0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923890" y="3332292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9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9"/>
                              <a:pt x="42159" y="84319"/>
                            </a:cubicBezTo>
                            <a:cubicBezTo>
                              <a:pt x="18876" y="84319"/>
                              <a:pt x="0" y="65443"/>
                              <a:pt x="0" y="42159"/>
                            </a:cubicBezTo>
                            <a:cubicBezTo>
                              <a:pt x="0" y="18876"/>
                              <a:pt x="18876" y="0"/>
                              <a:pt x="42159" y="0"/>
                            </a:cubicBezTo>
                            <a:cubicBezTo>
                              <a:pt x="65443" y="0"/>
                              <a:pt x="84319" y="18876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10" name="Forme libre : forme 209">
                        <a:extLst>
                          <a:ext uri="{FF2B5EF4-FFF2-40B4-BE49-F238E27FC236}">
                            <a16:creationId xmlns:a16="http://schemas.microsoft.com/office/drawing/2014/main" id="{08131727-433A-B9FF-A423-FA34B823675A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923890" y="2436334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8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8"/>
                              <a:pt x="42159" y="84318"/>
                            </a:cubicBezTo>
                            <a:cubicBezTo>
                              <a:pt x="18876" y="84318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6" y="0"/>
                              <a:pt x="42159" y="0"/>
                            </a:cubicBezTo>
                            <a:cubicBezTo>
                              <a:pt x="65443" y="0"/>
                              <a:pt x="84319" y="18875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11" name="Forme libre : forme 210">
                        <a:extLst>
                          <a:ext uri="{FF2B5EF4-FFF2-40B4-BE49-F238E27FC236}">
                            <a16:creationId xmlns:a16="http://schemas.microsoft.com/office/drawing/2014/main" id="{E979A8B0-970E-7A6D-442C-F49840051A94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596050" y="2108200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8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8"/>
                              <a:pt x="42159" y="84318"/>
                            </a:cubicBezTo>
                            <a:cubicBezTo>
                              <a:pt x="18875" y="84318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9" y="18875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</p:grpSp>
              </p:grpSp>
              <p:sp>
                <p:nvSpPr>
                  <p:cNvPr id="193" name="ZoneTexte 192">
                    <a:extLst>
                      <a:ext uri="{FF2B5EF4-FFF2-40B4-BE49-F238E27FC236}">
                        <a16:creationId xmlns:a16="http://schemas.microsoft.com/office/drawing/2014/main" id="{B831AF71-EB22-D406-E7D4-3B718599FDD6}"/>
                      </a:ext>
                    </a:extLst>
                  </p:cNvPr>
                  <p:cNvSpPr txBox="1"/>
                  <p:nvPr/>
                </p:nvSpPr>
                <p:spPr>
                  <a:xfrm>
                    <a:off x="2366719" y="2535645"/>
                    <a:ext cx="639480" cy="492442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ctr" rtl="1"/>
                    <a:r>
                      <a:rPr lang="ar-MA" b="1" dirty="0">
                        <a:solidFill>
                          <a:srgbClr val="005664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Microsoft Uighur" panose="02000000000000000000" pitchFamily="2" charset="-78"/>
                        <a:cs typeface="Microsoft Uighur" panose="02000000000000000000" pitchFamily="2" charset="-78"/>
                      </a:rPr>
                      <a:t>30</a:t>
                    </a:r>
                    <a:endParaRPr lang="fr-MA" b="1" dirty="0">
                      <a:solidFill>
                        <a:srgbClr val="005664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endParaRPr>
                  </a:p>
                </p:txBody>
              </p:sp>
              <p:sp>
                <p:nvSpPr>
                  <p:cNvPr id="194" name="ZoneTexte 193">
                    <a:extLst>
                      <a:ext uri="{FF2B5EF4-FFF2-40B4-BE49-F238E27FC236}">
                        <a16:creationId xmlns:a16="http://schemas.microsoft.com/office/drawing/2014/main" id="{D5AA3679-960F-5E48-7B67-AFD1A5F2B326}"/>
                      </a:ext>
                    </a:extLst>
                  </p:cNvPr>
                  <p:cNvSpPr txBox="1"/>
                  <p:nvPr/>
                </p:nvSpPr>
                <p:spPr>
                  <a:xfrm>
                    <a:off x="1451064" y="2504090"/>
                    <a:ext cx="985356" cy="553997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ctr" rtl="1"/>
                    <a:r>
                      <a:rPr lang="ar-MA" sz="2100" b="1" dirty="0">
                        <a:solidFill>
                          <a:srgbClr val="005664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Microsoft Uighur" panose="02000000000000000000" pitchFamily="2" charset="-78"/>
                        <a:cs typeface="Microsoft Uighur" panose="02000000000000000000" pitchFamily="2" charset="-78"/>
                      </a:rPr>
                      <a:t>دقيقة</a:t>
                    </a:r>
                    <a:endParaRPr lang="fr-MA" sz="2100" b="1" dirty="0">
                      <a:solidFill>
                        <a:srgbClr val="005664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endParaRPr>
                  </a:p>
                </p:txBody>
              </p:sp>
            </p:grpSp>
            <p:sp>
              <p:nvSpPr>
                <p:cNvPr id="190" name="Oval 86">
                  <a:extLst>
                    <a:ext uri="{FF2B5EF4-FFF2-40B4-BE49-F238E27FC236}">
                      <a16:creationId xmlns:a16="http://schemas.microsoft.com/office/drawing/2014/main" id="{B73ACD32-FEDA-958C-94C4-48A9E7DA775C}"/>
                    </a:ext>
                  </a:extLst>
                </p:cNvPr>
                <p:cNvSpPr/>
                <p:nvPr/>
              </p:nvSpPr>
              <p:spPr>
                <a:xfrm flipH="1">
                  <a:off x="6636485" y="1942898"/>
                  <a:ext cx="5264056" cy="592747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005664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00">
                    <a:defRPr/>
                  </a:pPr>
                  <a:r>
                    <a:rPr lang="ar-MA" sz="24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الأعداد</a:t>
                  </a:r>
                </a:p>
              </p:txBody>
            </p:sp>
            <p:sp>
              <p:nvSpPr>
                <p:cNvPr id="191" name="ZoneTexte 190">
                  <a:extLst>
                    <a:ext uri="{FF2B5EF4-FFF2-40B4-BE49-F238E27FC236}">
                      <a16:creationId xmlns:a16="http://schemas.microsoft.com/office/drawing/2014/main" id="{9E1B4B0C-629F-81B5-BD95-0A07C603223C}"/>
                    </a:ext>
                  </a:extLst>
                </p:cNvPr>
                <p:cNvSpPr txBox="1"/>
                <p:nvPr/>
              </p:nvSpPr>
              <p:spPr>
                <a:xfrm>
                  <a:off x="3264209" y="2789821"/>
                  <a:ext cx="8259165" cy="55399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marL="257175" indent="-257175" algn="r" rtl="1">
                    <a:buClr>
                      <a:srgbClr val="106585"/>
                    </a:buClr>
                    <a:buFont typeface="Arial" panose="020B0604020202020204" pitchFamily="34" charset="0"/>
                    <a:buChar char="•"/>
                  </a:pPr>
                  <a:r>
                    <a:rPr lang="ar-MA" sz="2100" b="1" dirty="0"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نشاط التعرف على قراءة وكتابة وتفكيك  ومقارنة وترتيب الأعداد من 0 إلى 9999</a:t>
                  </a:r>
                </a:p>
              </p:txBody>
            </p:sp>
          </p:grpSp>
          <p:grpSp>
            <p:nvGrpSpPr>
              <p:cNvPr id="7" name="Groupe 6">
                <a:extLst>
                  <a:ext uri="{FF2B5EF4-FFF2-40B4-BE49-F238E27FC236}">
                    <a16:creationId xmlns:a16="http://schemas.microsoft.com/office/drawing/2014/main" id="{0CA87F39-519C-6830-72E1-115C017EED18}"/>
                  </a:ext>
                </a:extLst>
              </p:cNvPr>
              <p:cNvGrpSpPr/>
              <p:nvPr/>
            </p:nvGrpSpPr>
            <p:grpSpPr>
              <a:xfrm>
                <a:off x="3397293" y="4776869"/>
                <a:ext cx="11462962" cy="1336157"/>
                <a:chOff x="1111292" y="4921468"/>
                <a:chExt cx="11462962" cy="1336157"/>
              </a:xfrm>
            </p:grpSpPr>
            <p:sp>
              <p:nvSpPr>
                <p:cNvPr id="134" name="Rectangle : coins arrondis 18 - 2">
                  <a:extLst>
                    <a:ext uri="{FF2B5EF4-FFF2-40B4-BE49-F238E27FC236}">
                      <a16:creationId xmlns:a16="http://schemas.microsoft.com/office/drawing/2014/main" id="{60041681-5FF1-A56C-187E-67ADA494BE08}"/>
                    </a:ext>
                  </a:extLst>
                </p:cNvPr>
                <p:cNvSpPr/>
                <p:nvPr/>
              </p:nvSpPr>
              <p:spPr>
                <a:xfrm flipH="1">
                  <a:off x="3264209" y="5408511"/>
                  <a:ext cx="9043826" cy="808992"/>
                </a:xfrm>
                <a:prstGeom prst="roundRect">
                  <a:avLst>
                    <a:gd name="adj" fmla="val 14957"/>
                  </a:avLst>
                </a:prstGeom>
                <a:solidFill>
                  <a:srgbClr val="D6E9EA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algn="ctr" defTabSz="342900" rtl="1" eaLnBrk="1" latinLnBrk="0" hangingPunct="1">
                    <a:defRPr/>
                  </a:pPr>
                  <a:endParaRPr lang="fr-FR" sz="1050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135" name="Oval 86">
                  <a:extLst>
                    <a:ext uri="{FF2B5EF4-FFF2-40B4-BE49-F238E27FC236}">
                      <a16:creationId xmlns:a16="http://schemas.microsoft.com/office/drawing/2014/main" id="{B935D116-4627-8A3F-5F3B-2F59FC668DEB}"/>
                    </a:ext>
                  </a:extLst>
                </p:cNvPr>
                <p:cNvSpPr/>
                <p:nvPr/>
              </p:nvSpPr>
              <p:spPr>
                <a:xfrm flipH="1">
                  <a:off x="11963678" y="5084572"/>
                  <a:ext cx="610576" cy="592747"/>
                </a:xfrm>
                <a:prstGeom prst="ellipse">
                  <a:avLst/>
                </a:prstGeom>
                <a:solidFill>
                  <a:srgbClr val="005664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00">
                    <a:defRPr/>
                  </a:pPr>
                  <a:r>
                    <a:rPr lang="ar-MA" sz="24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3</a:t>
                  </a:r>
                  <a:endParaRPr lang="en-US" sz="24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136" name="Rectangle : coins arrondis 18 - 2">
                  <a:extLst>
                    <a:ext uri="{FF2B5EF4-FFF2-40B4-BE49-F238E27FC236}">
                      <a16:creationId xmlns:a16="http://schemas.microsoft.com/office/drawing/2014/main" id="{E648B1B6-0CB7-E4A4-0425-B001281B77AE}"/>
                    </a:ext>
                  </a:extLst>
                </p:cNvPr>
                <p:cNvSpPr/>
                <p:nvPr/>
              </p:nvSpPr>
              <p:spPr>
                <a:xfrm flipH="1">
                  <a:off x="1111292" y="4921468"/>
                  <a:ext cx="1993699" cy="1296000"/>
                </a:xfrm>
                <a:prstGeom prst="roundRect">
                  <a:avLst>
                    <a:gd name="adj" fmla="val 14957"/>
                  </a:avLst>
                </a:prstGeom>
                <a:solidFill>
                  <a:schemeClr val="bg1"/>
                </a:solidFill>
                <a:ln>
                  <a:solidFill>
                    <a:schemeClr val="bg1">
                      <a:lumMod val="85000"/>
                    </a:schemeClr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endParaRPr lang="fr-FR" sz="1050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grpSp>
              <p:nvGrpSpPr>
                <p:cNvPr id="137" name="Groupe 136">
                  <a:extLst>
                    <a:ext uri="{FF2B5EF4-FFF2-40B4-BE49-F238E27FC236}">
                      <a16:creationId xmlns:a16="http://schemas.microsoft.com/office/drawing/2014/main" id="{70EBCA56-69DA-A9F0-98DF-B26BB2852B20}"/>
                    </a:ext>
                  </a:extLst>
                </p:cNvPr>
                <p:cNvGrpSpPr/>
                <p:nvPr/>
              </p:nvGrpSpPr>
              <p:grpSpPr>
                <a:xfrm>
                  <a:off x="1283654" y="5377059"/>
                  <a:ext cx="1555135" cy="604641"/>
                  <a:chOff x="1451064" y="2472638"/>
                  <a:chExt cx="1555135" cy="604641"/>
                </a:xfrm>
              </p:grpSpPr>
              <p:grpSp>
                <p:nvGrpSpPr>
                  <p:cNvPr id="140" name="Graphique 2">
                    <a:extLst>
                      <a:ext uri="{FF2B5EF4-FFF2-40B4-BE49-F238E27FC236}">
                        <a16:creationId xmlns:a16="http://schemas.microsoft.com/office/drawing/2014/main" id="{ECF37DB9-2E0E-C8AC-EA9D-C0606075A91E}"/>
                      </a:ext>
                    </a:extLst>
                  </p:cNvPr>
                  <p:cNvGrpSpPr/>
                  <p:nvPr/>
                </p:nvGrpSpPr>
                <p:grpSpPr>
                  <a:xfrm flipH="1">
                    <a:off x="2434855" y="2472638"/>
                    <a:ext cx="503210" cy="604641"/>
                    <a:chOff x="981026" y="1344834"/>
                    <a:chExt cx="2418112" cy="2905527"/>
                  </a:xfrm>
                </p:grpSpPr>
                <p:grpSp>
                  <p:nvGrpSpPr>
                    <p:cNvPr id="143" name="Graphique 2">
                      <a:extLst>
                        <a:ext uri="{FF2B5EF4-FFF2-40B4-BE49-F238E27FC236}">
                          <a16:creationId xmlns:a16="http://schemas.microsoft.com/office/drawing/2014/main" id="{BBB275EC-7470-AF40-7989-428FAFFC66E4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098817" y="1344834"/>
                      <a:ext cx="2184485" cy="887190"/>
                      <a:chOff x="1098817" y="1344834"/>
                      <a:chExt cx="2184485" cy="887190"/>
                    </a:xfrm>
                  </p:grpSpPr>
                  <p:grpSp>
                    <p:nvGrpSpPr>
                      <p:cNvPr id="170" name="Graphique 2">
                        <a:extLst>
                          <a:ext uri="{FF2B5EF4-FFF2-40B4-BE49-F238E27FC236}">
                            <a16:creationId xmlns:a16="http://schemas.microsoft.com/office/drawing/2014/main" id="{4A4929FA-E27A-1482-465B-07B3B37AD276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098817" y="1344834"/>
                        <a:ext cx="770041" cy="887190"/>
                        <a:chOff x="1098817" y="1344834"/>
                        <a:chExt cx="770041" cy="887190"/>
                      </a:xfrm>
                    </p:grpSpPr>
                    <p:grpSp>
                      <p:nvGrpSpPr>
                        <p:cNvPr id="179" name="Graphique 2">
                          <a:extLst>
                            <a:ext uri="{FF2B5EF4-FFF2-40B4-BE49-F238E27FC236}">
                              <a16:creationId xmlns:a16="http://schemas.microsoft.com/office/drawing/2014/main" id="{8A257413-4D27-B9E2-DE10-EDC31101A58D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1098817" y="1344834"/>
                          <a:ext cx="770041" cy="613581"/>
                          <a:chOff x="1098817" y="1344834"/>
                          <a:chExt cx="770041" cy="613581"/>
                        </a:xfrm>
                      </p:grpSpPr>
                      <p:sp>
                        <p:nvSpPr>
                          <p:cNvPr id="183" name="Forme libre : forme 182">
                            <a:extLst>
                              <a:ext uri="{FF2B5EF4-FFF2-40B4-BE49-F238E27FC236}">
                                <a16:creationId xmlns:a16="http://schemas.microsoft.com/office/drawing/2014/main" id="{B35E5427-180D-9E67-AF61-F609429DBDCB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098817" y="1344834"/>
                            <a:ext cx="736597" cy="555518"/>
                          </a:xfrm>
                          <a:custGeom>
                            <a:avLst/>
                            <a:gdLst>
                              <a:gd name="connsiteX0" fmla="*/ 219483 w 736597"/>
                              <a:gd name="connsiteY0" fmla="*/ 62874 h 555518"/>
                              <a:gd name="connsiteX1" fmla="*/ 38464 w 736597"/>
                              <a:gd name="connsiteY1" fmla="*/ 555518 h 555518"/>
                              <a:gd name="connsiteX2" fmla="*/ 736597 w 736597"/>
                              <a:gd name="connsiteY2" fmla="*/ 152499 h 555518"/>
                              <a:gd name="connsiteX3" fmla="*/ 219483 w 736597"/>
                              <a:gd name="connsiteY3" fmla="*/ 62874 h 555518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</a:cxnLst>
                            <a:rect l="l" t="t" r="r" b="b"/>
                            <a:pathLst>
                              <a:path w="736597" h="555518">
                                <a:moveTo>
                                  <a:pt x="219483" y="62874"/>
                                </a:moveTo>
                                <a:cubicBezTo>
                                  <a:pt x="26671" y="174021"/>
                                  <a:pt x="-54404" y="394546"/>
                                  <a:pt x="38464" y="555518"/>
                                </a:cubicBezTo>
                                <a:lnTo>
                                  <a:pt x="736597" y="152499"/>
                                </a:lnTo>
                                <a:cubicBezTo>
                                  <a:pt x="643729" y="-8178"/>
                                  <a:pt x="412296" y="-48273"/>
                                  <a:pt x="219483" y="62874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098385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184" name="Forme libre : forme 183">
                            <a:extLst>
                              <a:ext uri="{FF2B5EF4-FFF2-40B4-BE49-F238E27FC236}">
                                <a16:creationId xmlns:a16="http://schemas.microsoft.com/office/drawing/2014/main" id="{BFA59B1C-04CA-1187-A552-ECCD6D1BCE5F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295894" y="1365598"/>
                            <a:ext cx="516229" cy="179200"/>
                          </a:xfrm>
                          <a:custGeom>
                            <a:avLst/>
                            <a:gdLst>
                              <a:gd name="connsiteX0" fmla="*/ 4127 w 516229"/>
                              <a:gd name="connsiteY0" fmla="*/ 62747 h 179200"/>
                              <a:gd name="connsiteX1" fmla="*/ 0 w 516229"/>
                              <a:gd name="connsiteY1" fmla="*/ 65400 h 179200"/>
                              <a:gd name="connsiteX2" fmla="*/ 457266 w 516229"/>
                              <a:gd name="connsiteY2" fmla="*/ 179201 h 179200"/>
                              <a:gd name="connsiteX3" fmla="*/ 516230 w 516229"/>
                              <a:gd name="connsiteY3" fmla="*/ 145296 h 179200"/>
                              <a:gd name="connsiteX4" fmla="*/ 4127 w 516229"/>
                              <a:gd name="connsiteY4" fmla="*/ 62747 h 179200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</a:cxnLst>
                            <a:rect l="l" t="t" r="r" b="b"/>
                            <a:pathLst>
                              <a:path w="516229" h="179200">
                                <a:moveTo>
                                  <a:pt x="4127" y="62747"/>
                                </a:moveTo>
                                <a:cubicBezTo>
                                  <a:pt x="2653" y="63631"/>
                                  <a:pt x="1474" y="64516"/>
                                  <a:pt x="0" y="65400"/>
                                </a:cubicBezTo>
                                <a:cubicBezTo>
                                  <a:pt x="177776" y="-8010"/>
                                  <a:pt x="372357" y="37097"/>
                                  <a:pt x="457266" y="179201"/>
                                </a:cubicBezTo>
                                <a:lnTo>
                                  <a:pt x="516230" y="145296"/>
                                </a:lnTo>
                                <a:cubicBezTo>
                                  <a:pt x="420708" y="-9189"/>
                                  <a:pt x="193697" y="-46631"/>
                                  <a:pt x="4127" y="62747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37D3CF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185" name="Forme libre : forme 184">
                            <a:extLst>
                              <a:ext uri="{FF2B5EF4-FFF2-40B4-BE49-F238E27FC236}">
                                <a16:creationId xmlns:a16="http://schemas.microsoft.com/office/drawing/2014/main" id="{DB638D17-BFF5-7F12-1E28-43B74D5EEB7F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 rot="-1800044">
                            <a:off x="1083373" y="1632027"/>
                            <a:ext cx="806019" cy="133845"/>
                          </a:xfrm>
                          <a:custGeom>
                            <a:avLst/>
                            <a:gdLst>
                              <a:gd name="connsiteX0" fmla="*/ 806020 w 806019"/>
                              <a:gd name="connsiteY0" fmla="*/ 66923 h 133845"/>
                              <a:gd name="connsiteX1" fmla="*/ 403010 w 806019"/>
                              <a:gd name="connsiteY1" fmla="*/ 133845 h 133845"/>
                              <a:gd name="connsiteX2" fmla="*/ 0 w 806019"/>
                              <a:gd name="connsiteY2" fmla="*/ 66923 h 133845"/>
                              <a:gd name="connsiteX3" fmla="*/ 403010 w 806019"/>
                              <a:gd name="connsiteY3" fmla="*/ 0 h 133845"/>
                              <a:gd name="connsiteX4" fmla="*/ 806020 w 806019"/>
                              <a:gd name="connsiteY4" fmla="*/ 66923 h 133845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</a:cxnLst>
                            <a:rect l="l" t="t" r="r" b="b"/>
                            <a:pathLst>
                              <a:path w="806019" h="133845">
                                <a:moveTo>
                                  <a:pt x="806020" y="66923"/>
                                </a:moveTo>
                                <a:cubicBezTo>
                                  <a:pt x="806020" y="103883"/>
                                  <a:pt x="625586" y="133845"/>
                                  <a:pt x="403010" y="133845"/>
                                </a:cubicBezTo>
                                <a:cubicBezTo>
                                  <a:pt x="180434" y="133845"/>
                                  <a:pt x="0" y="103883"/>
                                  <a:pt x="0" y="66923"/>
                                </a:cubicBezTo>
                                <a:cubicBezTo>
                                  <a:pt x="0" y="29962"/>
                                  <a:pt x="180434" y="0"/>
                                  <a:pt x="403010" y="0"/>
                                </a:cubicBezTo>
                                <a:cubicBezTo>
                                  <a:pt x="625586" y="0"/>
                                  <a:pt x="806020" y="29962"/>
                                  <a:pt x="806020" y="66923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05535F"/>
                          </a:solidFill>
                          <a:ln w="29459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</p:grpSp>
                    <p:grpSp>
                      <p:nvGrpSpPr>
                        <p:cNvPr id="180" name="Graphique 2">
                          <a:extLst>
                            <a:ext uri="{FF2B5EF4-FFF2-40B4-BE49-F238E27FC236}">
                              <a16:creationId xmlns:a16="http://schemas.microsoft.com/office/drawing/2014/main" id="{7D8417DD-5232-7CF9-42D9-4E5854FD7080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1426335" y="1651948"/>
                          <a:ext cx="412617" cy="580075"/>
                          <a:chOff x="1426335" y="1651948"/>
                          <a:chExt cx="412617" cy="580075"/>
                        </a:xfrm>
                      </p:grpSpPr>
                      <p:sp>
                        <p:nvSpPr>
                          <p:cNvPr id="181" name="Forme libre : forme 180">
                            <a:extLst>
                              <a:ext uri="{FF2B5EF4-FFF2-40B4-BE49-F238E27FC236}">
                                <a16:creationId xmlns:a16="http://schemas.microsoft.com/office/drawing/2014/main" id="{F86E07A4-2426-1253-EA5E-8BDCFB14B271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426335" y="1651948"/>
                            <a:ext cx="412617" cy="580075"/>
                          </a:xfrm>
                          <a:custGeom>
                            <a:avLst/>
                            <a:gdLst>
                              <a:gd name="connsiteX0" fmla="*/ 412618 w 412617"/>
                              <a:gd name="connsiteY0" fmla="*/ 502538 h 580075"/>
                              <a:gd name="connsiteX1" fmla="*/ 278180 w 412617"/>
                              <a:gd name="connsiteY1" fmla="*/ 580075 h 580075"/>
                              <a:gd name="connsiteX2" fmla="*/ 10483 w 412617"/>
                              <a:gd name="connsiteY2" fmla="*/ 116324 h 580075"/>
                              <a:gd name="connsiteX3" fmla="*/ 38786 w 412617"/>
                              <a:gd name="connsiteY3" fmla="*/ 10483 h 580075"/>
                              <a:gd name="connsiteX4" fmla="*/ 144626 w 412617"/>
                              <a:gd name="connsiteY4" fmla="*/ 38786 h 580075"/>
                              <a:gd name="connsiteX5" fmla="*/ 412618 w 412617"/>
                              <a:gd name="connsiteY5" fmla="*/ 502538 h 580075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</a:cxnLst>
                            <a:rect l="l" t="t" r="r" b="b"/>
                            <a:pathLst>
                              <a:path w="412617" h="580075">
                                <a:moveTo>
                                  <a:pt x="412618" y="502538"/>
                                </a:moveTo>
                                <a:lnTo>
                                  <a:pt x="278180" y="580075"/>
                                </a:lnTo>
                                <a:lnTo>
                                  <a:pt x="10483" y="116324"/>
                                </a:lnTo>
                                <a:cubicBezTo>
                                  <a:pt x="-11038" y="79176"/>
                                  <a:pt x="1639" y="31710"/>
                                  <a:pt x="38786" y="10483"/>
                                </a:cubicBezTo>
                                <a:cubicBezTo>
                                  <a:pt x="75933" y="-11038"/>
                                  <a:pt x="123399" y="1639"/>
                                  <a:pt x="144626" y="38786"/>
                                </a:cubicBezTo>
                                <a:lnTo>
                                  <a:pt x="412618" y="502538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rgbClr val="044856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182" name="Forme libre : forme 181">
                            <a:extLst>
                              <a:ext uri="{FF2B5EF4-FFF2-40B4-BE49-F238E27FC236}">
                                <a16:creationId xmlns:a16="http://schemas.microsoft.com/office/drawing/2014/main" id="{62880F88-7B12-927A-6158-86DB99ADA908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507280" y="1667149"/>
                            <a:ext cx="301895" cy="475249"/>
                          </a:xfrm>
                          <a:custGeom>
                            <a:avLst/>
                            <a:gdLst>
                              <a:gd name="connsiteX0" fmla="*/ 288923 w 301895"/>
                              <a:gd name="connsiteY0" fmla="*/ 475250 h 475249"/>
                              <a:gd name="connsiteX1" fmla="*/ 301896 w 301895"/>
                              <a:gd name="connsiteY1" fmla="*/ 467584 h 475249"/>
                              <a:gd name="connsiteX2" fmla="*/ 53362 w 301895"/>
                              <a:gd name="connsiteY2" fmla="*/ 37147 h 475249"/>
                              <a:gd name="connsiteX3" fmla="*/ 0 w 301895"/>
                              <a:gd name="connsiteY3" fmla="*/ 0 h 475249"/>
                              <a:gd name="connsiteX4" fmla="*/ 32135 w 301895"/>
                              <a:gd name="connsiteY4" fmla="*/ 30366 h 475249"/>
                              <a:gd name="connsiteX5" fmla="*/ 288923 w 301895"/>
                              <a:gd name="connsiteY5" fmla="*/ 475250 h 475249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</a:cxnLst>
                            <a:rect l="l" t="t" r="r" b="b"/>
                            <a:pathLst>
                              <a:path w="301895" h="475249">
                                <a:moveTo>
                                  <a:pt x="288923" y="475250"/>
                                </a:moveTo>
                                <a:lnTo>
                                  <a:pt x="301896" y="467584"/>
                                </a:lnTo>
                                <a:lnTo>
                                  <a:pt x="53362" y="37147"/>
                                </a:lnTo>
                                <a:cubicBezTo>
                                  <a:pt x="41570" y="16510"/>
                                  <a:pt x="21522" y="3833"/>
                                  <a:pt x="0" y="0"/>
                                </a:cubicBezTo>
                                <a:cubicBezTo>
                                  <a:pt x="12972" y="6486"/>
                                  <a:pt x="24175" y="16805"/>
                                  <a:pt x="32135" y="30366"/>
                                </a:cubicBezTo>
                                <a:lnTo>
                                  <a:pt x="288923" y="475250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rgbClr val="087379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</p:grpSp>
                  </p:grpSp>
                  <p:grpSp>
                    <p:nvGrpSpPr>
                      <p:cNvPr id="171" name="Graphique 2">
                        <a:extLst>
                          <a:ext uri="{FF2B5EF4-FFF2-40B4-BE49-F238E27FC236}">
                            <a16:creationId xmlns:a16="http://schemas.microsoft.com/office/drawing/2014/main" id="{0D0FA47A-06F5-EB82-EFD5-F341B846EC57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2513728" y="1344834"/>
                        <a:ext cx="769575" cy="887190"/>
                        <a:chOff x="2513728" y="1344834"/>
                        <a:chExt cx="769575" cy="887190"/>
                      </a:xfrm>
                    </p:grpSpPr>
                    <p:grpSp>
                      <p:nvGrpSpPr>
                        <p:cNvPr id="172" name="Graphique 2">
                          <a:extLst>
                            <a:ext uri="{FF2B5EF4-FFF2-40B4-BE49-F238E27FC236}">
                              <a16:creationId xmlns:a16="http://schemas.microsoft.com/office/drawing/2014/main" id="{C39AE7F9-AE70-807A-89E2-C2F0AAEBA4CF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2513728" y="1344834"/>
                          <a:ext cx="769575" cy="613500"/>
                          <a:chOff x="2513728" y="1344834"/>
                          <a:chExt cx="769575" cy="613500"/>
                        </a:xfrm>
                      </p:grpSpPr>
                      <p:sp>
                        <p:nvSpPr>
                          <p:cNvPr id="176" name="Forme libre : forme 175">
                            <a:extLst>
                              <a:ext uri="{FF2B5EF4-FFF2-40B4-BE49-F238E27FC236}">
                                <a16:creationId xmlns:a16="http://schemas.microsoft.com/office/drawing/2014/main" id="{A571AE2B-52A1-EFFB-A27A-6DAD7C5048D7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2546815" y="1344834"/>
                            <a:ext cx="736487" cy="555518"/>
                          </a:xfrm>
                          <a:custGeom>
                            <a:avLst/>
                            <a:gdLst>
                              <a:gd name="connsiteX0" fmla="*/ 517114 w 736487"/>
                              <a:gd name="connsiteY0" fmla="*/ 62874 h 555518"/>
                              <a:gd name="connsiteX1" fmla="*/ 0 w 736487"/>
                              <a:gd name="connsiteY1" fmla="*/ 152499 h 555518"/>
                              <a:gd name="connsiteX2" fmla="*/ 697839 w 736487"/>
                              <a:gd name="connsiteY2" fmla="*/ 555518 h 555518"/>
                              <a:gd name="connsiteX3" fmla="*/ 517114 w 736487"/>
                              <a:gd name="connsiteY3" fmla="*/ 62874 h 555518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</a:cxnLst>
                            <a:rect l="l" t="t" r="r" b="b"/>
                            <a:pathLst>
                              <a:path w="736487" h="555518">
                                <a:moveTo>
                                  <a:pt x="517114" y="62874"/>
                                </a:moveTo>
                                <a:cubicBezTo>
                                  <a:pt x="324302" y="-48273"/>
                                  <a:pt x="92868" y="-8178"/>
                                  <a:pt x="0" y="152499"/>
                                </a:cubicBezTo>
                                <a:lnTo>
                                  <a:pt x="697839" y="555518"/>
                                </a:lnTo>
                                <a:cubicBezTo>
                                  <a:pt x="791002" y="394841"/>
                                  <a:pt x="709926" y="174316"/>
                                  <a:pt x="517114" y="62874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098385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177" name="Forme libre : forme 176">
                            <a:extLst>
                              <a:ext uri="{FF2B5EF4-FFF2-40B4-BE49-F238E27FC236}">
                                <a16:creationId xmlns:a16="http://schemas.microsoft.com/office/drawing/2014/main" id="{3F4472F3-5FF5-99BF-1AF5-A2D0F0E4C9B4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3032678" y="1400042"/>
                            <a:ext cx="223421" cy="486747"/>
                          </a:xfrm>
                          <a:custGeom>
                            <a:avLst/>
                            <a:gdLst>
                              <a:gd name="connsiteX0" fmla="*/ 4422 w 223421"/>
                              <a:gd name="connsiteY0" fmla="*/ 2359 h 486747"/>
                              <a:gd name="connsiteX1" fmla="*/ 0 w 223421"/>
                              <a:gd name="connsiteY1" fmla="*/ 0 h 486747"/>
                              <a:gd name="connsiteX2" fmla="*/ 130311 w 223421"/>
                              <a:gd name="connsiteY2" fmla="*/ 452843 h 486747"/>
                              <a:gd name="connsiteX3" fmla="*/ 189275 w 223421"/>
                              <a:gd name="connsiteY3" fmla="*/ 486748 h 486747"/>
                              <a:gd name="connsiteX4" fmla="*/ 4422 w 223421"/>
                              <a:gd name="connsiteY4" fmla="*/ 2359 h 486747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</a:cxnLst>
                            <a:rect l="l" t="t" r="r" b="b"/>
                            <a:pathLst>
                              <a:path w="223421" h="486747">
                                <a:moveTo>
                                  <a:pt x="4422" y="2359"/>
                                </a:moveTo>
                                <a:cubicBezTo>
                                  <a:pt x="2948" y="1474"/>
                                  <a:pt x="1474" y="884"/>
                                  <a:pt x="0" y="0"/>
                                </a:cubicBezTo>
                                <a:cubicBezTo>
                                  <a:pt x="152422" y="117044"/>
                                  <a:pt x="210796" y="308382"/>
                                  <a:pt x="130311" y="452843"/>
                                </a:cubicBezTo>
                                <a:lnTo>
                                  <a:pt x="189275" y="486748"/>
                                </a:lnTo>
                                <a:cubicBezTo>
                                  <a:pt x="275067" y="326955"/>
                                  <a:pt x="193992" y="111737"/>
                                  <a:pt x="4422" y="2359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37D3CF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178" name="Forme libre : forme 177">
                            <a:extLst>
                              <a:ext uri="{FF2B5EF4-FFF2-40B4-BE49-F238E27FC236}">
                                <a16:creationId xmlns:a16="http://schemas.microsoft.com/office/drawing/2014/main" id="{598EA844-A3A2-C3E1-E95C-7424CED207B9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 rot="-3599956">
                            <a:off x="2829282" y="1295859"/>
                            <a:ext cx="133845" cy="806019"/>
                          </a:xfrm>
                          <a:custGeom>
                            <a:avLst/>
                            <a:gdLst>
                              <a:gd name="connsiteX0" fmla="*/ 133845 w 133845"/>
                              <a:gd name="connsiteY0" fmla="*/ 403010 h 806019"/>
                              <a:gd name="connsiteX1" fmla="*/ 66923 w 133845"/>
                              <a:gd name="connsiteY1" fmla="*/ 806020 h 806019"/>
                              <a:gd name="connsiteX2" fmla="*/ 0 w 133845"/>
                              <a:gd name="connsiteY2" fmla="*/ 403010 h 806019"/>
                              <a:gd name="connsiteX3" fmla="*/ 66923 w 133845"/>
                              <a:gd name="connsiteY3" fmla="*/ 0 h 806019"/>
                              <a:gd name="connsiteX4" fmla="*/ 133845 w 133845"/>
                              <a:gd name="connsiteY4" fmla="*/ 403010 h 806019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</a:cxnLst>
                            <a:rect l="l" t="t" r="r" b="b"/>
                            <a:pathLst>
                              <a:path w="133845" h="806019">
                                <a:moveTo>
                                  <a:pt x="133845" y="403010"/>
                                </a:moveTo>
                                <a:cubicBezTo>
                                  <a:pt x="133845" y="625586"/>
                                  <a:pt x="103883" y="806020"/>
                                  <a:pt x="66923" y="806020"/>
                                </a:cubicBezTo>
                                <a:cubicBezTo>
                                  <a:pt x="29962" y="806020"/>
                                  <a:pt x="0" y="625586"/>
                                  <a:pt x="0" y="403010"/>
                                </a:cubicBezTo>
                                <a:cubicBezTo>
                                  <a:pt x="0" y="180434"/>
                                  <a:pt x="29962" y="0"/>
                                  <a:pt x="66923" y="0"/>
                                </a:cubicBezTo>
                                <a:cubicBezTo>
                                  <a:pt x="103883" y="0"/>
                                  <a:pt x="133845" y="180434"/>
                                  <a:pt x="133845" y="403010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05535F"/>
                          </a:solidFill>
                          <a:ln w="29459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</p:grpSp>
                    <p:grpSp>
                      <p:nvGrpSpPr>
                        <p:cNvPr id="173" name="Graphique 2">
                          <a:extLst>
                            <a:ext uri="{FF2B5EF4-FFF2-40B4-BE49-F238E27FC236}">
                              <a16:creationId xmlns:a16="http://schemas.microsoft.com/office/drawing/2014/main" id="{1C736491-65B4-2B17-AC19-E2906E2548A1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2543277" y="1651948"/>
                          <a:ext cx="412322" cy="580075"/>
                          <a:chOff x="2543277" y="1651948"/>
                          <a:chExt cx="412322" cy="580075"/>
                        </a:xfrm>
                      </p:grpSpPr>
                      <p:sp>
                        <p:nvSpPr>
                          <p:cNvPr id="174" name="Forme libre : forme 173">
                            <a:extLst>
                              <a:ext uri="{FF2B5EF4-FFF2-40B4-BE49-F238E27FC236}">
                                <a16:creationId xmlns:a16="http://schemas.microsoft.com/office/drawing/2014/main" id="{C9D711FE-5084-874E-751A-2FC7BDB98ECD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2543277" y="1651948"/>
                            <a:ext cx="412322" cy="580075"/>
                          </a:xfrm>
                          <a:custGeom>
                            <a:avLst/>
                            <a:gdLst>
                              <a:gd name="connsiteX0" fmla="*/ 134438 w 412322"/>
                              <a:gd name="connsiteY0" fmla="*/ 580075 h 580075"/>
                              <a:gd name="connsiteX1" fmla="*/ 0 w 412322"/>
                              <a:gd name="connsiteY1" fmla="*/ 502538 h 580075"/>
                              <a:gd name="connsiteX2" fmla="*/ 267697 w 412322"/>
                              <a:gd name="connsiteY2" fmla="*/ 38786 h 580075"/>
                              <a:gd name="connsiteX3" fmla="*/ 373537 w 412322"/>
                              <a:gd name="connsiteY3" fmla="*/ 10483 h 580075"/>
                              <a:gd name="connsiteX4" fmla="*/ 401840 w 412322"/>
                              <a:gd name="connsiteY4" fmla="*/ 116324 h 580075"/>
                              <a:gd name="connsiteX5" fmla="*/ 134438 w 412322"/>
                              <a:gd name="connsiteY5" fmla="*/ 580075 h 580075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</a:cxnLst>
                            <a:rect l="l" t="t" r="r" b="b"/>
                            <a:pathLst>
                              <a:path w="412322" h="580075">
                                <a:moveTo>
                                  <a:pt x="134438" y="580075"/>
                                </a:moveTo>
                                <a:lnTo>
                                  <a:pt x="0" y="502538"/>
                                </a:lnTo>
                                <a:lnTo>
                                  <a:pt x="267697" y="38786"/>
                                </a:lnTo>
                                <a:cubicBezTo>
                                  <a:pt x="289218" y="1639"/>
                                  <a:pt x="336684" y="-11038"/>
                                  <a:pt x="373537" y="10483"/>
                                </a:cubicBezTo>
                                <a:cubicBezTo>
                                  <a:pt x="410684" y="32005"/>
                                  <a:pt x="423361" y="79471"/>
                                  <a:pt x="401840" y="116324"/>
                                </a:cubicBezTo>
                                <a:lnTo>
                                  <a:pt x="134438" y="580075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rgbClr val="044856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175" name="Forme libre : forme 174">
                            <a:extLst>
                              <a:ext uri="{FF2B5EF4-FFF2-40B4-BE49-F238E27FC236}">
                                <a16:creationId xmlns:a16="http://schemas.microsoft.com/office/drawing/2014/main" id="{49F32396-38DE-0096-6268-19347514FBA2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2666807" y="1701348"/>
                            <a:ext cx="271718" cy="495297"/>
                          </a:xfrm>
                          <a:custGeom>
                            <a:avLst/>
                            <a:gdLst>
                              <a:gd name="connsiteX0" fmla="*/ 0 w 271718"/>
                              <a:gd name="connsiteY0" fmla="*/ 487632 h 495297"/>
                              <a:gd name="connsiteX1" fmla="*/ 12972 w 271718"/>
                              <a:gd name="connsiteY1" fmla="*/ 495297 h 495297"/>
                              <a:gd name="connsiteX2" fmla="*/ 261505 w 271718"/>
                              <a:gd name="connsiteY2" fmla="*/ 64860 h 495297"/>
                              <a:gd name="connsiteX3" fmla="*/ 267107 w 271718"/>
                              <a:gd name="connsiteY3" fmla="*/ 0 h 495297"/>
                              <a:gd name="connsiteX4" fmla="*/ 256788 w 271718"/>
                              <a:gd name="connsiteY4" fmla="*/ 43044 h 495297"/>
                              <a:gd name="connsiteX5" fmla="*/ 0 w 271718"/>
                              <a:gd name="connsiteY5" fmla="*/ 487632 h 495297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</a:cxnLst>
                            <a:rect l="l" t="t" r="r" b="b"/>
                            <a:pathLst>
                              <a:path w="271718" h="495297">
                                <a:moveTo>
                                  <a:pt x="0" y="487632"/>
                                </a:moveTo>
                                <a:lnTo>
                                  <a:pt x="12972" y="495297"/>
                                </a:lnTo>
                                <a:lnTo>
                                  <a:pt x="261505" y="64860"/>
                                </a:lnTo>
                                <a:cubicBezTo>
                                  <a:pt x="273298" y="44223"/>
                                  <a:pt x="274477" y="20637"/>
                                  <a:pt x="267107" y="0"/>
                                </a:cubicBezTo>
                                <a:cubicBezTo>
                                  <a:pt x="267991" y="14446"/>
                                  <a:pt x="264748" y="29482"/>
                                  <a:pt x="256788" y="43044"/>
                                </a:cubicBezTo>
                                <a:lnTo>
                                  <a:pt x="0" y="487632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rgbClr val="087379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</p:grpSp>
                  </p:grpSp>
                </p:grpSp>
                <p:grpSp>
                  <p:nvGrpSpPr>
                    <p:cNvPr id="144" name="Graphique 2">
                      <a:extLst>
                        <a:ext uri="{FF2B5EF4-FFF2-40B4-BE49-F238E27FC236}">
                          <a16:creationId xmlns:a16="http://schemas.microsoft.com/office/drawing/2014/main" id="{66412956-1D35-BE60-308D-98355EFBACA2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307097" y="3544562"/>
                      <a:ext cx="1765971" cy="705798"/>
                      <a:chOff x="1307097" y="3544562"/>
                      <a:chExt cx="1765971" cy="705798"/>
                    </a:xfrm>
                  </p:grpSpPr>
                  <p:grpSp>
                    <p:nvGrpSpPr>
                      <p:cNvPr id="164" name="Graphique 2">
                        <a:extLst>
                          <a:ext uri="{FF2B5EF4-FFF2-40B4-BE49-F238E27FC236}">
                            <a16:creationId xmlns:a16="http://schemas.microsoft.com/office/drawing/2014/main" id="{3B3F7727-CC9F-76F7-C7A6-0C0985CBDE8E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307097" y="3544562"/>
                        <a:ext cx="737344" cy="705798"/>
                        <a:chOff x="1307097" y="3544562"/>
                        <a:chExt cx="737344" cy="705798"/>
                      </a:xfrm>
                    </p:grpSpPr>
                    <p:sp>
                      <p:nvSpPr>
                        <p:cNvPr id="168" name="Forme libre : forme 167">
                          <a:extLst>
                            <a:ext uri="{FF2B5EF4-FFF2-40B4-BE49-F238E27FC236}">
                              <a16:creationId xmlns:a16="http://schemas.microsoft.com/office/drawing/2014/main" id="{FA15D97C-0141-9544-0869-FC68C72D6E54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351910" y="3575813"/>
                          <a:ext cx="692531" cy="674548"/>
                        </a:xfrm>
                        <a:custGeom>
                          <a:avLst/>
                          <a:gdLst>
                            <a:gd name="connsiteX0" fmla="*/ 692532 w 692531"/>
                            <a:gd name="connsiteY0" fmla="*/ 63386 h 674548"/>
                            <a:gd name="connsiteX1" fmla="*/ 438692 w 692531"/>
                            <a:gd name="connsiteY1" fmla="*/ 0 h 674548"/>
                            <a:gd name="connsiteX2" fmla="*/ 0 w 692531"/>
                            <a:gd name="connsiteY2" fmla="*/ 674548 h 674548"/>
                            <a:gd name="connsiteX3" fmla="*/ 65745 w 692531"/>
                            <a:gd name="connsiteY3" fmla="*/ 674548 h 67454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692531" h="674548">
                              <a:moveTo>
                                <a:pt x="692532" y="63386"/>
                              </a:moveTo>
                              <a:lnTo>
                                <a:pt x="438692" y="0"/>
                              </a:lnTo>
                              <a:lnTo>
                                <a:pt x="0" y="674548"/>
                              </a:lnTo>
                              <a:lnTo>
                                <a:pt x="65745" y="674548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7636C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169" name="Forme libre : forme 168">
                          <a:extLst>
                            <a:ext uri="{FF2B5EF4-FFF2-40B4-BE49-F238E27FC236}">
                              <a16:creationId xmlns:a16="http://schemas.microsoft.com/office/drawing/2014/main" id="{FBEB8C3D-B126-029A-FA0B-0FB11F387C9E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307097" y="3544562"/>
                          <a:ext cx="483504" cy="705798"/>
                        </a:xfrm>
                        <a:custGeom>
                          <a:avLst/>
                          <a:gdLst>
                            <a:gd name="connsiteX0" fmla="*/ 358501 w 483504"/>
                            <a:gd name="connsiteY0" fmla="*/ 0 h 705798"/>
                            <a:gd name="connsiteX1" fmla="*/ 0 w 483504"/>
                            <a:gd name="connsiteY1" fmla="*/ 705799 h 705798"/>
                            <a:gd name="connsiteX2" fmla="*/ 44813 w 483504"/>
                            <a:gd name="connsiteY2" fmla="*/ 705799 h 705798"/>
                            <a:gd name="connsiteX3" fmla="*/ 483505 w 483504"/>
                            <a:gd name="connsiteY3" fmla="*/ 31251 h 70579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483504" h="705798">
                              <a:moveTo>
                                <a:pt x="358501" y="0"/>
                              </a:moveTo>
                              <a:lnTo>
                                <a:pt x="0" y="705799"/>
                              </a:lnTo>
                              <a:lnTo>
                                <a:pt x="44813" y="705799"/>
                              </a:lnTo>
                              <a:lnTo>
                                <a:pt x="483505" y="31251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B9392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</p:grpSp>
                  <p:grpSp>
                    <p:nvGrpSpPr>
                      <p:cNvPr id="165" name="Graphique 2">
                        <a:extLst>
                          <a:ext uri="{FF2B5EF4-FFF2-40B4-BE49-F238E27FC236}">
                            <a16:creationId xmlns:a16="http://schemas.microsoft.com/office/drawing/2014/main" id="{289E4589-D4A1-BE13-2925-05853A4824A1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2335429" y="3544562"/>
                        <a:ext cx="737639" cy="705798"/>
                        <a:chOff x="2335429" y="3544562"/>
                        <a:chExt cx="737639" cy="705798"/>
                      </a:xfrm>
                    </p:grpSpPr>
                    <p:sp>
                      <p:nvSpPr>
                        <p:cNvPr id="166" name="Forme libre : forme 165">
                          <a:extLst>
                            <a:ext uri="{FF2B5EF4-FFF2-40B4-BE49-F238E27FC236}">
                              <a16:creationId xmlns:a16="http://schemas.microsoft.com/office/drawing/2014/main" id="{23C4C009-A477-6031-C52E-03D7BE26CF81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2335429" y="3575813"/>
                          <a:ext cx="692826" cy="674548"/>
                        </a:xfrm>
                        <a:custGeom>
                          <a:avLst/>
                          <a:gdLst>
                            <a:gd name="connsiteX0" fmla="*/ 0 w 692826"/>
                            <a:gd name="connsiteY0" fmla="*/ 63386 h 674548"/>
                            <a:gd name="connsiteX1" fmla="*/ 254135 w 692826"/>
                            <a:gd name="connsiteY1" fmla="*/ 0 h 674548"/>
                            <a:gd name="connsiteX2" fmla="*/ 692827 w 692826"/>
                            <a:gd name="connsiteY2" fmla="*/ 674548 h 674548"/>
                            <a:gd name="connsiteX3" fmla="*/ 627082 w 692826"/>
                            <a:gd name="connsiteY3" fmla="*/ 674548 h 67454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692826" h="674548">
                              <a:moveTo>
                                <a:pt x="0" y="63386"/>
                              </a:moveTo>
                              <a:lnTo>
                                <a:pt x="254135" y="0"/>
                              </a:lnTo>
                              <a:lnTo>
                                <a:pt x="692827" y="674548"/>
                              </a:lnTo>
                              <a:lnTo>
                                <a:pt x="627082" y="674548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7636C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167" name="Forme libre : forme 166">
                          <a:extLst>
                            <a:ext uri="{FF2B5EF4-FFF2-40B4-BE49-F238E27FC236}">
                              <a16:creationId xmlns:a16="http://schemas.microsoft.com/office/drawing/2014/main" id="{6F8D9F0C-E67F-5A07-C5E3-0E2A8828C08E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2589564" y="3544562"/>
                          <a:ext cx="483504" cy="705798"/>
                        </a:xfrm>
                        <a:custGeom>
                          <a:avLst/>
                          <a:gdLst>
                            <a:gd name="connsiteX0" fmla="*/ 125004 w 483504"/>
                            <a:gd name="connsiteY0" fmla="*/ 0 h 705798"/>
                            <a:gd name="connsiteX1" fmla="*/ 483505 w 483504"/>
                            <a:gd name="connsiteY1" fmla="*/ 705799 h 705798"/>
                            <a:gd name="connsiteX2" fmla="*/ 438692 w 483504"/>
                            <a:gd name="connsiteY2" fmla="*/ 705799 h 705798"/>
                            <a:gd name="connsiteX3" fmla="*/ 0 w 483504"/>
                            <a:gd name="connsiteY3" fmla="*/ 31251 h 70579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483504" h="705798">
                              <a:moveTo>
                                <a:pt x="125004" y="0"/>
                              </a:moveTo>
                              <a:lnTo>
                                <a:pt x="483505" y="705799"/>
                              </a:lnTo>
                              <a:lnTo>
                                <a:pt x="438692" y="705799"/>
                              </a:lnTo>
                              <a:lnTo>
                                <a:pt x="0" y="31251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B9392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</p:grpSp>
                </p:grpSp>
                <p:sp>
                  <p:nvSpPr>
                    <p:cNvPr id="145" name="Forme libre : forme 144">
                      <a:extLst>
                        <a:ext uri="{FF2B5EF4-FFF2-40B4-BE49-F238E27FC236}">
                          <a16:creationId xmlns:a16="http://schemas.microsoft.com/office/drawing/2014/main" id="{E8DCDD9F-79C9-F0BB-02BF-343398C55ACC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1026" y="1717268"/>
                      <a:ext cx="2418112" cy="2418112"/>
                    </a:xfrm>
                    <a:custGeom>
                      <a:avLst/>
                      <a:gdLst>
                        <a:gd name="connsiteX0" fmla="*/ 2418113 w 2418112"/>
                        <a:gd name="connsiteY0" fmla="*/ 1209056 h 2418112"/>
                        <a:gd name="connsiteX1" fmla="*/ 1209056 w 2418112"/>
                        <a:gd name="connsiteY1" fmla="*/ 2418113 h 2418112"/>
                        <a:gd name="connsiteX2" fmla="*/ 0 w 2418112"/>
                        <a:gd name="connsiteY2" fmla="*/ 1209056 h 2418112"/>
                        <a:gd name="connsiteX3" fmla="*/ 1209056 w 2418112"/>
                        <a:gd name="connsiteY3" fmla="*/ 0 h 2418112"/>
                        <a:gd name="connsiteX4" fmla="*/ 2418113 w 2418112"/>
                        <a:gd name="connsiteY4" fmla="*/ 1209056 h 2418112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2418112" h="2418112">
                          <a:moveTo>
                            <a:pt x="2418113" y="1209056"/>
                          </a:moveTo>
                          <a:cubicBezTo>
                            <a:pt x="2418113" y="1876800"/>
                            <a:pt x="1876800" y="2418113"/>
                            <a:pt x="1209056" y="2418113"/>
                          </a:cubicBezTo>
                          <a:cubicBezTo>
                            <a:pt x="541313" y="2418113"/>
                            <a:pt x="0" y="1876800"/>
                            <a:pt x="0" y="1209056"/>
                          </a:cubicBezTo>
                          <a:cubicBezTo>
                            <a:pt x="0" y="541313"/>
                            <a:pt x="541313" y="0"/>
                            <a:pt x="1209056" y="0"/>
                          </a:cubicBezTo>
                          <a:cubicBezTo>
                            <a:pt x="1876800" y="0"/>
                            <a:pt x="2418113" y="541313"/>
                            <a:pt x="2418113" y="1209056"/>
                          </a:cubicBezTo>
                          <a:close/>
                        </a:path>
                      </a:pathLst>
                    </a:custGeom>
                    <a:solidFill>
                      <a:srgbClr val="05535F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46" name="Forme libre : forme 145">
                      <a:extLst>
                        <a:ext uri="{FF2B5EF4-FFF2-40B4-BE49-F238E27FC236}">
                          <a16:creationId xmlns:a16="http://schemas.microsoft.com/office/drawing/2014/main" id="{DD473523-8952-DA85-1C20-BB3F6A16909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018763" y="1755005"/>
                      <a:ext cx="2342638" cy="2342639"/>
                    </a:xfrm>
                    <a:custGeom>
                      <a:avLst/>
                      <a:gdLst>
                        <a:gd name="connsiteX0" fmla="*/ 2342639 w 2342638"/>
                        <a:gd name="connsiteY0" fmla="*/ 1171320 h 2342639"/>
                        <a:gd name="connsiteX1" fmla="*/ 1171319 w 2342638"/>
                        <a:gd name="connsiteY1" fmla="*/ 2342639 h 2342639"/>
                        <a:gd name="connsiteX2" fmla="*/ 0 w 2342638"/>
                        <a:gd name="connsiteY2" fmla="*/ 1171320 h 2342639"/>
                        <a:gd name="connsiteX3" fmla="*/ 1171319 w 2342638"/>
                        <a:gd name="connsiteY3" fmla="*/ 0 h 2342639"/>
                        <a:gd name="connsiteX4" fmla="*/ 2342639 w 2342638"/>
                        <a:gd name="connsiteY4" fmla="*/ 1171320 h 2342639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2342638" h="2342639">
                          <a:moveTo>
                            <a:pt x="2342639" y="1171320"/>
                          </a:moveTo>
                          <a:cubicBezTo>
                            <a:pt x="2342639" y="1818221"/>
                            <a:pt x="1818221" y="2342639"/>
                            <a:pt x="1171319" y="2342639"/>
                          </a:cubicBezTo>
                          <a:cubicBezTo>
                            <a:pt x="524417" y="2342639"/>
                            <a:pt x="0" y="1818221"/>
                            <a:pt x="0" y="1171320"/>
                          </a:cubicBezTo>
                          <a:cubicBezTo>
                            <a:pt x="0" y="524418"/>
                            <a:pt x="524417" y="0"/>
                            <a:pt x="1171319" y="0"/>
                          </a:cubicBezTo>
                          <a:cubicBezTo>
                            <a:pt x="1818221" y="0"/>
                            <a:pt x="2342639" y="524418"/>
                            <a:pt x="2342639" y="1171320"/>
                          </a:cubicBezTo>
                          <a:close/>
                        </a:path>
                      </a:pathLst>
                    </a:custGeom>
                    <a:solidFill>
                      <a:srgbClr val="098385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47" name="Forme libre : forme 146">
                      <a:extLst>
                        <a:ext uri="{FF2B5EF4-FFF2-40B4-BE49-F238E27FC236}">
                          <a16:creationId xmlns:a16="http://schemas.microsoft.com/office/drawing/2014/main" id="{8EC1CBF8-A47D-73C1-D473-25A8FA1FC93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140524" y="1876766"/>
                      <a:ext cx="2099117" cy="2099117"/>
                    </a:xfrm>
                    <a:custGeom>
                      <a:avLst/>
                      <a:gdLst>
                        <a:gd name="connsiteX0" fmla="*/ 2099118 w 2099117"/>
                        <a:gd name="connsiteY0" fmla="*/ 1049559 h 2099117"/>
                        <a:gd name="connsiteX1" fmla="*/ 1049559 w 2099117"/>
                        <a:gd name="connsiteY1" fmla="*/ 2099118 h 2099117"/>
                        <a:gd name="connsiteX2" fmla="*/ 0 w 2099117"/>
                        <a:gd name="connsiteY2" fmla="*/ 1049559 h 2099117"/>
                        <a:gd name="connsiteX3" fmla="*/ 1049559 w 2099117"/>
                        <a:gd name="connsiteY3" fmla="*/ 0 h 2099117"/>
                        <a:gd name="connsiteX4" fmla="*/ 2099118 w 2099117"/>
                        <a:gd name="connsiteY4" fmla="*/ 1049559 h 2099117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2099117" h="2099117">
                          <a:moveTo>
                            <a:pt x="2099118" y="1049559"/>
                          </a:moveTo>
                          <a:cubicBezTo>
                            <a:pt x="2099118" y="1629214"/>
                            <a:pt x="1629214" y="2099118"/>
                            <a:pt x="1049559" y="2099118"/>
                          </a:cubicBezTo>
                          <a:cubicBezTo>
                            <a:pt x="469904" y="2099118"/>
                            <a:pt x="0" y="1629214"/>
                            <a:pt x="0" y="1049559"/>
                          </a:cubicBezTo>
                          <a:cubicBezTo>
                            <a:pt x="0" y="469903"/>
                            <a:pt x="469904" y="0"/>
                            <a:pt x="1049559" y="0"/>
                          </a:cubicBezTo>
                          <a:cubicBezTo>
                            <a:pt x="1629214" y="0"/>
                            <a:pt x="2099118" y="469903"/>
                            <a:pt x="2099118" y="10495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48" name="Forme libre : forme 147">
                      <a:extLst>
                        <a:ext uri="{FF2B5EF4-FFF2-40B4-BE49-F238E27FC236}">
                          <a16:creationId xmlns:a16="http://schemas.microsoft.com/office/drawing/2014/main" id="{78A82CE4-EF50-871C-0629-1F3D7F7368E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173544" y="1909786"/>
                      <a:ext cx="2033077" cy="2033078"/>
                    </a:xfrm>
                    <a:custGeom>
                      <a:avLst/>
                      <a:gdLst>
                        <a:gd name="connsiteX0" fmla="*/ 2033078 w 2033077"/>
                        <a:gd name="connsiteY0" fmla="*/ 1016539 h 2033078"/>
                        <a:gd name="connsiteX1" fmla="*/ 1016539 w 2033077"/>
                        <a:gd name="connsiteY1" fmla="*/ 2033078 h 2033078"/>
                        <a:gd name="connsiteX2" fmla="*/ 0 w 2033077"/>
                        <a:gd name="connsiteY2" fmla="*/ 1016539 h 2033078"/>
                        <a:gd name="connsiteX3" fmla="*/ 1016539 w 2033077"/>
                        <a:gd name="connsiteY3" fmla="*/ 0 h 2033078"/>
                        <a:gd name="connsiteX4" fmla="*/ 2033078 w 2033077"/>
                        <a:gd name="connsiteY4" fmla="*/ 1016539 h 203307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2033077" h="2033078">
                          <a:moveTo>
                            <a:pt x="2033078" y="1016539"/>
                          </a:moveTo>
                          <a:cubicBezTo>
                            <a:pt x="2033078" y="1577958"/>
                            <a:pt x="1577958" y="2033078"/>
                            <a:pt x="1016539" y="2033078"/>
                          </a:cubicBezTo>
                          <a:cubicBezTo>
                            <a:pt x="455120" y="2033078"/>
                            <a:pt x="0" y="1577958"/>
                            <a:pt x="0" y="1016539"/>
                          </a:cubicBezTo>
                          <a:cubicBezTo>
                            <a:pt x="0" y="455120"/>
                            <a:pt x="455120" y="0"/>
                            <a:pt x="1016539" y="0"/>
                          </a:cubicBezTo>
                          <a:cubicBezTo>
                            <a:pt x="1577958" y="0"/>
                            <a:pt x="2033078" y="455120"/>
                            <a:pt x="2033078" y="1016539"/>
                          </a:cubicBezTo>
                          <a:close/>
                        </a:path>
                      </a:pathLst>
                    </a:custGeom>
                    <a:solidFill>
                      <a:srgbClr val="FEFAF4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49" name="Forme libre : forme 148">
                      <a:extLst>
                        <a:ext uri="{FF2B5EF4-FFF2-40B4-BE49-F238E27FC236}">
                          <a16:creationId xmlns:a16="http://schemas.microsoft.com/office/drawing/2014/main" id="{CC33D85D-0D88-1F54-731A-727DF512D23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173839" y="2127068"/>
                      <a:ext cx="1788377" cy="1815795"/>
                    </a:xfrm>
                    <a:custGeom>
                      <a:avLst/>
                      <a:gdLst>
                        <a:gd name="connsiteX0" fmla="*/ 1160706 w 1788377"/>
                        <a:gd name="connsiteY0" fmla="*/ 1677525 h 1815795"/>
                        <a:gd name="connsiteX1" fmla="*/ 144167 w 1788377"/>
                        <a:gd name="connsiteY1" fmla="*/ 660986 h 1815795"/>
                        <a:gd name="connsiteX2" fmla="*/ 388867 w 1788377"/>
                        <a:gd name="connsiteY2" fmla="*/ 0 h 1815795"/>
                        <a:gd name="connsiteX3" fmla="*/ 0 w 1788377"/>
                        <a:gd name="connsiteY3" fmla="*/ 799257 h 1815795"/>
                        <a:gd name="connsiteX4" fmla="*/ 1016539 w 1788377"/>
                        <a:gd name="connsiteY4" fmla="*/ 1815796 h 1815795"/>
                        <a:gd name="connsiteX5" fmla="*/ 1788377 w 1788377"/>
                        <a:gd name="connsiteY5" fmla="*/ 1460243 h 1815795"/>
                        <a:gd name="connsiteX6" fmla="*/ 1160706 w 1788377"/>
                        <a:gd name="connsiteY6" fmla="*/ 1677525 h 1815795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</a:cxnLst>
                      <a:rect l="l" t="t" r="r" b="b"/>
                      <a:pathLst>
                        <a:path w="1788377" h="1815795">
                          <a:moveTo>
                            <a:pt x="1160706" y="1677525"/>
                          </a:moveTo>
                          <a:cubicBezTo>
                            <a:pt x="599369" y="1677525"/>
                            <a:pt x="144167" y="1222323"/>
                            <a:pt x="144167" y="660986"/>
                          </a:cubicBezTo>
                          <a:cubicBezTo>
                            <a:pt x="144167" y="408620"/>
                            <a:pt x="236445" y="177776"/>
                            <a:pt x="388867" y="0"/>
                          </a:cubicBezTo>
                          <a:cubicBezTo>
                            <a:pt x="152127" y="186031"/>
                            <a:pt x="0" y="474955"/>
                            <a:pt x="0" y="799257"/>
                          </a:cubicBezTo>
                          <a:cubicBezTo>
                            <a:pt x="0" y="1360594"/>
                            <a:pt x="455202" y="1815796"/>
                            <a:pt x="1016539" y="1815796"/>
                          </a:cubicBezTo>
                          <a:cubicBezTo>
                            <a:pt x="1325510" y="1815796"/>
                            <a:pt x="1602051" y="1677820"/>
                            <a:pt x="1788377" y="1460243"/>
                          </a:cubicBezTo>
                          <a:cubicBezTo>
                            <a:pt x="1615318" y="1596155"/>
                            <a:pt x="1397446" y="1677525"/>
                            <a:pt x="1160706" y="1677525"/>
                          </a:cubicBezTo>
                          <a:close/>
                        </a:path>
                      </a:pathLst>
                    </a:custGeom>
                    <a:solidFill>
                      <a:srgbClr val="EAE2D8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grpSp>
                  <p:nvGrpSpPr>
                    <p:cNvPr id="150" name="Graphique 2">
                      <a:extLst>
                        <a:ext uri="{FF2B5EF4-FFF2-40B4-BE49-F238E27FC236}">
                          <a16:creationId xmlns:a16="http://schemas.microsoft.com/office/drawing/2014/main" id="{F0FCEED7-7EF4-5BCE-97D4-388336776745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233687" y="1970224"/>
                      <a:ext cx="1912791" cy="1912496"/>
                      <a:chOff x="1233687" y="1970224"/>
                      <a:chExt cx="1912791" cy="1912496"/>
                    </a:xfrm>
                    <a:solidFill>
                      <a:srgbClr val="07636C"/>
                    </a:solidFill>
                  </p:grpSpPr>
                  <p:sp>
                    <p:nvSpPr>
                      <p:cNvPr id="160" name="Forme libre : forme 159">
                        <a:extLst>
                          <a:ext uri="{FF2B5EF4-FFF2-40B4-BE49-F238E27FC236}">
                            <a16:creationId xmlns:a16="http://schemas.microsoft.com/office/drawing/2014/main" id="{C94E785C-3505-994B-BD72-FCBB50A1558C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129940" y="1970224"/>
                        <a:ext cx="120286" cy="120286"/>
                      </a:xfrm>
                      <a:custGeom>
                        <a:avLst/>
                        <a:gdLst>
                          <a:gd name="connsiteX0" fmla="*/ 60143 w 120286"/>
                          <a:gd name="connsiteY0" fmla="*/ 120286 h 120286"/>
                          <a:gd name="connsiteX1" fmla="*/ 0 w 120286"/>
                          <a:gd name="connsiteY1" fmla="*/ 60143 h 120286"/>
                          <a:gd name="connsiteX2" fmla="*/ 60143 w 120286"/>
                          <a:gd name="connsiteY2" fmla="*/ 0 h 120286"/>
                          <a:gd name="connsiteX3" fmla="*/ 120286 w 120286"/>
                          <a:gd name="connsiteY3" fmla="*/ 60143 h 120286"/>
                          <a:gd name="connsiteX4" fmla="*/ 60143 w 120286"/>
                          <a:gd name="connsiteY4" fmla="*/ 120286 h 120286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120286" h="120286">
                            <a:moveTo>
                              <a:pt x="60143" y="120286"/>
                            </a:moveTo>
                            <a:cubicBezTo>
                              <a:pt x="27123" y="120286"/>
                              <a:pt x="0" y="93163"/>
                              <a:pt x="0" y="60143"/>
                            </a:cubicBezTo>
                            <a:cubicBezTo>
                              <a:pt x="0" y="27123"/>
                              <a:pt x="27123" y="0"/>
                              <a:pt x="60143" y="0"/>
                            </a:cubicBezTo>
                            <a:cubicBezTo>
                              <a:pt x="93163" y="0"/>
                              <a:pt x="120286" y="27123"/>
                              <a:pt x="120286" y="60143"/>
                            </a:cubicBezTo>
                            <a:cubicBezTo>
                              <a:pt x="120286" y="93163"/>
                              <a:pt x="93163" y="120286"/>
                              <a:pt x="60143" y="120286"/>
                            </a:cubicBez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161" name="Forme libre : forme 160">
                        <a:extLst>
                          <a:ext uri="{FF2B5EF4-FFF2-40B4-BE49-F238E27FC236}">
                            <a16:creationId xmlns:a16="http://schemas.microsoft.com/office/drawing/2014/main" id="{9C1E6C78-7596-EBED-EAB6-47389CE49D39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233687" y="2866182"/>
                        <a:ext cx="120286" cy="120286"/>
                      </a:xfrm>
                      <a:custGeom>
                        <a:avLst/>
                        <a:gdLst>
                          <a:gd name="connsiteX0" fmla="*/ 60143 w 120286"/>
                          <a:gd name="connsiteY0" fmla="*/ 120286 h 120286"/>
                          <a:gd name="connsiteX1" fmla="*/ 0 w 120286"/>
                          <a:gd name="connsiteY1" fmla="*/ 60143 h 120286"/>
                          <a:gd name="connsiteX2" fmla="*/ 60143 w 120286"/>
                          <a:gd name="connsiteY2" fmla="*/ 0 h 120286"/>
                          <a:gd name="connsiteX3" fmla="*/ 120286 w 120286"/>
                          <a:gd name="connsiteY3" fmla="*/ 60143 h 120286"/>
                          <a:gd name="connsiteX4" fmla="*/ 60143 w 120286"/>
                          <a:gd name="connsiteY4" fmla="*/ 120286 h 120286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120286" h="120286">
                            <a:moveTo>
                              <a:pt x="60143" y="120286"/>
                            </a:moveTo>
                            <a:cubicBezTo>
                              <a:pt x="27123" y="120286"/>
                              <a:pt x="0" y="93163"/>
                              <a:pt x="0" y="60143"/>
                            </a:cubicBezTo>
                            <a:cubicBezTo>
                              <a:pt x="0" y="27123"/>
                              <a:pt x="27123" y="0"/>
                              <a:pt x="60143" y="0"/>
                            </a:cubicBezTo>
                            <a:cubicBezTo>
                              <a:pt x="93163" y="0"/>
                              <a:pt x="120286" y="27123"/>
                              <a:pt x="120286" y="60143"/>
                            </a:cubicBezTo>
                            <a:cubicBezTo>
                              <a:pt x="120286" y="93163"/>
                              <a:pt x="93458" y="120286"/>
                              <a:pt x="60143" y="120286"/>
                            </a:cubicBez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162" name="Forme libre : forme 161">
                        <a:extLst>
                          <a:ext uri="{FF2B5EF4-FFF2-40B4-BE49-F238E27FC236}">
                            <a16:creationId xmlns:a16="http://schemas.microsoft.com/office/drawing/2014/main" id="{D9C56892-E17B-3BBC-8893-0B75B42BEBC5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129940" y="3762434"/>
                        <a:ext cx="120286" cy="120286"/>
                      </a:xfrm>
                      <a:custGeom>
                        <a:avLst/>
                        <a:gdLst>
                          <a:gd name="connsiteX0" fmla="*/ 60143 w 120286"/>
                          <a:gd name="connsiteY0" fmla="*/ 120287 h 120286"/>
                          <a:gd name="connsiteX1" fmla="*/ 0 w 120286"/>
                          <a:gd name="connsiteY1" fmla="*/ 60143 h 120286"/>
                          <a:gd name="connsiteX2" fmla="*/ 60143 w 120286"/>
                          <a:gd name="connsiteY2" fmla="*/ 0 h 120286"/>
                          <a:gd name="connsiteX3" fmla="*/ 120286 w 120286"/>
                          <a:gd name="connsiteY3" fmla="*/ 60143 h 120286"/>
                          <a:gd name="connsiteX4" fmla="*/ 60143 w 120286"/>
                          <a:gd name="connsiteY4" fmla="*/ 120287 h 120286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120286" h="120286">
                            <a:moveTo>
                              <a:pt x="60143" y="120287"/>
                            </a:moveTo>
                            <a:cubicBezTo>
                              <a:pt x="27123" y="120287"/>
                              <a:pt x="0" y="93163"/>
                              <a:pt x="0" y="60143"/>
                            </a:cubicBezTo>
                            <a:cubicBezTo>
                              <a:pt x="0" y="27123"/>
                              <a:pt x="27123" y="0"/>
                              <a:pt x="60143" y="0"/>
                            </a:cubicBezTo>
                            <a:cubicBezTo>
                              <a:pt x="93163" y="0"/>
                              <a:pt x="120286" y="27123"/>
                              <a:pt x="120286" y="60143"/>
                            </a:cubicBezTo>
                            <a:cubicBezTo>
                              <a:pt x="120286" y="93458"/>
                              <a:pt x="93163" y="120287"/>
                              <a:pt x="60143" y="120287"/>
                            </a:cubicBez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163" name="Forme libre : forme 162">
                        <a:extLst>
                          <a:ext uri="{FF2B5EF4-FFF2-40B4-BE49-F238E27FC236}">
                            <a16:creationId xmlns:a16="http://schemas.microsoft.com/office/drawing/2014/main" id="{7C4983E5-7665-659E-53E7-F6185DF9C03D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3026192" y="2866182"/>
                        <a:ext cx="120286" cy="120286"/>
                      </a:xfrm>
                      <a:custGeom>
                        <a:avLst/>
                        <a:gdLst>
                          <a:gd name="connsiteX0" fmla="*/ 60143 w 120286"/>
                          <a:gd name="connsiteY0" fmla="*/ 120286 h 120286"/>
                          <a:gd name="connsiteX1" fmla="*/ 0 w 120286"/>
                          <a:gd name="connsiteY1" fmla="*/ 60143 h 120286"/>
                          <a:gd name="connsiteX2" fmla="*/ 60143 w 120286"/>
                          <a:gd name="connsiteY2" fmla="*/ 0 h 120286"/>
                          <a:gd name="connsiteX3" fmla="*/ 120286 w 120286"/>
                          <a:gd name="connsiteY3" fmla="*/ 60143 h 120286"/>
                          <a:gd name="connsiteX4" fmla="*/ 60143 w 120286"/>
                          <a:gd name="connsiteY4" fmla="*/ 120286 h 120286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120286" h="120286">
                            <a:moveTo>
                              <a:pt x="60143" y="120286"/>
                            </a:moveTo>
                            <a:cubicBezTo>
                              <a:pt x="27123" y="120286"/>
                              <a:pt x="0" y="93163"/>
                              <a:pt x="0" y="60143"/>
                            </a:cubicBezTo>
                            <a:cubicBezTo>
                              <a:pt x="0" y="27123"/>
                              <a:pt x="27123" y="0"/>
                              <a:pt x="60143" y="0"/>
                            </a:cubicBezTo>
                            <a:cubicBezTo>
                              <a:pt x="93163" y="0"/>
                              <a:pt x="120286" y="27123"/>
                              <a:pt x="120286" y="60143"/>
                            </a:cubicBezTo>
                            <a:cubicBezTo>
                              <a:pt x="120286" y="93163"/>
                              <a:pt x="93163" y="120286"/>
                              <a:pt x="60143" y="120286"/>
                            </a:cubicBez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</p:grpSp>
                <p:grpSp>
                  <p:nvGrpSpPr>
                    <p:cNvPr id="151" name="Graphique 2">
                      <a:extLst>
                        <a:ext uri="{FF2B5EF4-FFF2-40B4-BE49-F238E27FC236}">
                          <a16:creationId xmlns:a16="http://schemas.microsoft.com/office/drawing/2014/main" id="{F3ECFFD5-0707-3331-720F-64647F00944D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371663" y="2108200"/>
                      <a:ext cx="1636545" cy="1636545"/>
                      <a:chOff x="1371663" y="2108200"/>
                      <a:chExt cx="1636545" cy="1636545"/>
                    </a:xfrm>
                    <a:solidFill>
                      <a:srgbClr val="0B9392"/>
                    </a:solidFill>
                  </p:grpSpPr>
                  <p:sp>
                    <p:nvSpPr>
                      <p:cNvPr id="152" name="Forme libre : forme 151">
                        <a:extLst>
                          <a:ext uri="{FF2B5EF4-FFF2-40B4-BE49-F238E27FC236}">
                            <a16:creationId xmlns:a16="http://schemas.microsoft.com/office/drawing/2014/main" id="{D113E1EB-2937-879B-CB8C-5B8F492E1DA3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699797" y="2108200"/>
                        <a:ext cx="84318" cy="84318"/>
                      </a:xfrm>
                      <a:custGeom>
                        <a:avLst/>
                        <a:gdLst>
                          <a:gd name="connsiteX0" fmla="*/ 84318 w 84318"/>
                          <a:gd name="connsiteY0" fmla="*/ 42159 h 84318"/>
                          <a:gd name="connsiteX1" fmla="*/ 42159 w 84318"/>
                          <a:gd name="connsiteY1" fmla="*/ 84318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8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8" y="42159"/>
                            </a:moveTo>
                            <a:cubicBezTo>
                              <a:pt x="84318" y="65443"/>
                              <a:pt x="65443" y="84318"/>
                              <a:pt x="42159" y="84318"/>
                            </a:cubicBezTo>
                            <a:cubicBezTo>
                              <a:pt x="18875" y="84318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8" y="18875"/>
                              <a:pt x="84318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153" name="Forme libre : forme 152">
                        <a:extLst>
                          <a:ext uri="{FF2B5EF4-FFF2-40B4-BE49-F238E27FC236}">
                            <a16:creationId xmlns:a16="http://schemas.microsoft.com/office/drawing/2014/main" id="{3BE95CAA-5D89-5908-5E67-5CE03D3BCD1E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71663" y="2436334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8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8"/>
                              <a:pt x="42159" y="84318"/>
                            </a:cubicBezTo>
                            <a:cubicBezTo>
                              <a:pt x="18875" y="84318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9" y="18875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154" name="Forme libre : forme 153">
                        <a:extLst>
                          <a:ext uri="{FF2B5EF4-FFF2-40B4-BE49-F238E27FC236}">
                            <a16:creationId xmlns:a16="http://schemas.microsoft.com/office/drawing/2014/main" id="{FD99EE32-5831-27D3-C364-65D6A3E7F1E1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71663" y="3332292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9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9"/>
                              <a:pt x="42159" y="84319"/>
                            </a:cubicBezTo>
                            <a:cubicBezTo>
                              <a:pt x="18875" y="84319"/>
                              <a:pt x="0" y="65443"/>
                              <a:pt x="0" y="42159"/>
                            </a:cubicBezTo>
                            <a:cubicBezTo>
                              <a:pt x="0" y="18876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9" y="18876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155" name="Forme libre : forme 154">
                        <a:extLst>
                          <a:ext uri="{FF2B5EF4-FFF2-40B4-BE49-F238E27FC236}">
                            <a16:creationId xmlns:a16="http://schemas.microsoft.com/office/drawing/2014/main" id="{12491E9B-340D-A429-38B0-CA5483A74A39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699797" y="3660426"/>
                        <a:ext cx="84318" cy="84318"/>
                      </a:xfrm>
                      <a:custGeom>
                        <a:avLst/>
                        <a:gdLst>
                          <a:gd name="connsiteX0" fmla="*/ 84318 w 84318"/>
                          <a:gd name="connsiteY0" fmla="*/ 42159 h 84318"/>
                          <a:gd name="connsiteX1" fmla="*/ 42159 w 84318"/>
                          <a:gd name="connsiteY1" fmla="*/ 84319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8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8" y="42159"/>
                            </a:moveTo>
                            <a:cubicBezTo>
                              <a:pt x="84318" y="65443"/>
                              <a:pt x="65443" y="84319"/>
                              <a:pt x="42159" y="84319"/>
                            </a:cubicBezTo>
                            <a:cubicBezTo>
                              <a:pt x="18875" y="84319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8" y="18875"/>
                              <a:pt x="84318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156" name="Forme libre : forme 155">
                        <a:extLst>
                          <a:ext uri="{FF2B5EF4-FFF2-40B4-BE49-F238E27FC236}">
                            <a16:creationId xmlns:a16="http://schemas.microsoft.com/office/drawing/2014/main" id="{B2B9D050-BDC5-F106-6C0C-656BB61C48D7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596050" y="3660426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9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9"/>
                              <a:pt x="42159" y="84319"/>
                            </a:cubicBezTo>
                            <a:cubicBezTo>
                              <a:pt x="18875" y="84319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9" y="18875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157" name="Forme libre : forme 156">
                        <a:extLst>
                          <a:ext uri="{FF2B5EF4-FFF2-40B4-BE49-F238E27FC236}">
                            <a16:creationId xmlns:a16="http://schemas.microsoft.com/office/drawing/2014/main" id="{82ECA195-335A-5D13-FD8E-255B934619D8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923890" y="3332292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9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9"/>
                              <a:pt x="42159" y="84319"/>
                            </a:cubicBezTo>
                            <a:cubicBezTo>
                              <a:pt x="18876" y="84319"/>
                              <a:pt x="0" y="65443"/>
                              <a:pt x="0" y="42159"/>
                            </a:cubicBezTo>
                            <a:cubicBezTo>
                              <a:pt x="0" y="18876"/>
                              <a:pt x="18876" y="0"/>
                              <a:pt x="42159" y="0"/>
                            </a:cubicBezTo>
                            <a:cubicBezTo>
                              <a:pt x="65443" y="0"/>
                              <a:pt x="84319" y="18876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158" name="Forme libre : forme 157">
                        <a:extLst>
                          <a:ext uri="{FF2B5EF4-FFF2-40B4-BE49-F238E27FC236}">
                            <a16:creationId xmlns:a16="http://schemas.microsoft.com/office/drawing/2014/main" id="{B34B7BA2-175A-3AC7-433E-F106821AF975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923890" y="2436334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8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8"/>
                              <a:pt x="42159" y="84318"/>
                            </a:cubicBezTo>
                            <a:cubicBezTo>
                              <a:pt x="18876" y="84318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6" y="0"/>
                              <a:pt x="42159" y="0"/>
                            </a:cubicBezTo>
                            <a:cubicBezTo>
                              <a:pt x="65443" y="0"/>
                              <a:pt x="84319" y="18875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159" name="Forme libre : forme 158">
                        <a:extLst>
                          <a:ext uri="{FF2B5EF4-FFF2-40B4-BE49-F238E27FC236}">
                            <a16:creationId xmlns:a16="http://schemas.microsoft.com/office/drawing/2014/main" id="{6FA8E649-5221-BEFA-3E5B-91593E23B62D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596050" y="2108200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8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8"/>
                              <a:pt x="42159" y="84318"/>
                            </a:cubicBezTo>
                            <a:cubicBezTo>
                              <a:pt x="18875" y="84318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9" y="18875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</p:grpSp>
              </p:grpSp>
              <p:sp>
                <p:nvSpPr>
                  <p:cNvPr id="141" name="ZoneTexte 140">
                    <a:extLst>
                      <a:ext uri="{FF2B5EF4-FFF2-40B4-BE49-F238E27FC236}">
                        <a16:creationId xmlns:a16="http://schemas.microsoft.com/office/drawing/2014/main" id="{D2F7BE3A-729C-639A-1216-DE21458C2ACA}"/>
                      </a:ext>
                    </a:extLst>
                  </p:cNvPr>
                  <p:cNvSpPr txBox="1"/>
                  <p:nvPr/>
                </p:nvSpPr>
                <p:spPr>
                  <a:xfrm>
                    <a:off x="1451064" y="2504090"/>
                    <a:ext cx="985356" cy="553997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ctr" rtl="1"/>
                    <a:r>
                      <a:rPr lang="ar-MA" sz="2100" b="1" dirty="0">
                        <a:solidFill>
                          <a:srgbClr val="005664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Microsoft Uighur" panose="02000000000000000000" pitchFamily="2" charset="-78"/>
                        <a:cs typeface="Microsoft Uighur" panose="02000000000000000000" pitchFamily="2" charset="-78"/>
                      </a:rPr>
                      <a:t>دقيقة</a:t>
                    </a:r>
                    <a:endParaRPr lang="fr-MA" sz="2100" b="1" dirty="0">
                      <a:solidFill>
                        <a:srgbClr val="005664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endParaRPr>
                  </a:p>
                </p:txBody>
              </p:sp>
              <p:sp>
                <p:nvSpPr>
                  <p:cNvPr id="142" name="ZoneTexte 141">
                    <a:extLst>
                      <a:ext uri="{FF2B5EF4-FFF2-40B4-BE49-F238E27FC236}">
                        <a16:creationId xmlns:a16="http://schemas.microsoft.com/office/drawing/2014/main" id="{E6772B98-395D-24C0-3076-4C8668294430}"/>
                      </a:ext>
                    </a:extLst>
                  </p:cNvPr>
                  <p:cNvSpPr txBox="1"/>
                  <p:nvPr/>
                </p:nvSpPr>
                <p:spPr>
                  <a:xfrm>
                    <a:off x="2366719" y="2535645"/>
                    <a:ext cx="639480" cy="492442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ctr" rtl="1"/>
                    <a:r>
                      <a:rPr lang="ar-MA" b="1" dirty="0">
                        <a:solidFill>
                          <a:srgbClr val="005664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Microsoft Uighur" panose="02000000000000000000" pitchFamily="2" charset="-78"/>
                        <a:cs typeface="Microsoft Uighur" panose="02000000000000000000" pitchFamily="2" charset="-78"/>
                      </a:rPr>
                      <a:t>10</a:t>
                    </a:r>
                    <a:endParaRPr lang="fr-MA" b="1" dirty="0">
                      <a:solidFill>
                        <a:srgbClr val="005664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endParaRPr>
                  </a:p>
                </p:txBody>
              </p:sp>
            </p:grpSp>
            <p:sp>
              <p:nvSpPr>
                <p:cNvPr id="138" name="Oval 86">
                  <a:extLst>
                    <a:ext uri="{FF2B5EF4-FFF2-40B4-BE49-F238E27FC236}">
                      <a16:creationId xmlns:a16="http://schemas.microsoft.com/office/drawing/2014/main" id="{D8E21801-D00C-2F3E-CBC4-A5CC0875424C}"/>
                    </a:ext>
                  </a:extLst>
                </p:cNvPr>
                <p:cNvSpPr/>
                <p:nvPr/>
              </p:nvSpPr>
              <p:spPr>
                <a:xfrm flipH="1">
                  <a:off x="6636485" y="5045636"/>
                  <a:ext cx="5264056" cy="592747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005664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00">
                    <a:defRPr/>
                  </a:pPr>
                  <a:r>
                    <a:rPr lang="ar-MA" sz="24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العمليات وحل المسائل</a:t>
                  </a:r>
                </a:p>
              </p:txBody>
            </p:sp>
            <p:sp>
              <p:nvSpPr>
                <p:cNvPr id="139" name="ZoneTexte 138">
                  <a:extLst>
                    <a:ext uri="{FF2B5EF4-FFF2-40B4-BE49-F238E27FC236}">
                      <a16:creationId xmlns:a16="http://schemas.microsoft.com/office/drawing/2014/main" id="{74810283-D9E4-CA34-9968-33821CE3197C}"/>
                    </a:ext>
                  </a:extLst>
                </p:cNvPr>
                <p:cNvSpPr txBox="1"/>
                <p:nvPr/>
              </p:nvSpPr>
              <p:spPr>
                <a:xfrm>
                  <a:off x="3239220" y="5703628"/>
                  <a:ext cx="8259166" cy="55399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marL="257175" indent="-257175" algn="r" rtl="1">
                    <a:buClr>
                      <a:srgbClr val="106585"/>
                    </a:buClr>
                    <a:buFont typeface="Arial" panose="020B0604020202020204" pitchFamily="34" charset="0"/>
                    <a:buChar char="•"/>
                  </a:pPr>
                  <a:r>
                    <a:rPr lang="ar-MA" sz="2100" b="1" dirty="0"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الاستئناس باستراتيجية الأسئلة الأربعة لحل مسألة</a:t>
                  </a:r>
                </a:p>
              </p:txBody>
            </p:sp>
          </p:grpSp>
          <p:sp>
            <p:nvSpPr>
              <p:cNvPr id="82" name="Rectangle : coins arrondis 18 - 2">
                <a:extLst>
                  <a:ext uri="{FF2B5EF4-FFF2-40B4-BE49-F238E27FC236}">
                    <a16:creationId xmlns:a16="http://schemas.microsoft.com/office/drawing/2014/main" id="{C7135E58-D9B5-03DC-04BC-CC9B9D98BDFC}"/>
                  </a:ext>
                </a:extLst>
              </p:cNvPr>
              <p:cNvSpPr/>
              <p:nvPr/>
            </p:nvSpPr>
            <p:spPr>
              <a:xfrm flipH="1">
                <a:off x="5550212" y="6578254"/>
                <a:ext cx="9043826" cy="937113"/>
              </a:xfrm>
              <a:prstGeom prst="roundRect">
                <a:avLst>
                  <a:gd name="adj" fmla="val 14957"/>
                </a:avLst>
              </a:prstGeom>
              <a:solidFill>
                <a:srgbClr val="D6E9EA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342900">
                  <a:defRPr/>
                </a:pPr>
                <a:endParaRPr lang="fr-FR" sz="1050" dirty="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sp>
            <p:nvSpPr>
              <p:cNvPr id="83" name="Oval 86">
                <a:extLst>
                  <a:ext uri="{FF2B5EF4-FFF2-40B4-BE49-F238E27FC236}">
                    <a16:creationId xmlns:a16="http://schemas.microsoft.com/office/drawing/2014/main" id="{092F61AC-25D8-00DD-9E2C-6CE0F42AEBD3}"/>
                  </a:ext>
                </a:extLst>
              </p:cNvPr>
              <p:cNvSpPr/>
              <p:nvPr/>
            </p:nvSpPr>
            <p:spPr>
              <a:xfrm flipH="1">
                <a:off x="14280132" y="6313950"/>
                <a:ext cx="610576" cy="592747"/>
              </a:xfrm>
              <a:prstGeom prst="ellipse">
                <a:avLst/>
              </a:prstGeom>
              <a:solidFill>
                <a:srgbClr val="005664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00">
                  <a:defRPr/>
                </a:pPr>
                <a:r>
                  <a:rPr lang="ar-MA" sz="24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4</a:t>
                </a:r>
                <a:endParaRPr lang="en-US" sz="2400" b="1" dirty="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sp>
            <p:nvSpPr>
              <p:cNvPr id="84" name="Rectangle : coins arrondis 18 - 2">
                <a:extLst>
                  <a:ext uri="{FF2B5EF4-FFF2-40B4-BE49-F238E27FC236}">
                    <a16:creationId xmlns:a16="http://schemas.microsoft.com/office/drawing/2014/main" id="{A87CC019-780D-DB98-ADA6-3737460FC509}"/>
                  </a:ext>
                </a:extLst>
              </p:cNvPr>
              <p:cNvSpPr/>
              <p:nvPr/>
            </p:nvSpPr>
            <p:spPr>
              <a:xfrm flipH="1">
                <a:off x="3397292" y="6578219"/>
                <a:ext cx="1993699" cy="937113"/>
              </a:xfrm>
              <a:prstGeom prst="roundRect">
                <a:avLst>
                  <a:gd name="adj" fmla="val 14957"/>
                </a:avLst>
              </a:prstGeom>
              <a:solidFill>
                <a:schemeClr val="bg1"/>
              </a:solidFill>
              <a:ln>
                <a:solidFill>
                  <a:schemeClr val="bg1">
                    <a:lumMod val="85000"/>
                  </a:schemeClr>
                </a:solidFill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342900">
                  <a:defRPr/>
                </a:pPr>
                <a:endParaRPr lang="fr-FR" sz="1050" dirty="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grpSp>
            <p:nvGrpSpPr>
              <p:cNvPr id="85" name="Groupe 84">
                <a:extLst>
                  <a:ext uri="{FF2B5EF4-FFF2-40B4-BE49-F238E27FC236}">
                    <a16:creationId xmlns:a16="http://schemas.microsoft.com/office/drawing/2014/main" id="{1DE7DB52-E4D4-7A47-8BF2-355B8D5735BA}"/>
                  </a:ext>
                </a:extLst>
              </p:cNvPr>
              <p:cNvGrpSpPr/>
              <p:nvPr/>
            </p:nvGrpSpPr>
            <p:grpSpPr>
              <a:xfrm>
                <a:off x="3569655" y="6744454"/>
                <a:ext cx="1555135" cy="604641"/>
                <a:chOff x="1451064" y="2472638"/>
                <a:chExt cx="1555135" cy="604641"/>
              </a:xfrm>
            </p:grpSpPr>
            <p:grpSp>
              <p:nvGrpSpPr>
                <p:cNvPr id="88" name="Graphique 2">
                  <a:extLst>
                    <a:ext uri="{FF2B5EF4-FFF2-40B4-BE49-F238E27FC236}">
                      <a16:creationId xmlns:a16="http://schemas.microsoft.com/office/drawing/2014/main" id="{E53CF73A-53C1-8A99-120E-8E0017531AFA}"/>
                    </a:ext>
                  </a:extLst>
                </p:cNvPr>
                <p:cNvGrpSpPr/>
                <p:nvPr/>
              </p:nvGrpSpPr>
              <p:grpSpPr>
                <a:xfrm flipH="1">
                  <a:off x="2434855" y="2472638"/>
                  <a:ext cx="503210" cy="604641"/>
                  <a:chOff x="981026" y="1344834"/>
                  <a:chExt cx="2418112" cy="2905527"/>
                </a:xfrm>
              </p:grpSpPr>
              <p:grpSp>
                <p:nvGrpSpPr>
                  <p:cNvPr id="91" name="Graphique 2">
                    <a:extLst>
                      <a:ext uri="{FF2B5EF4-FFF2-40B4-BE49-F238E27FC236}">
                        <a16:creationId xmlns:a16="http://schemas.microsoft.com/office/drawing/2014/main" id="{5659A1E9-46AD-647C-6C5D-44B4E4F35DFD}"/>
                      </a:ext>
                    </a:extLst>
                  </p:cNvPr>
                  <p:cNvGrpSpPr/>
                  <p:nvPr/>
                </p:nvGrpSpPr>
                <p:grpSpPr>
                  <a:xfrm>
                    <a:off x="1098817" y="1344834"/>
                    <a:ext cx="2184485" cy="887190"/>
                    <a:chOff x="1098817" y="1344834"/>
                    <a:chExt cx="2184485" cy="887190"/>
                  </a:xfrm>
                </p:grpSpPr>
                <p:grpSp>
                  <p:nvGrpSpPr>
                    <p:cNvPr id="118" name="Graphique 2">
                      <a:extLst>
                        <a:ext uri="{FF2B5EF4-FFF2-40B4-BE49-F238E27FC236}">
                          <a16:creationId xmlns:a16="http://schemas.microsoft.com/office/drawing/2014/main" id="{B2F646C7-967C-F2DC-E7DF-933D032C001C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098817" y="1344834"/>
                      <a:ext cx="770041" cy="887190"/>
                      <a:chOff x="1098817" y="1344834"/>
                      <a:chExt cx="770041" cy="887190"/>
                    </a:xfrm>
                  </p:grpSpPr>
                  <p:grpSp>
                    <p:nvGrpSpPr>
                      <p:cNvPr id="127" name="Graphique 2">
                        <a:extLst>
                          <a:ext uri="{FF2B5EF4-FFF2-40B4-BE49-F238E27FC236}">
                            <a16:creationId xmlns:a16="http://schemas.microsoft.com/office/drawing/2014/main" id="{D1E1722D-C750-C5D5-5E4E-B6A64DF4C0F4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098817" y="1344834"/>
                        <a:ext cx="770041" cy="613581"/>
                        <a:chOff x="1098817" y="1344834"/>
                        <a:chExt cx="770041" cy="613581"/>
                      </a:xfrm>
                    </p:grpSpPr>
                    <p:sp>
                      <p:nvSpPr>
                        <p:cNvPr id="131" name="Forme libre : forme 130">
                          <a:extLst>
                            <a:ext uri="{FF2B5EF4-FFF2-40B4-BE49-F238E27FC236}">
                              <a16:creationId xmlns:a16="http://schemas.microsoft.com/office/drawing/2014/main" id="{83F3D9E4-679A-AE13-4DA3-E502EF94EFD7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098817" y="1344834"/>
                          <a:ext cx="736597" cy="555518"/>
                        </a:xfrm>
                        <a:custGeom>
                          <a:avLst/>
                          <a:gdLst>
                            <a:gd name="connsiteX0" fmla="*/ 219483 w 736597"/>
                            <a:gd name="connsiteY0" fmla="*/ 62874 h 555518"/>
                            <a:gd name="connsiteX1" fmla="*/ 38464 w 736597"/>
                            <a:gd name="connsiteY1" fmla="*/ 555518 h 555518"/>
                            <a:gd name="connsiteX2" fmla="*/ 736597 w 736597"/>
                            <a:gd name="connsiteY2" fmla="*/ 152499 h 555518"/>
                            <a:gd name="connsiteX3" fmla="*/ 219483 w 736597"/>
                            <a:gd name="connsiteY3" fmla="*/ 62874 h 55551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736597" h="555518">
                              <a:moveTo>
                                <a:pt x="219483" y="62874"/>
                              </a:moveTo>
                              <a:cubicBezTo>
                                <a:pt x="26671" y="174021"/>
                                <a:pt x="-54404" y="394546"/>
                                <a:pt x="38464" y="555518"/>
                              </a:cubicBezTo>
                              <a:lnTo>
                                <a:pt x="736597" y="152499"/>
                              </a:lnTo>
                              <a:cubicBezTo>
                                <a:pt x="643729" y="-8178"/>
                                <a:pt x="412296" y="-48273"/>
                                <a:pt x="219483" y="62874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098385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132" name="Forme libre : forme 131">
                          <a:extLst>
                            <a:ext uri="{FF2B5EF4-FFF2-40B4-BE49-F238E27FC236}">
                              <a16:creationId xmlns:a16="http://schemas.microsoft.com/office/drawing/2014/main" id="{1AEA146D-77C1-D4C8-6305-317703896A44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295894" y="1365598"/>
                          <a:ext cx="516229" cy="179200"/>
                        </a:xfrm>
                        <a:custGeom>
                          <a:avLst/>
                          <a:gdLst>
                            <a:gd name="connsiteX0" fmla="*/ 4127 w 516229"/>
                            <a:gd name="connsiteY0" fmla="*/ 62747 h 179200"/>
                            <a:gd name="connsiteX1" fmla="*/ 0 w 516229"/>
                            <a:gd name="connsiteY1" fmla="*/ 65400 h 179200"/>
                            <a:gd name="connsiteX2" fmla="*/ 457266 w 516229"/>
                            <a:gd name="connsiteY2" fmla="*/ 179201 h 179200"/>
                            <a:gd name="connsiteX3" fmla="*/ 516230 w 516229"/>
                            <a:gd name="connsiteY3" fmla="*/ 145296 h 179200"/>
                            <a:gd name="connsiteX4" fmla="*/ 4127 w 516229"/>
                            <a:gd name="connsiteY4" fmla="*/ 62747 h 179200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</a:cxnLst>
                          <a:rect l="l" t="t" r="r" b="b"/>
                          <a:pathLst>
                            <a:path w="516229" h="179200">
                              <a:moveTo>
                                <a:pt x="4127" y="62747"/>
                              </a:moveTo>
                              <a:cubicBezTo>
                                <a:pt x="2653" y="63631"/>
                                <a:pt x="1474" y="64516"/>
                                <a:pt x="0" y="65400"/>
                              </a:cubicBezTo>
                              <a:cubicBezTo>
                                <a:pt x="177776" y="-8010"/>
                                <a:pt x="372357" y="37097"/>
                                <a:pt x="457266" y="179201"/>
                              </a:cubicBezTo>
                              <a:lnTo>
                                <a:pt x="516230" y="145296"/>
                              </a:lnTo>
                              <a:cubicBezTo>
                                <a:pt x="420708" y="-9189"/>
                                <a:pt x="193697" y="-46631"/>
                                <a:pt x="4127" y="62747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37D3CF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133" name="Forme libre : forme 132">
                          <a:extLst>
                            <a:ext uri="{FF2B5EF4-FFF2-40B4-BE49-F238E27FC236}">
                              <a16:creationId xmlns:a16="http://schemas.microsoft.com/office/drawing/2014/main" id="{8585A871-54C2-9026-1301-2B5DD57C515F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 rot="-1800044">
                          <a:off x="1083373" y="1632027"/>
                          <a:ext cx="806019" cy="133845"/>
                        </a:xfrm>
                        <a:custGeom>
                          <a:avLst/>
                          <a:gdLst>
                            <a:gd name="connsiteX0" fmla="*/ 806020 w 806019"/>
                            <a:gd name="connsiteY0" fmla="*/ 66923 h 133845"/>
                            <a:gd name="connsiteX1" fmla="*/ 403010 w 806019"/>
                            <a:gd name="connsiteY1" fmla="*/ 133845 h 133845"/>
                            <a:gd name="connsiteX2" fmla="*/ 0 w 806019"/>
                            <a:gd name="connsiteY2" fmla="*/ 66923 h 133845"/>
                            <a:gd name="connsiteX3" fmla="*/ 403010 w 806019"/>
                            <a:gd name="connsiteY3" fmla="*/ 0 h 133845"/>
                            <a:gd name="connsiteX4" fmla="*/ 806020 w 806019"/>
                            <a:gd name="connsiteY4" fmla="*/ 66923 h 133845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</a:cxnLst>
                          <a:rect l="l" t="t" r="r" b="b"/>
                          <a:pathLst>
                            <a:path w="806019" h="133845">
                              <a:moveTo>
                                <a:pt x="806020" y="66923"/>
                              </a:moveTo>
                              <a:cubicBezTo>
                                <a:pt x="806020" y="103883"/>
                                <a:pt x="625586" y="133845"/>
                                <a:pt x="403010" y="133845"/>
                              </a:cubicBezTo>
                              <a:cubicBezTo>
                                <a:pt x="180434" y="133845"/>
                                <a:pt x="0" y="103883"/>
                                <a:pt x="0" y="66923"/>
                              </a:cubicBezTo>
                              <a:cubicBezTo>
                                <a:pt x="0" y="29962"/>
                                <a:pt x="180434" y="0"/>
                                <a:pt x="403010" y="0"/>
                              </a:cubicBezTo>
                              <a:cubicBezTo>
                                <a:pt x="625586" y="0"/>
                                <a:pt x="806020" y="29962"/>
                                <a:pt x="806020" y="66923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05535F"/>
                        </a:solidFill>
                        <a:ln w="29459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</p:grpSp>
                  <p:grpSp>
                    <p:nvGrpSpPr>
                      <p:cNvPr id="128" name="Graphique 2">
                        <a:extLst>
                          <a:ext uri="{FF2B5EF4-FFF2-40B4-BE49-F238E27FC236}">
                            <a16:creationId xmlns:a16="http://schemas.microsoft.com/office/drawing/2014/main" id="{971FF9AA-F4C7-0EE5-EDE4-015DB500A494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426335" y="1651948"/>
                        <a:ext cx="412617" cy="580075"/>
                        <a:chOff x="1426335" y="1651948"/>
                        <a:chExt cx="412617" cy="580075"/>
                      </a:xfrm>
                    </p:grpSpPr>
                    <p:sp>
                      <p:nvSpPr>
                        <p:cNvPr id="129" name="Forme libre : forme 128">
                          <a:extLst>
                            <a:ext uri="{FF2B5EF4-FFF2-40B4-BE49-F238E27FC236}">
                              <a16:creationId xmlns:a16="http://schemas.microsoft.com/office/drawing/2014/main" id="{6ED44AB8-CAB9-A5B8-FCD0-6B20ECE5D4A2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426335" y="1651948"/>
                          <a:ext cx="412617" cy="580075"/>
                        </a:xfrm>
                        <a:custGeom>
                          <a:avLst/>
                          <a:gdLst>
                            <a:gd name="connsiteX0" fmla="*/ 412618 w 412617"/>
                            <a:gd name="connsiteY0" fmla="*/ 502538 h 580075"/>
                            <a:gd name="connsiteX1" fmla="*/ 278180 w 412617"/>
                            <a:gd name="connsiteY1" fmla="*/ 580075 h 580075"/>
                            <a:gd name="connsiteX2" fmla="*/ 10483 w 412617"/>
                            <a:gd name="connsiteY2" fmla="*/ 116324 h 580075"/>
                            <a:gd name="connsiteX3" fmla="*/ 38786 w 412617"/>
                            <a:gd name="connsiteY3" fmla="*/ 10483 h 580075"/>
                            <a:gd name="connsiteX4" fmla="*/ 144626 w 412617"/>
                            <a:gd name="connsiteY4" fmla="*/ 38786 h 580075"/>
                            <a:gd name="connsiteX5" fmla="*/ 412618 w 412617"/>
                            <a:gd name="connsiteY5" fmla="*/ 502538 h 580075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</a:cxnLst>
                          <a:rect l="l" t="t" r="r" b="b"/>
                          <a:pathLst>
                            <a:path w="412617" h="580075">
                              <a:moveTo>
                                <a:pt x="412618" y="502538"/>
                              </a:moveTo>
                              <a:lnTo>
                                <a:pt x="278180" y="580075"/>
                              </a:lnTo>
                              <a:lnTo>
                                <a:pt x="10483" y="116324"/>
                              </a:lnTo>
                              <a:cubicBezTo>
                                <a:pt x="-11038" y="79176"/>
                                <a:pt x="1639" y="31710"/>
                                <a:pt x="38786" y="10483"/>
                              </a:cubicBezTo>
                              <a:cubicBezTo>
                                <a:pt x="75933" y="-11038"/>
                                <a:pt x="123399" y="1639"/>
                                <a:pt x="144626" y="38786"/>
                              </a:cubicBezTo>
                              <a:lnTo>
                                <a:pt x="412618" y="502538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44856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130" name="Forme libre : forme 129">
                          <a:extLst>
                            <a:ext uri="{FF2B5EF4-FFF2-40B4-BE49-F238E27FC236}">
                              <a16:creationId xmlns:a16="http://schemas.microsoft.com/office/drawing/2014/main" id="{CF272193-CAE7-B42F-D8B7-DF2EE3829707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507280" y="1667149"/>
                          <a:ext cx="301895" cy="475249"/>
                        </a:xfrm>
                        <a:custGeom>
                          <a:avLst/>
                          <a:gdLst>
                            <a:gd name="connsiteX0" fmla="*/ 288923 w 301895"/>
                            <a:gd name="connsiteY0" fmla="*/ 475250 h 475249"/>
                            <a:gd name="connsiteX1" fmla="*/ 301896 w 301895"/>
                            <a:gd name="connsiteY1" fmla="*/ 467584 h 475249"/>
                            <a:gd name="connsiteX2" fmla="*/ 53362 w 301895"/>
                            <a:gd name="connsiteY2" fmla="*/ 37147 h 475249"/>
                            <a:gd name="connsiteX3" fmla="*/ 0 w 301895"/>
                            <a:gd name="connsiteY3" fmla="*/ 0 h 475249"/>
                            <a:gd name="connsiteX4" fmla="*/ 32135 w 301895"/>
                            <a:gd name="connsiteY4" fmla="*/ 30366 h 475249"/>
                            <a:gd name="connsiteX5" fmla="*/ 288923 w 301895"/>
                            <a:gd name="connsiteY5" fmla="*/ 475250 h 475249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</a:cxnLst>
                          <a:rect l="l" t="t" r="r" b="b"/>
                          <a:pathLst>
                            <a:path w="301895" h="475249">
                              <a:moveTo>
                                <a:pt x="288923" y="475250"/>
                              </a:moveTo>
                              <a:lnTo>
                                <a:pt x="301896" y="467584"/>
                              </a:lnTo>
                              <a:lnTo>
                                <a:pt x="53362" y="37147"/>
                              </a:lnTo>
                              <a:cubicBezTo>
                                <a:pt x="41570" y="16510"/>
                                <a:pt x="21522" y="3833"/>
                                <a:pt x="0" y="0"/>
                              </a:cubicBezTo>
                              <a:cubicBezTo>
                                <a:pt x="12972" y="6486"/>
                                <a:pt x="24175" y="16805"/>
                                <a:pt x="32135" y="30366"/>
                              </a:cubicBezTo>
                              <a:lnTo>
                                <a:pt x="288923" y="475250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87379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</p:grpSp>
                </p:grpSp>
                <p:grpSp>
                  <p:nvGrpSpPr>
                    <p:cNvPr id="119" name="Graphique 2">
                      <a:extLst>
                        <a:ext uri="{FF2B5EF4-FFF2-40B4-BE49-F238E27FC236}">
                          <a16:creationId xmlns:a16="http://schemas.microsoft.com/office/drawing/2014/main" id="{5C730356-9163-26FA-7AB4-F27E26787099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2513728" y="1344834"/>
                      <a:ext cx="769575" cy="887190"/>
                      <a:chOff x="2513728" y="1344834"/>
                      <a:chExt cx="769575" cy="887190"/>
                    </a:xfrm>
                  </p:grpSpPr>
                  <p:grpSp>
                    <p:nvGrpSpPr>
                      <p:cNvPr id="120" name="Graphique 2">
                        <a:extLst>
                          <a:ext uri="{FF2B5EF4-FFF2-40B4-BE49-F238E27FC236}">
                            <a16:creationId xmlns:a16="http://schemas.microsoft.com/office/drawing/2014/main" id="{E2DF4703-9A3A-652D-BC44-6594201B721E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2513728" y="1344834"/>
                        <a:ext cx="769575" cy="613500"/>
                        <a:chOff x="2513728" y="1344834"/>
                        <a:chExt cx="769575" cy="613500"/>
                      </a:xfrm>
                    </p:grpSpPr>
                    <p:sp>
                      <p:nvSpPr>
                        <p:cNvPr id="124" name="Forme libre : forme 123">
                          <a:extLst>
                            <a:ext uri="{FF2B5EF4-FFF2-40B4-BE49-F238E27FC236}">
                              <a16:creationId xmlns:a16="http://schemas.microsoft.com/office/drawing/2014/main" id="{B2DD4310-ACC5-0A1C-75F0-7B33E4A7B560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2546815" y="1344834"/>
                          <a:ext cx="736487" cy="555518"/>
                        </a:xfrm>
                        <a:custGeom>
                          <a:avLst/>
                          <a:gdLst>
                            <a:gd name="connsiteX0" fmla="*/ 517114 w 736487"/>
                            <a:gd name="connsiteY0" fmla="*/ 62874 h 555518"/>
                            <a:gd name="connsiteX1" fmla="*/ 0 w 736487"/>
                            <a:gd name="connsiteY1" fmla="*/ 152499 h 555518"/>
                            <a:gd name="connsiteX2" fmla="*/ 697839 w 736487"/>
                            <a:gd name="connsiteY2" fmla="*/ 555518 h 555518"/>
                            <a:gd name="connsiteX3" fmla="*/ 517114 w 736487"/>
                            <a:gd name="connsiteY3" fmla="*/ 62874 h 55551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736487" h="555518">
                              <a:moveTo>
                                <a:pt x="517114" y="62874"/>
                              </a:moveTo>
                              <a:cubicBezTo>
                                <a:pt x="324302" y="-48273"/>
                                <a:pt x="92868" y="-8178"/>
                                <a:pt x="0" y="152499"/>
                              </a:cubicBezTo>
                              <a:lnTo>
                                <a:pt x="697839" y="555518"/>
                              </a:lnTo>
                              <a:cubicBezTo>
                                <a:pt x="791002" y="394841"/>
                                <a:pt x="709926" y="174316"/>
                                <a:pt x="517114" y="62874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098385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125" name="Forme libre : forme 124">
                          <a:extLst>
                            <a:ext uri="{FF2B5EF4-FFF2-40B4-BE49-F238E27FC236}">
                              <a16:creationId xmlns:a16="http://schemas.microsoft.com/office/drawing/2014/main" id="{2E7D9FD1-3475-6351-DA67-5632B387EC19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3032678" y="1400042"/>
                          <a:ext cx="223421" cy="486747"/>
                        </a:xfrm>
                        <a:custGeom>
                          <a:avLst/>
                          <a:gdLst>
                            <a:gd name="connsiteX0" fmla="*/ 4422 w 223421"/>
                            <a:gd name="connsiteY0" fmla="*/ 2359 h 486747"/>
                            <a:gd name="connsiteX1" fmla="*/ 0 w 223421"/>
                            <a:gd name="connsiteY1" fmla="*/ 0 h 486747"/>
                            <a:gd name="connsiteX2" fmla="*/ 130311 w 223421"/>
                            <a:gd name="connsiteY2" fmla="*/ 452843 h 486747"/>
                            <a:gd name="connsiteX3" fmla="*/ 189275 w 223421"/>
                            <a:gd name="connsiteY3" fmla="*/ 486748 h 486747"/>
                            <a:gd name="connsiteX4" fmla="*/ 4422 w 223421"/>
                            <a:gd name="connsiteY4" fmla="*/ 2359 h 486747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</a:cxnLst>
                          <a:rect l="l" t="t" r="r" b="b"/>
                          <a:pathLst>
                            <a:path w="223421" h="486747">
                              <a:moveTo>
                                <a:pt x="4422" y="2359"/>
                              </a:moveTo>
                              <a:cubicBezTo>
                                <a:pt x="2948" y="1474"/>
                                <a:pt x="1474" y="884"/>
                                <a:pt x="0" y="0"/>
                              </a:cubicBezTo>
                              <a:cubicBezTo>
                                <a:pt x="152422" y="117044"/>
                                <a:pt x="210796" y="308382"/>
                                <a:pt x="130311" y="452843"/>
                              </a:cubicBezTo>
                              <a:lnTo>
                                <a:pt x="189275" y="486748"/>
                              </a:lnTo>
                              <a:cubicBezTo>
                                <a:pt x="275067" y="326955"/>
                                <a:pt x="193992" y="111737"/>
                                <a:pt x="4422" y="2359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37D3CF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126" name="Forme libre : forme 125">
                          <a:extLst>
                            <a:ext uri="{FF2B5EF4-FFF2-40B4-BE49-F238E27FC236}">
                              <a16:creationId xmlns:a16="http://schemas.microsoft.com/office/drawing/2014/main" id="{EF3CF7BD-7FC0-E654-7BF8-79F8AA40B6C2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 rot="-3599956">
                          <a:off x="2829282" y="1295859"/>
                          <a:ext cx="133845" cy="806019"/>
                        </a:xfrm>
                        <a:custGeom>
                          <a:avLst/>
                          <a:gdLst>
                            <a:gd name="connsiteX0" fmla="*/ 133845 w 133845"/>
                            <a:gd name="connsiteY0" fmla="*/ 403010 h 806019"/>
                            <a:gd name="connsiteX1" fmla="*/ 66923 w 133845"/>
                            <a:gd name="connsiteY1" fmla="*/ 806020 h 806019"/>
                            <a:gd name="connsiteX2" fmla="*/ 0 w 133845"/>
                            <a:gd name="connsiteY2" fmla="*/ 403010 h 806019"/>
                            <a:gd name="connsiteX3" fmla="*/ 66923 w 133845"/>
                            <a:gd name="connsiteY3" fmla="*/ 0 h 806019"/>
                            <a:gd name="connsiteX4" fmla="*/ 133845 w 133845"/>
                            <a:gd name="connsiteY4" fmla="*/ 403010 h 806019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</a:cxnLst>
                          <a:rect l="l" t="t" r="r" b="b"/>
                          <a:pathLst>
                            <a:path w="133845" h="806019">
                              <a:moveTo>
                                <a:pt x="133845" y="403010"/>
                              </a:moveTo>
                              <a:cubicBezTo>
                                <a:pt x="133845" y="625586"/>
                                <a:pt x="103883" y="806020"/>
                                <a:pt x="66923" y="806020"/>
                              </a:cubicBezTo>
                              <a:cubicBezTo>
                                <a:pt x="29962" y="806020"/>
                                <a:pt x="0" y="625586"/>
                                <a:pt x="0" y="403010"/>
                              </a:cubicBezTo>
                              <a:cubicBezTo>
                                <a:pt x="0" y="180434"/>
                                <a:pt x="29962" y="0"/>
                                <a:pt x="66923" y="0"/>
                              </a:cubicBezTo>
                              <a:cubicBezTo>
                                <a:pt x="103883" y="0"/>
                                <a:pt x="133845" y="180434"/>
                                <a:pt x="133845" y="403010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05535F"/>
                        </a:solidFill>
                        <a:ln w="29459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</p:grpSp>
                  <p:grpSp>
                    <p:nvGrpSpPr>
                      <p:cNvPr id="121" name="Graphique 2">
                        <a:extLst>
                          <a:ext uri="{FF2B5EF4-FFF2-40B4-BE49-F238E27FC236}">
                            <a16:creationId xmlns:a16="http://schemas.microsoft.com/office/drawing/2014/main" id="{3CFC1FC0-AFEE-D330-C705-DCA85CB07510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2543277" y="1651948"/>
                        <a:ext cx="412322" cy="580075"/>
                        <a:chOff x="2543277" y="1651948"/>
                        <a:chExt cx="412322" cy="580075"/>
                      </a:xfrm>
                    </p:grpSpPr>
                    <p:sp>
                      <p:nvSpPr>
                        <p:cNvPr id="122" name="Forme libre : forme 121">
                          <a:extLst>
                            <a:ext uri="{FF2B5EF4-FFF2-40B4-BE49-F238E27FC236}">
                              <a16:creationId xmlns:a16="http://schemas.microsoft.com/office/drawing/2014/main" id="{BEDA796C-1E78-73B2-AF7A-FD0983E6950A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2543277" y="1651948"/>
                          <a:ext cx="412322" cy="580075"/>
                        </a:xfrm>
                        <a:custGeom>
                          <a:avLst/>
                          <a:gdLst>
                            <a:gd name="connsiteX0" fmla="*/ 134438 w 412322"/>
                            <a:gd name="connsiteY0" fmla="*/ 580075 h 580075"/>
                            <a:gd name="connsiteX1" fmla="*/ 0 w 412322"/>
                            <a:gd name="connsiteY1" fmla="*/ 502538 h 580075"/>
                            <a:gd name="connsiteX2" fmla="*/ 267697 w 412322"/>
                            <a:gd name="connsiteY2" fmla="*/ 38786 h 580075"/>
                            <a:gd name="connsiteX3" fmla="*/ 373537 w 412322"/>
                            <a:gd name="connsiteY3" fmla="*/ 10483 h 580075"/>
                            <a:gd name="connsiteX4" fmla="*/ 401840 w 412322"/>
                            <a:gd name="connsiteY4" fmla="*/ 116324 h 580075"/>
                            <a:gd name="connsiteX5" fmla="*/ 134438 w 412322"/>
                            <a:gd name="connsiteY5" fmla="*/ 580075 h 580075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</a:cxnLst>
                          <a:rect l="l" t="t" r="r" b="b"/>
                          <a:pathLst>
                            <a:path w="412322" h="580075">
                              <a:moveTo>
                                <a:pt x="134438" y="580075"/>
                              </a:moveTo>
                              <a:lnTo>
                                <a:pt x="0" y="502538"/>
                              </a:lnTo>
                              <a:lnTo>
                                <a:pt x="267697" y="38786"/>
                              </a:lnTo>
                              <a:cubicBezTo>
                                <a:pt x="289218" y="1639"/>
                                <a:pt x="336684" y="-11038"/>
                                <a:pt x="373537" y="10483"/>
                              </a:cubicBezTo>
                              <a:cubicBezTo>
                                <a:pt x="410684" y="32005"/>
                                <a:pt x="423361" y="79471"/>
                                <a:pt x="401840" y="116324"/>
                              </a:cubicBezTo>
                              <a:lnTo>
                                <a:pt x="134438" y="580075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44856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123" name="Forme libre : forme 122">
                          <a:extLst>
                            <a:ext uri="{FF2B5EF4-FFF2-40B4-BE49-F238E27FC236}">
                              <a16:creationId xmlns:a16="http://schemas.microsoft.com/office/drawing/2014/main" id="{D234A304-AB68-6FA0-FEAB-6A12E7114D2F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2666807" y="1701348"/>
                          <a:ext cx="271718" cy="495297"/>
                        </a:xfrm>
                        <a:custGeom>
                          <a:avLst/>
                          <a:gdLst>
                            <a:gd name="connsiteX0" fmla="*/ 0 w 271718"/>
                            <a:gd name="connsiteY0" fmla="*/ 487632 h 495297"/>
                            <a:gd name="connsiteX1" fmla="*/ 12972 w 271718"/>
                            <a:gd name="connsiteY1" fmla="*/ 495297 h 495297"/>
                            <a:gd name="connsiteX2" fmla="*/ 261505 w 271718"/>
                            <a:gd name="connsiteY2" fmla="*/ 64860 h 495297"/>
                            <a:gd name="connsiteX3" fmla="*/ 267107 w 271718"/>
                            <a:gd name="connsiteY3" fmla="*/ 0 h 495297"/>
                            <a:gd name="connsiteX4" fmla="*/ 256788 w 271718"/>
                            <a:gd name="connsiteY4" fmla="*/ 43044 h 495297"/>
                            <a:gd name="connsiteX5" fmla="*/ 0 w 271718"/>
                            <a:gd name="connsiteY5" fmla="*/ 487632 h 495297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</a:cxnLst>
                          <a:rect l="l" t="t" r="r" b="b"/>
                          <a:pathLst>
                            <a:path w="271718" h="495297">
                              <a:moveTo>
                                <a:pt x="0" y="487632"/>
                              </a:moveTo>
                              <a:lnTo>
                                <a:pt x="12972" y="495297"/>
                              </a:lnTo>
                              <a:lnTo>
                                <a:pt x="261505" y="64860"/>
                              </a:lnTo>
                              <a:cubicBezTo>
                                <a:pt x="273298" y="44223"/>
                                <a:pt x="274477" y="20637"/>
                                <a:pt x="267107" y="0"/>
                              </a:cubicBezTo>
                              <a:cubicBezTo>
                                <a:pt x="267991" y="14446"/>
                                <a:pt x="264748" y="29482"/>
                                <a:pt x="256788" y="43044"/>
                              </a:cubicBezTo>
                              <a:lnTo>
                                <a:pt x="0" y="487632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87379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</p:grpSp>
                </p:grpSp>
              </p:grpSp>
              <p:grpSp>
                <p:nvGrpSpPr>
                  <p:cNvPr id="92" name="Graphique 2">
                    <a:extLst>
                      <a:ext uri="{FF2B5EF4-FFF2-40B4-BE49-F238E27FC236}">
                        <a16:creationId xmlns:a16="http://schemas.microsoft.com/office/drawing/2014/main" id="{ED3CCD4F-4B0A-A8A1-88CF-6E6C6B2E4774}"/>
                      </a:ext>
                    </a:extLst>
                  </p:cNvPr>
                  <p:cNvGrpSpPr/>
                  <p:nvPr/>
                </p:nvGrpSpPr>
                <p:grpSpPr>
                  <a:xfrm>
                    <a:off x="1307097" y="3544562"/>
                    <a:ext cx="1765971" cy="705798"/>
                    <a:chOff x="1307097" y="3544562"/>
                    <a:chExt cx="1765971" cy="705798"/>
                  </a:xfrm>
                </p:grpSpPr>
                <p:grpSp>
                  <p:nvGrpSpPr>
                    <p:cNvPr id="112" name="Graphique 2">
                      <a:extLst>
                        <a:ext uri="{FF2B5EF4-FFF2-40B4-BE49-F238E27FC236}">
                          <a16:creationId xmlns:a16="http://schemas.microsoft.com/office/drawing/2014/main" id="{6A0621CB-C097-1797-BC12-DCE8BF85D5DA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307097" y="3544562"/>
                      <a:ext cx="737344" cy="705798"/>
                      <a:chOff x="1307097" y="3544562"/>
                      <a:chExt cx="737344" cy="705798"/>
                    </a:xfrm>
                  </p:grpSpPr>
                  <p:sp>
                    <p:nvSpPr>
                      <p:cNvPr id="116" name="Forme libre : forme 115">
                        <a:extLst>
                          <a:ext uri="{FF2B5EF4-FFF2-40B4-BE49-F238E27FC236}">
                            <a16:creationId xmlns:a16="http://schemas.microsoft.com/office/drawing/2014/main" id="{08B216DD-9463-8412-B79E-AD9C241992CD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51910" y="3575813"/>
                        <a:ext cx="692531" cy="674548"/>
                      </a:xfrm>
                      <a:custGeom>
                        <a:avLst/>
                        <a:gdLst>
                          <a:gd name="connsiteX0" fmla="*/ 692532 w 692531"/>
                          <a:gd name="connsiteY0" fmla="*/ 63386 h 674548"/>
                          <a:gd name="connsiteX1" fmla="*/ 438692 w 692531"/>
                          <a:gd name="connsiteY1" fmla="*/ 0 h 674548"/>
                          <a:gd name="connsiteX2" fmla="*/ 0 w 692531"/>
                          <a:gd name="connsiteY2" fmla="*/ 674548 h 674548"/>
                          <a:gd name="connsiteX3" fmla="*/ 65745 w 692531"/>
                          <a:gd name="connsiteY3" fmla="*/ 674548 h 67454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</a:cxnLst>
                        <a:rect l="l" t="t" r="r" b="b"/>
                        <a:pathLst>
                          <a:path w="692531" h="674548">
                            <a:moveTo>
                              <a:pt x="692532" y="63386"/>
                            </a:moveTo>
                            <a:lnTo>
                              <a:pt x="438692" y="0"/>
                            </a:lnTo>
                            <a:lnTo>
                              <a:pt x="0" y="674548"/>
                            </a:lnTo>
                            <a:lnTo>
                              <a:pt x="65745" y="674548"/>
                            </a:ln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117" name="Forme libre : forme 116">
                        <a:extLst>
                          <a:ext uri="{FF2B5EF4-FFF2-40B4-BE49-F238E27FC236}">
                            <a16:creationId xmlns:a16="http://schemas.microsoft.com/office/drawing/2014/main" id="{3A2B6C41-BCDC-8690-8CD7-F20A9E7AEC42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07097" y="3544562"/>
                        <a:ext cx="483504" cy="705798"/>
                      </a:xfrm>
                      <a:custGeom>
                        <a:avLst/>
                        <a:gdLst>
                          <a:gd name="connsiteX0" fmla="*/ 358501 w 483504"/>
                          <a:gd name="connsiteY0" fmla="*/ 0 h 705798"/>
                          <a:gd name="connsiteX1" fmla="*/ 0 w 483504"/>
                          <a:gd name="connsiteY1" fmla="*/ 705799 h 705798"/>
                          <a:gd name="connsiteX2" fmla="*/ 44813 w 483504"/>
                          <a:gd name="connsiteY2" fmla="*/ 705799 h 705798"/>
                          <a:gd name="connsiteX3" fmla="*/ 483505 w 483504"/>
                          <a:gd name="connsiteY3" fmla="*/ 31251 h 70579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</a:cxnLst>
                        <a:rect l="l" t="t" r="r" b="b"/>
                        <a:pathLst>
                          <a:path w="483504" h="705798">
                            <a:moveTo>
                              <a:pt x="358501" y="0"/>
                            </a:moveTo>
                            <a:lnTo>
                              <a:pt x="0" y="705799"/>
                            </a:lnTo>
                            <a:lnTo>
                              <a:pt x="44813" y="705799"/>
                            </a:lnTo>
                            <a:lnTo>
                              <a:pt x="483505" y="31251"/>
                            </a:ln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</p:grpSp>
                <p:grpSp>
                  <p:nvGrpSpPr>
                    <p:cNvPr id="113" name="Graphique 2">
                      <a:extLst>
                        <a:ext uri="{FF2B5EF4-FFF2-40B4-BE49-F238E27FC236}">
                          <a16:creationId xmlns:a16="http://schemas.microsoft.com/office/drawing/2014/main" id="{3057BF96-C5E0-FD81-10A2-56887C12DB2B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2335429" y="3544562"/>
                      <a:ext cx="737639" cy="705798"/>
                      <a:chOff x="2335429" y="3544562"/>
                      <a:chExt cx="737639" cy="705798"/>
                    </a:xfrm>
                  </p:grpSpPr>
                  <p:sp>
                    <p:nvSpPr>
                      <p:cNvPr id="114" name="Forme libre : forme 113">
                        <a:extLst>
                          <a:ext uri="{FF2B5EF4-FFF2-40B4-BE49-F238E27FC236}">
                            <a16:creationId xmlns:a16="http://schemas.microsoft.com/office/drawing/2014/main" id="{FC4DC4F9-66CF-6B65-4CAA-E9560888055B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335429" y="3575813"/>
                        <a:ext cx="692826" cy="674548"/>
                      </a:xfrm>
                      <a:custGeom>
                        <a:avLst/>
                        <a:gdLst>
                          <a:gd name="connsiteX0" fmla="*/ 0 w 692826"/>
                          <a:gd name="connsiteY0" fmla="*/ 63386 h 674548"/>
                          <a:gd name="connsiteX1" fmla="*/ 254135 w 692826"/>
                          <a:gd name="connsiteY1" fmla="*/ 0 h 674548"/>
                          <a:gd name="connsiteX2" fmla="*/ 692827 w 692826"/>
                          <a:gd name="connsiteY2" fmla="*/ 674548 h 674548"/>
                          <a:gd name="connsiteX3" fmla="*/ 627082 w 692826"/>
                          <a:gd name="connsiteY3" fmla="*/ 674548 h 67454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</a:cxnLst>
                        <a:rect l="l" t="t" r="r" b="b"/>
                        <a:pathLst>
                          <a:path w="692826" h="674548">
                            <a:moveTo>
                              <a:pt x="0" y="63386"/>
                            </a:moveTo>
                            <a:lnTo>
                              <a:pt x="254135" y="0"/>
                            </a:lnTo>
                            <a:lnTo>
                              <a:pt x="692827" y="674548"/>
                            </a:lnTo>
                            <a:lnTo>
                              <a:pt x="627082" y="674548"/>
                            </a:ln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115" name="Forme libre : forme 114">
                        <a:extLst>
                          <a:ext uri="{FF2B5EF4-FFF2-40B4-BE49-F238E27FC236}">
                            <a16:creationId xmlns:a16="http://schemas.microsoft.com/office/drawing/2014/main" id="{41758AA2-D424-D362-8C4F-4E6F38968323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589564" y="3544562"/>
                        <a:ext cx="483504" cy="705798"/>
                      </a:xfrm>
                      <a:custGeom>
                        <a:avLst/>
                        <a:gdLst>
                          <a:gd name="connsiteX0" fmla="*/ 125004 w 483504"/>
                          <a:gd name="connsiteY0" fmla="*/ 0 h 705798"/>
                          <a:gd name="connsiteX1" fmla="*/ 483505 w 483504"/>
                          <a:gd name="connsiteY1" fmla="*/ 705799 h 705798"/>
                          <a:gd name="connsiteX2" fmla="*/ 438692 w 483504"/>
                          <a:gd name="connsiteY2" fmla="*/ 705799 h 705798"/>
                          <a:gd name="connsiteX3" fmla="*/ 0 w 483504"/>
                          <a:gd name="connsiteY3" fmla="*/ 31251 h 70579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</a:cxnLst>
                        <a:rect l="l" t="t" r="r" b="b"/>
                        <a:pathLst>
                          <a:path w="483504" h="705798">
                            <a:moveTo>
                              <a:pt x="125004" y="0"/>
                            </a:moveTo>
                            <a:lnTo>
                              <a:pt x="483505" y="705799"/>
                            </a:lnTo>
                            <a:lnTo>
                              <a:pt x="438692" y="705799"/>
                            </a:lnTo>
                            <a:lnTo>
                              <a:pt x="0" y="31251"/>
                            </a:ln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</p:grpSp>
              </p:grpSp>
              <p:sp>
                <p:nvSpPr>
                  <p:cNvPr id="93" name="Forme libre : forme 92">
                    <a:extLst>
                      <a:ext uri="{FF2B5EF4-FFF2-40B4-BE49-F238E27FC236}">
                        <a16:creationId xmlns:a16="http://schemas.microsoft.com/office/drawing/2014/main" id="{07AFDF13-BF35-4166-634A-D83FA0F0BEDB}"/>
                      </a:ext>
                    </a:extLst>
                  </p:cNvPr>
                  <p:cNvSpPr/>
                  <p:nvPr/>
                </p:nvSpPr>
                <p:spPr>
                  <a:xfrm>
                    <a:off x="981026" y="1717268"/>
                    <a:ext cx="2418112" cy="2418112"/>
                  </a:xfrm>
                  <a:custGeom>
                    <a:avLst/>
                    <a:gdLst>
                      <a:gd name="connsiteX0" fmla="*/ 2418113 w 2418112"/>
                      <a:gd name="connsiteY0" fmla="*/ 1209056 h 2418112"/>
                      <a:gd name="connsiteX1" fmla="*/ 1209056 w 2418112"/>
                      <a:gd name="connsiteY1" fmla="*/ 2418113 h 2418112"/>
                      <a:gd name="connsiteX2" fmla="*/ 0 w 2418112"/>
                      <a:gd name="connsiteY2" fmla="*/ 1209056 h 2418112"/>
                      <a:gd name="connsiteX3" fmla="*/ 1209056 w 2418112"/>
                      <a:gd name="connsiteY3" fmla="*/ 0 h 2418112"/>
                      <a:gd name="connsiteX4" fmla="*/ 2418113 w 2418112"/>
                      <a:gd name="connsiteY4" fmla="*/ 1209056 h 241811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418112" h="2418112">
                        <a:moveTo>
                          <a:pt x="2418113" y="1209056"/>
                        </a:moveTo>
                        <a:cubicBezTo>
                          <a:pt x="2418113" y="1876800"/>
                          <a:pt x="1876800" y="2418113"/>
                          <a:pt x="1209056" y="2418113"/>
                        </a:cubicBezTo>
                        <a:cubicBezTo>
                          <a:pt x="541313" y="2418113"/>
                          <a:pt x="0" y="1876800"/>
                          <a:pt x="0" y="1209056"/>
                        </a:cubicBezTo>
                        <a:cubicBezTo>
                          <a:pt x="0" y="541313"/>
                          <a:pt x="541313" y="0"/>
                          <a:pt x="1209056" y="0"/>
                        </a:cubicBezTo>
                        <a:cubicBezTo>
                          <a:pt x="1876800" y="0"/>
                          <a:pt x="2418113" y="541313"/>
                          <a:pt x="2418113" y="1209056"/>
                        </a:cubicBezTo>
                        <a:close/>
                      </a:path>
                    </a:pathLst>
                  </a:custGeom>
                  <a:solidFill>
                    <a:srgbClr val="05535F"/>
                  </a:solidFill>
                  <a:ln w="2946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fr-FR" sz="2100" b="1"/>
                  </a:p>
                </p:txBody>
              </p:sp>
              <p:sp>
                <p:nvSpPr>
                  <p:cNvPr id="94" name="Forme libre : forme 93">
                    <a:extLst>
                      <a:ext uri="{FF2B5EF4-FFF2-40B4-BE49-F238E27FC236}">
                        <a16:creationId xmlns:a16="http://schemas.microsoft.com/office/drawing/2014/main" id="{91276B5C-C007-E0B0-1038-49F50D90E7AA}"/>
                      </a:ext>
                    </a:extLst>
                  </p:cNvPr>
                  <p:cNvSpPr/>
                  <p:nvPr/>
                </p:nvSpPr>
                <p:spPr>
                  <a:xfrm>
                    <a:off x="1018763" y="1755005"/>
                    <a:ext cx="2342638" cy="2342639"/>
                  </a:xfrm>
                  <a:custGeom>
                    <a:avLst/>
                    <a:gdLst>
                      <a:gd name="connsiteX0" fmla="*/ 2342639 w 2342638"/>
                      <a:gd name="connsiteY0" fmla="*/ 1171320 h 2342639"/>
                      <a:gd name="connsiteX1" fmla="*/ 1171319 w 2342638"/>
                      <a:gd name="connsiteY1" fmla="*/ 2342639 h 2342639"/>
                      <a:gd name="connsiteX2" fmla="*/ 0 w 2342638"/>
                      <a:gd name="connsiteY2" fmla="*/ 1171320 h 2342639"/>
                      <a:gd name="connsiteX3" fmla="*/ 1171319 w 2342638"/>
                      <a:gd name="connsiteY3" fmla="*/ 0 h 2342639"/>
                      <a:gd name="connsiteX4" fmla="*/ 2342639 w 2342638"/>
                      <a:gd name="connsiteY4" fmla="*/ 1171320 h 234263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342638" h="2342639">
                        <a:moveTo>
                          <a:pt x="2342639" y="1171320"/>
                        </a:moveTo>
                        <a:cubicBezTo>
                          <a:pt x="2342639" y="1818221"/>
                          <a:pt x="1818221" y="2342639"/>
                          <a:pt x="1171319" y="2342639"/>
                        </a:cubicBezTo>
                        <a:cubicBezTo>
                          <a:pt x="524417" y="2342639"/>
                          <a:pt x="0" y="1818221"/>
                          <a:pt x="0" y="1171320"/>
                        </a:cubicBezTo>
                        <a:cubicBezTo>
                          <a:pt x="0" y="524418"/>
                          <a:pt x="524417" y="0"/>
                          <a:pt x="1171319" y="0"/>
                        </a:cubicBezTo>
                        <a:cubicBezTo>
                          <a:pt x="1818221" y="0"/>
                          <a:pt x="2342639" y="524418"/>
                          <a:pt x="2342639" y="1171320"/>
                        </a:cubicBezTo>
                        <a:close/>
                      </a:path>
                    </a:pathLst>
                  </a:custGeom>
                  <a:solidFill>
                    <a:srgbClr val="098385"/>
                  </a:solidFill>
                  <a:ln w="2946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fr-FR" sz="2100" b="1"/>
                  </a:p>
                </p:txBody>
              </p:sp>
              <p:sp>
                <p:nvSpPr>
                  <p:cNvPr id="95" name="Forme libre : forme 94">
                    <a:extLst>
                      <a:ext uri="{FF2B5EF4-FFF2-40B4-BE49-F238E27FC236}">
                        <a16:creationId xmlns:a16="http://schemas.microsoft.com/office/drawing/2014/main" id="{37236373-12A4-DEA6-2CA9-15E29ECB5889}"/>
                      </a:ext>
                    </a:extLst>
                  </p:cNvPr>
                  <p:cNvSpPr/>
                  <p:nvPr/>
                </p:nvSpPr>
                <p:spPr>
                  <a:xfrm>
                    <a:off x="1140524" y="1876766"/>
                    <a:ext cx="2099117" cy="2099117"/>
                  </a:xfrm>
                  <a:custGeom>
                    <a:avLst/>
                    <a:gdLst>
                      <a:gd name="connsiteX0" fmla="*/ 2099118 w 2099117"/>
                      <a:gd name="connsiteY0" fmla="*/ 1049559 h 2099117"/>
                      <a:gd name="connsiteX1" fmla="*/ 1049559 w 2099117"/>
                      <a:gd name="connsiteY1" fmla="*/ 2099118 h 2099117"/>
                      <a:gd name="connsiteX2" fmla="*/ 0 w 2099117"/>
                      <a:gd name="connsiteY2" fmla="*/ 1049559 h 2099117"/>
                      <a:gd name="connsiteX3" fmla="*/ 1049559 w 2099117"/>
                      <a:gd name="connsiteY3" fmla="*/ 0 h 2099117"/>
                      <a:gd name="connsiteX4" fmla="*/ 2099118 w 2099117"/>
                      <a:gd name="connsiteY4" fmla="*/ 1049559 h 209911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099117" h="2099117">
                        <a:moveTo>
                          <a:pt x="2099118" y="1049559"/>
                        </a:moveTo>
                        <a:cubicBezTo>
                          <a:pt x="2099118" y="1629214"/>
                          <a:pt x="1629214" y="2099118"/>
                          <a:pt x="1049559" y="2099118"/>
                        </a:cubicBezTo>
                        <a:cubicBezTo>
                          <a:pt x="469904" y="2099118"/>
                          <a:pt x="0" y="1629214"/>
                          <a:pt x="0" y="1049559"/>
                        </a:cubicBezTo>
                        <a:cubicBezTo>
                          <a:pt x="0" y="469903"/>
                          <a:pt x="469904" y="0"/>
                          <a:pt x="1049559" y="0"/>
                        </a:cubicBezTo>
                        <a:cubicBezTo>
                          <a:pt x="1629214" y="0"/>
                          <a:pt x="2099118" y="469903"/>
                          <a:pt x="2099118" y="1049559"/>
                        </a:cubicBezTo>
                        <a:close/>
                      </a:path>
                    </a:pathLst>
                  </a:custGeom>
                  <a:solidFill>
                    <a:srgbClr val="0B9392"/>
                  </a:solidFill>
                  <a:ln w="2946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fr-FR" sz="2100" b="1"/>
                  </a:p>
                </p:txBody>
              </p:sp>
              <p:sp>
                <p:nvSpPr>
                  <p:cNvPr id="96" name="Forme libre : forme 95">
                    <a:extLst>
                      <a:ext uri="{FF2B5EF4-FFF2-40B4-BE49-F238E27FC236}">
                        <a16:creationId xmlns:a16="http://schemas.microsoft.com/office/drawing/2014/main" id="{4B860F7C-BDD7-69F3-F6BA-2DF02507C7E9}"/>
                      </a:ext>
                    </a:extLst>
                  </p:cNvPr>
                  <p:cNvSpPr/>
                  <p:nvPr/>
                </p:nvSpPr>
                <p:spPr>
                  <a:xfrm>
                    <a:off x="1173544" y="1909786"/>
                    <a:ext cx="2033077" cy="2033078"/>
                  </a:xfrm>
                  <a:custGeom>
                    <a:avLst/>
                    <a:gdLst>
                      <a:gd name="connsiteX0" fmla="*/ 2033078 w 2033077"/>
                      <a:gd name="connsiteY0" fmla="*/ 1016539 h 2033078"/>
                      <a:gd name="connsiteX1" fmla="*/ 1016539 w 2033077"/>
                      <a:gd name="connsiteY1" fmla="*/ 2033078 h 2033078"/>
                      <a:gd name="connsiteX2" fmla="*/ 0 w 2033077"/>
                      <a:gd name="connsiteY2" fmla="*/ 1016539 h 2033078"/>
                      <a:gd name="connsiteX3" fmla="*/ 1016539 w 2033077"/>
                      <a:gd name="connsiteY3" fmla="*/ 0 h 2033078"/>
                      <a:gd name="connsiteX4" fmla="*/ 2033078 w 2033077"/>
                      <a:gd name="connsiteY4" fmla="*/ 1016539 h 203307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033077" h="2033078">
                        <a:moveTo>
                          <a:pt x="2033078" y="1016539"/>
                        </a:moveTo>
                        <a:cubicBezTo>
                          <a:pt x="2033078" y="1577958"/>
                          <a:pt x="1577958" y="2033078"/>
                          <a:pt x="1016539" y="2033078"/>
                        </a:cubicBezTo>
                        <a:cubicBezTo>
                          <a:pt x="455120" y="2033078"/>
                          <a:pt x="0" y="1577958"/>
                          <a:pt x="0" y="1016539"/>
                        </a:cubicBezTo>
                        <a:cubicBezTo>
                          <a:pt x="0" y="455120"/>
                          <a:pt x="455120" y="0"/>
                          <a:pt x="1016539" y="0"/>
                        </a:cubicBezTo>
                        <a:cubicBezTo>
                          <a:pt x="1577958" y="0"/>
                          <a:pt x="2033078" y="455120"/>
                          <a:pt x="2033078" y="1016539"/>
                        </a:cubicBezTo>
                        <a:close/>
                      </a:path>
                    </a:pathLst>
                  </a:custGeom>
                  <a:solidFill>
                    <a:srgbClr val="FEFAF4"/>
                  </a:solidFill>
                  <a:ln w="2946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fr-FR" sz="2100" b="1"/>
                  </a:p>
                </p:txBody>
              </p:sp>
              <p:sp>
                <p:nvSpPr>
                  <p:cNvPr id="97" name="Forme libre : forme 96">
                    <a:extLst>
                      <a:ext uri="{FF2B5EF4-FFF2-40B4-BE49-F238E27FC236}">
                        <a16:creationId xmlns:a16="http://schemas.microsoft.com/office/drawing/2014/main" id="{89B268A5-7408-41F1-FE7B-451CEDD277BB}"/>
                      </a:ext>
                    </a:extLst>
                  </p:cNvPr>
                  <p:cNvSpPr/>
                  <p:nvPr/>
                </p:nvSpPr>
                <p:spPr>
                  <a:xfrm>
                    <a:off x="1173839" y="2127068"/>
                    <a:ext cx="1788377" cy="1815795"/>
                  </a:xfrm>
                  <a:custGeom>
                    <a:avLst/>
                    <a:gdLst>
                      <a:gd name="connsiteX0" fmla="*/ 1160706 w 1788377"/>
                      <a:gd name="connsiteY0" fmla="*/ 1677525 h 1815795"/>
                      <a:gd name="connsiteX1" fmla="*/ 144167 w 1788377"/>
                      <a:gd name="connsiteY1" fmla="*/ 660986 h 1815795"/>
                      <a:gd name="connsiteX2" fmla="*/ 388867 w 1788377"/>
                      <a:gd name="connsiteY2" fmla="*/ 0 h 1815795"/>
                      <a:gd name="connsiteX3" fmla="*/ 0 w 1788377"/>
                      <a:gd name="connsiteY3" fmla="*/ 799257 h 1815795"/>
                      <a:gd name="connsiteX4" fmla="*/ 1016539 w 1788377"/>
                      <a:gd name="connsiteY4" fmla="*/ 1815796 h 1815795"/>
                      <a:gd name="connsiteX5" fmla="*/ 1788377 w 1788377"/>
                      <a:gd name="connsiteY5" fmla="*/ 1460243 h 1815795"/>
                      <a:gd name="connsiteX6" fmla="*/ 1160706 w 1788377"/>
                      <a:gd name="connsiteY6" fmla="*/ 1677525 h 181579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1788377" h="1815795">
                        <a:moveTo>
                          <a:pt x="1160706" y="1677525"/>
                        </a:moveTo>
                        <a:cubicBezTo>
                          <a:pt x="599369" y="1677525"/>
                          <a:pt x="144167" y="1222323"/>
                          <a:pt x="144167" y="660986"/>
                        </a:cubicBezTo>
                        <a:cubicBezTo>
                          <a:pt x="144167" y="408620"/>
                          <a:pt x="236445" y="177776"/>
                          <a:pt x="388867" y="0"/>
                        </a:cubicBezTo>
                        <a:cubicBezTo>
                          <a:pt x="152127" y="186031"/>
                          <a:pt x="0" y="474955"/>
                          <a:pt x="0" y="799257"/>
                        </a:cubicBezTo>
                        <a:cubicBezTo>
                          <a:pt x="0" y="1360594"/>
                          <a:pt x="455202" y="1815796"/>
                          <a:pt x="1016539" y="1815796"/>
                        </a:cubicBezTo>
                        <a:cubicBezTo>
                          <a:pt x="1325510" y="1815796"/>
                          <a:pt x="1602051" y="1677820"/>
                          <a:pt x="1788377" y="1460243"/>
                        </a:cubicBezTo>
                        <a:cubicBezTo>
                          <a:pt x="1615318" y="1596155"/>
                          <a:pt x="1397446" y="1677525"/>
                          <a:pt x="1160706" y="1677525"/>
                        </a:cubicBezTo>
                        <a:close/>
                      </a:path>
                    </a:pathLst>
                  </a:custGeom>
                  <a:solidFill>
                    <a:srgbClr val="EAE2D8"/>
                  </a:solidFill>
                  <a:ln w="2946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fr-FR" sz="2100" b="1"/>
                  </a:p>
                </p:txBody>
              </p:sp>
              <p:grpSp>
                <p:nvGrpSpPr>
                  <p:cNvPr id="98" name="Graphique 2">
                    <a:extLst>
                      <a:ext uri="{FF2B5EF4-FFF2-40B4-BE49-F238E27FC236}">
                        <a16:creationId xmlns:a16="http://schemas.microsoft.com/office/drawing/2014/main" id="{3737E14A-1AD0-A9DC-DB52-4879CAC9A21E}"/>
                      </a:ext>
                    </a:extLst>
                  </p:cNvPr>
                  <p:cNvGrpSpPr/>
                  <p:nvPr/>
                </p:nvGrpSpPr>
                <p:grpSpPr>
                  <a:xfrm>
                    <a:off x="1233687" y="1970224"/>
                    <a:ext cx="1912791" cy="1912496"/>
                    <a:chOff x="1233687" y="1970224"/>
                    <a:chExt cx="1912791" cy="1912496"/>
                  </a:xfrm>
                  <a:solidFill>
                    <a:srgbClr val="07636C"/>
                  </a:solidFill>
                </p:grpSpPr>
                <p:sp>
                  <p:nvSpPr>
                    <p:cNvPr id="108" name="Forme libre : forme 107">
                      <a:extLst>
                        <a:ext uri="{FF2B5EF4-FFF2-40B4-BE49-F238E27FC236}">
                          <a16:creationId xmlns:a16="http://schemas.microsoft.com/office/drawing/2014/main" id="{8A84BE8A-7D07-9732-76DB-CC4623E6D8A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129940" y="1970224"/>
                      <a:ext cx="120286" cy="120286"/>
                    </a:xfrm>
                    <a:custGeom>
                      <a:avLst/>
                      <a:gdLst>
                        <a:gd name="connsiteX0" fmla="*/ 60143 w 120286"/>
                        <a:gd name="connsiteY0" fmla="*/ 120286 h 120286"/>
                        <a:gd name="connsiteX1" fmla="*/ 0 w 120286"/>
                        <a:gd name="connsiteY1" fmla="*/ 60143 h 120286"/>
                        <a:gd name="connsiteX2" fmla="*/ 60143 w 120286"/>
                        <a:gd name="connsiteY2" fmla="*/ 0 h 120286"/>
                        <a:gd name="connsiteX3" fmla="*/ 120286 w 120286"/>
                        <a:gd name="connsiteY3" fmla="*/ 60143 h 120286"/>
                        <a:gd name="connsiteX4" fmla="*/ 60143 w 120286"/>
                        <a:gd name="connsiteY4" fmla="*/ 120286 h 120286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120286" h="120286">
                          <a:moveTo>
                            <a:pt x="60143" y="120286"/>
                          </a:moveTo>
                          <a:cubicBezTo>
                            <a:pt x="27123" y="120286"/>
                            <a:pt x="0" y="93163"/>
                            <a:pt x="0" y="60143"/>
                          </a:cubicBezTo>
                          <a:cubicBezTo>
                            <a:pt x="0" y="27123"/>
                            <a:pt x="27123" y="0"/>
                            <a:pt x="60143" y="0"/>
                          </a:cubicBezTo>
                          <a:cubicBezTo>
                            <a:pt x="93163" y="0"/>
                            <a:pt x="120286" y="27123"/>
                            <a:pt x="120286" y="60143"/>
                          </a:cubicBezTo>
                          <a:cubicBezTo>
                            <a:pt x="120286" y="93163"/>
                            <a:pt x="93163" y="120286"/>
                            <a:pt x="60143" y="120286"/>
                          </a:cubicBezTo>
                          <a:close/>
                        </a:path>
                      </a:pathLst>
                    </a:custGeom>
                    <a:solidFill>
                      <a:srgbClr val="07636C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09" name="Forme libre : forme 108">
                      <a:extLst>
                        <a:ext uri="{FF2B5EF4-FFF2-40B4-BE49-F238E27FC236}">
                          <a16:creationId xmlns:a16="http://schemas.microsoft.com/office/drawing/2014/main" id="{9B9C4024-F4BB-E6FC-78FF-045597738BD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233687" y="2866182"/>
                      <a:ext cx="120286" cy="120286"/>
                    </a:xfrm>
                    <a:custGeom>
                      <a:avLst/>
                      <a:gdLst>
                        <a:gd name="connsiteX0" fmla="*/ 60143 w 120286"/>
                        <a:gd name="connsiteY0" fmla="*/ 120286 h 120286"/>
                        <a:gd name="connsiteX1" fmla="*/ 0 w 120286"/>
                        <a:gd name="connsiteY1" fmla="*/ 60143 h 120286"/>
                        <a:gd name="connsiteX2" fmla="*/ 60143 w 120286"/>
                        <a:gd name="connsiteY2" fmla="*/ 0 h 120286"/>
                        <a:gd name="connsiteX3" fmla="*/ 120286 w 120286"/>
                        <a:gd name="connsiteY3" fmla="*/ 60143 h 120286"/>
                        <a:gd name="connsiteX4" fmla="*/ 60143 w 120286"/>
                        <a:gd name="connsiteY4" fmla="*/ 120286 h 120286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120286" h="120286">
                          <a:moveTo>
                            <a:pt x="60143" y="120286"/>
                          </a:moveTo>
                          <a:cubicBezTo>
                            <a:pt x="27123" y="120286"/>
                            <a:pt x="0" y="93163"/>
                            <a:pt x="0" y="60143"/>
                          </a:cubicBezTo>
                          <a:cubicBezTo>
                            <a:pt x="0" y="27123"/>
                            <a:pt x="27123" y="0"/>
                            <a:pt x="60143" y="0"/>
                          </a:cubicBezTo>
                          <a:cubicBezTo>
                            <a:pt x="93163" y="0"/>
                            <a:pt x="120286" y="27123"/>
                            <a:pt x="120286" y="60143"/>
                          </a:cubicBezTo>
                          <a:cubicBezTo>
                            <a:pt x="120286" y="93163"/>
                            <a:pt x="93458" y="120286"/>
                            <a:pt x="60143" y="120286"/>
                          </a:cubicBezTo>
                          <a:close/>
                        </a:path>
                      </a:pathLst>
                    </a:custGeom>
                    <a:solidFill>
                      <a:srgbClr val="07636C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10" name="Forme libre : forme 109">
                      <a:extLst>
                        <a:ext uri="{FF2B5EF4-FFF2-40B4-BE49-F238E27FC236}">
                          <a16:creationId xmlns:a16="http://schemas.microsoft.com/office/drawing/2014/main" id="{8FE07BD2-2400-8EB1-AA13-EF98D34DB13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129940" y="3762434"/>
                      <a:ext cx="120286" cy="120286"/>
                    </a:xfrm>
                    <a:custGeom>
                      <a:avLst/>
                      <a:gdLst>
                        <a:gd name="connsiteX0" fmla="*/ 60143 w 120286"/>
                        <a:gd name="connsiteY0" fmla="*/ 120287 h 120286"/>
                        <a:gd name="connsiteX1" fmla="*/ 0 w 120286"/>
                        <a:gd name="connsiteY1" fmla="*/ 60143 h 120286"/>
                        <a:gd name="connsiteX2" fmla="*/ 60143 w 120286"/>
                        <a:gd name="connsiteY2" fmla="*/ 0 h 120286"/>
                        <a:gd name="connsiteX3" fmla="*/ 120286 w 120286"/>
                        <a:gd name="connsiteY3" fmla="*/ 60143 h 120286"/>
                        <a:gd name="connsiteX4" fmla="*/ 60143 w 120286"/>
                        <a:gd name="connsiteY4" fmla="*/ 120287 h 120286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120286" h="120286">
                          <a:moveTo>
                            <a:pt x="60143" y="120287"/>
                          </a:moveTo>
                          <a:cubicBezTo>
                            <a:pt x="27123" y="120287"/>
                            <a:pt x="0" y="93163"/>
                            <a:pt x="0" y="60143"/>
                          </a:cubicBezTo>
                          <a:cubicBezTo>
                            <a:pt x="0" y="27123"/>
                            <a:pt x="27123" y="0"/>
                            <a:pt x="60143" y="0"/>
                          </a:cubicBezTo>
                          <a:cubicBezTo>
                            <a:pt x="93163" y="0"/>
                            <a:pt x="120286" y="27123"/>
                            <a:pt x="120286" y="60143"/>
                          </a:cubicBezTo>
                          <a:cubicBezTo>
                            <a:pt x="120286" y="93458"/>
                            <a:pt x="93163" y="120287"/>
                            <a:pt x="60143" y="120287"/>
                          </a:cubicBezTo>
                          <a:close/>
                        </a:path>
                      </a:pathLst>
                    </a:custGeom>
                    <a:solidFill>
                      <a:srgbClr val="07636C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11" name="Forme libre : forme 110">
                      <a:extLst>
                        <a:ext uri="{FF2B5EF4-FFF2-40B4-BE49-F238E27FC236}">
                          <a16:creationId xmlns:a16="http://schemas.microsoft.com/office/drawing/2014/main" id="{F9DFF9FF-398E-DA65-FD51-59CDF6E340A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3026192" y="2866182"/>
                      <a:ext cx="120286" cy="120286"/>
                    </a:xfrm>
                    <a:custGeom>
                      <a:avLst/>
                      <a:gdLst>
                        <a:gd name="connsiteX0" fmla="*/ 60143 w 120286"/>
                        <a:gd name="connsiteY0" fmla="*/ 120286 h 120286"/>
                        <a:gd name="connsiteX1" fmla="*/ 0 w 120286"/>
                        <a:gd name="connsiteY1" fmla="*/ 60143 h 120286"/>
                        <a:gd name="connsiteX2" fmla="*/ 60143 w 120286"/>
                        <a:gd name="connsiteY2" fmla="*/ 0 h 120286"/>
                        <a:gd name="connsiteX3" fmla="*/ 120286 w 120286"/>
                        <a:gd name="connsiteY3" fmla="*/ 60143 h 120286"/>
                        <a:gd name="connsiteX4" fmla="*/ 60143 w 120286"/>
                        <a:gd name="connsiteY4" fmla="*/ 120286 h 120286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120286" h="120286">
                          <a:moveTo>
                            <a:pt x="60143" y="120286"/>
                          </a:moveTo>
                          <a:cubicBezTo>
                            <a:pt x="27123" y="120286"/>
                            <a:pt x="0" y="93163"/>
                            <a:pt x="0" y="60143"/>
                          </a:cubicBezTo>
                          <a:cubicBezTo>
                            <a:pt x="0" y="27123"/>
                            <a:pt x="27123" y="0"/>
                            <a:pt x="60143" y="0"/>
                          </a:cubicBezTo>
                          <a:cubicBezTo>
                            <a:pt x="93163" y="0"/>
                            <a:pt x="120286" y="27123"/>
                            <a:pt x="120286" y="60143"/>
                          </a:cubicBezTo>
                          <a:cubicBezTo>
                            <a:pt x="120286" y="93163"/>
                            <a:pt x="93163" y="120286"/>
                            <a:pt x="60143" y="120286"/>
                          </a:cubicBezTo>
                          <a:close/>
                        </a:path>
                      </a:pathLst>
                    </a:custGeom>
                    <a:solidFill>
                      <a:srgbClr val="07636C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</p:grpSp>
              <p:grpSp>
                <p:nvGrpSpPr>
                  <p:cNvPr id="99" name="Graphique 2">
                    <a:extLst>
                      <a:ext uri="{FF2B5EF4-FFF2-40B4-BE49-F238E27FC236}">
                        <a16:creationId xmlns:a16="http://schemas.microsoft.com/office/drawing/2014/main" id="{902CEEAB-1E8D-B034-CC9F-59C34215FEFA}"/>
                      </a:ext>
                    </a:extLst>
                  </p:cNvPr>
                  <p:cNvGrpSpPr/>
                  <p:nvPr/>
                </p:nvGrpSpPr>
                <p:grpSpPr>
                  <a:xfrm>
                    <a:off x="1371663" y="2108200"/>
                    <a:ext cx="1636545" cy="1636545"/>
                    <a:chOff x="1371663" y="2108200"/>
                    <a:chExt cx="1636545" cy="1636545"/>
                  </a:xfrm>
                  <a:solidFill>
                    <a:srgbClr val="0B9392"/>
                  </a:solidFill>
                </p:grpSpPr>
                <p:sp>
                  <p:nvSpPr>
                    <p:cNvPr id="100" name="Forme libre : forme 99">
                      <a:extLst>
                        <a:ext uri="{FF2B5EF4-FFF2-40B4-BE49-F238E27FC236}">
                          <a16:creationId xmlns:a16="http://schemas.microsoft.com/office/drawing/2014/main" id="{6A993289-2CA0-C676-4B66-828A5434490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699797" y="2108200"/>
                      <a:ext cx="84318" cy="84318"/>
                    </a:xfrm>
                    <a:custGeom>
                      <a:avLst/>
                      <a:gdLst>
                        <a:gd name="connsiteX0" fmla="*/ 84318 w 84318"/>
                        <a:gd name="connsiteY0" fmla="*/ 42159 h 84318"/>
                        <a:gd name="connsiteX1" fmla="*/ 42159 w 84318"/>
                        <a:gd name="connsiteY1" fmla="*/ 84318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8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8" y="42159"/>
                          </a:moveTo>
                          <a:cubicBezTo>
                            <a:pt x="84318" y="65443"/>
                            <a:pt x="65443" y="84318"/>
                            <a:pt x="42159" y="84318"/>
                          </a:cubicBezTo>
                          <a:cubicBezTo>
                            <a:pt x="18875" y="84318"/>
                            <a:pt x="0" y="65443"/>
                            <a:pt x="0" y="42159"/>
                          </a:cubicBezTo>
                          <a:cubicBezTo>
                            <a:pt x="0" y="18875"/>
                            <a:pt x="18875" y="0"/>
                            <a:pt x="42159" y="0"/>
                          </a:cubicBezTo>
                          <a:cubicBezTo>
                            <a:pt x="65443" y="0"/>
                            <a:pt x="84318" y="18875"/>
                            <a:pt x="84318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01" name="Forme libre : forme 100">
                      <a:extLst>
                        <a:ext uri="{FF2B5EF4-FFF2-40B4-BE49-F238E27FC236}">
                          <a16:creationId xmlns:a16="http://schemas.microsoft.com/office/drawing/2014/main" id="{8E904F81-8354-50EE-81BC-46A75451D5F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371663" y="2436334"/>
                      <a:ext cx="84318" cy="84318"/>
                    </a:xfrm>
                    <a:custGeom>
                      <a:avLst/>
                      <a:gdLst>
                        <a:gd name="connsiteX0" fmla="*/ 84319 w 84318"/>
                        <a:gd name="connsiteY0" fmla="*/ 42159 h 84318"/>
                        <a:gd name="connsiteX1" fmla="*/ 42159 w 84318"/>
                        <a:gd name="connsiteY1" fmla="*/ 84318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9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9" y="42159"/>
                          </a:moveTo>
                          <a:cubicBezTo>
                            <a:pt x="84319" y="65443"/>
                            <a:pt x="65443" y="84318"/>
                            <a:pt x="42159" y="84318"/>
                          </a:cubicBezTo>
                          <a:cubicBezTo>
                            <a:pt x="18875" y="84318"/>
                            <a:pt x="0" y="65443"/>
                            <a:pt x="0" y="42159"/>
                          </a:cubicBezTo>
                          <a:cubicBezTo>
                            <a:pt x="0" y="18875"/>
                            <a:pt x="18875" y="0"/>
                            <a:pt x="42159" y="0"/>
                          </a:cubicBezTo>
                          <a:cubicBezTo>
                            <a:pt x="65443" y="0"/>
                            <a:pt x="84319" y="18875"/>
                            <a:pt x="84319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02" name="Forme libre : forme 101">
                      <a:extLst>
                        <a:ext uri="{FF2B5EF4-FFF2-40B4-BE49-F238E27FC236}">
                          <a16:creationId xmlns:a16="http://schemas.microsoft.com/office/drawing/2014/main" id="{EE6C1AF0-1EB9-8C2E-A336-9B116CE5484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371663" y="3332292"/>
                      <a:ext cx="84318" cy="84318"/>
                    </a:xfrm>
                    <a:custGeom>
                      <a:avLst/>
                      <a:gdLst>
                        <a:gd name="connsiteX0" fmla="*/ 84319 w 84318"/>
                        <a:gd name="connsiteY0" fmla="*/ 42159 h 84318"/>
                        <a:gd name="connsiteX1" fmla="*/ 42159 w 84318"/>
                        <a:gd name="connsiteY1" fmla="*/ 84319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9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9" y="42159"/>
                          </a:moveTo>
                          <a:cubicBezTo>
                            <a:pt x="84319" y="65443"/>
                            <a:pt x="65443" y="84319"/>
                            <a:pt x="42159" y="84319"/>
                          </a:cubicBezTo>
                          <a:cubicBezTo>
                            <a:pt x="18875" y="84319"/>
                            <a:pt x="0" y="65443"/>
                            <a:pt x="0" y="42159"/>
                          </a:cubicBezTo>
                          <a:cubicBezTo>
                            <a:pt x="0" y="18876"/>
                            <a:pt x="18875" y="0"/>
                            <a:pt x="42159" y="0"/>
                          </a:cubicBezTo>
                          <a:cubicBezTo>
                            <a:pt x="65443" y="0"/>
                            <a:pt x="84319" y="18876"/>
                            <a:pt x="84319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03" name="Forme libre : forme 102">
                      <a:extLst>
                        <a:ext uri="{FF2B5EF4-FFF2-40B4-BE49-F238E27FC236}">
                          <a16:creationId xmlns:a16="http://schemas.microsoft.com/office/drawing/2014/main" id="{D2A95F56-B0E5-D1F9-46C5-F3B8AC0F558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699797" y="3660426"/>
                      <a:ext cx="84318" cy="84318"/>
                    </a:xfrm>
                    <a:custGeom>
                      <a:avLst/>
                      <a:gdLst>
                        <a:gd name="connsiteX0" fmla="*/ 84318 w 84318"/>
                        <a:gd name="connsiteY0" fmla="*/ 42159 h 84318"/>
                        <a:gd name="connsiteX1" fmla="*/ 42159 w 84318"/>
                        <a:gd name="connsiteY1" fmla="*/ 84319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8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8" y="42159"/>
                          </a:moveTo>
                          <a:cubicBezTo>
                            <a:pt x="84318" y="65443"/>
                            <a:pt x="65443" y="84319"/>
                            <a:pt x="42159" y="84319"/>
                          </a:cubicBezTo>
                          <a:cubicBezTo>
                            <a:pt x="18875" y="84319"/>
                            <a:pt x="0" y="65443"/>
                            <a:pt x="0" y="42159"/>
                          </a:cubicBezTo>
                          <a:cubicBezTo>
                            <a:pt x="0" y="18875"/>
                            <a:pt x="18875" y="0"/>
                            <a:pt x="42159" y="0"/>
                          </a:cubicBezTo>
                          <a:cubicBezTo>
                            <a:pt x="65443" y="0"/>
                            <a:pt x="84318" y="18875"/>
                            <a:pt x="84318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04" name="Forme libre : forme 103">
                      <a:extLst>
                        <a:ext uri="{FF2B5EF4-FFF2-40B4-BE49-F238E27FC236}">
                          <a16:creationId xmlns:a16="http://schemas.microsoft.com/office/drawing/2014/main" id="{C6F844C9-A940-30F2-9B77-5C5BB440C4B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596050" y="3660426"/>
                      <a:ext cx="84318" cy="84318"/>
                    </a:xfrm>
                    <a:custGeom>
                      <a:avLst/>
                      <a:gdLst>
                        <a:gd name="connsiteX0" fmla="*/ 84319 w 84318"/>
                        <a:gd name="connsiteY0" fmla="*/ 42159 h 84318"/>
                        <a:gd name="connsiteX1" fmla="*/ 42159 w 84318"/>
                        <a:gd name="connsiteY1" fmla="*/ 84319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9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9" y="42159"/>
                          </a:moveTo>
                          <a:cubicBezTo>
                            <a:pt x="84319" y="65443"/>
                            <a:pt x="65443" y="84319"/>
                            <a:pt x="42159" y="84319"/>
                          </a:cubicBezTo>
                          <a:cubicBezTo>
                            <a:pt x="18875" y="84319"/>
                            <a:pt x="0" y="65443"/>
                            <a:pt x="0" y="42159"/>
                          </a:cubicBezTo>
                          <a:cubicBezTo>
                            <a:pt x="0" y="18875"/>
                            <a:pt x="18875" y="0"/>
                            <a:pt x="42159" y="0"/>
                          </a:cubicBezTo>
                          <a:cubicBezTo>
                            <a:pt x="65443" y="0"/>
                            <a:pt x="84319" y="18875"/>
                            <a:pt x="84319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05" name="Forme libre : forme 104">
                      <a:extLst>
                        <a:ext uri="{FF2B5EF4-FFF2-40B4-BE49-F238E27FC236}">
                          <a16:creationId xmlns:a16="http://schemas.microsoft.com/office/drawing/2014/main" id="{28A79C0C-B99F-DFE5-3748-F4E57261A28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923890" y="3332292"/>
                      <a:ext cx="84318" cy="84318"/>
                    </a:xfrm>
                    <a:custGeom>
                      <a:avLst/>
                      <a:gdLst>
                        <a:gd name="connsiteX0" fmla="*/ 84319 w 84318"/>
                        <a:gd name="connsiteY0" fmla="*/ 42159 h 84318"/>
                        <a:gd name="connsiteX1" fmla="*/ 42159 w 84318"/>
                        <a:gd name="connsiteY1" fmla="*/ 84319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9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9" y="42159"/>
                          </a:moveTo>
                          <a:cubicBezTo>
                            <a:pt x="84319" y="65443"/>
                            <a:pt x="65443" y="84319"/>
                            <a:pt x="42159" y="84319"/>
                          </a:cubicBezTo>
                          <a:cubicBezTo>
                            <a:pt x="18876" y="84319"/>
                            <a:pt x="0" y="65443"/>
                            <a:pt x="0" y="42159"/>
                          </a:cubicBezTo>
                          <a:cubicBezTo>
                            <a:pt x="0" y="18876"/>
                            <a:pt x="18876" y="0"/>
                            <a:pt x="42159" y="0"/>
                          </a:cubicBezTo>
                          <a:cubicBezTo>
                            <a:pt x="65443" y="0"/>
                            <a:pt x="84319" y="18876"/>
                            <a:pt x="84319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06" name="Forme libre : forme 105">
                      <a:extLst>
                        <a:ext uri="{FF2B5EF4-FFF2-40B4-BE49-F238E27FC236}">
                          <a16:creationId xmlns:a16="http://schemas.microsoft.com/office/drawing/2014/main" id="{572ECDB9-C14E-D071-8948-8B5388E6103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923890" y="2436334"/>
                      <a:ext cx="84318" cy="84318"/>
                    </a:xfrm>
                    <a:custGeom>
                      <a:avLst/>
                      <a:gdLst>
                        <a:gd name="connsiteX0" fmla="*/ 84319 w 84318"/>
                        <a:gd name="connsiteY0" fmla="*/ 42159 h 84318"/>
                        <a:gd name="connsiteX1" fmla="*/ 42159 w 84318"/>
                        <a:gd name="connsiteY1" fmla="*/ 84318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9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9" y="42159"/>
                          </a:moveTo>
                          <a:cubicBezTo>
                            <a:pt x="84319" y="65443"/>
                            <a:pt x="65443" y="84318"/>
                            <a:pt x="42159" y="84318"/>
                          </a:cubicBezTo>
                          <a:cubicBezTo>
                            <a:pt x="18876" y="84318"/>
                            <a:pt x="0" y="65443"/>
                            <a:pt x="0" y="42159"/>
                          </a:cubicBezTo>
                          <a:cubicBezTo>
                            <a:pt x="0" y="18875"/>
                            <a:pt x="18876" y="0"/>
                            <a:pt x="42159" y="0"/>
                          </a:cubicBezTo>
                          <a:cubicBezTo>
                            <a:pt x="65443" y="0"/>
                            <a:pt x="84319" y="18875"/>
                            <a:pt x="84319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07" name="Forme libre : forme 106">
                      <a:extLst>
                        <a:ext uri="{FF2B5EF4-FFF2-40B4-BE49-F238E27FC236}">
                          <a16:creationId xmlns:a16="http://schemas.microsoft.com/office/drawing/2014/main" id="{33797AB1-862B-ABEF-CBD2-24B4708C607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596050" y="2108200"/>
                      <a:ext cx="84318" cy="84318"/>
                    </a:xfrm>
                    <a:custGeom>
                      <a:avLst/>
                      <a:gdLst>
                        <a:gd name="connsiteX0" fmla="*/ 84319 w 84318"/>
                        <a:gd name="connsiteY0" fmla="*/ 42159 h 84318"/>
                        <a:gd name="connsiteX1" fmla="*/ 42159 w 84318"/>
                        <a:gd name="connsiteY1" fmla="*/ 84318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9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9" y="42159"/>
                          </a:moveTo>
                          <a:cubicBezTo>
                            <a:pt x="84319" y="65443"/>
                            <a:pt x="65443" y="84318"/>
                            <a:pt x="42159" y="84318"/>
                          </a:cubicBezTo>
                          <a:cubicBezTo>
                            <a:pt x="18875" y="84318"/>
                            <a:pt x="0" y="65443"/>
                            <a:pt x="0" y="42159"/>
                          </a:cubicBezTo>
                          <a:cubicBezTo>
                            <a:pt x="0" y="18875"/>
                            <a:pt x="18875" y="0"/>
                            <a:pt x="42159" y="0"/>
                          </a:cubicBezTo>
                          <a:cubicBezTo>
                            <a:pt x="65443" y="0"/>
                            <a:pt x="84319" y="18875"/>
                            <a:pt x="84319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</p:grpSp>
            </p:grpSp>
            <p:sp>
              <p:nvSpPr>
                <p:cNvPr id="89" name="ZoneTexte 88">
                  <a:extLst>
                    <a:ext uri="{FF2B5EF4-FFF2-40B4-BE49-F238E27FC236}">
                      <a16:creationId xmlns:a16="http://schemas.microsoft.com/office/drawing/2014/main" id="{885F99A2-BCF8-2B4A-4E64-39CE102656CC}"/>
                    </a:ext>
                  </a:extLst>
                </p:cNvPr>
                <p:cNvSpPr txBox="1"/>
                <p:nvPr/>
              </p:nvSpPr>
              <p:spPr>
                <a:xfrm>
                  <a:off x="1451064" y="2504090"/>
                  <a:ext cx="985356" cy="55399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 rtl="1"/>
                  <a:r>
                    <a:rPr lang="ar-MA" sz="2100" b="1" dirty="0">
                      <a:solidFill>
                        <a:srgbClr val="005664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دقيقة</a:t>
                  </a:r>
                  <a:endParaRPr lang="fr-MA" sz="2100" b="1" dirty="0">
                    <a:solidFill>
                      <a:srgbClr val="005664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90" name="ZoneTexte 89">
                  <a:extLst>
                    <a:ext uri="{FF2B5EF4-FFF2-40B4-BE49-F238E27FC236}">
                      <a16:creationId xmlns:a16="http://schemas.microsoft.com/office/drawing/2014/main" id="{3D4204D4-6951-121B-BED5-EB1AEF877A81}"/>
                    </a:ext>
                  </a:extLst>
                </p:cNvPr>
                <p:cNvSpPr txBox="1"/>
                <p:nvPr/>
              </p:nvSpPr>
              <p:spPr>
                <a:xfrm>
                  <a:off x="2366719" y="2535645"/>
                  <a:ext cx="639480" cy="49244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 rtl="1"/>
                  <a:r>
                    <a:rPr lang="ar-MA" b="1" dirty="0">
                      <a:solidFill>
                        <a:srgbClr val="005664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10</a:t>
                  </a:r>
                  <a:endParaRPr lang="fr-MA" b="1" dirty="0">
                    <a:solidFill>
                      <a:srgbClr val="005664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</p:grpSp>
          <p:sp>
            <p:nvSpPr>
              <p:cNvPr id="86" name="Oval 86">
                <a:extLst>
                  <a:ext uri="{FF2B5EF4-FFF2-40B4-BE49-F238E27FC236}">
                    <a16:creationId xmlns:a16="http://schemas.microsoft.com/office/drawing/2014/main" id="{9DDE04B8-67CB-75C7-F54E-328443A4A78C}"/>
                  </a:ext>
                </a:extLst>
              </p:cNvPr>
              <p:cNvSpPr/>
              <p:nvPr/>
            </p:nvSpPr>
            <p:spPr>
              <a:xfrm flipH="1">
                <a:off x="8922486" y="6313950"/>
                <a:ext cx="5264056" cy="592747"/>
              </a:xfrm>
              <a:prstGeom prst="roundRect">
                <a:avLst>
                  <a:gd name="adj" fmla="val 50000"/>
                </a:avLst>
              </a:prstGeom>
              <a:solidFill>
                <a:srgbClr val="005664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00">
                  <a:defRPr/>
                </a:pPr>
                <a:r>
                  <a:rPr lang="ar-MA" sz="24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عمل فردي على الكراسة</a:t>
                </a:r>
              </a:p>
            </p:txBody>
          </p:sp>
          <p:sp>
            <p:nvSpPr>
              <p:cNvPr id="87" name="ZoneTexte 86">
                <a:extLst>
                  <a:ext uri="{FF2B5EF4-FFF2-40B4-BE49-F238E27FC236}">
                    <a16:creationId xmlns:a16="http://schemas.microsoft.com/office/drawing/2014/main" id="{B0CE3C35-7A15-A03F-94DF-9B3CE6361A37}"/>
                  </a:ext>
                </a:extLst>
              </p:cNvPr>
              <p:cNvSpPr txBox="1"/>
              <p:nvPr/>
            </p:nvSpPr>
            <p:spPr>
              <a:xfrm>
                <a:off x="5550211" y="6912850"/>
                <a:ext cx="8259165" cy="553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57175" indent="-257175" algn="r" rtl="1">
                  <a:buClr>
                    <a:srgbClr val="106585"/>
                  </a:buClr>
                  <a:buFont typeface="Arial" panose="020B0604020202020204" pitchFamily="34" charset="0"/>
                  <a:buChar char="•"/>
                </a:pPr>
                <a:r>
                  <a:rPr lang="ar-MA" sz="2100" b="1" dirty="0"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الإنجاز/التصحيح</a:t>
                </a:r>
              </a:p>
            </p:txBody>
          </p:sp>
        </p:grpSp>
        <p:grpSp>
          <p:nvGrpSpPr>
            <p:cNvPr id="9" name="Groupe 8">
              <a:extLst>
                <a:ext uri="{FF2B5EF4-FFF2-40B4-BE49-F238E27FC236}">
                  <a16:creationId xmlns:a16="http://schemas.microsoft.com/office/drawing/2014/main" id="{8D05D130-560E-951B-E4D2-79DAC19F926B}"/>
                </a:ext>
              </a:extLst>
            </p:cNvPr>
            <p:cNvGrpSpPr/>
            <p:nvPr/>
          </p:nvGrpSpPr>
          <p:grpSpPr>
            <a:xfrm>
              <a:off x="3397294" y="8115300"/>
              <a:ext cx="11493414" cy="1272304"/>
              <a:chOff x="1111293" y="1942898"/>
              <a:chExt cx="11493414" cy="1272304"/>
            </a:xfrm>
          </p:grpSpPr>
          <p:sp>
            <p:nvSpPr>
              <p:cNvPr id="10" name="Rectangle : coins arrondis 18 - 2">
                <a:extLst>
                  <a:ext uri="{FF2B5EF4-FFF2-40B4-BE49-F238E27FC236}">
                    <a16:creationId xmlns:a16="http://schemas.microsoft.com/office/drawing/2014/main" id="{FB7E18FC-BD0E-102C-A828-0AE16CBB1D0D}"/>
                  </a:ext>
                </a:extLst>
              </p:cNvPr>
              <p:cNvSpPr/>
              <p:nvPr/>
            </p:nvSpPr>
            <p:spPr>
              <a:xfrm flipH="1">
                <a:off x="3264211" y="2207202"/>
                <a:ext cx="9043826" cy="1008000"/>
              </a:xfrm>
              <a:prstGeom prst="roundRect">
                <a:avLst>
                  <a:gd name="adj" fmla="val 14957"/>
                </a:avLst>
              </a:prstGeom>
              <a:solidFill>
                <a:srgbClr val="D6E9EA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342900">
                  <a:defRPr/>
                </a:pPr>
                <a:endParaRPr lang="fr-FR" sz="1050" dirty="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sp>
            <p:nvSpPr>
              <p:cNvPr id="29" name="Oval 86">
                <a:extLst>
                  <a:ext uri="{FF2B5EF4-FFF2-40B4-BE49-F238E27FC236}">
                    <a16:creationId xmlns:a16="http://schemas.microsoft.com/office/drawing/2014/main" id="{DCF32948-E234-90E9-5763-7DDCBD7D061A}"/>
                  </a:ext>
                </a:extLst>
              </p:cNvPr>
              <p:cNvSpPr/>
              <p:nvPr/>
            </p:nvSpPr>
            <p:spPr>
              <a:xfrm flipH="1">
                <a:off x="11994131" y="1942898"/>
                <a:ext cx="610576" cy="592747"/>
              </a:xfrm>
              <a:prstGeom prst="ellipse">
                <a:avLst/>
              </a:prstGeom>
              <a:solidFill>
                <a:srgbClr val="005664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00">
                  <a:defRPr/>
                </a:pPr>
                <a:r>
                  <a:rPr lang="ar-MA" sz="24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5</a:t>
                </a:r>
                <a:endParaRPr lang="en-US" sz="2400" b="1" dirty="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sp>
            <p:nvSpPr>
              <p:cNvPr id="30" name="Rectangle : coins arrondis 18 - 2">
                <a:extLst>
                  <a:ext uri="{FF2B5EF4-FFF2-40B4-BE49-F238E27FC236}">
                    <a16:creationId xmlns:a16="http://schemas.microsoft.com/office/drawing/2014/main" id="{12ADEC71-F05B-D235-5728-6A5406DD365E}"/>
                  </a:ext>
                </a:extLst>
              </p:cNvPr>
              <p:cNvSpPr/>
              <p:nvPr/>
            </p:nvSpPr>
            <p:spPr>
              <a:xfrm flipH="1">
                <a:off x="1111293" y="2207167"/>
                <a:ext cx="1993699" cy="1008000"/>
              </a:xfrm>
              <a:prstGeom prst="roundRect">
                <a:avLst>
                  <a:gd name="adj" fmla="val 14957"/>
                </a:avLst>
              </a:prstGeom>
              <a:solidFill>
                <a:schemeClr val="bg1"/>
              </a:solidFill>
              <a:ln>
                <a:solidFill>
                  <a:schemeClr val="bg1">
                    <a:lumMod val="85000"/>
                  </a:schemeClr>
                </a:solidFill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342900">
                  <a:defRPr/>
                </a:pPr>
                <a:endParaRPr lang="fr-FR" sz="1050" dirty="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grpSp>
            <p:nvGrpSpPr>
              <p:cNvPr id="31" name="Groupe 30">
                <a:extLst>
                  <a:ext uri="{FF2B5EF4-FFF2-40B4-BE49-F238E27FC236}">
                    <a16:creationId xmlns:a16="http://schemas.microsoft.com/office/drawing/2014/main" id="{F46BCEAE-2219-BEA4-286C-CDCD33E9F40B}"/>
                  </a:ext>
                </a:extLst>
              </p:cNvPr>
              <p:cNvGrpSpPr/>
              <p:nvPr/>
            </p:nvGrpSpPr>
            <p:grpSpPr>
              <a:xfrm>
                <a:off x="1283654" y="2497608"/>
                <a:ext cx="1555135" cy="604641"/>
                <a:chOff x="1451064" y="2472638"/>
                <a:chExt cx="1555135" cy="604641"/>
              </a:xfrm>
            </p:grpSpPr>
            <p:grpSp>
              <p:nvGrpSpPr>
                <p:cNvPr id="36" name="Graphique 2">
                  <a:extLst>
                    <a:ext uri="{FF2B5EF4-FFF2-40B4-BE49-F238E27FC236}">
                      <a16:creationId xmlns:a16="http://schemas.microsoft.com/office/drawing/2014/main" id="{6A8795FA-EA21-470C-BF98-6899FF477D14}"/>
                    </a:ext>
                  </a:extLst>
                </p:cNvPr>
                <p:cNvGrpSpPr/>
                <p:nvPr/>
              </p:nvGrpSpPr>
              <p:grpSpPr>
                <a:xfrm flipH="1">
                  <a:off x="2434855" y="2472638"/>
                  <a:ext cx="503210" cy="604641"/>
                  <a:chOff x="981026" y="1344834"/>
                  <a:chExt cx="2418112" cy="2905527"/>
                </a:xfrm>
              </p:grpSpPr>
              <p:grpSp>
                <p:nvGrpSpPr>
                  <p:cNvPr id="39" name="Graphique 2">
                    <a:extLst>
                      <a:ext uri="{FF2B5EF4-FFF2-40B4-BE49-F238E27FC236}">
                        <a16:creationId xmlns:a16="http://schemas.microsoft.com/office/drawing/2014/main" id="{3FA2438F-D8B4-C47F-7F56-A4368F5B8BCD}"/>
                      </a:ext>
                    </a:extLst>
                  </p:cNvPr>
                  <p:cNvGrpSpPr/>
                  <p:nvPr/>
                </p:nvGrpSpPr>
                <p:grpSpPr>
                  <a:xfrm>
                    <a:off x="1098817" y="1344834"/>
                    <a:ext cx="2184485" cy="887190"/>
                    <a:chOff x="1098817" y="1344834"/>
                    <a:chExt cx="2184485" cy="887190"/>
                  </a:xfrm>
                </p:grpSpPr>
                <p:grpSp>
                  <p:nvGrpSpPr>
                    <p:cNvPr id="66" name="Graphique 2">
                      <a:extLst>
                        <a:ext uri="{FF2B5EF4-FFF2-40B4-BE49-F238E27FC236}">
                          <a16:creationId xmlns:a16="http://schemas.microsoft.com/office/drawing/2014/main" id="{25DDD92F-991C-2F3B-1D43-EA262BB273A3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098817" y="1344834"/>
                      <a:ext cx="770041" cy="887190"/>
                      <a:chOff x="1098817" y="1344834"/>
                      <a:chExt cx="770041" cy="887190"/>
                    </a:xfrm>
                  </p:grpSpPr>
                  <p:grpSp>
                    <p:nvGrpSpPr>
                      <p:cNvPr id="75" name="Graphique 2">
                        <a:extLst>
                          <a:ext uri="{FF2B5EF4-FFF2-40B4-BE49-F238E27FC236}">
                            <a16:creationId xmlns:a16="http://schemas.microsoft.com/office/drawing/2014/main" id="{731045E3-6861-B737-A75A-4DEED4EB3292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098817" y="1344834"/>
                        <a:ext cx="770041" cy="613581"/>
                        <a:chOff x="1098817" y="1344834"/>
                        <a:chExt cx="770041" cy="613581"/>
                      </a:xfrm>
                    </p:grpSpPr>
                    <p:sp>
                      <p:nvSpPr>
                        <p:cNvPr id="79" name="Forme libre : forme 78">
                          <a:extLst>
                            <a:ext uri="{FF2B5EF4-FFF2-40B4-BE49-F238E27FC236}">
                              <a16:creationId xmlns:a16="http://schemas.microsoft.com/office/drawing/2014/main" id="{5BF1FD12-B853-F6B2-0708-88040EF45536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098817" y="1344834"/>
                          <a:ext cx="736597" cy="555518"/>
                        </a:xfrm>
                        <a:custGeom>
                          <a:avLst/>
                          <a:gdLst>
                            <a:gd name="connsiteX0" fmla="*/ 219483 w 736597"/>
                            <a:gd name="connsiteY0" fmla="*/ 62874 h 555518"/>
                            <a:gd name="connsiteX1" fmla="*/ 38464 w 736597"/>
                            <a:gd name="connsiteY1" fmla="*/ 555518 h 555518"/>
                            <a:gd name="connsiteX2" fmla="*/ 736597 w 736597"/>
                            <a:gd name="connsiteY2" fmla="*/ 152499 h 555518"/>
                            <a:gd name="connsiteX3" fmla="*/ 219483 w 736597"/>
                            <a:gd name="connsiteY3" fmla="*/ 62874 h 55551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736597" h="555518">
                              <a:moveTo>
                                <a:pt x="219483" y="62874"/>
                              </a:moveTo>
                              <a:cubicBezTo>
                                <a:pt x="26671" y="174021"/>
                                <a:pt x="-54404" y="394546"/>
                                <a:pt x="38464" y="555518"/>
                              </a:cubicBezTo>
                              <a:lnTo>
                                <a:pt x="736597" y="152499"/>
                              </a:lnTo>
                              <a:cubicBezTo>
                                <a:pt x="643729" y="-8178"/>
                                <a:pt x="412296" y="-48273"/>
                                <a:pt x="219483" y="62874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098385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80" name="Forme libre : forme 79">
                          <a:extLst>
                            <a:ext uri="{FF2B5EF4-FFF2-40B4-BE49-F238E27FC236}">
                              <a16:creationId xmlns:a16="http://schemas.microsoft.com/office/drawing/2014/main" id="{457AEA4E-3FDE-5767-C724-4831F340C612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295894" y="1365598"/>
                          <a:ext cx="516229" cy="179200"/>
                        </a:xfrm>
                        <a:custGeom>
                          <a:avLst/>
                          <a:gdLst>
                            <a:gd name="connsiteX0" fmla="*/ 4127 w 516229"/>
                            <a:gd name="connsiteY0" fmla="*/ 62747 h 179200"/>
                            <a:gd name="connsiteX1" fmla="*/ 0 w 516229"/>
                            <a:gd name="connsiteY1" fmla="*/ 65400 h 179200"/>
                            <a:gd name="connsiteX2" fmla="*/ 457266 w 516229"/>
                            <a:gd name="connsiteY2" fmla="*/ 179201 h 179200"/>
                            <a:gd name="connsiteX3" fmla="*/ 516230 w 516229"/>
                            <a:gd name="connsiteY3" fmla="*/ 145296 h 179200"/>
                            <a:gd name="connsiteX4" fmla="*/ 4127 w 516229"/>
                            <a:gd name="connsiteY4" fmla="*/ 62747 h 179200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</a:cxnLst>
                          <a:rect l="l" t="t" r="r" b="b"/>
                          <a:pathLst>
                            <a:path w="516229" h="179200">
                              <a:moveTo>
                                <a:pt x="4127" y="62747"/>
                              </a:moveTo>
                              <a:cubicBezTo>
                                <a:pt x="2653" y="63631"/>
                                <a:pt x="1474" y="64516"/>
                                <a:pt x="0" y="65400"/>
                              </a:cubicBezTo>
                              <a:cubicBezTo>
                                <a:pt x="177776" y="-8010"/>
                                <a:pt x="372357" y="37097"/>
                                <a:pt x="457266" y="179201"/>
                              </a:cubicBezTo>
                              <a:lnTo>
                                <a:pt x="516230" y="145296"/>
                              </a:lnTo>
                              <a:cubicBezTo>
                                <a:pt x="420708" y="-9189"/>
                                <a:pt x="193697" y="-46631"/>
                                <a:pt x="4127" y="62747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37D3CF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81" name="Forme libre : forme 80">
                          <a:extLst>
                            <a:ext uri="{FF2B5EF4-FFF2-40B4-BE49-F238E27FC236}">
                              <a16:creationId xmlns:a16="http://schemas.microsoft.com/office/drawing/2014/main" id="{707A9DED-DECC-47E3-EF55-F67F59B5DA01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 rot="-1800044">
                          <a:off x="1083373" y="1632027"/>
                          <a:ext cx="806019" cy="133845"/>
                        </a:xfrm>
                        <a:custGeom>
                          <a:avLst/>
                          <a:gdLst>
                            <a:gd name="connsiteX0" fmla="*/ 806020 w 806019"/>
                            <a:gd name="connsiteY0" fmla="*/ 66923 h 133845"/>
                            <a:gd name="connsiteX1" fmla="*/ 403010 w 806019"/>
                            <a:gd name="connsiteY1" fmla="*/ 133845 h 133845"/>
                            <a:gd name="connsiteX2" fmla="*/ 0 w 806019"/>
                            <a:gd name="connsiteY2" fmla="*/ 66923 h 133845"/>
                            <a:gd name="connsiteX3" fmla="*/ 403010 w 806019"/>
                            <a:gd name="connsiteY3" fmla="*/ 0 h 133845"/>
                            <a:gd name="connsiteX4" fmla="*/ 806020 w 806019"/>
                            <a:gd name="connsiteY4" fmla="*/ 66923 h 133845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</a:cxnLst>
                          <a:rect l="l" t="t" r="r" b="b"/>
                          <a:pathLst>
                            <a:path w="806019" h="133845">
                              <a:moveTo>
                                <a:pt x="806020" y="66923"/>
                              </a:moveTo>
                              <a:cubicBezTo>
                                <a:pt x="806020" y="103883"/>
                                <a:pt x="625586" y="133845"/>
                                <a:pt x="403010" y="133845"/>
                              </a:cubicBezTo>
                              <a:cubicBezTo>
                                <a:pt x="180434" y="133845"/>
                                <a:pt x="0" y="103883"/>
                                <a:pt x="0" y="66923"/>
                              </a:cubicBezTo>
                              <a:cubicBezTo>
                                <a:pt x="0" y="29962"/>
                                <a:pt x="180434" y="0"/>
                                <a:pt x="403010" y="0"/>
                              </a:cubicBezTo>
                              <a:cubicBezTo>
                                <a:pt x="625586" y="0"/>
                                <a:pt x="806020" y="29962"/>
                                <a:pt x="806020" y="66923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05535F"/>
                        </a:solidFill>
                        <a:ln w="29459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</p:grpSp>
                  <p:grpSp>
                    <p:nvGrpSpPr>
                      <p:cNvPr id="76" name="Graphique 2">
                        <a:extLst>
                          <a:ext uri="{FF2B5EF4-FFF2-40B4-BE49-F238E27FC236}">
                            <a16:creationId xmlns:a16="http://schemas.microsoft.com/office/drawing/2014/main" id="{B09BFD17-8418-BD57-9589-8228B97ECC7C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426335" y="1651948"/>
                        <a:ext cx="412617" cy="580075"/>
                        <a:chOff x="1426335" y="1651948"/>
                        <a:chExt cx="412617" cy="580075"/>
                      </a:xfrm>
                    </p:grpSpPr>
                    <p:sp>
                      <p:nvSpPr>
                        <p:cNvPr id="77" name="Forme libre : forme 76">
                          <a:extLst>
                            <a:ext uri="{FF2B5EF4-FFF2-40B4-BE49-F238E27FC236}">
                              <a16:creationId xmlns:a16="http://schemas.microsoft.com/office/drawing/2014/main" id="{36B5C734-9689-BEC7-F766-5451ABB25A25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426335" y="1651948"/>
                          <a:ext cx="412617" cy="580075"/>
                        </a:xfrm>
                        <a:custGeom>
                          <a:avLst/>
                          <a:gdLst>
                            <a:gd name="connsiteX0" fmla="*/ 412618 w 412617"/>
                            <a:gd name="connsiteY0" fmla="*/ 502538 h 580075"/>
                            <a:gd name="connsiteX1" fmla="*/ 278180 w 412617"/>
                            <a:gd name="connsiteY1" fmla="*/ 580075 h 580075"/>
                            <a:gd name="connsiteX2" fmla="*/ 10483 w 412617"/>
                            <a:gd name="connsiteY2" fmla="*/ 116324 h 580075"/>
                            <a:gd name="connsiteX3" fmla="*/ 38786 w 412617"/>
                            <a:gd name="connsiteY3" fmla="*/ 10483 h 580075"/>
                            <a:gd name="connsiteX4" fmla="*/ 144626 w 412617"/>
                            <a:gd name="connsiteY4" fmla="*/ 38786 h 580075"/>
                            <a:gd name="connsiteX5" fmla="*/ 412618 w 412617"/>
                            <a:gd name="connsiteY5" fmla="*/ 502538 h 580075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</a:cxnLst>
                          <a:rect l="l" t="t" r="r" b="b"/>
                          <a:pathLst>
                            <a:path w="412617" h="580075">
                              <a:moveTo>
                                <a:pt x="412618" y="502538"/>
                              </a:moveTo>
                              <a:lnTo>
                                <a:pt x="278180" y="580075"/>
                              </a:lnTo>
                              <a:lnTo>
                                <a:pt x="10483" y="116324"/>
                              </a:lnTo>
                              <a:cubicBezTo>
                                <a:pt x="-11038" y="79176"/>
                                <a:pt x="1639" y="31710"/>
                                <a:pt x="38786" y="10483"/>
                              </a:cubicBezTo>
                              <a:cubicBezTo>
                                <a:pt x="75933" y="-11038"/>
                                <a:pt x="123399" y="1639"/>
                                <a:pt x="144626" y="38786"/>
                              </a:cubicBezTo>
                              <a:lnTo>
                                <a:pt x="412618" y="502538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44856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78" name="Forme libre : forme 77">
                          <a:extLst>
                            <a:ext uri="{FF2B5EF4-FFF2-40B4-BE49-F238E27FC236}">
                              <a16:creationId xmlns:a16="http://schemas.microsoft.com/office/drawing/2014/main" id="{CD0E1FE5-9886-BBB0-0FCA-A78B8B84B3B8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507280" y="1667149"/>
                          <a:ext cx="301895" cy="475249"/>
                        </a:xfrm>
                        <a:custGeom>
                          <a:avLst/>
                          <a:gdLst>
                            <a:gd name="connsiteX0" fmla="*/ 288923 w 301895"/>
                            <a:gd name="connsiteY0" fmla="*/ 475250 h 475249"/>
                            <a:gd name="connsiteX1" fmla="*/ 301896 w 301895"/>
                            <a:gd name="connsiteY1" fmla="*/ 467584 h 475249"/>
                            <a:gd name="connsiteX2" fmla="*/ 53362 w 301895"/>
                            <a:gd name="connsiteY2" fmla="*/ 37147 h 475249"/>
                            <a:gd name="connsiteX3" fmla="*/ 0 w 301895"/>
                            <a:gd name="connsiteY3" fmla="*/ 0 h 475249"/>
                            <a:gd name="connsiteX4" fmla="*/ 32135 w 301895"/>
                            <a:gd name="connsiteY4" fmla="*/ 30366 h 475249"/>
                            <a:gd name="connsiteX5" fmla="*/ 288923 w 301895"/>
                            <a:gd name="connsiteY5" fmla="*/ 475250 h 475249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</a:cxnLst>
                          <a:rect l="l" t="t" r="r" b="b"/>
                          <a:pathLst>
                            <a:path w="301895" h="475249">
                              <a:moveTo>
                                <a:pt x="288923" y="475250"/>
                              </a:moveTo>
                              <a:lnTo>
                                <a:pt x="301896" y="467584"/>
                              </a:lnTo>
                              <a:lnTo>
                                <a:pt x="53362" y="37147"/>
                              </a:lnTo>
                              <a:cubicBezTo>
                                <a:pt x="41570" y="16510"/>
                                <a:pt x="21522" y="3833"/>
                                <a:pt x="0" y="0"/>
                              </a:cubicBezTo>
                              <a:cubicBezTo>
                                <a:pt x="12972" y="6486"/>
                                <a:pt x="24175" y="16805"/>
                                <a:pt x="32135" y="30366"/>
                              </a:cubicBezTo>
                              <a:lnTo>
                                <a:pt x="288923" y="475250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87379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</p:grpSp>
                </p:grpSp>
                <p:grpSp>
                  <p:nvGrpSpPr>
                    <p:cNvPr id="67" name="Graphique 2">
                      <a:extLst>
                        <a:ext uri="{FF2B5EF4-FFF2-40B4-BE49-F238E27FC236}">
                          <a16:creationId xmlns:a16="http://schemas.microsoft.com/office/drawing/2014/main" id="{E4E6FBB0-5E19-2D6B-66E6-AA33B32ADC0A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2513728" y="1344834"/>
                      <a:ext cx="769575" cy="887190"/>
                      <a:chOff x="2513728" y="1344834"/>
                      <a:chExt cx="769575" cy="887190"/>
                    </a:xfrm>
                  </p:grpSpPr>
                  <p:grpSp>
                    <p:nvGrpSpPr>
                      <p:cNvPr id="68" name="Graphique 2">
                        <a:extLst>
                          <a:ext uri="{FF2B5EF4-FFF2-40B4-BE49-F238E27FC236}">
                            <a16:creationId xmlns:a16="http://schemas.microsoft.com/office/drawing/2014/main" id="{BB9F771F-D4A7-8706-8B61-5D522DE8941A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2513728" y="1344834"/>
                        <a:ext cx="769575" cy="613500"/>
                        <a:chOff x="2513728" y="1344834"/>
                        <a:chExt cx="769575" cy="613500"/>
                      </a:xfrm>
                    </p:grpSpPr>
                    <p:sp>
                      <p:nvSpPr>
                        <p:cNvPr id="72" name="Forme libre : forme 71">
                          <a:extLst>
                            <a:ext uri="{FF2B5EF4-FFF2-40B4-BE49-F238E27FC236}">
                              <a16:creationId xmlns:a16="http://schemas.microsoft.com/office/drawing/2014/main" id="{1800D6BA-8C1A-E710-089B-238273A1F6E6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2546815" y="1344834"/>
                          <a:ext cx="736487" cy="555518"/>
                        </a:xfrm>
                        <a:custGeom>
                          <a:avLst/>
                          <a:gdLst>
                            <a:gd name="connsiteX0" fmla="*/ 517114 w 736487"/>
                            <a:gd name="connsiteY0" fmla="*/ 62874 h 555518"/>
                            <a:gd name="connsiteX1" fmla="*/ 0 w 736487"/>
                            <a:gd name="connsiteY1" fmla="*/ 152499 h 555518"/>
                            <a:gd name="connsiteX2" fmla="*/ 697839 w 736487"/>
                            <a:gd name="connsiteY2" fmla="*/ 555518 h 555518"/>
                            <a:gd name="connsiteX3" fmla="*/ 517114 w 736487"/>
                            <a:gd name="connsiteY3" fmla="*/ 62874 h 55551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736487" h="555518">
                              <a:moveTo>
                                <a:pt x="517114" y="62874"/>
                              </a:moveTo>
                              <a:cubicBezTo>
                                <a:pt x="324302" y="-48273"/>
                                <a:pt x="92868" y="-8178"/>
                                <a:pt x="0" y="152499"/>
                              </a:cubicBezTo>
                              <a:lnTo>
                                <a:pt x="697839" y="555518"/>
                              </a:lnTo>
                              <a:cubicBezTo>
                                <a:pt x="791002" y="394841"/>
                                <a:pt x="709926" y="174316"/>
                                <a:pt x="517114" y="62874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098385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73" name="Forme libre : forme 72">
                          <a:extLst>
                            <a:ext uri="{FF2B5EF4-FFF2-40B4-BE49-F238E27FC236}">
                              <a16:creationId xmlns:a16="http://schemas.microsoft.com/office/drawing/2014/main" id="{095B62D2-14FD-A4DF-840D-BE9B696A1358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3032678" y="1400042"/>
                          <a:ext cx="223421" cy="486747"/>
                        </a:xfrm>
                        <a:custGeom>
                          <a:avLst/>
                          <a:gdLst>
                            <a:gd name="connsiteX0" fmla="*/ 4422 w 223421"/>
                            <a:gd name="connsiteY0" fmla="*/ 2359 h 486747"/>
                            <a:gd name="connsiteX1" fmla="*/ 0 w 223421"/>
                            <a:gd name="connsiteY1" fmla="*/ 0 h 486747"/>
                            <a:gd name="connsiteX2" fmla="*/ 130311 w 223421"/>
                            <a:gd name="connsiteY2" fmla="*/ 452843 h 486747"/>
                            <a:gd name="connsiteX3" fmla="*/ 189275 w 223421"/>
                            <a:gd name="connsiteY3" fmla="*/ 486748 h 486747"/>
                            <a:gd name="connsiteX4" fmla="*/ 4422 w 223421"/>
                            <a:gd name="connsiteY4" fmla="*/ 2359 h 486747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</a:cxnLst>
                          <a:rect l="l" t="t" r="r" b="b"/>
                          <a:pathLst>
                            <a:path w="223421" h="486747">
                              <a:moveTo>
                                <a:pt x="4422" y="2359"/>
                              </a:moveTo>
                              <a:cubicBezTo>
                                <a:pt x="2948" y="1474"/>
                                <a:pt x="1474" y="884"/>
                                <a:pt x="0" y="0"/>
                              </a:cubicBezTo>
                              <a:cubicBezTo>
                                <a:pt x="152422" y="117044"/>
                                <a:pt x="210796" y="308382"/>
                                <a:pt x="130311" y="452843"/>
                              </a:cubicBezTo>
                              <a:lnTo>
                                <a:pt x="189275" y="486748"/>
                              </a:lnTo>
                              <a:cubicBezTo>
                                <a:pt x="275067" y="326955"/>
                                <a:pt x="193992" y="111737"/>
                                <a:pt x="4422" y="2359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37D3CF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74" name="Forme libre : forme 73">
                          <a:extLst>
                            <a:ext uri="{FF2B5EF4-FFF2-40B4-BE49-F238E27FC236}">
                              <a16:creationId xmlns:a16="http://schemas.microsoft.com/office/drawing/2014/main" id="{15C9AE59-25CE-0EE3-FE33-6E14FEB62645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 rot="-3599956">
                          <a:off x="2829282" y="1295859"/>
                          <a:ext cx="133845" cy="806019"/>
                        </a:xfrm>
                        <a:custGeom>
                          <a:avLst/>
                          <a:gdLst>
                            <a:gd name="connsiteX0" fmla="*/ 133845 w 133845"/>
                            <a:gd name="connsiteY0" fmla="*/ 403010 h 806019"/>
                            <a:gd name="connsiteX1" fmla="*/ 66923 w 133845"/>
                            <a:gd name="connsiteY1" fmla="*/ 806020 h 806019"/>
                            <a:gd name="connsiteX2" fmla="*/ 0 w 133845"/>
                            <a:gd name="connsiteY2" fmla="*/ 403010 h 806019"/>
                            <a:gd name="connsiteX3" fmla="*/ 66923 w 133845"/>
                            <a:gd name="connsiteY3" fmla="*/ 0 h 806019"/>
                            <a:gd name="connsiteX4" fmla="*/ 133845 w 133845"/>
                            <a:gd name="connsiteY4" fmla="*/ 403010 h 806019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</a:cxnLst>
                          <a:rect l="l" t="t" r="r" b="b"/>
                          <a:pathLst>
                            <a:path w="133845" h="806019">
                              <a:moveTo>
                                <a:pt x="133845" y="403010"/>
                              </a:moveTo>
                              <a:cubicBezTo>
                                <a:pt x="133845" y="625586"/>
                                <a:pt x="103883" y="806020"/>
                                <a:pt x="66923" y="806020"/>
                              </a:cubicBezTo>
                              <a:cubicBezTo>
                                <a:pt x="29962" y="806020"/>
                                <a:pt x="0" y="625586"/>
                                <a:pt x="0" y="403010"/>
                              </a:cubicBezTo>
                              <a:cubicBezTo>
                                <a:pt x="0" y="180434"/>
                                <a:pt x="29962" y="0"/>
                                <a:pt x="66923" y="0"/>
                              </a:cubicBezTo>
                              <a:cubicBezTo>
                                <a:pt x="103883" y="0"/>
                                <a:pt x="133845" y="180434"/>
                                <a:pt x="133845" y="403010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05535F"/>
                        </a:solidFill>
                        <a:ln w="29459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</p:grpSp>
                  <p:grpSp>
                    <p:nvGrpSpPr>
                      <p:cNvPr id="69" name="Graphique 2">
                        <a:extLst>
                          <a:ext uri="{FF2B5EF4-FFF2-40B4-BE49-F238E27FC236}">
                            <a16:creationId xmlns:a16="http://schemas.microsoft.com/office/drawing/2014/main" id="{E60E7853-651B-877A-091A-6A395D7301EC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2543277" y="1651948"/>
                        <a:ext cx="412322" cy="580075"/>
                        <a:chOff x="2543277" y="1651948"/>
                        <a:chExt cx="412322" cy="580075"/>
                      </a:xfrm>
                    </p:grpSpPr>
                    <p:sp>
                      <p:nvSpPr>
                        <p:cNvPr id="70" name="Forme libre : forme 69">
                          <a:extLst>
                            <a:ext uri="{FF2B5EF4-FFF2-40B4-BE49-F238E27FC236}">
                              <a16:creationId xmlns:a16="http://schemas.microsoft.com/office/drawing/2014/main" id="{F8B37236-8DAA-8751-5470-E4CD4D50FBC6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2543277" y="1651948"/>
                          <a:ext cx="412322" cy="580075"/>
                        </a:xfrm>
                        <a:custGeom>
                          <a:avLst/>
                          <a:gdLst>
                            <a:gd name="connsiteX0" fmla="*/ 134438 w 412322"/>
                            <a:gd name="connsiteY0" fmla="*/ 580075 h 580075"/>
                            <a:gd name="connsiteX1" fmla="*/ 0 w 412322"/>
                            <a:gd name="connsiteY1" fmla="*/ 502538 h 580075"/>
                            <a:gd name="connsiteX2" fmla="*/ 267697 w 412322"/>
                            <a:gd name="connsiteY2" fmla="*/ 38786 h 580075"/>
                            <a:gd name="connsiteX3" fmla="*/ 373537 w 412322"/>
                            <a:gd name="connsiteY3" fmla="*/ 10483 h 580075"/>
                            <a:gd name="connsiteX4" fmla="*/ 401840 w 412322"/>
                            <a:gd name="connsiteY4" fmla="*/ 116324 h 580075"/>
                            <a:gd name="connsiteX5" fmla="*/ 134438 w 412322"/>
                            <a:gd name="connsiteY5" fmla="*/ 580075 h 580075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</a:cxnLst>
                          <a:rect l="l" t="t" r="r" b="b"/>
                          <a:pathLst>
                            <a:path w="412322" h="580075">
                              <a:moveTo>
                                <a:pt x="134438" y="580075"/>
                              </a:moveTo>
                              <a:lnTo>
                                <a:pt x="0" y="502538"/>
                              </a:lnTo>
                              <a:lnTo>
                                <a:pt x="267697" y="38786"/>
                              </a:lnTo>
                              <a:cubicBezTo>
                                <a:pt x="289218" y="1639"/>
                                <a:pt x="336684" y="-11038"/>
                                <a:pt x="373537" y="10483"/>
                              </a:cubicBezTo>
                              <a:cubicBezTo>
                                <a:pt x="410684" y="32005"/>
                                <a:pt x="423361" y="79471"/>
                                <a:pt x="401840" y="116324"/>
                              </a:cubicBezTo>
                              <a:lnTo>
                                <a:pt x="134438" y="580075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44856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71" name="Forme libre : forme 70">
                          <a:extLst>
                            <a:ext uri="{FF2B5EF4-FFF2-40B4-BE49-F238E27FC236}">
                              <a16:creationId xmlns:a16="http://schemas.microsoft.com/office/drawing/2014/main" id="{4893F01D-D1CB-0B5B-611D-0000483DB0AA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2666807" y="1701348"/>
                          <a:ext cx="271718" cy="495297"/>
                        </a:xfrm>
                        <a:custGeom>
                          <a:avLst/>
                          <a:gdLst>
                            <a:gd name="connsiteX0" fmla="*/ 0 w 271718"/>
                            <a:gd name="connsiteY0" fmla="*/ 487632 h 495297"/>
                            <a:gd name="connsiteX1" fmla="*/ 12972 w 271718"/>
                            <a:gd name="connsiteY1" fmla="*/ 495297 h 495297"/>
                            <a:gd name="connsiteX2" fmla="*/ 261505 w 271718"/>
                            <a:gd name="connsiteY2" fmla="*/ 64860 h 495297"/>
                            <a:gd name="connsiteX3" fmla="*/ 267107 w 271718"/>
                            <a:gd name="connsiteY3" fmla="*/ 0 h 495297"/>
                            <a:gd name="connsiteX4" fmla="*/ 256788 w 271718"/>
                            <a:gd name="connsiteY4" fmla="*/ 43044 h 495297"/>
                            <a:gd name="connsiteX5" fmla="*/ 0 w 271718"/>
                            <a:gd name="connsiteY5" fmla="*/ 487632 h 495297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</a:cxnLst>
                          <a:rect l="l" t="t" r="r" b="b"/>
                          <a:pathLst>
                            <a:path w="271718" h="495297">
                              <a:moveTo>
                                <a:pt x="0" y="487632"/>
                              </a:moveTo>
                              <a:lnTo>
                                <a:pt x="12972" y="495297"/>
                              </a:lnTo>
                              <a:lnTo>
                                <a:pt x="261505" y="64860"/>
                              </a:lnTo>
                              <a:cubicBezTo>
                                <a:pt x="273298" y="44223"/>
                                <a:pt x="274477" y="20637"/>
                                <a:pt x="267107" y="0"/>
                              </a:cubicBezTo>
                              <a:cubicBezTo>
                                <a:pt x="267991" y="14446"/>
                                <a:pt x="264748" y="29482"/>
                                <a:pt x="256788" y="43044"/>
                              </a:cubicBezTo>
                              <a:lnTo>
                                <a:pt x="0" y="487632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87379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</p:grpSp>
                </p:grpSp>
              </p:grpSp>
              <p:grpSp>
                <p:nvGrpSpPr>
                  <p:cNvPr id="40" name="Graphique 2">
                    <a:extLst>
                      <a:ext uri="{FF2B5EF4-FFF2-40B4-BE49-F238E27FC236}">
                        <a16:creationId xmlns:a16="http://schemas.microsoft.com/office/drawing/2014/main" id="{30BB96C7-1A72-A8B5-66B1-DB1554DA0905}"/>
                      </a:ext>
                    </a:extLst>
                  </p:cNvPr>
                  <p:cNvGrpSpPr/>
                  <p:nvPr/>
                </p:nvGrpSpPr>
                <p:grpSpPr>
                  <a:xfrm>
                    <a:off x="1307097" y="3544562"/>
                    <a:ext cx="1765971" cy="705798"/>
                    <a:chOff x="1307097" y="3544562"/>
                    <a:chExt cx="1765971" cy="705798"/>
                  </a:xfrm>
                </p:grpSpPr>
                <p:grpSp>
                  <p:nvGrpSpPr>
                    <p:cNvPr id="60" name="Graphique 2">
                      <a:extLst>
                        <a:ext uri="{FF2B5EF4-FFF2-40B4-BE49-F238E27FC236}">
                          <a16:creationId xmlns:a16="http://schemas.microsoft.com/office/drawing/2014/main" id="{B766A2F9-5E70-5D17-E4A3-F5639C355482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307097" y="3544562"/>
                      <a:ext cx="737344" cy="705798"/>
                      <a:chOff x="1307097" y="3544562"/>
                      <a:chExt cx="737344" cy="705798"/>
                    </a:xfrm>
                  </p:grpSpPr>
                  <p:sp>
                    <p:nvSpPr>
                      <p:cNvPr id="64" name="Forme libre : forme 63">
                        <a:extLst>
                          <a:ext uri="{FF2B5EF4-FFF2-40B4-BE49-F238E27FC236}">
                            <a16:creationId xmlns:a16="http://schemas.microsoft.com/office/drawing/2014/main" id="{8CADF0F9-F82C-8615-9F5D-F9845B22DB10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51910" y="3575813"/>
                        <a:ext cx="692531" cy="674548"/>
                      </a:xfrm>
                      <a:custGeom>
                        <a:avLst/>
                        <a:gdLst>
                          <a:gd name="connsiteX0" fmla="*/ 692532 w 692531"/>
                          <a:gd name="connsiteY0" fmla="*/ 63386 h 674548"/>
                          <a:gd name="connsiteX1" fmla="*/ 438692 w 692531"/>
                          <a:gd name="connsiteY1" fmla="*/ 0 h 674548"/>
                          <a:gd name="connsiteX2" fmla="*/ 0 w 692531"/>
                          <a:gd name="connsiteY2" fmla="*/ 674548 h 674548"/>
                          <a:gd name="connsiteX3" fmla="*/ 65745 w 692531"/>
                          <a:gd name="connsiteY3" fmla="*/ 674548 h 67454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</a:cxnLst>
                        <a:rect l="l" t="t" r="r" b="b"/>
                        <a:pathLst>
                          <a:path w="692531" h="674548">
                            <a:moveTo>
                              <a:pt x="692532" y="63386"/>
                            </a:moveTo>
                            <a:lnTo>
                              <a:pt x="438692" y="0"/>
                            </a:lnTo>
                            <a:lnTo>
                              <a:pt x="0" y="674548"/>
                            </a:lnTo>
                            <a:lnTo>
                              <a:pt x="65745" y="674548"/>
                            </a:ln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65" name="Forme libre : forme 64">
                        <a:extLst>
                          <a:ext uri="{FF2B5EF4-FFF2-40B4-BE49-F238E27FC236}">
                            <a16:creationId xmlns:a16="http://schemas.microsoft.com/office/drawing/2014/main" id="{85DE53DF-9924-A0DD-97B3-0E5B28BC31D8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07097" y="3544562"/>
                        <a:ext cx="483504" cy="705798"/>
                      </a:xfrm>
                      <a:custGeom>
                        <a:avLst/>
                        <a:gdLst>
                          <a:gd name="connsiteX0" fmla="*/ 358501 w 483504"/>
                          <a:gd name="connsiteY0" fmla="*/ 0 h 705798"/>
                          <a:gd name="connsiteX1" fmla="*/ 0 w 483504"/>
                          <a:gd name="connsiteY1" fmla="*/ 705799 h 705798"/>
                          <a:gd name="connsiteX2" fmla="*/ 44813 w 483504"/>
                          <a:gd name="connsiteY2" fmla="*/ 705799 h 705798"/>
                          <a:gd name="connsiteX3" fmla="*/ 483505 w 483504"/>
                          <a:gd name="connsiteY3" fmla="*/ 31251 h 70579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</a:cxnLst>
                        <a:rect l="l" t="t" r="r" b="b"/>
                        <a:pathLst>
                          <a:path w="483504" h="705798">
                            <a:moveTo>
                              <a:pt x="358501" y="0"/>
                            </a:moveTo>
                            <a:lnTo>
                              <a:pt x="0" y="705799"/>
                            </a:lnTo>
                            <a:lnTo>
                              <a:pt x="44813" y="705799"/>
                            </a:lnTo>
                            <a:lnTo>
                              <a:pt x="483505" y="31251"/>
                            </a:ln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</p:grpSp>
                <p:grpSp>
                  <p:nvGrpSpPr>
                    <p:cNvPr id="61" name="Graphique 2">
                      <a:extLst>
                        <a:ext uri="{FF2B5EF4-FFF2-40B4-BE49-F238E27FC236}">
                          <a16:creationId xmlns:a16="http://schemas.microsoft.com/office/drawing/2014/main" id="{4B51181E-10E0-5483-E107-956591FBC17A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2335429" y="3544562"/>
                      <a:ext cx="737639" cy="705798"/>
                      <a:chOff x="2335429" y="3544562"/>
                      <a:chExt cx="737639" cy="705798"/>
                    </a:xfrm>
                  </p:grpSpPr>
                  <p:sp>
                    <p:nvSpPr>
                      <p:cNvPr id="62" name="Forme libre : forme 61">
                        <a:extLst>
                          <a:ext uri="{FF2B5EF4-FFF2-40B4-BE49-F238E27FC236}">
                            <a16:creationId xmlns:a16="http://schemas.microsoft.com/office/drawing/2014/main" id="{AFD9E7AC-F592-FF1E-A928-F9C5103FDA71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335429" y="3575813"/>
                        <a:ext cx="692826" cy="674548"/>
                      </a:xfrm>
                      <a:custGeom>
                        <a:avLst/>
                        <a:gdLst>
                          <a:gd name="connsiteX0" fmla="*/ 0 w 692826"/>
                          <a:gd name="connsiteY0" fmla="*/ 63386 h 674548"/>
                          <a:gd name="connsiteX1" fmla="*/ 254135 w 692826"/>
                          <a:gd name="connsiteY1" fmla="*/ 0 h 674548"/>
                          <a:gd name="connsiteX2" fmla="*/ 692827 w 692826"/>
                          <a:gd name="connsiteY2" fmla="*/ 674548 h 674548"/>
                          <a:gd name="connsiteX3" fmla="*/ 627082 w 692826"/>
                          <a:gd name="connsiteY3" fmla="*/ 674548 h 67454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</a:cxnLst>
                        <a:rect l="l" t="t" r="r" b="b"/>
                        <a:pathLst>
                          <a:path w="692826" h="674548">
                            <a:moveTo>
                              <a:pt x="0" y="63386"/>
                            </a:moveTo>
                            <a:lnTo>
                              <a:pt x="254135" y="0"/>
                            </a:lnTo>
                            <a:lnTo>
                              <a:pt x="692827" y="674548"/>
                            </a:lnTo>
                            <a:lnTo>
                              <a:pt x="627082" y="674548"/>
                            </a:ln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63" name="Forme libre : forme 62">
                        <a:extLst>
                          <a:ext uri="{FF2B5EF4-FFF2-40B4-BE49-F238E27FC236}">
                            <a16:creationId xmlns:a16="http://schemas.microsoft.com/office/drawing/2014/main" id="{E739A1F0-9AD2-6B2A-76DC-4C2A54AB7F18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589564" y="3544562"/>
                        <a:ext cx="483504" cy="705798"/>
                      </a:xfrm>
                      <a:custGeom>
                        <a:avLst/>
                        <a:gdLst>
                          <a:gd name="connsiteX0" fmla="*/ 125004 w 483504"/>
                          <a:gd name="connsiteY0" fmla="*/ 0 h 705798"/>
                          <a:gd name="connsiteX1" fmla="*/ 483505 w 483504"/>
                          <a:gd name="connsiteY1" fmla="*/ 705799 h 705798"/>
                          <a:gd name="connsiteX2" fmla="*/ 438692 w 483504"/>
                          <a:gd name="connsiteY2" fmla="*/ 705799 h 705798"/>
                          <a:gd name="connsiteX3" fmla="*/ 0 w 483504"/>
                          <a:gd name="connsiteY3" fmla="*/ 31251 h 70579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</a:cxnLst>
                        <a:rect l="l" t="t" r="r" b="b"/>
                        <a:pathLst>
                          <a:path w="483504" h="705798">
                            <a:moveTo>
                              <a:pt x="125004" y="0"/>
                            </a:moveTo>
                            <a:lnTo>
                              <a:pt x="483505" y="705799"/>
                            </a:lnTo>
                            <a:lnTo>
                              <a:pt x="438692" y="705799"/>
                            </a:lnTo>
                            <a:lnTo>
                              <a:pt x="0" y="31251"/>
                            </a:ln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</p:grpSp>
              </p:grpSp>
              <p:sp>
                <p:nvSpPr>
                  <p:cNvPr id="41" name="Forme libre : forme 40">
                    <a:extLst>
                      <a:ext uri="{FF2B5EF4-FFF2-40B4-BE49-F238E27FC236}">
                        <a16:creationId xmlns:a16="http://schemas.microsoft.com/office/drawing/2014/main" id="{DCCA0A21-588D-8128-1255-8A7770BE1E55}"/>
                      </a:ext>
                    </a:extLst>
                  </p:cNvPr>
                  <p:cNvSpPr/>
                  <p:nvPr/>
                </p:nvSpPr>
                <p:spPr>
                  <a:xfrm>
                    <a:off x="981026" y="1717268"/>
                    <a:ext cx="2418112" cy="2418112"/>
                  </a:xfrm>
                  <a:custGeom>
                    <a:avLst/>
                    <a:gdLst>
                      <a:gd name="connsiteX0" fmla="*/ 2418113 w 2418112"/>
                      <a:gd name="connsiteY0" fmla="*/ 1209056 h 2418112"/>
                      <a:gd name="connsiteX1" fmla="*/ 1209056 w 2418112"/>
                      <a:gd name="connsiteY1" fmla="*/ 2418113 h 2418112"/>
                      <a:gd name="connsiteX2" fmla="*/ 0 w 2418112"/>
                      <a:gd name="connsiteY2" fmla="*/ 1209056 h 2418112"/>
                      <a:gd name="connsiteX3" fmla="*/ 1209056 w 2418112"/>
                      <a:gd name="connsiteY3" fmla="*/ 0 h 2418112"/>
                      <a:gd name="connsiteX4" fmla="*/ 2418113 w 2418112"/>
                      <a:gd name="connsiteY4" fmla="*/ 1209056 h 241811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418112" h="2418112">
                        <a:moveTo>
                          <a:pt x="2418113" y="1209056"/>
                        </a:moveTo>
                        <a:cubicBezTo>
                          <a:pt x="2418113" y="1876800"/>
                          <a:pt x="1876800" y="2418113"/>
                          <a:pt x="1209056" y="2418113"/>
                        </a:cubicBezTo>
                        <a:cubicBezTo>
                          <a:pt x="541313" y="2418113"/>
                          <a:pt x="0" y="1876800"/>
                          <a:pt x="0" y="1209056"/>
                        </a:cubicBezTo>
                        <a:cubicBezTo>
                          <a:pt x="0" y="541313"/>
                          <a:pt x="541313" y="0"/>
                          <a:pt x="1209056" y="0"/>
                        </a:cubicBezTo>
                        <a:cubicBezTo>
                          <a:pt x="1876800" y="0"/>
                          <a:pt x="2418113" y="541313"/>
                          <a:pt x="2418113" y="1209056"/>
                        </a:cubicBezTo>
                        <a:close/>
                      </a:path>
                    </a:pathLst>
                  </a:custGeom>
                  <a:solidFill>
                    <a:srgbClr val="05535F"/>
                  </a:solidFill>
                  <a:ln w="2946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fr-FR" sz="2100" b="1"/>
                  </a:p>
                </p:txBody>
              </p:sp>
              <p:sp>
                <p:nvSpPr>
                  <p:cNvPr id="42" name="Forme libre : forme 41">
                    <a:extLst>
                      <a:ext uri="{FF2B5EF4-FFF2-40B4-BE49-F238E27FC236}">
                        <a16:creationId xmlns:a16="http://schemas.microsoft.com/office/drawing/2014/main" id="{43C8FEDD-3639-D207-A9B9-C01016F1A062}"/>
                      </a:ext>
                    </a:extLst>
                  </p:cNvPr>
                  <p:cNvSpPr/>
                  <p:nvPr/>
                </p:nvSpPr>
                <p:spPr>
                  <a:xfrm>
                    <a:off x="1018763" y="1755005"/>
                    <a:ext cx="2342638" cy="2342639"/>
                  </a:xfrm>
                  <a:custGeom>
                    <a:avLst/>
                    <a:gdLst>
                      <a:gd name="connsiteX0" fmla="*/ 2342639 w 2342638"/>
                      <a:gd name="connsiteY0" fmla="*/ 1171320 h 2342639"/>
                      <a:gd name="connsiteX1" fmla="*/ 1171319 w 2342638"/>
                      <a:gd name="connsiteY1" fmla="*/ 2342639 h 2342639"/>
                      <a:gd name="connsiteX2" fmla="*/ 0 w 2342638"/>
                      <a:gd name="connsiteY2" fmla="*/ 1171320 h 2342639"/>
                      <a:gd name="connsiteX3" fmla="*/ 1171319 w 2342638"/>
                      <a:gd name="connsiteY3" fmla="*/ 0 h 2342639"/>
                      <a:gd name="connsiteX4" fmla="*/ 2342639 w 2342638"/>
                      <a:gd name="connsiteY4" fmla="*/ 1171320 h 234263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342638" h="2342639">
                        <a:moveTo>
                          <a:pt x="2342639" y="1171320"/>
                        </a:moveTo>
                        <a:cubicBezTo>
                          <a:pt x="2342639" y="1818221"/>
                          <a:pt x="1818221" y="2342639"/>
                          <a:pt x="1171319" y="2342639"/>
                        </a:cubicBezTo>
                        <a:cubicBezTo>
                          <a:pt x="524417" y="2342639"/>
                          <a:pt x="0" y="1818221"/>
                          <a:pt x="0" y="1171320"/>
                        </a:cubicBezTo>
                        <a:cubicBezTo>
                          <a:pt x="0" y="524418"/>
                          <a:pt x="524417" y="0"/>
                          <a:pt x="1171319" y="0"/>
                        </a:cubicBezTo>
                        <a:cubicBezTo>
                          <a:pt x="1818221" y="0"/>
                          <a:pt x="2342639" y="524418"/>
                          <a:pt x="2342639" y="1171320"/>
                        </a:cubicBezTo>
                        <a:close/>
                      </a:path>
                    </a:pathLst>
                  </a:custGeom>
                  <a:solidFill>
                    <a:srgbClr val="098385"/>
                  </a:solidFill>
                  <a:ln w="2946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fr-FR" sz="2100" b="1"/>
                  </a:p>
                </p:txBody>
              </p:sp>
              <p:sp>
                <p:nvSpPr>
                  <p:cNvPr id="43" name="Forme libre : forme 42">
                    <a:extLst>
                      <a:ext uri="{FF2B5EF4-FFF2-40B4-BE49-F238E27FC236}">
                        <a16:creationId xmlns:a16="http://schemas.microsoft.com/office/drawing/2014/main" id="{011ADC51-8A67-4C1D-EC44-DB961B3C433E}"/>
                      </a:ext>
                    </a:extLst>
                  </p:cNvPr>
                  <p:cNvSpPr/>
                  <p:nvPr/>
                </p:nvSpPr>
                <p:spPr>
                  <a:xfrm>
                    <a:off x="1140524" y="1876766"/>
                    <a:ext cx="2099117" cy="2099117"/>
                  </a:xfrm>
                  <a:custGeom>
                    <a:avLst/>
                    <a:gdLst>
                      <a:gd name="connsiteX0" fmla="*/ 2099118 w 2099117"/>
                      <a:gd name="connsiteY0" fmla="*/ 1049559 h 2099117"/>
                      <a:gd name="connsiteX1" fmla="*/ 1049559 w 2099117"/>
                      <a:gd name="connsiteY1" fmla="*/ 2099118 h 2099117"/>
                      <a:gd name="connsiteX2" fmla="*/ 0 w 2099117"/>
                      <a:gd name="connsiteY2" fmla="*/ 1049559 h 2099117"/>
                      <a:gd name="connsiteX3" fmla="*/ 1049559 w 2099117"/>
                      <a:gd name="connsiteY3" fmla="*/ 0 h 2099117"/>
                      <a:gd name="connsiteX4" fmla="*/ 2099118 w 2099117"/>
                      <a:gd name="connsiteY4" fmla="*/ 1049559 h 209911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099117" h="2099117">
                        <a:moveTo>
                          <a:pt x="2099118" y="1049559"/>
                        </a:moveTo>
                        <a:cubicBezTo>
                          <a:pt x="2099118" y="1629214"/>
                          <a:pt x="1629214" y="2099118"/>
                          <a:pt x="1049559" y="2099118"/>
                        </a:cubicBezTo>
                        <a:cubicBezTo>
                          <a:pt x="469904" y="2099118"/>
                          <a:pt x="0" y="1629214"/>
                          <a:pt x="0" y="1049559"/>
                        </a:cubicBezTo>
                        <a:cubicBezTo>
                          <a:pt x="0" y="469903"/>
                          <a:pt x="469904" y="0"/>
                          <a:pt x="1049559" y="0"/>
                        </a:cubicBezTo>
                        <a:cubicBezTo>
                          <a:pt x="1629214" y="0"/>
                          <a:pt x="2099118" y="469903"/>
                          <a:pt x="2099118" y="1049559"/>
                        </a:cubicBezTo>
                        <a:close/>
                      </a:path>
                    </a:pathLst>
                  </a:custGeom>
                  <a:solidFill>
                    <a:srgbClr val="0B9392"/>
                  </a:solidFill>
                  <a:ln w="2946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fr-FR" sz="2100" b="1"/>
                  </a:p>
                </p:txBody>
              </p:sp>
              <p:sp>
                <p:nvSpPr>
                  <p:cNvPr id="44" name="Forme libre : forme 43">
                    <a:extLst>
                      <a:ext uri="{FF2B5EF4-FFF2-40B4-BE49-F238E27FC236}">
                        <a16:creationId xmlns:a16="http://schemas.microsoft.com/office/drawing/2014/main" id="{36D108A7-80A4-44EF-119D-40F755145A97}"/>
                      </a:ext>
                    </a:extLst>
                  </p:cNvPr>
                  <p:cNvSpPr/>
                  <p:nvPr/>
                </p:nvSpPr>
                <p:spPr>
                  <a:xfrm>
                    <a:off x="1173544" y="1909786"/>
                    <a:ext cx="2033077" cy="2033078"/>
                  </a:xfrm>
                  <a:custGeom>
                    <a:avLst/>
                    <a:gdLst>
                      <a:gd name="connsiteX0" fmla="*/ 2033078 w 2033077"/>
                      <a:gd name="connsiteY0" fmla="*/ 1016539 h 2033078"/>
                      <a:gd name="connsiteX1" fmla="*/ 1016539 w 2033077"/>
                      <a:gd name="connsiteY1" fmla="*/ 2033078 h 2033078"/>
                      <a:gd name="connsiteX2" fmla="*/ 0 w 2033077"/>
                      <a:gd name="connsiteY2" fmla="*/ 1016539 h 2033078"/>
                      <a:gd name="connsiteX3" fmla="*/ 1016539 w 2033077"/>
                      <a:gd name="connsiteY3" fmla="*/ 0 h 2033078"/>
                      <a:gd name="connsiteX4" fmla="*/ 2033078 w 2033077"/>
                      <a:gd name="connsiteY4" fmla="*/ 1016539 h 203307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033077" h="2033078">
                        <a:moveTo>
                          <a:pt x="2033078" y="1016539"/>
                        </a:moveTo>
                        <a:cubicBezTo>
                          <a:pt x="2033078" y="1577958"/>
                          <a:pt x="1577958" y="2033078"/>
                          <a:pt x="1016539" y="2033078"/>
                        </a:cubicBezTo>
                        <a:cubicBezTo>
                          <a:pt x="455120" y="2033078"/>
                          <a:pt x="0" y="1577958"/>
                          <a:pt x="0" y="1016539"/>
                        </a:cubicBezTo>
                        <a:cubicBezTo>
                          <a:pt x="0" y="455120"/>
                          <a:pt x="455120" y="0"/>
                          <a:pt x="1016539" y="0"/>
                        </a:cubicBezTo>
                        <a:cubicBezTo>
                          <a:pt x="1577958" y="0"/>
                          <a:pt x="2033078" y="455120"/>
                          <a:pt x="2033078" y="1016539"/>
                        </a:cubicBezTo>
                        <a:close/>
                      </a:path>
                    </a:pathLst>
                  </a:custGeom>
                  <a:solidFill>
                    <a:srgbClr val="FEFAF4"/>
                  </a:solidFill>
                  <a:ln w="2946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fr-FR" sz="2100" b="1"/>
                  </a:p>
                </p:txBody>
              </p:sp>
              <p:sp>
                <p:nvSpPr>
                  <p:cNvPr id="45" name="Forme libre : forme 44">
                    <a:extLst>
                      <a:ext uri="{FF2B5EF4-FFF2-40B4-BE49-F238E27FC236}">
                        <a16:creationId xmlns:a16="http://schemas.microsoft.com/office/drawing/2014/main" id="{F6595DED-1EA9-8558-C5CE-C6911559707F}"/>
                      </a:ext>
                    </a:extLst>
                  </p:cNvPr>
                  <p:cNvSpPr/>
                  <p:nvPr/>
                </p:nvSpPr>
                <p:spPr>
                  <a:xfrm>
                    <a:off x="1173839" y="2127068"/>
                    <a:ext cx="1788377" cy="1815795"/>
                  </a:xfrm>
                  <a:custGeom>
                    <a:avLst/>
                    <a:gdLst>
                      <a:gd name="connsiteX0" fmla="*/ 1160706 w 1788377"/>
                      <a:gd name="connsiteY0" fmla="*/ 1677525 h 1815795"/>
                      <a:gd name="connsiteX1" fmla="*/ 144167 w 1788377"/>
                      <a:gd name="connsiteY1" fmla="*/ 660986 h 1815795"/>
                      <a:gd name="connsiteX2" fmla="*/ 388867 w 1788377"/>
                      <a:gd name="connsiteY2" fmla="*/ 0 h 1815795"/>
                      <a:gd name="connsiteX3" fmla="*/ 0 w 1788377"/>
                      <a:gd name="connsiteY3" fmla="*/ 799257 h 1815795"/>
                      <a:gd name="connsiteX4" fmla="*/ 1016539 w 1788377"/>
                      <a:gd name="connsiteY4" fmla="*/ 1815796 h 1815795"/>
                      <a:gd name="connsiteX5" fmla="*/ 1788377 w 1788377"/>
                      <a:gd name="connsiteY5" fmla="*/ 1460243 h 1815795"/>
                      <a:gd name="connsiteX6" fmla="*/ 1160706 w 1788377"/>
                      <a:gd name="connsiteY6" fmla="*/ 1677525 h 181579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1788377" h="1815795">
                        <a:moveTo>
                          <a:pt x="1160706" y="1677525"/>
                        </a:moveTo>
                        <a:cubicBezTo>
                          <a:pt x="599369" y="1677525"/>
                          <a:pt x="144167" y="1222323"/>
                          <a:pt x="144167" y="660986"/>
                        </a:cubicBezTo>
                        <a:cubicBezTo>
                          <a:pt x="144167" y="408620"/>
                          <a:pt x="236445" y="177776"/>
                          <a:pt x="388867" y="0"/>
                        </a:cubicBezTo>
                        <a:cubicBezTo>
                          <a:pt x="152127" y="186031"/>
                          <a:pt x="0" y="474955"/>
                          <a:pt x="0" y="799257"/>
                        </a:cubicBezTo>
                        <a:cubicBezTo>
                          <a:pt x="0" y="1360594"/>
                          <a:pt x="455202" y="1815796"/>
                          <a:pt x="1016539" y="1815796"/>
                        </a:cubicBezTo>
                        <a:cubicBezTo>
                          <a:pt x="1325510" y="1815796"/>
                          <a:pt x="1602051" y="1677820"/>
                          <a:pt x="1788377" y="1460243"/>
                        </a:cubicBezTo>
                        <a:cubicBezTo>
                          <a:pt x="1615318" y="1596155"/>
                          <a:pt x="1397446" y="1677525"/>
                          <a:pt x="1160706" y="1677525"/>
                        </a:cubicBezTo>
                        <a:close/>
                      </a:path>
                    </a:pathLst>
                  </a:custGeom>
                  <a:solidFill>
                    <a:srgbClr val="EAE2D8"/>
                  </a:solidFill>
                  <a:ln w="2946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fr-FR" sz="2100" b="1"/>
                  </a:p>
                </p:txBody>
              </p:sp>
              <p:grpSp>
                <p:nvGrpSpPr>
                  <p:cNvPr id="46" name="Graphique 2">
                    <a:extLst>
                      <a:ext uri="{FF2B5EF4-FFF2-40B4-BE49-F238E27FC236}">
                        <a16:creationId xmlns:a16="http://schemas.microsoft.com/office/drawing/2014/main" id="{84B9AA55-DCDB-BD22-F040-86C3A8EF2870}"/>
                      </a:ext>
                    </a:extLst>
                  </p:cNvPr>
                  <p:cNvGrpSpPr/>
                  <p:nvPr/>
                </p:nvGrpSpPr>
                <p:grpSpPr>
                  <a:xfrm>
                    <a:off x="1233687" y="1970224"/>
                    <a:ext cx="1912791" cy="1912496"/>
                    <a:chOff x="1233687" y="1970224"/>
                    <a:chExt cx="1912791" cy="1912496"/>
                  </a:xfrm>
                  <a:solidFill>
                    <a:srgbClr val="07636C"/>
                  </a:solidFill>
                </p:grpSpPr>
                <p:sp>
                  <p:nvSpPr>
                    <p:cNvPr id="56" name="Forme libre : forme 55">
                      <a:extLst>
                        <a:ext uri="{FF2B5EF4-FFF2-40B4-BE49-F238E27FC236}">
                          <a16:creationId xmlns:a16="http://schemas.microsoft.com/office/drawing/2014/main" id="{1C31A0E4-22F5-22C0-8D56-7461B71DB5F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129940" y="1970224"/>
                      <a:ext cx="120286" cy="120286"/>
                    </a:xfrm>
                    <a:custGeom>
                      <a:avLst/>
                      <a:gdLst>
                        <a:gd name="connsiteX0" fmla="*/ 60143 w 120286"/>
                        <a:gd name="connsiteY0" fmla="*/ 120286 h 120286"/>
                        <a:gd name="connsiteX1" fmla="*/ 0 w 120286"/>
                        <a:gd name="connsiteY1" fmla="*/ 60143 h 120286"/>
                        <a:gd name="connsiteX2" fmla="*/ 60143 w 120286"/>
                        <a:gd name="connsiteY2" fmla="*/ 0 h 120286"/>
                        <a:gd name="connsiteX3" fmla="*/ 120286 w 120286"/>
                        <a:gd name="connsiteY3" fmla="*/ 60143 h 120286"/>
                        <a:gd name="connsiteX4" fmla="*/ 60143 w 120286"/>
                        <a:gd name="connsiteY4" fmla="*/ 120286 h 120286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120286" h="120286">
                          <a:moveTo>
                            <a:pt x="60143" y="120286"/>
                          </a:moveTo>
                          <a:cubicBezTo>
                            <a:pt x="27123" y="120286"/>
                            <a:pt x="0" y="93163"/>
                            <a:pt x="0" y="60143"/>
                          </a:cubicBezTo>
                          <a:cubicBezTo>
                            <a:pt x="0" y="27123"/>
                            <a:pt x="27123" y="0"/>
                            <a:pt x="60143" y="0"/>
                          </a:cubicBezTo>
                          <a:cubicBezTo>
                            <a:pt x="93163" y="0"/>
                            <a:pt x="120286" y="27123"/>
                            <a:pt x="120286" y="60143"/>
                          </a:cubicBezTo>
                          <a:cubicBezTo>
                            <a:pt x="120286" y="93163"/>
                            <a:pt x="93163" y="120286"/>
                            <a:pt x="60143" y="120286"/>
                          </a:cubicBezTo>
                          <a:close/>
                        </a:path>
                      </a:pathLst>
                    </a:custGeom>
                    <a:solidFill>
                      <a:srgbClr val="07636C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57" name="Forme libre : forme 56">
                      <a:extLst>
                        <a:ext uri="{FF2B5EF4-FFF2-40B4-BE49-F238E27FC236}">
                          <a16:creationId xmlns:a16="http://schemas.microsoft.com/office/drawing/2014/main" id="{9D801642-4EF3-68B6-93E7-8C955D3DA1D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233687" y="2866182"/>
                      <a:ext cx="120286" cy="120286"/>
                    </a:xfrm>
                    <a:custGeom>
                      <a:avLst/>
                      <a:gdLst>
                        <a:gd name="connsiteX0" fmla="*/ 60143 w 120286"/>
                        <a:gd name="connsiteY0" fmla="*/ 120286 h 120286"/>
                        <a:gd name="connsiteX1" fmla="*/ 0 w 120286"/>
                        <a:gd name="connsiteY1" fmla="*/ 60143 h 120286"/>
                        <a:gd name="connsiteX2" fmla="*/ 60143 w 120286"/>
                        <a:gd name="connsiteY2" fmla="*/ 0 h 120286"/>
                        <a:gd name="connsiteX3" fmla="*/ 120286 w 120286"/>
                        <a:gd name="connsiteY3" fmla="*/ 60143 h 120286"/>
                        <a:gd name="connsiteX4" fmla="*/ 60143 w 120286"/>
                        <a:gd name="connsiteY4" fmla="*/ 120286 h 120286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120286" h="120286">
                          <a:moveTo>
                            <a:pt x="60143" y="120286"/>
                          </a:moveTo>
                          <a:cubicBezTo>
                            <a:pt x="27123" y="120286"/>
                            <a:pt x="0" y="93163"/>
                            <a:pt x="0" y="60143"/>
                          </a:cubicBezTo>
                          <a:cubicBezTo>
                            <a:pt x="0" y="27123"/>
                            <a:pt x="27123" y="0"/>
                            <a:pt x="60143" y="0"/>
                          </a:cubicBezTo>
                          <a:cubicBezTo>
                            <a:pt x="93163" y="0"/>
                            <a:pt x="120286" y="27123"/>
                            <a:pt x="120286" y="60143"/>
                          </a:cubicBezTo>
                          <a:cubicBezTo>
                            <a:pt x="120286" y="93163"/>
                            <a:pt x="93458" y="120286"/>
                            <a:pt x="60143" y="120286"/>
                          </a:cubicBezTo>
                          <a:close/>
                        </a:path>
                      </a:pathLst>
                    </a:custGeom>
                    <a:solidFill>
                      <a:srgbClr val="07636C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58" name="Forme libre : forme 57">
                      <a:extLst>
                        <a:ext uri="{FF2B5EF4-FFF2-40B4-BE49-F238E27FC236}">
                          <a16:creationId xmlns:a16="http://schemas.microsoft.com/office/drawing/2014/main" id="{D70B4575-B326-1138-3C3E-5E62A0EAE83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129940" y="3762434"/>
                      <a:ext cx="120286" cy="120286"/>
                    </a:xfrm>
                    <a:custGeom>
                      <a:avLst/>
                      <a:gdLst>
                        <a:gd name="connsiteX0" fmla="*/ 60143 w 120286"/>
                        <a:gd name="connsiteY0" fmla="*/ 120287 h 120286"/>
                        <a:gd name="connsiteX1" fmla="*/ 0 w 120286"/>
                        <a:gd name="connsiteY1" fmla="*/ 60143 h 120286"/>
                        <a:gd name="connsiteX2" fmla="*/ 60143 w 120286"/>
                        <a:gd name="connsiteY2" fmla="*/ 0 h 120286"/>
                        <a:gd name="connsiteX3" fmla="*/ 120286 w 120286"/>
                        <a:gd name="connsiteY3" fmla="*/ 60143 h 120286"/>
                        <a:gd name="connsiteX4" fmla="*/ 60143 w 120286"/>
                        <a:gd name="connsiteY4" fmla="*/ 120287 h 120286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120286" h="120286">
                          <a:moveTo>
                            <a:pt x="60143" y="120287"/>
                          </a:moveTo>
                          <a:cubicBezTo>
                            <a:pt x="27123" y="120287"/>
                            <a:pt x="0" y="93163"/>
                            <a:pt x="0" y="60143"/>
                          </a:cubicBezTo>
                          <a:cubicBezTo>
                            <a:pt x="0" y="27123"/>
                            <a:pt x="27123" y="0"/>
                            <a:pt x="60143" y="0"/>
                          </a:cubicBezTo>
                          <a:cubicBezTo>
                            <a:pt x="93163" y="0"/>
                            <a:pt x="120286" y="27123"/>
                            <a:pt x="120286" y="60143"/>
                          </a:cubicBezTo>
                          <a:cubicBezTo>
                            <a:pt x="120286" y="93458"/>
                            <a:pt x="93163" y="120287"/>
                            <a:pt x="60143" y="120287"/>
                          </a:cubicBezTo>
                          <a:close/>
                        </a:path>
                      </a:pathLst>
                    </a:custGeom>
                    <a:solidFill>
                      <a:srgbClr val="07636C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59" name="Forme libre : forme 58">
                      <a:extLst>
                        <a:ext uri="{FF2B5EF4-FFF2-40B4-BE49-F238E27FC236}">
                          <a16:creationId xmlns:a16="http://schemas.microsoft.com/office/drawing/2014/main" id="{8846CFCA-1A82-6279-FF75-FCDAD99B0FD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3026192" y="2866182"/>
                      <a:ext cx="120286" cy="120286"/>
                    </a:xfrm>
                    <a:custGeom>
                      <a:avLst/>
                      <a:gdLst>
                        <a:gd name="connsiteX0" fmla="*/ 60143 w 120286"/>
                        <a:gd name="connsiteY0" fmla="*/ 120286 h 120286"/>
                        <a:gd name="connsiteX1" fmla="*/ 0 w 120286"/>
                        <a:gd name="connsiteY1" fmla="*/ 60143 h 120286"/>
                        <a:gd name="connsiteX2" fmla="*/ 60143 w 120286"/>
                        <a:gd name="connsiteY2" fmla="*/ 0 h 120286"/>
                        <a:gd name="connsiteX3" fmla="*/ 120286 w 120286"/>
                        <a:gd name="connsiteY3" fmla="*/ 60143 h 120286"/>
                        <a:gd name="connsiteX4" fmla="*/ 60143 w 120286"/>
                        <a:gd name="connsiteY4" fmla="*/ 120286 h 120286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120286" h="120286">
                          <a:moveTo>
                            <a:pt x="60143" y="120286"/>
                          </a:moveTo>
                          <a:cubicBezTo>
                            <a:pt x="27123" y="120286"/>
                            <a:pt x="0" y="93163"/>
                            <a:pt x="0" y="60143"/>
                          </a:cubicBezTo>
                          <a:cubicBezTo>
                            <a:pt x="0" y="27123"/>
                            <a:pt x="27123" y="0"/>
                            <a:pt x="60143" y="0"/>
                          </a:cubicBezTo>
                          <a:cubicBezTo>
                            <a:pt x="93163" y="0"/>
                            <a:pt x="120286" y="27123"/>
                            <a:pt x="120286" y="60143"/>
                          </a:cubicBezTo>
                          <a:cubicBezTo>
                            <a:pt x="120286" y="93163"/>
                            <a:pt x="93163" y="120286"/>
                            <a:pt x="60143" y="120286"/>
                          </a:cubicBezTo>
                          <a:close/>
                        </a:path>
                      </a:pathLst>
                    </a:custGeom>
                    <a:solidFill>
                      <a:srgbClr val="07636C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</p:grpSp>
              <p:grpSp>
                <p:nvGrpSpPr>
                  <p:cNvPr id="47" name="Graphique 2">
                    <a:extLst>
                      <a:ext uri="{FF2B5EF4-FFF2-40B4-BE49-F238E27FC236}">
                        <a16:creationId xmlns:a16="http://schemas.microsoft.com/office/drawing/2014/main" id="{2542DF2C-DAFC-0488-8678-0DAB544D24C0}"/>
                      </a:ext>
                    </a:extLst>
                  </p:cNvPr>
                  <p:cNvGrpSpPr/>
                  <p:nvPr/>
                </p:nvGrpSpPr>
                <p:grpSpPr>
                  <a:xfrm>
                    <a:off x="1371663" y="2108200"/>
                    <a:ext cx="1636545" cy="1636545"/>
                    <a:chOff x="1371663" y="2108200"/>
                    <a:chExt cx="1636545" cy="1636545"/>
                  </a:xfrm>
                  <a:solidFill>
                    <a:srgbClr val="0B9392"/>
                  </a:solidFill>
                </p:grpSpPr>
                <p:sp>
                  <p:nvSpPr>
                    <p:cNvPr id="48" name="Forme libre : forme 47">
                      <a:extLst>
                        <a:ext uri="{FF2B5EF4-FFF2-40B4-BE49-F238E27FC236}">
                          <a16:creationId xmlns:a16="http://schemas.microsoft.com/office/drawing/2014/main" id="{6255B6D5-6865-0AAC-EEA2-D5E0474426D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699797" y="2108200"/>
                      <a:ext cx="84318" cy="84318"/>
                    </a:xfrm>
                    <a:custGeom>
                      <a:avLst/>
                      <a:gdLst>
                        <a:gd name="connsiteX0" fmla="*/ 84318 w 84318"/>
                        <a:gd name="connsiteY0" fmla="*/ 42159 h 84318"/>
                        <a:gd name="connsiteX1" fmla="*/ 42159 w 84318"/>
                        <a:gd name="connsiteY1" fmla="*/ 84318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8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8" y="42159"/>
                          </a:moveTo>
                          <a:cubicBezTo>
                            <a:pt x="84318" y="65443"/>
                            <a:pt x="65443" y="84318"/>
                            <a:pt x="42159" y="84318"/>
                          </a:cubicBezTo>
                          <a:cubicBezTo>
                            <a:pt x="18875" y="84318"/>
                            <a:pt x="0" y="65443"/>
                            <a:pt x="0" y="42159"/>
                          </a:cubicBezTo>
                          <a:cubicBezTo>
                            <a:pt x="0" y="18875"/>
                            <a:pt x="18875" y="0"/>
                            <a:pt x="42159" y="0"/>
                          </a:cubicBezTo>
                          <a:cubicBezTo>
                            <a:pt x="65443" y="0"/>
                            <a:pt x="84318" y="18875"/>
                            <a:pt x="84318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49" name="Forme libre : forme 48">
                      <a:extLst>
                        <a:ext uri="{FF2B5EF4-FFF2-40B4-BE49-F238E27FC236}">
                          <a16:creationId xmlns:a16="http://schemas.microsoft.com/office/drawing/2014/main" id="{78464C40-123B-1596-FD41-9C09FF6EBD4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371663" y="2436334"/>
                      <a:ext cx="84318" cy="84318"/>
                    </a:xfrm>
                    <a:custGeom>
                      <a:avLst/>
                      <a:gdLst>
                        <a:gd name="connsiteX0" fmla="*/ 84319 w 84318"/>
                        <a:gd name="connsiteY0" fmla="*/ 42159 h 84318"/>
                        <a:gd name="connsiteX1" fmla="*/ 42159 w 84318"/>
                        <a:gd name="connsiteY1" fmla="*/ 84318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9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9" y="42159"/>
                          </a:moveTo>
                          <a:cubicBezTo>
                            <a:pt x="84319" y="65443"/>
                            <a:pt x="65443" y="84318"/>
                            <a:pt x="42159" y="84318"/>
                          </a:cubicBezTo>
                          <a:cubicBezTo>
                            <a:pt x="18875" y="84318"/>
                            <a:pt x="0" y="65443"/>
                            <a:pt x="0" y="42159"/>
                          </a:cubicBezTo>
                          <a:cubicBezTo>
                            <a:pt x="0" y="18875"/>
                            <a:pt x="18875" y="0"/>
                            <a:pt x="42159" y="0"/>
                          </a:cubicBezTo>
                          <a:cubicBezTo>
                            <a:pt x="65443" y="0"/>
                            <a:pt x="84319" y="18875"/>
                            <a:pt x="84319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50" name="Forme libre : forme 49">
                      <a:extLst>
                        <a:ext uri="{FF2B5EF4-FFF2-40B4-BE49-F238E27FC236}">
                          <a16:creationId xmlns:a16="http://schemas.microsoft.com/office/drawing/2014/main" id="{6ADD620E-8171-DF75-000A-98DB6BE8D69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371663" y="3332292"/>
                      <a:ext cx="84318" cy="84318"/>
                    </a:xfrm>
                    <a:custGeom>
                      <a:avLst/>
                      <a:gdLst>
                        <a:gd name="connsiteX0" fmla="*/ 84319 w 84318"/>
                        <a:gd name="connsiteY0" fmla="*/ 42159 h 84318"/>
                        <a:gd name="connsiteX1" fmla="*/ 42159 w 84318"/>
                        <a:gd name="connsiteY1" fmla="*/ 84319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9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9" y="42159"/>
                          </a:moveTo>
                          <a:cubicBezTo>
                            <a:pt x="84319" y="65443"/>
                            <a:pt x="65443" y="84319"/>
                            <a:pt x="42159" y="84319"/>
                          </a:cubicBezTo>
                          <a:cubicBezTo>
                            <a:pt x="18875" y="84319"/>
                            <a:pt x="0" y="65443"/>
                            <a:pt x="0" y="42159"/>
                          </a:cubicBezTo>
                          <a:cubicBezTo>
                            <a:pt x="0" y="18876"/>
                            <a:pt x="18875" y="0"/>
                            <a:pt x="42159" y="0"/>
                          </a:cubicBezTo>
                          <a:cubicBezTo>
                            <a:pt x="65443" y="0"/>
                            <a:pt x="84319" y="18876"/>
                            <a:pt x="84319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51" name="Forme libre : forme 50">
                      <a:extLst>
                        <a:ext uri="{FF2B5EF4-FFF2-40B4-BE49-F238E27FC236}">
                          <a16:creationId xmlns:a16="http://schemas.microsoft.com/office/drawing/2014/main" id="{80066E18-9439-C870-3E82-B17AD989337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699797" y="3660426"/>
                      <a:ext cx="84318" cy="84318"/>
                    </a:xfrm>
                    <a:custGeom>
                      <a:avLst/>
                      <a:gdLst>
                        <a:gd name="connsiteX0" fmla="*/ 84318 w 84318"/>
                        <a:gd name="connsiteY0" fmla="*/ 42159 h 84318"/>
                        <a:gd name="connsiteX1" fmla="*/ 42159 w 84318"/>
                        <a:gd name="connsiteY1" fmla="*/ 84319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8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8" y="42159"/>
                          </a:moveTo>
                          <a:cubicBezTo>
                            <a:pt x="84318" y="65443"/>
                            <a:pt x="65443" y="84319"/>
                            <a:pt x="42159" y="84319"/>
                          </a:cubicBezTo>
                          <a:cubicBezTo>
                            <a:pt x="18875" y="84319"/>
                            <a:pt x="0" y="65443"/>
                            <a:pt x="0" y="42159"/>
                          </a:cubicBezTo>
                          <a:cubicBezTo>
                            <a:pt x="0" y="18875"/>
                            <a:pt x="18875" y="0"/>
                            <a:pt x="42159" y="0"/>
                          </a:cubicBezTo>
                          <a:cubicBezTo>
                            <a:pt x="65443" y="0"/>
                            <a:pt x="84318" y="18875"/>
                            <a:pt x="84318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52" name="Forme libre : forme 51">
                      <a:extLst>
                        <a:ext uri="{FF2B5EF4-FFF2-40B4-BE49-F238E27FC236}">
                          <a16:creationId xmlns:a16="http://schemas.microsoft.com/office/drawing/2014/main" id="{B002A9CD-E8A4-D17E-BA95-AD54CFA0C53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596050" y="3660426"/>
                      <a:ext cx="84318" cy="84318"/>
                    </a:xfrm>
                    <a:custGeom>
                      <a:avLst/>
                      <a:gdLst>
                        <a:gd name="connsiteX0" fmla="*/ 84319 w 84318"/>
                        <a:gd name="connsiteY0" fmla="*/ 42159 h 84318"/>
                        <a:gd name="connsiteX1" fmla="*/ 42159 w 84318"/>
                        <a:gd name="connsiteY1" fmla="*/ 84319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9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9" y="42159"/>
                          </a:moveTo>
                          <a:cubicBezTo>
                            <a:pt x="84319" y="65443"/>
                            <a:pt x="65443" y="84319"/>
                            <a:pt x="42159" y="84319"/>
                          </a:cubicBezTo>
                          <a:cubicBezTo>
                            <a:pt x="18875" y="84319"/>
                            <a:pt x="0" y="65443"/>
                            <a:pt x="0" y="42159"/>
                          </a:cubicBezTo>
                          <a:cubicBezTo>
                            <a:pt x="0" y="18875"/>
                            <a:pt x="18875" y="0"/>
                            <a:pt x="42159" y="0"/>
                          </a:cubicBezTo>
                          <a:cubicBezTo>
                            <a:pt x="65443" y="0"/>
                            <a:pt x="84319" y="18875"/>
                            <a:pt x="84319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53" name="Forme libre : forme 52">
                      <a:extLst>
                        <a:ext uri="{FF2B5EF4-FFF2-40B4-BE49-F238E27FC236}">
                          <a16:creationId xmlns:a16="http://schemas.microsoft.com/office/drawing/2014/main" id="{CF9C4B3A-B5BC-2D33-DA30-86F5F9440E2C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923890" y="3332292"/>
                      <a:ext cx="84318" cy="84318"/>
                    </a:xfrm>
                    <a:custGeom>
                      <a:avLst/>
                      <a:gdLst>
                        <a:gd name="connsiteX0" fmla="*/ 84319 w 84318"/>
                        <a:gd name="connsiteY0" fmla="*/ 42159 h 84318"/>
                        <a:gd name="connsiteX1" fmla="*/ 42159 w 84318"/>
                        <a:gd name="connsiteY1" fmla="*/ 84319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9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9" y="42159"/>
                          </a:moveTo>
                          <a:cubicBezTo>
                            <a:pt x="84319" y="65443"/>
                            <a:pt x="65443" y="84319"/>
                            <a:pt x="42159" y="84319"/>
                          </a:cubicBezTo>
                          <a:cubicBezTo>
                            <a:pt x="18876" y="84319"/>
                            <a:pt x="0" y="65443"/>
                            <a:pt x="0" y="42159"/>
                          </a:cubicBezTo>
                          <a:cubicBezTo>
                            <a:pt x="0" y="18876"/>
                            <a:pt x="18876" y="0"/>
                            <a:pt x="42159" y="0"/>
                          </a:cubicBezTo>
                          <a:cubicBezTo>
                            <a:pt x="65443" y="0"/>
                            <a:pt x="84319" y="18876"/>
                            <a:pt x="84319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54" name="Forme libre : forme 53">
                      <a:extLst>
                        <a:ext uri="{FF2B5EF4-FFF2-40B4-BE49-F238E27FC236}">
                          <a16:creationId xmlns:a16="http://schemas.microsoft.com/office/drawing/2014/main" id="{86363E36-EE25-4304-D726-4882AF92B1D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923890" y="2436334"/>
                      <a:ext cx="84318" cy="84318"/>
                    </a:xfrm>
                    <a:custGeom>
                      <a:avLst/>
                      <a:gdLst>
                        <a:gd name="connsiteX0" fmla="*/ 84319 w 84318"/>
                        <a:gd name="connsiteY0" fmla="*/ 42159 h 84318"/>
                        <a:gd name="connsiteX1" fmla="*/ 42159 w 84318"/>
                        <a:gd name="connsiteY1" fmla="*/ 84318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9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9" y="42159"/>
                          </a:moveTo>
                          <a:cubicBezTo>
                            <a:pt x="84319" y="65443"/>
                            <a:pt x="65443" y="84318"/>
                            <a:pt x="42159" y="84318"/>
                          </a:cubicBezTo>
                          <a:cubicBezTo>
                            <a:pt x="18876" y="84318"/>
                            <a:pt x="0" y="65443"/>
                            <a:pt x="0" y="42159"/>
                          </a:cubicBezTo>
                          <a:cubicBezTo>
                            <a:pt x="0" y="18875"/>
                            <a:pt x="18876" y="0"/>
                            <a:pt x="42159" y="0"/>
                          </a:cubicBezTo>
                          <a:cubicBezTo>
                            <a:pt x="65443" y="0"/>
                            <a:pt x="84319" y="18875"/>
                            <a:pt x="84319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55" name="Forme libre : forme 54">
                      <a:extLst>
                        <a:ext uri="{FF2B5EF4-FFF2-40B4-BE49-F238E27FC236}">
                          <a16:creationId xmlns:a16="http://schemas.microsoft.com/office/drawing/2014/main" id="{5BC291A7-612C-D1E2-E14F-A698AC46143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596050" y="2108200"/>
                      <a:ext cx="84318" cy="84318"/>
                    </a:xfrm>
                    <a:custGeom>
                      <a:avLst/>
                      <a:gdLst>
                        <a:gd name="connsiteX0" fmla="*/ 84319 w 84318"/>
                        <a:gd name="connsiteY0" fmla="*/ 42159 h 84318"/>
                        <a:gd name="connsiteX1" fmla="*/ 42159 w 84318"/>
                        <a:gd name="connsiteY1" fmla="*/ 84318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9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9" y="42159"/>
                          </a:moveTo>
                          <a:cubicBezTo>
                            <a:pt x="84319" y="65443"/>
                            <a:pt x="65443" y="84318"/>
                            <a:pt x="42159" y="84318"/>
                          </a:cubicBezTo>
                          <a:cubicBezTo>
                            <a:pt x="18875" y="84318"/>
                            <a:pt x="0" y="65443"/>
                            <a:pt x="0" y="42159"/>
                          </a:cubicBezTo>
                          <a:cubicBezTo>
                            <a:pt x="0" y="18875"/>
                            <a:pt x="18875" y="0"/>
                            <a:pt x="42159" y="0"/>
                          </a:cubicBezTo>
                          <a:cubicBezTo>
                            <a:pt x="65443" y="0"/>
                            <a:pt x="84319" y="18875"/>
                            <a:pt x="84319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</p:grpSp>
            </p:grpSp>
            <p:sp>
              <p:nvSpPr>
                <p:cNvPr id="37" name="ZoneTexte 36">
                  <a:extLst>
                    <a:ext uri="{FF2B5EF4-FFF2-40B4-BE49-F238E27FC236}">
                      <a16:creationId xmlns:a16="http://schemas.microsoft.com/office/drawing/2014/main" id="{B730A326-CFC0-FE2B-472A-484E3D92C7DA}"/>
                    </a:ext>
                  </a:extLst>
                </p:cNvPr>
                <p:cNvSpPr txBox="1"/>
                <p:nvPr/>
              </p:nvSpPr>
              <p:spPr>
                <a:xfrm>
                  <a:off x="2366719" y="2535645"/>
                  <a:ext cx="639480" cy="49244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 rtl="1"/>
                  <a:r>
                    <a:rPr lang="ar-MA" b="1" dirty="0">
                      <a:solidFill>
                        <a:srgbClr val="005664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5</a:t>
                  </a:r>
                  <a:endParaRPr lang="fr-MA" b="1" dirty="0">
                    <a:solidFill>
                      <a:srgbClr val="005664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38" name="ZoneTexte 37">
                  <a:extLst>
                    <a:ext uri="{FF2B5EF4-FFF2-40B4-BE49-F238E27FC236}">
                      <a16:creationId xmlns:a16="http://schemas.microsoft.com/office/drawing/2014/main" id="{19BD3EF1-4361-BCCA-3DA1-436A32E85267}"/>
                    </a:ext>
                  </a:extLst>
                </p:cNvPr>
                <p:cNvSpPr txBox="1"/>
                <p:nvPr/>
              </p:nvSpPr>
              <p:spPr>
                <a:xfrm>
                  <a:off x="1451064" y="2504090"/>
                  <a:ext cx="985356" cy="55399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 rtl="1"/>
                  <a:r>
                    <a:rPr lang="ar-MA" sz="2100" b="1" dirty="0">
                      <a:solidFill>
                        <a:srgbClr val="005664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دقائق</a:t>
                  </a:r>
                  <a:endParaRPr lang="fr-MA" sz="2100" b="1" dirty="0">
                    <a:solidFill>
                      <a:srgbClr val="005664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</p:grpSp>
          <p:sp>
            <p:nvSpPr>
              <p:cNvPr id="32" name="Oval 86">
                <a:extLst>
                  <a:ext uri="{FF2B5EF4-FFF2-40B4-BE49-F238E27FC236}">
                    <a16:creationId xmlns:a16="http://schemas.microsoft.com/office/drawing/2014/main" id="{3DA92E5A-2FDA-960F-C5A1-E4E113F19865}"/>
                  </a:ext>
                </a:extLst>
              </p:cNvPr>
              <p:cNvSpPr/>
              <p:nvPr/>
            </p:nvSpPr>
            <p:spPr>
              <a:xfrm flipH="1">
                <a:off x="6636485" y="1942898"/>
                <a:ext cx="5264056" cy="592747"/>
              </a:xfrm>
              <a:prstGeom prst="roundRect">
                <a:avLst>
                  <a:gd name="adj" fmla="val 50000"/>
                </a:avLst>
              </a:prstGeom>
              <a:solidFill>
                <a:srgbClr val="005664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00">
                  <a:defRPr/>
                </a:pPr>
                <a:r>
                  <a:rPr lang="ar-MA" sz="24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لعبة</a:t>
                </a:r>
              </a:p>
            </p:txBody>
          </p:sp>
          <p:sp>
            <p:nvSpPr>
              <p:cNvPr id="33" name="ZoneTexte 32">
                <a:extLst>
                  <a:ext uri="{FF2B5EF4-FFF2-40B4-BE49-F238E27FC236}">
                    <a16:creationId xmlns:a16="http://schemas.microsoft.com/office/drawing/2014/main" id="{350DD985-4072-0451-3770-7801CA2AF6F8}"/>
                  </a:ext>
                </a:extLst>
              </p:cNvPr>
              <p:cNvSpPr txBox="1"/>
              <p:nvPr/>
            </p:nvSpPr>
            <p:spPr>
              <a:xfrm>
                <a:off x="3264209" y="2627710"/>
                <a:ext cx="8259165" cy="553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57175" indent="-257175" algn="r" rtl="1">
                  <a:buClr>
                    <a:srgbClr val="106585"/>
                  </a:buClr>
                  <a:buFont typeface="Arial" panose="020B0604020202020204" pitchFamily="34" charset="0"/>
                  <a:buChar char="•"/>
                </a:pPr>
                <a:r>
                  <a:rPr lang="ar-MA" sz="2100" b="1" dirty="0"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رمي الكرة (التدرب على الضرب)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03885212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EF84DB-06AD-D0E2-8538-3F09DE4C46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3" name="Group 3">
            <a:extLst>
              <a:ext uri="{FF2B5EF4-FFF2-40B4-BE49-F238E27FC236}">
                <a16:creationId xmlns:a16="http://schemas.microsoft.com/office/drawing/2014/main" id="{42A479B9-1E51-0CDC-D0FD-A0ABDBB8A8B9}"/>
              </a:ext>
            </a:extLst>
          </p:cNvPr>
          <p:cNvGrpSpPr/>
          <p:nvPr/>
        </p:nvGrpSpPr>
        <p:grpSpPr>
          <a:xfrm>
            <a:off x="381000" y="1032718"/>
            <a:ext cx="12877800" cy="8592471"/>
            <a:chOff x="0" y="-47625"/>
            <a:chExt cx="4025259" cy="2769996"/>
          </a:xfrm>
        </p:grpSpPr>
        <p:sp>
          <p:nvSpPr>
            <p:cNvPr id="64" name="Freeform 4">
              <a:extLst>
                <a:ext uri="{FF2B5EF4-FFF2-40B4-BE49-F238E27FC236}">
                  <a16:creationId xmlns:a16="http://schemas.microsoft.com/office/drawing/2014/main" id="{8509124B-B3EF-C3C9-3527-1B84F28A4803}"/>
                </a:ext>
              </a:extLst>
            </p:cNvPr>
            <p:cNvSpPr/>
            <p:nvPr/>
          </p:nvSpPr>
          <p:spPr>
            <a:xfrm>
              <a:off x="0" y="0"/>
              <a:ext cx="4025259" cy="2722371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l" defTabSz="685834" rtl="0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65" name="TextBox 5">
              <a:extLst>
                <a:ext uri="{FF2B5EF4-FFF2-40B4-BE49-F238E27FC236}">
                  <a16:creationId xmlns:a16="http://schemas.microsoft.com/office/drawing/2014/main" id="{A82DD1A0-755A-1D7D-A12E-FEF54DC8FAEE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0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57" name="Rectangle : coins arrondis 56">
            <a:extLst>
              <a:ext uri="{FF2B5EF4-FFF2-40B4-BE49-F238E27FC236}">
                <a16:creationId xmlns:a16="http://schemas.microsoft.com/office/drawing/2014/main" id="{064AD949-9DBB-B720-90F8-392CBDD40293}"/>
              </a:ext>
            </a:extLst>
          </p:cNvPr>
          <p:cNvSpPr/>
          <p:nvPr/>
        </p:nvSpPr>
        <p:spPr>
          <a:xfrm>
            <a:off x="3697297" y="686056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514402" rtl="1">
              <a:lnSpc>
                <a:spcPts val="3149"/>
              </a:lnSpc>
              <a:defRPr/>
            </a:pPr>
            <a:r>
              <a:rPr lang="ar-M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</a:t>
            </a:r>
            <a:r>
              <a:rPr lang="ar-SA" sz="6000" b="1" dirty="0" err="1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يقونات</a:t>
            </a:r>
            <a:r>
              <a:rPr lang="ar-S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توجيهية</a:t>
            </a:r>
            <a:endParaRPr lang="ar-MA" sz="60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pSp>
        <p:nvGrpSpPr>
          <p:cNvPr id="9" name="Groupe 8">
            <a:extLst>
              <a:ext uri="{FF2B5EF4-FFF2-40B4-BE49-F238E27FC236}">
                <a16:creationId xmlns:a16="http://schemas.microsoft.com/office/drawing/2014/main" id="{D8AAAE0D-E671-A194-4036-66B7567C4CB7}"/>
              </a:ext>
            </a:extLst>
          </p:cNvPr>
          <p:cNvGrpSpPr/>
          <p:nvPr/>
        </p:nvGrpSpPr>
        <p:grpSpPr>
          <a:xfrm>
            <a:off x="1066800" y="2400300"/>
            <a:ext cx="11582399" cy="6576830"/>
            <a:chOff x="927300" y="1714500"/>
            <a:chExt cx="11861398" cy="7588800"/>
          </a:xfrm>
        </p:grpSpPr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A23FB5E6-F094-F439-5B3F-14D6647F8AC5}"/>
                </a:ext>
              </a:extLst>
            </p:cNvPr>
            <p:cNvGrpSpPr/>
            <p:nvPr/>
          </p:nvGrpSpPr>
          <p:grpSpPr>
            <a:xfrm>
              <a:off x="927300" y="5617007"/>
              <a:ext cx="11861398" cy="3686293"/>
              <a:chOff x="879241" y="2081147"/>
              <a:chExt cx="15157229" cy="3686293"/>
            </a:xfrm>
          </p:grpSpPr>
          <p:grpSp>
            <p:nvGrpSpPr>
              <p:cNvPr id="34" name="Groupe 33">
                <a:extLst>
                  <a:ext uri="{FF2B5EF4-FFF2-40B4-BE49-F238E27FC236}">
                    <a16:creationId xmlns:a16="http://schemas.microsoft.com/office/drawing/2014/main" id="{85B27D83-6F3A-79B6-EA8F-8451D11D5602}"/>
                  </a:ext>
                </a:extLst>
              </p:cNvPr>
              <p:cNvGrpSpPr/>
              <p:nvPr/>
            </p:nvGrpSpPr>
            <p:grpSpPr>
              <a:xfrm>
                <a:off x="879241" y="2081147"/>
                <a:ext cx="3528316" cy="3686293"/>
                <a:chOff x="190445" y="2577358"/>
                <a:chExt cx="1439843" cy="2751266"/>
              </a:xfrm>
            </p:grpSpPr>
            <p:sp>
              <p:nvSpPr>
                <p:cNvPr id="43" name="Rectangle : coins arrondis 18 - 2">
                  <a:extLst>
                    <a:ext uri="{FF2B5EF4-FFF2-40B4-BE49-F238E27FC236}">
                      <a16:creationId xmlns:a16="http://schemas.microsoft.com/office/drawing/2014/main" id="{35C5F08A-2E23-91B9-7E2E-DDAE09A1E721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44" name="Rectangle : coins arrondis 18 - 2">
                  <a:extLst>
                    <a:ext uri="{FF2B5EF4-FFF2-40B4-BE49-F238E27FC236}">
                      <a16:creationId xmlns:a16="http://schemas.microsoft.com/office/drawing/2014/main" id="{B29E0FBC-F47E-7557-742B-C763D60E1428}"/>
                    </a:ext>
                  </a:extLst>
                </p:cNvPr>
                <p:cNvSpPr/>
                <p:nvPr/>
              </p:nvSpPr>
              <p:spPr>
                <a:xfrm flipH="1">
                  <a:off x="190445" y="4441960"/>
                  <a:ext cx="1439842" cy="886664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MA" sz="28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عمل فردي على الكراسة</a:t>
                  </a:r>
                </a:p>
              </p:txBody>
            </p:sp>
          </p:grpSp>
          <p:grpSp>
            <p:nvGrpSpPr>
              <p:cNvPr id="35" name="Groupe 34">
                <a:extLst>
                  <a:ext uri="{FF2B5EF4-FFF2-40B4-BE49-F238E27FC236}">
                    <a16:creationId xmlns:a16="http://schemas.microsoft.com/office/drawing/2014/main" id="{203A000F-2C7F-B9B6-AE5E-845AB2293C97}"/>
                  </a:ext>
                </a:extLst>
              </p:cNvPr>
              <p:cNvGrpSpPr/>
              <p:nvPr/>
            </p:nvGrpSpPr>
            <p:grpSpPr>
              <a:xfrm>
                <a:off x="4761805" y="2081147"/>
                <a:ext cx="3528316" cy="3686293"/>
                <a:chOff x="190445" y="2577358"/>
                <a:chExt cx="1439843" cy="2751266"/>
              </a:xfrm>
            </p:grpSpPr>
            <p:sp>
              <p:nvSpPr>
                <p:cNvPr id="41" name="Rectangle : coins arrondis 18 - 2">
                  <a:extLst>
                    <a:ext uri="{FF2B5EF4-FFF2-40B4-BE49-F238E27FC236}">
                      <a16:creationId xmlns:a16="http://schemas.microsoft.com/office/drawing/2014/main" id="{DD3AB735-189A-E388-CA38-95EEBC6CF874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42" name="Rectangle : coins arrondis 18 - 2">
                  <a:extLst>
                    <a:ext uri="{FF2B5EF4-FFF2-40B4-BE49-F238E27FC236}">
                      <a16:creationId xmlns:a16="http://schemas.microsoft.com/office/drawing/2014/main" id="{F83981C2-5567-37E5-EFA4-04C760BB8337}"/>
                    </a:ext>
                  </a:extLst>
                </p:cNvPr>
                <p:cNvSpPr/>
                <p:nvPr/>
              </p:nvSpPr>
              <p:spPr>
                <a:xfrm flipH="1">
                  <a:off x="190445" y="4441960"/>
                  <a:ext cx="1439842" cy="886664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MA" sz="28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أصغي إلى أستاذي وألاحظ ما يفعله.</a:t>
                  </a:r>
                </a:p>
              </p:txBody>
            </p:sp>
          </p:grpSp>
          <p:grpSp>
            <p:nvGrpSpPr>
              <p:cNvPr id="36" name="Groupe 35">
                <a:extLst>
                  <a:ext uri="{FF2B5EF4-FFF2-40B4-BE49-F238E27FC236}">
                    <a16:creationId xmlns:a16="http://schemas.microsoft.com/office/drawing/2014/main" id="{E121B9B7-433A-A811-45CB-B9259037D36B}"/>
                  </a:ext>
                </a:extLst>
              </p:cNvPr>
              <p:cNvGrpSpPr/>
              <p:nvPr/>
            </p:nvGrpSpPr>
            <p:grpSpPr>
              <a:xfrm>
                <a:off x="8644373" y="2081147"/>
                <a:ext cx="7392097" cy="3686293"/>
                <a:chOff x="190446" y="2577358"/>
                <a:chExt cx="3016583" cy="2751266"/>
              </a:xfrm>
            </p:grpSpPr>
            <p:sp>
              <p:nvSpPr>
                <p:cNvPr id="37" name="Rectangle : coins arrondis 18 - 2">
                  <a:extLst>
                    <a:ext uri="{FF2B5EF4-FFF2-40B4-BE49-F238E27FC236}">
                      <a16:creationId xmlns:a16="http://schemas.microsoft.com/office/drawing/2014/main" id="{67ECD75E-8517-8D3E-7F38-8805FBCE073D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38" name="Rectangle : coins arrondis 18 - 2">
                  <a:extLst>
                    <a:ext uri="{FF2B5EF4-FFF2-40B4-BE49-F238E27FC236}">
                      <a16:creationId xmlns:a16="http://schemas.microsoft.com/office/drawing/2014/main" id="{32390B54-8370-C108-36DB-92C992540F4C}"/>
                    </a:ext>
                  </a:extLst>
                </p:cNvPr>
                <p:cNvSpPr/>
                <p:nvPr/>
              </p:nvSpPr>
              <p:spPr>
                <a:xfrm flipH="1">
                  <a:off x="190446" y="4441960"/>
                  <a:ext cx="1439842" cy="886664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MA" sz="28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أُحَضِّرُ لوازمي المدرسية قبل بداية الدرس.</a:t>
                  </a:r>
                </a:p>
              </p:txBody>
            </p:sp>
            <p:sp>
              <p:nvSpPr>
                <p:cNvPr id="39" name="Rectangle : coins arrondis 18 - 2">
                  <a:extLst>
                    <a:ext uri="{FF2B5EF4-FFF2-40B4-BE49-F238E27FC236}">
                      <a16:creationId xmlns:a16="http://schemas.microsoft.com/office/drawing/2014/main" id="{AD91B6F3-F30A-EDD4-055E-96547D2AF63C}"/>
                    </a:ext>
                  </a:extLst>
                </p:cNvPr>
                <p:cNvSpPr/>
                <p:nvPr/>
              </p:nvSpPr>
              <p:spPr>
                <a:xfrm flipH="1">
                  <a:off x="1767187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40" name="Rectangle : coins arrondis 18 - 2">
                  <a:extLst>
                    <a:ext uri="{FF2B5EF4-FFF2-40B4-BE49-F238E27FC236}">
                      <a16:creationId xmlns:a16="http://schemas.microsoft.com/office/drawing/2014/main" id="{1D5856D6-1CC6-51CD-0867-37F0F5C961A2}"/>
                    </a:ext>
                  </a:extLst>
                </p:cNvPr>
                <p:cNvSpPr/>
                <p:nvPr/>
              </p:nvSpPr>
              <p:spPr>
                <a:xfrm flipH="1">
                  <a:off x="1767187" y="4441960"/>
                  <a:ext cx="1439842" cy="886664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MA" sz="28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العمل في مجموعات صغرى</a:t>
                  </a:r>
                </a:p>
              </p:txBody>
            </p:sp>
          </p:grpSp>
        </p:grpSp>
        <p:grpSp>
          <p:nvGrpSpPr>
            <p:cNvPr id="11" name="Groupe 10">
              <a:extLst>
                <a:ext uri="{FF2B5EF4-FFF2-40B4-BE49-F238E27FC236}">
                  <a16:creationId xmlns:a16="http://schemas.microsoft.com/office/drawing/2014/main" id="{7AB50518-6187-BA64-D11F-126F599C3362}"/>
                </a:ext>
              </a:extLst>
            </p:cNvPr>
            <p:cNvGrpSpPr/>
            <p:nvPr/>
          </p:nvGrpSpPr>
          <p:grpSpPr>
            <a:xfrm>
              <a:off x="927300" y="1714500"/>
              <a:ext cx="11861398" cy="3648780"/>
              <a:chOff x="879241" y="2081147"/>
              <a:chExt cx="15157229" cy="3648780"/>
            </a:xfrm>
          </p:grpSpPr>
          <p:grpSp>
            <p:nvGrpSpPr>
              <p:cNvPr id="23" name="Groupe 22">
                <a:extLst>
                  <a:ext uri="{FF2B5EF4-FFF2-40B4-BE49-F238E27FC236}">
                    <a16:creationId xmlns:a16="http://schemas.microsoft.com/office/drawing/2014/main" id="{CB7B0197-50F4-DFF3-0919-812C2C356B14}"/>
                  </a:ext>
                </a:extLst>
              </p:cNvPr>
              <p:cNvGrpSpPr/>
              <p:nvPr/>
            </p:nvGrpSpPr>
            <p:grpSpPr>
              <a:xfrm>
                <a:off x="879241" y="2081147"/>
                <a:ext cx="3528316" cy="3648780"/>
                <a:chOff x="190445" y="2577358"/>
                <a:chExt cx="1439843" cy="2723268"/>
              </a:xfrm>
            </p:grpSpPr>
            <p:sp>
              <p:nvSpPr>
                <p:cNvPr id="32" name="Rectangle : coins arrondis 18 - 2">
                  <a:extLst>
                    <a:ext uri="{FF2B5EF4-FFF2-40B4-BE49-F238E27FC236}">
                      <a16:creationId xmlns:a16="http://schemas.microsoft.com/office/drawing/2014/main" id="{5008BB8A-8DB0-53E6-64DB-4E55BCF54689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33" name="Rectangle : coins arrondis 18 - 2">
                  <a:extLst>
                    <a:ext uri="{FF2B5EF4-FFF2-40B4-BE49-F238E27FC236}">
                      <a16:creationId xmlns:a16="http://schemas.microsoft.com/office/drawing/2014/main" id="{0A04DE86-36C3-2D96-1C0B-7F945A9C79BC}"/>
                    </a:ext>
                  </a:extLst>
                </p:cNvPr>
                <p:cNvSpPr/>
                <p:nvPr/>
              </p:nvSpPr>
              <p:spPr>
                <a:xfrm flipH="1">
                  <a:off x="190445" y="4413962"/>
                  <a:ext cx="1439842" cy="886664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MA" sz="28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هذا النشاط مرتبط بتوظيف الألواح.</a:t>
                  </a:r>
                </a:p>
              </p:txBody>
            </p:sp>
          </p:grpSp>
          <p:grpSp>
            <p:nvGrpSpPr>
              <p:cNvPr id="24" name="Groupe 23">
                <a:extLst>
                  <a:ext uri="{FF2B5EF4-FFF2-40B4-BE49-F238E27FC236}">
                    <a16:creationId xmlns:a16="http://schemas.microsoft.com/office/drawing/2014/main" id="{DCD27AA1-3EAD-DF14-3929-2A6F3E0FFE9A}"/>
                  </a:ext>
                </a:extLst>
              </p:cNvPr>
              <p:cNvGrpSpPr/>
              <p:nvPr/>
            </p:nvGrpSpPr>
            <p:grpSpPr>
              <a:xfrm>
                <a:off x="4761805" y="2081147"/>
                <a:ext cx="3528316" cy="3648780"/>
                <a:chOff x="190445" y="2577358"/>
                <a:chExt cx="1439843" cy="2723268"/>
              </a:xfrm>
            </p:grpSpPr>
            <p:sp>
              <p:nvSpPr>
                <p:cNvPr id="30" name="Rectangle : coins arrondis 18 - 2">
                  <a:extLst>
                    <a:ext uri="{FF2B5EF4-FFF2-40B4-BE49-F238E27FC236}">
                      <a16:creationId xmlns:a16="http://schemas.microsoft.com/office/drawing/2014/main" id="{F2E29EA4-F3BE-1566-9AD1-C4B7129105C1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31" name="Rectangle : coins arrondis 18 - 2">
                  <a:extLst>
                    <a:ext uri="{FF2B5EF4-FFF2-40B4-BE49-F238E27FC236}">
                      <a16:creationId xmlns:a16="http://schemas.microsoft.com/office/drawing/2014/main" id="{999BA4A3-8A40-37C9-92D8-73CBB6CED61D}"/>
                    </a:ext>
                  </a:extLst>
                </p:cNvPr>
                <p:cNvSpPr/>
                <p:nvPr/>
              </p:nvSpPr>
              <p:spPr>
                <a:xfrm flipH="1">
                  <a:off x="190445" y="4413962"/>
                  <a:ext cx="1439842" cy="886664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MA" sz="28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المناولة والألعاب</a:t>
                  </a:r>
                </a:p>
              </p:txBody>
            </p:sp>
          </p:grpSp>
          <p:grpSp>
            <p:nvGrpSpPr>
              <p:cNvPr id="25" name="Groupe 24">
                <a:extLst>
                  <a:ext uri="{FF2B5EF4-FFF2-40B4-BE49-F238E27FC236}">
                    <a16:creationId xmlns:a16="http://schemas.microsoft.com/office/drawing/2014/main" id="{03F04B33-9303-836C-8673-BF6F24477421}"/>
                  </a:ext>
                </a:extLst>
              </p:cNvPr>
              <p:cNvGrpSpPr/>
              <p:nvPr/>
            </p:nvGrpSpPr>
            <p:grpSpPr>
              <a:xfrm>
                <a:off x="8644373" y="2081147"/>
                <a:ext cx="7392097" cy="3648780"/>
                <a:chOff x="190446" y="2577358"/>
                <a:chExt cx="3016583" cy="2723268"/>
              </a:xfrm>
            </p:grpSpPr>
            <p:sp>
              <p:nvSpPr>
                <p:cNvPr id="26" name="Rectangle : coins arrondis 18 - 2">
                  <a:extLst>
                    <a:ext uri="{FF2B5EF4-FFF2-40B4-BE49-F238E27FC236}">
                      <a16:creationId xmlns:a16="http://schemas.microsoft.com/office/drawing/2014/main" id="{109FD549-BE92-068F-0281-B5CDB38F4A03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27" name="Rectangle : coins arrondis 18 - 2">
                  <a:extLst>
                    <a:ext uri="{FF2B5EF4-FFF2-40B4-BE49-F238E27FC236}">
                      <a16:creationId xmlns:a16="http://schemas.microsoft.com/office/drawing/2014/main" id="{5A790A57-213D-F782-C76B-A1717A8BF838}"/>
                    </a:ext>
                  </a:extLst>
                </p:cNvPr>
                <p:cNvSpPr/>
                <p:nvPr/>
              </p:nvSpPr>
              <p:spPr>
                <a:xfrm flipH="1">
                  <a:off x="190446" y="4413962"/>
                  <a:ext cx="1439842" cy="886664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MA" sz="28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العمل الجماعي/نمذجة</a:t>
                  </a:r>
                </a:p>
              </p:txBody>
            </p:sp>
            <p:sp>
              <p:nvSpPr>
                <p:cNvPr id="28" name="Rectangle : coins arrondis 18 - 2">
                  <a:extLst>
                    <a:ext uri="{FF2B5EF4-FFF2-40B4-BE49-F238E27FC236}">
                      <a16:creationId xmlns:a16="http://schemas.microsoft.com/office/drawing/2014/main" id="{750D19EB-26E4-BA07-E87F-DFFD53528B17}"/>
                    </a:ext>
                  </a:extLst>
                </p:cNvPr>
                <p:cNvSpPr/>
                <p:nvPr/>
              </p:nvSpPr>
              <p:spPr>
                <a:xfrm flipH="1">
                  <a:off x="1767187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29" name="Rectangle : coins arrondis 18 - 2">
                  <a:extLst>
                    <a:ext uri="{FF2B5EF4-FFF2-40B4-BE49-F238E27FC236}">
                      <a16:creationId xmlns:a16="http://schemas.microsoft.com/office/drawing/2014/main" id="{B59F6E9C-4F74-184E-B41D-1DD6178A0F19}"/>
                    </a:ext>
                  </a:extLst>
                </p:cNvPr>
                <p:cNvSpPr/>
                <p:nvPr/>
              </p:nvSpPr>
              <p:spPr>
                <a:xfrm flipH="1">
                  <a:off x="1767187" y="4413962"/>
                  <a:ext cx="1439842" cy="886664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MA" sz="28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العمل الثنائي</a:t>
                  </a:r>
                </a:p>
              </p:txBody>
            </p:sp>
          </p:grpSp>
        </p:grpSp>
        <p:pic>
          <p:nvPicPr>
            <p:cNvPr id="17" name="Image 16">
              <a:extLst>
                <a:ext uri="{FF2B5EF4-FFF2-40B4-BE49-F238E27FC236}">
                  <a16:creationId xmlns:a16="http://schemas.microsoft.com/office/drawing/2014/main" id="{6D735FB9-25D9-CD56-D684-E88821A1715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661328" y="6220982"/>
              <a:ext cx="1764863" cy="1469517"/>
            </a:xfrm>
            <a:prstGeom prst="rect">
              <a:avLst/>
            </a:prstGeom>
            <a:ln w="19050">
              <a:noFill/>
            </a:ln>
            <a:effectLst/>
          </p:spPr>
        </p:pic>
      </p:grpSp>
      <p:pic>
        <p:nvPicPr>
          <p:cNvPr id="2" name="Image 1" descr="Une image contenant dessin humoristique, Dessin animé, Visage humain, Animation&#10;&#10;Le contenu généré par l’IA peut être incorrect.">
            <a:extLst>
              <a:ext uri="{FF2B5EF4-FFF2-40B4-BE49-F238E27FC236}">
                <a16:creationId xmlns:a16="http://schemas.microsoft.com/office/drawing/2014/main" id="{639A02BF-227B-3C79-416B-3AF82ECC8FF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235" t="-3582" r="38235" b="53507"/>
          <a:stretch>
            <a:fillRect/>
          </a:stretch>
        </p:blipFill>
        <p:spPr>
          <a:xfrm>
            <a:off x="4644567" y="6036654"/>
            <a:ext cx="1485191" cy="1786534"/>
          </a:xfrm>
          <a:prstGeom prst="rect">
            <a:avLst/>
          </a:prstGeom>
        </p:spPr>
      </p:pic>
      <p:pic>
        <p:nvPicPr>
          <p:cNvPr id="3" name="Image 2" descr="Une image contenant figurine, jouet, dessin humoristique, intérieur&#10;&#10;Le contenu généré par l’IA peut être incorrect.">
            <a:extLst>
              <a:ext uri="{FF2B5EF4-FFF2-40B4-BE49-F238E27FC236}">
                <a16:creationId xmlns:a16="http://schemas.microsoft.com/office/drawing/2014/main" id="{98346EEB-41ED-5C0F-DA85-7A2FECFF05D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169" t="4977" r="1045" b="57898"/>
          <a:stretch>
            <a:fillRect/>
          </a:stretch>
        </p:blipFill>
        <p:spPr>
          <a:xfrm>
            <a:off x="1638334" y="6086777"/>
            <a:ext cx="1474906" cy="1736411"/>
          </a:xfrm>
          <a:prstGeom prst="rect">
            <a:avLst/>
          </a:prstGeom>
        </p:spPr>
      </p:pic>
      <p:pic>
        <p:nvPicPr>
          <p:cNvPr id="4" name="Picture 9">
            <a:extLst>
              <a:ext uri="{FF2B5EF4-FFF2-40B4-BE49-F238E27FC236}">
                <a16:creationId xmlns:a16="http://schemas.microsoft.com/office/drawing/2014/main" id="{9346B5A4-4022-CB95-7350-6171A87C3C3A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1672990" y="3260216"/>
            <a:ext cx="1230172" cy="837429"/>
          </a:xfrm>
          <a:prstGeom prst="round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4871CAD2-7A1B-FFC6-989C-18CC7E29A1F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95899" y="6194573"/>
            <a:ext cx="1352710" cy="1126337"/>
          </a:xfrm>
          <a:prstGeom prst="rect">
            <a:avLst/>
          </a:prstGeom>
          <a:ln w="19050">
            <a:noFill/>
          </a:ln>
          <a:effectLst/>
        </p:spPr>
      </p:pic>
      <p:pic>
        <p:nvPicPr>
          <p:cNvPr id="6" name="Image 5" descr="Une image contenant Dessin animé, sourire, habits, clipart&#10;&#10;Le contenu généré par l’IA peut être incorrect.">
            <a:extLst>
              <a:ext uri="{FF2B5EF4-FFF2-40B4-BE49-F238E27FC236}">
                <a16:creationId xmlns:a16="http://schemas.microsoft.com/office/drawing/2014/main" id="{22A6C298-2B5E-D12A-8D7B-8B47EFFCE390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88370" y="6304669"/>
            <a:ext cx="1950937" cy="1300625"/>
          </a:xfrm>
          <a:prstGeom prst="rect">
            <a:avLst/>
          </a:prstGeom>
        </p:spPr>
      </p:pic>
      <p:pic>
        <p:nvPicPr>
          <p:cNvPr id="7" name="Image 6" descr="Une image contenant Dessin animé, dessin humoristique, habits, garçon&#10;&#10;Le contenu généré par l’IA peut être incorrect.">
            <a:extLst>
              <a:ext uri="{FF2B5EF4-FFF2-40B4-BE49-F238E27FC236}">
                <a16:creationId xmlns:a16="http://schemas.microsoft.com/office/drawing/2014/main" id="{8814CD0A-9357-FE9F-0AD4-516D8F7F2562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44488" y="2876698"/>
            <a:ext cx="2208239" cy="1472159"/>
          </a:xfrm>
          <a:prstGeom prst="rect">
            <a:avLst/>
          </a:prstGeom>
        </p:spPr>
      </p:pic>
      <p:pic>
        <p:nvPicPr>
          <p:cNvPr id="8" name="Image 7" descr="Une image contenant figurine, jouet, dessin humoristique, intérieur&#10;&#10;Le contenu généré par l’IA peut être incorrect.">
            <a:extLst>
              <a:ext uri="{FF2B5EF4-FFF2-40B4-BE49-F238E27FC236}">
                <a16:creationId xmlns:a16="http://schemas.microsoft.com/office/drawing/2014/main" id="{FB318F64-760E-F666-91D2-5D78A16787A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544" t="4977" b="57898"/>
          <a:stretch>
            <a:fillRect/>
          </a:stretch>
        </p:blipFill>
        <p:spPr>
          <a:xfrm>
            <a:off x="10091575" y="2789931"/>
            <a:ext cx="2431438" cy="1524973"/>
          </a:xfrm>
          <a:prstGeom prst="rect">
            <a:avLst/>
          </a:prstGeom>
        </p:spPr>
      </p:pic>
      <p:pic>
        <p:nvPicPr>
          <p:cNvPr id="13" name="Image 12" descr="Une image contenant dessin humoristique, habits, Dessin animé, garçon&#10;&#10;Le contenu généré par l’IA peut être incorrect.">
            <a:extLst>
              <a:ext uri="{FF2B5EF4-FFF2-40B4-BE49-F238E27FC236}">
                <a16:creationId xmlns:a16="http://schemas.microsoft.com/office/drawing/2014/main" id="{35FD5C82-D058-1520-672E-128A2B49CA72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61764" y="2906294"/>
            <a:ext cx="2216800" cy="12529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529675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B7F9126F-A8C1-7A04-538F-2484106AB90E}"/>
              </a:ext>
            </a:extLst>
          </p:cNvPr>
          <p:cNvSpPr/>
          <p:nvPr/>
        </p:nvSpPr>
        <p:spPr>
          <a:xfrm>
            <a:off x="-1" y="1537966"/>
            <a:ext cx="13716001" cy="8749033"/>
          </a:xfrm>
          <a:prstGeom prst="rect">
            <a:avLst/>
          </a:prstGeom>
          <a:solidFill>
            <a:srgbClr val="7ACFB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65588AC0-8CB1-8658-4D37-61A796B2B6B8}"/>
              </a:ext>
            </a:extLst>
          </p:cNvPr>
          <p:cNvSpPr/>
          <p:nvPr/>
        </p:nvSpPr>
        <p:spPr>
          <a:xfrm>
            <a:off x="275852" y="1835782"/>
            <a:ext cx="13164293" cy="81534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8A94F5EB-87AD-70CE-B48B-ED0C63D7F57E}"/>
              </a:ext>
            </a:extLst>
          </p:cNvPr>
          <p:cNvSpPr/>
          <p:nvPr/>
        </p:nvSpPr>
        <p:spPr>
          <a:xfrm>
            <a:off x="-1" y="644347"/>
            <a:ext cx="13716001" cy="84764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5FEA8EFC-9451-1CF0-7EE9-1E271F19F8D4}"/>
              </a:ext>
            </a:extLst>
          </p:cNvPr>
          <p:cNvSpPr txBox="1"/>
          <p:nvPr/>
        </p:nvSpPr>
        <p:spPr>
          <a:xfrm>
            <a:off x="2438400" y="838201"/>
            <a:ext cx="1053461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defTabSz="685834" rtl="1"/>
            <a:r>
              <a:rPr lang="fr-FR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        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مرحبا بكم أعزائي سنبدأ حصة اليوم، انتبهوا جيدا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48CE0D10-4B92-474E-E345-055968A0790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74941" y="2857500"/>
            <a:ext cx="7881464" cy="5254309"/>
          </a:xfrm>
          <a:prstGeom prst="rect">
            <a:avLst/>
          </a:prstGeom>
        </p:spPr>
      </p:pic>
      <p:sp>
        <p:nvSpPr>
          <p:cNvPr id="5" name="Bulle narrative : rectangle à coins arrondis 4">
            <a:extLst>
              <a:ext uri="{FF2B5EF4-FFF2-40B4-BE49-F238E27FC236}">
                <a16:creationId xmlns:a16="http://schemas.microsoft.com/office/drawing/2014/main" id="{B89A85F1-EEA8-6F22-95CB-71C489FE5344}"/>
              </a:ext>
            </a:extLst>
          </p:cNvPr>
          <p:cNvSpPr/>
          <p:nvPr/>
        </p:nvSpPr>
        <p:spPr>
          <a:xfrm>
            <a:off x="2348914" y="4229100"/>
            <a:ext cx="3280386" cy="2356717"/>
          </a:xfrm>
          <a:prstGeom prst="wedgeRoundRectCallout">
            <a:avLst>
              <a:gd name="adj1" fmla="val 72325"/>
              <a:gd name="adj2" fmla="val -32801"/>
              <a:gd name="adj3" fmla="val 16667"/>
            </a:avLst>
          </a:prstGeom>
          <a:solidFill>
            <a:schemeClr val="bg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1" name="ZoneTexte 30">
            <a:extLst>
              <a:ext uri="{FF2B5EF4-FFF2-40B4-BE49-F238E27FC236}">
                <a16:creationId xmlns:a16="http://schemas.microsoft.com/office/drawing/2014/main" id="{B48C453F-7570-079B-59D9-D4F646ECFE10}"/>
              </a:ext>
            </a:extLst>
          </p:cNvPr>
          <p:cNvSpPr txBox="1"/>
          <p:nvPr/>
        </p:nvSpPr>
        <p:spPr>
          <a:xfrm flipH="1">
            <a:off x="3048000" y="4684183"/>
            <a:ext cx="2076408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/>
            <a:r>
              <a:rPr lang="ar-MA" sz="4400" dirty="0">
                <a:solidFill>
                  <a:srgbClr val="EEECE1">
                    <a:lumMod val="25000"/>
                  </a:srgb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مرحبا بكم أبنائي الأعزاء</a:t>
            </a:r>
            <a:endParaRPr lang="fr-MA" sz="4400" dirty="0">
              <a:solidFill>
                <a:srgbClr val="EEECE1">
                  <a:lumMod val="25000"/>
                </a:srgb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C88D6CC8-101F-4EE6-6DF8-511A61E9EA9C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14" name="Tableau 13">
            <a:extLst>
              <a:ext uri="{FF2B5EF4-FFF2-40B4-BE49-F238E27FC236}">
                <a16:creationId xmlns:a16="http://schemas.microsoft.com/office/drawing/2014/main" id="{BC576C3D-B031-3717-2377-E40FE83B5DD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64645323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5908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4419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ACFB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6878479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FE7BD1A-FE39-7BDF-45B6-D7689558B9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288293A-4E92-41B3-A7BC-DCD582C6523E}"/>
              </a:ext>
            </a:extLst>
          </p:cNvPr>
          <p:cNvSpPr/>
          <p:nvPr/>
        </p:nvSpPr>
        <p:spPr>
          <a:xfrm>
            <a:off x="-1" y="1537966"/>
            <a:ext cx="13716001" cy="8749033"/>
          </a:xfrm>
          <a:prstGeom prst="rect">
            <a:avLst/>
          </a:prstGeom>
          <a:solidFill>
            <a:srgbClr val="7ACFB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B3C5B06-2EBA-66CA-353E-B52CBB573A13}"/>
              </a:ext>
            </a:extLst>
          </p:cNvPr>
          <p:cNvSpPr/>
          <p:nvPr/>
        </p:nvSpPr>
        <p:spPr>
          <a:xfrm>
            <a:off x="275854" y="1790700"/>
            <a:ext cx="13164293" cy="81534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CD33DA4-F21B-727A-2F2D-1EE6ACCA4145}"/>
              </a:ext>
            </a:extLst>
          </p:cNvPr>
          <p:cNvSpPr/>
          <p:nvPr/>
        </p:nvSpPr>
        <p:spPr>
          <a:xfrm>
            <a:off x="-1" y="644347"/>
            <a:ext cx="13716001" cy="84764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6C4EF87B-108A-AA7A-13F7-22D743B96619}"/>
              </a:ext>
            </a:extLst>
          </p:cNvPr>
          <p:cNvSpPr txBox="1"/>
          <p:nvPr/>
        </p:nvSpPr>
        <p:spPr>
          <a:xfrm>
            <a:off x="1905000" y="863026"/>
            <a:ext cx="1053461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defTabSz="685834" rtl="1"/>
            <a:r>
              <a:rPr lang="ar-MA" sz="3200" dirty="0">
                <a:solidFill>
                  <a:schemeClr val="bg1">
                    <a:lumMod val="7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أبنائي الأعزاء، ضعوا اللوحة والقلم والكراسة في القمطر، س</a:t>
            </a:r>
            <a:r>
              <a:rPr lang="ar-SA" sz="3200" dirty="0" err="1">
                <a:solidFill>
                  <a:schemeClr val="bg1">
                    <a:lumMod val="7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</a:t>
            </a:r>
            <a:r>
              <a:rPr lang="ar-MA" sz="3200" dirty="0">
                <a:solidFill>
                  <a:schemeClr val="bg1">
                    <a:lumMod val="7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حتاجونها في هذه الحصة.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0B03A6E4-D791-0664-B5DC-6865F659EF74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020964A2-754F-A0B0-FC79-3E0B728DE22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44994653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5908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4419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ACFB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11" name="Image 10">
            <a:extLst>
              <a:ext uri="{FF2B5EF4-FFF2-40B4-BE49-F238E27FC236}">
                <a16:creationId xmlns:a16="http://schemas.microsoft.com/office/drawing/2014/main" id="{B8A0D0CD-5209-C7CD-1B28-0088AF941B2B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9905" y="764150"/>
            <a:ext cx="909238" cy="757079"/>
          </a:xfrm>
          <a:prstGeom prst="rect">
            <a:avLst/>
          </a:prstGeom>
          <a:ln w="19050">
            <a:noFill/>
          </a:ln>
          <a:effectLst/>
        </p:spPr>
      </p:pic>
      <p:grpSp>
        <p:nvGrpSpPr>
          <p:cNvPr id="30" name="Groupe 29">
            <a:extLst>
              <a:ext uri="{FF2B5EF4-FFF2-40B4-BE49-F238E27FC236}">
                <a16:creationId xmlns:a16="http://schemas.microsoft.com/office/drawing/2014/main" id="{9CB5F1D0-F65B-9722-FCE2-AB005AFD0446}"/>
              </a:ext>
            </a:extLst>
          </p:cNvPr>
          <p:cNvGrpSpPr/>
          <p:nvPr/>
        </p:nvGrpSpPr>
        <p:grpSpPr>
          <a:xfrm>
            <a:off x="1241792" y="4241395"/>
            <a:ext cx="11232413" cy="3252009"/>
            <a:chOff x="1954705" y="3215640"/>
            <a:chExt cx="14803637" cy="4285950"/>
          </a:xfrm>
        </p:grpSpPr>
        <p:grpSp>
          <p:nvGrpSpPr>
            <p:cNvPr id="31" name="Groupe 30">
              <a:extLst>
                <a:ext uri="{FF2B5EF4-FFF2-40B4-BE49-F238E27FC236}">
                  <a16:creationId xmlns:a16="http://schemas.microsoft.com/office/drawing/2014/main" id="{1EE37970-6121-7739-6C8C-EB99CBA49E1D}"/>
                </a:ext>
              </a:extLst>
            </p:cNvPr>
            <p:cNvGrpSpPr/>
            <p:nvPr/>
          </p:nvGrpSpPr>
          <p:grpSpPr>
            <a:xfrm>
              <a:off x="1954705" y="3215640"/>
              <a:ext cx="14803637" cy="4285950"/>
              <a:chOff x="-2432133" y="3215640"/>
              <a:chExt cx="14803637" cy="4285950"/>
            </a:xfrm>
          </p:grpSpPr>
          <p:grpSp>
            <p:nvGrpSpPr>
              <p:cNvPr id="33" name="Groupe 32">
                <a:extLst>
                  <a:ext uri="{FF2B5EF4-FFF2-40B4-BE49-F238E27FC236}">
                    <a16:creationId xmlns:a16="http://schemas.microsoft.com/office/drawing/2014/main" id="{7C67F982-05E3-9545-6FF2-933137A11F4A}"/>
                  </a:ext>
                </a:extLst>
              </p:cNvPr>
              <p:cNvGrpSpPr/>
              <p:nvPr/>
            </p:nvGrpSpPr>
            <p:grpSpPr>
              <a:xfrm>
                <a:off x="-2432133" y="3215640"/>
                <a:ext cx="14803637" cy="4285950"/>
                <a:chOff x="-3860920" y="3424087"/>
                <a:chExt cx="8509764" cy="3198818"/>
              </a:xfrm>
            </p:grpSpPr>
            <p:grpSp>
              <p:nvGrpSpPr>
                <p:cNvPr id="37" name="Groupe 36">
                  <a:extLst>
                    <a:ext uri="{FF2B5EF4-FFF2-40B4-BE49-F238E27FC236}">
                      <a16:creationId xmlns:a16="http://schemas.microsoft.com/office/drawing/2014/main" id="{69F198C8-DEEA-B4E6-B213-07660F0E5F6B}"/>
                    </a:ext>
                  </a:extLst>
                </p:cNvPr>
                <p:cNvGrpSpPr/>
                <p:nvPr/>
              </p:nvGrpSpPr>
              <p:grpSpPr>
                <a:xfrm>
                  <a:off x="2712699" y="3424088"/>
                  <a:ext cx="1936145" cy="3198817"/>
                  <a:chOff x="3077908" y="3424088"/>
                  <a:chExt cx="1936145" cy="3198817"/>
                </a:xfrm>
              </p:grpSpPr>
              <p:sp>
                <p:nvSpPr>
                  <p:cNvPr id="45" name="Rectangle : coins arrondis 18 - 2">
                    <a:extLst>
                      <a:ext uri="{FF2B5EF4-FFF2-40B4-BE49-F238E27FC236}">
                        <a16:creationId xmlns:a16="http://schemas.microsoft.com/office/drawing/2014/main" id="{8CF69C5D-4C6E-2DEF-4051-62C324B37E34}"/>
                      </a:ext>
                    </a:extLst>
                  </p:cNvPr>
                  <p:cNvSpPr/>
                  <p:nvPr/>
                </p:nvSpPr>
                <p:spPr>
                  <a:xfrm flipH="1">
                    <a:off x="3077910" y="3424088"/>
                    <a:ext cx="1936143" cy="2603412"/>
                  </a:xfrm>
                  <a:prstGeom prst="roundRect">
                    <a:avLst>
                      <a:gd name="adj" fmla="val 8533"/>
                    </a:avLst>
                  </a:prstGeom>
                  <a:solidFill>
                    <a:schemeClr val="bg1"/>
                  </a:solidFill>
                  <a:ln w="3175">
                    <a:solidFill>
                      <a:srgbClr val="02BDC9"/>
                    </a:solidFill>
                  </a:ln>
                  <a:effectLst>
                    <a:outerShdw blurRad="50800" dist="38100" dir="8100000" algn="tr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457200" rtl="0" eaLnBrk="1" fontAlgn="auto" latinLnBrk="0" hangingPunct="1">
                      <a:spcBef>
                        <a:spcPts val="0"/>
                      </a:spcBef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fr-FR" sz="14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endParaRPr>
                  </a:p>
                </p:txBody>
              </p:sp>
              <p:sp>
                <p:nvSpPr>
                  <p:cNvPr id="46" name="Rectangle : coins arrondis 18 - 2">
                    <a:extLst>
                      <a:ext uri="{FF2B5EF4-FFF2-40B4-BE49-F238E27FC236}">
                        <a16:creationId xmlns:a16="http://schemas.microsoft.com/office/drawing/2014/main" id="{8CD849AE-334E-B943-6E21-3E493E690509}"/>
                      </a:ext>
                    </a:extLst>
                  </p:cNvPr>
                  <p:cNvSpPr/>
                  <p:nvPr/>
                </p:nvSpPr>
                <p:spPr>
                  <a:xfrm flipH="1">
                    <a:off x="3077908" y="6159031"/>
                    <a:ext cx="1936143" cy="463874"/>
                  </a:xfrm>
                  <a:prstGeom prst="roundRect">
                    <a:avLst>
                      <a:gd name="adj" fmla="val 50000"/>
                    </a:avLst>
                  </a:prstGeom>
                  <a:solidFill>
                    <a:srgbClr val="204550"/>
                  </a:solidFill>
                  <a:ln>
                    <a:noFill/>
                  </a:ln>
                  <a:effectLst>
                    <a:outerShdw blurRad="50800" dist="38100" dir="8100000" algn="tr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457200" rtl="0" eaLnBrk="1" fontAlgn="auto" latinLnBrk="0" hangingPunct="1">
                      <a:spcBef>
                        <a:spcPts val="0"/>
                      </a:spcBef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ar-MA" sz="40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uLnTx/>
                        <a:uFillTx/>
                        <a:latin typeface="Microsoft Uighur" panose="02000000000000000000" pitchFamily="2" charset="-78"/>
                        <a:cs typeface="Microsoft Uighur" panose="02000000000000000000" pitchFamily="2" charset="-78"/>
                      </a:rPr>
                      <a:t>لوحة</a:t>
                    </a:r>
                  </a:p>
                </p:txBody>
              </p:sp>
            </p:grpSp>
            <p:grpSp>
              <p:nvGrpSpPr>
                <p:cNvPr id="38" name="Groupe 37">
                  <a:extLst>
                    <a:ext uri="{FF2B5EF4-FFF2-40B4-BE49-F238E27FC236}">
                      <a16:creationId xmlns:a16="http://schemas.microsoft.com/office/drawing/2014/main" id="{868EEB15-323F-94EC-F9B6-19CCD8A38FA7}"/>
                    </a:ext>
                  </a:extLst>
                </p:cNvPr>
                <p:cNvGrpSpPr/>
                <p:nvPr/>
              </p:nvGrpSpPr>
              <p:grpSpPr>
                <a:xfrm>
                  <a:off x="-3860920" y="3424087"/>
                  <a:ext cx="6297262" cy="3198817"/>
                  <a:chOff x="-3805047" y="3424087"/>
                  <a:chExt cx="6297262" cy="3198817"/>
                </a:xfrm>
              </p:grpSpPr>
              <p:sp>
                <p:nvSpPr>
                  <p:cNvPr id="39" name="Rectangle : coins arrondis 18 - 2">
                    <a:extLst>
                      <a:ext uri="{FF2B5EF4-FFF2-40B4-BE49-F238E27FC236}">
                        <a16:creationId xmlns:a16="http://schemas.microsoft.com/office/drawing/2014/main" id="{82FE5544-F452-1612-CDD3-043CC6EA4F73}"/>
                      </a:ext>
                    </a:extLst>
                  </p:cNvPr>
                  <p:cNvSpPr/>
                  <p:nvPr/>
                </p:nvSpPr>
                <p:spPr>
                  <a:xfrm flipH="1">
                    <a:off x="556072" y="3424087"/>
                    <a:ext cx="1936143" cy="2603411"/>
                  </a:xfrm>
                  <a:prstGeom prst="roundRect">
                    <a:avLst>
                      <a:gd name="adj" fmla="val 8533"/>
                    </a:avLst>
                  </a:prstGeom>
                  <a:solidFill>
                    <a:schemeClr val="bg1"/>
                  </a:solidFill>
                  <a:ln w="3175">
                    <a:solidFill>
                      <a:srgbClr val="02BDC9"/>
                    </a:solidFill>
                  </a:ln>
                  <a:effectLst>
                    <a:outerShdw blurRad="50800" dist="38100" dir="8100000" algn="tr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457200" rtl="0" eaLnBrk="1" fontAlgn="auto" latinLnBrk="0" hangingPunct="1">
                      <a:spcBef>
                        <a:spcPts val="0"/>
                      </a:spcBef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fr-FR" sz="14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endParaRPr>
                  </a:p>
                </p:txBody>
              </p:sp>
              <p:sp>
                <p:nvSpPr>
                  <p:cNvPr id="40" name="Rectangle : coins arrondis 18 - 2">
                    <a:extLst>
                      <a:ext uri="{FF2B5EF4-FFF2-40B4-BE49-F238E27FC236}">
                        <a16:creationId xmlns:a16="http://schemas.microsoft.com/office/drawing/2014/main" id="{E0484824-66A4-AC44-28D0-B401C49B5CA7}"/>
                      </a:ext>
                    </a:extLst>
                  </p:cNvPr>
                  <p:cNvSpPr/>
                  <p:nvPr/>
                </p:nvSpPr>
                <p:spPr>
                  <a:xfrm flipH="1">
                    <a:off x="556072" y="6159030"/>
                    <a:ext cx="1936143" cy="463874"/>
                  </a:xfrm>
                  <a:prstGeom prst="roundRect">
                    <a:avLst>
                      <a:gd name="adj" fmla="val 50000"/>
                    </a:avLst>
                  </a:prstGeom>
                  <a:solidFill>
                    <a:srgbClr val="204550"/>
                  </a:solidFill>
                  <a:ln>
                    <a:noFill/>
                  </a:ln>
                  <a:effectLst>
                    <a:outerShdw blurRad="50800" dist="38100" dir="8100000" algn="tr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457200" rtl="0" eaLnBrk="1" fontAlgn="auto" latinLnBrk="0" hangingPunct="1">
                      <a:spcBef>
                        <a:spcPts val="0"/>
                      </a:spcBef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ar-MA" sz="40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uLnTx/>
                        <a:uFillTx/>
                        <a:latin typeface="Microsoft Uighur" panose="02000000000000000000" pitchFamily="2" charset="-78"/>
                        <a:cs typeface="Microsoft Uighur" panose="02000000000000000000" pitchFamily="2" charset="-78"/>
                      </a:rPr>
                      <a:t>قلم الرصاص</a:t>
                    </a:r>
                  </a:p>
                </p:txBody>
              </p:sp>
              <p:sp>
                <p:nvSpPr>
                  <p:cNvPr id="41" name="Rectangle : coins arrondis 18 - 2">
                    <a:extLst>
                      <a:ext uri="{FF2B5EF4-FFF2-40B4-BE49-F238E27FC236}">
                        <a16:creationId xmlns:a16="http://schemas.microsoft.com/office/drawing/2014/main" id="{7C283CCE-ABEF-6A9F-E13E-91BF0BB01DF3}"/>
                      </a:ext>
                    </a:extLst>
                  </p:cNvPr>
                  <p:cNvSpPr/>
                  <p:nvPr/>
                </p:nvSpPr>
                <p:spPr>
                  <a:xfrm flipH="1">
                    <a:off x="-1634079" y="3424087"/>
                    <a:ext cx="1936143" cy="2603411"/>
                  </a:xfrm>
                  <a:prstGeom prst="roundRect">
                    <a:avLst>
                      <a:gd name="adj" fmla="val 8533"/>
                    </a:avLst>
                  </a:prstGeom>
                  <a:solidFill>
                    <a:schemeClr val="bg1"/>
                  </a:solidFill>
                  <a:ln w="3175">
                    <a:solidFill>
                      <a:srgbClr val="02BDC9"/>
                    </a:solidFill>
                  </a:ln>
                  <a:effectLst>
                    <a:outerShdw blurRad="50800" dist="38100" dir="8100000" algn="tr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457200" rtl="0" eaLnBrk="1" fontAlgn="auto" latinLnBrk="0" hangingPunct="1">
                      <a:spcBef>
                        <a:spcPts val="0"/>
                      </a:spcBef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fr-FR" sz="14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endParaRPr>
                  </a:p>
                </p:txBody>
              </p:sp>
              <p:sp>
                <p:nvSpPr>
                  <p:cNvPr id="42" name="Rectangle : coins arrondis 18 - 2">
                    <a:extLst>
                      <a:ext uri="{FF2B5EF4-FFF2-40B4-BE49-F238E27FC236}">
                        <a16:creationId xmlns:a16="http://schemas.microsoft.com/office/drawing/2014/main" id="{A299EA00-3674-CF7C-5173-EA5821E6305A}"/>
                      </a:ext>
                    </a:extLst>
                  </p:cNvPr>
                  <p:cNvSpPr/>
                  <p:nvPr/>
                </p:nvSpPr>
                <p:spPr>
                  <a:xfrm flipH="1">
                    <a:off x="-1634079" y="6159030"/>
                    <a:ext cx="1936143" cy="463874"/>
                  </a:xfrm>
                  <a:prstGeom prst="roundRect">
                    <a:avLst>
                      <a:gd name="adj" fmla="val 50000"/>
                    </a:avLst>
                  </a:prstGeom>
                  <a:solidFill>
                    <a:srgbClr val="204550"/>
                  </a:solidFill>
                  <a:ln>
                    <a:noFill/>
                  </a:ln>
                  <a:effectLst>
                    <a:outerShdw blurRad="50800" dist="38100" dir="8100000" algn="tr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457200" rtl="0" eaLnBrk="1" fontAlgn="auto" latinLnBrk="0" hangingPunct="1">
                      <a:spcBef>
                        <a:spcPts val="0"/>
                      </a:spcBef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ar-MA" sz="40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uLnTx/>
                        <a:uFillTx/>
                        <a:latin typeface="Microsoft Uighur" panose="02000000000000000000" pitchFamily="2" charset="-78"/>
                        <a:cs typeface="Microsoft Uighur" panose="02000000000000000000" pitchFamily="2" charset="-78"/>
                      </a:rPr>
                      <a:t>كراسة</a:t>
                    </a:r>
                  </a:p>
                </p:txBody>
              </p:sp>
              <p:sp>
                <p:nvSpPr>
                  <p:cNvPr id="43" name="Rectangle : coins arrondis 18 - 2">
                    <a:extLst>
                      <a:ext uri="{FF2B5EF4-FFF2-40B4-BE49-F238E27FC236}">
                        <a16:creationId xmlns:a16="http://schemas.microsoft.com/office/drawing/2014/main" id="{B8ACB79A-EDD7-1806-EC60-CFE89483975E}"/>
                      </a:ext>
                    </a:extLst>
                  </p:cNvPr>
                  <p:cNvSpPr/>
                  <p:nvPr/>
                </p:nvSpPr>
                <p:spPr>
                  <a:xfrm flipH="1">
                    <a:off x="-3805046" y="3424087"/>
                    <a:ext cx="1936143" cy="2603411"/>
                  </a:xfrm>
                  <a:prstGeom prst="roundRect">
                    <a:avLst>
                      <a:gd name="adj" fmla="val 8533"/>
                    </a:avLst>
                  </a:prstGeom>
                  <a:solidFill>
                    <a:schemeClr val="bg1"/>
                  </a:solidFill>
                  <a:ln w="3175">
                    <a:solidFill>
                      <a:srgbClr val="02BDC9"/>
                    </a:solidFill>
                  </a:ln>
                  <a:effectLst>
                    <a:outerShdw blurRad="50800" dist="38100" dir="8100000" algn="tr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457200" rtl="0" eaLnBrk="1" fontAlgn="auto" latinLnBrk="0" hangingPunct="1">
                      <a:spcBef>
                        <a:spcPts val="0"/>
                      </a:spcBef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fr-FR" sz="14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endParaRPr>
                  </a:p>
                </p:txBody>
              </p:sp>
              <p:sp>
                <p:nvSpPr>
                  <p:cNvPr id="44" name="Rectangle : coins arrondis 18 - 2">
                    <a:extLst>
                      <a:ext uri="{FF2B5EF4-FFF2-40B4-BE49-F238E27FC236}">
                        <a16:creationId xmlns:a16="http://schemas.microsoft.com/office/drawing/2014/main" id="{B3E2AAF2-FC3A-75CD-7E7F-D075BA1BFFD1}"/>
                      </a:ext>
                    </a:extLst>
                  </p:cNvPr>
                  <p:cNvSpPr/>
                  <p:nvPr/>
                </p:nvSpPr>
                <p:spPr>
                  <a:xfrm flipH="1">
                    <a:off x="-3805047" y="6159030"/>
                    <a:ext cx="1936143" cy="463874"/>
                  </a:xfrm>
                  <a:prstGeom prst="roundRect">
                    <a:avLst>
                      <a:gd name="adj" fmla="val 50000"/>
                    </a:avLst>
                  </a:prstGeom>
                  <a:solidFill>
                    <a:srgbClr val="204550"/>
                  </a:solidFill>
                  <a:ln>
                    <a:noFill/>
                  </a:ln>
                  <a:effectLst>
                    <a:outerShdw blurRad="50800" dist="38100" dir="8100000" algn="tr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457200" rtl="0" eaLnBrk="1" fontAlgn="auto" latinLnBrk="0" hangingPunct="1">
                      <a:spcBef>
                        <a:spcPts val="0"/>
                      </a:spcBef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ar-MA" sz="40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uLnTx/>
                        <a:uFillTx/>
                        <a:latin typeface="Microsoft Uighur" panose="02000000000000000000" pitchFamily="2" charset="-78"/>
                        <a:cs typeface="Microsoft Uighur" panose="02000000000000000000" pitchFamily="2" charset="-78"/>
                      </a:rPr>
                      <a:t>دفتر البحث</a:t>
                    </a:r>
                  </a:p>
                </p:txBody>
              </p:sp>
            </p:grpSp>
          </p:grpSp>
          <p:pic>
            <p:nvPicPr>
              <p:cNvPr id="34" name="Picture 4">
                <a:extLst>
                  <a:ext uri="{FF2B5EF4-FFF2-40B4-BE49-F238E27FC236}">
                    <a16:creationId xmlns:a16="http://schemas.microsoft.com/office/drawing/2014/main" id="{5C07E40C-71A6-9348-B6D6-337476AA2FAB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6"/>
              <a:srcRect l="11025" t="14561" r="11389" b="14089"/>
              <a:stretch>
                <a:fillRect/>
              </a:stretch>
            </p:blipFill>
            <p:spPr>
              <a:xfrm>
                <a:off x="9346546" y="4122567"/>
                <a:ext cx="2590800" cy="1842347"/>
              </a:xfrm>
              <a:prstGeom prst="roundRect">
                <a:avLst/>
              </a:prstGeom>
            </p:spPr>
          </p:pic>
          <p:pic>
            <p:nvPicPr>
              <p:cNvPr id="35" name="Image 34" descr="Une image contenant illustration&#10;&#10;Le contenu généré par l’IA peut être incorrect.">
                <a:extLst>
                  <a:ext uri="{FF2B5EF4-FFF2-40B4-BE49-F238E27FC236}">
                    <a16:creationId xmlns:a16="http://schemas.microsoft.com/office/drawing/2014/main" id="{64E8D206-5D70-52B8-626F-11E72DC5546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5869637" y="4027070"/>
                <a:ext cx="1937844" cy="1937844"/>
              </a:xfrm>
              <a:prstGeom prst="rect">
                <a:avLst/>
              </a:prstGeom>
            </p:spPr>
          </p:pic>
          <p:pic>
            <p:nvPicPr>
              <p:cNvPr id="36" name="Image 35" descr="Une image contenant texte, Visage humain, capture d’écran, personne&#10;&#10;Le contenu généré par l’IA peut être incorrect.">
                <a:extLst>
                  <a:ext uri="{FF2B5EF4-FFF2-40B4-BE49-F238E27FC236}">
                    <a16:creationId xmlns:a16="http://schemas.microsoft.com/office/drawing/2014/main" id="{163136A9-8724-701E-CB7D-4ABADB7D53A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4358" t="5547" b="2952"/>
              <a:stretch>
                <a:fillRect/>
              </a:stretch>
            </p:blipFill>
            <p:spPr>
              <a:xfrm rot="837692">
                <a:off x="2016835" y="3811344"/>
                <a:ext cx="1853394" cy="2464792"/>
              </a:xfrm>
              <a:prstGeom prst="rect">
                <a:avLst/>
              </a:prstGeom>
              <a:ln>
                <a:solidFill>
                  <a:srgbClr val="02BDC9"/>
                </a:soli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</p:pic>
        </p:grpSp>
        <p:pic>
          <p:nvPicPr>
            <p:cNvPr id="32" name="Image 31" descr="Une image contenant dessin humoristique, dessin, capture d’écran, Dessin d’enfant&#10;&#10;Description générée automatiquement">
              <a:extLst>
                <a:ext uri="{FF2B5EF4-FFF2-40B4-BE49-F238E27FC236}">
                  <a16:creationId xmlns:a16="http://schemas.microsoft.com/office/drawing/2014/main" id="{41F7D2D4-CCB2-9F15-8096-0D40F750CA25}"/>
                </a:ext>
              </a:extLst>
            </p:cNvPr>
            <p:cNvPicPr>
              <a:picLocks noChangeAspect="1"/>
            </p:cNvPicPr>
            <p:nvPr>
              <p:custDataLst>
                <p:tags r:id="rId1"/>
              </p:custDataLst>
            </p:nvPr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9731" t="56294" r="43963" b="7778"/>
            <a:stretch/>
          </p:blipFill>
          <p:spPr>
            <a:xfrm>
              <a:off x="2915039" y="4052679"/>
              <a:ext cx="1447457" cy="198212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57748286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4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4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28880</TotalTime>
  <Words>1467</Words>
  <Application>Microsoft Macintosh PowerPoint</Application>
  <PresentationFormat>Personnalisé</PresentationFormat>
  <Paragraphs>401</Paragraphs>
  <Slides>50</Slides>
  <Notes>2</Notes>
  <HiddenSlides>0</HiddenSlides>
  <MMClips>0</MMClips>
  <ScaleCrop>false</ScaleCrop>
  <HeadingPairs>
    <vt:vector size="6" baseType="variant">
      <vt:variant>
        <vt:lpstr>Polices utilisées</vt:lpstr>
      </vt:variant>
      <vt:variant>
        <vt:i4>5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50</vt:i4>
      </vt:variant>
    </vt:vector>
  </HeadingPairs>
  <TitlesOfParts>
    <vt:vector size="56" baseType="lpstr">
      <vt:lpstr>Dosis</vt:lpstr>
      <vt:lpstr>Microsoft Uighur</vt:lpstr>
      <vt:lpstr>A Massir Ballpoint</vt:lpstr>
      <vt:lpstr>Arial</vt:lpstr>
      <vt:lpstr>IBM Plex Sans Arabic</vt:lpstr>
      <vt:lpstr>Office Theme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White Illustrative Creative Literature Project Presentation</dc:title>
  <dc:creator>youssef saadani</dc:creator>
  <cp:lastModifiedBy>OUASSOU HASSAN</cp:lastModifiedBy>
  <cp:revision>328</cp:revision>
  <dcterms:created xsi:type="dcterms:W3CDTF">2006-08-16T00:00:00Z</dcterms:created>
  <dcterms:modified xsi:type="dcterms:W3CDTF">2025-10-04T14:16:05Z</dcterms:modified>
  <dc:identifier>DAFtlvZnwz4</dc:identifier>
</cp:coreProperties>
</file>