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6"/>
  </p:notesMasterIdLst>
  <p:sldIdLst>
    <p:sldId id="257" r:id="rId2"/>
    <p:sldId id="2134808553" r:id="rId3"/>
    <p:sldId id="2134808554" r:id="rId4"/>
    <p:sldId id="2134808552" r:id="rId5"/>
    <p:sldId id="2134805392" r:id="rId6"/>
    <p:sldId id="408" r:id="rId7"/>
    <p:sldId id="2134808443" r:id="rId8"/>
    <p:sldId id="386" r:id="rId9"/>
    <p:sldId id="2134808444" r:id="rId10"/>
    <p:sldId id="2134808681" r:id="rId11"/>
    <p:sldId id="2134808690" r:id="rId12"/>
    <p:sldId id="2134808731" r:id="rId13"/>
    <p:sldId id="2134808691" r:id="rId14"/>
    <p:sldId id="2134808692" r:id="rId15"/>
    <p:sldId id="2134808667" r:id="rId16"/>
    <p:sldId id="2134808693" r:id="rId17"/>
    <p:sldId id="2134808694" r:id="rId18"/>
    <p:sldId id="2134808695" r:id="rId19"/>
    <p:sldId id="2134808696" r:id="rId20"/>
    <p:sldId id="2134808697" r:id="rId21"/>
    <p:sldId id="2134808698" r:id="rId22"/>
    <p:sldId id="2134808459" r:id="rId23"/>
    <p:sldId id="2134808620" r:id="rId24"/>
    <p:sldId id="2134808638" r:id="rId25"/>
    <p:sldId id="2134808729" r:id="rId26"/>
    <p:sldId id="2134808639" r:id="rId27"/>
    <p:sldId id="2134808682" r:id="rId28"/>
    <p:sldId id="2134808683" r:id="rId29"/>
    <p:sldId id="2134808684" r:id="rId30"/>
    <p:sldId id="2134808685" r:id="rId31"/>
    <p:sldId id="2134808686" r:id="rId32"/>
    <p:sldId id="2134808730" r:id="rId33"/>
    <p:sldId id="2134808621" r:id="rId34"/>
    <p:sldId id="2134808576" r:id="rId35"/>
    <p:sldId id="2134808598" r:id="rId36"/>
    <p:sldId id="2134808606" r:id="rId37"/>
    <p:sldId id="2134808607" r:id="rId38"/>
    <p:sldId id="2134808608" r:id="rId39"/>
    <p:sldId id="2134808612" r:id="rId40"/>
    <p:sldId id="2134808622" r:id="rId41"/>
    <p:sldId id="2134808609" r:id="rId42"/>
    <p:sldId id="2134808699" r:id="rId43"/>
    <p:sldId id="2134808700" r:id="rId44"/>
    <p:sldId id="2134808701" r:id="rId45"/>
    <p:sldId id="2134808702" r:id="rId46"/>
    <p:sldId id="2134808703" r:id="rId47"/>
    <p:sldId id="2134808704" r:id="rId48"/>
    <p:sldId id="2134808705" r:id="rId49"/>
    <p:sldId id="2134808706" r:id="rId50"/>
    <p:sldId id="2134808707" r:id="rId51"/>
    <p:sldId id="2134808708" r:id="rId52"/>
    <p:sldId id="2134808709" r:id="rId53"/>
    <p:sldId id="2134808710" r:id="rId54"/>
    <p:sldId id="2134808711" r:id="rId55"/>
    <p:sldId id="2134808712" r:id="rId56"/>
    <p:sldId id="2134808713" r:id="rId57"/>
    <p:sldId id="2134808714" r:id="rId58"/>
    <p:sldId id="2134808715" r:id="rId59"/>
    <p:sldId id="2134808716" r:id="rId60"/>
    <p:sldId id="2134808717" r:id="rId61"/>
    <p:sldId id="2134808718" r:id="rId62"/>
    <p:sldId id="2134808719" r:id="rId63"/>
    <p:sldId id="2134808720" r:id="rId64"/>
    <p:sldId id="2134808721" r:id="rId65"/>
  </p:sldIdLst>
  <p:sldSz cx="13716000" cy="10287000"/>
  <p:notesSz cx="6858000" cy="9144000"/>
  <p:embeddedFontLst>
    <p:embeddedFont>
      <p:font typeface="Dosis" pitchFamily="2" charset="77"/>
      <p:regular r:id="rId67"/>
      <p:bold r:id="rId68"/>
    </p:embeddedFont>
    <p:embeddedFont>
      <p:font typeface="IBM Plex Sans Arabic" panose="020B0503050203000203" pitchFamily="34" charset="-78"/>
      <p:regular r:id="rId69"/>
    </p:embeddedFont>
    <p:embeddedFont>
      <p:font typeface="Microsoft Uighur" panose="02000000000000000000" pitchFamily="2" charset="-78"/>
      <p:regular r:id="rId70"/>
      <p:bold r:id="rId7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263"/>
    <a:srgbClr val="02BDC9"/>
    <a:srgbClr val="0097B2"/>
    <a:srgbClr val="7ACFB0"/>
    <a:srgbClr val="F98F51"/>
    <a:srgbClr val="4AC283"/>
    <a:srgbClr val="3D8FA5"/>
    <a:srgbClr val="106585"/>
    <a:srgbClr val="829D4A"/>
    <a:srgbClr val="FCCF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3178" autoAdjust="0"/>
    <p:restoredTop sz="95226" autoAdjust="0"/>
  </p:normalViewPr>
  <p:slideViewPr>
    <p:cSldViewPr>
      <p:cViewPr varScale="1">
        <p:scale>
          <a:sx n="84" d="100"/>
          <a:sy n="84" d="100"/>
        </p:scale>
        <p:origin x="424" y="192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font" Target="fonts/font3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1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4.fntdata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04/10/2025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emf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emf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emf"/><Relationship Id="rId5" Type="http://schemas.openxmlformats.org/officeDocument/2006/relationships/image" Target="../media/image39.emf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9.png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8.svg"/><Relationship Id="rId7" Type="http://schemas.openxmlformats.org/officeDocument/2006/relationships/image" Target="../media/image4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9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8.svg"/><Relationship Id="rId7" Type="http://schemas.openxmlformats.org/officeDocument/2006/relationships/image" Target="../media/image4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7.png"/><Relationship Id="rId4" Type="http://schemas.openxmlformats.org/officeDocument/2006/relationships/image" Target="../media/image29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8.svg"/><Relationship Id="rId7" Type="http://schemas.openxmlformats.org/officeDocument/2006/relationships/image" Target="../media/image4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7.png"/><Relationship Id="rId4" Type="http://schemas.openxmlformats.org/officeDocument/2006/relationships/image" Target="../media/image30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8.svg"/><Relationship Id="rId7" Type="http://schemas.openxmlformats.org/officeDocument/2006/relationships/image" Target="../media/image4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5.png"/><Relationship Id="rId4" Type="http://schemas.openxmlformats.org/officeDocument/2006/relationships/image" Target="../media/image29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8.svg"/><Relationship Id="rId7" Type="http://schemas.openxmlformats.org/officeDocument/2006/relationships/image" Target="../media/image4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5.png"/><Relationship Id="rId4" Type="http://schemas.openxmlformats.org/officeDocument/2006/relationships/image" Target="../media/image30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8.svg"/><Relationship Id="rId7" Type="http://schemas.openxmlformats.org/officeDocument/2006/relationships/image" Target="../media/image4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5.png"/><Relationship Id="rId4" Type="http://schemas.openxmlformats.org/officeDocument/2006/relationships/image" Target="../media/image29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8.svg"/><Relationship Id="rId7" Type="http://schemas.openxmlformats.org/officeDocument/2006/relationships/image" Target="../media/image4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5.png"/><Relationship Id="rId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8.svg"/><Relationship Id="rId7" Type="http://schemas.openxmlformats.org/officeDocument/2006/relationships/image" Target="../media/image4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5.png"/><Relationship Id="rId4" Type="http://schemas.openxmlformats.org/officeDocument/2006/relationships/image" Target="../media/image29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8.svg"/><Relationship Id="rId7" Type="http://schemas.openxmlformats.org/officeDocument/2006/relationships/image" Target="../media/image4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5.png"/><Relationship Id="rId4" Type="http://schemas.openxmlformats.org/officeDocument/2006/relationships/image" Target="../media/image3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5.png"/><Relationship Id="rId7" Type="http://schemas.openxmlformats.org/officeDocument/2006/relationships/image" Target="../media/image19.jpg"/><Relationship Id="rId12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5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38.png"/><Relationship Id="rId4" Type="http://schemas.openxmlformats.org/officeDocument/2006/relationships/image" Target="../media/image5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5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6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5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38.png"/><Relationship Id="rId4" Type="http://schemas.openxmlformats.org/officeDocument/2006/relationships/image" Target="../media/image51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54.png"/><Relationship Id="rId4" Type="http://schemas.openxmlformats.org/officeDocument/2006/relationships/image" Target="../media/image42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5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7.png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0.png"/><Relationship Id="rId5" Type="http://schemas.openxmlformats.org/officeDocument/2006/relationships/image" Target="../media/image27.jpeg"/><Relationship Id="rId4" Type="http://schemas.openxmlformats.org/officeDocument/2006/relationships/image" Target="../media/image8.svg"/><Relationship Id="rId9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ضرب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36334" y="5366220"/>
                  <a:ext cx="2068550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الحصة </a:t>
                  </a:r>
                  <a:r>
                    <a:rPr lang="ar-SA" sz="6000" b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2</a:t>
                </a: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629236" y="81911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طيلة هذا الأسبوع على الاستعمال الجيد للوحة، انتبهوا جيدا.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1DF571D2-1D5A-3890-99C0-434E0B8836EC}"/>
              </a:ext>
            </a:extLst>
          </p:cNvPr>
          <p:cNvSpPr/>
          <p:nvPr/>
        </p:nvSpPr>
        <p:spPr>
          <a:xfrm flipH="1">
            <a:off x="9633513" y="3153572"/>
            <a:ext cx="3656116" cy="2548717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FE02B4D1-E169-DD58-4147-F191D675F91C}"/>
              </a:ext>
            </a:extLst>
          </p:cNvPr>
          <p:cNvSpPr/>
          <p:nvPr/>
        </p:nvSpPr>
        <p:spPr>
          <a:xfrm flipH="1">
            <a:off x="9633513" y="5882783"/>
            <a:ext cx="3724955" cy="621524"/>
          </a:xfrm>
          <a:prstGeom prst="roundRect">
            <a:avLst>
              <a:gd name="adj" fmla="val 50000"/>
            </a:avLst>
          </a:prstGeom>
          <a:solidFill>
            <a:srgbClr val="0097B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وأنتبه إلى أستاذي (تي)</a:t>
            </a:r>
            <a:endParaRPr kumimoji="0" lang="ar-MA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Étoile à 5 branches 3">
            <a:extLst>
              <a:ext uri="{FF2B5EF4-FFF2-40B4-BE49-F238E27FC236}">
                <a16:creationId xmlns:a16="http://schemas.microsoft.com/office/drawing/2014/main" id="{800CAC64-EA32-33BC-0F25-C53C243F3019}"/>
              </a:ext>
            </a:extLst>
          </p:cNvPr>
          <p:cNvSpPr/>
          <p:nvPr/>
        </p:nvSpPr>
        <p:spPr>
          <a:xfrm>
            <a:off x="6208689" y="7415310"/>
            <a:ext cx="1008000" cy="1008000"/>
          </a:xfrm>
          <a:prstGeom prst="star5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DB9EE20-E028-4EF2-A510-6BC3F779DD66}"/>
              </a:ext>
            </a:extLst>
          </p:cNvPr>
          <p:cNvSpPr/>
          <p:nvPr/>
        </p:nvSpPr>
        <p:spPr>
          <a:xfrm>
            <a:off x="2626600" y="8530125"/>
            <a:ext cx="8172178" cy="685800"/>
          </a:xfrm>
          <a:prstGeom prst="roundRect">
            <a:avLst>
              <a:gd name="adj" fmla="val 5000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E19C160-C767-B656-B33B-6EB8D43CC5A1}"/>
              </a:ext>
            </a:extLst>
          </p:cNvPr>
          <p:cNvSpPr txBox="1"/>
          <p:nvPr/>
        </p:nvSpPr>
        <p:spPr>
          <a:xfrm>
            <a:off x="640869" y="2871690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أَجْلِسُ بِشَكْلٍ صَحيحٍ في مَكاني كَما يُوَضِّحُهُ أُسْتاذي؛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A39C58D-EEE7-8F1C-3A65-8FDC569C489B}"/>
              </a:ext>
            </a:extLst>
          </p:cNvPr>
          <p:cNvSpPr txBox="1"/>
          <p:nvPr/>
        </p:nvSpPr>
        <p:spPr>
          <a:xfrm>
            <a:off x="640869" y="3933790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أَسْتَمِعُ بِإِمْعانٍ لِتَعْليماتِ أُسْتاذي وَشَرْحِهِ؛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D6A497D-1350-5884-6A9D-3EC454A55D66}"/>
              </a:ext>
            </a:extLst>
          </p:cNvPr>
          <p:cNvSpPr txBox="1"/>
          <p:nvPr/>
        </p:nvSpPr>
        <p:spPr>
          <a:xfrm>
            <a:off x="606450" y="6360286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أَنْصَحُ صَديقي الَّذي لا يَلْتَزِمُ بِهَذِهِ الشُّروطِ، لِكَيْ يَلْتَزِمُ بِها.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E0CAE20-C9DB-64C0-5B05-D846E9E14A3F}"/>
              </a:ext>
            </a:extLst>
          </p:cNvPr>
          <p:cNvSpPr txBox="1"/>
          <p:nvPr/>
        </p:nvSpPr>
        <p:spPr>
          <a:xfrm>
            <a:off x="640869" y="4801034"/>
            <a:ext cx="8212232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أَطْلُبُ الْإِذْنَ مِنْ أُسْتاذي قَبْلَ تَقْديمِ الْجَوابِ، وَعِنْدَ طَرْحِ السُّؤالِ، وَعِنْدَ الْخُروجِ إِلى الْمِرْحاضِ؛</a:t>
            </a:r>
          </a:p>
        </p:txBody>
      </p:sp>
      <p:pic>
        <p:nvPicPr>
          <p:cNvPr id="16" name="Image 15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ED8FCDF4-2A86-6015-3F33-F40F4BA6E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0591800" y="3387443"/>
            <a:ext cx="1652251" cy="1987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651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103" y="8647670"/>
            <a:ext cx="1828800" cy="1828800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302" y="8638402"/>
            <a:ext cx="1839097" cy="18390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DF84A6F-B18A-2EF7-B360-052B9DAB737E}"/>
              </a:ext>
            </a:extLst>
          </p:cNvPr>
          <p:cNvSpPr/>
          <p:nvPr/>
        </p:nvSpPr>
        <p:spPr>
          <a:xfrm>
            <a:off x="2685535" y="506970"/>
            <a:ext cx="8344930" cy="834493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جدول ضرب العددين </a:t>
            </a:r>
            <a:r>
              <a:rPr lang="fr-FR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و 5 </a:t>
            </a:r>
          </a:p>
          <a:p>
            <a:pPr algn="ctr" defTabSz="685834"/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12992584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FCD3AE-AE8F-E67D-BF63-4316F8ABBC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FF6A0E-BBAF-CABB-E50D-E5269BD4656B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B192453-CCAD-DD8E-0421-74DF110BE4AF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6FAF76D-165D-C44A-2F5B-26C98891B42D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4B8B4FA-40DC-C800-8160-DE2917552076}"/>
              </a:ext>
            </a:extLst>
          </p:cNvPr>
          <p:cNvSpPr txBox="1"/>
          <p:nvPr/>
        </p:nvSpPr>
        <p:spPr>
          <a:xfrm>
            <a:off x="1905000" y="764108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سأقوم بملء جدول ضرب العدد 4 انتبهوا ستفعلون مثلي لملء جدول ضرب العدد 5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5183D31-A8AD-1F76-9A16-E6BC0528F2F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26EA9F1-A0BF-B95B-D2E2-EB231E85C7A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4" name="Rectangle : coins arrondis 18 - 2">
            <a:extLst>
              <a:ext uri="{FF2B5EF4-FFF2-40B4-BE49-F238E27FC236}">
                <a16:creationId xmlns:a16="http://schemas.microsoft.com/office/drawing/2014/main" id="{3335DAD4-3034-B46B-CD72-D6F6975DDE88}"/>
              </a:ext>
            </a:extLst>
          </p:cNvPr>
          <p:cNvSpPr/>
          <p:nvPr/>
        </p:nvSpPr>
        <p:spPr>
          <a:xfrm flipH="1">
            <a:off x="4724396" y="2796539"/>
            <a:ext cx="4267201" cy="1549389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5" name="Rectangle : coins arrondis 18 - 2">
            <a:extLst>
              <a:ext uri="{FF2B5EF4-FFF2-40B4-BE49-F238E27FC236}">
                <a16:creationId xmlns:a16="http://schemas.microsoft.com/office/drawing/2014/main" id="{50B89B40-05B4-B1DB-4432-11B9909EF960}"/>
              </a:ext>
            </a:extLst>
          </p:cNvPr>
          <p:cNvSpPr/>
          <p:nvPr/>
        </p:nvSpPr>
        <p:spPr>
          <a:xfrm flipH="1">
            <a:off x="4724396" y="4443060"/>
            <a:ext cx="4267201" cy="1549389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6" name="Rectangle : coins arrondis 18 - 2">
            <a:extLst>
              <a:ext uri="{FF2B5EF4-FFF2-40B4-BE49-F238E27FC236}">
                <a16:creationId xmlns:a16="http://schemas.microsoft.com/office/drawing/2014/main" id="{36036D08-35A0-C238-6555-4F925516D6D5}"/>
              </a:ext>
            </a:extLst>
          </p:cNvPr>
          <p:cNvSpPr/>
          <p:nvPr/>
        </p:nvSpPr>
        <p:spPr>
          <a:xfrm flipH="1">
            <a:off x="4754111" y="6215334"/>
            <a:ext cx="4267201" cy="1549389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8" name="Rectangle : coins arrondis 18 - 2">
            <a:extLst>
              <a:ext uri="{FF2B5EF4-FFF2-40B4-BE49-F238E27FC236}">
                <a16:creationId xmlns:a16="http://schemas.microsoft.com/office/drawing/2014/main" id="{E992A71E-B2EC-9547-4E9C-C3224F3F678D}"/>
              </a:ext>
            </a:extLst>
          </p:cNvPr>
          <p:cNvSpPr/>
          <p:nvPr/>
        </p:nvSpPr>
        <p:spPr>
          <a:xfrm flipH="1">
            <a:off x="4784591" y="8115300"/>
            <a:ext cx="4267201" cy="1549389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7873DAFC-7EC3-700B-4346-07EF3BBD9292}"/>
              </a:ext>
            </a:extLst>
          </p:cNvPr>
          <p:cNvGrpSpPr/>
          <p:nvPr/>
        </p:nvGrpSpPr>
        <p:grpSpPr>
          <a:xfrm>
            <a:off x="4724399" y="2698159"/>
            <a:ext cx="4267200" cy="7062379"/>
            <a:chOff x="4724399" y="2862671"/>
            <a:chExt cx="4267200" cy="7062379"/>
          </a:xfrm>
          <a:noFill/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6B6C9AAA-4416-97C0-BD2B-629D0B8D1162}"/>
                </a:ext>
              </a:extLst>
            </p:cNvPr>
            <p:cNvSpPr/>
            <p:nvPr/>
          </p:nvSpPr>
          <p:spPr>
            <a:xfrm>
              <a:off x="4724399" y="2862671"/>
              <a:ext cx="4267200" cy="1676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115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  <a:r>
                <a:rPr lang="fr-FR" sz="72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X</a:t>
              </a:r>
              <a:r>
                <a:rPr lang="fr-FR" sz="115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  <a:endParaRPr lang="fr-FR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35D36C0-8078-7BE4-BE3A-D174031C3A87}"/>
                </a:ext>
              </a:extLst>
            </p:cNvPr>
            <p:cNvSpPr/>
            <p:nvPr/>
          </p:nvSpPr>
          <p:spPr>
            <a:xfrm>
              <a:off x="4724399" y="4592411"/>
              <a:ext cx="4267200" cy="1676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96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 + 4 + 4</a:t>
              </a:r>
              <a:endParaRPr lang="fr-FR" sz="28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292F450-9AB6-23A6-F9C1-828186309450}"/>
                </a:ext>
              </a:extLst>
            </p:cNvPr>
            <p:cNvSpPr/>
            <p:nvPr/>
          </p:nvSpPr>
          <p:spPr>
            <a:xfrm>
              <a:off x="4724399" y="6431280"/>
              <a:ext cx="4267200" cy="1676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11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03B0ED6-7FE7-CB87-0A38-1720A14E893E}"/>
                </a:ext>
              </a:extLst>
            </p:cNvPr>
            <p:cNvSpPr/>
            <p:nvPr/>
          </p:nvSpPr>
          <p:spPr>
            <a:xfrm>
              <a:off x="4724399" y="8248650"/>
              <a:ext cx="4267200" cy="1676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96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14</a:t>
              </a:r>
              <a:endParaRPr lang="fr-FR" sz="11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id="{4A88A1D6-735B-2A59-20AA-A9CC5D7A84E2}"/>
                </a:ext>
              </a:extLst>
            </p:cNvPr>
            <p:cNvCxnSpPr/>
            <p:nvPr/>
          </p:nvCxnSpPr>
          <p:spPr>
            <a:xfrm>
              <a:off x="5410200" y="7048500"/>
              <a:ext cx="2895600" cy="0"/>
            </a:xfrm>
            <a:prstGeom prst="line">
              <a:avLst/>
            </a:prstGeom>
            <a:grpFill/>
            <a:ln>
              <a:noFill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1" name="Connecteur droit 10">
              <a:extLst>
                <a:ext uri="{FF2B5EF4-FFF2-40B4-BE49-F238E27FC236}">
                  <a16:creationId xmlns:a16="http://schemas.microsoft.com/office/drawing/2014/main" id="{BF516FA1-B03D-F0CF-0931-CE2966D08285}"/>
                </a:ext>
              </a:extLst>
            </p:cNvPr>
            <p:cNvCxnSpPr/>
            <p:nvPr/>
          </p:nvCxnSpPr>
          <p:spPr>
            <a:xfrm>
              <a:off x="5410200" y="7505700"/>
              <a:ext cx="2895600" cy="0"/>
            </a:xfrm>
            <a:prstGeom prst="line">
              <a:avLst/>
            </a:prstGeom>
            <a:grpFill/>
            <a:ln>
              <a:noFill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2" name="Connecteur droit 11">
              <a:extLst>
                <a:ext uri="{FF2B5EF4-FFF2-40B4-BE49-F238E27FC236}">
                  <a16:creationId xmlns:a16="http://schemas.microsoft.com/office/drawing/2014/main" id="{51E208FB-2FD3-D631-3137-568C4F380EA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38800" y="6776697"/>
              <a:ext cx="0" cy="985566"/>
            </a:xfrm>
            <a:prstGeom prst="line">
              <a:avLst/>
            </a:prstGeom>
            <a:grpFill/>
            <a:ln>
              <a:noFill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6" name="Connecteur droit 15">
              <a:extLst>
                <a:ext uri="{FF2B5EF4-FFF2-40B4-BE49-F238E27FC236}">
                  <a16:creationId xmlns:a16="http://schemas.microsoft.com/office/drawing/2014/main" id="{1F5EC2C1-FFB1-1CAD-BEF7-2A79CE06111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19800" y="6776697"/>
              <a:ext cx="0" cy="985566"/>
            </a:xfrm>
            <a:prstGeom prst="line">
              <a:avLst/>
            </a:prstGeom>
            <a:grpFill/>
            <a:ln>
              <a:noFill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7" name="Connecteur droit 16">
              <a:extLst>
                <a:ext uri="{FF2B5EF4-FFF2-40B4-BE49-F238E27FC236}">
                  <a16:creationId xmlns:a16="http://schemas.microsoft.com/office/drawing/2014/main" id="{C0BD0253-2DF7-F80B-C31F-D65ED36B637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400800" y="6753837"/>
              <a:ext cx="0" cy="985566"/>
            </a:xfrm>
            <a:prstGeom prst="line">
              <a:avLst/>
            </a:prstGeom>
            <a:grpFill/>
            <a:ln>
              <a:noFill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8" name="Connecteur droit 17">
              <a:extLst>
                <a:ext uri="{FF2B5EF4-FFF2-40B4-BE49-F238E27FC236}">
                  <a16:creationId xmlns:a16="http://schemas.microsoft.com/office/drawing/2014/main" id="{A4EB0826-F75F-AC6E-5692-2638E63EB7B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81800" y="6776697"/>
              <a:ext cx="0" cy="985566"/>
            </a:xfrm>
            <a:prstGeom prst="line">
              <a:avLst/>
            </a:prstGeom>
            <a:grpFill/>
            <a:ln>
              <a:noFill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9" name="Connecteur droit 18">
              <a:extLst>
                <a:ext uri="{FF2B5EF4-FFF2-40B4-BE49-F238E27FC236}">
                  <a16:creationId xmlns:a16="http://schemas.microsoft.com/office/drawing/2014/main" id="{03A2016B-C416-784D-2588-7E85F345464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187548" y="6769077"/>
              <a:ext cx="0" cy="985566"/>
            </a:xfrm>
            <a:prstGeom prst="line">
              <a:avLst/>
            </a:prstGeom>
            <a:grpFill/>
            <a:ln>
              <a:noFill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0" name="Connecteur droit 19">
              <a:extLst>
                <a:ext uri="{FF2B5EF4-FFF2-40B4-BE49-F238E27FC236}">
                  <a16:creationId xmlns:a16="http://schemas.microsoft.com/office/drawing/2014/main" id="{83A4D008-FB07-424C-7EDC-CC5E7AA9B89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620000" y="6753837"/>
              <a:ext cx="0" cy="985566"/>
            </a:xfrm>
            <a:prstGeom prst="line">
              <a:avLst/>
            </a:prstGeom>
            <a:grpFill/>
            <a:ln>
              <a:noFill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1" name="Connecteur droit 20">
              <a:extLst>
                <a:ext uri="{FF2B5EF4-FFF2-40B4-BE49-F238E27FC236}">
                  <a16:creationId xmlns:a16="http://schemas.microsoft.com/office/drawing/2014/main" id="{4F40335B-F298-9763-28D8-3EC1434AD7F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001000" y="6776697"/>
              <a:ext cx="0" cy="985566"/>
            </a:xfrm>
            <a:prstGeom prst="line">
              <a:avLst/>
            </a:prstGeom>
            <a:grpFill/>
            <a:ln>
              <a:noFill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FE081283-90E1-7884-91DE-A2C59A420037}"/>
              </a:ext>
            </a:extLst>
          </p:cNvPr>
          <p:cNvCxnSpPr>
            <a:cxnSpLocks/>
          </p:cNvCxnSpPr>
          <p:nvPr/>
        </p:nvCxnSpPr>
        <p:spPr>
          <a:xfrm flipV="1">
            <a:off x="4914896" y="6561793"/>
            <a:ext cx="3886200" cy="5469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36A604EF-6F04-9098-3B24-245D98527AE6}"/>
              </a:ext>
            </a:extLst>
          </p:cNvPr>
          <p:cNvCxnSpPr>
            <a:cxnSpLocks/>
          </p:cNvCxnSpPr>
          <p:nvPr/>
        </p:nvCxnSpPr>
        <p:spPr>
          <a:xfrm flipV="1">
            <a:off x="4914896" y="7356616"/>
            <a:ext cx="3886200" cy="5469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55D7C126-0436-F98A-956B-2E252D0CA2CB}"/>
              </a:ext>
            </a:extLst>
          </p:cNvPr>
          <p:cNvCxnSpPr>
            <a:cxnSpLocks/>
          </p:cNvCxnSpPr>
          <p:nvPr/>
        </p:nvCxnSpPr>
        <p:spPr>
          <a:xfrm flipV="1">
            <a:off x="5257800" y="6367635"/>
            <a:ext cx="0" cy="1244786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8" name="Connecteur droit 37">
            <a:extLst>
              <a:ext uri="{FF2B5EF4-FFF2-40B4-BE49-F238E27FC236}">
                <a16:creationId xmlns:a16="http://schemas.microsoft.com/office/drawing/2014/main" id="{B90EC60E-A3A2-CADC-F709-1809DDF6DF29}"/>
              </a:ext>
            </a:extLst>
          </p:cNvPr>
          <p:cNvCxnSpPr>
            <a:cxnSpLocks/>
          </p:cNvCxnSpPr>
          <p:nvPr/>
        </p:nvCxnSpPr>
        <p:spPr>
          <a:xfrm flipV="1">
            <a:off x="6355080" y="6403634"/>
            <a:ext cx="0" cy="1244786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5F40D0E2-50B4-4CE2-8C9A-FF54FDCB159D}"/>
              </a:ext>
            </a:extLst>
          </p:cNvPr>
          <p:cNvCxnSpPr>
            <a:cxnSpLocks/>
          </p:cNvCxnSpPr>
          <p:nvPr/>
        </p:nvCxnSpPr>
        <p:spPr>
          <a:xfrm flipV="1">
            <a:off x="7467600" y="6367635"/>
            <a:ext cx="0" cy="1244786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CAD6B2A6-8A16-0F28-3088-60ADC38E66CB}"/>
              </a:ext>
            </a:extLst>
          </p:cNvPr>
          <p:cNvCxnSpPr>
            <a:cxnSpLocks/>
          </p:cNvCxnSpPr>
          <p:nvPr/>
        </p:nvCxnSpPr>
        <p:spPr>
          <a:xfrm flipV="1">
            <a:off x="8610600" y="6352965"/>
            <a:ext cx="0" cy="1244786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B2116EBC-F4A1-E745-8C5D-3AE659B7049A}"/>
              </a:ext>
            </a:extLst>
          </p:cNvPr>
          <p:cNvCxnSpPr>
            <a:cxnSpLocks/>
          </p:cNvCxnSpPr>
          <p:nvPr/>
        </p:nvCxnSpPr>
        <p:spPr>
          <a:xfrm flipV="1">
            <a:off x="4944611" y="6959815"/>
            <a:ext cx="3886200" cy="5469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84641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764108"/>
            <a:ext cx="10534617" cy="1288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1" indent="-5715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يتابع الاستاذ إلى حين بناء جدول ضرب العدد 4</a:t>
            </a:r>
          </a:p>
          <a:p>
            <a:pPr marL="571500" marR="0" lvl="1" indent="-5715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يقرا الجدول</a:t>
            </a:r>
          </a:p>
          <a:p>
            <a:pPr marL="571500" marR="0" lvl="1" indent="-5715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أحد المتعلمين القراءة</a:t>
            </a:r>
            <a:endParaRPr kumimoji="0" lang="ar-MA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70117"/>
            <a:ext cx="2677120" cy="264518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9DE4317-CE7D-2AE2-18A0-270828E3B93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0047" t="4167" r="19917" b="3409"/>
          <a:stretch>
            <a:fillRect/>
          </a:stretch>
        </p:blipFill>
        <p:spPr>
          <a:xfrm>
            <a:off x="6808953" y="2660196"/>
            <a:ext cx="3276600" cy="7138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9923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FCD3AE-AE8F-E67D-BF63-4316F8ABBC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FF6A0E-BBAF-CABB-E50D-E5269BD4656B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B192453-CCAD-DD8E-0421-74DF110BE4AF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6FAF76D-165D-C44A-2F5B-26C98891B42D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4B8B4FA-40DC-C800-8160-DE2917552076}"/>
              </a:ext>
            </a:extLst>
          </p:cNvPr>
          <p:cNvSpPr txBox="1"/>
          <p:nvPr/>
        </p:nvSpPr>
        <p:spPr>
          <a:xfrm>
            <a:off x="1905000" y="764108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تفاعلي وباستعمال تقنية السلم يملأ الأستاذ جدول ضرب العدد 5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يركز الأستاذ على خصوصيات الضرب في 5  لمساعدة المتعلمين على تذكر جدول الضرب الخاص بالعدد.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5183D31-A8AD-1F76-9A16-E6BC0528F2F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26EA9F1-A0BF-B95B-D2E2-EB231E85C7A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9E44202A-90B5-0179-532C-F11D35C75D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70117"/>
            <a:ext cx="2677120" cy="264518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64AA0E9-FEA6-0EBA-92AE-8836994F86A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0047" t="4167" r="19917" b="5091"/>
          <a:stretch>
            <a:fillRect/>
          </a:stretch>
        </p:blipFill>
        <p:spPr>
          <a:xfrm>
            <a:off x="6553200" y="2705100"/>
            <a:ext cx="3276601" cy="7008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0304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0FB7A9-F9B1-3D86-E37E-2C8DAFBC1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C16F14F-20CF-13D9-AEAC-016C7DD1C6D2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9E0708-53A0-ADA0-B277-DCCCCCF729A3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C9B2920-6D2E-C1C7-7838-834AD8DD6EAD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ED2FCE6-8AAB-3B80-E35C-1B1D2F53A995}"/>
              </a:ext>
            </a:extLst>
          </p:cNvPr>
          <p:cNvSpPr txBox="1"/>
          <p:nvPr/>
        </p:nvSpPr>
        <p:spPr>
          <a:xfrm>
            <a:off x="1905000" y="863026"/>
            <a:ext cx="105346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يقرأ.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C05D851-1DE3-43C9-DEF0-C5A5CCBEA76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261901F-CB60-0377-CE39-5FC100AAD59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14E874E0-6F13-ECE8-2DAF-9A289F8021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70117"/>
            <a:ext cx="2677120" cy="264518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EF93FA8-8DF9-99C5-C7AE-BA1581C815B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0047" t="4167" r="19917" b="3409"/>
          <a:stretch>
            <a:fillRect/>
          </a:stretch>
        </p:blipFill>
        <p:spPr>
          <a:xfrm>
            <a:off x="9132537" y="2660195"/>
            <a:ext cx="3276600" cy="713830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20FD1EF-E783-0AEE-D71E-9289FB86E96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0047" t="4167" r="19917" b="5091"/>
          <a:stretch>
            <a:fillRect/>
          </a:stretch>
        </p:blipFill>
        <p:spPr>
          <a:xfrm>
            <a:off x="5534007" y="2711120"/>
            <a:ext cx="3276601" cy="7008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3986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الجداء.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4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3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.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9958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pic>
        <p:nvPicPr>
          <p:cNvPr id="9" name="Image 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0ECBDFDC-C92D-52E8-1015-2729D7E664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8BB6E51-A3E5-363F-DDE0-C36243E6B0AD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4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3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12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7257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الجداء.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5C4F7A1-04A4-41D4-955D-AB83EC73BF8B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5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2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.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24591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DBC3BCDA-7DB6-F25B-D202-D3FE7A6D35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6856114" cy="4458466"/>
          </a:xfrm>
          <a:prstGeom prst="roundRect">
            <a:avLst/>
          </a:prstGeom>
        </p:spPr>
      </p:pic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CE5C933E-137F-80A3-9912-94252F8F8A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0ABE77E-A2AE-37A5-3D88-1FD614EBE4CF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5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2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10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545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BA979995-81AF-3D9B-D9FA-E3ECBFA2944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7044" y="6272619"/>
            <a:ext cx="1103427" cy="1214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9D371-E509-FC59-7465-BE49EA4D14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C0992B1-AB3A-BEBD-A44C-331DA06D567B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FC02C2-57F0-E428-4CA3-A802F1D2E504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524DEE-A5F2-CEA0-2A03-4CC853E9EB09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794F680-6061-63BA-2B43-2E396F600D93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الجداء.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A461DF-5192-01CD-5393-9EA543A618C1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0B5036D-F786-5BCF-26BA-516225E7F8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AFC16682-555A-669C-90FA-AAEDBE445C1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8E9EBC4-FF63-4389-98FF-6E3BF0C6073A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5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4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.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0743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10AD03-9588-7DA6-25AE-F8F0863D2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EFB208-E087-21AE-F621-7DBDD626BA5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FE7A9D0-62EE-80D8-002C-3B26279A2CD8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D6F1F1E-5C45-A7CB-E393-5E709E648AAC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9402A2-EFA6-FE7F-90AB-2829897BF691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65704F0-3FF6-489E-7EEB-1AEF45F9281D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74112EC-0272-290A-6D6E-98CC6E7E00B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55FC113-245F-43B4-E943-B5089F8660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6856114" cy="4458466"/>
          </a:xfrm>
          <a:prstGeom prst="roundRect">
            <a:avLst/>
          </a:prstGeom>
        </p:spPr>
      </p:pic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E7612080-373C-E5F7-C0FA-2FDABA3783B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60210DD-879B-9A4E-D11E-D3284551AC06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5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4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20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2690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74F5B3D-DA3F-EBC3-C659-EE88080FD9A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الأعداد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وتفكيك الأعداد من 0 إلى 9999</a:t>
            </a:r>
          </a:p>
          <a:p>
            <a:pPr algn="ctr" defTabSz="685834"/>
            <a:r>
              <a:rPr lang="ar-MA" sz="54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(بطاقات تفكيك العدد) 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ألواحكم.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645" y="3771900"/>
            <a:ext cx="5370846" cy="45338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557987" y="4566017"/>
            <a:ext cx="339683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فردي يتدرب المتعلمون على قراءة وكتابة وتفكيك الأعداد من 0 إلى 999 (عمل فردي على الألواح)</a:t>
            </a:r>
            <a:endParaRPr lang="fr-FR" sz="1600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A79E159D-2CF9-2CD7-BAB8-27303F80A9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40" y="4816412"/>
            <a:ext cx="6149827" cy="347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2817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19CB35-9D45-1E68-091C-32B708D26F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88019ED-E339-9066-4568-A440252C30C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CA875EC-1FA3-E85E-A79F-06E02C34D2A5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2AF2741-F03E-E6EA-CB0A-B8DADD7BE29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EE134A1-4B2F-4883-D2FE-195A8D41C24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 العدد الموافق للبطاقات الملونة</a:t>
            </a: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9A4D935-E6EC-6862-DC0B-17D5CE28635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5927612-EAD5-D5B8-6BFB-3C0EA25F938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4EFBE65-B4B6-B8FC-6722-6E3535E4BB28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2722866"/>
          <a:ext cx="11818206" cy="685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39402">
                  <a:extLst>
                    <a:ext uri="{9D8B030D-6E8A-4147-A177-3AD203B41FA5}">
                      <a16:colId xmlns:a16="http://schemas.microsoft.com/office/drawing/2014/main" val="207004039"/>
                    </a:ext>
                  </a:extLst>
                </a:gridCol>
                <a:gridCol w="3939402">
                  <a:extLst>
                    <a:ext uri="{9D8B030D-6E8A-4147-A177-3AD203B41FA5}">
                      <a16:colId xmlns:a16="http://schemas.microsoft.com/office/drawing/2014/main" val="2965652718"/>
                    </a:ext>
                  </a:extLst>
                </a:gridCol>
                <a:gridCol w="3939402">
                  <a:extLst>
                    <a:ext uri="{9D8B030D-6E8A-4147-A177-3AD203B41FA5}">
                      <a16:colId xmlns:a16="http://schemas.microsoft.com/office/drawing/2014/main" val="2453044762"/>
                    </a:ext>
                  </a:extLst>
                </a:gridCol>
              </a:tblGrid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01891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79463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356172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493587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159794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328469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33479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58846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876053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5C253E4A-EAC3-F96D-573B-479754F86143}"/>
              </a:ext>
            </a:extLst>
          </p:cNvPr>
          <p:cNvSpPr/>
          <p:nvPr/>
        </p:nvSpPr>
        <p:spPr>
          <a:xfrm>
            <a:off x="838200" y="4991100"/>
            <a:ext cx="3962400" cy="7620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A45419D-E99A-92C6-7147-9752FA18BCB8}"/>
              </a:ext>
            </a:extLst>
          </p:cNvPr>
          <p:cNvSpPr/>
          <p:nvPr/>
        </p:nvSpPr>
        <p:spPr>
          <a:xfrm>
            <a:off x="4766103" y="3498843"/>
            <a:ext cx="3962400" cy="7620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A5F4A39-7A5C-23F5-E0B5-1910CEE10507}"/>
              </a:ext>
            </a:extLst>
          </p:cNvPr>
          <p:cNvSpPr/>
          <p:nvPr/>
        </p:nvSpPr>
        <p:spPr>
          <a:xfrm>
            <a:off x="8694005" y="4244972"/>
            <a:ext cx="3962400" cy="7620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D9FC9E8E-64F6-395A-66F6-BD2FA124766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590583" y="1141583"/>
            <a:ext cx="1371600" cy="97536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4504781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F60D4A-C93A-DFDE-5A52-7E52BF1B9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E3D4348-F9BB-28D3-37A8-21C00922967F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00FDB63-EB69-4A2D-8ECC-41AD4784BA4E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2060349-7492-6682-5A40-6632A9F04308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3232D91-C15F-ED08-4663-1E0F9506A38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4089527-02D9-0DA1-75D5-EFFDD97AFEC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F4887AC5-B513-E412-E788-D36ECE148F6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12A4B2-01B6-BC09-8E26-DC5ED642D05E}"/>
              </a:ext>
            </a:extLst>
          </p:cNvPr>
          <p:cNvSpPr/>
          <p:nvPr/>
        </p:nvSpPr>
        <p:spPr>
          <a:xfrm>
            <a:off x="539778" y="3498843"/>
            <a:ext cx="3962400" cy="1283922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400</a:t>
            </a:r>
            <a:endParaRPr lang="fr-FR" sz="48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B6D9865-A820-2C34-1180-38E836137DEB}"/>
              </a:ext>
            </a:extLst>
          </p:cNvPr>
          <p:cNvSpPr/>
          <p:nvPr/>
        </p:nvSpPr>
        <p:spPr>
          <a:xfrm>
            <a:off x="4879989" y="3508715"/>
            <a:ext cx="3962400" cy="1274049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20</a:t>
            </a:r>
            <a:endParaRPr lang="fr-FR" sz="48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B6D0BFF-BCF6-0318-9562-3EEC56A26166}"/>
              </a:ext>
            </a:extLst>
          </p:cNvPr>
          <p:cNvSpPr/>
          <p:nvPr/>
        </p:nvSpPr>
        <p:spPr>
          <a:xfrm>
            <a:off x="9159240" y="3485856"/>
            <a:ext cx="3962400" cy="1274048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endParaRPr lang="fr-FR" sz="48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4B48BB4-FA8A-691B-CE04-A1BB3885A3BA}"/>
              </a:ext>
            </a:extLst>
          </p:cNvPr>
          <p:cNvSpPr/>
          <p:nvPr/>
        </p:nvSpPr>
        <p:spPr>
          <a:xfrm>
            <a:off x="582307" y="6233161"/>
            <a:ext cx="12551382" cy="1374439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423</a:t>
            </a:r>
            <a:endParaRPr lang="fr-FR" sz="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CFC0B06F-D89C-F51D-800E-607E930504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83" y="925222"/>
            <a:ext cx="1148959" cy="82179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6B737CE-2193-6D44-3F18-2745C8D6BC82}"/>
              </a:ext>
            </a:extLst>
          </p:cNvPr>
          <p:cNvSpPr/>
          <p:nvPr/>
        </p:nvSpPr>
        <p:spPr>
          <a:xfrm>
            <a:off x="597547" y="7729278"/>
            <a:ext cx="12551382" cy="1374439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أربع مئة وثلاثة وعشرون</a:t>
            </a:r>
            <a:endParaRPr lang="fr-FR" sz="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341182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CB740-27BC-BE65-0654-7AE63EBF5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FBC7E03-1FFD-96D0-1DFE-4B6722981F0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8B22EEE-EBA5-0574-65E6-BC94242E2C69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2ED2C6-9E4C-0297-F5A3-4936E49F6E0C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9EEAB3F-FD82-BD53-61F3-E40F2B8F0613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بالحروف</a:t>
            </a:r>
            <a:endParaRPr lang="ar-SA" sz="28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C5F5CB2-0B9A-E326-92B5-EF56BBF54F9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CD13600B-3223-BC3A-A921-9884B3D8F8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3DEE2F3D-56A6-F4DA-3F03-22F30E27A64A}"/>
              </a:ext>
            </a:extLst>
          </p:cNvPr>
          <p:cNvSpPr/>
          <p:nvPr/>
        </p:nvSpPr>
        <p:spPr>
          <a:xfrm>
            <a:off x="1280162" y="5163799"/>
            <a:ext cx="11144215" cy="194060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845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FED3FE6B-BB8F-D3DB-455A-2333DAA0237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590583" y="1141583"/>
            <a:ext cx="1371600" cy="97536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3198594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3E52EC-5CDA-233C-1B8D-BD3FE0AB8D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D88759B-732E-D792-B1A5-4B64F725A1A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8A7166F-38C4-F46B-92F7-B45618D715FF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AC4EC57-C23D-9D63-2760-ED4DF05BED13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1ACACEF-574D-BCBD-94A4-8F18D6BB1677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28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1893041-4FB3-159E-356D-C4AF1E83F4C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10312722-001F-B1C2-AFD3-14CF7A8D02C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163B72A-DE1F-B176-2D0C-350FD45223B9}"/>
              </a:ext>
            </a:extLst>
          </p:cNvPr>
          <p:cNvSpPr/>
          <p:nvPr/>
        </p:nvSpPr>
        <p:spPr>
          <a:xfrm>
            <a:off x="1280162" y="5163799"/>
            <a:ext cx="11144215" cy="194060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15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ثمان مئة وخمسة وأربعون</a:t>
            </a:r>
            <a:endParaRPr lang="fr-FR" sz="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C00B95EC-8133-9BD3-0774-DD78945EDF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83" y="925222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3875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5332D-3D62-1A67-43BF-1F50E35B9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48F341-18D2-DBDE-10D4-5AD4B5D690F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A3A5CC0-477F-B45A-EBFE-F9F160502A08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9DD8EC8-C521-10FB-B5A3-A2A41DEA51B8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215CF8F-2507-8A58-D437-57D9D5320211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بالأرقام.</a:t>
            </a:r>
            <a:endParaRPr lang="ar-SA" sz="28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6CC4159-598B-1E65-EF21-D7D915DC8A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4FCC2EF7-D37B-18EE-2591-8EFA59AFF3C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8E9B8382-43FD-1D8C-E1E5-2D09D45A7107}"/>
              </a:ext>
            </a:extLst>
          </p:cNvPr>
          <p:cNvSpPr/>
          <p:nvPr/>
        </p:nvSpPr>
        <p:spPr>
          <a:xfrm>
            <a:off x="1280162" y="5163799"/>
            <a:ext cx="11144215" cy="194060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15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سبع مئة وثلاثة وخمسون</a:t>
            </a:r>
            <a:endParaRPr lang="fr-FR" sz="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1B32BABA-FF5D-ABA4-772E-5108233D96D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590583" y="1141583"/>
            <a:ext cx="1371600" cy="97536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40107832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24A5EF-F067-69E0-0439-BD7C36628D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2B01C8-1F8E-6E7D-1B96-74DB6CE9FB2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38873B-3B1B-15CE-E467-DE1C777A1C76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6F061BC-7637-39F5-0CA2-362546C5247B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EC4BAFF-663C-17AB-14D4-4675D355BF79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28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EB51724B-F27F-5CD3-30AE-D799417CCF8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83B7731-E4E1-8EB8-919C-B59C092628D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AB98A471-99F5-8F3C-3850-DA2CEFBE117F}"/>
              </a:ext>
            </a:extLst>
          </p:cNvPr>
          <p:cNvSpPr/>
          <p:nvPr/>
        </p:nvSpPr>
        <p:spPr>
          <a:xfrm>
            <a:off x="1280162" y="5163799"/>
            <a:ext cx="11144215" cy="194060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753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C49A93E5-4F37-98CE-2DFC-56387D1C01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83" y="925222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7285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B9A213-BE5D-1B8C-E4EB-0543E4F636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1D5FDE-7A3A-C66A-C8FA-48482206536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E43AD95-E49A-45BA-14E2-E857FBFE4788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AA83798-BD61-3161-B4B7-3ACE40D3E0FD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9360847-0A03-8966-5DE6-4FE6DC823482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كتابة جمعية مفككة</a:t>
            </a:r>
            <a:endParaRPr lang="ar-SA" sz="28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A835A79-07F8-4827-BAE3-8A00A574652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242243E-9399-63B8-368B-E58DE258EC40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66B3B378-CAFD-D7A5-9607-C539F6C5E2CA}"/>
              </a:ext>
            </a:extLst>
          </p:cNvPr>
          <p:cNvSpPr/>
          <p:nvPr/>
        </p:nvSpPr>
        <p:spPr>
          <a:xfrm>
            <a:off x="1280162" y="5163799"/>
            <a:ext cx="11144215" cy="194060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906</a:t>
            </a:r>
            <a:endParaRPr lang="fr-FR" sz="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53083970-58A8-74DB-1D64-003B7A93030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590583" y="1141583"/>
            <a:ext cx="1371600" cy="97536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8407761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C5C6FC-16C5-B6A5-A1A9-5A9B8FE0E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288455C-EA78-B121-097E-E2EB782FF24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33CA342-8C86-8617-DEE2-E5D43A19C76C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90FDF3B-1F6D-5CBC-7FCC-470D327912B3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09EE42-EA30-838C-4E0E-0BD3A80246CC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28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487F4CF-081E-7180-1FD6-B6E71CC6197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783FFAA-8537-0C38-A164-E81E681258E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81572DF2-70FE-F2E5-5526-9F5CA5C73BCF}"/>
              </a:ext>
            </a:extLst>
          </p:cNvPr>
          <p:cNvSpPr/>
          <p:nvPr/>
        </p:nvSpPr>
        <p:spPr>
          <a:xfrm>
            <a:off x="1132362" y="3229684"/>
            <a:ext cx="11144215" cy="194060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900 + 00 + 6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9C777456-F36D-2D2E-9751-D8830DDF1F9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83" y="925222"/>
            <a:ext cx="1148959" cy="821798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C774A89-70FB-DD4A-6334-DFCC3B65EFDC}"/>
              </a:ext>
            </a:extLst>
          </p:cNvPr>
          <p:cNvSpPr/>
          <p:nvPr/>
        </p:nvSpPr>
        <p:spPr>
          <a:xfrm>
            <a:off x="1132362" y="6561930"/>
            <a:ext cx="11144215" cy="194060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900 + 6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53DBC2DA-47BE-0BE9-C886-FEDE3CE603BA}"/>
              </a:ext>
            </a:extLst>
          </p:cNvPr>
          <p:cNvCxnSpPr>
            <a:stCxn id="2" idx="2"/>
          </p:cNvCxnSpPr>
          <p:nvPr/>
        </p:nvCxnSpPr>
        <p:spPr>
          <a:xfrm flipH="1">
            <a:off x="6704469" y="5170288"/>
            <a:ext cx="1" cy="111621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7226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C983D5-81CF-EBA1-3437-50F408B26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A33672F-FFAD-945B-8764-F6908E22E65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BCF1165-814A-0E0F-9D44-360A64674392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9B91B6-8C30-1A5A-D6FA-3EFE35F5DA0E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135F962-D332-0FDA-FCE2-B292908844AF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سنواصل التدرب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قراءة وكتابة وتفكيك الأعداد من 0 إلى 9999 باستخدام النقود.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64F702B-321F-0279-87A1-C4FA067DE8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BCA6572-37DC-7643-7DFF-4220A7869CD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350EDF7-398A-2C6F-2372-D1AB6B4C34C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AEF476C2-F87A-940E-3F19-E4B77B02B7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7ADC72A-D6A4-097D-A6A0-ADF1FEFF0B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645" y="3019907"/>
            <a:ext cx="5370846" cy="66955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528C939-2086-9815-A3A0-CF165C393AC3}"/>
              </a:ext>
            </a:extLst>
          </p:cNvPr>
          <p:cNvSpPr txBox="1"/>
          <p:nvPr/>
        </p:nvSpPr>
        <p:spPr>
          <a:xfrm>
            <a:off x="8566569" y="4698580"/>
            <a:ext cx="339683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يتدرب المتعلمون على قراءة وكتابة وتفكيك الأعداد من 0 إلى 9999 باستخدام</a:t>
            </a:r>
            <a:r>
              <a:rPr lang="fr-FR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النقود.</a:t>
            </a:r>
            <a:endParaRPr lang="fr-FR" sz="1600" dirty="0"/>
          </a:p>
        </p:txBody>
      </p:sp>
      <p:pic>
        <p:nvPicPr>
          <p:cNvPr id="5" name="Picture 4" descr="Tableau Blanc sur Trépied 60 x 90 cm">
            <a:extLst>
              <a:ext uri="{FF2B5EF4-FFF2-40B4-BE49-F238E27FC236}">
                <a16:creationId xmlns:a16="http://schemas.microsoft.com/office/drawing/2014/main" id="{601D185B-E6C0-391D-F15D-DD84F23713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3360005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9">
            <a:extLst>
              <a:ext uri="{FF2B5EF4-FFF2-40B4-BE49-F238E27FC236}">
                <a16:creationId xmlns:a16="http://schemas.microsoft.com/office/drawing/2014/main" id="{317BE3E0-10D2-4E14-0185-9070DC8019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1721188" y="4702909"/>
            <a:ext cx="527726" cy="1191954"/>
          </a:xfrm>
          <a:prstGeom prst="rect">
            <a:avLst/>
          </a:prstGeom>
        </p:spPr>
      </p:pic>
      <p:pic>
        <p:nvPicPr>
          <p:cNvPr id="7" name="Picture 15">
            <a:extLst>
              <a:ext uri="{FF2B5EF4-FFF2-40B4-BE49-F238E27FC236}">
                <a16:creationId xmlns:a16="http://schemas.microsoft.com/office/drawing/2014/main" id="{9798DBDC-2E36-689B-32CD-FC504BE9BC7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71774" y="4294299"/>
            <a:ext cx="513021" cy="1153779"/>
          </a:xfrm>
          <a:prstGeom prst="rect">
            <a:avLst/>
          </a:prstGeom>
        </p:spPr>
      </p:pic>
      <p:pic>
        <p:nvPicPr>
          <p:cNvPr id="10" name="Picture 22">
            <a:extLst>
              <a:ext uri="{FF2B5EF4-FFF2-40B4-BE49-F238E27FC236}">
                <a16:creationId xmlns:a16="http://schemas.microsoft.com/office/drawing/2014/main" id="{C6407555-F8EB-3723-FEB3-CD6756D6876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1269443" y="3897040"/>
            <a:ext cx="513022" cy="1215292"/>
          </a:xfrm>
          <a:prstGeom prst="rect">
            <a:avLst/>
          </a:prstGeom>
        </p:spPr>
      </p:pic>
      <p:pic>
        <p:nvPicPr>
          <p:cNvPr id="12" name="Image 11" descr="Une image contenant sourire, dessin humoristique, habits, Dessin animé&#10;&#10;Le contenu généré par l’IA peut être incorrect.">
            <a:extLst>
              <a:ext uri="{FF2B5EF4-FFF2-40B4-BE49-F238E27FC236}">
                <a16:creationId xmlns:a16="http://schemas.microsoft.com/office/drawing/2014/main" id="{514898E0-3922-B78B-EA2C-780E12AE14B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46" b="12198"/>
          <a:stretch>
            <a:fillRect/>
          </a:stretch>
        </p:blipFill>
        <p:spPr>
          <a:xfrm>
            <a:off x="1710513" y="6367703"/>
            <a:ext cx="4880749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770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F8188-A4E3-3245-337F-3F80E4E0B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0CB1BC-0A2A-2078-4602-648FD9A6706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D2FF0-FCF1-94CE-8D42-97CA0FC2CE9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B38D36-4631-27B4-6AEF-56E35607071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F6395C-57E2-535E-6054-49E8D36863A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سنشتغل على الألواح، استعدوا.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2CEC275-EEE6-E6C1-7CDB-4E88026B53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37F70A5-59FA-55E3-1CBE-D7A5E3BA4C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D488E56-8186-C4ED-E216-C35BB65476F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648200" y="4792639"/>
            <a:ext cx="4419600" cy="300860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4821436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6A7DC-BAC4-7CA9-271E-124400A69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A20898-27EC-74C8-F437-33F43D3C916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9289BBB-FC1E-65BD-D609-3A2A0175FEAD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A6A9363-7459-75D4-A708-F055D078411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1A3B0AF-85EC-4882-A555-2F90AA312E35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بالأرقام العدد الممثل بالنقود.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DC3AD29-3DC8-1660-3C57-3DA8FE8A211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D8FA6D4-2D37-CE62-7DB7-A2DC867CCFD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5BC453EB-17BD-9723-E2A2-443D63558B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A10A8D03-979A-9AED-9EA7-E30A7297FC84}"/>
              </a:ext>
            </a:extLst>
          </p:cNvPr>
          <p:cNvSpPr/>
          <p:nvPr/>
        </p:nvSpPr>
        <p:spPr>
          <a:xfrm>
            <a:off x="3590908" y="7834994"/>
            <a:ext cx="60960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...</a:t>
            </a:r>
            <a:endParaRPr lang="fr-FR" sz="7200" dirty="0">
              <a:solidFill>
                <a:schemeClr val="tx1"/>
              </a:solidFill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E0591798-9ED8-8091-CDC9-054CDCA375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5097910" y="3723664"/>
            <a:ext cx="793637" cy="1774105"/>
          </a:xfrm>
          <a:prstGeom prst="rect">
            <a:avLst/>
          </a:prstGeom>
        </p:spPr>
      </p:pic>
      <p:pic>
        <p:nvPicPr>
          <p:cNvPr id="4" name="Picture 7">
            <a:extLst>
              <a:ext uri="{FF2B5EF4-FFF2-40B4-BE49-F238E27FC236}">
                <a16:creationId xmlns:a16="http://schemas.microsoft.com/office/drawing/2014/main" id="{84998F7B-5069-56C8-9A4B-196AA2F339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9760991" y="4256061"/>
            <a:ext cx="633748" cy="1431419"/>
          </a:xfrm>
          <a:prstGeom prst="rect">
            <a:avLst/>
          </a:prstGeom>
        </p:spPr>
      </p:pic>
      <p:pic>
        <p:nvPicPr>
          <p:cNvPr id="5" name="Picture 9">
            <a:extLst>
              <a:ext uri="{FF2B5EF4-FFF2-40B4-BE49-F238E27FC236}">
                <a16:creationId xmlns:a16="http://schemas.microsoft.com/office/drawing/2014/main" id="{14AB6934-5E26-562A-A760-920D8879B3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9760991" y="5604995"/>
            <a:ext cx="633748" cy="1431419"/>
          </a:xfrm>
          <a:prstGeom prst="rect">
            <a:avLst/>
          </a:prstGeom>
        </p:spPr>
      </p:pic>
      <p:pic>
        <p:nvPicPr>
          <p:cNvPr id="6" name="Picture 10">
            <a:extLst>
              <a:ext uri="{FF2B5EF4-FFF2-40B4-BE49-F238E27FC236}">
                <a16:creationId xmlns:a16="http://schemas.microsoft.com/office/drawing/2014/main" id="{69238B0A-DB45-C8FF-5D13-6AE229452D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9760991" y="4928105"/>
            <a:ext cx="633748" cy="1431419"/>
          </a:xfrm>
          <a:prstGeom prst="rect">
            <a:avLst/>
          </a:prstGeom>
        </p:spPr>
      </p:pic>
      <p:pic>
        <p:nvPicPr>
          <p:cNvPr id="9" name="Picture 20">
            <a:extLst>
              <a:ext uri="{FF2B5EF4-FFF2-40B4-BE49-F238E27FC236}">
                <a16:creationId xmlns:a16="http://schemas.microsoft.com/office/drawing/2014/main" id="{0578E627-6F3B-B0FD-47EC-FCBF35FADB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11229812" y="4269845"/>
            <a:ext cx="633748" cy="1431419"/>
          </a:xfrm>
          <a:prstGeom prst="rect">
            <a:avLst/>
          </a:prstGeom>
        </p:spPr>
      </p:pic>
      <p:pic>
        <p:nvPicPr>
          <p:cNvPr id="12" name="Picture 21">
            <a:extLst>
              <a:ext uri="{FF2B5EF4-FFF2-40B4-BE49-F238E27FC236}">
                <a16:creationId xmlns:a16="http://schemas.microsoft.com/office/drawing/2014/main" id="{06E4839F-FE55-FF22-56AC-F2D6679850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5085777" y="4550097"/>
            <a:ext cx="793637" cy="1774105"/>
          </a:xfrm>
          <a:prstGeom prst="rect">
            <a:avLst/>
          </a:prstGeom>
        </p:spPr>
      </p:pic>
      <p:pic>
        <p:nvPicPr>
          <p:cNvPr id="14" name="Picture 22">
            <a:extLst>
              <a:ext uri="{FF2B5EF4-FFF2-40B4-BE49-F238E27FC236}">
                <a16:creationId xmlns:a16="http://schemas.microsoft.com/office/drawing/2014/main" id="{1A985889-51D7-3CC1-CC2E-3E90C66561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5079126" y="5367454"/>
            <a:ext cx="793637" cy="1774105"/>
          </a:xfrm>
          <a:prstGeom prst="rect">
            <a:avLst/>
          </a:prstGeom>
        </p:spPr>
      </p:pic>
      <p:pic>
        <p:nvPicPr>
          <p:cNvPr id="18" name="Picture 11">
            <a:extLst>
              <a:ext uri="{FF2B5EF4-FFF2-40B4-BE49-F238E27FC236}">
                <a16:creationId xmlns:a16="http://schemas.microsoft.com/office/drawing/2014/main" id="{47D686B9-AB45-4F99-F4A7-B7C96FE9D6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11251814" y="4928105"/>
            <a:ext cx="633748" cy="1431419"/>
          </a:xfrm>
          <a:prstGeom prst="rect">
            <a:avLst/>
          </a:prstGeom>
        </p:spPr>
      </p:pic>
      <p:pic>
        <p:nvPicPr>
          <p:cNvPr id="19" name="Picture 12">
            <a:extLst>
              <a:ext uri="{FF2B5EF4-FFF2-40B4-BE49-F238E27FC236}">
                <a16:creationId xmlns:a16="http://schemas.microsoft.com/office/drawing/2014/main" id="{90D90DB5-4C9D-3EAE-3004-18D9CFD41F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11251815" y="5610878"/>
            <a:ext cx="633748" cy="1431419"/>
          </a:xfrm>
          <a:prstGeom prst="rect">
            <a:avLst/>
          </a:prstGeom>
        </p:spPr>
      </p:pic>
      <p:pic>
        <p:nvPicPr>
          <p:cNvPr id="20" name="Picture 15">
            <a:extLst>
              <a:ext uri="{FF2B5EF4-FFF2-40B4-BE49-F238E27FC236}">
                <a16:creationId xmlns:a16="http://schemas.microsoft.com/office/drawing/2014/main" id="{65C99E52-729F-8386-6771-60ABD0A493E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583187" y="5468121"/>
            <a:ext cx="785773" cy="1603455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729EBED1-65AB-67E0-899D-20BA9B0570D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65376" y="5960650"/>
            <a:ext cx="1741114" cy="733462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D08DD52D-D8F4-C574-2CE0-409ED1B36F3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65376" y="5143500"/>
            <a:ext cx="1741114" cy="733462"/>
          </a:xfrm>
          <a:prstGeom prst="rect">
            <a:avLst/>
          </a:prstGeom>
        </p:spPr>
      </p:pic>
      <p:pic>
        <p:nvPicPr>
          <p:cNvPr id="44" name="Picture 15">
            <a:extLst>
              <a:ext uri="{FF2B5EF4-FFF2-40B4-BE49-F238E27FC236}">
                <a16:creationId xmlns:a16="http://schemas.microsoft.com/office/drawing/2014/main" id="{CB7A3DFB-0C5B-AE8C-9089-3081381AB65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593934" y="4658628"/>
            <a:ext cx="785773" cy="160345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703A2FF-8E6A-F57C-D61F-C284111F77BC}"/>
              </a:ext>
            </a:extLst>
          </p:cNvPr>
          <p:cNvSpPr/>
          <p:nvPr/>
        </p:nvSpPr>
        <p:spPr>
          <a:xfrm>
            <a:off x="838200" y="2950865"/>
            <a:ext cx="11818205" cy="407136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65B6FB6C-9AED-CA99-34B1-A8BC15D94356}"/>
              </a:ext>
            </a:extLst>
          </p:cNvPr>
          <p:cNvCxnSpPr>
            <a:cxnSpLocks/>
          </p:cNvCxnSpPr>
          <p:nvPr/>
        </p:nvCxnSpPr>
        <p:spPr>
          <a:xfrm flipH="1">
            <a:off x="6743700" y="7022225"/>
            <a:ext cx="3603" cy="788275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35887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468A0-40F1-2D41-5A17-24172205CD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6092D8C-8609-13DD-A822-7D3AE1861F7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77434C6-4610-52A0-9FBC-30D9CAB28F43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C32F0E1-0772-3DF4-537B-6032488F3B8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AF281AD-A17A-4F3E-87B2-7A27BE2C552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12F3641-5D0A-4467-0C8B-63C25130E7F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F8D765EA-5905-622F-B25B-4FEAB618071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BEDCFBE2-F901-28D9-4515-2AE9E921D62E}"/>
              </a:ext>
            </a:extLst>
          </p:cNvPr>
          <p:cNvSpPr/>
          <p:nvPr/>
        </p:nvSpPr>
        <p:spPr>
          <a:xfrm>
            <a:off x="3733800" y="7810500"/>
            <a:ext cx="60198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2326</a:t>
            </a:r>
            <a:endParaRPr lang="fr-FR" sz="96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45A95A9E-831F-1CA8-1DDB-579FDD626BB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BE316B2F-8A9D-E6C1-DC39-55A500F42F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4477048" y="3749815"/>
            <a:ext cx="793637" cy="1774105"/>
          </a:xfrm>
          <a:prstGeom prst="rect">
            <a:avLst/>
          </a:prstGeom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5E996C61-7FF7-64FD-D64C-5A894BBDCE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8857037" y="4310558"/>
            <a:ext cx="633748" cy="1431419"/>
          </a:xfrm>
          <a:prstGeom prst="rect">
            <a:avLst/>
          </a:prstGeom>
        </p:spPr>
      </p:pic>
      <p:pic>
        <p:nvPicPr>
          <p:cNvPr id="6" name="Picture 9">
            <a:extLst>
              <a:ext uri="{FF2B5EF4-FFF2-40B4-BE49-F238E27FC236}">
                <a16:creationId xmlns:a16="http://schemas.microsoft.com/office/drawing/2014/main" id="{A848CF71-D947-5923-946F-4C2E34F4DF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8857037" y="5659492"/>
            <a:ext cx="633748" cy="1431419"/>
          </a:xfrm>
          <a:prstGeom prst="rect">
            <a:avLst/>
          </a:prstGeom>
        </p:spPr>
      </p:pic>
      <p:pic>
        <p:nvPicPr>
          <p:cNvPr id="7" name="Picture 10">
            <a:extLst>
              <a:ext uri="{FF2B5EF4-FFF2-40B4-BE49-F238E27FC236}">
                <a16:creationId xmlns:a16="http://schemas.microsoft.com/office/drawing/2014/main" id="{73F63CDF-164F-EA89-5DF7-320867BC70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8857037" y="4982602"/>
            <a:ext cx="633748" cy="1431419"/>
          </a:xfrm>
          <a:prstGeom prst="rect">
            <a:avLst/>
          </a:prstGeom>
        </p:spPr>
      </p:pic>
      <p:pic>
        <p:nvPicPr>
          <p:cNvPr id="10" name="Picture 20">
            <a:extLst>
              <a:ext uri="{FF2B5EF4-FFF2-40B4-BE49-F238E27FC236}">
                <a16:creationId xmlns:a16="http://schemas.microsoft.com/office/drawing/2014/main" id="{3AD3CD2E-5AF7-CA93-857D-4AF69201B4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10325858" y="4324342"/>
            <a:ext cx="633748" cy="1431419"/>
          </a:xfrm>
          <a:prstGeom prst="rect">
            <a:avLst/>
          </a:prstGeom>
        </p:spPr>
      </p:pic>
      <p:pic>
        <p:nvPicPr>
          <p:cNvPr id="12" name="Picture 21">
            <a:extLst>
              <a:ext uri="{FF2B5EF4-FFF2-40B4-BE49-F238E27FC236}">
                <a16:creationId xmlns:a16="http://schemas.microsoft.com/office/drawing/2014/main" id="{B61096CE-B1C5-AB41-223E-602D037A10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4464915" y="4576248"/>
            <a:ext cx="793637" cy="1774105"/>
          </a:xfrm>
          <a:prstGeom prst="rect">
            <a:avLst/>
          </a:prstGeom>
        </p:spPr>
      </p:pic>
      <p:pic>
        <p:nvPicPr>
          <p:cNvPr id="14" name="Picture 22">
            <a:extLst>
              <a:ext uri="{FF2B5EF4-FFF2-40B4-BE49-F238E27FC236}">
                <a16:creationId xmlns:a16="http://schemas.microsoft.com/office/drawing/2014/main" id="{D2DBC41E-773A-E71A-0F2B-9BB414369A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4458264" y="5393605"/>
            <a:ext cx="793637" cy="1774105"/>
          </a:xfrm>
          <a:prstGeom prst="rect">
            <a:avLst/>
          </a:prstGeom>
        </p:spPr>
      </p:pic>
      <p:pic>
        <p:nvPicPr>
          <p:cNvPr id="18" name="Picture 11">
            <a:extLst>
              <a:ext uri="{FF2B5EF4-FFF2-40B4-BE49-F238E27FC236}">
                <a16:creationId xmlns:a16="http://schemas.microsoft.com/office/drawing/2014/main" id="{CF99DA9A-6C2A-BFCD-6254-5690C67A6D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10347860" y="4982602"/>
            <a:ext cx="633748" cy="1431419"/>
          </a:xfrm>
          <a:prstGeom prst="rect">
            <a:avLst/>
          </a:prstGeom>
        </p:spPr>
      </p:pic>
      <p:pic>
        <p:nvPicPr>
          <p:cNvPr id="19" name="Picture 12">
            <a:extLst>
              <a:ext uri="{FF2B5EF4-FFF2-40B4-BE49-F238E27FC236}">
                <a16:creationId xmlns:a16="http://schemas.microsoft.com/office/drawing/2014/main" id="{5EC20637-F579-C9A2-3A1F-AF0379CC44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10347861" y="5665375"/>
            <a:ext cx="633748" cy="1431419"/>
          </a:xfrm>
          <a:prstGeom prst="rect">
            <a:avLst/>
          </a:prstGeom>
        </p:spPr>
      </p:pic>
      <p:pic>
        <p:nvPicPr>
          <p:cNvPr id="20" name="Picture 15">
            <a:extLst>
              <a:ext uri="{FF2B5EF4-FFF2-40B4-BE49-F238E27FC236}">
                <a16:creationId xmlns:a16="http://schemas.microsoft.com/office/drawing/2014/main" id="{4333554B-02E3-8D5C-BEA5-628EBF82E34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83908" y="5492270"/>
            <a:ext cx="785773" cy="1603455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03419B1C-2D2C-1783-7212-CA46EA555B6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87001" y="6006605"/>
            <a:ext cx="1741114" cy="73346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8C86A00-E627-151F-1AE7-F1578D6348C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87001" y="5189455"/>
            <a:ext cx="1741114" cy="733462"/>
          </a:xfrm>
          <a:prstGeom prst="rect">
            <a:avLst/>
          </a:prstGeom>
        </p:spPr>
      </p:pic>
      <p:pic>
        <p:nvPicPr>
          <p:cNvPr id="22" name="Picture 15">
            <a:extLst>
              <a:ext uri="{FF2B5EF4-FFF2-40B4-BE49-F238E27FC236}">
                <a16:creationId xmlns:a16="http://schemas.microsoft.com/office/drawing/2014/main" id="{7E14CB6F-7373-96F6-8DE4-DEC6534D506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83548" y="4665505"/>
            <a:ext cx="785773" cy="1603455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9BEFFA98-5639-1B3F-9378-34642D8C0A29}"/>
              </a:ext>
            </a:extLst>
          </p:cNvPr>
          <p:cNvSpPr/>
          <p:nvPr/>
        </p:nvSpPr>
        <p:spPr>
          <a:xfrm>
            <a:off x="838200" y="2950865"/>
            <a:ext cx="11818205" cy="407136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A7CBC18E-65CE-C305-6CDD-F2F8DCE9EC35}"/>
              </a:ext>
            </a:extLst>
          </p:cNvPr>
          <p:cNvCxnSpPr>
            <a:cxnSpLocks/>
            <a:stCxn id="24" idx="2"/>
            <a:endCxn id="17" idx="0"/>
          </p:cNvCxnSpPr>
          <p:nvPr/>
        </p:nvCxnSpPr>
        <p:spPr>
          <a:xfrm flipH="1">
            <a:off x="6743700" y="7022225"/>
            <a:ext cx="3603" cy="788275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23241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66296E-3799-EE01-3CD0-E9ED73EA5C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0A055CB-4DAE-3807-C978-4B9818676943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60BA8E6-E824-D898-6592-B504D6E86955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B047AE1-BD24-BE0F-9579-48DECDA7A68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32CCABD-F94E-715F-991E-887B0BC30FDF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بالحروف العدد الممثل بالنقود.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E056845-4B4C-92D8-7F59-6D0D711F43E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0F58F47-C317-CF16-720C-B07C44CE575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B1AD52B-971D-9132-262D-397CA31838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EC0BB1D8-C093-292C-15CB-44B7DD984A94}"/>
              </a:ext>
            </a:extLst>
          </p:cNvPr>
          <p:cNvSpPr/>
          <p:nvPr/>
        </p:nvSpPr>
        <p:spPr>
          <a:xfrm>
            <a:off x="1143000" y="7810500"/>
            <a:ext cx="110490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...</a:t>
            </a:r>
            <a:endParaRPr lang="fr-FR" sz="7200" dirty="0">
              <a:solidFill>
                <a:schemeClr val="tx1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7B78D8B3-A401-DAEE-A509-A96EEAE671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9263534" y="5575511"/>
            <a:ext cx="633748" cy="1431419"/>
          </a:xfrm>
          <a:prstGeom prst="rect">
            <a:avLst/>
          </a:prstGeom>
        </p:spPr>
      </p:pic>
      <p:pic>
        <p:nvPicPr>
          <p:cNvPr id="6" name="Picture 10">
            <a:extLst>
              <a:ext uri="{FF2B5EF4-FFF2-40B4-BE49-F238E27FC236}">
                <a16:creationId xmlns:a16="http://schemas.microsoft.com/office/drawing/2014/main" id="{AE9DBCE7-0738-8D9B-ACB0-C49D0A0BA6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9263534" y="4898621"/>
            <a:ext cx="633748" cy="1431419"/>
          </a:xfrm>
          <a:prstGeom prst="rect">
            <a:avLst/>
          </a:prstGeom>
        </p:spPr>
      </p:pic>
      <p:pic>
        <p:nvPicPr>
          <p:cNvPr id="9" name="Picture 20">
            <a:extLst>
              <a:ext uri="{FF2B5EF4-FFF2-40B4-BE49-F238E27FC236}">
                <a16:creationId xmlns:a16="http://schemas.microsoft.com/office/drawing/2014/main" id="{B68576EA-26B7-A49C-17C0-0026FB10F9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0732355" y="4240361"/>
            <a:ext cx="633748" cy="1431419"/>
          </a:xfrm>
          <a:prstGeom prst="rect">
            <a:avLst/>
          </a:prstGeom>
        </p:spPr>
      </p:pic>
      <p:pic>
        <p:nvPicPr>
          <p:cNvPr id="12" name="Picture 21">
            <a:extLst>
              <a:ext uri="{FF2B5EF4-FFF2-40B4-BE49-F238E27FC236}">
                <a16:creationId xmlns:a16="http://schemas.microsoft.com/office/drawing/2014/main" id="{E3016ACC-52B6-BAAB-346B-5624AEFA7D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788021" y="4593313"/>
            <a:ext cx="793637" cy="1774105"/>
          </a:xfrm>
          <a:prstGeom prst="rect">
            <a:avLst/>
          </a:prstGeom>
        </p:spPr>
      </p:pic>
      <p:pic>
        <p:nvPicPr>
          <p:cNvPr id="14" name="Picture 22">
            <a:extLst>
              <a:ext uri="{FF2B5EF4-FFF2-40B4-BE49-F238E27FC236}">
                <a16:creationId xmlns:a16="http://schemas.microsoft.com/office/drawing/2014/main" id="{7FD9C1D8-425F-A1AE-4802-5705660709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781370" y="5410670"/>
            <a:ext cx="793637" cy="1774105"/>
          </a:xfrm>
          <a:prstGeom prst="rect">
            <a:avLst/>
          </a:prstGeom>
        </p:spPr>
      </p:pic>
      <p:pic>
        <p:nvPicPr>
          <p:cNvPr id="18" name="Picture 11">
            <a:extLst>
              <a:ext uri="{FF2B5EF4-FFF2-40B4-BE49-F238E27FC236}">
                <a16:creationId xmlns:a16="http://schemas.microsoft.com/office/drawing/2014/main" id="{92AED1F7-3D42-D18B-A68C-15984C7E43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0754357" y="4898621"/>
            <a:ext cx="633748" cy="1431419"/>
          </a:xfrm>
          <a:prstGeom prst="rect">
            <a:avLst/>
          </a:prstGeom>
        </p:spPr>
      </p:pic>
      <p:pic>
        <p:nvPicPr>
          <p:cNvPr id="19" name="Picture 12">
            <a:extLst>
              <a:ext uri="{FF2B5EF4-FFF2-40B4-BE49-F238E27FC236}">
                <a16:creationId xmlns:a16="http://schemas.microsoft.com/office/drawing/2014/main" id="{3779ECFB-64F0-F5A6-BA8F-C47A0D31CA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0754358" y="5581394"/>
            <a:ext cx="633748" cy="1431419"/>
          </a:xfrm>
          <a:prstGeom prst="rect">
            <a:avLst/>
          </a:prstGeom>
        </p:spPr>
      </p:pic>
      <p:pic>
        <p:nvPicPr>
          <p:cNvPr id="20" name="Picture 15">
            <a:extLst>
              <a:ext uri="{FF2B5EF4-FFF2-40B4-BE49-F238E27FC236}">
                <a16:creationId xmlns:a16="http://schemas.microsoft.com/office/drawing/2014/main" id="{A6031181-BBEF-3B76-535E-D16CD4C1E41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48205" y="5492711"/>
            <a:ext cx="785773" cy="1603455"/>
          </a:xfrm>
          <a:prstGeom prst="rect">
            <a:avLst/>
          </a:prstGeom>
        </p:spPr>
      </p:pic>
      <p:pic>
        <p:nvPicPr>
          <p:cNvPr id="2" name="Picture 15">
            <a:extLst>
              <a:ext uri="{FF2B5EF4-FFF2-40B4-BE49-F238E27FC236}">
                <a16:creationId xmlns:a16="http://schemas.microsoft.com/office/drawing/2014/main" id="{3FDBA117-F18B-7404-4E30-5E7D5D7AB1C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59047" y="4674706"/>
            <a:ext cx="785773" cy="1603455"/>
          </a:xfrm>
          <a:prstGeom prst="rect">
            <a:avLst/>
          </a:prstGeom>
        </p:spPr>
      </p:pic>
      <p:pic>
        <p:nvPicPr>
          <p:cNvPr id="11" name="Picture 15">
            <a:extLst>
              <a:ext uri="{FF2B5EF4-FFF2-40B4-BE49-F238E27FC236}">
                <a16:creationId xmlns:a16="http://schemas.microsoft.com/office/drawing/2014/main" id="{5B7108B4-B1AA-8CFF-F962-6208DFE95B2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59047" y="3830312"/>
            <a:ext cx="785773" cy="1603455"/>
          </a:xfrm>
          <a:prstGeom prst="rect">
            <a:avLst/>
          </a:prstGeom>
        </p:spPr>
      </p:pic>
      <p:pic>
        <p:nvPicPr>
          <p:cNvPr id="16" name="Picture 21">
            <a:extLst>
              <a:ext uri="{FF2B5EF4-FFF2-40B4-BE49-F238E27FC236}">
                <a16:creationId xmlns:a16="http://schemas.microsoft.com/office/drawing/2014/main" id="{AE82F42F-5708-BDDF-5096-6182F78B44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758411" y="3737247"/>
            <a:ext cx="793637" cy="177410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B8F9D13-BF43-1C81-456F-46DA3FE667D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88515" y="5943797"/>
            <a:ext cx="1741114" cy="73346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BFD0A9B-E6FA-3EC7-A9AB-2F6877129EA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88515" y="5126647"/>
            <a:ext cx="1741114" cy="733462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0D252142-46E8-5F54-D1C1-56E399A8D4F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51061" y="4328063"/>
            <a:ext cx="1741114" cy="733462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E4DA93AD-2A38-71CF-F35C-FD3EB74EC704}"/>
              </a:ext>
            </a:extLst>
          </p:cNvPr>
          <p:cNvSpPr/>
          <p:nvPr/>
        </p:nvSpPr>
        <p:spPr>
          <a:xfrm>
            <a:off x="838200" y="2950865"/>
            <a:ext cx="11818205" cy="407136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5A4FA775-804F-3F32-04B4-2D9CE1E285CE}"/>
              </a:ext>
            </a:extLst>
          </p:cNvPr>
          <p:cNvCxnSpPr>
            <a:cxnSpLocks/>
          </p:cNvCxnSpPr>
          <p:nvPr/>
        </p:nvCxnSpPr>
        <p:spPr>
          <a:xfrm flipH="1">
            <a:off x="6743700" y="7022225"/>
            <a:ext cx="3603" cy="788275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60478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624041-EE35-40D0-FC82-207A0725D5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2C6707-ED07-EBF7-E661-A09F3296169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A1E9C11-222B-A842-A9A7-DF2D22CF8569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4BC236C-58E3-12BA-9C1A-0E0D1E46B387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153BE3B-8482-5978-F1E4-748679AA0D7F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9FC22289-41D0-6F69-84C0-12A3DE5C375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7F1415D-E1B3-7FF0-743B-52A96D65750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C2AEB2D8-C395-135F-9F4D-0E113044F9E0}"/>
              </a:ext>
            </a:extLst>
          </p:cNvPr>
          <p:cNvSpPr/>
          <p:nvPr/>
        </p:nvSpPr>
        <p:spPr>
          <a:xfrm>
            <a:off x="923182" y="7546954"/>
            <a:ext cx="11818205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ثلاثة آلاف وثلاث مئة وخمسة وثلاثون</a:t>
            </a:r>
            <a:endParaRPr lang="fr-FR" sz="96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1A60A6AD-7656-F57C-317D-7F704A91841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pic>
        <p:nvPicPr>
          <p:cNvPr id="11" name="Picture 9">
            <a:extLst>
              <a:ext uri="{FF2B5EF4-FFF2-40B4-BE49-F238E27FC236}">
                <a16:creationId xmlns:a16="http://schemas.microsoft.com/office/drawing/2014/main" id="{4FECEFC7-7846-E587-857D-D70DE59BD8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9754819" y="5638793"/>
            <a:ext cx="633748" cy="1431419"/>
          </a:xfrm>
          <a:prstGeom prst="rect">
            <a:avLst/>
          </a:prstGeom>
        </p:spPr>
      </p:pic>
      <p:pic>
        <p:nvPicPr>
          <p:cNvPr id="16" name="Picture 10">
            <a:extLst>
              <a:ext uri="{FF2B5EF4-FFF2-40B4-BE49-F238E27FC236}">
                <a16:creationId xmlns:a16="http://schemas.microsoft.com/office/drawing/2014/main" id="{B94EB3E9-ABC9-DA04-1064-F69D6E2EA2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9754819" y="4961903"/>
            <a:ext cx="633748" cy="143141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7109E6B-E2C3-4C73-575C-C6B04E8EB5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1223640" y="4303643"/>
            <a:ext cx="633748" cy="143141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C598520-5EE4-A42A-C076-3A452325AD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464915" y="4576248"/>
            <a:ext cx="793637" cy="1774105"/>
          </a:xfrm>
          <a:prstGeom prst="rect">
            <a:avLst/>
          </a:prstGeom>
        </p:spPr>
      </p:pic>
      <p:pic>
        <p:nvPicPr>
          <p:cNvPr id="24" name="Picture 22">
            <a:extLst>
              <a:ext uri="{FF2B5EF4-FFF2-40B4-BE49-F238E27FC236}">
                <a16:creationId xmlns:a16="http://schemas.microsoft.com/office/drawing/2014/main" id="{0EF7B485-7B79-C651-C626-3B0A9E61B5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458264" y="5393605"/>
            <a:ext cx="793637" cy="1774105"/>
          </a:xfrm>
          <a:prstGeom prst="rect">
            <a:avLst/>
          </a:prstGeom>
        </p:spPr>
      </p:pic>
      <p:pic>
        <p:nvPicPr>
          <p:cNvPr id="25" name="Picture 11">
            <a:extLst>
              <a:ext uri="{FF2B5EF4-FFF2-40B4-BE49-F238E27FC236}">
                <a16:creationId xmlns:a16="http://schemas.microsoft.com/office/drawing/2014/main" id="{B343CFA3-6AEA-9DA6-8327-AD7C164182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1245642" y="4961903"/>
            <a:ext cx="633748" cy="1431419"/>
          </a:xfrm>
          <a:prstGeom prst="rect">
            <a:avLst/>
          </a:prstGeom>
        </p:spPr>
      </p:pic>
      <p:pic>
        <p:nvPicPr>
          <p:cNvPr id="26" name="Picture 12">
            <a:extLst>
              <a:ext uri="{FF2B5EF4-FFF2-40B4-BE49-F238E27FC236}">
                <a16:creationId xmlns:a16="http://schemas.microsoft.com/office/drawing/2014/main" id="{F7532B6D-93BB-2114-3511-2073395668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1245643" y="5644676"/>
            <a:ext cx="633748" cy="1431419"/>
          </a:xfrm>
          <a:prstGeom prst="rect">
            <a:avLst/>
          </a:prstGeom>
        </p:spPr>
      </p:pic>
      <p:pic>
        <p:nvPicPr>
          <p:cNvPr id="28" name="Picture 15">
            <a:extLst>
              <a:ext uri="{FF2B5EF4-FFF2-40B4-BE49-F238E27FC236}">
                <a16:creationId xmlns:a16="http://schemas.microsoft.com/office/drawing/2014/main" id="{B8805C1C-3028-CA96-2D25-091ADDA632E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55999" y="5475646"/>
            <a:ext cx="785773" cy="1603455"/>
          </a:xfrm>
          <a:prstGeom prst="rect">
            <a:avLst/>
          </a:prstGeom>
        </p:spPr>
      </p:pic>
      <p:pic>
        <p:nvPicPr>
          <p:cNvPr id="29" name="Picture 15">
            <a:extLst>
              <a:ext uri="{FF2B5EF4-FFF2-40B4-BE49-F238E27FC236}">
                <a16:creationId xmlns:a16="http://schemas.microsoft.com/office/drawing/2014/main" id="{09E7D030-4070-64D1-73B5-A443287D2CC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66841" y="4657641"/>
            <a:ext cx="785773" cy="1603455"/>
          </a:xfrm>
          <a:prstGeom prst="rect">
            <a:avLst/>
          </a:prstGeom>
        </p:spPr>
      </p:pic>
      <p:pic>
        <p:nvPicPr>
          <p:cNvPr id="30" name="Picture 15">
            <a:extLst>
              <a:ext uri="{FF2B5EF4-FFF2-40B4-BE49-F238E27FC236}">
                <a16:creationId xmlns:a16="http://schemas.microsoft.com/office/drawing/2014/main" id="{29B0BB9E-C079-89D8-B817-84534503E85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66841" y="3813247"/>
            <a:ext cx="785773" cy="1603455"/>
          </a:xfrm>
          <a:prstGeom prst="rect">
            <a:avLst/>
          </a:prstGeom>
        </p:spPr>
      </p:pic>
      <p:pic>
        <p:nvPicPr>
          <p:cNvPr id="31" name="Picture 21">
            <a:extLst>
              <a:ext uri="{FF2B5EF4-FFF2-40B4-BE49-F238E27FC236}">
                <a16:creationId xmlns:a16="http://schemas.microsoft.com/office/drawing/2014/main" id="{7B03289D-A6D2-A6A9-0634-6A2CE97F7E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435305" y="3720182"/>
            <a:ext cx="793637" cy="17741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537301F-2412-DFB5-1404-ECDCD3DC63C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45439" y="5935943"/>
            <a:ext cx="1741114" cy="73346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3DB3A50-9E17-ED5A-45FC-31651984166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45439" y="5118793"/>
            <a:ext cx="1741114" cy="73346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039185E-FA58-D86F-A150-D01A961EA3C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07985" y="4320209"/>
            <a:ext cx="1741114" cy="73346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64B5402-1B20-48DB-81B3-0BC1AF54741F}"/>
              </a:ext>
            </a:extLst>
          </p:cNvPr>
          <p:cNvSpPr/>
          <p:nvPr/>
        </p:nvSpPr>
        <p:spPr>
          <a:xfrm>
            <a:off x="923182" y="2919054"/>
            <a:ext cx="11818205" cy="407136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47763B47-22CE-5779-1C58-9A08D4FFD2EA}"/>
              </a:ext>
            </a:extLst>
          </p:cNvPr>
          <p:cNvCxnSpPr>
            <a:cxnSpLocks/>
            <a:endCxn id="17" idx="0"/>
          </p:cNvCxnSpPr>
          <p:nvPr/>
        </p:nvCxnSpPr>
        <p:spPr>
          <a:xfrm>
            <a:off x="6832285" y="6990414"/>
            <a:ext cx="0" cy="55654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169394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CD9365-031F-4651-FBC3-AD12A938F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2E4DFD0-BA59-2CD6-312B-F0AD0494E45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9626D65-88CC-28DB-61D5-EC3928B23095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5361621-EF07-46BA-9776-2E96D91AF6B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3177495-D17A-7FCE-2EE7-D95845882F0B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</a:t>
            </a:r>
            <a:r>
              <a:rPr lang="ar-SA" sz="3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بالأرقام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العدد الممثل بالنقود.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59B72A0-A1CD-5148-8F62-AADF379765C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531D56B-7B1E-C92A-AE50-61B73D538CD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235F76CA-22E5-D6BC-99D9-91FE053FFB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BD64844-73B7-D4B3-F596-D77F4473D43D}"/>
              </a:ext>
            </a:extLst>
          </p:cNvPr>
          <p:cNvSpPr/>
          <p:nvPr/>
        </p:nvSpPr>
        <p:spPr>
          <a:xfrm>
            <a:off x="838201" y="7810500"/>
            <a:ext cx="11818204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...</a:t>
            </a:r>
            <a:endParaRPr lang="fr-FR" sz="7200" dirty="0">
              <a:solidFill>
                <a:schemeClr val="tx1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1D04A369-AE6C-31B8-2953-D9B3E4EDE7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8953789" y="5647188"/>
            <a:ext cx="633748" cy="1431419"/>
          </a:xfrm>
          <a:prstGeom prst="rect">
            <a:avLst/>
          </a:prstGeom>
        </p:spPr>
      </p:pic>
      <p:pic>
        <p:nvPicPr>
          <p:cNvPr id="12" name="Picture 21">
            <a:extLst>
              <a:ext uri="{FF2B5EF4-FFF2-40B4-BE49-F238E27FC236}">
                <a16:creationId xmlns:a16="http://schemas.microsoft.com/office/drawing/2014/main" id="{BC55ACEA-0B64-C57E-029B-EFF7DFC2CA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621629" y="4588088"/>
            <a:ext cx="793637" cy="1774105"/>
          </a:xfrm>
          <a:prstGeom prst="rect">
            <a:avLst/>
          </a:prstGeom>
        </p:spPr>
      </p:pic>
      <p:pic>
        <p:nvPicPr>
          <p:cNvPr id="14" name="Picture 22">
            <a:extLst>
              <a:ext uri="{FF2B5EF4-FFF2-40B4-BE49-F238E27FC236}">
                <a16:creationId xmlns:a16="http://schemas.microsoft.com/office/drawing/2014/main" id="{F7727881-3B62-86C5-03B9-53E35499C5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614978" y="5405445"/>
            <a:ext cx="793637" cy="1774105"/>
          </a:xfrm>
          <a:prstGeom prst="rect">
            <a:avLst/>
          </a:prstGeom>
        </p:spPr>
      </p:pic>
      <p:pic>
        <p:nvPicPr>
          <p:cNvPr id="19" name="Picture 12">
            <a:extLst>
              <a:ext uri="{FF2B5EF4-FFF2-40B4-BE49-F238E27FC236}">
                <a16:creationId xmlns:a16="http://schemas.microsoft.com/office/drawing/2014/main" id="{DE67B160-329B-96D3-2814-8E9B612EA5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0444613" y="5653071"/>
            <a:ext cx="633748" cy="1431419"/>
          </a:xfrm>
          <a:prstGeom prst="rect">
            <a:avLst/>
          </a:prstGeom>
        </p:spPr>
      </p:pic>
      <p:pic>
        <p:nvPicPr>
          <p:cNvPr id="20" name="Picture 15">
            <a:extLst>
              <a:ext uri="{FF2B5EF4-FFF2-40B4-BE49-F238E27FC236}">
                <a16:creationId xmlns:a16="http://schemas.microsoft.com/office/drawing/2014/main" id="{0C97B73A-A0B7-9E4D-B692-64BDDF72190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13389" y="5541249"/>
            <a:ext cx="680189" cy="160345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A0E52AB-AC67-6B7E-D631-AA4C0BC6E5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94195" y="5205187"/>
            <a:ext cx="1741114" cy="73346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B3EE92D-0466-FA6F-0E26-6CE0994B6D1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73275" y="4426611"/>
            <a:ext cx="1741114" cy="73346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CB6605A-906B-C95A-2871-90E615F2DF6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73275" y="3638336"/>
            <a:ext cx="1741114" cy="733462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3C36A332-F308-14A0-2E11-BA4EFFBCCD3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00243" y="6068538"/>
            <a:ext cx="1741114" cy="733462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2C3819A3-5A2C-D92F-E649-527F6872EE83}"/>
              </a:ext>
            </a:extLst>
          </p:cNvPr>
          <p:cNvSpPr/>
          <p:nvPr/>
        </p:nvSpPr>
        <p:spPr>
          <a:xfrm>
            <a:off x="838200" y="2950865"/>
            <a:ext cx="11818205" cy="407136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C6902866-2BB0-2EE4-DE93-D211DDD397A4}"/>
              </a:ext>
            </a:extLst>
          </p:cNvPr>
          <p:cNvCxnSpPr>
            <a:cxnSpLocks/>
          </p:cNvCxnSpPr>
          <p:nvPr/>
        </p:nvCxnSpPr>
        <p:spPr>
          <a:xfrm flipH="1">
            <a:off x="6743700" y="7022225"/>
            <a:ext cx="3603" cy="788275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66927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BB980B-0965-9596-79B2-8A824EBF3A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87FFBC-BBE1-AA25-1EC6-BAB3624B633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AC4AB6D-9F18-F391-F635-5E3900F746FA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A0BF9A-E2F7-DE35-C1EF-B956644C2D1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231275B-621C-E4C2-2C11-A3A50FCD778D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240F017-B05C-5421-E035-F2FA6CEBBDE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ABF061B-00AF-F4CF-CE92-BBFEF3DD510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BD7D63A-0E65-D29E-A735-28DA464FDC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A827B320-C9A0-BB00-2B06-605F815ACF81}"/>
              </a:ext>
            </a:extLst>
          </p:cNvPr>
          <p:cNvSpPr/>
          <p:nvPr/>
        </p:nvSpPr>
        <p:spPr>
          <a:xfrm>
            <a:off x="838201" y="7810500"/>
            <a:ext cx="11785768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</a:rPr>
              <a:t>4212</a:t>
            </a:r>
            <a:endParaRPr lang="fr-FR" sz="8800" b="1" dirty="0">
              <a:solidFill>
                <a:srgbClr val="FF0000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E8FE836E-C7FA-C7BA-F8CD-C68C10C061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9632069" y="5641306"/>
            <a:ext cx="633748" cy="1431419"/>
          </a:xfrm>
          <a:prstGeom prst="rect">
            <a:avLst/>
          </a:prstGeom>
        </p:spPr>
      </p:pic>
      <p:pic>
        <p:nvPicPr>
          <p:cNvPr id="12" name="Picture 21">
            <a:extLst>
              <a:ext uri="{FF2B5EF4-FFF2-40B4-BE49-F238E27FC236}">
                <a16:creationId xmlns:a16="http://schemas.microsoft.com/office/drawing/2014/main" id="{B77189D5-2230-6E53-9D32-563F0A14BD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961354" y="4572662"/>
            <a:ext cx="793637" cy="1774105"/>
          </a:xfrm>
          <a:prstGeom prst="rect">
            <a:avLst/>
          </a:prstGeom>
        </p:spPr>
      </p:pic>
      <p:pic>
        <p:nvPicPr>
          <p:cNvPr id="14" name="Picture 22">
            <a:extLst>
              <a:ext uri="{FF2B5EF4-FFF2-40B4-BE49-F238E27FC236}">
                <a16:creationId xmlns:a16="http://schemas.microsoft.com/office/drawing/2014/main" id="{2D860C55-A38C-9C25-D705-1C60066637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954703" y="5390019"/>
            <a:ext cx="793637" cy="1774105"/>
          </a:xfrm>
          <a:prstGeom prst="rect">
            <a:avLst/>
          </a:prstGeom>
        </p:spPr>
      </p:pic>
      <p:pic>
        <p:nvPicPr>
          <p:cNvPr id="19" name="Picture 12">
            <a:extLst>
              <a:ext uri="{FF2B5EF4-FFF2-40B4-BE49-F238E27FC236}">
                <a16:creationId xmlns:a16="http://schemas.microsoft.com/office/drawing/2014/main" id="{B9B55C25-95B9-74FE-5995-343578981C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1122893" y="5647189"/>
            <a:ext cx="633748" cy="1431419"/>
          </a:xfrm>
          <a:prstGeom prst="rect">
            <a:avLst/>
          </a:prstGeom>
        </p:spPr>
      </p:pic>
      <p:pic>
        <p:nvPicPr>
          <p:cNvPr id="20" name="Picture 15">
            <a:extLst>
              <a:ext uri="{FF2B5EF4-FFF2-40B4-BE49-F238E27FC236}">
                <a16:creationId xmlns:a16="http://schemas.microsoft.com/office/drawing/2014/main" id="{AC7EEFBD-FC2B-1C82-AAC8-4A45C3D6620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395809" y="5532068"/>
            <a:ext cx="680189" cy="160345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D73F552-0427-017C-1E8D-43419FFBC35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40829" y="5946310"/>
            <a:ext cx="1741114" cy="73346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1B16C32-57B6-DB11-15E7-22DC088D6F8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40829" y="5129160"/>
            <a:ext cx="1741114" cy="73346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B88216E-7935-D29B-0F81-FAAE21C3BBF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3375" y="4330576"/>
            <a:ext cx="1741114" cy="73346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B5DAF55-203B-554C-39BD-B88610A7297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80416" y="3490491"/>
            <a:ext cx="1741114" cy="733462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B6845924-0EBC-59A4-4B81-A21911440104}"/>
              </a:ext>
            </a:extLst>
          </p:cNvPr>
          <p:cNvSpPr/>
          <p:nvPr/>
        </p:nvSpPr>
        <p:spPr>
          <a:xfrm>
            <a:off x="838200" y="2950865"/>
            <a:ext cx="11818205" cy="407136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46D583D2-9AA8-CA49-7F99-310D71464250}"/>
              </a:ext>
            </a:extLst>
          </p:cNvPr>
          <p:cNvCxnSpPr>
            <a:cxnSpLocks/>
          </p:cNvCxnSpPr>
          <p:nvPr/>
        </p:nvCxnSpPr>
        <p:spPr>
          <a:xfrm flipH="1">
            <a:off x="6743700" y="7022225"/>
            <a:ext cx="3603" cy="788275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6112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10134600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767574" y="4940203"/>
            <a:ext cx="8758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وتفكيك ومقارنة وترتيب الأعداد من 0 إلى  99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20736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02872" y="6323950"/>
            <a:ext cx="455010" cy="466386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4281363" y="6130977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7EB12F-8B86-E0A4-41A9-455F2DF31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3B09E40-D7CA-6CBF-3008-55957F3FDCF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4FBD27F-CC07-31F7-6D19-4C8DADC4B557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DAA6246-051A-3A13-A1F8-0DCA84E2A114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521D3CD-B52A-7033-3E83-427BBF26AAE2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</a:t>
            </a:r>
            <a:r>
              <a:rPr lang="ar-SA" sz="3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بالحروف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العدد الممثل بالنقود.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F71A85B4-E213-D68C-D136-44C0CC08D11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6453A29-B8B2-0439-F4A4-92C82824192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6CD9960F-E43A-EB11-4FD8-D8DC5616A7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131FA78D-69A3-8FEC-3635-E1BD6341DF54}"/>
              </a:ext>
            </a:extLst>
          </p:cNvPr>
          <p:cNvSpPr/>
          <p:nvPr/>
        </p:nvSpPr>
        <p:spPr>
          <a:xfrm>
            <a:off x="834597" y="7810500"/>
            <a:ext cx="11818204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...</a:t>
            </a:r>
            <a:endParaRPr lang="fr-FR" sz="7200" dirty="0">
              <a:solidFill>
                <a:schemeClr val="tx1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DDA0CC62-44EC-66F0-F3E4-B568C2DE06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8953789" y="5647188"/>
            <a:ext cx="633748" cy="1431419"/>
          </a:xfrm>
          <a:prstGeom prst="rect">
            <a:avLst/>
          </a:prstGeom>
        </p:spPr>
      </p:pic>
      <p:pic>
        <p:nvPicPr>
          <p:cNvPr id="6" name="Picture 10">
            <a:extLst>
              <a:ext uri="{FF2B5EF4-FFF2-40B4-BE49-F238E27FC236}">
                <a16:creationId xmlns:a16="http://schemas.microsoft.com/office/drawing/2014/main" id="{EC37B492-8F80-9FB5-3157-AECEA83787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8953789" y="4970298"/>
            <a:ext cx="633748" cy="1431419"/>
          </a:xfrm>
          <a:prstGeom prst="rect">
            <a:avLst/>
          </a:prstGeom>
        </p:spPr>
      </p:pic>
      <p:pic>
        <p:nvPicPr>
          <p:cNvPr id="12" name="Picture 21">
            <a:extLst>
              <a:ext uri="{FF2B5EF4-FFF2-40B4-BE49-F238E27FC236}">
                <a16:creationId xmlns:a16="http://schemas.microsoft.com/office/drawing/2014/main" id="{B134F66D-6BE9-B5A3-A625-BC92952C8B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621629" y="4588088"/>
            <a:ext cx="793637" cy="1774105"/>
          </a:xfrm>
          <a:prstGeom prst="rect">
            <a:avLst/>
          </a:prstGeom>
        </p:spPr>
      </p:pic>
      <p:pic>
        <p:nvPicPr>
          <p:cNvPr id="14" name="Picture 22">
            <a:extLst>
              <a:ext uri="{FF2B5EF4-FFF2-40B4-BE49-F238E27FC236}">
                <a16:creationId xmlns:a16="http://schemas.microsoft.com/office/drawing/2014/main" id="{BD098BAE-3876-66BA-E389-434B14EE49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614978" y="5405445"/>
            <a:ext cx="793637" cy="1774105"/>
          </a:xfrm>
          <a:prstGeom prst="rect">
            <a:avLst/>
          </a:prstGeom>
        </p:spPr>
      </p:pic>
      <p:pic>
        <p:nvPicPr>
          <p:cNvPr id="18" name="Picture 11">
            <a:extLst>
              <a:ext uri="{FF2B5EF4-FFF2-40B4-BE49-F238E27FC236}">
                <a16:creationId xmlns:a16="http://schemas.microsoft.com/office/drawing/2014/main" id="{56EDDDE6-FA83-6991-622A-59D4247E6C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0444612" y="4970298"/>
            <a:ext cx="633748" cy="1431419"/>
          </a:xfrm>
          <a:prstGeom prst="rect">
            <a:avLst/>
          </a:prstGeom>
        </p:spPr>
      </p:pic>
      <p:pic>
        <p:nvPicPr>
          <p:cNvPr id="19" name="Picture 12">
            <a:extLst>
              <a:ext uri="{FF2B5EF4-FFF2-40B4-BE49-F238E27FC236}">
                <a16:creationId xmlns:a16="http://schemas.microsoft.com/office/drawing/2014/main" id="{D4AF31BB-E85B-AF12-F02E-35AD03F15F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0444613" y="5653071"/>
            <a:ext cx="633748" cy="1431419"/>
          </a:xfrm>
          <a:prstGeom prst="rect">
            <a:avLst/>
          </a:prstGeom>
        </p:spPr>
      </p:pic>
      <p:pic>
        <p:nvPicPr>
          <p:cNvPr id="20" name="Picture 15">
            <a:extLst>
              <a:ext uri="{FF2B5EF4-FFF2-40B4-BE49-F238E27FC236}">
                <a16:creationId xmlns:a16="http://schemas.microsoft.com/office/drawing/2014/main" id="{DEF9A39B-8F7B-6335-830A-75B14517477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13389" y="5541249"/>
            <a:ext cx="680189" cy="1603455"/>
          </a:xfrm>
          <a:prstGeom prst="rect">
            <a:avLst/>
          </a:prstGeom>
        </p:spPr>
      </p:pic>
      <p:pic>
        <p:nvPicPr>
          <p:cNvPr id="2" name="Picture 15">
            <a:extLst>
              <a:ext uri="{FF2B5EF4-FFF2-40B4-BE49-F238E27FC236}">
                <a16:creationId xmlns:a16="http://schemas.microsoft.com/office/drawing/2014/main" id="{E05FDDE3-5C3F-C2EE-02B6-69BC662F760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85392" y="4721220"/>
            <a:ext cx="721566" cy="160345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CFB3284-913D-6CB5-A538-41C69C5A22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88515" y="6199971"/>
            <a:ext cx="1741114" cy="73346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837A4BC-6384-E137-6259-AB4644D34E8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88515" y="5382821"/>
            <a:ext cx="1741114" cy="73346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286C43A-3BE7-7C6D-E360-73585401A70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51061" y="4584237"/>
            <a:ext cx="1741114" cy="73346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A10CB83-D171-4DA3-E743-EBA2D0A79F6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28102" y="3744152"/>
            <a:ext cx="1741114" cy="733462"/>
          </a:xfrm>
          <a:prstGeom prst="rect">
            <a:avLst/>
          </a:prstGeom>
        </p:spPr>
      </p:pic>
      <p:pic>
        <p:nvPicPr>
          <p:cNvPr id="21" name="Picture 15">
            <a:extLst>
              <a:ext uri="{FF2B5EF4-FFF2-40B4-BE49-F238E27FC236}">
                <a16:creationId xmlns:a16="http://schemas.microsoft.com/office/drawing/2014/main" id="{2BA3484C-6682-8CBB-A673-1A0B6873B70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85391" y="3836014"/>
            <a:ext cx="721566" cy="1603455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269D45D6-2F67-AF32-77F1-BA4BE1F85540}"/>
              </a:ext>
            </a:extLst>
          </p:cNvPr>
          <p:cNvSpPr/>
          <p:nvPr/>
        </p:nvSpPr>
        <p:spPr>
          <a:xfrm>
            <a:off x="838200" y="2731983"/>
            <a:ext cx="11818205" cy="429024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BEBA461E-63F5-7000-912A-D6DD1674FB92}"/>
              </a:ext>
            </a:extLst>
          </p:cNvPr>
          <p:cNvCxnSpPr>
            <a:cxnSpLocks/>
          </p:cNvCxnSpPr>
          <p:nvPr/>
        </p:nvCxnSpPr>
        <p:spPr>
          <a:xfrm flipH="1">
            <a:off x="6743700" y="7022225"/>
            <a:ext cx="3603" cy="788275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661213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4F12DB-3423-71E6-8135-387E91DC4C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D18173C-A38F-77E3-13B8-65AA8F65671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554B5B6-7A8F-8305-38B0-693B770BDCAF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702F585-3CCD-9B7B-27B1-5540601B1787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A0C3EF1-7D88-5ABB-11E0-60F8B4360014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C58A90A-375A-2D65-24C4-BA6128CF87B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987F3D4-5EEB-856E-FC5F-A0F13A5A9A1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F41B35F3-6586-114C-423E-123C3543FFF7}"/>
              </a:ext>
            </a:extLst>
          </p:cNvPr>
          <p:cNvSpPr/>
          <p:nvPr/>
        </p:nvSpPr>
        <p:spPr>
          <a:xfrm>
            <a:off x="838199" y="7651278"/>
            <a:ext cx="122682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أربعة آلاف ومئتان وأربعة وثلاثون</a:t>
            </a:r>
            <a:endParaRPr lang="fr-FR" sz="96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963C7D46-E6A2-C3B8-5AA3-194B5F8AF76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pic>
        <p:nvPicPr>
          <p:cNvPr id="11" name="Picture 9">
            <a:extLst>
              <a:ext uri="{FF2B5EF4-FFF2-40B4-BE49-F238E27FC236}">
                <a16:creationId xmlns:a16="http://schemas.microsoft.com/office/drawing/2014/main" id="{5BB9080A-FB73-08C6-C3D9-9D3E37782B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0360014" y="5965161"/>
            <a:ext cx="633748" cy="1431419"/>
          </a:xfrm>
          <a:prstGeom prst="rect">
            <a:avLst/>
          </a:prstGeom>
        </p:spPr>
      </p:pic>
      <p:pic>
        <p:nvPicPr>
          <p:cNvPr id="16" name="Picture 10">
            <a:extLst>
              <a:ext uri="{FF2B5EF4-FFF2-40B4-BE49-F238E27FC236}">
                <a16:creationId xmlns:a16="http://schemas.microsoft.com/office/drawing/2014/main" id="{7D529115-4B63-B010-E608-B2E4697A5E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0360014" y="5288271"/>
            <a:ext cx="633748" cy="143141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7CCAA75-20F0-FF85-EEAC-82BBCCF3D7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975927" y="4865196"/>
            <a:ext cx="793637" cy="1774105"/>
          </a:xfrm>
          <a:prstGeom prst="rect">
            <a:avLst/>
          </a:prstGeom>
        </p:spPr>
      </p:pic>
      <p:pic>
        <p:nvPicPr>
          <p:cNvPr id="24" name="Picture 22">
            <a:extLst>
              <a:ext uri="{FF2B5EF4-FFF2-40B4-BE49-F238E27FC236}">
                <a16:creationId xmlns:a16="http://schemas.microsoft.com/office/drawing/2014/main" id="{248BF3C6-DA6D-38C9-8E95-93B40AC31C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969276" y="5682553"/>
            <a:ext cx="793637" cy="1774105"/>
          </a:xfrm>
          <a:prstGeom prst="rect">
            <a:avLst/>
          </a:prstGeom>
        </p:spPr>
      </p:pic>
      <p:pic>
        <p:nvPicPr>
          <p:cNvPr id="25" name="Picture 11">
            <a:extLst>
              <a:ext uri="{FF2B5EF4-FFF2-40B4-BE49-F238E27FC236}">
                <a16:creationId xmlns:a16="http://schemas.microsoft.com/office/drawing/2014/main" id="{7A3397AD-8E23-8526-48AA-57F6DA1B0E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1850837" y="5288271"/>
            <a:ext cx="633748" cy="1431419"/>
          </a:xfrm>
          <a:prstGeom prst="rect">
            <a:avLst/>
          </a:prstGeom>
        </p:spPr>
      </p:pic>
      <p:pic>
        <p:nvPicPr>
          <p:cNvPr id="26" name="Picture 12">
            <a:extLst>
              <a:ext uri="{FF2B5EF4-FFF2-40B4-BE49-F238E27FC236}">
                <a16:creationId xmlns:a16="http://schemas.microsoft.com/office/drawing/2014/main" id="{0BEE85A4-9D7E-87CC-3CDD-6F0960588A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1850838" y="5971044"/>
            <a:ext cx="633748" cy="1431419"/>
          </a:xfrm>
          <a:prstGeom prst="rect">
            <a:avLst/>
          </a:prstGeom>
        </p:spPr>
      </p:pic>
      <p:pic>
        <p:nvPicPr>
          <p:cNvPr id="28" name="Picture 15">
            <a:extLst>
              <a:ext uri="{FF2B5EF4-FFF2-40B4-BE49-F238E27FC236}">
                <a16:creationId xmlns:a16="http://schemas.microsoft.com/office/drawing/2014/main" id="{DA88C16A-E6C2-1050-F3C3-0F0964D059A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02898" y="5807281"/>
            <a:ext cx="785773" cy="1603455"/>
          </a:xfrm>
          <a:prstGeom prst="rect">
            <a:avLst/>
          </a:prstGeom>
        </p:spPr>
      </p:pic>
      <p:pic>
        <p:nvPicPr>
          <p:cNvPr id="29" name="Picture 15">
            <a:extLst>
              <a:ext uri="{FF2B5EF4-FFF2-40B4-BE49-F238E27FC236}">
                <a16:creationId xmlns:a16="http://schemas.microsoft.com/office/drawing/2014/main" id="{613CAA00-A9D6-10A6-F990-613C6D650DF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13740" y="4989276"/>
            <a:ext cx="785773" cy="1603455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AFCDBF0-6E86-E3B7-12D5-931615836D6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56471" y="6268803"/>
            <a:ext cx="1741114" cy="73346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4CCA689-10A5-EA45-3B6E-D8D4DD6C46A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56471" y="5451653"/>
            <a:ext cx="1741114" cy="73346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F7FE20C-1EDD-0D10-C996-E379D641564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19017" y="4653069"/>
            <a:ext cx="1741114" cy="73346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046161D-DDD9-252A-A718-232CBD63E9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96058" y="3812984"/>
            <a:ext cx="1741114" cy="73346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7C0616E-62CF-E3F4-C96A-7B5FB2A21AA3}"/>
              </a:ext>
            </a:extLst>
          </p:cNvPr>
          <p:cNvSpPr/>
          <p:nvPr/>
        </p:nvSpPr>
        <p:spPr>
          <a:xfrm>
            <a:off x="838200" y="2759510"/>
            <a:ext cx="12268200" cy="4422743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89A6DD00-C963-442F-2465-95E02B6B9E83}"/>
              </a:ext>
            </a:extLst>
          </p:cNvPr>
          <p:cNvCxnSpPr>
            <a:cxnSpLocks/>
            <a:stCxn id="4" idx="2"/>
            <a:endCxn id="17" idx="0"/>
          </p:cNvCxnSpPr>
          <p:nvPr/>
        </p:nvCxnSpPr>
        <p:spPr>
          <a:xfrm flipH="1">
            <a:off x="6972299" y="7182253"/>
            <a:ext cx="1" cy="469025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6" name="Picture 15">
            <a:extLst>
              <a:ext uri="{FF2B5EF4-FFF2-40B4-BE49-F238E27FC236}">
                <a16:creationId xmlns:a16="http://schemas.microsoft.com/office/drawing/2014/main" id="{CDC01C1C-162D-C6C7-55DF-3BCEC52F662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78899" y="4087155"/>
            <a:ext cx="785773" cy="160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17784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CE94-6B6C-FAA6-2183-CF38A46C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2A0F02-3089-F010-A8AB-471C52480E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870219B-3B4F-8E14-D9D3-A75500DB9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32BC17E-0B93-EA1C-F0E4-8EEAD113D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AC51258-5205-FFD9-AA5E-0946DB668757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التدرب على حل مسائل باستعمال استراتيجية الأسئلة الأربعة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66506331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591615" y="3541889"/>
            <a:ext cx="12514786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وزّع الأستاذُ بالتساوي 27 تلميذا على 3 مجموعاتٍ. كم عدد التلاميذ في كل مجموعة؟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0361AD9C-17CF-9332-E388-0FD6329430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fr-FR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  <a:cs typeface="Arial" panose="020B0604020202020204" pitchFamily="34" charset="0"/>
              </a:rPr>
              <a:t>يتدرّب أيمن يوميًا لمدة 3 ساعات. إذا كان يتدرّب 5 أيام في الأسبوع، فما مجموع ساعات التدريب في أسبوع واحد؟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337155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يقرا الأستاذ المسألة و  يطرح سلسلة من الأسئلة لمساعدة المتعلمين على فهم المسألة والتعرف على العملية </a:t>
            </a:r>
            <a:r>
              <a:rPr lang="ar-SA" sz="24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المناسبة.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21579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238482" y="3467100"/>
            <a:ext cx="6051147" cy="57912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وزّع الأستاذُ بالتساوي 27 تلميذا على 3 مجموعاتٍ. كم عدد التلاميذ في كل مجموعة؟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3262755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786247" y="4108668"/>
            <a:ext cx="617638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وزع الأستاذ 27 تلميذا على مجموعات.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عدد المجموعات المكونة 3 .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65D24E3F-0608-C8D0-692D-F2ADAA70D0B0}"/>
              </a:ext>
            </a:extLst>
          </p:cNvPr>
          <p:cNvSpPr/>
          <p:nvPr/>
        </p:nvSpPr>
        <p:spPr>
          <a:xfrm>
            <a:off x="7238482" y="3467100"/>
            <a:ext cx="6051147" cy="57912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وزّع الأستاذُ بالتساوي 27 تلميذا على 3 مجموعاتٍ. كم عدد التلاميذ في كل مجموعة؟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58346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3A75CBD-CF3E-0121-EF87-F941884816BB}"/>
              </a:ext>
            </a:extLst>
          </p:cNvPr>
          <p:cNvSpPr/>
          <p:nvPr/>
        </p:nvSpPr>
        <p:spPr>
          <a:xfrm>
            <a:off x="7238482" y="3467100"/>
            <a:ext cx="6051147" cy="57912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وزّع الأستاذُ بالتساوي 27 تلميذا على 3 مجموعاتٍ. كم عدد التلاميذ في كل مجموعة؟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881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التلاميذ في مجموعة.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F8A52E-BD04-A9A8-438D-3305E79298C6}"/>
              </a:ext>
            </a:extLst>
          </p:cNvPr>
          <p:cNvSpPr/>
          <p:nvPr/>
        </p:nvSpPr>
        <p:spPr>
          <a:xfrm>
            <a:off x="7238482" y="3467100"/>
            <a:ext cx="6051147" cy="57912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وزّع الأستاذُ بالتساوي 27 تلميذا على 3 مجموعاتٍ. كم عدد التلاميذ في كل مجموعة؟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53283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8A4BE98-27CC-6BD7-67A9-9D06793BA6B7}"/>
              </a:ext>
            </a:extLst>
          </p:cNvPr>
          <p:cNvSpPr/>
          <p:nvPr/>
        </p:nvSpPr>
        <p:spPr>
          <a:xfrm>
            <a:off x="7238482" y="3467100"/>
            <a:ext cx="6051147" cy="57912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وزّع الأستاذُ بالتساوي 27 تلميذا على 3 مجموعاتٍ. كم عدد التلاميذ في كل مجموعة؟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0240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024B0F4-1EC7-E692-DB54-432FDE02C3BB}"/>
              </a:ext>
            </a:extLst>
          </p:cNvPr>
          <p:cNvGrpSpPr/>
          <p:nvPr/>
        </p:nvGrpSpPr>
        <p:grpSpPr>
          <a:xfrm>
            <a:off x="434962" y="495300"/>
            <a:ext cx="12846076" cy="9372599"/>
            <a:chOff x="312517" y="227366"/>
            <a:chExt cx="8518967" cy="6196583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12F9257-5B17-70D1-8674-4A2D7FAA20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E7D99369-1583-4158-2C99-04EB4E785D5B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E51DCABB-6B80-BED7-3412-AB40559436A4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34">
                <a:spcAft>
                  <a:spcPts val="900"/>
                </a:spcAft>
                <a:defRPr/>
              </a:pPr>
              <a:r>
                <a:rPr lang="ar-MA" sz="48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للأستاذ(ة)</a:t>
              </a:r>
              <a:endParaRPr lang="fr-FR" sz="32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8A7A227-D813-48C3-4C3D-4E29CE6E6523}"/>
              </a:ext>
            </a:extLst>
          </p:cNvPr>
          <p:cNvGrpSpPr/>
          <p:nvPr/>
        </p:nvGrpSpPr>
        <p:grpSpPr>
          <a:xfrm>
            <a:off x="1570073" y="3449791"/>
            <a:ext cx="10575851" cy="4082611"/>
            <a:chOff x="1306703" y="3086100"/>
            <a:chExt cx="11102594" cy="4285950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F8144DC-9436-0891-C10C-C08B66F28666}"/>
                </a:ext>
              </a:extLst>
            </p:cNvPr>
            <p:cNvGrpSpPr/>
            <p:nvPr/>
          </p:nvGrpSpPr>
          <p:grpSpPr>
            <a:xfrm>
              <a:off x="1306703" y="3086100"/>
              <a:ext cx="11102594" cy="4285950"/>
              <a:chOff x="500199" y="3424087"/>
              <a:chExt cx="6326224" cy="3198818"/>
            </a:xfrm>
          </p:grpSpPr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8E0A1F96-45CF-6A83-CDEA-F7EF3DE23980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4113724" cy="3198817"/>
                <a:chOff x="3077908" y="3424088"/>
                <a:chExt cx="4113724" cy="3198817"/>
              </a:xfrm>
            </p:grpSpPr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150C780B-9ED1-997E-E6D6-B40A4FE0C44E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4" name="Rectangle : coins arrondis 18 - 2">
                  <a:extLst>
                    <a:ext uri="{FF2B5EF4-FFF2-40B4-BE49-F238E27FC236}">
                      <a16:creationId xmlns:a16="http://schemas.microsoft.com/office/drawing/2014/main" id="{AAFABAA0-4D9D-7A6B-156E-B1903F846F65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عدة المناولة</a:t>
                  </a:r>
                </a:p>
              </p:txBody>
            </p:sp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3C730100-B4BB-3857-D8B8-641CD540FB5E}"/>
                    </a:ext>
                  </a:extLst>
                </p:cNvPr>
                <p:cNvSpPr/>
                <p:nvPr/>
              </p:nvSpPr>
              <p:spPr>
                <a:xfrm flipH="1">
                  <a:off x="5255489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CD813D93-0C73-5F43-B03A-09EF41FDDD41}"/>
                    </a:ext>
                  </a:extLst>
                </p:cNvPr>
                <p:cNvSpPr/>
                <p:nvPr/>
              </p:nvSpPr>
              <p:spPr>
                <a:xfrm flipH="1">
                  <a:off x="5255487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العرض الرقمي</a:t>
                  </a:r>
                </a:p>
              </p:txBody>
            </p:sp>
          </p:grpSp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4C207B7C-4B48-FB5C-A64B-EA9D10AFD8D1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52D933B3-552B-9D49-0BC2-BD31A2001994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1DF2AA0F-B507-3D6A-042E-6ECF13125F74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المذكرة اليومية</a:t>
                  </a:r>
                </a:p>
              </p:txBody>
            </p:sp>
          </p:grpSp>
        </p:grp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F1A41813-5F62-D199-4970-6D175CC69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913"/>
            <a:stretch>
              <a:fillRect/>
            </a:stretch>
          </p:blipFill>
          <p:spPr>
            <a:xfrm rot="911919">
              <a:off x="1985229" y="3548478"/>
              <a:ext cx="1798866" cy="2563434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9FD87C6-0C02-7A47-65C8-DB4996E17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628581">
              <a:off x="9522571" y="4068911"/>
              <a:ext cx="2280339" cy="1709652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4" name="Google Shape;207;p17" descr="Une image contenant texte, capture d’écran, nombre, Police">
            <a:extLst>
              <a:ext uri="{FF2B5EF4-FFF2-40B4-BE49-F238E27FC236}">
                <a16:creationId xmlns:a16="http://schemas.microsoft.com/office/drawing/2014/main" id="{224CD29A-FD09-893A-5A48-F8B1B84F728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69592" y="5264258"/>
            <a:ext cx="1287175" cy="1364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BF38651-9D82-7E9F-6D51-F25F6FD60CA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6" t="1288" r="66414" b="67203"/>
          <a:stretch>
            <a:fillRect/>
          </a:stretch>
        </p:blipFill>
        <p:spPr>
          <a:xfrm>
            <a:off x="7065256" y="4726974"/>
            <a:ext cx="1231816" cy="193388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904884D-AD52-2FDE-274B-FAC8C602061A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365" t="11904" r="881"/>
          <a:stretch/>
        </p:blipFill>
        <p:spPr>
          <a:xfrm>
            <a:off x="5559622" y="3591314"/>
            <a:ext cx="1134301" cy="699606"/>
          </a:xfrm>
          <a:prstGeom prst="rect">
            <a:avLst/>
          </a:prstGeom>
        </p:spPr>
      </p:pic>
      <p:pic>
        <p:nvPicPr>
          <p:cNvPr id="14" name="Picture 3">
            <a:extLst>
              <a:ext uri="{FF2B5EF4-FFF2-40B4-BE49-F238E27FC236}">
                <a16:creationId xmlns:a16="http://schemas.microsoft.com/office/drawing/2014/main" id="{FBD57370-923F-468E-1BDB-95858A45A28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75546" y="3793665"/>
            <a:ext cx="1121526" cy="746408"/>
          </a:xfrm>
          <a:prstGeom prst="rect">
            <a:avLst/>
          </a:prstGeom>
        </p:spPr>
      </p:pic>
      <p:pic>
        <p:nvPicPr>
          <p:cNvPr id="16" name="Image 52">
            <a:extLst>
              <a:ext uri="{FF2B5EF4-FFF2-40B4-BE49-F238E27FC236}">
                <a16:creationId xmlns:a16="http://schemas.microsoft.com/office/drawing/2014/main" id="{4B42355E-6B60-2C07-C0EE-7C6F533BCBD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67534" y="4726974"/>
            <a:ext cx="839303" cy="35309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6E32824C-990E-7966-4A10-AC0563996CD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49243" y="4475109"/>
            <a:ext cx="878446" cy="370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776488" y="4205028"/>
            <a:ext cx="61861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عدد التلاميذ.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المجموعات المكونة.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التلاميذ في كل مجموعة.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7131894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القسمة.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11059092-D88C-C4A4-F5CC-CFA059BF9998}"/>
              </a:ext>
            </a:extLst>
          </p:cNvPr>
          <p:cNvSpPr/>
          <p:nvPr/>
        </p:nvSpPr>
        <p:spPr>
          <a:xfrm>
            <a:off x="7238482" y="3467100"/>
            <a:ext cx="6051147" cy="57912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وزّع الأستاذُ بالتساوي 27 تلميذا على 3 مجموعاتٍ. كم عدد التلاميذ في كل مجموعة؟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77872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القسمة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عدد التلاميذ</a:t>
            </a:r>
          </a:p>
        </p:txBody>
      </p:sp>
      <p:sp>
        <p:nvSpPr>
          <p:cNvPr id="12" name="Accolade ouvrante 11">
            <a:extLst>
              <a:ext uri="{FF2B5EF4-FFF2-40B4-BE49-F238E27FC236}">
                <a16:creationId xmlns:a16="http://schemas.microsoft.com/office/drawing/2014/main" id="{D120A4AB-4056-3661-636F-B230C24916CD}"/>
              </a:ext>
            </a:extLst>
          </p:cNvPr>
          <p:cNvSpPr/>
          <p:nvPr/>
        </p:nvSpPr>
        <p:spPr>
          <a:xfrm rot="16200000">
            <a:off x="6452088" y="1306069"/>
            <a:ext cx="1143000" cy="126755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A0502177-4CAA-A446-2AF5-210EDAF0015A}"/>
              </a:ext>
            </a:extLst>
          </p:cNvPr>
          <p:cNvSpPr/>
          <p:nvPr/>
        </p:nvSpPr>
        <p:spPr>
          <a:xfrm>
            <a:off x="4994614" y="8215357"/>
            <a:ext cx="41910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المجموعات المُكونة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9B7D42E8-C463-1D2E-D2D2-5E81C2EA0079}"/>
              </a:ext>
            </a:extLst>
          </p:cNvPr>
          <p:cNvSpPr/>
          <p:nvPr/>
        </p:nvSpPr>
        <p:spPr>
          <a:xfrm>
            <a:off x="670559" y="4899650"/>
            <a:ext cx="2756342" cy="1870525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التلاميذ في المجموعة الأولى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C8D2077-4ABD-F607-07D6-D67EDA6D4322}"/>
              </a:ext>
            </a:extLst>
          </p:cNvPr>
          <p:cNvSpPr/>
          <p:nvPr/>
        </p:nvSpPr>
        <p:spPr>
          <a:xfrm>
            <a:off x="5677182" y="4970860"/>
            <a:ext cx="2756342" cy="1870525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التلاميذ في المجموعة الثانية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08A6838-6530-E44B-0F40-173C9212276A}"/>
              </a:ext>
            </a:extLst>
          </p:cNvPr>
          <p:cNvSpPr/>
          <p:nvPr/>
        </p:nvSpPr>
        <p:spPr>
          <a:xfrm>
            <a:off x="10216675" y="4955309"/>
            <a:ext cx="2756342" cy="1870525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التلاميذ في المجموعة الثالثة</a:t>
            </a:r>
          </a:p>
        </p:txBody>
      </p:sp>
    </p:spTree>
    <p:extLst>
      <p:ext uri="{BB962C8B-B14F-4D97-AF65-F5344CB8AC3E}">
        <p14:creationId xmlns:p14="http://schemas.microsoft.com/office/powerpoint/2010/main" val="199555778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BEEB6-66AA-DA7C-CB50-1D043BB7C3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B4E0F7-6F51-1265-ECAC-DC8F466D7FB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E6883D-15AF-03F0-B213-DBB64869A81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5BCA45F-A7CD-C1F9-CA26-4075AE991BE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EC0DF80-798B-7368-5070-CAA624EDF29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سنقوم بقسمة مجموع عدد التلاميذ على عدد المجموعات أي على 3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EE34DB-B5A0-34B3-C9FD-1319375814D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40129CC-88F4-FD97-23C1-BD1CB0DC2DE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8FAC0A1F-7ABC-A6AB-BEF2-BADC80A2D7E6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27</a:t>
            </a:r>
          </a:p>
        </p:txBody>
      </p:sp>
      <p:sp>
        <p:nvSpPr>
          <p:cNvPr id="12" name="Accolade ouvrante 11">
            <a:extLst>
              <a:ext uri="{FF2B5EF4-FFF2-40B4-BE49-F238E27FC236}">
                <a16:creationId xmlns:a16="http://schemas.microsoft.com/office/drawing/2014/main" id="{A6284E65-0A41-A544-8E3D-69A9485B512B}"/>
              </a:ext>
            </a:extLst>
          </p:cNvPr>
          <p:cNvSpPr/>
          <p:nvPr/>
        </p:nvSpPr>
        <p:spPr>
          <a:xfrm rot="16200000">
            <a:off x="6452088" y="1306069"/>
            <a:ext cx="1143000" cy="126755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2A63E244-2808-F266-6291-40CE39D3D840}"/>
              </a:ext>
            </a:extLst>
          </p:cNvPr>
          <p:cNvSpPr/>
          <p:nvPr/>
        </p:nvSpPr>
        <p:spPr>
          <a:xfrm>
            <a:off x="4994614" y="8215357"/>
            <a:ext cx="41910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44BF868B-6347-554F-00E3-36AE9073A6B8}"/>
              </a:ext>
            </a:extLst>
          </p:cNvPr>
          <p:cNvSpPr/>
          <p:nvPr/>
        </p:nvSpPr>
        <p:spPr>
          <a:xfrm>
            <a:off x="670559" y="4899650"/>
            <a:ext cx="2756342" cy="1870525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التلاميذ في المجموعة الأولى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C72B6E2-7084-44D0-3F34-DAD74391542E}"/>
              </a:ext>
            </a:extLst>
          </p:cNvPr>
          <p:cNvSpPr/>
          <p:nvPr/>
        </p:nvSpPr>
        <p:spPr>
          <a:xfrm>
            <a:off x="5677182" y="4970860"/>
            <a:ext cx="2756342" cy="1870525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التلاميذ في المجموعة الثانية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819C169-D19D-CAAC-8BE4-734D08F36320}"/>
              </a:ext>
            </a:extLst>
          </p:cNvPr>
          <p:cNvSpPr/>
          <p:nvPr/>
        </p:nvSpPr>
        <p:spPr>
          <a:xfrm>
            <a:off x="10216675" y="4955309"/>
            <a:ext cx="2756342" cy="1870525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التلاميذ في المجموعة الثالثة</a:t>
            </a:r>
          </a:p>
        </p:txBody>
      </p:sp>
    </p:spTree>
    <p:extLst>
      <p:ext uri="{BB962C8B-B14F-4D97-AF65-F5344CB8AC3E}">
        <p14:creationId xmlns:p14="http://schemas.microsoft.com/office/powerpoint/2010/main" val="304856822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يمكن لبعض المتعلمين اقتراح عملية الضرب ( </a:t>
            </a:r>
            <a:r>
              <a:rPr lang="fr-FR" sz="32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(3X?=27</a:t>
            </a:r>
            <a:endParaRPr lang="fr-FR" sz="24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عدد التلاميذ في الصفوف جميعها؟</a:t>
            </a:r>
            <a:endParaRPr lang="ar-MA" sz="3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867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التلاميذ في الصفوف:</a:t>
            </a:r>
          </a:p>
          <a:p>
            <a:pPr algn="ctr" rtl="1"/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27 : 3 = 9</a:t>
            </a:r>
          </a:p>
          <a:p>
            <a:pPr algn="ctr" rtl="1"/>
            <a:r>
              <a:rPr lang="ar-S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تلاميذ.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FC48D5E2-12AE-9CE6-3AFF-631C29A1E76D}"/>
              </a:ext>
            </a:extLst>
          </p:cNvPr>
          <p:cNvSpPr/>
          <p:nvPr/>
        </p:nvSpPr>
        <p:spPr>
          <a:xfrm>
            <a:off x="7238482" y="3467100"/>
            <a:ext cx="6051147" cy="57912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وزّع الأستاذُ بالتساوي 27 تلميذا على 3 مجموعاتٍ. كم عدد التلاميذ في كل مجموعة؟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90966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110093360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34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Police, nombre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EEAB7BEE-3A75-A43E-4C0A-A655E863BA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4" b="72059"/>
          <a:stretch>
            <a:fillRect/>
          </a:stretch>
        </p:blipFill>
        <p:spPr>
          <a:xfrm>
            <a:off x="806186" y="4036020"/>
            <a:ext cx="12220462" cy="435129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790946" y="4076699"/>
            <a:ext cx="4924054" cy="523403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33193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texte, Police, nombre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220706D7-77FD-5DC0-B9CC-116F28A137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4" b="72059"/>
          <a:stretch>
            <a:fillRect/>
          </a:stretch>
        </p:blipFill>
        <p:spPr>
          <a:xfrm>
            <a:off x="849063" y="3791751"/>
            <a:ext cx="12220462" cy="4351293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B744FE0C-1E0A-2B30-A875-D2ED3B68895B}"/>
              </a:ext>
            </a:extLst>
          </p:cNvPr>
          <p:cNvSpPr txBox="1"/>
          <p:nvPr/>
        </p:nvSpPr>
        <p:spPr>
          <a:xfrm>
            <a:off x="2491588" y="4985828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4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A93BCEA-B337-FFAC-C6C0-0E0EF34521CF}"/>
              </a:ext>
            </a:extLst>
          </p:cNvPr>
          <p:cNvSpPr txBox="1"/>
          <p:nvPr/>
        </p:nvSpPr>
        <p:spPr>
          <a:xfrm>
            <a:off x="2491588" y="5751519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8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B775C36-346C-89FA-098C-139D48E00FC5}"/>
              </a:ext>
            </a:extLst>
          </p:cNvPr>
          <p:cNvSpPr txBox="1"/>
          <p:nvPr/>
        </p:nvSpPr>
        <p:spPr>
          <a:xfrm>
            <a:off x="2491588" y="6514726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5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1E92A41-4AAA-C416-4A25-2D8D485FA124}"/>
              </a:ext>
            </a:extLst>
          </p:cNvPr>
          <p:cNvSpPr txBox="1"/>
          <p:nvPr/>
        </p:nvSpPr>
        <p:spPr>
          <a:xfrm>
            <a:off x="4754880" y="4985828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12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7947036-F81A-4778-D899-7E3B07D436AC}"/>
              </a:ext>
            </a:extLst>
          </p:cNvPr>
          <p:cNvSpPr txBox="1"/>
          <p:nvPr/>
        </p:nvSpPr>
        <p:spPr>
          <a:xfrm>
            <a:off x="4754880" y="5751519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16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170625E-4FFE-41B1-7165-52FA81E804C4}"/>
              </a:ext>
            </a:extLst>
          </p:cNvPr>
          <p:cNvSpPr txBox="1"/>
          <p:nvPr/>
        </p:nvSpPr>
        <p:spPr>
          <a:xfrm>
            <a:off x="4754880" y="6480941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15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E1F6D69-3747-2669-2DA1-0FEF44FFD369}"/>
              </a:ext>
            </a:extLst>
          </p:cNvPr>
          <p:cNvSpPr txBox="1"/>
          <p:nvPr/>
        </p:nvSpPr>
        <p:spPr>
          <a:xfrm>
            <a:off x="2402380" y="7255073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10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322ACAC-C66D-10A0-E6C0-578582D26574}"/>
              </a:ext>
            </a:extLst>
          </p:cNvPr>
          <p:cNvSpPr txBox="1"/>
          <p:nvPr/>
        </p:nvSpPr>
        <p:spPr>
          <a:xfrm>
            <a:off x="4754880" y="719346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20</a:t>
            </a:r>
            <a:endParaRPr lang="fr-FR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15457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 34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Police, nombre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D2E0F08A-0C77-5D07-DC4B-CBF8848210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4" t="26912" b="43552"/>
          <a:stretch>
            <a:fillRect/>
          </a:stretch>
        </p:blipFill>
        <p:spPr>
          <a:xfrm>
            <a:off x="747768" y="3286956"/>
            <a:ext cx="12220462" cy="4599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39466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texte, Police, nombre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5B4DB7C9-087E-DCE1-8538-F9D05CD9A0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4" t="26912" b="43552"/>
          <a:stretch>
            <a:fillRect/>
          </a:stretch>
        </p:blipFill>
        <p:spPr>
          <a:xfrm>
            <a:off x="747766" y="3662462"/>
            <a:ext cx="12220462" cy="4599744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74689E2-A6A4-573F-2BB4-DE2A12B5BB54}"/>
              </a:ext>
            </a:extLst>
          </p:cNvPr>
          <p:cNvSpPr txBox="1"/>
          <p:nvPr/>
        </p:nvSpPr>
        <p:spPr>
          <a:xfrm>
            <a:off x="10020300" y="5894805"/>
            <a:ext cx="2362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900 + 80 + 0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FF6B5FB-FA03-3558-03C9-4219D910E637}"/>
              </a:ext>
            </a:extLst>
          </p:cNvPr>
          <p:cNvSpPr txBox="1"/>
          <p:nvPr/>
        </p:nvSpPr>
        <p:spPr>
          <a:xfrm>
            <a:off x="778246" y="5752964"/>
            <a:ext cx="46950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تسع مئة وثمانون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018E99A-04BA-66EB-5245-33F6792EC4B7}"/>
              </a:ext>
            </a:extLst>
          </p:cNvPr>
          <p:cNvSpPr txBox="1"/>
          <p:nvPr/>
        </p:nvSpPr>
        <p:spPr>
          <a:xfrm>
            <a:off x="2514600" y="6500317"/>
            <a:ext cx="27900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ثلاثة مئة وواحد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60065AB-941B-ACD2-6B18-71092BE2A290}"/>
              </a:ext>
            </a:extLst>
          </p:cNvPr>
          <p:cNvSpPr txBox="1"/>
          <p:nvPr/>
        </p:nvSpPr>
        <p:spPr>
          <a:xfrm>
            <a:off x="7593339" y="6513432"/>
            <a:ext cx="14706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301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70CB3E3-67A2-03B4-7340-C402161623A0}"/>
              </a:ext>
            </a:extLst>
          </p:cNvPr>
          <p:cNvSpPr txBox="1"/>
          <p:nvPr/>
        </p:nvSpPr>
        <p:spPr>
          <a:xfrm>
            <a:off x="7690827" y="7300253"/>
            <a:ext cx="14706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333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332F00B-E8F3-6E67-4CDB-1300E711D921}"/>
              </a:ext>
            </a:extLst>
          </p:cNvPr>
          <p:cNvSpPr txBox="1"/>
          <p:nvPr/>
        </p:nvSpPr>
        <p:spPr>
          <a:xfrm>
            <a:off x="10020300" y="7424252"/>
            <a:ext cx="2362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300 + 30 + 3</a:t>
            </a:r>
          </a:p>
        </p:txBody>
      </p:sp>
    </p:spTree>
    <p:extLst>
      <p:ext uri="{BB962C8B-B14F-4D97-AF65-F5344CB8AC3E}">
        <p14:creationId xmlns:p14="http://schemas.microsoft.com/office/powerpoint/2010/main" val="409595907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2" y="2464869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0872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الأولى.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Police, nombre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F0BF3C5E-521D-0191-FBCD-F1817802C0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5" t="56300" r="-1311" b="-147"/>
          <a:stretch>
            <a:fillRect/>
          </a:stretch>
        </p:blipFill>
        <p:spPr>
          <a:xfrm>
            <a:off x="876065" y="2694798"/>
            <a:ext cx="12220462" cy="682862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228A274-ED8B-9414-80A2-F608DD6A21A4}"/>
              </a:ext>
            </a:extLst>
          </p:cNvPr>
          <p:cNvSpPr/>
          <p:nvPr/>
        </p:nvSpPr>
        <p:spPr>
          <a:xfrm>
            <a:off x="6705943" y="3737871"/>
            <a:ext cx="5983543" cy="5334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3657600" y="5563481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760279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الحصة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291" name="Groupe 290">
            <a:extLst>
              <a:ext uri="{FF2B5EF4-FFF2-40B4-BE49-F238E27FC236}">
                <a16:creationId xmlns:a16="http://schemas.microsoft.com/office/drawing/2014/main" id="{DB10D88F-B859-0CAC-B9A9-2C376C389128}"/>
              </a:ext>
            </a:extLst>
          </p:cNvPr>
          <p:cNvGrpSpPr/>
          <p:nvPr/>
        </p:nvGrpSpPr>
        <p:grpSpPr>
          <a:xfrm>
            <a:off x="2547969" y="2571750"/>
            <a:ext cx="8620062" cy="5659249"/>
            <a:chOff x="3397292" y="1841939"/>
            <a:chExt cx="11493416" cy="7545665"/>
          </a:xfrm>
        </p:grpSpPr>
        <p:grpSp>
          <p:nvGrpSpPr>
            <p:cNvPr id="290" name="Groupe 289">
              <a:extLst>
                <a:ext uri="{FF2B5EF4-FFF2-40B4-BE49-F238E27FC236}">
                  <a16:creationId xmlns:a16="http://schemas.microsoft.com/office/drawing/2014/main" id="{C24D8A67-00BF-D549-1E76-2D5B941CF685}"/>
                </a:ext>
              </a:extLst>
            </p:cNvPr>
            <p:cNvGrpSpPr/>
            <p:nvPr/>
          </p:nvGrpSpPr>
          <p:grpSpPr>
            <a:xfrm>
              <a:off x="3397292" y="1841939"/>
              <a:ext cx="11493416" cy="6029467"/>
              <a:chOff x="3397292" y="1485900"/>
              <a:chExt cx="11493416" cy="6029467"/>
            </a:xfrm>
          </p:grpSpPr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0AFB53BA-FF43-28D5-AFE4-8AA32DAAF069}"/>
                  </a:ext>
                </a:extLst>
              </p:cNvPr>
              <p:cNvGrpSpPr/>
              <p:nvPr/>
            </p:nvGrpSpPr>
            <p:grpSpPr>
              <a:xfrm>
                <a:off x="3397294" y="148590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238" name="Rectangle : coins arrondis 18 - 2">
                  <a:extLst>
                    <a:ext uri="{FF2B5EF4-FFF2-40B4-BE49-F238E27FC236}">
                      <a16:creationId xmlns:a16="http://schemas.microsoft.com/office/drawing/2014/main" id="{133777CD-807D-3986-51F9-F9D2CCB99306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39" name="Oval 86">
                  <a:extLst>
                    <a:ext uri="{FF2B5EF4-FFF2-40B4-BE49-F238E27FC236}">
                      <a16:creationId xmlns:a16="http://schemas.microsoft.com/office/drawing/2014/main" id="{FCD0611A-584F-31EE-7FB5-ADB445459101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0" name="Rectangle : coins arrondis 18 - 2">
                  <a:extLst>
                    <a:ext uri="{FF2B5EF4-FFF2-40B4-BE49-F238E27FC236}">
                      <a16:creationId xmlns:a16="http://schemas.microsoft.com/office/drawing/2014/main" id="{420CBD1F-7AAF-33B3-7D62-0ECFC12F7C65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241" name="Groupe 240">
                  <a:extLst>
                    <a:ext uri="{FF2B5EF4-FFF2-40B4-BE49-F238E27FC236}">
                      <a16:creationId xmlns:a16="http://schemas.microsoft.com/office/drawing/2014/main" id="{0933426D-38E8-C2F1-83D5-0C3EC2227EE8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244" name="Graphique 2">
                    <a:extLst>
                      <a:ext uri="{FF2B5EF4-FFF2-40B4-BE49-F238E27FC236}">
                        <a16:creationId xmlns:a16="http://schemas.microsoft.com/office/drawing/2014/main" id="{BEBA1154-01C4-6E9F-962B-955143E79113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247" name="Graphique 2">
                      <a:extLst>
                        <a:ext uri="{FF2B5EF4-FFF2-40B4-BE49-F238E27FC236}">
                          <a16:creationId xmlns:a16="http://schemas.microsoft.com/office/drawing/2014/main" id="{22288C2D-D0D9-7FB0-972D-638D1C6352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74" name="Graphique 2">
                        <a:extLst>
                          <a:ext uri="{FF2B5EF4-FFF2-40B4-BE49-F238E27FC236}">
                            <a16:creationId xmlns:a16="http://schemas.microsoft.com/office/drawing/2014/main" id="{76D3877B-4ED3-1B5B-4CE8-C68FB91DF7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83" name="Graphique 2">
                          <a:extLst>
                            <a:ext uri="{FF2B5EF4-FFF2-40B4-BE49-F238E27FC236}">
                              <a16:creationId xmlns:a16="http://schemas.microsoft.com/office/drawing/2014/main" id="{3FA55C55-500F-5811-E5D0-9DE569B1B28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87" name="Forme libre : forme 286">
                            <a:extLst>
                              <a:ext uri="{FF2B5EF4-FFF2-40B4-BE49-F238E27FC236}">
                                <a16:creationId xmlns:a16="http://schemas.microsoft.com/office/drawing/2014/main" id="{43C814D6-D68A-8ACF-93F9-8187AB0422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8" name="Forme libre : forme 287">
                            <a:extLst>
                              <a:ext uri="{FF2B5EF4-FFF2-40B4-BE49-F238E27FC236}">
                                <a16:creationId xmlns:a16="http://schemas.microsoft.com/office/drawing/2014/main" id="{03AB884F-0660-49DC-E580-12E5C28B97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9" name="Forme libre : forme 288">
                            <a:extLst>
                              <a:ext uri="{FF2B5EF4-FFF2-40B4-BE49-F238E27FC236}">
                                <a16:creationId xmlns:a16="http://schemas.microsoft.com/office/drawing/2014/main" id="{3CBCE517-064E-3AA4-ED6C-529D76541C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84" name="Graphique 2">
                          <a:extLst>
                            <a:ext uri="{FF2B5EF4-FFF2-40B4-BE49-F238E27FC236}">
                              <a16:creationId xmlns:a16="http://schemas.microsoft.com/office/drawing/2014/main" id="{D13EEACB-E862-6C60-A329-8C47CD0B486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85" name="Forme libre : forme 284">
                            <a:extLst>
                              <a:ext uri="{FF2B5EF4-FFF2-40B4-BE49-F238E27FC236}">
                                <a16:creationId xmlns:a16="http://schemas.microsoft.com/office/drawing/2014/main" id="{A74DAC73-1FD3-7434-FC26-3D04F6D939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6" name="Forme libre : forme 285">
                            <a:extLst>
                              <a:ext uri="{FF2B5EF4-FFF2-40B4-BE49-F238E27FC236}">
                                <a16:creationId xmlns:a16="http://schemas.microsoft.com/office/drawing/2014/main" id="{8B35DAC5-33E0-1331-12D0-4F3642693D9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75" name="Graphique 2">
                        <a:extLst>
                          <a:ext uri="{FF2B5EF4-FFF2-40B4-BE49-F238E27FC236}">
                            <a16:creationId xmlns:a16="http://schemas.microsoft.com/office/drawing/2014/main" id="{87A4AEDE-913A-883D-A5A6-A64D8712F31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76" name="Graphique 2">
                          <a:extLst>
                            <a:ext uri="{FF2B5EF4-FFF2-40B4-BE49-F238E27FC236}">
                              <a16:creationId xmlns:a16="http://schemas.microsoft.com/office/drawing/2014/main" id="{655A60E5-402E-ADA6-E846-C7EE1FDFD9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80" name="Forme libre : forme 279">
                            <a:extLst>
                              <a:ext uri="{FF2B5EF4-FFF2-40B4-BE49-F238E27FC236}">
                                <a16:creationId xmlns:a16="http://schemas.microsoft.com/office/drawing/2014/main" id="{49BE1DDA-24A8-BE8C-9874-65C82E30F3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1" name="Forme libre : forme 280">
                            <a:extLst>
                              <a:ext uri="{FF2B5EF4-FFF2-40B4-BE49-F238E27FC236}">
                                <a16:creationId xmlns:a16="http://schemas.microsoft.com/office/drawing/2014/main" id="{0AB43F84-A3E9-EE50-6F13-C2997192A8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2" name="Forme libre : forme 281">
                            <a:extLst>
                              <a:ext uri="{FF2B5EF4-FFF2-40B4-BE49-F238E27FC236}">
                                <a16:creationId xmlns:a16="http://schemas.microsoft.com/office/drawing/2014/main" id="{9DE851FD-AF13-5E80-2918-B55EB55FA6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77" name="Graphique 2">
                          <a:extLst>
                            <a:ext uri="{FF2B5EF4-FFF2-40B4-BE49-F238E27FC236}">
                              <a16:creationId xmlns:a16="http://schemas.microsoft.com/office/drawing/2014/main" id="{7F6AABF5-E34D-C131-0005-64C206B165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78" name="Forme libre : forme 277">
                            <a:extLst>
                              <a:ext uri="{FF2B5EF4-FFF2-40B4-BE49-F238E27FC236}">
                                <a16:creationId xmlns:a16="http://schemas.microsoft.com/office/drawing/2014/main" id="{6B29727F-DA72-1EA9-F2CE-C11C694F6F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79" name="Forme libre : forme 278">
                            <a:extLst>
                              <a:ext uri="{FF2B5EF4-FFF2-40B4-BE49-F238E27FC236}">
                                <a16:creationId xmlns:a16="http://schemas.microsoft.com/office/drawing/2014/main" id="{357E21A7-4BF1-C220-308B-E3CD8C7059B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48" name="Graphique 2">
                      <a:extLst>
                        <a:ext uri="{FF2B5EF4-FFF2-40B4-BE49-F238E27FC236}">
                          <a16:creationId xmlns:a16="http://schemas.microsoft.com/office/drawing/2014/main" id="{1CDB9153-D59F-4B46-9DE0-B85A70093CB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68" name="Graphique 2">
                        <a:extLst>
                          <a:ext uri="{FF2B5EF4-FFF2-40B4-BE49-F238E27FC236}">
                            <a16:creationId xmlns:a16="http://schemas.microsoft.com/office/drawing/2014/main" id="{3B6A2742-80F6-9E75-8E38-4501E070E2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72" name="Forme libre : forme 271">
                          <a:extLst>
                            <a:ext uri="{FF2B5EF4-FFF2-40B4-BE49-F238E27FC236}">
                              <a16:creationId xmlns:a16="http://schemas.microsoft.com/office/drawing/2014/main" id="{F6030AA0-EE54-44ED-73A9-15000C4254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3" name="Forme libre : forme 272">
                          <a:extLst>
                            <a:ext uri="{FF2B5EF4-FFF2-40B4-BE49-F238E27FC236}">
                              <a16:creationId xmlns:a16="http://schemas.microsoft.com/office/drawing/2014/main" id="{B815146B-E214-5ACC-B82E-6624A50E87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69" name="Graphique 2">
                        <a:extLst>
                          <a:ext uri="{FF2B5EF4-FFF2-40B4-BE49-F238E27FC236}">
                            <a16:creationId xmlns:a16="http://schemas.microsoft.com/office/drawing/2014/main" id="{B2DFF09C-D1A1-230E-49BC-524886AAF23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70" name="Forme libre : forme 269">
                          <a:extLst>
                            <a:ext uri="{FF2B5EF4-FFF2-40B4-BE49-F238E27FC236}">
                              <a16:creationId xmlns:a16="http://schemas.microsoft.com/office/drawing/2014/main" id="{CD6AB38C-58C3-B19C-1100-3AB2DC8D0D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1" name="Forme libre : forme 270">
                          <a:extLst>
                            <a:ext uri="{FF2B5EF4-FFF2-40B4-BE49-F238E27FC236}">
                              <a16:creationId xmlns:a16="http://schemas.microsoft.com/office/drawing/2014/main" id="{F91A5CA9-CB39-1660-5CAE-EE81C695E6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249" name="Forme libre : forme 248">
                      <a:extLst>
                        <a:ext uri="{FF2B5EF4-FFF2-40B4-BE49-F238E27FC236}">
                          <a16:creationId xmlns:a16="http://schemas.microsoft.com/office/drawing/2014/main" id="{0ADACEAD-782F-469A-EF7C-5EFD5547D1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0" name="Forme libre : forme 249">
                      <a:extLst>
                        <a:ext uri="{FF2B5EF4-FFF2-40B4-BE49-F238E27FC236}">
                          <a16:creationId xmlns:a16="http://schemas.microsoft.com/office/drawing/2014/main" id="{9517ADC8-39BC-5146-DD3C-7ACA95FF3E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1" name="Forme libre : forme 250">
                      <a:extLst>
                        <a:ext uri="{FF2B5EF4-FFF2-40B4-BE49-F238E27FC236}">
                          <a16:creationId xmlns:a16="http://schemas.microsoft.com/office/drawing/2014/main" id="{9EE2BFF5-6751-1E8A-DB52-FB7BD730E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2" name="Forme libre : forme 251">
                      <a:extLst>
                        <a:ext uri="{FF2B5EF4-FFF2-40B4-BE49-F238E27FC236}">
                          <a16:creationId xmlns:a16="http://schemas.microsoft.com/office/drawing/2014/main" id="{947E1B6E-BB2C-ECC2-A9D8-52A056555A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3" name="Forme libre : forme 252">
                      <a:extLst>
                        <a:ext uri="{FF2B5EF4-FFF2-40B4-BE49-F238E27FC236}">
                          <a16:creationId xmlns:a16="http://schemas.microsoft.com/office/drawing/2014/main" id="{90D505DB-95BA-F32B-015C-557C43FB8E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54" name="Graphique 2">
                      <a:extLst>
                        <a:ext uri="{FF2B5EF4-FFF2-40B4-BE49-F238E27FC236}">
                          <a16:creationId xmlns:a16="http://schemas.microsoft.com/office/drawing/2014/main" id="{C9430F0C-78D9-8A7C-330C-B0D5EE41AD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64" name="Forme libre : forme 263">
                        <a:extLst>
                          <a:ext uri="{FF2B5EF4-FFF2-40B4-BE49-F238E27FC236}">
                            <a16:creationId xmlns:a16="http://schemas.microsoft.com/office/drawing/2014/main" id="{871F883E-560B-A1F2-2B17-84C88536D7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5" name="Forme libre : forme 264">
                        <a:extLst>
                          <a:ext uri="{FF2B5EF4-FFF2-40B4-BE49-F238E27FC236}">
                            <a16:creationId xmlns:a16="http://schemas.microsoft.com/office/drawing/2014/main" id="{64383AD0-3F95-C0E6-E607-9FE6B5D462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6" name="Forme libre : forme 265">
                        <a:extLst>
                          <a:ext uri="{FF2B5EF4-FFF2-40B4-BE49-F238E27FC236}">
                            <a16:creationId xmlns:a16="http://schemas.microsoft.com/office/drawing/2014/main" id="{8D43E0C0-5CA0-53A5-6050-46C6C8D292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7" name="Forme libre : forme 266">
                        <a:extLst>
                          <a:ext uri="{FF2B5EF4-FFF2-40B4-BE49-F238E27FC236}">
                            <a16:creationId xmlns:a16="http://schemas.microsoft.com/office/drawing/2014/main" id="{F1DABD5D-E434-2A72-0722-87675C2B30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55" name="Graphique 2">
                      <a:extLst>
                        <a:ext uri="{FF2B5EF4-FFF2-40B4-BE49-F238E27FC236}">
                          <a16:creationId xmlns:a16="http://schemas.microsoft.com/office/drawing/2014/main" id="{BCE6C4D9-DE3A-1C75-AEAC-E6F54B2AFF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56" name="Forme libre : forme 255">
                        <a:extLst>
                          <a:ext uri="{FF2B5EF4-FFF2-40B4-BE49-F238E27FC236}">
                            <a16:creationId xmlns:a16="http://schemas.microsoft.com/office/drawing/2014/main" id="{4E1281FB-E16E-723C-0507-55DAAA1BB0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7" name="Forme libre : forme 256">
                        <a:extLst>
                          <a:ext uri="{FF2B5EF4-FFF2-40B4-BE49-F238E27FC236}">
                            <a16:creationId xmlns:a16="http://schemas.microsoft.com/office/drawing/2014/main" id="{6099A21C-27CE-16BD-6C48-D007068C27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8" name="Forme libre : forme 257">
                        <a:extLst>
                          <a:ext uri="{FF2B5EF4-FFF2-40B4-BE49-F238E27FC236}">
                            <a16:creationId xmlns:a16="http://schemas.microsoft.com/office/drawing/2014/main" id="{A207EB04-C3FE-DD06-8879-84047568BB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9" name="Forme libre : forme 258">
                        <a:extLst>
                          <a:ext uri="{FF2B5EF4-FFF2-40B4-BE49-F238E27FC236}">
                            <a16:creationId xmlns:a16="http://schemas.microsoft.com/office/drawing/2014/main" id="{4FE71D22-5A46-05B5-4CC5-DFDD463DB5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0" name="Forme libre : forme 259">
                        <a:extLst>
                          <a:ext uri="{FF2B5EF4-FFF2-40B4-BE49-F238E27FC236}">
                            <a16:creationId xmlns:a16="http://schemas.microsoft.com/office/drawing/2014/main" id="{10302E14-98F3-8ACE-DC67-1D00F2A358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1" name="Forme libre : forme 260">
                        <a:extLst>
                          <a:ext uri="{FF2B5EF4-FFF2-40B4-BE49-F238E27FC236}">
                            <a16:creationId xmlns:a16="http://schemas.microsoft.com/office/drawing/2014/main" id="{56F7E825-3DB0-6263-807D-1D83DC8C1D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2" name="Forme libre : forme 261">
                        <a:extLst>
                          <a:ext uri="{FF2B5EF4-FFF2-40B4-BE49-F238E27FC236}">
                            <a16:creationId xmlns:a16="http://schemas.microsoft.com/office/drawing/2014/main" id="{BDF5A16E-4D38-10A5-F679-03DF70B48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3" name="Forme libre : forme 262">
                        <a:extLst>
                          <a:ext uri="{FF2B5EF4-FFF2-40B4-BE49-F238E27FC236}">
                            <a16:creationId xmlns:a16="http://schemas.microsoft.com/office/drawing/2014/main" id="{85FA7AF0-3502-B624-89AC-551DB4095F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245" name="ZoneTexte 244">
                    <a:extLst>
                      <a:ext uri="{FF2B5EF4-FFF2-40B4-BE49-F238E27FC236}">
                        <a16:creationId xmlns:a16="http://schemas.microsoft.com/office/drawing/2014/main" id="{4EAEECB4-90A1-561D-E68A-675AADC3421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246" name="ZoneTexte 245">
                    <a:extLst>
                      <a:ext uri="{FF2B5EF4-FFF2-40B4-BE49-F238E27FC236}">
                        <a16:creationId xmlns:a16="http://schemas.microsoft.com/office/drawing/2014/main" id="{F49B60F2-CBD7-B329-50B2-B56AEBCB4D2E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دقـائق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242" name="Oval 86">
                  <a:extLst>
                    <a:ext uri="{FF2B5EF4-FFF2-40B4-BE49-F238E27FC236}">
                      <a16:creationId xmlns:a16="http://schemas.microsoft.com/office/drawing/2014/main" id="{E1146C60-0976-D312-3F0F-CAF23A5EF271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حساب ذهني</a:t>
                  </a:r>
                </a:p>
              </p:txBody>
            </p:sp>
            <p:sp>
              <p:nvSpPr>
                <p:cNvPr id="243" name="ZoneTexte 242">
                  <a:extLst>
                    <a:ext uri="{FF2B5EF4-FFF2-40B4-BE49-F238E27FC236}">
                      <a16:creationId xmlns:a16="http://schemas.microsoft.com/office/drawing/2014/main" id="{63DB572F-0E72-CAF1-3622-FE4011B900EE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جدول ضرب العددين  4 و 5 باستعمال تقنية السلم</a:t>
                  </a:r>
                </a:p>
              </p:txBody>
            </p:sp>
          </p:grpSp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C12F077F-1EDC-12B9-1E2F-F4CE1E26CD44}"/>
                  </a:ext>
                </a:extLst>
              </p:cNvPr>
              <p:cNvGrpSpPr/>
              <p:nvPr/>
            </p:nvGrpSpPr>
            <p:grpSpPr>
              <a:xfrm>
                <a:off x="3397294" y="2999250"/>
                <a:ext cx="11493414" cy="1756464"/>
                <a:chOff x="1111293" y="1942898"/>
                <a:chExt cx="11493414" cy="1756464"/>
              </a:xfrm>
            </p:grpSpPr>
            <p:sp>
              <p:nvSpPr>
                <p:cNvPr id="186" name="Rectangle : coins arrondis 18 - 2">
                  <a:extLst>
                    <a:ext uri="{FF2B5EF4-FFF2-40B4-BE49-F238E27FC236}">
                      <a16:creationId xmlns:a16="http://schemas.microsoft.com/office/drawing/2014/main" id="{503A86CA-ED62-BA90-6161-A2DC55EF5892}"/>
                    </a:ext>
                  </a:extLst>
                </p:cNvPr>
                <p:cNvSpPr/>
                <p:nvPr/>
              </p:nvSpPr>
              <p:spPr>
                <a:xfrm flipH="1">
                  <a:off x="3264212" y="2207202"/>
                  <a:ext cx="9043826" cy="149216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342900" rtl="1" eaLnBrk="1" latinLnBrk="0" hangingPunct="1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7" name="Oval 86">
                  <a:extLst>
                    <a:ext uri="{FF2B5EF4-FFF2-40B4-BE49-F238E27FC236}">
                      <a16:creationId xmlns:a16="http://schemas.microsoft.com/office/drawing/2014/main" id="{106BE62B-6950-B5C7-94DD-2BD1044F8EC9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8" name="Rectangle : coins arrondis 18 - 2">
                  <a:extLst>
                    <a:ext uri="{FF2B5EF4-FFF2-40B4-BE49-F238E27FC236}">
                      <a16:creationId xmlns:a16="http://schemas.microsoft.com/office/drawing/2014/main" id="{288C9801-689B-6486-981C-5A6F3EC9D6E6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89" name="Groupe 188">
                  <a:extLst>
                    <a:ext uri="{FF2B5EF4-FFF2-40B4-BE49-F238E27FC236}">
                      <a16:creationId xmlns:a16="http://schemas.microsoft.com/office/drawing/2014/main" id="{04D4BEED-3A63-4B8C-9724-F773D46D4D2D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92" name="Graphique 2">
                    <a:extLst>
                      <a:ext uri="{FF2B5EF4-FFF2-40B4-BE49-F238E27FC236}">
                        <a16:creationId xmlns:a16="http://schemas.microsoft.com/office/drawing/2014/main" id="{D05398D9-92AD-A09F-D0DE-8541991BE96B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95" name="Graphique 2">
                      <a:extLst>
                        <a:ext uri="{FF2B5EF4-FFF2-40B4-BE49-F238E27FC236}">
                          <a16:creationId xmlns:a16="http://schemas.microsoft.com/office/drawing/2014/main" id="{5E3B7AB8-AF79-44B4-E1F1-79A67CE2D7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22" name="Graphique 2">
                        <a:extLst>
                          <a:ext uri="{FF2B5EF4-FFF2-40B4-BE49-F238E27FC236}">
                            <a16:creationId xmlns:a16="http://schemas.microsoft.com/office/drawing/2014/main" id="{F9D98A51-D736-207D-EC6E-D43F39EC58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31" name="Graphique 2">
                          <a:extLst>
                            <a:ext uri="{FF2B5EF4-FFF2-40B4-BE49-F238E27FC236}">
                              <a16:creationId xmlns:a16="http://schemas.microsoft.com/office/drawing/2014/main" id="{81657644-CA47-02E3-016A-C827696974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35" name="Forme libre : forme 234">
                            <a:extLst>
                              <a:ext uri="{FF2B5EF4-FFF2-40B4-BE49-F238E27FC236}">
                                <a16:creationId xmlns:a16="http://schemas.microsoft.com/office/drawing/2014/main" id="{61606FDB-B2C8-6D19-F931-A8AEBE354A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6" name="Forme libre : forme 235">
                            <a:extLst>
                              <a:ext uri="{FF2B5EF4-FFF2-40B4-BE49-F238E27FC236}">
                                <a16:creationId xmlns:a16="http://schemas.microsoft.com/office/drawing/2014/main" id="{D82805C7-CD11-7D0B-F235-130C325A1A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7" name="Forme libre : forme 236">
                            <a:extLst>
                              <a:ext uri="{FF2B5EF4-FFF2-40B4-BE49-F238E27FC236}">
                                <a16:creationId xmlns:a16="http://schemas.microsoft.com/office/drawing/2014/main" id="{486D9561-41B7-C703-B4EB-623CE32C54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32" name="Graphique 2">
                          <a:extLst>
                            <a:ext uri="{FF2B5EF4-FFF2-40B4-BE49-F238E27FC236}">
                              <a16:creationId xmlns:a16="http://schemas.microsoft.com/office/drawing/2014/main" id="{6AC4EE46-F488-0FB3-D892-8AD85C52D52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33" name="Forme libre : forme 232">
                            <a:extLst>
                              <a:ext uri="{FF2B5EF4-FFF2-40B4-BE49-F238E27FC236}">
                                <a16:creationId xmlns:a16="http://schemas.microsoft.com/office/drawing/2014/main" id="{9A6E60F2-5977-8B93-3DBD-647B699746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4" name="Forme libre : forme 233">
                            <a:extLst>
                              <a:ext uri="{FF2B5EF4-FFF2-40B4-BE49-F238E27FC236}">
                                <a16:creationId xmlns:a16="http://schemas.microsoft.com/office/drawing/2014/main" id="{EC00C62F-E285-6CF6-AA66-8A484C2CC1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23" name="Graphique 2">
                        <a:extLst>
                          <a:ext uri="{FF2B5EF4-FFF2-40B4-BE49-F238E27FC236}">
                            <a16:creationId xmlns:a16="http://schemas.microsoft.com/office/drawing/2014/main" id="{AD64BA1B-6BDA-9AA6-BE1B-C340938A31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24" name="Graphique 2">
                          <a:extLst>
                            <a:ext uri="{FF2B5EF4-FFF2-40B4-BE49-F238E27FC236}">
                              <a16:creationId xmlns:a16="http://schemas.microsoft.com/office/drawing/2014/main" id="{FA245C56-2B49-B76F-9B85-DA33DE0724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28" name="Forme libre : forme 227">
                            <a:extLst>
                              <a:ext uri="{FF2B5EF4-FFF2-40B4-BE49-F238E27FC236}">
                                <a16:creationId xmlns:a16="http://schemas.microsoft.com/office/drawing/2014/main" id="{002552A3-A2E3-D75D-4364-893A0DA5CC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9" name="Forme libre : forme 228">
                            <a:extLst>
                              <a:ext uri="{FF2B5EF4-FFF2-40B4-BE49-F238E27FC236}">
                                <a16:creationId xmlns:a16="http://schemas.microsoft.com/office/drawing/2014/main" id="{9061831F-FB0C-30AE-8E85-AA20168E05C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0" name="Forme libre : forme 229">
                            <a:extLst>
                              <a:ext uri="{FF2B5EF4-FFF2-40B4-BE49-F238E27FC236}">
                                <a16:creationId xmlns:a16="http://schemas.microsoft.com/office/drawing/2014/main" id="{AD4E29F0-C748-C989-6F41-4FA7E93B2B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25" name="Graphique 2">
                          <a:extLst>
                            <a:ext uri="{FF2B5EF4-FFF2-40B4-BE49-F238E27FC236}">
                              <a16:creationId xmlns:a16="http://schemas.microsoft.com/office/drawing/2014/main" id="{F80DDB18-DDE0-DE45-AD6F-1C6631B9F2C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26" name="Forme libre : forme 225">
                            <a:extLst>
                              <a:ext uri="{FF2B5EF4-FFF2-40B4-BE49-F238E27FC236}">
                                <a16:creationId xmlns:a16="http://schemas.microsoft.com/office/drawing/2014/main" id="{480000AF-53DE-9121-45C6-66D192FE634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7" name="Forme libre : forme 226">
                            <a:extLst>
                              <a:ext uri="{FF2B5EF4-FFF2-40B4-BE49-F238E27FC236}">
                                <a16:creationId xmlns:a16="http://schemas.microsoft.com/office/drawing/2014/main" id="{CC64676F-F536-DD96-4FA5-839B85545A6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96" name="Graphique 2">
                      <a:extLst>
                        <a:ext uri="{FF2B5EF4-FFF2-40B4-BE49-F238E27FC236}">
                          <a16:creationId xmlns:a16="http://schemas.microsoft.com/office/drawing/2014/main" id="{32ED4F2B-DB1E-247B-3404-BF4205D926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16" name="Graphique 2">
                        <a:extLst>
                          <a:ext uri="{FF2B5EF4-FFF2-40B4-BE49-F238E27FC236}">
                            <a16:creationId xmlns:a16="http://schemas.microsoft.com/office/drawing/2014/main" id="{CF463CD2-70A9-1447-4459-BEC5DD0B7B4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20" name="Forme libre : forme 219">
                          <a:extLst>
                            <a:ext uri="{FF2B5EF4-FFF2-40B4-BE49-F238E27FC236}">
                              <a16:creationId xmlns:a16="http://schemas.microsoft.com/office/drawing/2014/main" id="{42051AA6-E97B-EDE7-98E5-699FF6C792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21" name="Forme libre : forme 220">
                          <a:extLst>
                            <a:ext uri="{FF2B5EF4-FFF2-40B4-BE49-F238E27FC236}">
                              <a16:creationId xmlns:a16="http://schemas.microsoft.com/office/drawing/2014/main" id="{BD48A6C3-6695-F42F-5F0F-0E5372073D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17" name="Graphique 2">
                        <a:extLst>
                          <a:ext uri="{FF2B5EF4-FFF2-40B4-BE49-F238E27FC236}">
                            <a16:creationId xmlns:a16="http://schemas.microsoft.com/office/drawing/2014/main" id="{2E2F1C10-B50F-4DB8-78F1-C86E0A0948B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18" name="Forme libre : forme 217">
                          <a:extLst>
                            <a:ext uri="{FF2B5EF4-FFF2-40B4-BE49-F238E27FC236}">
                              <a16:creationId xmlns:a16="http://schemas.microsoft.com/office/drawing/2014/main" id="{290C7465-7F05-C967-07FA-7396883D18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19" name="Forme libre : forme 218">
                          <a:extLst>
                            <a:ext uri="{FF2B5EF4-FFF2-40B4-BE49-F238E27FC236}">
                              <a16:creationId xmlns:a16="http://schemas.microsoft.com/office/drawing/2014/main" id="{F0B4DEFA-875B-007E-2D43-1234160E71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97" name="Forme libre : forme 196">
                      <a:extLst>
                        <a:ext uri="{FF2B5EF4-FFF2-40B4-BE49-F238E27FC236}">
                          <a16:creationId xmlns:a16="http://schemas.microsoft.com/office/drawing/2014/main" id="{F6B1E069-2224-EDAF-814B-1C770CC4E1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8" name="Forme libre : forme 197">
                      <a:extLst>
                        <a:ext uri="{FF2B5EF4-FFF2-40B4-BE49-F238E27FC236}">
                          <a16:creationId xmlns:a16="http://schemas.microsoft.com/office/drawing/2014/main" id="{B7AFDBDC-51AB-E745-F766-A5B16111D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9" name="Forme libre : forme 198">
                      <a:extLst>
                        <a:ext uri="{FF2B5EF4-FFF2-40B4-BE49-F238E27FC236}">
                          <a16:creationId xmlns:a16="http://schemas.microsoft.com/office/drawing/2014/main" id="{6B31F394-E9C7-D8DC-867E-92347D6984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0" name="Forme libre : forme 199">
                      <a:extLst>
                        <a:ext uri="{FF2B5EF4-FFF2-40B4-BE49-F238E27FC236}">
                          <a16:creationId xmlns:a16="http://schemas.microsoft.com/office/drawing/2014/main" id="{D78BE0A2-E574-C805-A40A-24601C1847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1" name="Forme libre : forme 200">
                      <a:extLst>
                        <a:ext uri="{FF2B5EF4-FFF2-40B4-BE49-F238E27FC236}">
                          <a16:creationId xmlns:a16="http://schemas.microsoft.com/office/drawing/2014/main" id="{382A7ED0-D3C4-D293-27E1-807D827AB0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02" name="Graphique 2">
                      <a:extLst>
                        <a:ext uri="{FF2B5EF4-FFF2-40B4-BE49-F238E27FC236}">
                          <a16:creationId xmlns:a16="http://schemas.microsoft.com/office/drawing/2014/main" id="{5AF7A37A-CB3B-E2F9-30C8-520925EED1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12" name="Forme libre : forme 211">
                        <a:extLst>
                          <a:ext uri="{FF2B5EF4-FFF2-40B4-BE49-F238E27FC236}">
                            <a16:creationId xmlns:a16="http://schemas.microsoft.com/office/drawing/2014/main" id="{39E94806-3678-8477-5E38-5454ED6A78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3" name="Forme libre : forme 212">
                        <a:extLst>
                          <a:ext uri="{FF2B5EF4-FFF2-40B4-BE49-F238E27FC236}">
                            <a16:creationId xmlns:a16="http://schemas.microsoft.com/office/drawing/2014/main" id="{9F92241A-DA26-5A56-B9F6-7CD97A5FDE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4" name="Forme libre : forme 213">
                        <a:extLst>
                          <a:ext uri="{FF2B5EF4-FFF2-40B4-BE49-F238E27FC236}">
                            <a16:creationId xmlns:a16="http://schemas.microsoft.com/office/drawing/2014/main" id="{95F3012B-3BAA-9956-556D-7949B5683E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5" name="Forme libre : forme 214">
                        <a:extLst>
                          <a:ext uri="{FF2B5EF4-FFF2-40B4-BE49-F238E27FC236}">
                            <a16:creationId xmlns:a16="http://schemas.microsoft.com/office/drawing/2014/main" id="{5839BE05-E344-0DB1-77E4-077CB5132C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03" name="Graphique 2">
                      <a:extLst>
                        <a:ext uri="{FF2B5EF4-FFF2-40B4-BE49-F238E27FC236}">
                          <a16:creationId xmlns:a16="http://schemas.microsoft.com/office/drawing/2014/main" id="{5E5A9C2E-7750-EFF4-D346-9D9CED6405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04" name="Forme libre : forme 203">
                        <a:extLst>
                          <a:ext uri="{FF2B5EF4-FFF2-40B4-BE49-F238E27FC236}">
                            <a16:creationId xmlns:a16="http://schemas.microsoft.com/office/drawing/2014/main" id="{453F73B5-BF7B-659D-5B79-2670D76944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5" name="Forme libre : forme 204">
                        <a:extLst>
                          <a:ext uri="{FF2B5EF4-FFF2-40B4-BE49-F238E27FC236}">
                            <a16:creationId xmlns:a16="http://schemas.microsoft.com/office/drawing/2014/main" id="{F7617E38-822F-6227-288C-4123E8DCCB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6" name="Forme libre : forme 205">
                        <a:extLst>
                          <a:ext uri="{FF2B5EF4-FFF2-40B4-BE49-F238E27FC236}">
                            <a16:creationId xmlns:a16="http://schemas.microsoft.com/office/drawing/2014/main" id="{5C1AC3D0-D666-30D9-5E07-4C93AFB0E1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7" name="Forme libre : forme 206">
                        <a:extLst>
                          <a:ext uri="{FF2B5EF4-FFF2-40B4-BE49-F238E27FC236}">
                            <a16:creationId xmlns:a16="http://schemas.microsoft.com/office/drawing/2014/main" id="{8834BA53-6939-6917-F7B2-505B9C5BA6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8" name="Forme libre : forme 207">
                        <a:extLst>
                          <a:ext uri="{FF2B5EF4-FFF2-40B4-BE49-F238E27FC236}">
                            <a16:creationId xmlns:a16="http://schemas.microsoft.com/office/drawing/2014/main" id="{86DCC0ED-BE17-43D1-A5FB-EA8D99AE1A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9" name="Forme libre : forme 208">
                        <a:extLst>
                          <a:ext uri="{FF2B5EF4-FFF2-40B4-BE49-F238E27FC236}">
                            <a16:creationId xmlns:a16="http://schemas.microsoft.com/office/drawing/2014/main" id="{16C74AC2-30C1-FD9A-E9C6-E5E1EF5EB3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0" name="Forme libre : forme 209">
                        <a:extLst>
                          <a:ext uri="{FF2B5EF4-FFF2-40B4-BE49-F238E27FC236}">
                            <a16:creationId xmlns:a16="http://schemas.microsoft.com/office/drawing/2014/main" id="{08131727-433A-B9FF-A423-FA34B8236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1" name="Forme libre : forme 210">
                        <a:extLst>
                          <a:ext uri="{FF2B5EF4-FFF2-40B4-BE49-F238E27FC236}">
                            <a16:creationId xmlns:a16="http://schemas.microsoft.com/office/drawing/2014/main" id="{E979A8B0-970E-7A6D-442C-F49840051A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93" name="ZoneTexte 192">
                    <a:extLst>
                      <a:ext uri="{FF2B5EF4-FFF2-40B4-BE49-F238E27FC236}">
                        <a16:creationId xmlns:a16="http://schemas.microsoft.com/office/drawing/2014/main" id="{B831AF71-EB22-D406-E7D4-3B718599FDD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30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94" name="ZoneTexte 193">
                    <a:extLst>
                      <a:ext uri="{FF2B5EF4-FFF2-40B4-BE49-F238E27FC236}">
                        <a16:creationId xmlns:a16="http://schemas.microsoft.com/office/drawing/2014/main" id="{D5AA3679-960F-5E48-7B67-AFD1A5F2B326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90" name="Oval 86">
                  <a:extLst>
                    <a:ext uri="{FF2B5EF4-FFF2-40B4-BE49-F238E27FC236}">
                      <a16:creationId xmlns:a16="http://schemas.microsoft.com/office/drawing/2014/main" id="{B73ACD32-FEDA-958C-94C4-48A9E7DA775C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الأعداد</a:t>
                  </a:r>
                </a:p>
              </p:txBody>
            </p:sp>
            <p:sp>
              <p:nvSpPr>
                <p:cNvPr id="191" name="ZoneTexte 190">
                  <a:extLst>
                    <a:ext uri="{FF2B5EF4-FFF2-40B4-BE49-F238E27FC236}">
                      <a16:creationId xmlns:a16="http://schemas.microsoft.com/office/drawing/2014/main" id="{9E1B4B0C-629F-81B5-BD95-0A07C603223C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التعرف على قراءة وكتابة وتفكيك ومقارنة وترتيب الأعداد من 0 إلى 9999</a:t>
                  </a:r>
                </a:p>
              </p:txBody>
            </p:sp>
          </p:grpSp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0CA87F39-519C-6830-72E1-115C017EED18}"/>
                  </a:ext>
                </a:extLst>
              </p:cNvPr>
              <p:cNvGrpSpPr/>
              <p:nvPr/>
            </p:nvGrpSpPr>
            <p:grpSpPr>
              <a:xfrm>
                <a:off x="3397293" y="4776869"/>
                <a:ext cx="11462962" cy="1336157"/>
                <a:chOff x="1111292" y="4921468"/>
                <a:chExt cx="11462962" cy="1336157"/>
              </a:xfrm>
            </p:grpSpPr>
            <p:sp>
              <p:nvSpPr>
                <p:cNvPr id="134" name="Rectangle : coins arrondis 18 - 2">
                  <a:extLst>
                    <a:ext uri="{FF2B5EF4-FFF2-40B4-BE49-F238E27FC236}">
                      <a16:creationId xmlns:a16="http://schemas.microsoft.com/office/drawing/2014/main" id="{60041681-5FF1-A56C-187E-67ADA494BE08}"/>
                    </a:ext>
                  </a:extLst>
                </p:cNvPr>
                <p:cNvSpPr/>
                <p:nvPr/>
              </p:nvSpPr>
              <p:spPr>
                <a:xfrm flipH="1">
                  <a:off x="3264209" y="5408511"/>
                  <a:ext cx="9043826" cy="808992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342900" rtl="1" eaLnBrk="1" latinLnBrk="0" hangingPunct="1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5" name="Oval 86">
                  <a:extLst>
                    <a:ext uri="{FF2B5EF4-FFF2-40B4-BE49-F238E27FC236}">
                      <a16:creationId xmlns:a16="http://schemas.microsoft.com/office/drawing/2014/main" id="{B935D116-4627-8A3F-5F3B-2F59FC668DEB}"/>
                    </a:ext>
                  </a:extLst>
                </p:cNvPr>
                <p:cNvSpPr/>
                <p:nvPr/>
              </p:nvSpPr>
              <p:spPr>
                <a:xfrm flipH="1">
                  <a:off x="11963678" y="5084572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6" name="Rectangle : coins arrondis 18 - 2">
                  <a:extLst>
                    <a:ext uri="{FF2B5EF4-FFF2-40B4-BE49-F238E27FC236}">
                      <a16:creationId xmlns:a16="http://schemas.microsoft.com/office/drawing/2014/main" id="{E648B1B6-0CB7-E4A4-0425-B001281B77AE}"/>
                    </a:ext>
                  </a:extLst>
                </p:cNvPr>
                <p:cNvSpPr/>
                <p:nvPr/>
              </p:nvSpPr>
              <p:spPr>
                <a:xfrm flipH="1">
                  <a:off x="1111292" y="4921468"/>
                  <a:ext cx="1993699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37" name="Groupe 136">
                  <a:extLst>
                    <a:ext uri="{FF2B5EF4-FFF2-40B4-BE49-F238E27FC236}">
                      <a16:creationId xmlns:a16="http://schemas.microsoft.com/office/drawing/2014/main" id="{70EBCA56-69DA-A9F0-98DF-B26BB2852B20}"/>
                    </a:ext>
                  </a:extLst>
                </p:cNvPr>
                <p:cNvGrpSpPr/>
                <p:nvPr/>
              </p:nvGrpSpPr>
              <p:grpSpPr>
                <a:xfrm>
                  <a:off x="1283654" y="5377059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40" name="Graphique 2">
                    <a:extLst>
                      <a:ext uri="{FF2B5EF4-FFF2-40B4-BE49-F238E27FC236}">
                        <a16:creationId xmlns:a16="http://schemas.microsoft.com/office/drawing/2014/main" id="{ECF37DB9-2E0E-C8AC-EA9D-C0606075A91E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43" name="Graphique 2">
                      <a:extLst>
                        <a:ext uri="{FF2B5EF4-FFF2-40B4-BE49-F238E27FC236}">
                          <a16:creationId xmlns:a16="http://schemas.microsoft.com/office/drawing/2014/main" id="{BBB275EC-7470-AF40-7989-428FAFFC66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170" name="Graphique 2">
                        <a:extLst>
                          <a:ext uri="{FF2B5EF4-FFF2-40B4-BE49-F238E27FC236}">
                            <a16:creationId xmlns:a16="http://schemas.microsoft.com/office/drawing/2014/main" id="{4A4929FA-E27A-1482-465B-07B3B37AD2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179" name="Graphique 2">
                          <a:extLst>
                            <a:ext uri="{FF2B5EF4-FFF2-40B4-BE49-F238E27FC236}">
                              <a16:creationId xmlns:a16="http://schemas.microsoft.com/office/drawing/2014/main" id="{8A257413-4D27-B9E2-DE10-EDC31101A5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183" name="Forme libre : forme 182">
                            <a:extLst>
                              <a:ext uri="{FF2B5EF4-FFF2-40B4-BE49-F238E27FC236}">
                                <a16:creationId xmlns:a16="http://schemas.microsoft.com/office/drawing/2014/main" id="{B35E5427-180D-9E67-AF61-F609429DBD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4" name="Forme libre : forme 183">
                            <a:extLst>
                              <a:ext uri="{FF2B5EF4-FFF2-40B4-BE49-F238E27FC236}">
                                <a16:creationId xmlns:a16="http://schemas.microsoft.com/office/drawing/2014/main" id="{BFA59B1C-04CA-1187-A552-ECCD6D1BCE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5" name="Forme libre : forme 184">
                            <a:extLst>
                              <a:ext uri="{FF2B5EF4-FFF2-40B4-BE49-F238E27FC236}">
                                <a16:creationId xmlns:a16="http://schemas.microsoft.com/office/drawing/2014/main" id="{DB638D17-BFF5-7F12-1E28-43B74D5EEB7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80" name="Graphique 2">
                          <a:extLst>
                            <a:ext uri="{FF2B5EF4-FFF2-40B4-BE49-F238E27FC236}">
                              <a16:creationId xmlns:a16="http://schemas.microsoft.com/office/drawing/2014/main" id="{7D8417DD-5232-7CF9-42D9-4E5854FD708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181" name="Forme libre : forme 180">
                            <a:extLst>
                              <a:ext uri="{FF2B5EF4-FFF2-40B4-BE49-F238E27FC236}">
                                <a16:creationId xmlns:a16="http://schemas.microsoft.com/office/drawing/2014/main" id="{F86E07A4-2426-1253-EA5E-8BDCFB14B2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2" name="Forme libre : forme 181">
                            <a:extLst>
                              <a:ext uri="{FF2B5EF4-FFF2-40B4-BE49-F238E27FC236}">
                                <a16:creationId xmlns:a16="http://schemas.microsoft.com/office/drawing/2014/main" id="{62880F88-7B12-927A-6158-86DB99ADA90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171" name="Graphique 2">
                        <a:extLst>
                          <a:ext uri="{FF2B5EF4-FFF2-40B4-BE49-F238E27FC236}">
                            <a16:creationId xmlns:a16="http://schemas.microsoft.com/office/drawing/2014/main" id="{0D0FA47A-06F5-EB82-EFD5-F341B846EC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172" name="Graphique 2">
                          <a:extLst>
                            <a:ext uri="{FF2B5EF4-FFF2-40B4-BE49-F238E27FC236}">
                              <a16:creationId xmlns:a16="http://schemas.microsoft.com/office/drawing/2014/main" id="{C39AE7F9-AE70-807A-89E2-C2F0AAEBA4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176" name="Forme libre : forme 175">
                            <a:extLst>
                              <a:ext uri="{FF2B5EF4-FFF2-40B4-BE49-F238E27FC236}">
                                <a16:creationId xmlns:a16="http://schemas.microsoft.com/office/drawing/2014/main" id="{A571AE2B-52A1-EFFB-A27A-6DAD7C5048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7" name="Forme libre : forme 176">
                            <a:extLst>
                              <a:ext uri="{FF2B5EF4-FFF2-40B4-BE49-F238E27FC236}">
                                <a16:creationId xmlns:a16="http://schemas.microsoft.com/office/drawing/2014/main" id="{3F4472F3-5FF5-99BF-1AF5-A2D0F0E4C9B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8" name="Forme libre : forme 177">
                            <a:extLst>
                              <a:ext uri="{FF2B5EF4-FFF2-40B4-BE49-F238E27FC236}">
                                <a16:creationId xmlns:a16="http://schemas.microsoft.com/office/drawing/2014/main" id="{598EA844-A3A2-C3E1-E95C-7424CED207B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73" name="Graphique 2">
                          <a:extLst>
                            <a:ext uri="{FF2B5EF4-FFF2-40B4-BE49-F238E27FC236}">
                              <a16:creationId xmlns:a16="http://schemas.microsoft.com/office/drawing/2014/main" id="{1C736491-65B4-2B17-AC19-E2906E2548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174" name="Forme libre : forme 173">
                            <a:extLst>
                              <a:ext uri="{FF2B5EF4-FFF2-40B4-BE49-F238E27FC236}">
                                <a16:creationId xmlns:a16="http://schemas.microsoft.com/office/drawing/2014/main" id="{C9D711FE-5084-874E-751A-2FC7BDB98EC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5" name="Forme libre : forme 174">
                            <a:extLst>
                              <a:ext uri="{FF2B5EF4-FFF2-40B4-BE49-F238E27FC236}">
                                <a16:creationId xmlns:a16="http://schemas.microsoft.com/office/drawing/2014/main" id="{49F32396-38DE-0096-6268-19347514FB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44" name="Graphique 2">
                      <a:extLst>
                        <a:ext uri="{FF2B5EF4-FFF2-40B4-BE49-F238E27FC236}">
                          <a16:creationId xmlns:a16="http://schemas.microsoft.com/office/drawing/2014/main" id="{66412956-1D35-BE60-308D-98355EFBAC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164" name="Graphique 2">
                        <a:extLst>
                          <a:ext uri="{FF2B5EF4-FFF2-40B4-BE49-F238E27FC236}">
                            <a16:creationId xmlns:a16="http://schemas.microsoft.com/office/drawing/2014/main" id="{3B3F7727-CC9F-76F7-C7A6-0C0985CBDE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168" name="Forme libre : forme 167">
                          <a:extLst>
                            <a:ext uri="{FF2B5EF4-FFF2-40B4-BE49-F238E27FC236}">
                              <a16:creationId xmlns:a16="http://schemas.microsoft.com/office/drawing/2014/main" id="{FA15D97C-0141-9544-0869-FC68C72D6E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9" name="Forme libre : forme 168">
                          <a:extLst>
                            <a:ext uri="{FF2B5EF4-FFF2-40B4-BE49-F238E27FC236}">
                              <a16:creationId xmlns:a16="http://schemas.microsoft.com/office/drawing/2014/main" id="{FBEB8C3D-B126-029A-FA0B-0FB11F387C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65" name="Graphique 2">
                        <a:extLst>
                          <a:ext uri="{FF2B5EF4-FFF2-40B4-BE49-F238E27FC236}">
                            <a16:creationId xmlns:a16="http://schemas.microsoft.com/office/drawing/2014/main" id="{289E4589-D4A1-BE13-2925-05853A4824A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166" name="Forme libre : forme 165">
                          <a:extLst>
                            <a:ext uri="{FF2B5EF4-FFF2-40B4-BE49-F238E27FC236}">
                              <a16:creationId xmlns:a16="http://schemas.microsoft.com/office/drawing/2014/main" id="{23C4C009-A477-6031-C52E-03D7BE26CF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7" name="Forme libre : forme 166">
                          <a:extLst>
                            <a:ext uri="{FF2B5EF4-FFF2-40B4-BE49-F238E27FC236}">
                              <a16:creationId xmlns:a16="http://schemas.microsoft.com/office/drawing/2014/main" id="{6F8D9F0C-E67F-5A07-C5E3-0E2A8828C0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45" name="Forme libre : forme 144">
                      <a:extLst>
                        <a:ext uri="{FF2B5EF4-FFF2-40B4-BE49-F238E27FC236}">
                          <a16:creationId xmlns:a16="http://schemas.microsoft.com/office/drawing/2014/main" id="{E8DCDD9F-79C9-F0BB-02BF-343398C55A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6" name="Forme libre : forme 145">
                      <a:extLst>
                        <a:ext uri="{FF2B5EF4-FFF2-40B4-BE49-F238E27FC236}">
                          <a16:creationId xmlns:a16="http://schemas.microsoft.com/office/drawing/2014/main" id="{DD473523-8952-DA85-1C20-BB3F6A169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7" name="Forme libre : forme 146">
                      <a:extLst>
                        <a:ext uri="{FF2B5EF4-FFF2-40B4-BE49-F238E27FC236}">
                          <a16:creationId xmlns:a16="http://schemas.microsoft.com/office/drawing/2014/main" id="{8EC1CBF8-A47D-73C1-D473-25A8FA1FC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8" name="Forme libre : forme 147">
                      <a:extLst>
                        <a:ext uri="{FF2B5EF4-FFF2-40B4-BE49-F238E27FC236}">
                          <a16:creationId xmlns:a16="http://schemas.microsoft.com/office/drawing/2014/main" id="{78A82CE4-EF50-871C-0629-1F3D7F736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9" name="Forme libre : forme 148">
                      <a:extLst>
                        <a:ext uri="{FF2B5EF4-FFF2-40B4-BE49-F238E27FC236}">
                          <a16:creationId xmlns:a16="http://schemas.microsoft.com/office/drawing/2014/main" id="{CC33D85D-0D88-1F54-731A-727DF512D2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150" name="Graphique 2">
                      <a:extLst>
                        <a:ext uri="{FF2B5EF4-FFF2-40B4-BE49-F238E27FC236}">
                          <a16:creationId xmlns:a16="http://schemas.microsoft.com/office/drawing/2014/main" id="{F0FCEED7-7EF4-5BCE-97D4-3883367767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160" name="Forme libre : forme 159">
                        <a:extLst>
                          <a:ext uri="{FF2B5EF4-FFF2-40B4-BE49-F238E27FC236}">
                            <a16:creationId xmlns:a16="http://schemas.microsoft.com/office/drawing/2014/main" id="{C94E785C-3505-994B-BD72-FCBB50A155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1" name="Forme libre : forme 160">
                        <a:extLst>
                          <a:ext uri="{FF2B5EF4-FFF2-40B4-BE49-F238E27FC236}">
                            <a16:creationId xmlns:a16="http://schemas.microsoft.com/office/drawing/2014/main" id="{9C1E6C78-7596-EBED-EAB6-47389CE49D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2" name="Forme libre : forme 161">
                        <a:extLst>
                          <a:ext uri="{FF2B5EF4-FFF2-40B4-BE49-F238E27FC236}">
                            <a16:creationId xmlns:a16="http://schemas.microsoft.com/office/drawing/2014/main" id="{D9C56892-E17B-3BBC-8893-0B75B42BEB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3" name="Forme libre : forme 162">
                        <a:extLst>
                          <a:ext uri="{FF2B5EF4-FFF2-40B4-BE49-F238E27FC236}">
                            <a16:creationId xmlns:a16="http://schemas.microsoft.com/office/drawing/2014/main" id="{7C4983E5-7665-659E-53E7-F6185DF9C0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51" name="Graphique 2">
                      <a:extLst>
                        <a:ext uri="{FF2B5EF4-FFF2-40B4-BE49-F238E27FC236}">
                          <a16:creationId xmlns:a16="http://schemas.microsoft.com/office/drawing/2014/main" id="{F3ECFFD5-0707-3331-720F-64647F0094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152" name="Forme libre : forme 151">
                        <a:extLst>
                          <a:ext uri="{FF2B5EF4-FFF2-40B4-BE49-F238E27FC236}">
                            <a16:creationId xmlns:a16="http://schemas.microsoft.com/office/drawing/2014/main" id="{D113E1EB-2937-879B-CB8C-5B8F492E1D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3" name="Forme libre : forme 152">
                        <a:extLst>
                          <a:ext uri="{FF2B5EF4-FFF2-40B4-BE49-F238E27FC236}">
                            <a16:creationId xmlns:a16="http://schemas.microsoft.com/office/drawing/2014/main" id="{3BE95CAA-5D89-5908-5E67-5CE03D3BCD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4" name="Forme libre : forme 153">
                        <a:extLst>
                          <a:ext uri="{FF2B5EF4-FFF2-40B4-BE49-F238E27FC236}">
                            <a16:creationId xmlns:a16="http://schemas.microsoft.com/office/drawing/2014/main" id="{FD99EE32-5831-27D3-C364-65D6A3E7F1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5" name="Forme libre : forme 154">
                        <a:extLst>
                          <a:ext uri="{FF2B5EF4-FFF2-40B4-BE49-F238E27FC236}">
                            <a16:creationId xmlns:a16="http://schemas.microsoft.com/office/drawing/2014/main" id="{12491E9B-340D-A429-38B0-CA5483A74A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6" name="Forme libre : forme 155">
                        <a:extLst>
                          <a:ext uri="{FF2B5EF4-FFF2-40B4-BE49-F238E27FC236}">
                            <a16:creationId xmlns:a16="http://schemas.microsoft.com/office/drawing/2014/main" id="{B2B9D050-BDC5-F106-6C0C-656BB61C48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7" name="Forme libre : forme 156">
                        <a:extLst>
                          <a:ext uri="{FF2B5EF4-FFF2-40B4-BE49-F238E27FC236}">
                            <a16:creationId xmlns:a16="http://schemas.microsoft.com/office/drawing/2014/main" id="{82ECA195-335A-5D13-FD8E-255B934619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8" name="Forme libre : forme 157">
                        <a:extLst>
                          <a:ext uri="{FF2B5EF4-FFF2-40B4-BE49-F238E27FC236}">
                            <a16:creationId xmlns:a16="http://schemas.microsoft.com/office/drawing/2014/main" id="{B34B7BA2-175A-3AC7-433E-F106821AF9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9" name="Forme libre : forme 158">
                        <a:extLst>
                          <a:ext uri="{FF2B5EF4-FFF2-40B4-BE49-F238E27FC236}">
                            <a16:creationId xmlns:a16="http://schemas.microsoft.com/office/drawing/2014/main" id="{6FA8E649-5221-BEFA-3E5B-91593E23B6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41" name="ZoneTexte 140">
                    <a:extLst>
                      <a:ext uri="{FF2B5EF4-FFF2-40B4-BE49-F238E27FC236}">
                        <a16:creationId xmlns:a16="http://schemas.microsoft.com/office/drawing/2014/main" id="{D2F7BE3A-729C-639A-1216-DE21458C2ACA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42" name="ZoneTexte 141">
                    <a:extLst>
                      <a:ext uri="{FF2B5EF4-FFF2-40B4-BE49-F238E27FC236}">
                        <a16:creationId xmlns:a16="http://schemas.microsoft.com/office/drawing/2014/main" id="{E6772B98-395D-24C0-3076-4C8668294430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38" name="Oval 86">
                  <a:extLst>
                    <a:ext uri="{FF2B5EF4-FFF2-40B4-BE49-F238E27FC236}">
                      <a16:creationId xmlns:a16="http://schemas.microsoft.com/office/drawing/2014/main" id="{D8E21801-D00C-2F3E-CBC4-A5CC0875424C}"/>
                    </a:ext>
                  </a:extLst>
                </p:cNvPr>
                <p:cNvSpPr/>
                <p:nvPr/>
              </p:nvSpPr>
              <p:spPr>
                <a:xfrm flipH="1">
                  <a:off x="6636485" y="5045636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العمليات وحل المسائل</a:t>
                  </a:r>
                </a:p>
              </p:txBody>
            </p:sp>
            <p:sp>
              <p:nvSpPr>
                <p:cNvPr id="139" name="ZoneTexte 138">
                  <a:extLst>
                    <a:ext uri="{FF2B5EF4-FFF2-40B4-BE49-F238E27FC236}">
                      <a16:creationId xmlns:a16="http://schemas.microsoft.com/office/drawing/2014/main" id="{74810283-D9E4-CA34-9968-33821CE3197C}"/>
                    </a:ext>
                  </a:extLst>
                </p:cNvPr>
                <p:cNvSpPr txBox="1"/>
                <p:nvPr/>
              </p:nvSpPr>
              <p:spPr>
                <a:xfrm>
                  <a:off x="3239220" y="5703628"/>
                  <a:ext cx="825916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الاستئناس باستراتيجية الأسئلة الأربعة لحل مسألة</a:t>
                  </a:r>
                </a:p>
              </p:txBody>
            </p:sp>
          </p:grpSp>
          <p:sp>
            <p:nvSpPr>
              <p:cNvPr id="82" name="Rectangle : coins arrondis 18 - 2">
                <a:extLst>
                  <a:ext uri="{FF2B5EF4-FFF2-40B4-BE49-F238E27FC236}">
                    <a16:creationId xmlns:a16="http://schemas.microsoft.com/office/drawing/2014/main" id="{C7135E58-D9B5-03DC-04BC-CC9B9D98BDFC}"/>
                  </a:ext>
                </a:extLst>
              </p:cNvPr>
              <p:cNvSpPr/>
              <p:nvPr/>
            </p:nvSpPr>
            <p:spPr>
              <a:xfrm flipH="1">
                <a:off x="5550212" y="6578254"/>
                <a:ext cx="9043826" cy="937113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3" name="Oval 86">
                <a:extLst>
                  <a:ext uri="{FF2B5EF4-FFF2-40B4-BE49-F238E27FC236}">
                    <a16:creationId xmlns:a16="http://schemas.microsoft.com/office/drawing/2014/main" id="{092F61AC-25D8-00DD-9E2C-6CE0F42AEBD3}"/>
                  </a:ext>
                </a:extLst>
              </p:cNvPr>
              <p:cNvSpPr/>
              <p:nvPr/>
            </p:nvSpPr>
            <p:spPr>
              <a:xfrm flipH="1">
                <a:off x="14280132" y="6313950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4" name="Rectangle : coins arrondis 18 - 2">
                <a:extLst>
                  <a:ext uri="{FF2B5EF4-FFF2-40B4-BE49-F238E27FC236}">
                    <a16:creationId xmlns:a16="http://schemas.microsoft.com/office/drawing/2014/main" id="{A87CC019-780D-DB98-ADA6-3737460FC509}"/>
                  </a:ext>
                </a:extLst>
              </p:cNvPr>
              <p:cNvSpPr/>
              <p:nvPr/>
            </p:nvSpPr>
            <p:spPr>
              <a:xfrm flipH="1">
                <a:off x="3397292" y="6578219"/>
                <a:ext cx="1993699" cy="937113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85" name="Groupe 84">
                <a:extLst>
                  <a:ext uri="{FF2B5EF4-FFF2-40B4-BE49-F238E27FC236}">
                    <a16:creationId xmlns:a16="http://schemas.microsoft.com/office/drawing/2014/main" id="{1DE7DB52-E4D4-7A47-8BF2-355B8D5735BA}"/>
                  </a:ext>
                </a:extLst>
              </p:cNvPr>
              <p:cNvGrpSpPr/>
              <p:nvPr/>
            </p:nvGrpSpPr>
            <p:grpSpPr>
              <a:xfrm>
                <a:off x="3569655" y="6744454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88" name="Graphique 2">
                  <a:extLst>
                    <a:ext uri="{FF2B5EF4-FFF2-40B4-BE49-F238E27FC236}">
                      <a16:creationId xmlns:a16="http://schemas.microsoft.com/office/drawing/2014/main" id="{E53CF73A-53C1-8A99-120E-8E0017531AFA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91" name="Graphique 2">
                    <a:extLst>
                      <a:ext uri="{FF2B5EF4-FFF2-40B4-BE49-F238E27FC236}">
                        <a16:creationId xmlns:a16="http://schemas.microsoft.com/office/drawing/2014/main" id="{5659A1E9-46AD-647C-6C5D-44B4E4F35DF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118" name="Graphique 2">
                      <a:extLst>
                        <a:ext uri="{FF2B5EF4-FFF2-40B4-BE49-F238E27FC236}">
                          <a16:creationId xmlns:a16="http://schemas.microsoft.com/office/drawing/2014/main" id="{B2F646C7-967C-F2DC-E7DF-933D032C00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127" name="Graphique 2">
                        <a:extLst>
                          <a:ext uri="{FF2B5EF4-FFF2-40B4-BE49-F238E27FC236}">
                            <a16:creationId xmlns:a16="http://schemas.microsoft.com/office/drawing/2014/main" id="{D1E1722D-C750-C5D5-5E4E-B6A64DF4C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131" name="Forme libre : forme 130">
                          <a:extLst>
                            <a:ext uri="{FF2B5EF4-FFF2-40B4-BE49-F238E27FC236}">
                              <a16:creationId xmlns:a16="http://schemas.microsoft.com/office/drawing/2014/main" id="{83F3D9E4-679A-AE13-4DA3-E502EF94EF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2" name="Forme libre : forme 131">
                          <a:extLst>
                            <a:ext uri="{FF2B5EF4-FFF2-40B4-BE49-F238E27FC236}">
                              <a16:creationId xmlns:a16="http://schemas.microsoft.com/office/drawing/2014/main" id="{1AEA146D-77C1-D4C8-6305-317703896A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3" name="Forme libre : forme 132">
                          <a:extLst>
                            <a:ext uri="{FF2B5EF4-FFF2-40B4-BE49-F238E27FC236}">
                              <a16:creationId xmlns:a16="http://schemas.microsoft.com/office/drawing/2014/main" id="{8585A871-54C2-9026-1301-2B5DD57C51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8" name="Graphique 2">
                        <a:extLst>
                          <a:ext uri="{FF2B5EF4-FFF2-40B4-BE49-F238E27FC236}">
                            <a16:creationId xmlns:a16="http://schemas.microsoft.com/office/drawing/2014/main" id="{971FF9AA-F4C7-0EE5-EDE4-015DB500A4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129" name="Forme libre : forme 128">
                          <a:extLst>
                            <a:ext uri="{FF2B5EF4-FFF2-40B4-BE49-F238E27FC236}">
                              <a16:creationId xmlns:a16="http://schemas.microsoft.com/office/drawing/2014/main" id="{6ED44AB8-CAB9-A5B8-FCD0-6B20ECE5D4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0" name="Forme libre : forme 129">
                          <a:extLst>
                            <a:ext uri="{FF2B5EF4-FFF2-40B4-BE49-F238E27FC236}">
                              <a16:creationId xmlns:a16="http://schemas.microsoft.com/office/drawing/2014/main" id="{CF272193-CAE7-B42F-D8B7-DF2EE38297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119" name="Graphique 2">
                      <a:extLst>
                        <a:ext uri="{FF2B5EF4-FFF2-40B4-BE49-F238E27FC236}">
                          <a16:creationId xmlns:a16="http://schemas.microsoft.com/office/drawing/2014/main" id="{5C730356-9163-26FA-7AB4-F27E267870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120" name="Graphique 2">
                        <a:extLst>
                          <a:ext uri="{FF2B5EF4-FFF2-40B4-BE49-F238E27FC236}">
                            <a16:creationId xmlns:a16="http://schemas.microsoft.com/office/drawing/2014/main" id="{E2DF4703-9A3A-652D-BC44-6594201B72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124" name="Forme libre : forme 123">
                          <a:extLst>
                            <a:ext uri="{FF2B5EF4-FFF2-40B4-BE49-F238E27FC236}">
                              <a16:creationId xmlns:a16="http://schemas.microsoft.com/office/drawing/2014/main" id="{B2DD4310-ACC5-0A1C-75F0-7B33E4A7B5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5" name="Forme libre : forme 124">
                          <a:extLst>
                            <a:ext uri="{FF2B5EF4-FFF2-40B4-BE49-F238E27FC236}">
                              <a16:creationId xmlns:a16="http://schemas.microsoft.com/office/drawing/2014/main" id="{2E7D9FD1-3475-6351-DA67-5632B387EC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6" name="Forme libre : forme 125">
                          <a:extLst>
                            <a:ext uri="{FF2B5EF4-FFF2-40B4-BE49-F238E27FC236}">
                              <a16:creationId xmlns:a16="http://schemas.microsoft.com/office/drawing/2014/main" id="{EF3CF7BD-7FC0-E654-7BF8-79F8AA40B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1" name="Graphique 2">
                        <a:extLst>
                          <a:ext uri="{FF2B5EF4-FFF2-40B4-BE49-F238E27FC236}">
                            <a16:creationId xmlns:a16="http://schemas.microsoft.com/office/drawing/2014/main" id="{3CFC1FC0-AFEE-D330-C705-DCA85CB075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122" name="Forme libre : forme 121">
                          <a:extLst>
                            <a:ext uri="{FF2B5EF4-FFF2-40B4-BE49-F238E27FC236}">
                              <a16:creationId xmlns:a16="http://schemas.microsoft.com/office/drawing/2014/main" id="{BEDA796C-1E78-73B2-AF7A-FD0983E695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3" name="Forme libre : forme 122">
                          <a:extLst>
                            <a:ext uri="{FF2B5EF4-FFF2-40B4-BE49-F238E27FC236}">
                              <a16:creationId xmlns:a16="http://schemas.microsoft.com/office/drawing/2014/main" id="{D234A304-AB68-6FA0-FEAB-6A12E7114D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92" name="Graphique 2">
                    <a:extLst>
                      <a:ext uri="{FF2B5EF4-FFF2-40B4-BE49-F238E27FC236}">
                        <a16:creationId xmlns:a16="http://schemas.microsoft.com/office/drawing/2014/main" id="{ED3CCD4F-4B0A-A8A1-88CF-6E6C6B2E4774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112" name="Graphique 2">
                      <a:extLst>
                        <a:ext uri="{FF2B5EF4-FFF2-40B4-BE49-F238E27FC236}">
                          <a16:creationId xmlns:a16="http://schemas.microsoft.com/office/drawing/2014/main" id="{6A0621CB-C097-1797-BC12-DCE8BF85D5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116" name="Forme libre : forme 115">
                        <a:extLst>
                          <a:ext uri="{FF2B5EF4-FFF2-40B4-BE49-F238E27FC236}">
                            <a16:creationId xmlns:a16="http://schemas.microsoft.com/office/drawing/2014/main" id="{08B216DD-9463-8412-B79E-AD9C241992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7" name="Forme libre : forme 116">
                        <a:extLst>
                          <a:ext uri="{FF2B5EF4-FFF2-40B4-BE49-F238E27FC236}">
                            <a16:creationId xmlns:a16="http://schemas.microsoft.com/office/drawing/2014/main" id="{3A2B6C41-BCDC-8690-8CD7-F20A9E7AEC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13" name="Graphique 2">
                      <a:extLst>
                        <a:ext uri="{FF2B5EF4-FFF2-40B4-BE49-F238E27FC236}">
                          <a16:creationId xmlns:a16="http://schemas.microsoft.com/office/drawing/2014/main" id="{3057BF96-C5E0-FD81-10A2-56887C12DB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114" name="Forme libre : forme 113">
                        <a:extLst>
                          <a:ext uri="{FF2B5EF4-FFF2-40B4-BE49-F238E27FC236}">
                            <a16:creationId xmlns:a16="http://schemas.microsoft.com/office/drawing/2014/main" id="{FC4DC4F9-66CF-6B65-4CAA-E956088805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5" name="Forme libre : forme 114">
                        <a:extLst>
                          <a:ext uri="{FF2B5EF4-FFF2-40B4-BE49-F238E27FC236}">
                            <a16:creationId xmlns:a16="http://schemas.microsoft.com/office/drawing/2014/main" id="{41758AA2-D424-D362-8C4F-4E6F389683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93" name="Forme libre : forme 92">
                    <a:extLst>
                      <a:ext uri="{FF2B5EF4-FFF2-40B4-BE49-F238E27FC236}">
                        <a16:creationId xmlns:a16="http://schemas.microsoft.com/office/drawing/2014/main" id="{07AFDF13-BF35-4166-634A-D83FA0F0BEDB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4" name="Forme libre : forme 93">
                    <a:extLst>
                      <a:ext uri="{FF2B5EF4-FFF2-40B4-BE49-F238E27FC236}">
                        <a16:creationId xmlns:a16="http://schemas.microsoft.com/office/drawing/2014/main" id="{91276B5C-C007-E0B0-1038-49F50D90E7AA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5" name="Forme libre : forme 94">
                    <a:extLst>
                      <a:ext uri="{FF2B5EF4-FFF2-40B4-BE49-F238E27FC236}">
                        <a16:creationId xmlns:a16="http://schemas.microsoft.com/office/drawing/2014/main" id="{37236373-12A4-DEA6-2CA9-15E29ECB5889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6" name="Forme libre : forme 95">
                    <a:extLst>
                      <a:ext uri="{FF2B5EF4-FFF2-40B4-BE49-F238E27FC236}">
                        <a16:creationId xmlns:a16="http://schemas.microsoft.com/office/drawing/2014/main" id="{4B860F7C-BDD7-69F3-F6BA-2DF02507C7E9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7" name="Forme libre : forme 96">
                    <a:extLst>
                      <a:ext uri="{FF2B5EF4-FFF2-40B4-BE49-F238E27FC236}">
                        <a16:creationId xmlns:a16="http://schemas.microsoft.com/office/drawing/2014/main" id="{89B268A5-7408-41F1-FE7B-451CEDD277BB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98" name="Graphique 2">
                    <a:extLst>
                      <a:ext uri="{FF2B5EF4-FFF2-40B4-BE49-F238E27FC236}">
                        <a16:creationId xmlns:a16="http://schemas.microsoft.com/office/drawing/2014/main" id="{3737E14A-1AD0-A9DC-DB52-4879CAC9A21E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108" name="Forme libre : forme 107">
                      <a:extLst>
                        <a:ext uri="{FF2B5EF4-FFF2-40B4-BE49-F238E27FC236}">
                          <a16:creationId xmlns:a16="http://schemas.microsoft.com/office/drawing/2014/main" id="{8A84BE8A-7D07-9732-76DB-CC4623E6D8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9" name="Forme libre : forme 108">
                      <a:extLst>
                        <a:ext uri="{FF2B5EF4-FFF2-40B4-BE49-F238E27FC236}">
                          <a16:creationId xmlns:a16="http://schemas.microsoft.com/office/drawing/2014/main" id="{9B9C4024-F4BB-E6FC-78FF-045597738B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0" name="Forme libre : forme 109">
                      <a:extLst>
                        <a:ext uri="{FF2B5EF4-FFF2-40B4-BE49-F238E27FC236}">
                          <a16:creationId xmlns:a16="http://schemas.microsoft.com/office/drawing/2014/main" id="{8FE07BD2-2400-8EB1-AA13-EF98D34DB1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1" name="Forme libre : forme 110">
                      <a:extLst>
                        <a:ext uri="{FF2B5EF4-FFF2-40B4-BE49-F238E27FC236}">
                          <a16:creationId xmlns:a16="http://schemas.microsoft.com/office/drawing/2014/main" id="{F9DFF9FF-398E-DA65-FD51-59CDF6E340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99" name="Graphique 2">
                    <a:extLst>
                      <a:ext uri="{FF2B5EF4-FFF2-40B4-BE49-F238E27FC236}">
                        <a16:creationId xmlns:a16="http://schemas.microsoft.com/office/drawing/2014/main" id="{902CEEAB-1E8D-B034-CC9F-59C34215FEFA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100" name="Forme libre : forme 99">
                      <a:extLst>
                        <a:ext uri="{FF2B5EF4-FFF2-40B4-BE49-F238E27FC236}">
                          <a16:creationId xmlns:a16="http://schemas.microsoft.com/office/drawing/2014/main" id="{6A993289-2CA0-C676-4B66-828A543449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1" name="Forme libre : forme 100">
                      <a:extLst>
                        <a:ext uri="{FF2B5EF4-FFF2-40B4-BE49-F238E27FC236}">
                          <a16:creationId xmlns:a16="http://schemas.microsoft.com/office/drawing/2014/main" id="{8E904F81-8354-50EE-81BC-46A75451D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2" name="Forme libre : forme 101">
                      <a:extLst>
                        <a:ext uri="{FF2B5EF4-FFF2-40B4-BE49-F238E27FC236}">
                          <a16:creationId xmlns:a16="http://schemas.microsoft.com/office/drawing/2014/main" id="{EE6C1AF0-1EB9-8C2E-A336-9B116CE548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3" name="Forme libre : forme 102">
                      <a:extLst>
                        <a:ext uri="{FF2B5EF4-FFF2-40B4-BE49-F238E27FC236}">
                          <a16:creationId xmlns:a16="http://schemas.microsoft.com/office/drawing/2014/main" id="{D2A95F56-B0E5-D1F9-46C5-F3B8AC0F55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4" name="Forme libre : forme 103">
                      <a:extLst>
                        <a:ext uri="{FF2B5EF4-FFF2-40B4-BE49-F238E27FC236}">
                          <a16:creationId xmlns:a16="http://schemas.microsoft.com/office/drawing/2014/main" id="{C6F844C9-A940-30F2-9B77-5C5BB440C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5" name="Forme libre : forme 104">
                      <a:extLst>
                        <a:ext uri="{FF2B5EF4-FFF2-40B4-BE49-F238E27FC236}">
                          <a16:creationId xmlns:a16="http://schemas.microsoft.com/office/drawing/2014/main" id="{28A79C0C-B99F-DFE5-3748-F4E57261A2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6" name="Forme libre : forme 105">
                      <a:extLst>
                        <a:ext uri="{FF2B5EF4-FFF2-40B4-BE49-F238E27FC236}">
                          <a16:creationId xmlns:a16="http://schemas.microsoft.com/office/drawing/2014/main" id="{572ECDB9-C14E-D071-8948-8B5388E610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7" name="Forme libre : forme 106">
                      <a:extLst>
                        <a:ext uri="{FF2B5EF4-FFF2-40B4-BE49-F238E27FC236}">
                          <a16:creationId xmlns:a16="http://schemas.microsoft.com/office/drawing/2014/main" id="{33797AB1-862B-ABEF-CBD2-24B4708C60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89" name="ZoneTexte 88">
                  <a:extLst>
                    <a:ext uri="{FF2B5EF4-FFF2-40B4-BE49-F238E27FC236}">
                      <a16:creationId xmlns:a16="http://schemas.microsoft.com/office/drawing/2014/main" id="{885F99A2-BCF8-2B4A-4E64-39CE102656CC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دقيقة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90" name="ZoneTexte 89">
                  <a:extLst>
                    <a:ext uri="{FF2B5EF4-FFF2-40B4-BE49-F238E27FC236}">
                      <a16:creationId xmlns:a16="http://schemas.microsoft.com/office/drawing/2014/main" id="{3D4204D4-6951-121B-BED5-EB1AEF877A81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86" name="Oval 86">
                <a:extLst>
                  <a:ext uri="{FF2B5EF4-FFF2-40B4-BE49-F238E27FC236}">
                    <a16:creationId xmlns:a16="http://schemas.microsoft.com/office/drawing/2014/main" id="{9DDE04B8-67CB-75C7-F54E-328443A4A78C}"/>
                  </a:ext>
                </a:extLst>
              </p:cNvPr>
              <p:cNvSpPr/>
              <p:nvPr/>
            </p:nvSpPr>
            <p:spPr>
              <a:xfrm flipH="1">
                <a:off x="8922486" y="6313950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عمل فردي على الكراسة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B0CE3C35-7A15-A03F-94DF-9B3CE6361A37}"/>
                  </a:ext>
                </a:extLst>
              </p:cNvPr>
              <p:cNvSpPr txBox="1"/>
              <p:nvPr/>
            </p:nvSpPr>
            <p:spPr>
              <a:xfrm>
                <a:off x="5550211" y="691285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الإنجاز/التصحيح</a:t>
                </a: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D05D130-560E-951B-E4D2-79DAC19F926B}"/>
                </a:ext>
              </a:extLst>
            </p:cNvPr>
            <p:cNvGrpSpPr/>
            <p:nvPr/>
          </p:nvGrpSpPr>
          <p:grpSpPr>
            <a:xfrm>
              <a:off x="3397294" y="8115300"/>
              <a:ext cx="11493414" cy="1272304"/>
              <a:chOff x="1111293" y="1942898"/>
              <a:chExt cx="11493414" cy="1272304"/>
            </a:xfrm>
          </p:grpSpPr>
          <p:sp>
            <p:nvSpPr>
              <p:cNvPr id="10" name="Rectangle : coins arrondis 18 - 2">
                <a:extLst>
                  <a:ext uri="{FF2B5EF4-FFF2-40B4-BE49-F238E27FC236}">
                    <a16:creationId xmlns:a16="http://schemas.microsoft.com/office/drawing/2014/main" id="{FB7E18FC-BD0E-102C-A828-0AE16CBB1D0D}"/>
                  </a:ext>
                </a:extLst>
              </p:cNvPr>
              <p:cNvSpPr/>
              <p:nvPr/>
            </p:nvSpPr>
            <p:spPr>
              <a:xfrm flipH="1">
                <a:off x="3264211" y="2207202"/>
                <a:ext cx="9043826" cy="1008000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Oval 86">
                <a:extLst>
                  <a:ext uri="{FF2B5EF4-FFF2-40B4-BE49-F238E27FC236}">
                    <a16:creationId xmlns:a16="http://schemas.microsoft.com/office/drawing/2014/main" id="{DCF32948-E234-90E9-5763-7DDCBD7D061A}"/>
                  </a:ext>
                </a:extLst>
              </p:cNvPr>
              <p:cNvSpPr/>
              <p:nvPr/>
            </p:nvSpPr>
            <p:spPr>
              <a:xfrm flipH="1">
                <a:off x="11994131" y="1942898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5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Rectangle : coins arrondis 18 - 2">
                <a:extLst>
                  <a:ext uri="{FF2B5EF4-FFF2-40B4-BE49-F238E27FC236}">
                    <a16:creationId xmlns:a16="http://schemas.microsoft.com/office/drawing/2014/main" id="{12ADEC71-F05B-D235-5728-6A5406DD365E}"/>
                  </a:ext>
                </a:extLst>
              </p:cNvPr>
              <p:cNvSpPr/>
              <p:nvPr/>
            </p:nvSpPr>
            <p:spPr>
              <a:xfrm flipH="1">
                <a:off x="1111293" y="2207167"/>
                <a:ext cx="1993699" cy="1008000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F46BCEAE-2219-BEA4-286C-CDCD33E9F40B}"/>
                  </a:ext>
                </a:extLst>
              </p:cNvPr>
              <p:cNvGrpSpPr/>
              <p:nvPr/>
            </p:nvGrpSpPr>
            <p:grpSpPr>
              <a:xfrm>
                <a:off x="1283654" y="2497608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36" name="Graphique 2">
                  <a:extLst>
                    <a:ext uri="{FF2B5EF4-FFF2-40B4-BE49-F238E27FC236}">
                      <a16:creationId xmlns:a16="http://schemas.microsoft.com/office/drawing/2014/main" id="{6A8795FA-EA21-470C-BF98-6899FF477D14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39" name="Graphique 2">
                    <a:extLst>
                      <a:ext uri="{FF2B5EF4-FFF2-40B4-BE49-F238E27FC236}">
                        <a16:creationId xmlns:a16="http://schemas.microsoft.com/office/drawing/2014/main" id="{3FA2438F-D8B4-C47F-7F56-A4368F5B8BC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66" name="Graphique 2">
                      <a:extLst>
                        <a:ext uri="{FF2B5EF4-FFF2-40B4-BE49-F238E27FC236}">
                          <a16:creationId xmlns:a16="http://schemas.microsoft.com/office/drawing/2014/main" id="{25DDD92F-991C-2F3B-1D43-EA262BB273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75" name="Graphique 2">
                        <a:extLst>
                          <a:ext uri="{FF2B5EF4-FFF2-40B4-BE49-F238E27FC236}">
                            <a16:creationId xmlns:a16="http://schemas.microsoft.com/office/drawing/2014/main" id="{731045E3-6861-B737-A75A-4DEED4EB32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79" name="Forme libre : forme 78">
                          <a:extLst>
                            <a:ext uri="{FF2B5EF4-FFF2-40B4-BE49-F238E27FC236}">
                              <a16:creationId xmlns:a16="http://schemas.microsoft.com/office/drawing/2014/main" id="{5BF1FD12-B853-F6B2-0708-88040EF455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0" name="Forme libre : forme 79">
                          <a:extLst>
                            <a:ext uri="{FF2B5EF4-FFF2-40B4-BE49-F238E27FC236}">
                              <a16:creationId xmlns:a16="http://schemas.microsoft.com/office/drawing/2014/main" id="{457AEA4E-3FDE-5767-C724-4831F340C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1" name="Forme libre : forme 80">
                          <a:extLst>
                            <a:ext uri="{FF2B5EF4-FFF2-40B4-BE49-F238E27FC236}">
                              <a16:creationId xmlns:a16="http://schemas.microsoft.com/office/drawing/2014/main" id="{707A9DED-DECC-47E3-EF55-F67F59B5DA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76" name="Graphique 2">
                        <a:extLst>
                          <a:ext uri="{FF2B5EF4-FFF2-40B4-BE49-F238E27FC236}">
                            <a16:creationId xmlns:a16="http://schemas.microsoft.com/office/drawing/2014/main" id="{B09BFD17-8418-BD57-9589-8228B97ECC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77" name="Forme libre : forme 76">
                          <a:extLst>
                            <a:ext uri="{FF2B5EF4-FFF2-40B4-BE49-F238E27FC236}">
                              <a16:creationId xmlns:a16="http://schemas.microsoft.com/office/drawing/2014/main" id="{36B5C734-9689-BEC7-F766-5451ABB25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8" name="Forme libre : forme 77">
                          <a:extLst>
                            <a:ext uri="{FF2B5EF4-FFF2-40B4-BE49-F238E27FC236}">
                              <a16:creationId xmlns:a16="http://schemas.microsoft.com/office/drawing/2014/main" id="{CD0E1FE5-9886-BBB0-0FCA-A78B8B84B3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67" name="Graphique 2">
                      <a:extLst>
                        <a:ext uri="{FF2B5EF4-FFF2-40B4-BE49-F238E27FC236}">
                          <a16:creationId xmlns:a16="http://schemas.microsoft.com/office/drawing/2014/main" id="{E4E6FBB0-5E19-2D6B-66E6-AA33B32ADC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68" name="Graphique 2">
                        <a:extLst>
                          <a:ext uri="{FF2B5EF4-FFF2-40B4-BE49-F238E27FC236}">
                            <a16:creationId xmlns:a16="http://schemas.microsoft.com/office/drawing/2014/main" id="{BB9F771F-D4A7-8706-8B61-5D522DE894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72" name="Forme libre : forme 71">
                          <a:extLst>
                            <a:ext uri="{FF2B5EF4-FFF2-40B4-BE49-F238E27FC236}">
                              <a16:creationId xmlns:a16="http://schemas.microsoft.com/office/drawing/2014/main" id="{1800D6BA-8C1A-E710-089B-238273A1F6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3" name="Forme libre : forme 72">
                          <a:extLst>
                            <a:ext uri="{FF2B5EF4-FFF2-40B4-BE49-F238E27FC236}">
                              <a16:creationId xmlns:a16="http://schemas.microsoft.com/office/drawing/2014/main" id="{095B62D2-14FD-A4DF-840D-BE9B696A1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4" name="Forme libre : forme 73">
                          <a:extLst>
                            <a:ext uri="{FF2B5EF4-FFF2-40B4-BE49-F238E27FC236}">
                              <a16:creationId xmlns:a16="http://schemas.microsoft.com/office/drawing/2014/main" id="{15C9AE59-25CE-0EE3-FE33-6E14FEB626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69" name="Graphique 2">
                        <a:extLst>
                          <a:ext uri="{FF2B5EF4-FFF2-40B4-BE49-F238E27FC236}">
                            <a16:creationId xmlns:a16="http://schemas.microsoft.com/office/drawing/2014/main" id="{E60E7853-651B-877A-091A-6A395D7301E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70" name="Forme libre : forme 69">
                          <a:extLst>
                            <a:ext uri="{FF2B5EF4-FFF2-40B4-BE49-F238E27FC236}">
                              <a16:creationId xmlns:a16="http://schemas.microsoft.com/office/drawing/2014/main" id="{F8B37236-8DAA-8751-5470-E4CD4D50FB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1" name="Forme libre : forme 70">
                          <a:extLst>
                            <a:ext uri="{FF2B5EF4-FFF2-40B4-BE49-F238E27FC236}">
                              <a16:creationId xmlns:a16="http://schemas.microsoft.com/office/drawing/2014/main" id="{4893F01D-D1CB-0B5B-611D-0000483DB0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40" name="Graphique 2">
                    <a:extLst>
                      <a:ext uri="{FF2B5EF4-FFF2-40B4-BE49-F238E27FC236}">
                        <a16:creationId xmlns:a16="http://schemas.microsoft.com/office/drawing/2014/main" id="{30BB96C7-1A72-A8B5-66B1-DB1554DA0905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60" name="Graphique 2">
                      <a:extLst>
                        <a:ext uri="{FF2B5EF4-FFF2-40B4-BE49-F238E27FC236}">
                          <a16:creationId xmlns:a16="http://schemas.microsoft.com/office/drawing/2014/main" id="{B766A2F9-5E70-5D17-E4A3-F5639C3554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64" name="Forme libre : forme 63">
                        <a:extLst>
                          <a:ext uri="{FF2B5EF4-FFF2-40B4-BE49-F238E27FC236}">
                            <a16:creationId xmlns:a16="http://schemas.microsoft.com/office/drawing/2014/main" id="{8CADF0F9-F82C-8615-9F5D-F9845B22D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5" name="Forme libre : forme 64">
                        <a:extLst>
                          <a:ext uri="{FF2B5EF4-FFF2-40B4-BE49-F238E27FC236}">
                            <a16:creationId xmlns:a16="http://schemas.microsoft.com/office/drawing/2014/main" id="{85DE53DF-9924-A0DD-97B3-0E5B28BC3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61" name="Graphique 2">
                      <a:extLst>
                        <a:ext uri="{FF2B5EF4-FFF2-40B4-BE49-F238E27FC236}">
                          <a16:creationId xmlns:a16="http://schemas.microsoft.com/office/drawing/2014/main" id="{4B51181E-10E0-5483-E107-956591FBC1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62" name="Forme libre : forme 61">
                        <a:extLst>
                          <a:ext uri="{FF2B5EF4-FFF2-40B4-BE49-F238E27FC236}">
                            <a16:creationId xmlns:a16="http://schemas.microsoft.com/office/drawing/2014/main" id="{AFD9E7AC-F592-FF1E-A928-F9C5103FD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3" name="Forme libre : forme 62">
                        <a:extLst>
                          <a:ext uri="{FF2B5EF4-FFF2-40B4-BE49-F238E27FC236}">
                            <a16:creationId xmlns:a16="http://schemas.microsoft.com/office/drawing/2014/main" id="{E739A1F0-9AD2-6B2A-76DC-4C2A54AB7F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41" name="Forme libre : forme 40">
                    <a:extLst>
                      <a:ext uri="{FF2B5EF4-FFF2-40B4-BE49-F238E27FC236}">
                        <a16:creationId xmlns:a16="http://schemas.microsoft.com/office/drawing/2014/main" id="{DCCA0A21-588D-8128-1255-8A7770BE1E55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2" name="Forme libre : forme 41">
                    <a:extLst>
                      <a:ext uri="{FF2B5EF4-FFF2-40B4-BE49-F238E27FC236}">
                        <a16:creationId xmlns:a16="http://schemas.microsoft.com/office/drawing/2014/main" id="{43C8FEDD-3639-D207-A9B9-C01016F1A062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3" name="Forme libre : forme 42">
                    <a:extLst>
                      <a:ext uri="{FF2B5EF4-FFF2-40B4-BE49-F238E27FC236}">
                        <a16:creationId xmlns:a16="http://schemas.microsoft.com/office/drawing/2014/main" id="{011ADC51-8A67-4C1D-EC44-DB961B3C433E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4" name="Forme libre : forme 43">
                    <a:extLst>
                      <a:ext uri="{FF2B5EF4-FFF2-40B4-BE49-F238E27FC236}">
                        <a16:creationId xmlns:a16="http://schemas.microsoft.com/office/drawing/2014/main" id="{36D108A7-80A4-44EF-119D-40F755145A97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5" name="Forme libre : forme 44">
                    <a:extLst>
                      <a:ext uri="{FF2B5EF4-FFF2-40B4-BE49-F238E27FC236}">
                        <a16:creationId xmlns:a16="http://schemas.microsoft.com/office/drawing/2014/main" id="{F6595DED-1EA9-8558-C5CE-C6911559707F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46" name="Graphique 2">
                    <a:extLst>
                      <a:ext uri="{FF2B5EF4-FFF2-40B4-BE49-F238E27FC236}">
                        <a16:creationId xmlns:a16="http://schemas.microsoft.com/office/drawing/2014/main" id="{84B9AA55-DCDB-BD22-F040-86C3A8EF2870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56" name="Forme libre : forme 55">
                      <a:extLst>
                        <a:ext uri="{FF2B5EF4-FFF2-40B4-BE49-F238E27FC236}">
                          <a16:creationId xmlns:a16="http://schemas.microsoft.com/office/drawing/2014/main" id="{1C31A0E4-22F5-22C0-8D56-7461B71DB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7" name="Forme libre : forme 56">
                      <a:extLst>
                        <a:ext uri="{FF2B5EF4-FFF2-40B4-BE49-F238E27FC236}">
                          <a16:creationId xmlns:a16="http://schemas.microsoft.com/office/drawing/2014/main" id="{9D801642-4EF3-68B6-93E7-8C955D3DA1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8" name="Forme libre : forme 57">
                      <a:extLst>
                        <a:ext uri="{FF2B5EF4-FFF2-40B4-BE49-F238E27FC236}">
                          <a16:creationId xmlns:a16="http://schemas.microsoft.com/office/drawing/2014/main" id="{D70B4575-B326-1138-3C3E-5E62A0EAE8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9" name="Forme libre : forme 58">
                      <a:extLst>
                        <a:ext uri="{FF2B5EF4-FFF2-40B4-BE49-F238E27FC236}">
                          <a16:creationId xmlns:a16="http://schemas.microsoft.com/office/drawing/2014/main" id="{8846CFCA-1A82-6279-FF75-FCDAD99B0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47" name="Graphique 2">
                    <a:extLst>
                      <a:ext uri="{FF2B5EF4-FFF2-40B4-BE49-F238E27FC236}">
                        <a16:creationId xmlns:a16="http://schemas.microsoft.com/office/drawing/2014/main" id="{2542DF2C-DAFC-0488-8678-0DAB544D24C0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48" name="Forme libre : forme 47">
                      <a:extLst>
                        <a:ext uri="{FF2B5EF4-FFF2-40B4-BE49-F238E27FC236}">
                          <a16:creationId xmlns:a16="http://schemas.microsoft.com/office/drawing/2014/main" id="{6255B6D5-6865-0AAC-EEA2-D5E047442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49" name="Forme libre : forme 48">
                      <a:extLst>
                        <a:ext uri="{FF2B5EF4-FFF2-40B4-BE49-F238E27FC236}">
                          <a16:creationId xmlns:a16="http://schemas.microsoft.com/office/drawing/2014/main" id="{78464C40-123B-1596-FD41-9C09FF6EBD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0" name="Forme libre : forme 49">
                      <a:extLst>
                        <a:ext uri="{FF2B5EF4-FFF2-40B4-BE49-F238E27FC236}">
                          <a16:creationId xmlns:a16="http://schemas.microsoft.com/office/drawing/2014/main" id="{6ADD620E-8171-DF75-000A-98DB6BE8D6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1" name="Forme libre : forme 50">
                      <a:extLst>
                        <a:ext uri="{FF2B5EF4-FFF2-40B4-BE49-F238E27FC236}">
                          <a16:creationId xmlns:a16="http://schemas.microsoft.com/office/drawing/2014/main" id="{80066E18-9439-C870-3E82-B17AD98933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2" name="Forme libre : forme 51">
                      <a:extLst>
                        <a:ext uri="{FF2B5EF4-FFF2-40B4-BE49-F238E27FC236}">
                          <a16:creationId xmlns:a16="http://schemas.microsoft.com/office/drawing/2014/main" id="{B002A9CD-E8A4-D17E-BA95-AD54CFA0C5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3" name="Forme libre : forme 52">
                      <a:extLst>
                        <a:ext uri="{FF2B5EF4-FFF2-40B4-BE49-F238E27FC236}">
                          <a16:creationId xmlns:a16="http://schemas.microsoft.com/office/drawing/2014/main" id="{CF9C4B3A-B5BC-2D33-DA30-86F5F9440E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4" name="Forme libre : forme 53">
                      <a:extLst>
                        <a:ext uri="{FF2B5EF4-FFF2-40B4-BE49-F238E27FC236}">
                          <a16:creationId xmlns:a16="http://schemas.microsoft.com/office/drawing/2014/main" id="{86363E36-EE25-4304-D726-4882AF92B1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5" name="Forme libre : forme 54">
                      <a:extLst>
                        <a:ext uri="{FF2B5EF4-FFF2-40B4-BE49-F238E27FC236}">
                          <a16:creationId xmlns:a16="http://schemas.microsoft.com/office/drawing/2014/main" id="{5BC291A7-612C-D1E2-E14F-A698AC4614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B730A326-CFC0-FE2B-472A-484E3D92C7DA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19BD3EF1-4361-BCCA-3DA1-436A32E85267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دقائق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32" name="Oval 86">
                <a:extLst>
                  <a:ext uri="{FF2B5EF4-FFF2-40B4-BE49-F238E27FC236}">
                    <a16:creationId xmlns:a16="http://schemas.microsoft.com/office/drawing/2014/main" id="{3DA92E5A-2FDA-960F-C5A1-E4E113F19865}"/>
                  </a:ext>
                </a:extLst>
              </p:cNvPr>
              <p:cNvSpPr/>
              <p:nvPr/>
            </p:nvSpPr>
            <p:spPr>
              <a:xfrm flipH="1">
                <a:off x="6636485" y="1942898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لعبة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350DD985-4072-0451-3770-7801CA2AF6F8}"/>
                  </a:ext>
                </a:extLst>
              </p:cNvPr>
              <p:cNvSpPr txBox="1"/>
              <p:nvPr/>
            </p:nvSpPr>
            <p:spPr>
              <a:xfrm>
                <a:off x="3264209" y="262771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رمي الكرة (التدرب على الضرب)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CD1D41-02E4-8ABF-9378-A73181A0C5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A4BAE06-2A30-7EF8-35A7-4CF35DD7F5B8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0ADBE31-6C50-B414-B22C-E330F09F397A}"/>
              </a:ext>
            </a:extLst>
          </p:cNvPr>
          <p:cNvSpPr/>
          <p:nvPr/>
        </p:nvSpPr>
        <p:spPr>
          <a:xfrm>
            <a:off x="275852" y="2464869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08F00CF-7129-CF02-E225-B64EE5AC30A7}"/>
              </a:ext>
            </a:extLst>
          </p:cNvPr>
          <p:cNvSpPr/>
          <p:nvPr/>
        </p:nvSpPr>
        <p:spPr>
          <a:xfrm>
            <a:off x="-1" y="640872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A14B52F-ECCC-37F4-8FFB-F99FB3D36776}"/>
              </a:ext>
            </a:extLst>
          </p:cNvPr>
          <p:cNvSpPr txBox="1"/>
          <p:nvPr/>
        </p:nvSpPr>
        <p:spPr>
          <a:xfrm>
            <a:off x="1371600" y="976263"/>
            <a:ext cx="11144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الثانية في المنزل.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973F37-186A-13D2-239E-85A39B3FE68F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7E99639-5D7D-8D1E-9706-6610BA5EAC3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Police, nombre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C2C97140-B0A1-2303-1793-58D0727E2A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5" t="56300" r="-1311" b="-147"/>
          <a:stretch>
            <a:fillRect/>
          </a:stretch>
        </p:blipFill>
        <p:spPr>
          <a:xfrm>
            <a:off x="876065" y="2694798"/>
            <a:ext cx="12220462" cy="682862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5D7F356-6671-1B2C-C9E0-F2B1EE409038}"/>
              </a:ext>
            </a:extLst>
          </p:cNvPr>
          <p:cNvSpPr/>
          <p:nvPr/>
        </p:nvSpPr>
        <p:spPr>
          <a:xfrm>
            <a:off x="649953" y="3703401"/>
            <a:ext cx="5983543" cy="603606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16BCB7C1-8799-42D9-FF4F-56ECDB825EE5}"/>
              </a:ext>
            </a:extLst>
          </p:cNvPr>
          <p:cNvGrpSpPr/>
          <p:nvPr/>
        </p:nvGrpSpPr>
        <p:grpSpPr>
          <a:xfrm>
            <a:off x="914400" y="5663218"/>
            <a:ext cx="7391399" cy="4099104"/>
            <a:chOff x="5142970" y="6297391"/>
            <a:chExt cx="7028933" cy="3613775"/>
          </a:xfrm>
        </p:grpSpPr>
        <p:pic>
          <p:nvPicPr>
            <p:cNvPr id="14" name="Image 13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4BDA743A-4ECD-DE1F-15D7-649A051BFC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16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82D432BC-B82E-0C21-3080-03E2FA78D04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Image 16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86A88F0B-DF85-8D7B-D430-50A24D8BEF5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0AA8E7A7-5C52-DE76-D8AE-D5086EEF0AAB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1523571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رمي الكرة</a:t>
            </a:r>
          </a:p>
          <a:p>
            <a:pPr algn="ctr" defTabSz="685834"/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الضرب</a:t>
            </a: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145434400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رمي الكرة.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2" name="Image 21" descr="Une image contenant dessin humoristique, Animation, jouet, Dessin animé&#10;&#10;Le contenu généré par l’IA peut être incorrect.">
            <a:extLst>
              <a:ext uri="{FF2B5EF4-FFF2-40B4-BE49-F238E27FC236}">
                <a16:creationId xmlns:a16="http://schemas.microsoft.com/office/drawing/2014/main" id="{ABA400F1-276C-CC2C-E93A-0F29738499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3" r="11609"/>
          <a:stretch>
            <a:fillRect/>
          </a:stretch>
        </p:blipFill>
        <p:spPr>
          <a:xfrm>
            <a:off x="800640" y="4152900"/>
            <a:ext cx="6251118" cy="4624745"/>
          </a:xfrm>
          <a:prstGeom prst="rect">
            <a:avLst/>
          </a:prstGeom>
        </p:spPr>
      </p:pic>
      <p:pic>
        <p:nvPicPr>
          <p:cNvPr id="11" name="Image 10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2995127-3E57-9313-02D8-A525FD6F61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2826984"/>
            <a:ext cx="5609045" cy="59506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982853" y="4180668"/>
            <a:ext cx="3200399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جداء عددين ( أقل من 10 ) باستخدام للعبة رمي الكرة.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247377848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38500"/>
            <a:ext cx="6039223" cy="34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19206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564" y="8329685"/>
            <a:ext cx="2057400" cy="20574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8521700"/>
            <a:ext cx="1955800" cy="19558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6658806-1D47-ED20-50A0-488A283F4BFD}"/>
              </a:ext>
            </a:extLst>
          </p:cNvPr>
          <p:cNvGrpSpPr/>
          <p:nvPr/>
        </p:nvGrpSpPr>
        <p:grpSpPr>
          <a:xfrm>
            <a:off x="2020824" y="342900"/>
            <a:ext cx="9448800" cy="9296400"/>
            <a:chOff x="2020824" y="952500"/>
            <a:chExt cx="9448800" cy="9296400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CFB66AA-AFA2-B2A1-2DDC-1A4918B20274}"/>
                </a:ext>
              </a:extLst>
            </p:cNvPr>
            <p:cNvSpPr/>
            <p:nvPr/>
          </p:nvSpPr>
          <p:spPr>
            <a:xfrm>
              <a:off x="2020824" y="952500"/>
              <a:ext cx="9448800" cy="92964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lnSpc>
                  <a:spcPts val="11099"/>
                </a:lnSpc>
              </a:pPr>
              <a:r>
                <a:rPr lang="ar-MA" sz="9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تبصر الحصة</a:t>
              </a:r>
              <a:endPara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685834" rtl="1">
                <a:lnSpc>
                  <a:spcPts val="11099"/>
                </a:lnSpc>
              </a:pPr>
              <a:endPara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F71E7C-F287-119C-2B19-37587EE6FD5F}"/>
                </a:ext>
              </a:extLst>
            </p:cNvPr>
            <p:cNvSpPr txBox="1"/>
            <p:nvPr/>
          </p:nvSpPr>
          <p:spPr>
            <a:xfrm>
              <a:off x="2819848" y="5600700"/>
              <a:ext cx="807630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الملاحظات حول سير الحصة على المذكرة اليومية؛</a:t>
              </a:r>
              <a:endPara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نسبة التحــــــــــــــــــــــكم التقديرية من أه</a:t>
              </a:r>
              <a:r>
                <a:rPr lang="ar-MA" sz="40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ـــــــــ</a:t>
              </a: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داف الحصة.</a:t>
              </a:r>
            </a:p>
          </p:txBody>
        </p:sp>
      </p:grpSp>
      <p:pic>
        <p:nvPicPr>
          <p:cNvPr id="12" name="Image 1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90EE5FA-7A82-0C43-F8BD-ACB2011E9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7779072" y="7130901"/>
            <a:ext cx="1724564" cy="20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33A7C3-566F-29B1-9BF1-30B76328D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289" y="6854387"/>
            <a:ext cx="1879600" cy="23785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2631466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8AAAE0D-E671-A194-4036-66B7567C4CB7}"/>
              </a:ext>
            </a:extLst>
          </p:cNvPr>
          <p:cNvGrpSpPr/>
          <p:nvPr/>
        </p:nvGrpSpPr>
        <p:grpSpPr>
          <a:xfrm>
            <a:off x="1066800" y="2400300"/>
            <a:ext cx="11582399" cy="6576830"/>
            <a:chOff x="927300" y="1714500"/>
            <a:chExt cx="11861398" cy="75888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23FB5E6-F094-F439-5B3F-14D6647F8AC5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85B27D83-6F3A-79B6-EA8F-8451D11D5602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3" name="Rectangle : coins arrondis 18 - 2">
                  <a:extLst>
                    <a:ext uri="{FF2B5EF4-FFF2-40B4-BE49-F238E27FC236}">
                      <a16:creationId xmlns:a16="http://schemas.microsoft.com/office/drawing/2014/main" id="{35C5F08A-2E23-91B9-7E2E-DDAE09A1E72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4" name="Rectangle : coins arrondis 18 - 2">
                  <a:extLst>
                    <a:ext uri="{FF2B5EF4-FFF2-40B4-BE49-F238E27FC236}">
                      <a16:creationId xmlns:a16="http://schemas.microsoft.com/office/drawing/2014/main" id="{B29E0FBC-F47E-7557-742B-C763D60E1428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عمل فردي على الكراسة</a:t>
                  </a:r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203A000F-2C7F-B9B6-AE5E-845AB2293C97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DD3AB735-189A-E388-CA38-95EEBC6CF874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F83981C2-5567-37E5-EFA4-04C760BB8337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أصغي إلى أستاذي وألاحظ ما يفعله.</a:t>
                  </a:r>
                </a:p>
              </p:txBody>
            </p:sp>
          </p:grpSp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E121B9B7-433A-A811-45CB-B9259037D36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67ECD75E-8517-8D3E-7F38-8805FBCE073D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32390B54-8370-C108-36DB-92C992540F4C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أُحَضِّرُ لوازمي المدرسية قبل بداية الدرس.</a:t>
                  </a:r>
                </a:p>
              </p:txBody>
            </p:sp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AD91B6F3-F30A-EDD4-055E-96547D2AF6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1D5856D6-1CC6-51CD-0867-37F0F5C961A2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في مجموعات صغرى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AB50518-6187-BA64-D11F-126F599C336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B7B0197-50F4-DFF3-0919-812C2C356B14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5008BB8A-8DB0-53E6-64DB-4E55BCF5468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0A04DE86-36C3-2D96-1C0B-7F945A9C79BC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هذا النشاط مرتبط بتوظيف الألواح.</a:t>
                  </a:r>
                </a:p>
              </p:txBody>
            </p: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DCD27AA1-3EAD-DF14-3929-2A6F3E0FFE9A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0" name="Rectangle : coins arrondis 18 - 2">
                  <a:extLst>
                    <a:ext uri="{FF2B5EF4-FFF2-40B4-BE49-F238E27FC236}">
                      <a16:creationId xmlns:a16="http://schemas.microsoft.com/office/drawing/2014/main" id="{F2E29EA4-F3BE-1566-9AD1-C4B7129105C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999BA4A3-8A40-37C9-92D8-73CBB6CED61D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المناولة والألعاب</a:t>
                  </a:r>
                </a:p>
              </p:txBody>
            </p:sp>
          </p:grpSp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03F04B33-9303-836C-8673-BF6F24477421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26" name="Rectangle : coins arrondis 18 - 2">
                  <a:extLst>
                    <a:ext uri="{FF2B5EF4-FFF2-40B4-BE49-F238E27FC236}">
                      <a16:creationId xmlns:a16="http://schemas.microsoft.com/office/drawing/2014/main" id="{109FD549-BE92-068F-0281-B5CDB38F4A0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7" name="Rectangle : coins arrondis 18 - 2">
                  <a:extLst>
                    <a:ext uri="{FF2B5EF4-FFF2-40B4-BE49-F238E27FC236}">
                      <a16:creationId xmlns:a16="http://schemas.microsoft.com/office/drawing/2014/main" id="{5A790A57-213D-F782-C76B-A1717A8BF838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الجماعي/نمذجة</a:t>
                  </a:r>
                </a:p>
              </p:txBody>
            </p:sp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750D19EB-26E4-BA07-E87F-DFFD53528B17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" name="Rectangle : coins arrondis 18 - 2">
                  <a:extLst>
                    <a:ext uri="{FF2B5EF4-FFF2-40B4-BE49-F238E27FC236}">
                      <a16:creationId xmlns:a16="http://schemas.microsoft.com/office/drawing/2014/main" id="{B59F6E9C-4F74-184E-B41D-1DD6178A0F19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الثنائي</a:t>
                  </a:r>
                </a:p>
              </p:txBody>
            </p:sp>
          </p:grp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D735FB9-25D9-CD56-D684-E88821A17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1328" y="6220982"/>
              <a:ext cx="1764863" cy="1469517"/>
            </a:xfrm>
            <a:prstGeom prst="rect">
              <a:avLst/>
            </a:prstGeom>
            <a:ln w="19050">
              <a:noFill/>
            </a:ln>
            <a:effectLst/>
          </p:spPr>
        </p:pic>
      </p:grp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639A02BF-227B-3C79-416B-3AF82ECC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44567" y="6036654"/>
            <a:ext cx="1485191" cy="1786534"/>
          </a:xfrm>
          <a:prstGeom prst="rect">
            <a:avLst/>
          </a:prstGeom>
        </p:spPr>
      </p:pic>
      <p:pic>
        <p:nvPicPr>
          <p:cNvPr id="3" name="Image 2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8346EEB-41ED-5C0F-DA85-7A2FECFF0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638334" y="6086777"/>
            <a:ext cx="1474906" cy="173641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346B5A4-4022-CB95-7350-6171A87C3C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672990" y="3260216"/>
            <a:ext cx="1230172" cy="837429"/>
          </a:xfrm>
          <a:prstGeom prst="round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71CAD2-7A1B-FFC6-989C-18CC7E29A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6" name="Image 5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2A6C298-2B5E-D12A-8D7B-8B47EFFCE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370" y="6304669"/>
            <a:ext cx="1950937" cy="1300625"/>
          </a:xfrm>
          <a:prstGeom prst="rect">
            <a:avLst/>
          </a:prstGeom>
        </p:spPr>
      </p:pic>
      <p:pic>
        <p:nvPicPr>
          <p:cNvPr id="7" name="Image 6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814CD0A-9357-FE9F-0AD4-516D8F7F25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488" y="2876698"/>
            <a:ext cx="2208239" cy="1472159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B318F64-760E-F666-91D2-5D78A1678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091575" y="2789931"/>
            <a:ext cx="2431438" cy="1524973"/>
          </a:xfrm>
          <a:prstGeom prst="rect">
            <a:avLst/>
          </a:prstGeom>
        </p:spPr>
      </p:pic>
      <p:pic>
        <p:nvPicPr>
          <p:cNvPr id="13" name="Image 1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35FD5C82-D058-1520-672E-128A2B49CA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9CB5F1D0-F65B-9722-FCE2-AB005AFD0446}"/>
              </a:ext>
            </a:extLst>
          </p:cNvPr>
          <p:cNvGrpSpPr/>
          <p:nvPr/>
        </p:nvGrpSpPr>
        <p:grpSpPr>
          <a:xfrm>
            <a:off x="1241792" y="4241395"/>
            <a:ext cx="11232413" cy="3252009"/>
            <a:chOff x="1954705" y="3215640"/>
            <a:chExt cx="14803637" cy="4285950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1EE37970-6121-7739-6C8C-EB99CBA49E1D}"/>
                </a:ext>
              </a:extLst>
            </p:cNvPr>
            <p:cNvGrpSpPr/>
            <p:nvPr/>
          </p:nvGrpSpPr>
          <p:grpSpPr>
            <a:xfrm>
              <a:off x="1954705" y="3215640"/>
              <a:ext cx="14803637" cy="4285950"/>
              <a:chOff x="-2432133" y="3215640"/>
              <a:chExt cx="14803637" cy="4285950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7C67F982-05E3-9545-6FF2-933137A11F4A}"/>
                  </a:ext>
                </a:extLst>
              </p:cNvPr>
              <p:cNvGrpSpPr/>
              <p:nvPr/>
            </p:nvGrpSpPr>
            <p:grpSpPr>
              <a:xfrm>
                <a:off x="-2432133" y="3215640"/>
                <a:ext cx="14803637" cy="4285950"/>
                <a:chOff x="-3860920" y="3424087"/>
                <a:chExt cx="8509764" cy="3198818"/>
              </a:xfrm>
            </p:grpSpPr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69F198C8-DEEA-B4E6-B213-07660F0E5F6B}"/>
                    </a:ext>
                  </a:extLst>
                </p:cNvPr>
                <p:cNvGrpSpPr/>
                <p:nvPr/>
              </p:nvGrpSpPr>
              <p:grpSpPr>
                <a:xfrm>
                  <a:off x="2712699" y="3424088"/>
                  <a:ext cx="1936145" cy="3198817"/>
                  <a:chOff x="3077908" y="3424088"/>
                  <a:chExt cx="1936145" cy="3198817"/>
                </a:xfrm>
              </p:grpSpPr>
              <p:sp>
                <p:nvSpPr>
                  <p:cNvPr id="45" name="Rectangle : coins arrondis 18 - 2">
                    <a:extLst>
                      <a:ext uri="{FF2B5EF4-FFF2-40B4-BE49-F238E27FC236}">
                        <a16:creationId xmlns:a16="http://schemas.microsoft.com/office/drawing/2014/main" id="{8CF69C5D-4C6E-2DEF-4051-62C324B37E34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10" y="3424088"/>
                    <a:ext cx="1936143" cy="2603412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6" name="Rectangle : coins arrondis 18 - 2">
                    <a:extLst>
                      <a:ext uri="{FF2B5EF4-FFF2-40B4-BE49-F238E27FC236}">
                        <a16:creationId xmlns:a16="http://schemas.microsoft.com/office/drawing/2014/main" id="{8CD849AE-334E-B943-6E21-3E493E690509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08" y="6159031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لوحة</a:t>
                    </a:r>
                  </a:p>
                </p:txBody>
              </p: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868EEB15-323F-94EC-F9B6-19CCD8A38FA7}"/>
                    </a:ext>
                  </a:extLst>
                </p:cNvPr>
                <p:cNvGrpSpPr/>
                <p:nvPr/>
              </p:nvGrpSpPr>
              <p:grpSpPr>
                <a:xfrm>
                  <a:off x="-3860920" y="3424087"/>
                  <a:ext cx="6297262" cy="3198817"/>
                  <a:chOff x="-3805047" y="3424087"/>
                  <a:chExt cx="6297262" cy="3198817"/>
                </a:xfrm>
              </p:grpSpPr>
              <p:sp>
                <p:nvSpPr>
                  <p:cNvPr id="39" name="Rectangle : coins arrondis 18 - 2">
                    <a:extLst>
                      <a:ext uri="{FF2B5EF4-FFF2-40B4-BE49-F238E27FC236}">
                        <a16:creationId xmlns:a16="http://schemas.microsoft.com/office/drawing/2014/main" id="{82FE5544-F452-1612-CDD3-043CC6EA4F73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0" name="Rectangle : coins arrondis 18 - 2">
                    <a:extLst>
                      <a:ext uri="{FF2B5EF4-FFF2-40B4-BE49-F238E27FC236}">
                        <a16:creationId xmlns:a16="http://schemas.microsoft.com/office/drawing/2014/main" id="{E0484824-66A4-AC44-28D0-B401C49B5CA7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قلم الرصاص</a:t>
                    </a:r>
                  </a:p>
                </p:txBody>
              </p:sp>
              <p:sp>
                <p:nvSpPr>
                  <p:cNvPr id="41" name="Rectangle : coins arrondis 18 - 2">
                    <a:extLst>
                      <a:ext uri="{FF2B5EF4-FFF2-40B4-BE49-F238E27FC236}">
                        <a16:creationId xmlns:a16="http://schemas.microsoft.com/office/drawing/2014/main" id="{7C283CCE-ABEF-6A9F-E13E-91BF0BB01DF3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2" name="Rectangle : coins arrondis 18 - 2">
                    <a:extLst>
                      <a:ext uri="{FF2B5EF4-FFF2-40B4-BE49-F238E27FC236}">
                        <a16:creationId xmlns:a16="http://schemas.microsoft.com/office/drawing/2014/main" id="{A299EA00-3674-CF7C-5173-EA5821E6305A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كراسة</a:t>
                    </a:r>
                  </a:p>
                </p:txBody>
              </p:sp>
              <p:sp>
                <p:nvSpPr>
                  <p:cNvPr id="43" name="Rectangle : coins arrondis 18 - 2">
                    <a:extLst>
                      <a:ext uri="{FF2B5EF4-FFF2-40B4-BE49-F238E27FC236}">
                        <a16:creationId xmlns:a16="http://schemas.microsoft.com/office/drawing/2014/main" id="{B8ACB79A-EDD7-1806-EC60-CFE89483975E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6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4" name="Rectangle : coins arrondis 18 - 2">
                    <a:extLst>
                      <a:ext uri="{FF2B5EF4-FFF2-40B4-BE49-F238E27FC236}">
                        <a16:creationId xmlns:a16="http://schemas.microsoft.com/office/drawing/2014/main" id="{B3E2AAF2-FC3A-75CD-7E7F-D075BA1BFFD1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7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دفتر البحث</a:t>
                    </a:r>
                  </a:p>
                </p:txBody>
              </p:sp>
            </p:grpSp>
          </p:grpSp>
          <p:pic>
            <p:nvPicPr>
              <p:cNvPr id="34" name="Picture 4">
                <a:extLst>
                  <a:ext uri="{FF2B5EF4-FFF2-40B4-BE49-F238E27FC236}">
                    <a16:creationId xmlns:a16="http://schemas.microsoft.com/office/drawing/2014/main" id="{5C07E40C-71A6-9348-B6D6-337476AA2F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1025" t="14561" r="11389" b="14089"/>
              <a:stretch>
                <a:fillRect/>
              </a:stretch>
            </p:blipFill>
            <p:spPr>
              <a:xfrm>
                <a:off x="9346546" y="4122567"/>
                <a:ext cx="2590800" cy="1842347"/>
              </a:xfrm>
              <a:prstGeom prst="roundRect">
                <a:avLst/>
              </a:prstGeom>
            </p:spPr>
          </p:pic>
          <p:pic>
            <p:nvPicPr>
              <p:cNvPr id="35" name="Image 34" descr="Une image contenant illustration&#10;&#10;Le contenu généré par l’IA peut être incorrect.">
                <a:extLst>
                  <a:ext uri="{FF2B5EF4-FFF2-40B4-BE49-F238E27FC236}">
                    <a16:creationId xmlns:a16="http://schemas.microsoft.com/office/drawing/2014/main" id="{64E8D206-5D70-52B8-626F-11E72DC55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637" y="4027070"/>
                <a:ext cx="1937844" cy="1937844"/>
              </a:xfrm>
              <a:prstGeom prst="rect">
                <a:avLst/>
              </a:prstGeom>
            </p:spPr>
          </p:pic>
          <p:pic>
            <p:nvPicPr>
              <p:cNvPr id="36" name="Image 35" descr="Une image contenant texte, Visage humain, capture d’écran, personne&#10;&#10;Le contenu généré par l’IA peut être incorrect.">
                <a:extLst>
                  <a:ext uri="{FF2B5EF4-FFF2-40B4-BE49-F238E27FC236}">
                    <a16:creationId xmlns:a16="http://schemas.microsoft.com/office/drawing/2014/main" id="{163136A9-8724-701E-CB7D-4ABADB7D5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58" t="5547" b="2952"/>
              <a:stretch>
                <a:fillRect/>
              </a:stretch>
            </p:blipFill>
            <p:spPr>
              <a:xfrm rot="837692">
                <a:off x="2016835" y="3811344"/>
                <a:ext cx="1853394" cy="2464792"/>
              </a:xfrm>
              <a:prstGeom prst="rect">
                <a:avLst/>
              </a:prstGeom>
              <a:ln>
                <a:solidFill>
                  <a:srgbClr val="02BDC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2" name="Image 31" descr="Une image contenant dessin humoristique, dessin, capture d’écran, Dessin d’enfant&#10;&#10;Description générée automatiquement">
              <a:extLst>
                <a:ext uri="{FF2B5EF4-FFF2-40B4-BE49-F238E27FC236}">
                  <a16:creationId xmlns:a16="http://schemas.microsoft.com/office/drawing/2014/main" id="{41F7D2D4-CCB2-9F15-8096-0D40F750CA2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31" t="56294" r="43963" b="7778"/>
            <a:stretch/>
          </p:blipFill>
          <p:spPr>
            <a:xfrm>
              <a:off x="2915039" y="4052679"/>
              <a:ext cx="1447457" cy="1982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28759</TotalTime>
  <Words>1756</Words>
  <Application>Microsoft Macintosh PowerPoint</Application>
  <PresentationFormat>Personnalisé</PresentationFormat>
  <Paragraphs>532</Paragraphs>
  <Slides>64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64</vt:i4>
      </vt:variant>
    </vt:vector>
  </HeadingPairs>
  <TitlesOfParts>
    <vt:vector size="71" baseType="lpstr">
      <vt:lpstr>Dosis</vt:lpstr>
      <vt:lpstr>Microsoft Uighur</vt:lpstr>
      <vt:lpstr>A Massir Ballpoint</vt:lpstr>
      <vt:lpstr>Arial</vt:lpstr>
      <vt:lpstr>-webkit-standard</vt:lpstr>
      <vt:lpstr>IBM Plex Sans Arabic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315</cp:revision>
  <dcterms:created xsi:type="dcterms:W3CDTF">2006-08-16T00:00:00Z</dcterms:created>
  <dcterms:modified xsi:type="dcterms:W3CDTF">2025-10-04T14:01:33Z</dcterms:modified>
  <dc:identifier>DAFtlvZnwz4</dc:identifier>
</cp:coreProperties>
</file>