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59"/>
  </p:notesMasterIdLst>
  <p:sldIdLst>
    <p:sldId id="257" r:id="rId2"/>
    <p:sldId id="2134808553" r:id="rId3"/>
    <p:sldId id="2134808554" r:id="rId4"/>
    <p:sldId id="2134808552" r:id="rId5"/>
    <p:sldId id="2134805392" r:id="rId6"/>
    <p:sldId id="408" r:id="rId7"/>
    <p:sldId id="2134808443" r:id="rId8"/>
    <p:sldId id="386" r:id="rId9"/>
    <p:sldId id="2134808444" r:id="rId10"/>
    <p:sldId id="2134808681" r:id="rId11"/>
    <p:sldId id="2134805396" r:id="rId12"/>
    <p:sldId id="2134808570" r:id="rId13"/>
    <p:sldId id="2134808446" r:id="rId14"/>
    <p:sldId id="2134808656" r:id="rId15"/>
    <p:sldId id="2134808657" r:id="rId16"/>
    <p:sldId id="2134808658" r:id="rId17"/>
    <p:sldId id="2134808659" r:id="rId18"/>
    <p:sldId id="2134808459" r:id="rId19"/>
    <p:sldId id="2134808620" r:id="rId20"/>
    <p:sldId id="2134808621" r:id="rId21"/>
    <p:sldId id="2134808576" r:id="rId22"/>
    <p:sldId id="2134808598" r:id="rId23"/>
    <p:sldId id="2134808606" r:id="rId24"/>
    <p:sldId id="2134808607" r:id="rId25"/>
    <p:sldId id="2134808608" r:id="rId26"/>
    <p:sldId id="2134808612" r:id="rId27"/>
    <p:sldId id="2134808622" r:id="rId28"/>
    <p:sldId id="2134808609" r:id="rId29"/>
    <p:sldId id="2134808639" r:id="rId30"/>
    <p:sldId id="2134808682" r:id="rId31"/>
    <p:sldId id="2134808683" r:id="rId32"/>
    <p:sldId id="2134808684" r:id="rId33"/>
    <p:sldId id="2134808685" r:id="rId34"/>
    <p:sldId id="2134808686" r:id="rId35"/>
    <p:sldId id="2134808595" r:id="rId36"/>
    <p:sldId id="2134808645" r:id="rId37"/>
    <p:sldId id="2134808646" r:id="rId38"/>
    <p:sldId id="2134808647" r:id="rId39"/>
    <p:sldId id="2134808648" r:id="rId40"/>
    <p:sldId id="2134808649" r:id="rId41"/>
    <p:sldId id="2134808650" r:id="rId42"/>
    <p:sldId id="2134808651" r:id="rId43"/>
    <p:sldId id="2134808652" r:id="rId44"/>
    <p:sldId id="2134808653" r:id="rId45"/>
    <p:sldId id="2134808688" r:id="rId46"/>
    <p:sldId id="2134808655" r:id="rId47"/>
    <p:sldId id="2134808596" r:id="rId48"/>
    <p:sldId id="2134808468" r:id="rId49"/>
    <p:sldId id="2134808562" r:id="rId50"/>
    <p:sldId id="2134808472" r:id="rId51"/>
    <p:sldId id="2134808563" r:id="rId52"/>
    <p:sldId id="2134808518" r:id="rId53"/>
    <p:sldId id="2134808689" r:id="rId54"/>
    <p:sldId id="2134808461" r:id="rId55"/>
    <p:sldId id="2134808469" r:id="rId56"/>
    <p:sldId id="2134808503" r:id="rId57"/>
    <p:sldId id="2134808504" r:id="rId58"/>
  </p:sldIdLst>
  <p:sldSz cx="13716000" cy="10287000"/>
  <p:notesSz cx="6858000" cy="9144000"/>
  <p:embeddedFontLst>
    <p:embeddedFont>
      <p:font typeface="Dosis" pitchFamily="2" charset="77"/>
      <p:regular r:id="rId60"/>
      <p:bold r:id="rId61"/>
    </p:embeddedFont>
    <p:embeddedFont>
      <p:font typeface="IBM Plex Sans Arabic" panose="020B0503050203000203" pitchFamily="34" charset="-78"/>
      <p:regular r:id="rId62"/>
    </p:embeddedFont>
    <p:embeddedFont>
      <p:font typeface="Microsoft Uighur" panose="02000000000000000000" pitchFamily="2" charset="-78"/>
      <p:regular r:id="rId63"/>
      <p:bold r:id="rId6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D263"/>
    <a:srgbClr val="02BDC9"/>
    <a:srgbClr val="0097B2"/>
    <a:srgbClr val="7ACFB0"/>
    <a:srgbClr val="F98F51"/>
    <a:srgbClr val="4AC283"/>
    <a:srgbClr val="3D8FA5"/>
    <a:srgbClr val="106585"/>
    <a:srgbClr val="829D4A"/>
    <a:srgbClr val="FCCF9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33178" autoAdjust="0"/>
    <p:restoredTop sz="95226" autoAdjust="0"/>
  </p:normalViewPr>
  <p:slideViewPr>
    <p:cSldViewPr>
      <p:cViewPr varScale="1">
        <p:scale>
          <a:sx n="84" d="100"/>
          <a:sy n="84" d="100"/>
        </p:scale>
        <p:origin x="424" y="208"/>
      </p:cViewPr>
      <p:guideLst>
        <p:guide orient="horz" pos="216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-22579"/>
    </p:cViewPr>
  </p:sorterViewPr>
  <p:notesViewPr>
    <p:cSldViewPr>
      <p:cViewPr>
        <p:scale>
          <a:sx n="80" d="100"/>
          <a:sy n="80" d="100"/>
        </p:scale>
        <p:origin x="2755" y="-451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font" Target="fonts/font4.fntdata"/><Relationship Id="rId68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viewProps" Target="viewProps.xml"/><Relationship Id="rId5" Type="http://schemas.openxmlformats.org/officeDocument/2006/relationships/slide" Target="slides/slide4.xml"/><Relationship Id="rId61" Type="http://schemas.openxmlformats.org/officeDocument/2006/relationships/font" Target="fonts/font2.fntdata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font" Target="fonts/font5.fntdata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notesMaster" Target="notesMasters/notesMaster1.xml"/><Relationship Id="rId67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font" Target="fonts/font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font" Target="fonts/font1.fntdata"/><Relationship Id="rId65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54976A81-8849-4F35-8359-AD67C3A6D20C}" type="datetimeFigureOut">
              <a:rPr lang="fr-MA" smtClean="0"/>
              <a:pPr/>
              <a:t>04/10/2025</a:t>
            </a:fld>
            <a:endParaRPr lang="fr-MA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MA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BA0AE87F-B08A-4342-80EC-80A3A2B8D41A}" type="slidenum">
              <a:rPr lang="fr-MA" smtClean="0"/>
              <a:pPr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90878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39B389-A843-9F89-D7DE-1DA254A1C1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BA83526D-B84E-B38C-6183-429E8384DE3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96493057-EEF3-5A64-4169-C12404E7020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187865C-1A03-DEF8-87C5-631BD46D5FB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452276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10/4/25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10/4/25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10/4/25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10/4/25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10/4/25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10/4/25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10/4/25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10/4/25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10/4/25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10/4/25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10/4/25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10/4/25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png"/><Relationship Id="rId5" Type="http://schemas.openxmlformats.org/officeDocument/2006/relationships/image" Target="../media/image20.jpeg"/><Relationship Id="rId4" Type="http://schemas.openxmlformats.org/officeDocument/2006/relationships/image" Target="../media/image3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png"/><Relationship Id="rId5" Type="http://schemas.openxmlformats.org/officeDocument/2006/relationships/image" Target="../media/image20.jpeg"/><Relationship Id="rId4" Type="http://schemas.openxmlformats.org/officeDocument/2006/relationships/image" Target="../media/image3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0.png"/><Relationship Id="rId4" Type="http://schemas.openxmlformats.org/officeDocument/2006/relationships/image" Target="../media/image3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0.png"/><Relationship Id="rId4" Type="http://schemas.openxmlformats.org/officeDocument/2006/relationships/image" Target="../media/image3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8.svg"/><Relationship Id="rId7" Type="http://schemas.openxmlformats.org/officeDocument/2006/relationships/image" Target="../media/image4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jpeg"/><Relationship Id="rId5" Type="http://schemas.openxmlformats.org/officeDocument/2006/relationships/image" Target="../media/image9.png"/><Relationship Id="rId10" Type="http://schemas.openxmlformats.org/officeDocument/2006/relationships/image" Target="../media/image46.png"/><Relationship Id="rId4" Type="http://schemas.openxmlformats.org/officeDocument/2006/relationships/image" Target="../media/image41.png"/><Relationship Id="rId9" Type="http://schemas.openxmlformats.org/officeDocument/2006/relationships/image" Target="../media/image4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8.svg"/><Relationship Id="rId7" Type="http://schemas.openxmlformats.org/officeDocument/2006/relationships/image" Target="../media/image24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5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8.svg"/><Relationship Id="rId7" Type="http://schemas.openxmlformats.org/officeDocument/2006/relationships/image" Target="../media/image24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5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8.svg"/><Relationship Id="rId7" Type="http://schemas.openxmlformats.org/officeDocument/2006/relationships/image" Target="../media/image24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png"/><Relationship Id="rId5" Type="http://schemas.openxmlformats.org/officeDocument/2006/relationships/image" Target="../media/image45.png"/><Relationship Id="rId4" Type="http://schemas.openxmlformats.org/officeDocument/2006/relationships/image" Target="../media/image43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8.svg"/><Relationship Id="rId7" Type="http://schemas.openxmlformats.org/officeDocument/2006/relationships/image" Target="../media/image24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png"/><Relationship Id="rId5" Type="http://schemas.openxmlformats.org/officeDocument/2006/relationships/image" Target="../media/image45.png"/><Relationship Id="rId4" Type="http://schemas.openxmlformats.org/officeDocument/2006/relationships/image" Target="../media/image43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8.svg"/><Relationship Id="rId7" Type="http://schemas.openxmlformats.org/officeDocument/2006/relationships/image" Target="../media/image24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png"/><Relationship Id="rId5" Type="http://schemas.openxmlformats.org/officeDocument/2006/relationships/image" Target="../media/image45.png"/><Relationship Id="rId4" Type="http://schemas.openxmlformats.org/officeDocument/2006/relationships/image" Target="../media/image43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8.svg"/><Relationship Id="rId7" Type="http://schemas.openxmlformats.org/officeDocument/2006/relationships/image" Target="../media/image24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png"/><Relationship Id="rId5" Type="http://schemas.openxmlformats.org/officeDocument/2006/relationships/image" Target="../media/image45.png"/><Relationship Id="rId4" Type="http://schemas.openxmlformats.org/officeDocument/2006/relationships/image" Target="../media/image43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8.svg"/><Relationship Id="rId7" Type="http://schemas.openxmlformats.org/officeDocument/2006/relationships/image" Target="../media/image24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png"/><Relationship Id="rId5" Type="http://schemas.openxmlformats.org/officeDocument/2006/relationships/image" Target="../media/image45.png"/><Relationship Id="rId4" Type="http://schemas.openxmlformats.org/officeDocument/2006/relationships/image" Target="../media/image43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8.svg"/><Relationship Id="rId7" Type="http://schemas.openxmlformats.org/officeDocument/2006/relationships/image" Target="../media/image24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png"/><Relationship Id="rId5" Type="http://schemas.openxmlformats.org/officeDocument/2006/relationships/image" Target="../media/image45.png"/><Relationship Id="rId4" Type="http://schemas.openxmlformats.org/officeDocument/2006/relationships/image" Target="../media/image43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2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6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jp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svg"/><Relationship Id="rId5" Type="http://schemas.openxmlformats.org/officeDocument/2006/relationships/image" Target="../media/image13.png"/><Relationship Id="rId4" Type="http://schemas.openxmlformats.org/officeDocument/2006/relationships/image" Target="../media/image6.sv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jp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jp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jp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jp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jp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5.png"/><Relationship Id="rId7" Type="http://schemas.openxmlformats.org/officeDocument/2006/relationships/image" Target="../media/image19.jpg"/><Relationship Id="rId12" Type="http://schemas.openxmlformats.org/officeDocument/2006/relationships/image" Target="../media/image24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11" Type="http://schemas.openxmlformats.org/officeDocument/2006/relationships/image" Target="../media/image23.png"/><Relationship Id="rId5" Type="http://schemas.openxmlformats.org/officeDocument/2006/relationships/image" Target="../media/image17.png"/><Relationship Id="rId10" Type="http://schemas.openxmlformats.org/officeDocument/2006/relationships/image" Target="../media/image22.png"/><Relationship Id="rId4" Type="http://schemas.openxmlformats.org/officeDocument/2006/relationships/image" Target="../media/image16.svg"/><Relationship Id="rId9" Type="http://schemas.openxmlformats.org/officeDocument/2006/relationships/image" Target="../media/image21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7" Type="http://schemas.openxmlformats.org/officeDocument/2006/relationships/image" Target="../media/image5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0.png"/><Relationship Id="rId5" Type="http://schemas.openxmlformats.org/officeDocument/2006/relationships/image" Target="../media/image38.png"/><Relationship Id="rId4" Type="http://schemas.openxmlformats.org/officeDocument/2006/relationships/image" Target="../media/image49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7" Type="http://schemas.openxmlformats.org/officeDocument/2006/relationships/image" Target="../media/image5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0.png"/><Relationship Id="rId5" Type="http://schemas.openxmlformats.org/officeDocument/2006/relationships/image" Target="../media/image38.png"/><Relationship Id="rId4" Type="http://schemas.openxmlformats.org/officeDocument/2006/relationships/image" Target="../media/image49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52.png"/><Relationship Id="rId4" Type="http://schemas.openxmlformats.org/officeDocument/2006/relationships/image" Target="../media/image41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3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5.png"/><Relationship Id="rId4" Type="http://schemas.openxmlformats.org/officeDocument/2006/relationships/image" Target="../media/image54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image" Target="../media/image25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26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7.png"/><Relationship Id="rId7" Type="http://schemas.openxmlformats.org/officeDocument/2006/relationships/image" Target="../media/image35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6" Type="http://schemas.openxmlformats.org/officeDocument/2006/relationships/image" Target="../media/image30.png"/><Relationship Id="rId5" Type="http://schemas.openxmlformats.org/officeDocument/2006/relationships/image" Target="../media/image27.jpeg"/><Relationship Id="rId4" Type="http://schemas.openxmlformats.org/officeDocument/2006/relationships/image" Target="../media/image8.svg"/><Relationship Id="rId9" Type="http://schemas.openxmlformats.org/officeDocument/2006/relationships/image" Target="../media/image3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8210" y="657600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Image 13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85FFBA39-F1A6-F572-421F-35553D52C2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8255" y="7413974"/>
            <a:ext cx="3063526" cy="3063526"/>
          </a:xfrm>
          <a:prstGeom prst="rect">
            <a:avLst/>
          </a:prstGeom>
        </p:spPr>
      </p:pic>
      <p:pic>
        <p:nvPicPr>
          <p:cNvPr id="15" name="Image 1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27481252-6931-A99A-AF05-0FA2124BDBE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6425" y="7828525"/>
            <a:ext cx="2648975" cy="2648975"/>
          </a:xfrm>
          <a:prstGeom prst="rect">
            <a:avLst/>
          </a:prstGeom>
        </p:spPr>
      </p:pic>
      <p:grpSp>
        <p:nvGrpSpPr>
          <p:cNvPr id="2" name="Groupe 1">
            <a:extLst>
              <a:ext uri="{FF2B5EF4-FFF2-40B4-BE49-F238E27FC236}">
                <a16:creationId xmlns:a16="http://schemas.microsoft.com/office/drawing/2014/main" id="{2466A4D2-99D6-157E-3726-2EA6409F14BF}"/>
              </a:ext>
            </a:extLst>
          </p:cNvPr>
          <p:cNvGrpSpPr/>
          <p:nvPr/>
        </p:nvGrpSpPr>
        <p:grpSpPr>
          <a:xfrm>
            <a:off x="-228600" y="2859465"/>
            <a:ext cx="13445780" cy="6510111"/>
            <a:chOff x="-85929" y="3458375"/>
            <a:chExt cx="13445780" cy="6510111"/>
          </a:xfrm>
        </p:grpSpPr>
        <p:sp>
          <p:nvSpPr>
            <p:cNvPr id="4" name="ZoneTexte 3">
              <a:extLst>
                <a:ext uri="{FF2B5EF4-FFF2-40B4-BE49-F238E27FC236}">
                  <a16:creationId xmlns:a16="http://schemas.microsoft.com/office/drawing/2014/main" id="{23527E43-4C20-6533-57E3-7000A7712B7A}"/>
                </a:ext>
              </a:extLst>
            </p:cNvPr>
            <p:cNvSpPr txBox="1"/>
            <p:nvPr/>
          </p:nvSpPr>
          <p:spPr>
            <a:xfrm>
              <a:off x="-85929" y="3458375"/>
              <a:ext cx="1344578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MA" sz="9600" b="1" dirty="0">
                  <a:solidFill>
                    <a:srgbClr val="215968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برنامج دعم </a:t>
              </a:r>
              <a:r>
                <a:rPr lang="ar-MA" sz="9600" b="1" dirty="0" err="1">
                  <a:solidFill>
                    <a:srgbClr val="215968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التعلمات</a:t>
              </a:r>
              <a:r>
                <a:rPr lang="ar-MA" sz="9600" b="1" dirty="0">
                  <a:solidFill>
                    <a:srgbClr val="215968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الأساس</a:t>
              </a:r>
            </a:p>
          </p:txBody>
        </p:sp>
        <p:sp>
          <p:nvSpPr>
            <p:cNvPr id="7" name="ZoneTexte 6">
              <a:extLst>
                <a:ext uri="{FF2B5EF4-FFF2-40B4-BE49-F238E27FC236}">
                  <a16:creationId xmlns:a16="http://schemas.microsoft.com/office/drawing/2014/main" id="{142EC82C-3CA5-0DE4-3BC2-DCD0BCB41251}"/>
                </a:ext>
              </a:extLst>
            </p:cNvPr>
            <p:cNvSpPr txBox="1"/>
            <p:nvPr/>
          </p:nvSpPr>
          <p:spPr>
            <a:xfrm>
              <a:off x="1072347" y="9322155"/>
              <a:ext cx="115864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MA" b="1" dirty="0">
                  <a:solidFill>
                    <a:srgbClr val="005664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نسخة تجريبية خاصة بمؤسسات الريادة</a:t>
              </a:r>
            </a:p>
            <a:p>
              <a:pPr algn="ctr"/>
              <a:r>
                <a:rPr lang="ar-MA" b="1" dirty="0">
                  <a:solidFill>
                    <a:srgbClr val="005664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نسخة قيد التطوير</a:t>
              </a:r>
            </a:p>
          </p:txBody>
        </p:sp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5825694F-82F7-FB50-BDFD-820BB8A4B775}"/>
                </a:ext>
              </a:extLst>
            </p:cNvPr>
            <p:cNvSpPr txBox="1"/>
            <p:nvPr/>
          </p:nvSpPr>
          <p:spPr>
            <a:xfrm>
              <a:off x="1344581" y="4616427"/>
              <a:ext cx="11041960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1"/>
              <a:r>
                <a:rPr lang="ar-MA" sz="11500" b="1" dirty="0">
                  <a:solidFill>
                    <a:srgbClr val="00798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مادة الرياضيات</a:t>
              </a:r>
            </a:p>
          </p:txBody>
        </p:sp>
        <p:grpSp>
          <p:nvGrpSpPr>
            <p:cNvPr id="16" name="Groupe 15">
              <a:extLst>
                <a:ext uri="{FF2B5EF4-FFF2-40B4-BE49-F238E27FC236}">
                  <a16:creationId xmlns:a16="http://schemas.microsoft.com/office/drawing/2014/main" id="{E516F56D-5E30-BD15-64D4-506AC2D4CB01}"/>
                </a:ext>
              </a:extLst>
            </p:cNvPr>
            <p:cNvGrpSpPr/>
            <p:nvPr/>
          </p:nvGrpSpPr>
          <p:grpSpPr>
            <a:xfrm>
              <a:off x="4284329" y="6695356"/>
              <a:ext cx="5162465" cy="2213504"/>
              <a:chOff x="4684729" y="6204085"/>
              <a:chExt cx="5162465" cy="2213504"/>
            </a:xfrm>
          </p:grpSpPr>
          <p:grpSp>
            <p:nvGrpSpPr>
              <p:cNvPr id="18" name="Groupe 17">
                <a:extLst>
                  <a:ext uri="{FF2B5EF4-FFF2-40B4-BE49-F238E27FC236}">
                    <a16:creationId xmlns:a16="http://schemas.microsoft.com/office/drawing/2014/main" id="{26508FC2-3031-5984-99C0-40CF1048A5F3}"/>
                  </a:ext>
                </a:extLst>
              </p:cNvPr>
              <p:cNvGrpSpPr/>
              <p:nvPr/>
            </p:nvGrpSpPr>
            <p:grpSpPr>
              <a:xfrm>
                <a:off x="4684729" y="6204085"/>
                <a:ext cx="4346695" cy="2138432"/>
                <a:chOff x="3122884" y="4654860"/>
                <a:chExt cx="2897927" cy="1425685"/>
              </a:xfrm>
            </p:grpSpPr>
            <p:grpSp>
              <p:nvGrpSpPr>
                <p:cNvPr id="21" name="Groupe 20">
                  <a:extLst>
                    <a:ext uri="{FF2B5EF4-FFF2-40B4-BE49-F238E27FC236}">
                      <a16:creationId xmlns:a16="http://schemas.microsoft.com/office/drawing/2014/main" id="{8378B00D-8F8E-9F8A-CFB9-A1C81B15D673}"/>
                    </a:ext>
                  </a:extLst>
                </p:cNvPr>
                <p:cNvGrpSpPr/>
                <p:nvPr/>
              </p:nvGrpSpPr>
              <p:grpSpPr>
                <a:xfrm flipH="1">
                  <a:off x="3122884" y="4654860"/>
                  <a:ext cx="2897927" cy="1425685"/>
                  <a:chOff x="2090564" y="4775947"/>
                  <a:chExt cx="3201640" cy="1425685"/>
                </a:xfrm>
              </p:grpSpPr>
              <p:sp>
                <p:nvSpPr>
                  <p:cNvPr id="24" name="Forme libre : forme 30">
                    <a:extLst>
                      <a:ext uri="{FF2B5EF4-FFF2-40B4-BE49-F238E27FC236}">
                        <a16:creationId xmlns:a16="http://schemas.microsoft.com/office/drawing/2014/main" id="{202C088D-3CA9-79A3-08DF-D3450088188E}"/>
                      </a:ext>
                    </a:extLst>
                  </p:cNvPr>
                  <p:cNvSpPr/>
                  <p:nvPr/>
                </p:nvSpPr>
                <p:spPr>
                  <a:xfrm rot="21338648" flipV="1">
                    <a:off x="2546189" y="5321017"/>
                    <a:ext cx="2746015" cy="880615"/>
                  </a:xfrm>
                  <a:custGeom>
                    <a:avLst/>
                    <a:gdLst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6902"/>
                      <a:gd name="connsiteX1" fmla="*/ 2706255 w 2969491"/>
                      <a:gd name="connsiteY1" fmla="*/ 0 h 656902"/>
                      <a:gd name="connsiteX2" fmla="*/ 2890982 w 2969491"/>
                      <a:gd name="connsiteY2" fmla="*/ 78509 h 656902"/>
                      <a:gd name="connsiteX3" fmla="*/ 2969491 w 2969491"/>
                      <a:gd name="connsiteY3" fmla="*/ 258618 h 656902"/>
                      <a:gd name="connsiteX4" fmla="*/ 2872509 w 2969491"/>
                      <a:gd name="connsiteY4" fmla="*/ 378691 h 656902"/>
                      <a:gd name="connsiteX5" fmla="*/ 170873 w 2969491"/>
                      <a:gd name="connsiteY5" fmla="*/ 651164 h 656902"/>
                      <a:gd name="connsiteX6" fmla="*/ 9236 w 2969491"/>
                      <a:gd name="connsiteY6" fmla="*/ 531091 h 656902"/>
                      <a:gd name="connsiteX7" fmla="*/ 0 w 2969491"/>
                      <a:gd name="connsiteY7" fmla="*/ 207818 h 656902"/>
                      <a:gd name="connsiteX8" fmla="*/ 138545 w 2969491"/>
                      <a:gd name="connsiteY8" fmla="*/ 124691 h 656902"/>
                      <a:gd name="connsiteX0" fmla="*/ 138545 w 2969491"/>
                      <a:gd name="connsiteY0" fmla="*/ 124890 h 657101"/>
                      <a:gd name="connsiteX1" fmla="*/ 2706255 w 2969491"/>
                      <a:gd name="connsiteY1" fmla="*/ 199 h 657101"/>
                      <a:gd name="connsiteX2" fmla="*/ 2890982 w 2969491"/>
                      <a:gd name="connsiteY2" fmla="*/ 78708 h 657101"/>
                      <a:gd name="connsiteX3" fmla="*/ 2969491 w 2969491"/>
                      <a:gd name="connsiteY3" fmla="*/ 258817 h 657101"/>
                      <a:gd name="connsiteX4" fmla="*/ 2872509 w 2969491"/>
                      <a:gd name="connsiteY4" fmla="*/ 378890 h 657101"/>
                      <a:gd name="connsiteX5" fmla="*/ 170873 w 2969491"/>
                      <a:gd name="connsiteY5" fmla="*/ 651363 h 657101"/>
                      <a:gd name="connsiteX6" fmla="*/ 9236 w 2969491"/>
                      <a:gd name="connsiteY6" fmla="*/ 531290 h 657101"/>
                      <a:gd name="connsiteX7" fmla="*/ 0 w 2969491"/>
                      <a:gd name="connsiteY7" fmla="*/ 208017 h 657101"/>
                      <a:gd name="connsiteX8" fmla="*/ 138545 w 2969491"/>
                      <a:gd name="connsiteY8" fmla="*/ 124890 h 657101"/>
                      <a:gd name="connsiteX0" fmla="*/ 138545 w 2969491"/>
                      <a:gd name="connsiteY0" fmla="*/ 125008 h 657219"/>
                      <a:gd name="connsiteX1" fmla="*/ 2706255 w 2969491"/>
                      <a:gd name="connsiteY1" fmla="*/ 317 h 657219"/>
                      <a:gd name="connsiteX2" fmla="*/ 2890982 w 2969491"/>
                      <a:gd name="connsiteY2" fmla="*/ 78826 h 657219"/>
                      <a:gd name="connsiteX3" fmla="*/ 2969491 w 2969491"/>
                      <a:gd name="connsiteY3" fmla="*/ 258935 h 657219"/>
                      <a:gd name="connsiteX4" fmla="*/ 2872509 w 2969491"/>
                      <a:gd name="connsiteY4" fmla="*/ 379008 h 657219"/>
                      <a:gd name="connsiteX5" fmla="*/ 170873 w 2969491"/>
                      <a:gd name="connsiteY5" fmla="*/ 651481 h 657219"/>
                      <a:gd name="connsiteX6" fmla="*/ 9236 w 2969491"/>
                      <a:gd name="connsiteY6" fmla="*/ 531408 h 657219"/>
                      <a:gd name="connsiteX7" fmla="*/ 0 w 2969491"/>
                      <a:gd name="connsiteY7" fmla="*/ 208135 h 657219"/>
                      <a:gd name="connsiteX8" fmla="*/ 138545 w 2969491"/>
                      <a:gd name="connsiteY8" fmla="*/ 125008 h 657219"/>
                      <a:gd name="connsiteX0" fmla="*/ 138545 w 2972005"/>
                      <a:gd name="connsiteY0" fmla="*/ 125008 h 657219"/>
                      <a:gd name="connsiteX1" fmla="*/ 2706255 w 2972005"/>
                      <a:gd name="connsiteY1" fmla="*/ 317 h 657219"/>
                      <a:gd name="connsiteX2" fmla="*/ 2890982 w 2972005"/>
                      <a:gd name="connsiteY2" fmla="*/ 78826 h 657219"/>
                      <a:gd name="connsiteX3" fmla="*/ 2969491 w 2972005"/>
                      <a:gd name="connsiteY3" fmla="*/ 258935 h 657219"/>
                      <a:gd name="connsiteX4" fmla="*/ 2872509 w 2972005"/>
                      <a:gd name="connsiteY4" fmla="*/ 379008 h 657219"/>
                      <a:gd name="connsiteX5" fmla="*/ 170873 w 2972005"/>
                      <a:gd name="connsiteY5" fmla="*/ 651481 h 657219"/>
                      <a:gd name="connsiteX6" fmla="*/ 9236 w 2972005"/>
                      <a:gd name="connsiteY6" fmla="*/ 531408 h 657219"/>
                      <a:gd name="connsiteX7" fmla="*/ 0 w 2972005"/>
                      <a:gd name="connsiteY7" fmla="*/ 208135 h 657219"/>
                      <a:gd name="connsiteX8" fmla="*/ 138545 w 2972005"/>
                      <a:gd name="connsiteY8" fmla="*/ 125008 h 657219"/>
                      <a:gd name="connsiteX0" fmla="*/ 138545 w 2973912"/>
                      <a:gd name="connsiteY0" fmla="*/ 125008 h 657219"/>
                      <a:gd name="connsiteX1" fmla="*/ 2706255 w 2973912"/>
                      <a:gd name="connsiteY1" fmla="*/ 317 h 657219"/>
                      <a:gd name="connsiteX2" fmla="*/ 2890982 w 2973912"/>
                      <a:gd name="connsiteY2" fmla="*/ 78826 h 657219"/>
                      <a:gd name="connsiteX3" fmla="*/ 2969491 w 2973912"/>
                      <a:gd name="connsiteY3" fmla="*/ 258935 h 657219"/>
                      <a:gd name="connsiteX4" fmla="*/ 2872509 w 2973912"/>
                      <a:gd name="connsiteY4" fmla="*/ 379008 h 657219"/>
                      <a:gd name="connsiteX5" fmla="*/ 170873 w 2973912"/>
                      <a:gd name="connsiteY5" fmla="*/ 651481 h 657219"/>
                      <a:gd name="connsiteX6" fmla="*/ 9236 w 2973912"/>
                      <a:gd name="connsiteY6" fmla="*/ 531408 h 657219"/>
                      <a:gd name="connsiteX7" fmla="*/ 0 w 2973912"/>
                      <a:gd name="connsiteY7" fmla="*/ 208135 h 657219"/>
                      <a:gd name="connsiteX8" fmla="*/ 138545 w 2973912"/>
                      <a:gd name="connsiteY8" fmla="*/ 125008 h 657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2973912" h="657219">
                        <a:moveTo>
                          <a:pt x="138545" y="125008"/>
                        </a:moveTo>
                        <a:lnTo>
                          <a:pt x="2706255" y="317"/>
                        </a:lnTo>
                        <a:cubicBezTo>
                          <a:pt x="2828121" y="-3658"/>
                          <a:pt x="2867087" y="30047"/>
                          <a:pt x="2890982" y="78826"/>
                        </a:cubicBezTo>
                        <a:lnTo>
                          <a:pt x="2969491" y="258935"/>
                        </a:lnTo>
                        <a:cubicBezTo>
                          <a:pt x="2987406" y="336640"/>
                          <a:pt x="2950053" y="379178"/>
                          <a:pt x="2872509" y="379008"/>
                        </a:cubicBezTo>
                        <a:lnTo>
                          <a:pt x="170873" y="651481"/>
                        </a:lnTo>
                        <a:cubicBezTo>
                          <a:pt x="101922" y="666723"/>
                          <a:pt x="5337" y="659356"/>
                          <a:pt x="9236" y="531408"/>
                        </a:cubicBezTo>
                        <a:lnTo>
                          <a:pt x="0" y="208135"/>
                        </a:lnTo>
                        <a:cubicBezTo>
                          <a:pt x="26085" y="152793"/>
                          <a:pt x="37097" y="137645"/>
                          <a:pt x="138545" y="125008"/>
                        </a:cubicBezTo>
                        <a:close/>
                      </a:path>
                    </a:pathLst>
                  </a:custGeom>
                  <a:solidFill>
                    <a:srgbClr val="70B1B6"/>
                  </a:solidFill>
                  <a:ln w="13658" cap="flat">
                    <a:noFill/>
                    <a:prstDash val="solid"/>
                    <a:miter/>
                  </a:ln>
                </p:spPr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fr-FR" dirty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  <p:sp>
                <p:nvSpPr>
                  <p:cNvPr id="25" name="Forme libre : forme 31">
                    <a:extLst>
                      <a:ext uri="{FF2B5EF4-FFF2-40B4-BE49-F238E27FC236}">
                        <a16:creationId xmlns:a16="http://schemas.microsoft.com/office/drawing/2014/main" id="{0B0263A2-7B3D-FCC7-AF2B-39A1CA6904EC}"/>
                      </a:ext>
                    </a:extLst>
                  </p:cNvPr>
                  <p:cNvSpPr/>
                  <p:nvPr/>
                </p:nvSpPr>
                <p:spPr>
                  <a:xfrm rot="261352" flipH="1" flipV="1">
                    <a:off x="2090564" y="4775947"/>
                    <a:ext cx="2707398" cy="880615"/>
                  </a:xfrm>
                  <a:custGeom>
                    <a:avLst/>
                    <a:gdLst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6902"/>
                      <a:gd name="connsiteX1" fmla="*/ 2706255 w 2969491"/>
                      <a:gd name="connsiteY1" fmla="*/ 0 h 656902"/>
                      <a:gd name="connsiteX2" fmla="*/ 2890982 w 2969491"/>
                      <a:gd name="connsiteY2" fmla="*/ 78509 h 656902"/>
                      <a:gd name="connsiteX3" fmla="*/ 2969491 w 2969491"/>
                      <a:gd name="connsiteY3" fmla="*/ 258618 h 656902"/>
                      <a:gd name="connsiteX4" fmla="*/ 2872509 w 2969491"/>
                      <a:gd name="connsiteY4" fmla="*/ 378691 h 656902"/>
                      <a:gd name="connsiteX5" fmla="*/ 170873 w 2969491"/>
                      <a:gd name="connsiteY5" fmla="*/ 651164 h 656902"/>
                      <a:gd name="connsiteX6" fmla="*/ 9236 w 2969491"/>
                      <a:gd name="connsiteY6" fmla="*/ 531091 h 656902"/>
                      <a:gd name="connsiteX7" fmla="*/ 0 w 2969491"/>
                      <a:gd name="connsiteY7" fmla="*/ 207818 h 656902"/>
                      <a:gd name="connsiteX8" fmla="*/ 138545 w 2969491"/>
                      <a:gd name="connsiteY8" fmla="*/ 124691 h 656902"/>
                      <a:gd name="connsiteX0" fmla="*/ 138545 w 2969491"/>
                      <a:gd name="connsiteY0" fmla="*/ 124890 h 657101"/>
                      <a:gd name="connsiteX1" fmla="*/ 2706255 w 2969491"/>
                      <a:gd name="connsiteY1" fmla="*/ 199 h 657101"/>
                      <a:gd name="connsiteX2" fmla="*/ 2890982 w 2969491"/>
                      <a:gd name="connsiteY2" fmla="*/ 78708 h 657101"/>
                      <a:gd name="connsiteX3" fmla="*/ 2969491 w 2969491"/>
                      <a:gd name="connsiteY3" fmla="*/ 258817 h 657101"/>
                      <a:gd name="connsiteX4" fmla="*/ 2872509 w 2969491"/>
                      <a:gd name="connsiteY4" fmla="*/ 378890 h 657101"/>
                      <a:gd name="connsiteX5" fmla="*/ 170873 w 2969491"/>
                      <a:gd name="connsiteY5" fmla="*/ 651363 h 657101"/>
                      <a:gd name="connsiteX6" fmla="*/ 9236 w 2969491"/>
                      <a:gd name="connsiteY6" fmla="*/ 531290 h 657101"/>
                      <a:gd name="connsiteX7" fmla="*/ 0 w 2969491"/>
                      <a:gd name="connsiteY7" fmla="*/ 208017 h 657101"/>
                      <a:gd name="connsiteX8" fmla="*/ 138545 w 2969491"/>
                      <a:gd name="connsiteY8" fmla="*/ 124890 h 657101"/>
                      <a:gd name="connsiteX0" fmla="*/ 138545 w 2969491"/>
                      <a:gd name="connsiteY0" fmla="*/ 125008 h 657219"/>
                      <a:gd name="connsiteX1" fmla="*/ 2706255 w 2969491"/>
                      <a:gd name="connsiteY1" fmla="*/ 317 h 657219"/>
                      <a:gd name="connsiteX2" fmla="*/ 2890982 w 2969491"/>
                      <a:gd name="connsiteY2" fmla="*/ 78826 h 657219"/>
                      <a:gd name="connsiteX3" fmla="*/ 2969491 w 2969491"/>
                      <a:gd name="connsiteY3" fmla="*/ 258935 h 657219"/>
                      <a:gd name="connsiteX4" fmla="*/ 2872509 w 2969491"/>
                      <a:gd name="connsiteY4" fmla="*/ 379008 h 657219"/>
                      <a:gd name="connsiteX5" fmla="*/ 170873 w 2969491"/>
                      <a:gd name="connsiteY5" fmla="*/ 651481 h 657219"/>
                      <a:gd name="connsiteX6" fmla="*/ 9236 w 2969491"/>
                      <a:gd name="connsiteY6" fmla="*/ 531408 h 657219"/>
                      <a:gd name="connsiteX7" fmla="*/ 0 w 2969491"/>
                      <a:gd name="connsiteY7" fmla="*/ 208135 h 657219"/>
                      <a:gd name="connsiteX8" fmla="*/ 138545 w 2969491"/>
                      <a:gd name="connsiteY8" fmla="*/ 125008 h 657219"/>
                      <a:gd name="connsiteX0" fmla="*/ 138545 w 2972005"/>
                      <a:gd name="connsiteY0" fmla="*/ 125008 h 657219"/>
                      <a:gd name="connsiteX1" fmla="*/ 2706255 w 2972005"/>
                      <a:gd name="connsiteY1" fmla="*/ 317 h 657219"/>
                      <a:gd name="connsiteX2" fmla="*/ 2890982 w 2972005"/>
                      <a:gd name="connsiteY2" fmla="*/ 78826 h 657219"/>
                      <a:gd name="connsiteX3" fmla="*/ 2969491 w 2972005"/>
                      <a:gd name="connsiteY3" fmla="*/ 258935 h 657219"/>
                      <a:gd name="connsiteX4" fmla="*/ 2872509 w 2972005"/>
                      <a:gd name="connsiteY4" fmla="*/ 379008 h 657219"/>
                      <a:gd name="connsiteX5" fmla="*/ 170873 w 2972005"/>
                      <a:gd name="connsiteY5" fmla="*/ 651481 h 657219"/>
                      <a:gd name="connsiteX6" fmla="*/ 9236 w 2972005"/>
                      <a:gd name="connsiteY6" fmla="*/ 531408 h 657219"/>
                      <a:gd name="connsiteX7" fmla="*/ 0 w 2972005"/>
                      <a:gd name="connsiteY7" fmla="*/ 208135 h 657219"/>
                      <a:gd name="connsiteX8" fmla="*/ 138545 w 2972005"/>
                      <a:gd name="connsiteY8" fmla="*/ 125008 h 657219"/>
                      <a:gd name="connsiteX0" fmla="*/ 138545 w 2973912"/>
                      <a:gd name="connsiteY0" fmla="*/ 125008 h 657219"/>
                      <a:gd name="connsiteX1" fmla="*/ 2706255 w 2973912"/>
                      <a:gd name="connsiteY1" fmla="*/ 317 h 657219"/>
                      <a:gd name="connsiteX2" fmla="*/ 2890982 w 2973912"/>
                      <a:gd name="connsiteY2" fmla="*/ 78826 h 657219"/>
                      <a:gd name="connsiteX3" fmla="*/ 2969491 w 2973912"/>
                      <a:gd name="connsiteY3" fmla="*/ 258935 h 657219"/>
                      <a:gd name="connsiteX4" fmla="*/ 2872509 w 2973912"/>
                      <a:gd name="connsiteY4" fmla="*/ 379008 h 657219"/>
                      <a:gd name="connsiteX5" fmla="*/ 170873 w 2973912"/>
                      <a:gd name="connsiteY5" fmla="*/ 651481 h 657219"/>
                      <a:gd name="connsiteX6" fmla="*/ 9236 w 2973912"/>
                      <a:gd name="connsiteY6" fmla="*/ 531408 h 657219"/>
                      <a:gd name="connsiteX7" fmla="*/ 0 w 2973912"/>
                      <a:gd name="connsiteY7" fmla="*/ 208135 h 657219"/>
                      <a:gd name="connsiteX8" fmla="*/ 138545 w 2973912"/>
                      <a:gd name="connsiteY8" fmla="*/ 125008 h 657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2973912" h="657219">
                        <a:moveTo>
                          <a:pt x="138545" y="125008"/>
                        </a:moveTo>
                        <a:lnTo>
                          <a:pt x="2706255" y="317"/>
                        </a:lnTo>
                        <a:cubicBezTo>
                          <a:pt x="2828121" y="-3658"/>
                          <a:pt x="2867087" y="30047"/>
                          <a:pt x="2890982" y="78826"/>
                        </a:cubicBezTo>
                        <a:lnTo>
                          <a:pt x="2969491" y="258935"/>
                        </a:lnTo>
                        <a:cubicBezTo>
                          <a:pt x="2987406" y="336640"/>
                          <a:pt x="2950053" y="379178"/>
                          <a:pt x="2872509" y="379008"/>
                        </a:cubicBezTo>
                        <a:lnTo>
                          <a:pt x="170873" y="651481"/>
                        </a:lnTo>
                        <a:cubicBezTo>
                          <a:pt x="101922" y="666723"/>
                          <a:pt x="5337" y="659356"/>
                          <a:pt x="9236" y="531408"/>
                        </a:cubicBezTo>
                        <a:lnTo>
                          <a:pt x="0" y="208135"/>
                        </a:lnTo>
                        <a:cubicBezTo>
                          <a:pt x="26085" y="152793"/>
                          <a:pt x="37097" y="137645"/>
                          <a:pt x="138545" y="125008"/>
                        </a:cubicBezTo>
                        <a:close/>
                      </a:path>
                    </a:pathLst>
                  </a:custGeom>
                  <a:solidFill>
                    <a:srgbClr val="00798E"/>
                  </a:solidFill>
                  <a:ln w="13658" cap="flat">
                    <a:noFill/>
                    <a:prstDash val="solid"/>
                    <a:miter/>
                  </a:ln>
                </p:spPr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fr-FR" dirty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</p:grpSp>
            <p:sp>
              <p:nvSpPr>
                <p:cNvPr id="22" name="ZoneTexte 21">
                  <a:extLst>
                    <a:ext uri="{FF2B5EF4-FFF2-40B4-BE49-F238E27FC236}">
                      <a16:creationId xmlns:a16="http://schemas.microsoft.com/office/drawing/2014/main" id="{63469F9B-DB7B-2AFF-5F59-BB71A269FC55}"/>
                    </a:ext>
                  </a:extLst>
                </p:cNvPr>
                <p:cNvSpPr txBox="1"/>
                <p:nvPr/>
              </p:nvSpPr>
              <p:spPr>
                <a:xfrm>
                  <a:off x="3540339" y="4793730"/>
                  <a:ext cx="1664545" cy="67713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ar-MA" sz="6000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لبنة ضرب</a:t>
                  </a:r>
                </a:p>
              </p:txBody>
            </p:sp>
            <p:sp>
              <p:nvSpPr>
                <p:cNvPr id="23" name="ZoneTexte 22">
                  <a:extLst>
                    <a:ext uri="{FF2B5EF4-FFF2-40B4-BE49-F238E27FC236}">
                      <a16:creationId xmlns:a16="http://schemas.microsoft.com/office/drawing/2014/main" id="{45E2ABC1-D97B-6188-DD49-F8FED247F911}"/>
                    </a:ext>
                  </a:extLst>
                </p:cNvPr>
                <p:cNvSpPr txBox="1"/>
                <p:nvPr/>
              </p:nvSpPr>
              <p:spPr>
                <a:xfrm>
                  <a:off x="3136334" y="5366220"/>
                  <a:ext cx="2068550" cy="67713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ar-MA" sz="6000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الحصة </a:t>
                  </a:r>
                  <a:r>
                    <a:rPr lang="ar-SA" sz="6000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1</a:t>
                  </a:r>
                  <a:endParaRPr lang="ar-MA" sz="60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sp>
            <p:nvSpPr>
              <p:cNvPr id="19" name="Ellipse 18">
                <a:extLst>
                  <a:ext uri="{FF2B5EF4-FFF2-40B4-BE49-F238E27FC236}">
                    <a16:creationId xmlns:a16="http://schemas.microsoft.com/office/drawing/2014/main" id="{565E514A-22B0-65D5-A78E-7BD321BF604E}"/>
                  </a:ext>
                </a:extLst>
              </p:cNvPr>
              <p:cNvSpPr/>
              <p:nvPr/>
            </p:nvSpPr>
            <p:spPr>
              <a:xfrm flipH="1">
                <a:off x="7807591" y="6374034"/>
                <a:ext cx="2039603" cy="2034926"/>
              </a:xfrm>
              <a:prstGeom prst="ellipse">
                <a:avLst/>
              </a:prstGeom>
              <a:solidFill>
                <a:srgbClr val="1E3F48"/>
              </a:solidFill>
              <a:ln w="1365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20" name="ZoneTexte 19">
                <a:extLst>
                  <a:ext uri="{FF2B5EF4-FFF2-40B4-BE49-F238E27FC236}">
                    <a16:creationId xmlns:a16="http://schemas.microsoft.com/office/drawing/2014/main" id="{5BDFE7CA-2753-9B28-7E37-A8CA92B4B2BC}"/>
                  </a:ext>
                </a:extLst>
              </p:cNvPr>
              <p:cNvSpPr txBox="1"/>
              <p:nvPr/>
            </p:nvSpPr>
            <p:spPr>
              <a:xfrm>
                <a:off x="7807588" y="6478597"/>
                <a:ext cx="2039606" cy="19389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ar-MA" sz="48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المسار</a:t>
                </a:r>
                <a:endParaRPr lang="ar-MA" sz="6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  <a:p>
                <a:pPr algn="ctr"/>
                <a:r>
                  <a:rPr lang="ar-MA" sz="72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2</a:t>
                </a:r>
              </a:p>
            </p:txBody>
          </p:sp>
        </p:grpSp>
      </p:grpSp>
      <p:grpSp>
        <p:nvGrpSpPr>
          <p:cNvPr id="34" name="Groupe 33">
            <a:extLst>
              <a:ext uri="{FF2B5EF4-FFF2-40B4-BE49-F238E27FC236}">
                <a16:creationId xmlns:a16="http://schemas.microsoft.com/office/drawing/2014/main" id="{34E6DA2C-C61C-4812-7774-8329E9D5D35B}"/>
              </a:ext>
            </a:extLst>
          </p:cNvPr>
          <p:cNvGrpSpPr/>
          <p:nvPr/>
        </p:nvGrpSpPr>
        <p:grpSpPr>
          <a:xfrm>
            <a:off x="10816160" y="4439479"/>
            <a:ext cx="2448861" cy="2034926"/>
            <a:chOff x="7058682" y="1822095"/>
            <a:chExt cx="1632647" cy="1356678"/>
          </a:xfrm>
        </p:grpSpPr>
        <p:grpSp>
          <p:nvGrpSpPr>
            <p:cNvPr id="35" name="Groupe 34">
              <a:extLst>
                <a:ext uri="{FF2B5EF4-FFF2-40B4-BE49-F238E27FC236}">
                  <a16:creationId xmlns:a16="http://schemas.microsoft.com/office/drawing/2014/main" id="{AB0A52D6-FC06-86CE-3648-BB82E3E529E8}"/>
                </a:ext>
              </a:extLst>
            </p:cNvPr>
            <p:cNvGrpSpPr/>
            <p:nvPr/>
          </p:nvGrpSpPr>
          <p:grpSpPr>
            <a:xfrm flipH="1">
              <a:off x="7177560" y="1822095"/>
              <a:ext cx="1394889" cy="1356678"/>
              <a:chOff x="104413" y="285342"/>
              <a:chExt cx="2111436" cy="2053595"/>
            </a:xfrm>
          </p:grpSpPr>
          <p:sp>
            <p:nvSpPr>
              <p:cNvPr id="38" name="ZoneTexte 37">
                <a:extLst>
                  <a:ext uri="{FF2B5EF4-FFF2-40B4-BE49-F238E27FC236}">
                    <a16:creationId xmlns:a16="http://schemas.microsoft.com/office/drawing/2014/main" id="{21813343-C503-641D-01F2-9AB7DF8269FF}"/>
                  </a:ext>
                </a:extLst>
              </p:cNvPr>
              <p:cNvSpPr txBox="1"/>
              <p:nvPr/>
            </p:nvSpPr>
            <p:spPr>
              <a:xfrm rot="19636752">
                <a:off x="104413" y="536954"/>
                <a:ext cx="2052844" cy="14442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1"/>
                <a:r>
                  <a:rPr lang="ar-MA" sz="28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 Massir Ballpoint" panose="00000100000000000000" pitchFamily="2" charset="-78"/>
                    <a:cs typeface="Boahmed Alhour" pitchFamily="2" charset="-78"/>
                  </a:rPr>
                  <a:t>المقاعد</a:t>
                </a:r>
              </a:p>
              <a:p>
                <a:pPr algn="ctr" rtl="1"/>
                <a:r>
                  <a:rPr lang="ar-MA" sz="28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 Massir Ballpoint" panose="00000100000000000000" pitchFamily="2" charset="-78"/>
                    <a:cs typeface="Boahmed Alhour" pitchFamily="2" charset="-78"/>
                  </a:rPr>
                  <a:t>محدودة</a:t>
                </a:r>
                <a:endParaRPr lang="ar-MA" sz="20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 Massir Ballpoint" panose="00000100000000000000" pitchFamily="2" charset="-78"/>
                  <a:cs typeface="Boahmed Alhour" pitchFamily="2" charset="-78"/>
                </a:endParaRPr>
              </a:p>
            </p:txBody>
          </p:sp>
          <p:grpSp>
            <p:nvGrpSpPr>
              <p:cNvPr id="39" name="Graphique 72">
                <a:extLst>
                  <a:ext uri="{FF2B5EF4-FFF2-40B4-BE49-F238E27FC236}">
                    <a16:creationId xmlns:a16="http://schemas.microsoft.com/office/drawing/2014/main" id="{340BB928-2789-37D8-6F02-DF53D1F6560C}"/>
                  </a:ext>
                </a:extLst>
              </p:cNvPr>
              <p:cNvGrpSpPr/>
              <p:nvPr/>
            </p:nvGrpSpPr>
            <p:grpSpPr>
              <a:xfrm>
                <a:off x="157532" y="285342"/>
                <a:ext cx="2058317" cy="2053595"/>
                <a:chOff x="157532" y="285342"/>
                <a:chExt cx="2058317" cy="2053595"/>
              </a:xfrm>
            </p:grpSpPr>
            <p:sp>
              <p:nvSpPr>
                <p:cNvPr id="40" name="Forme libre : forme 9">
                  <a:extLst>
                    <a:ext uri="{FF2B5EF4-FFF2-40B4-BE49-F238E27FC236}">
                      <a16:creationId xmlns:a16="http://schemas.microsoft.com/office/drawing/2014/main" id="{86753F24-1007-FA81-336B-AE7EE12EB6D6}"/>
                    </a:ext>
                  </a:extLst>
                </p:cNvPr>
                <p:cNvSpPr/>
                <p:nvPr/>
              </p:nvSpPr>
              <p:spPr>
                <a:xfrm>
                  <a:off x="157532" y="285342"/>
                  <a:ext cx="2058317" cy="2053595"/>
                </a:xfrm>
                <a:custGeom>
                  <a:avLst/>
                  <a:gdLst>
                    <a:gd name="connsiteX0" fmla="*/ 1980901 w 2058317"/>
                    <a:gd name="connsiteY0" fmla="*/ 1385151 h 2053595"/>
                    <a:gd name="connsiteX1" fmla="*/ 2008670 w 2058317"/>
                    <a:gd name="connsiteY1" fmla="*/ 1343789 h 2053595"/>
                    <a:gd name="connsiteX2" fmla="*/ 2009059 w 2058317"/>
                    <a:gd name="connsiteY2" fmla="*/ 1343401 h 2053595"/>
                    <a:gd name="connsiteX3" fmla="*/ 2057217 w 2058317"/>
                    <a:gd name="connsiteY3" fmla="*/ 980854 h 2053595"/>
                    <a:gd name="connsiteX4" fmla="*/ 1070165 w 2058317"/>
                    <a:gd name="connsiteY4" fmla="*/ 792 h 2053595"/>
                    <a:gd name="connsiteX5" fmla="*/ 0 w 2058317"/>
                    <a:gd name="connsiteY5" fmla="*/ 1029206 h 2053595"/>
                    <a:gd name="connsiteX6" fmla="*/ 925301 w 2058317"/>
                    <a:gd name="connsiteY6" fmla="*/ 2052960 h 2053595"/>
                    <a:gd name="connsiteX7" fmla="*/ 1003170 w 2058317"/>
                    <a:gd name="connsiteY7" fmla="*/ 2035289 h 2053595"/>
                    <a:gd name="connsiteX8" fmla="*/ 1980707 w 2058317"/>
                    <a:gd name="connsiteY8" fmla="*/ 1385928 h 2053595"/>
                    <a:gd name="connsiteX9" fmla="*/ 1980901 w 2058317"/>
                    <a:gd name="connsiteY9" fmla="*/ 1385151 h 20535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2058317" h="2053595">
                      <a:moveTo>
                        <a:pt x="1980901" y="1385151"/>
                      </a:moveTo>
                      <a:cubicBezTo>
                        <a:pt x="1991388" y="1372140"/>
                        <a:pt x="1997019" y="1356023"/>
                        <a:pt x="2008670" y="1343789"/>
                      </a:cubicBezTo>
                      <a:cubicBezTo>
                        <a:pt x="2008864" y="1343595"/>
                        <a:pt x="2009059" y="1343595"/>
                        <a:pt x="2009059" y="1343401"/>
                      </a:cubicBezTo>
                      <a:cubicBezTo>
                        <a:pt x="2045566" y="1229801"/>
                        <a:pt x="2063043" y="1107852"/>
                        <a:pt x="2057217" y="980854"/>
                      </a:cubicBezTo>
                      <a:cubicBezTo>
                        <a:pt x="2032944" y="450529"/>
                        <a:pt x="1600489" y="21376"/>
                        <a:pt x="1070165" y="792"/>
                      </a:cubicBezTo>
                      <a:cubicBezTo>
                        <a:pt x="483137" y="-21928"/>
                        <a:pt x="0" y="447228"/>
                        <a:pt x="0" y="1029206"/>
                      </a:cubicBezTo>
                      <a:cubicBezTo>
                        <a:pt x="0" y="1562444"/>
                        <a:pt x="405657" y="2000918"/>
                        <a:pt x="925301" y="2052960"/>
                      </a:cubicBezTo>
                      <a:cubicBezTo>
                        <a:pt x="952487" y="2055679"/>
                        <a:pt x="979868" y="2049659"/>
                        <a:pt x="1003170" y="2035289"/>
                      </a:cubicBezTo>
                      <a:cubicBezTo>
                        <a:pt x="1171142" y="1931593"/>
                        <a:pt x="1853709" y="1481273"/>
                        <a:pt x="1980707" y="1385928"/>
                      </a:cubicBezTo>
                      <a:cubicBezTo>
                        <a:pt x="1980707" y="1385733"/>
                        <a:pt x="1980707" y="1385345"/>
                        <a:pt x="1980901" y="1385151"/>
                      </a:cubicBezTo>
                      <a:close/>
                    </a:path>
                  </a:pathLst>
                </a:custGeom>
                <a:gradFill>
                  <a:gsLst>
                    <a:gs pos="50000">
                      <a:srgbClr val="38A4B4"/>
                    </a:gs>
                    <a:gs pos="0">
                      <a:srgbClr val="70B1B6"/>
                    </a:gs>
                    <a:gs pos="100000">
                      <a:srgbClr val="0097B2"/>
                    </a:gs>
                  </a:gsLst>
                  <a:lin ang="5400000" scaled="1"/>
                </a:gradFill>
                <a:ln w="1365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41" name="Forme libre : forme 10">
                  <a:extLst>
                    <a:ext uri="{FF2B5EF4-FFF2-40B4-BE49-F238E27FC236}">
                      <a16:creationId xmlns:a16="http://schemas.microsoft.com/office/drawing/2014/main" id="{1DBCC1B8-B52D-8842-4444-AED66661ABA2}"/>
                    </a:ext>
                  </a:extLst>
                </p:cNvPr>
                <p:cNvSpPr/>
                <p:nvPr/>
              </p:nvSpPr>
              <p:spPr>
                <a:xfrm>
                  <a:off x="930202" y="1608353"/>
                  <a:ext cx="1239495" cy="722809"/>
                </a:xfrm>
                <a:custGeom>
                  <a:avLst/>
                  <a:gdLst>
                    <a:gd name="connsiteX0" fmla="*/ 1239496 w 1239495"/>
                    <a:gd name="connsiteY0" fmla="*/ 0 h 722809"/>
                    <a:gd name="connsiteX1" fmla="*/ 1149587 w 1239495"/>
                    <a:gd name="connsiteY1" fmla="*/ 36313 h 722809"/>
                    <a:gd name="connsiteX2" fmla="*/ 1039871 w 1239495"/>
                    <a:gd name="connsiteY2" fmla="*/ 41168 h 722809"/>
                    <a:gd name="connsiteX3" fmla="*/ 822382 w 1239495"/>
                    <a:gd name="connsiteY3" fmla="*/ 88549 h 722809"/>
                    <a:gd name="connsiteX4" fmla="*/ 624894 w 1239495"/>
                    <a:gd name="connsiteY4" fmla="*/ 179235 h 722809"/>
                    <a:gd name="connsiteX5" fmla="*/ 452456 w 1239495"/>
                    <a:gd name="connsiteY5" fmla="*/ 307786 h 722809"/>
                    <a:gd name="connsiteX6" fmla="*/ 310505 w 1239495"/>
                    <a:gd name="connsiteY6" fmla="*/ 468961 h 722809"/>
                    <a:gd name="connsiteX7" fmla="*/ 218849 w 1239495"/>
                    <a:gd name="connsiteY7" fmla="*/ 625671 h 722809"/>
                    <a:gd name="connsiteX8" fmla="*/ 166612 w 1239495"/>
                    <a:gd name="connsiteY8" fmla="*/ 677130 h 722809"/>
                    <a:gd name="connsiteX9" fmla="*/ 0 w 1239495"/>
                    <a:gd name="connsiteY9" fmla="*/ 692471 h 722809"/>
                    <a:gd name="connsiteX10" fmla="*/ 179429 w 1239495"/>
                    <a:gd name="connsiteY10" fmla="*/ 721599 h 722809"/>
                    <a:gd name="connsiteX11" fmla="*/ 788982 w 1239495"/>
                    <a:gd name="connsiteY11" fmla="*/ 407598 h 722809"/>
                    <a:gd name="connsiteX12" fmla="*/ 1166093 w 1239495"/>
                    <a:gd name="connsiteY12" fmla="*/ 99424 h 722809"/>
                    <a:gd name="connsiteX13" fmla="*/ 1199687 w 1239495"/>
                    <a:gd name="connsiteY13" fmla="*/ 66218 h 722809"/>
                    <a:gd name="connsiteX14" fmla="*/ 1239496 w 1239495"/>
                    <a:gd name="connsiteY14" fmla="*/ 0 h 7228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239495" h="722809">
                      <a:moveTo>
                        <a:pt x="1239496" y="0"/>
                      </a:moveTo>
                      <a:cubicBezTo>
                        <a:pt x="1220077" y="32818"/>
                        <a:pt x="1182016" y="36895"/>
                        <a:pt x="1149587" y="36313"/>
                      </a:cubicBezTo>
                      <a:cubicBezTo>
                        <a:pt x="1112886" y="35730"/>
                        <a:pt x="1076379" y="37284"/>
                        <a:pt x="1039871" y="41168"/>
                      </a:cubicBezTo>
                      <a:cubicBezTo>
                        <a:pt x="965886" y="48935"/>
                        <a:pt x="892872" y="64858"/>
                        <a:pt x="822382" y="88549"/>
                      </a:cubicBezTo>
                      <a:cubicBezTo>
                        <a:pt x="753640" y="111658"/>
                        <a:pt x="687228" y="142145"/>
                        <a:pt x="624894" y="179235"/>
                      </a:cubicBezTo>
                      <a:cubicBezTo>
                        <a:pt x="563142" y="215936"/>
                        <a:pt x="505274" y="259045"/>
                        <a:pt x="452456" y="307786"/>
                      </a:cubicBezTo>
                      <a:cubicBezTo>
                        <a:pt x="399831" y="356333"/>
                        <a:pt x="352061" y="410511"/>
                        <a:pt x="310505" y="468961"/>
                      </a:cubicBezTo>
                      <a:cubicBezTo>
                        <a:pt x="275357" y="518285"/>
                        <a:pt x="244676" y="570910"/>
                        <a:pt x="218849" y="625671"/>
                      </a:cubicBezTo>
                      <a:cubicBezTo>
                        <a:pt x="210693" y="642759"/>
                        <a:pt x="186031" y="665867"/>
                        <a:pt x="166612" y="677130"/>
                      </a:cubicBezTo>
                      <a:cubicBezTo>
                        <a:pt x="84471" y="724900"/>
                        <a:pt x="41168" y="698879"/>
                        <a:pt x="0" y="692471"/>
                      </a:cubicBezTo>
                      <a:cubicBezTo>
                        <a:pt x="108745" y="731891"/>
                        <a:pt x="179429" y="721599"/>
                        <a:pt x="179429" y="721599"/>
                      </a:cubicBezTo>
                      <a:cubicBezTo>
                        <a:pt x="285649" y="714996"/>
                        <a:pt x="563531" y="561200"/>
                        <a:pt x="788982" y="407598"/>
                      </a:cubicBezTo>
                      <a:cubicBezTo>
                        <a:pt x="940642" y="304291"/>
                        <a:pt x="1065310" y="197488"/>
                        <a:pt x="1166093" y="99424"/>
                      </a:cubicBezTo>
                      <a:cubicBezTo>
                        <a:pt x="1179686" y="87384"/>
                        <a:pt x="1190560" y="76315"/>
                        <a:pt x="1199687" y="66218"/>
                      </a:cubicBezTo>
                      <a:cubicBezTo>
                        <a:pt x="1225708" y="37672"/>
                        <a:pt x="1239496" y="0"/>
                        <a:pt x="1239496" y="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005664"/>
                    </a:gs>
                    <a:gs pos="99350">
                      <a:srgbClr val="0097B2"/>
                    </a:gs>
                  </a:gsLst>
                  <a:lin ang="14501957" scaled="1"/>
                </a:gradFill>
                <a:ln w="1365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p:grpSp>
        </p:grpSp>
        <p:sp>
          <p:nvSpPr>
            <p:cNvPr id="36" name="ZoneTexte 35">
              <a:extLst>
                <a:ext uri="{FF2B5EF4-FFF2-40B4-BE49-F238E27FC236}">
                  <a16:creationId xmlns:a16="http://schemas.microsoft.com/office/drawing/2014/main" id="{F7E341EB-AC7A-C7EB-5325-6ACFA034AA14}"/>
                </a:ext>
              </a:extLst>
            </p:cNvPr>
            <p:cNvSpPr txBox="1"/>
            <p:nvPr/>
          </p:nvSpPr>
          <p:spPr>
            <a:xfrm>
              <a:off x="7058682" y="1924238"/>
              <a:ext cx="1632647" cy="4309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MA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المستوى</a:t>
              </a:r>
              <a:endParaRPr lang="ar-MA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37" name="ZoneTexte 36">
              <a:extLst>
                <a:ext uri="{FF2B5EF4-FFF2-40B4-BE49-F238E27FC236}">
                  <a16:creationId xmlns:a16="http://schemas.microsoft.com/office/drawing/2014/main" id="{E3390179-92F0-0A90-F1B4-1B8BE232070A}"/>
                </a:ext>
              </a:extLst>
            </p:cNvPr>
            <p:cNvSpPr txBox="1"/>
            <p:nvPr/>
          </p:nvSpPr>
          <p:spPr>
            <a:xfrm>
              <a:off x="7177562" y="2300370"/>
              <a:ext cx="1359797" cy="6155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5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</a:t>
              </a:r>
              <a:endParaRPr lang="ar-MA" sz="5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03F665-24F9-0CB2-7722-B15F6987C1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984F0E9-E2D2-DBAF-B662-7DDB2DF11040}"/>
              </a:ext>
            </a:extLst>
          </p:cNvPr>
          <p:cNvSpPr/>
          <p:nvPr/>
        </p:nvSpPr>
        <p:spPr>
          <a:xfrm>
            <a:off x="-1" y="1478568"/>
            <a:ext cx="13716001" cy="8808431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B1F68F6-98FA-E650-288E-8738BF9F2510}"/>
              </a:ext>
            </a:extLst>
          </p:cNvPr>
          <p:cNvSpPr/>
          <p:nvPr/>
        </p:nvSpPr>
        <p:spPr>
          <a:xfrm>
            <a:off x="275852" y="1806083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BA20754-305B-6278-0D81-9CD1204C51E9}"/>
              </a:ext>
            </a:extLst>
          </p:cNvPr>
          <p:cNvSpPr/>
          <p:nvPr/>
        </p:nvSpPr>
        <p:spPr>
          <a:xfrm>
            <a:off x="-1" y="712299"/>
            <a:ext cx="13716001" cy="77969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01CE61A-BFF9-E0E0-AB05-0ACA9A3DBBC5}"/>
              </a:ext>
            </a:extLst>
          </p:cNvPr>
          <p:cNvSpPr txBox="1"/>
          <p:nvPr/>
        </p:nvSpPr>
        <p:spPr>
          <a:xfrm>
            <a:off x="3629236" y="819114"/>
            <a:ext cx="89935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ar-S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سنتدرب طيلة هذا الأسبوع على الاستعمال الجيد للوحة، انتبهوا جيدا.</a:t>
            </a:r>
            <a:endParaRPr lang="fr-FR" sz="3200" dirty="0">
              <a:solidFill>
                <a:schemeClr val="bg1">
                  <a:lumMod val="7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D60DCAD-1E50-1CD4-C30A-F1EA78AF6415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5F3EB2B-500F-2268-9915-834C181954BA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Rectangle : coins arrondis 18 - 2">
            <a:extLst>
              <a:ext uri="{FF2B5EF4-FFF2-40B4-BE49-F238E27FC236}">
                <a16:creationId xmlns:a16="http://schemas.microsoft.com/office/drawing/2014/main" id="{1DF571D2-1D5A-3890-99C0-434E0B8836EC}"/>
              </a:ext>
            </a:extLst>
          </p:cNvPr>
          <p:cNvSpPr/>
          <p:nvPr/>
        </p:nvSpPr>
        <p:spPr>
          <a:xfrm flipH="1">
            <a:off x="9633513" y="3153572"/>
            <a:ext cx="3656116" cy="2548717"/>
          </a:xfrm>
          <a:prstGeom prst="roundRect">
            <a:avLst>
              <a:gd name="adj" fmla="val 8533"/>
            </a:avLst>
          </a:prstGeom>
          <a:solidFill>
            <a:schemeClr val="bg1"/>
          </a:solidFill>
          <a:ln w="3175">
            <a:solidFill>
              <a:srgbClr val="0097B2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" name="Rectangle : coins arrondis 18 - 2">
            <a:extLst>
              <a:ext uri="{FF2B5EF4-FFF2-40B4-BE49-F238E27FC236}">
                <a16:creationId xmlns:a16="http://schemas.microsoft.com/office/drawing/2014/main" id="{FE02B4D1-E169-DD58-4147-F191D675F91C}"/>
              </a:ext>
            </a:extLst>
          </p:cNvPr>
          <p:cNvSpPr/>
          <p:nvPr/>
        </p:nvSpPr>
        <p:spPr>
          <a:xfrm flipH="1">
            <a:off x="9633513" y="5882783"/>
            <a:ext cx="3724955" cy="621524"/>
          </a:xfrm>
          <a:prstGeom prst="roundRect">
            <a:avLst>
              <a:gd name="adj" fmla="val 50000"/>
            </a:avLst>
          </a:prstGeom>
          <a:solidFill>
            <a:srgbClr val="0097B2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lang="fr-FR" sz="3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SA" sz="3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أصغي وأنتبه إلى أستاذي (تي)</a:t>
            </a:r>
            <a:endParaRPr kumimoji="0" lang="ar-MA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7" name="Étoile à 5 branches 3">
            <a:extLst>
              <a:ext uri="{FF2B5EF4-FFF2-40B4-BE49-F238E27FC236}">
                <a16:creationId xmlns:a16="http://schemas.microsoft.com/office/drawing/2014/main" id="{800CAC64-EA32-33BC-0F25-C53C243F3019}"/>
              </a:ext>
            </a:extLst>
          </p:cNvPr>
          <p:cNvSpPr/>
          <p:nvPr/>
        </p:nvSpPr>
        <p:spPr>
          <a:xfrm>
            <a:off x="6208689" y="7415310"/>
            <a:ext cx="1008000" cy="1008000"/>
          </a:xfrm>
          <a:prstGeom prst="star5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9DB9EE20-E028-4EF2-A510-6BC3F779DD66}"/>
              </a:ext>
            </a:extLst>
          </p:cNvPr>
          <p:cNvSpPr/>
          <p:nvPr/>
        </p:nvSpPr>
        <p:spPr>
          <a:xfrm>
            <a:off x="2626600" y="8530125"/>
            <a:ext cx="8172178" cy="685800"/>
          </a:xfrm>
          <a:prstGeom prst="roundRect">
            <a:avLst>
              <a:gd name="adj" fmla="val 50000"/>
            </a:avLst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سيفوز التلاميذ الذين يلتزمون بهذه السلوك</a:t>
            </a:r>
            <a:r>
              <a:rPr lang="ar-MA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ات</a:t>
            </a:r>
            <a:r>
              <a:rPr lang="ar-SA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 بنجمة التميز</a:t>
            </a:r>
            <a:endParaRPr lang="fr-FR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BE19C160-C767-B656-B33B-6EB8D43CC5A1}"/>
              </a:ext>
            </a:extLst>
          </p:cNvPr>
          <p:cNvSpPr txBox="1"/>
          <p:nvPr/>
        </p:nvSpPr>
        <p:spPr>
          <a:xfrm>
            <a:off x="640869" y="2871690"/>
            <a:ext cx="8212232" cy="102335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أَجْلِسُ بِشَكْلٍ صَحيحٍ في مَكاني كَما يُوَضِّحُهُ أُسْتاذي؛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DA39C58D-EEE7-8F1C-3A65-8FDC569C489B}"/>
              </a:ext>
            </a:extLst>
          </p:cNvPr>
          <p:cNvSpPr txBox="1"/>
          <p:nvPr/>
        </p:nvSpPr>
        <p:spPr>
          <a:xfrm>
            <a:off x="640869" y="3933790"/>
            <a:ext cx="8212232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أَسْتَمِعُ بِإِمْعانٍ لِتَعْليماتِ أُسْتاذي وَشَرْحِهِ؛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4D6A497D-1350-5884-6A9D-3EC454A55D66}"/>
              </a:ext>
            </a:extLst>
          </p:cNvPr>
          <p:cNvSpPr txBox="1"/>
          <p:nvPr/>
        </p:nvSpPr>
        <p:spPr>
          <a:xfrm>
            <a:off x="606450" y="6360286"/>
            <a:ext cx="8212232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أَنْصَحُ صَديقي الَّذي لا يَلْتَزِمُ بِهَذِهِ الشُّروطِ، لِكَيْ يَلْتَزِمُ بِها.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0E0CAE20-C9DB-64C0-5B05-D846E9E14A3F}"/>
              </a:ext>
            </a:extLst>
          </p:cNvPr>
          <p:cNvSpPr txBox="1"/>
          <p:nvPr/>
        </p:nvSpPr>
        <p:spPr>
          <a:xfrm>
            <a:off x="640869" y="4801034"/>
            <a:ext cx="8212232" cy="144655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أَطْلُبُ الْإِذْنَ مِنْ أُسْتاذي قَبْلَ تَقْديمِ الْجَوابِ، وَعِنْدَ طَرْحِ السُّؤالِ، وَعِنْدَ الْخُروجِ إِلى الْمِرْحاضِ؛</a:t>
            </a:r>
          </a:p>
        </p:txBody>
      </p:sp>
      <p:pic>
        <p:nvPicPr>
          <p:cNvPr id="16" name="Image 15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ED8FCDF4-2A86-6015-3F33-F40F4BA6E63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35" t="-3582" r="38235" b="53507"/>
          <a:stretch>
            <a:fillRect/>
          </a:stretch>
        </p:blipFill>
        <p:spPr>
          <a:xfrm>
            <a:off x="10591800" y="3387443"/>
            <a:ext cx="1652251" cy="1987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6651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  <p:bldP spid="13" grpId="0"/>
      <p:bldP spid="1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EACE2D-015E-B7EC-476F-459E862224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86AFFBD-AB31-112E-AE43-5B67F6168BB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8D498439-A3DF-0524-D425-F3DA6BD968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9103" y="8647670"/>
            <a:ext cx="1828800" cy="1828800"/>
          </a:xfrm>
          <a:prstGeom prst="rect">
            <a:avLst/>
          </a:prstGeom>
        </p:spPr>
      </p:pic>
      <p:pic>
        <p:nvPicPr>
          <p:cNvPr id="22" name="Image 21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3D692949-8BD7-7CA3-D590-E030679E6C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56302" y="8638402"/>
            <a:ext cx="1839097" cy="1839097"/>
          </a:xfrm>
          <a:prstGeom prst="rect">
            <a:avLst/>
          </a:prstGeom>
        </p:spPr>
      </p:pic>
      <p:sp>
        <p:nvSpPr>
          <p:cNvPr id="5" name="Ellipse 4">
            <a:extLst>
              <a:ext uri="{FF2B5EF4-FFF2-40B4-BE49-F238E27FC236}">
                <a16:creationId xmlns:a16="http://schemas.microsoft.com/office/drawing/2014/main" id="{7DF84A6F-B18A-2EF7-B360-052B9DAB737E}"/>
              </a:ext>
            </a:extLst>
          </p:cNvPr>
          <p:cNvSpPr/>
          <p:nvPr/>
        </p:nvSpPr>
        <p:spPr>
          <a:xfrm>
            <a:off x="2685535" y="506970"/>
            <a:ext cx="8344930" cy="834493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ar-MA" sz="115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  <a:p>
            <a:pPr algn="ctr" defTabSz="685834"/>
            <a:r>
              <a:rPr lang="ar-MA" sz="8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جدول ضرب العددين </a:t>
            </a:r>
            <a:r>
              <a:rPr lang="fr-FR" sz="8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  <a:p>
            <a:pPr algn="ctr" defTabSz="685834"/>
            <a:r>
              <a:rPr lang="ar-MA" sz="8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 و 3 باستعمال تقنية السلم</a:t>
            </a:r>
          </a:p>
          <a:p>
            <a:pPr algn="ctr" defTabSz="685834">
              <a:lnSpc>
                <a:spcPts val="11099"/>
              </a:lnSpc>
            </a:pPr>
            <a:r>
              <a:rPr lang="ar-MA" sz="40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 دقائق</a:t>
            </a:r>
          </a:p>
        </p:txBody>
      </p:sp>
    </p:spTree>
    <p:extLst>
      <p:ext uri="{BB962C8B-B14F-4D97-AF65-F5344CB8AC3E}">
        <p14:creationId xmlns:p14="http://schemas.microsoft.com/office/powerpoint/2010/main" val="5882203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A8CBCB-E8E9-4303-49DF-3BDA60DA28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2DC9AA6-7D56-1F08-A430-7C9E2B62BBB9}"/>
              </a:ext>
            </a:extLst>
          </p:cNvPr>
          <p:cNvSpPr/>
          <p:nvPr/>
        </p:nvSpPr>
        <p:spPr>
          <a:xfrm>
            <a:off x="-1" y="2171700"/>
            <a:ext cx="13716001" cy="8115299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6DCAB51-D50D-1025-905C-D25931EB4298}"/>
              </a:ext>
            </a:extLst>
          </p:cNvPr>
          <p:cNvSpPr/>
          <p:nvPr/>
        </p:nvSpPr>
        <p:spPr>
          <a:xfrm>
            <a:off x="275854" y="2410369"/>
            <a:ext cx="13164293" cy="760993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01ACB2A-C1F1-1203-4050-149D5B5C5EDC}"/>
              </a:ext>
            </a:extLst>
          </p:cNvPr>
          <p:cNvSpPr/>
          <p:nvPr/>
        </p:nvSpPr>
        <p:spPr>
          <a:xfrm>
            <a:off x="-1" y="740647"/>
            <a:ext cx="13716002" cy="143105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272D5EE-64F2-0D34-1885-325F3523135A}"/>
              </a:ext>
            </a:extLst>
          </p:cNvPr>
          <p:cNvSpPr txBox="1"/>
          <p:nvPr/>
        </p:nvSpPr>
        <p:spPr>
          <a:xfrm>
            <a:off x="1905000" y="863026"/>
            <a:ext cx="105346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</a:t>
            </a: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بنائي الأعزاء </a:t>
            </a: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سنقوم ببناء جداول الضرب</a:t>
            </a: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، سيساعدنا ذلك في التدرب على الحساب السريع</a:t>
            </a: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fr-FR" sz="3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457200" marR="0" lvl="1" indent="-4572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ar-MA" sz="2400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نمذج الأستاذ بناء </a:t>
            </a:r>
            <a:r>
              <a:rPr lang="ar-MA" sz="2400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جدول العدد 2 باستعمال تقنية السلم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4A601FB-C5D9-4116-08BE-C9B24C1A0D2E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51696AB1-EDA6-DB08-46F7-A62EDD9C835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2" name="Image 1" descr="Une image contenant habits, personne, dessin humoristique, Visage humain&#10;&#10;Le contenu généré par l’IA peut être incorrect.">
            <a:extLst>
              <a:ext uri="{FF2B5EF4-FFF2-40B4-BE49-F238E27FC236}">
                <a16:creationId xmlns:a16="http://schemas.microsoft.com/office/drawing/2014/main" id="{8E502FFC-2D89-59F5-D249-38D9A29CB2A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5280" y="3238500"/>
            <a:ext cx="6092480" cy="6019800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06420712-B969-A0F5-3D50-2D28CC65A32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36" t="1288" r="66414" b="67203"/>
          <a:stretch>
            <a:fillRect/>
          </a:stretch>
        </p:blipFill>
        <p:spPr>
          <a:xfrm>
            <a:off x="7377760" y="2705100"/>
            <a:ext cx="4462185" cy="7005395"/>
          </a:xfrm>
          <a:prstGeom prst="rect">
            <a:avLst/>
          </a:prstGeom>
        </p:spPr>
      </p:pic>
      <p:pic>
        <p:nvPicPr>
          <p:cNvPr id="1026" name="Picture 2" descr="Technique de multiplication avec des traits | Méthode de Tchou le chinois">
            <a:extLst>
              <a:ext uri="{FF2B5EF4-FFF2-40B4-BE49-F238E27FC236}">
                <a16:creationId xmlns:a16="http://schemas.microsoft.com/office/drawing/2014/main" id="{4AAE0688-302E-F49A-64DA-C7CB492F8D2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16" t="31276" r="63043" b="51702"/>
          <a:stretch>
            <a:fillRect/>
          </a:stretch>
        </p:blipFill>
        <p:spPr bwMode="auto">
          <a:xfrm>
            <a:off x="4495800" y="4152900"/>
            <a:ext cx="1066800" cy="7357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613710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A8CBCB-E8E9-4303-49DF-3BDA60DA28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2DC9AA6-7D56-1F08-A430-7C9E2B62BBB9}"/>
              </a:ext>
            </a:extLst>
          </p:cNvPr>
          <p:cNvSpPr/>
          <p:nvPr/>
        </p:nvSpPr>
        <p:spPr>
          <a:xfrm>
            <a:off x="-1" y="2582185"/>
            <a:ext cx="13716001" cy="7704814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6DCAB51-D50D-1025-905C-D25931EB4298}"/>
              </a:ext>
            </a:extLst>
          </p:cNvPr>
          <p:cNvSpPr/>
          <p:nvPr/>
        </p:nvSpPr>
        <p:spPr>
          <a:xfrm>
            <a:off x="275854" y="2792507"/>
            <a:ext cx="13164293" cy="722779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01ACB2A-C1F1-1203-4050-149D5B5C5EDC}"/>
              </a:ext>
            </a:extLst>
          </p:cNvPr>
          <p:cNvSpPr/>
          <p:nvPr/>
        </p:nvSpPr>
        <p:spPr>
          <a:xfrm>
            <a:off x="-1" y="740647"/>
            <a:ext cx="13716002" cy="184153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272D5EE-64F2-0D34-1885-325F3523135A}"/>
              </a:ext>
            </a:extLst>
          </p:cNvPr>
          <p:cNvSpPr txBox="1"/>
          <p:nvPr/>
        </p:nvSpPr>
        <p:spPr>
          <a:xfrm>
            <a:off x="0" y="901111"/>
            <a:ext cx="12877800" cy="8733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سنقوم الآن ببناء جدول ضرب 3 بشكل جماعي باستعمال تقنية السلم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fr-FR" sz="28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ar-SA" sz="2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4A601FB-C5D9-4116-08BE-C9B24C1A0D2E}"/>
              </a:ext>
            </a:extLst>
          </p:cNvPr>
          <p:cNvSpPr/>
          <p:nvPr/>
        </p:nvSpPr>
        <p:spPr>
          <a:xfrm rot="10800000">
            <a:off x="13037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51696AB1-EDA6-DB08-46F7-A62EDD9C835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2" name="Image 1" descr="Une image contenant habits, personne, dessin humoristique, Visage humain&#10;&#10;Le contenu généré par l’IA peut être incorrect.">
            <a:extLst>
              <a:ext uri="{FF2B5EF4-FFF2-40B4-BE49-F238E27FC236}">
                <a16:creationId xmlns:a16="http://schemas.microsoft.com/office/drawing/2014/main" id="{8E502FFC-2D89-59F5-D249-38D9A29CB2A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3615965"/>
            <a:ext cx="5994276" cy="5922768"/>
          </a:xfrm>
          <a:prstGeom prst="rect">
            <a:avLst/>
          </a:prstGeom>
        </p:spPr>
      </p:pic>
      <p:grpSp>
        <p:nvGrpSpPr>
          <p:cNvPr id="7" name="Groupe 6">
            <a:extLst>
              <a:ext uri="{FF2B5EF4-FFF2-40B4-BE49-F238E27FC236}">
                <a16:creationId xmlns:a16="http://schemas.microsoft.com/office/drawing/2014/main" id="{F3956417-729C-924F-5163-E7F50F90528A}"/>
              </a:ext>
            </a:extLst>
          </p:cNvPr>
          <p:cNvGrpSpPr/>
          <p:nvPr/>
        </p:nvGrpSpPr>
        <p:grpSpPr>
          <a:xfrm>
            <a:off x="7239000" y="2792507"/>
            <a:ext cx="4443589" cy="7227793"/>
            <a:chOff x="7056442" y="3285406"/>
            <a:chExt cx="3886200" cy="6101129"/>
          </a:xfrm>
        </p:grpSpPr>
        <p:pic>
          <p:nvPicPr>
            <p:cNvPr id="4" name="Image 3">
              <a:extLst>
                <a:ext uri="{FF2B5EF4-FFF2-40B4-BE49-F238E27FC236}">
                  <a16:creationId xmlns:a16="http://schemas.microsoft.com/office/drawing/2014/main" id="{2A749C96-4F20-1495-0EE6-E4299CF4108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3011" t="1118" r="37539" b="67373"/>
            <a:stretch>
              <a:fillRect/>
            </a:stretch>
          </p:blipFill>
          <p:spPr>
            <a:xfrm>
              <a:off x="7056442" y="3285406"/>
              <a:ext cx="3886200" cy="6101129"/>
            </a:xfrm>
            <a:prstGeom prst="rect">
              <a:avLst/>
            </a:prstGeom>
          </p:spPr>
        </p:pic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DBCE212B-6E38-8204-8451-4BFC4CEE90F1}"/>
                </a:ext>
              </a:extLst>
            </p:cNvPr>
            <p:cNvSpPr/>
            <p:nvPr/>
          </p:nvSpPr>
          <p:spPr>
            <a:xfrm>
              <a:off x="9601200" y="3771900"/>
              <a:ext cx="762000" cy="5105400"/>
            </a:xfrm>
            <a:prstGeom prst="rect">
              <a:avLst/>
            </a:prstGeom>
            <a:solidFill>
              <a:srgbClr val="FFD26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1" eaLnBrk="1" latinLnBrk="0" hangingPunct="1"/>
              <a:endParaRPr lang="fr-FR"/>
            </a:p>
          </p:txBody>
        </p:sp>
      </p:grpSp>
      <p:pic>
        <p:nvPicPr>
          <p:cNvPr id="5" name="Picture 2" descr="Technique de multiplication avec des traits | Méthode de Tchou le chinois">
            <a:extLst>
              <a:ext uri="{FF2B5EF4-FFF2-40B4-BE49-F238E27FC236}">
                <a16:creationId xmlns:a16="http://schemas.microsoft.com/office/drawing/2014/main" id="{7D9CCA45-5967-4FBD-8DFB-242D65C82BB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16" t="31276" r="63043" b="51702"/>
          <a:stretch>
            <a:fillRect/>
          </a:stretch>
        </p:blipFill>
        <p:spPr bwMode="auto">
          <a:xfrm>
            <a:off x="3682938" y="4610100"/>
            <a:ext cx="1066800" cy="7357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6762248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3B5059-CDBC-D0F9-19EE-9EA46E4006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457CF66-59F5-C21C-8A9B-13CE7EEFA99A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615304F-655E-6F70-F73A-E1A6AF048E75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B651E58-984C-4DC2-B532-D167EB088C77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9F58867-A995-AD6A-E50B-C0544E98BF9B}"/>
              </a:ext>
            </a:extLst>
          </p:cNvPr>
          <p:cNvSpPr txBox="1"/>
          <p:nvPr/>
        </p:nvSpPr>
        <p:spPr>
          <a:xfrm>
            <a:off x="990600" y="887104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أحسبوا 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الجداء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564F78C-DA6F-40AE-AF49-FAC5297234E9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CED48ED-000C-E257-9EBD-4E669057B173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9D6AD167-E610-DEBE-EDC1-847ACB3E9D3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583286" y="3719013"/>
            <a:ext cx="6549427" cy="4458466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A81EE1CB-C7B4-81B6-BB83-CB9A797B1950}"/>
              </a:ext>
            </a:extLst>
          </p:cNvPr>
          <p:cNvSpPr txBox="1"/>
          <p:nvPr/>
        </p:nvSpPr>
        <p:spPr>
          <a:xfrm>
            <a:off x="4495800" y="4838700"/>
            <a:ext cx="50292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SA" sz="11500" dirty="0">
                <a:solidFill>
                  <a:schemeClr val="bg1"/>
                </a:solidFill>
              </a:rPr>
              <a:t>2</a:t>
            </a:r>
            <a:r>
              <a:rPr lang="fr-FR" sz="11500" dirty="0">
                <a:solidFill>
                  <a:schemeClr val="bg1"/>
                </a:solidFill>
              </a:rPr>
              <a:t>×</a:t>
            </a:r>
            <a:r>
              <a:rPr lang="ar-SA" sz="11500" dirty="0">
                <a:solidFill>
                  <a:schemeClr val="bg1"/>
                </a:solidFill>
              </a:rPr>
              <a:t>6</a:t>
            </a:r>
            <a:r>
              <a:rPr lang="fr-FR" sz="11500" dirty="0">
                <a:solidFill>
                  <a:schemeClr val="bg1"/>
                </a:solidFill>
              </a:rPr>
              <a:t>=..</a:t>
            </a:r>
          </a:p>
        </p:txBody>
      </p:sp>
      <p:pic>
        <p:nvPicPr>
          <p:cNvPr id="4" name="Picture 9">
            <a:extLst>
              <a:ext uri="{FF2B5EF4-FFF2-40B4-BE49-F238E27FC236}">
                <a16:creationId xmlns:a16="http://schemas.microsoft.com/office/drawing/2014/main" id="{64DC2C49-FE5B-C47F-4FEF-CFB214CC11D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467420" y="1074581"/>
            <a:ext cx="1046358" cy="712299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100641231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488125-9E9C-D9BD-A451-0489F53BCD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AE3553A-FA7C-41F8-49EB-1196A0B69688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CAD8E11-9D39-309B-7E35-779F9ABC88CA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32A43BD-B17B-55A8-07F2-520733B79273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65BDDA1-0350-9D9E-EE0E-FF257E088F83}"/>
              </a:ext>
            </a:extLst>
          </p:cNvPr>
          <p:cNvSpPr txBox="1"/>
          <p:nvPr/>
        </p:nvSpPr>
        <p:spPr>
          <a:xfrm>
            <a:off x="1205132" y="997522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79CD1CFA-8215-1206-EF2C-56D220E70748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E6F6652-0C27-FAB6-7462-C4C7583BC39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6D1AFDFD-1B94-0660-EC73-8C183C7D5F4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583286" y="3719013"/>
            <a:ext cx="6549427" cy="4458466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8724AAF2-820C-2A62-BE82-F485F7B9667F}"/>
              </a:ext>
            </a:extLst>
          </p:cNvPr>
          <p:cNvSpPr txBox="1"/>
          <p:nvPr/>
        </p:nvSpPr>
        <p:spPr>
          <a:xfrm>
            <a:off x="4419600" y="4838700"/>
            <a:ext cx="51054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SA" sz="11500" dirty="0">
                <a:solidFill>
                  <a:schemeClr val="bg1"/>
                </a:solidFill>
              </a:rPr>
              <a:t>2</a:t>
            </a:r>
            <a:r>
              <a:rPr lang="fr-FR" sz="11500" dirty="0">
                <a:solidFill>
                  <a:schemeClr val="bg1"/>
                </a:solidFill>
              </a:rPr>
              <a:t>×</a:t>
            </a:r>
            <a:r>
              <a:rPr lang="ar-SA" sz="11500" dirty="0">
                <a:solidFill>
                  <a:schemeClr val="bg1"/>
                </a:solidFill>
              </a:rPr>
              <a:t>6</a:t>
            </a:r>
            <a:r>
              <a:rPr lang="fr-FR" sz="11500" dirty="0">
                <a:solidFill>
                  <a:schemeClr val="bg1"/>
                </a:solidFill>
              </a:rPr>
              <a:t>=</a:t>
            </a:r>
            <a:r>
              <a:rPr lang="ar-SA" sz="11500" dirty="0">
                <a:solidFill>
                  <a:schemeClr val="bg1"/>
                </a:solidFill>
              </a:rPr>
              <a:t>12</a:t>
            </a:r>
            <a:endParaRPr lang="fr-FR" sz="11500" dirty="0">
              <a:solidFill>
                <a:schemeClr val="bg1"/>
              </a:solidFill>
            </a:endParaRPr>
          </a:p>
        </p:txBody>
      </p:sp>
      <p:pic>
        <p:nvPicPr>
          <p:cNvPr id="9" name="Image 8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0ECBDFDC-C92D-52E8-1015-2729D7E664E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112" y="916160"/>
            <a:ext cx="1148959" cy="821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130034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DEF9AD-1C65-3F9B-EB50-932DE8F5EB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ED28F4C-292C-C5A2-DA68-3A4B64D1CA7F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A487AA0-D557-9AF3-1E42-B467F10B052F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D27CA05-9C80-5C95-B033-E1ACA52C7ACD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AEE5F3A-5D92-D72C-7F1A-2EDBF640CA91}"/>
              </a:ext>
            </a:extLst>
          </p:cNvPr>
          <p:cNvSpPr txBox="1"/>
          <p:nvPr/>
        </p:nvSpPr>
        <p:spPr>
          <a:xfrm>
            <a:off x="1205132" y="833735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أحسبوا الجداء.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C36E12D-15CD-52F0-622C-D133D24BD964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CF9F5102-411F-CA12-5C64-FFA7D3A6E3E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944F048F-8D4C-F885-6462-B6A66F7FB8B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583286" y="3719013"/>
            <a:ext cx="6549427" cy="4458466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FDA18F65-B7C2-F507-E7F0-446340BA43F1}"/>
              </a:ext>
            </a:extLst>
          </p:cNvPr>
          <p:cNvSpPr txBox="1"/>
          <p:nvPr/>
        </p:nvSpPr>
        <p:spPr>
          <a:xfrm>
            <a:off x="4457698" y="4838700"/>
            <a:ext cx="48006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SA" sz="11500" dirty="0">
                <a:solidFill>
                  <a:schemeClr val="bg1"/>
                </a:solidFill>
              </a:rPr>
              <a:t>3</a:t>
            </a:r>
            <a:r>
              <a:rPr lang="fr-FR" sz="11500" dirty="0">
                <a:solidFill>
                  <a:schemeClr val="bg1"/>
                </a:solidFill>
              </a:rPr>
              <a:t>×</a:t>
            </a:r>
            <a:r>
              <a:rPr lang="ar-MA" sz="11500" dirty="0">
                <a:solidFill>
                  <a:schemeClr val="bg1"/>
                </a:solidFill>
              </a:rPr>
              <a:t>7</a:t>
            </a:r>
            <a:r>
              <a:rPr lang="fr-FR" sz="11500" dirty="0">
                <a:solidFill>
                  <a:schemeClr val="bg1"/>
                </a:solidFill>
              </a:rPr>
              <a:t>=..</a:t>
            </a:r>
          </a:p>
        </p:txBody>
      </p:sp>
      <p:pic>
        <p:nvPicPr>
          <p:cNvPr id="4" name="Picture 9">
            <a:extLst>
              <a:ext uri="{FF2B5EF4-FFF2-40B4-BE49-F238E27FC236}">
                <a16:creationId xmlns:a16="http://schemas.microsoft.com/office/drawing/2014/main" id="{51EB1C29-BD20-EF37-778D-226AC86012B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467420" y="1074581"/>
            <a:ext cx="1046358" cy="712299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97203382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7B4D60-A63E-3C0E-C432-44CDA60496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F6BF6CD-C5C8-1DDE-1CBC-8BE82303B711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2CFA38E-156A-F661-4612-14161A92C1E6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EB28E10-1BB3-391C-546E-2D3EB96F7A9E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55257F1-A60D-2298-8419-201880F25FF8}"/>
              </a:ext>
            </a:extLst>
          </p:cNvPr>
          <p:cNvSpPr txBox="1"/>
          <p:nvPr/>
        </p:nvSpPr>
        <p:spPr>
          <a:xfrm>
            <a:off x="1205132" y="823977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CC740B1-F2ED-8DAE-A393-74B99A70B4EF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77DE723E-6B76-7270-134E-3EA7E37C645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DBC3BCDA-7DB6-F25B-D202-D3FE7A6D351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352800" y="3719013"/>
            <a:ext cx="6856114" cy="4458466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716BBBBD-89F2-F2D0-BD70-68950BB4A028}"/>
              </a:ext>
            </a:extLst>
          </p:cNvPr>
          <p:cNvSpPr txBox="1"/>
          <p:nvPr/>
        </p:nvSpPr>
        <p:spPr>
          <a:xfrm>
            <a:off x="4343400" y="4838700"/>
            <a:ext cx="57150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11500" dirty="0">
                <a:solidFill>
                  <a:schemeClr val="bg1"/>
                </a:solidFill>
              </a:rPr>
              <a:t>3</a:t>
            </a:r>
            <a:r>
              <a:rPr lang="fr-FR" sz="11500" dirty="0">
                <a:solidFill>
                  <a:schemeClr val="bg1"/>
                </a:solidFill>
              </a:rPr>
              <a:t>×</a:t>
            </a:r>
            <a:r>
              <a:rPr lang="ar-MA" sz="11500" dirty="0">
                <a:solidFill>
                  <a:schemeClr val="bg1"/>
                </a:solidFill>
              </a:rPr>
              <a:t>7</a:t>
            </a:r>
            <a:r>
              <a:rPr lang="fr-FR" sz="11500" dirty="0">
                <a:solidFill>
                  <a:schemeClr val="bg1"/>
                </a:solidFill>
              </a:rPr>
              <a:t>=</a:t>
            </a:r>
            <a:r>
              <a:rPr lang="ar-MA" sz="11500" dirty="0">
                <a:solidFill>
                  <a:schemeClr val="bg1"/>
                </a:solidFill>
              </a:rPr>
              <a:t>21</a:t>
            </a:r>
            <a:endParaRPr lang="fr-FR" sz="11500" dirty="0">
              <a:solidFill>
                <a:schemeClr val="bg1"/>
              </a:solidFill>
            </a:endParaRPr>
          </a:p>
        </p:txBody>
      </p:sp>
      <p:pic>
        <p:nvPicPr>
          <p:cNvPr id="7" name="Image 6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CE5C933E-137F-80A3-9912-94252F8F8A1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112" y="916160"/>
            <a:ext cx="1148959" cy="821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228219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86552B-D09F-1E52-18F2-44F9906F53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36C8619-49CE-E3CD-2915-34EA9BCD19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B84CDE6B-6DB4-CFA9-29A9-D7FB556EAD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9400" y="7994650"/>
            <a:ext cx="2387600" cy="23876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6B412981-112B-6EAB-525B-BE9ADBDD0B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1000" y="8293100"/>
            <a:ext cx="2184400" cy="2184400"/>
          </a:xfrm>
          <a:prstGeom prst="rect">
            <a:avLst/>
          </a:prstGeom>
        </p:spPr>
      </p:pic>
      <p:sp>
        <p:nvSpPr>
          <p:cNvPr id="10" name="Ellipse 9">
            <a:extLst>
              <a:ext uri="{FF2B5EF4-FFF2-40B4-BE49-F238E27FC236}">
                <a16:creationId xmlns:a16="http://schemas.microsoft.com/office/drawing/2014/main" id="{B74F5B3D-DA3F-EBC3-C659-EE88080FD9A0}"/>
              </a:ext>
            </a:extLst>
          </p:cNvPr>
          <p:cNvSpPr/>
          <p:nvPr/>
        </p:nvSpPr>
        <p:spPr>
          <a:xfrm>
            <a:off x="2133600" y="723900"/>
            <a:ext cx="8915400" cy="883920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ar-MA" sz="115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الأعداد</a:t>
            </a:r>
          </a:p>
          <a:p>
            <a:pPr algn="ctr" defTabSz="685834"/>
            <a:r>
              <a:rPr lang="ar-MA" sz="8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قراءة وكتابة وتفكيك الأعداد من 0 إلى 9999</a:t>
            </a:r>
          </a:p>
          <a:p>
            <a:pPr algn="ctr" defTabSz="685834"/>
            <a:r>
              <a:rPr lang="ar-MA" sz="5400" b="1" dirty="0">
                <a:solidFill>
                  <a:schemeClr val="tx2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(بطاقات تفكيك العدد) </a:t>
            </a:r>
          </a:p>
          <a:p>
            <a:pPr algn="ctr" defTabSz="685834">
              <a:lnSpc>
                <a:spcPts val="11099"/>
              </a:lnSpc>
            </a:pPr>
            <a:r>
              <a:rPr lang="ar-MA" sz="40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 دقائق</a:t>
            </a:r>
          </a:p>
        </p:txBody>
      </p:sp>
    </p:spTree>
    <p:extLst>
      <p:ext uri="{BB962C8B-B14F-4D97-AF65-F5344CB8AC3E}">
        <p14:creationId xmlns:p14="http://schemas.microsoft.com/office/powerpoint/2010/main" val="11326653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1E18BC-829E-B114-5810-B7F69D0298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34F1F3A-0CA4-9E5E-5CB0-D2BA81C82071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4ACFD7A-CB01-B319-6964-8A3BD9FFC186}"/>
              </a:ext>
            </a:extLst>
          </p:cNvPr>
          <p:cNvSpPr/>
          <p:nvPr/>
        </p:nvSpPr>
        <p:spPr>
          <a:xfrm>
            <a:off x="275853" y="2550884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C8EFC1C-D636-A75C-EEF1-7E7C52871ABD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3F7C751-974D-D7C8-364D-7063DECECE07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سنتدرب على قراءة وكتابة وتفكيك الأعداد من 0 إلى 999 باستخدام النقود.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2F84BED3-35C8-D01F-61DF-A3BCD4EAB49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D8305D9A-59B8-4374-2C09-F964DC0D9691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5605C50E-FE69-468F-48B7-6508F9E0A146}"/>
              </a:ext>
            </a:extLst>
          </p:cNvPr>
          <p:cNvSpPr txBox="1"/>
          <p:nvPr/>
        </p:nvSpPr>
        <p:spPr>
          <a:xfrm>
            <a:off x="9583759" y="4903451"/>
            <a:ext cx="272635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solidFill>
                  <a:schemeClr val="bg1"/>
                </a:solidFill>
                <a:latin typeface="IBM Plex Sans Arabic" panose="020B0503050203000203" pitchFamily="34" charset="-78"/>
                <a:cs typeface="IBM Plex Sans Arabic" panose="020B0503050203000203" pitchFamily="34" charset="-78"/>
              </a:rPr>
              <a:t>نمذجة التعرف على الاعداد بالخشيبات والحزم</a:t>
            </a:r>
            <a:endParaRPr lang="fr-FR" sz="3600" dirty="0">
              <a:solidFill>
                <a:schemeClr val="bg1"/>
              </a:solidFill>
              <a:latin typeface="IBM Plex Sans Arabic" panose="020B0503050203000203" pitchFamily="34" charset="-78"/>
              <a:cs typeface="IBM Plex Sans Arabic" panose="020B0503050203000203" pitchFamily="34" charset="-78"/>
            </a:endParaRPr>
          </a:p>
        </p:txBody>
      </p:sp>
      <p:pic>
        <p:nvPicPr>
          <p:cNvPr id="9" name="Image 8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375DA05B-605D-6258-8714-DD311AF2031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183" t="4255" r="-2155" b="64450"/>
          <a:stretch>
            <a:fillRect/>
          </a:stretch>
        </p:blipFill>
        <p:spPr>
          <a:xfrm>
            <a:off x="495300" y="1104134"/>
            <a:ext cx="685800" cy="859428"/>
          </a:xfrm>
          <a:prstGeom prst="rect">
            <a:avLst/>
          </a:prstGeom>
        </p:spPr>
      </p:pic>
      <p:pic>
        <p:nvPicPr>
          <p:cNvPr id="3" name="Image 2" descr="Une image contenant sac, accessoire, texte&#10;&#10;Le contenu généré par l’IA peut être incorrect.">
            <a:extLst>
              <a:ext uri="{FF2B5EF4-FFF2-40B4-BE49-F238E27FC236}">
                <a16:creationId xmlns:a16="http://schemas.microsoft.com/office/drawing/2014/main" id="{043A9775-F98D-07DD-AE57-266508D43B0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2645" y="3019907"/>
            <a:ext cx="5370846" cy="6695593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E3A306CA-F06A-727F-C7BD-4C15A3C09247}"/>
              </a:ext>
            </a:extLst>
          </p:cNvPr>
          <p:cNvSpPr txBox="1"/>
          <p:nvPr/>
        </p:nvSpPr>
        <p:spPr>
          <a:xfrm>
            <a:off x="8566569" y="4698580"/>
            <a:ext cx="339683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نمذجة نشاط التعرف على قراءة وكتابة وتفكيك الأعداد من 0 إلى 9999 باستخدام</a:t>
            </a:r>
            <a:r>
              <a:rPr lang="fr-FR" sz="4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  <a:r>
              <a:rPr lang="ar-SA" sz="4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لعبة النقود.</a:t>
            </a:r>
            <a:endParaRPr lang="fr-FR" sz="1600" dirty="0"/>
          </a:p>
        </p:txBody>
      </p:sp>
      <p:pic>
        <p:nvPicPr>
          <p:cNvPr id="5" name="Picture 4" descr="Tableau Blanc sur Trépied 60 x 90 cm">
            <a:extLst>
              <a:ext uri="{FF2B5EF4-FFF2-40B4-BE49-F238E27FC236}">
                <a16:creationId xmlns:a16="http://schemas.microsoft.com/office/drawing/2014/main" id="{5495F50F-616F-647E-903C-654492633D7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90" r="19738"/>
          <a:stretch>
            <a:fillRect/>
          </a:stretch>
        </p:blipFill>
        <p:spPr bwMode="auto">
          <a:xfrm>
            <a:off x="289434" y="3371008"/>
            <a:ext cx="3360005" cy="55289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9">
            <a:extLst>
              <a:ext uri="{FF2B5EF4-FFF2-40B4-BE49-F238E27FC236}">
                <a16:creationId xmlns:a16="http://schemas.microsoft.com/office/drawing/2014/main" id="{C1812F29-191B-0081-C9CE-37970044729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5400000">
            <a:off x="1721188" y="4702909"/>
            <a:ext cx="527726" cy="1191954"/>
          </a:xfrm>
          <a:prstGeom prst="rect">
            <a:avLst/>
          </a:prstGeom>
        </p:spPr>
      </p:pic>
      <p:pic>
        <p:nvPicPr>
          <p:cNvPr id="7" name="Picture 15">
            <a:extLst>
              <a:ext uri="{FF2B5EF4-FFF2-40B4-BE49-F238E27FC236}">
                <a16:creationId xmlns:a16="http://schemas.microsoft.com/office/drawing/2014/main" id="{14E92E24-9422-BBA8-DC85-53828DCC07E3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471774" y="4294299"/>
            <a:ext cx="513021" cy="1153779"/>
          </a:xfrm>
          <a:prstGeom prst="rect">
            <a:avLst/>
          </a:prstGeom>
        </p:spPr>
      </p:pic>
      <p:pic>
        <p:nvPicPr>
          <p:cNvPr id="10" name="Picture 22">
            <a:extLst>
              <a:ext uri="{FF2B5EF4-FFF2-40B4-BE49-F238E27FC236}">
                <a16:creationId xmlns:a16="http://schemas.microsoft.com/office/drawing/2014/main" id="{C00FEDA4-C67E-7558-5500-2ED3D475655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5400000">
            <a:off x="1269443" y="3897040"/>
            <a:ext cx="513022" cy="1215292"/>
          </a:xfrm>
          <a:prstGeom prst="rect">
            <a:avLst/>
          </a:prstGeom>
        </p:spPr>
      </p:pic>
      <p:pic>
        <p:nvPicPr>
          <p:cNvPr id="12" name="Image 11" descr="Une image contenant sourire, dessin humoristique, habits, Dessin animé&#10;&#10;Le contenu généré par l’IA peut être incorrect.">
            <a:extLst>
              <a:ext uri="{FF2B5EF4-FFF2-40B4-BE49-F238E27FC236}">
                <a16:creationId xmlns:a16="http://schemas.microsoft.com/office/drawing/2014/main" id="{2BF0BC55-CBF1-E2AA-B811-27C3702E72A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546" b="12198"/>
          <a:stretch>
            <a:fillRect/>
          </a:stretch>
        </p:blipFill>
        <p:spPr>
          <a:xfrm>
            <a:off x="1710513" y="6367703"/>
            <a:ext cx="4880749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92817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11C0EB-B04A-44FA-412B-9853957808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4D773D9-4AB5-D589-30C7-11C5381C1E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B466F6F8-12C2-20C3-C36D-3D3974B77E2C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915E1A51-0A01-5BA5-4953-023250B25CFD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l" defTabSz="685834" rtl="0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3F08AE0-31C7-6E40-362F-30CDC1F537FC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F9E632CD-CCED-6CB5-9816-91792C6287C9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31DCD915-7FB3-2B42-0458-D7E085A0BD1E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416C8293-ADAE-7744-3C0E-0503B7D3D186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العرض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1E08986A-DE47-481B-D636-CB203EF8F1CD}"/>
              </a:ext>
            </a:extLst>
          </p:cNvPr>
          <p:cNvSpPr/>
          <p:nvPr/>
        </p:nvSpPr>
        <p:spPr>
          <a:xfrm>
            <a:off x="11049000" y="2796619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C6BDC8EF-9BB5-4D44-520B-D47A2DFDAAF0}"/>
              </a:ext>
            </a:extLst>
          </p:cNvPr>
          <p:cNvSpPr/>
          <p:nvPr/>
        </p:nvSpPr>
        <p:spPr>
          <a:xfrm rot="10800000">
            <a:off x="11197075" y="4807887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4495D9EB-9188-23BF-EC3B-70E26E689E3D}"/>
              </a:ext>
            </a:extLst>
          </p:cNvPr>
          <p:cNvSpPr/>
          <p:nvPr/>
        </p:nvSpPr>
        <p:spPr>
          <a:xfrm>
            <a:off x="1981200" y="3167811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شرائح خاصة بالأستاذ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39E44F33-391F-1012-62D3-E3C3023FAA92}"/>
              </a:ext>
            </a:extLst>
          </p:cNvPr>
          <p:cNvSpPr/>
          <p:nvPr/>
        </p:nvSpPr>
        <p:spPr>
          <a:xfrm>
            <a:off x="1981200" y="4718020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إرشادات وشروحات  يجب على الأستاذ قولها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8E1C7E21-69AA-FCFA-C180-A8C4E895D44D}"/>
              </a:ext>
            </a:extLst>
          </p:cNvPr>
          <p:cNvSpPr/>
          <p:nvPr/>
        </p:nvSpPr>
        <p:spPr>
          <a:xfrm>
            <a:off x="1981200" y="6572501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إيقاف العرض( مناولة /نمذجة/ممارسة في مجموعات أو </a:t>
            </a:r>
            <a:r>
              <a:rPr lang="ar-SA" sz="3200" b="1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ثنائيات)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6" name="Image 5" descr="Une image contenant sac, accessoire, texte&#10;&#10;Le contenu généré par l’IA peut être incorrect.">
            <a:extLst>
              <a:ext uri="{FF2B5EF4-FFF2-40B4-BE49-F238E27FC236}">
                <a16:creationId xmlns:a16="http://schemas.microsoft.com/office/drawing/2014/main" id="{BA979995-81AF-3D9B-D9FA-E3ECBFA2944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7044" y="6272619"/>
            <a:ext cx="1103427" cy="1214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49803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DF8188-A4E3-3245-337F-3F80E4E0BA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0CB1BC-0A2A-2078-4602-648FD9A67067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C7D2FF0-FCF1-94CE-8D42-97CA0FC2CE96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6B38D36-4631-27B4-6AEF-56E35607071C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5F6395C-57E2-535E-6054-49E8D36863A3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سنشتغل على الألواح، استعدوا.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72CEC275-EEE6-E6C1-7CDB-4E88026B530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A37F70A5-59FA-55E3-1CBE-D7A5E3BA4C96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D488E56-8186-C4ED-E216-C35BB65476F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4648200" y="4792639"/>
            <a:ext cx="4419600" cy="3008605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248214368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16A7DC-BAC4-7CA9-271E-124400A698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EA20898-27EC-74C8-F437-33F43D3C916B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9289BBB-FC1E-65BD-D609-3A2A0175FEAD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A6A9363-7459-75D4-A708-F055D0784112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31A3B0AF-85EC-4882-A555-2F90AA312E35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أكتبوا </a:t>
            </a:r>
            <a:r>
              <a:rPr lang="ar-SA" sz="32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بالأرقام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العدد الممثل بالنقود.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7DC3AD29-3DC8-1660-3C57-3DA8FE8A2112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5D8FA6D4-2D37-CE62-7DB7-A2DC867CCFDA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A10A8D03-979A-9AED-9EA7-E30A7297FC84}"/>
              </a:ext>
            </a:extLst>
          </p:cNvPr>
          <p:cNvSpPr/>
          <p:nvPr/>
        </p:nvSpPr>
        <p:spPr>
          <a:xfrm>
            <a:off x="3590908" y="7834994"/>
            <a:ext cx="6096000" cy="121920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7200" dirty="0">
                <a:solidFill>
                  <a:schemeClr val="tx1"/>
                </a:solidFill>
              </a:rPr>
              <a:t>...</a:t>
            </a:r>
            <a:endParaRPr lang="fr-FR" sz="7200" dirty="0">
              <a:solidFill>
                <a:schemeClr val="tx1"/>
              </a:solidFill>
            </a:endParaRPr>
          </a:p>
        </p:txBody>
      </p:sp>
      <p:pic>
        <p:nvPicPr>
          <p:cNvPr id="3" name="Picture 4">
            <a:extLst>
              <a:ext uri="{FF2B5EF4-FFF2-40B4-BE49-F238E27FC236}">
                <a16:creationId xmlns:a16="http://schemas.microsoft.com/office/drawing/2014/main" id="{E0591798-9ED8-8091-CDC9-054CDCA3752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5097910" y="3723664"/>
            <a:ext cx="793637" cy="1774105"/>
          </a:xfrm>
          <a:prstGeom prst="rect">
            <a:avLst/>
          </a:prstGeom>
        </p:spPr>
      </p:pic>
      <p:pic>
        <p:nvPicPr>
          <p:cNvPr id="4" name="Picture 7">
            <a:extLst>
              <a:ext uri="{FF2B5EF4-FFF2-40B4-BE49-F238E27FC236}">
                <a16:creationId xmlns:a16="http://schemas.microsoft.com/office/drawing/2014/main" id="{84998F7B-5069-56C8-9A4B-196AA2F3390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8483372" y="4269808"/>
            <a:ext cx="633748" cy="1431419"/>
          </a:xfrm>
          <a:prstGeom prst="rect">
            <a:avLst/>
          </a:prstGeom>
        </p:spPr>
      </p:pic>
      <p:pic>
        <p:nvPicPr>
          <p:cNvPr id="5" name="Picture 9">
            <a:extLst>
              <a:ext uri="{FF2B5EF4-FFF2-40B4-BE49-F238E27FC236}">
                <a16:creationId xmlns:a16="http://schemas.microsoft.com/office/drawing/2014/main" id="{14AB6934-5E26-562A-A760-920D8879B38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8483372" y="5618742"/>
            <a:ext cx="633748" cy="1431419"/>
          </a:xfrm>
          <a:prstGeom prst="rect">
            <a:avLst/>
          </a:prstGeom>
        </p:spPr>
      </p:pic>
      <p:pic>
        <p:nvPicPr>
          <p:cNvPr id="6" name="Picture 10">
            <a:extLst>
              <a:ext uri="{FF2B5EF4-FFF2-40B4-BE49-F238E27FC236}">
                <a16:creationId xmlns:a16="http://schemas.microsoft.com/office/drawing/2014/main" id="{69238B0A-DB45-C8FF-5D13-6AE229452D9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8483372" y="4941852"/>
            <a:ext cx="633748" cy="1431419"/>
          </a:xfrm>
          <a:prstGeom prst="rect">
            <a:avLst/>
          </a:prstGeom>
        </p:spPr>
      </p:pic>
      <p:pic>
        <p:nvPicPr>
          <p:cNvPr id="7" name="Picture 17">
            <a:extLst>
              <a:ext uri="{FF2B5EF4-FFF2-40B4-BE49-F238E27FC236}">
                <a16:creationId xmlns:a16="http://schemas.microsoft.com/office/drawing/2014/main" id="{42E470B3-4959-DADC-8066-072AC7F5727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8483370" y="3573304"/>
            <a:ext cx="633748" cy="1431419"/>
          </a:xfrm>
          <a:prstGeom prst="rect">
            <a:avLst/>
          </a:prstGeom>
        </p:spPr>
      </p:pic>
      <p:pic>
        <p:nvPicPr>
          <p:cNvPr id="9" name="Picture 20">
            <a:extLst>
              <a:ext uri="{FF2B5EF4-FFF2-40B4-BE49-F238E27FC236}">
                <a16:creationId xmlns:a16="http://schemas.microsoft.com/office/drawing/2014/main" id="{0578E627-6F3B-B0FD-47EC-FCBF35FADB6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9952193" y="4283592"/>
            <a:ext cx="633748" cy="1431419"/>
          </a:xfrm>
          <a:prstGeom prst="rect">
            <a:avLst/>
          </a:prstGeom>
        </p:spPr>
      </p:pic>
      <p:pic>
        <p:nvPicPr>
          <p:cNvPr id="12" name="Picture 21">
            <a:extLst>
              <a:ext uri="{FF2B5EF4-FFF2-40B4-BE49-F238E27FC236}">
                <a16:creationId xmlns:a16="http://schemas.microsoft.com/office/drawing/2014/main" id="{06E4839F-FE55-FF22-56AC-F2D6679850A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5085777" y="4550097"/>
            <a:ext cx="793637" cy="1774105"/>
          </a:xfrm>
          <a:prstGeom prst="rect">
            <a:avLst/>
          </a:prstGeom>
        </p:spPr>
      </p:pic>
      <p:pic>
        <p:nvPicPr>
          <p:cNvPr id="14" name="Picture 22">
            <a:extLst>
              <a:ext uri="{FF2B5EF4-FFF2-40B4-BE49-F238E27FC236}">
                <a16:creationId xmlns:a16="http://schemas.microsoft.com/office/drawing/2014/main" id="{1A985889-51D7-3CC1-CC2E-3E90C66561F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5079126" y="5367454"/>
            <a:ext cx="793637" cy="1774105"/>
          </a:xfrm>
          <a:prstGeom prst="rect">
            <a:avLst/>
          </a:prstGeom>
        </p:spPr>
      </p:pic>
      <p:pic>
        <p:nvPicPr>
          <p:cNvPr id="18" name="Picture 11">
            <a:extLst>
              <a:ext uri="{FF2B5EF4-FFF2-40B4-BE49-F238E27FC236}">
                <a16:creationId xmlns:a16="http://schemas.microsoft.com/office/drawing/2014/main" id="{47D686B9-AB45-4F99-F4A7-B7C96FE9D62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9974195" y="4941852"/>
            <a:ext cx="633748" cy="1431419"/>
          </a:xfrm>
          <a:prstGeom prst="rect">
            <a:avLst/>
          </a:prstGeom>
        </p:spPr>
      </p:pic>
      <p:pic>
        <p:nvPicPr>
          <p:cNvPr id="19" name="Picture 12">
            <a:extLst>
              <a:ext uri="{FF2B5EF4-FFF2-40B4-BE49-F238E27FC236}">
                <a16:creationId xmlns:a16="http://schemas.microsoft.com/office/drawing/2014/main" id="{90D90DB5-4C9D-3EAE-3004-18D9CFD41FD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9974196" y="5624625"/>
            <a:ext cx="633748" cy="1431419"/>
          </a:xfrm>
          <a:prstGeom prst="rect">
            <a:avLst/>
          </a:prstGeom>
        </p:spPr>
      </p:pic>
      <p:pic>
        <p:nvPicPr>
          <p:cNvPr id="20" name="Picture 15">
            <a:extLst>
              <a:ext uri="{FF2B5EF4-FFF2-40B4-BE49-F238E27FC236}">
                <a16:creationId xmlns:a16="http://schemas.microsoft.com/office/drawing/2014/main" id="{65C99E52-729F-8386-6771-60ABD0A493E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830879" y="5448847"/>
            <a:ext cx="785773" cy="1603455"/>
          </a:xfrm>
          <a:prstGeom prst="rect">
            <a:avLst/>
          </a:prstGeom>
        </p:spPr>
      </p:pic>
      <p:pic>
        <p:nvPicPr>
          <p:cNvPr id="41" name="Image 40">
            <a:extLst>
              <a:ext uri="{FF2B5EF4-FFF2-40B4-BE49-F238E27FC236}">
                <a16:creationId xmlns:a16="http://schemas.microsoft.com/office/drawing/2014/main" id="{729EBED1-65AB-67E0-899D-20BA9B0570D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97253" y="5974436"/>
            <a:ext cx="1741114" cy="733462"/>
          </a:xfrm>
          <a:prstGeom prst="rect">
            <a:avLst/>
          </a:prstGeom>
        </p:spPr>
      </p:pic>
      <p:pic>
        <p:nvPicPr>
          <p:cNvPr id="42" name="Image 41">
            <a:extLst>
              <a:ext uri="{FF2B5EF4-FFF2-40B4-BE49-F238E27FC236}">
                <a16:creationId xmlns:a16="http://schemas.microsoft.com/office/drawing/2014/main" id="{D08DD52D-D8F4-C574-2CE0-409ED1B36F3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97253" y="5157286"/>
            <a:ext cx="1741114" cy="733462"/>
          </a:xfrm>
          <a:prstGeom prst="rect">
            <a:avLst/>
          </a:prstGeom>
        </p:spPr>
      </p:pic>
      <p:pic>
        <p:nvPicPr>
          <p:cNvPr id="43" name="Image 42">
            <a:extLst>
              <a:ext uri="{FF2B5EF4-FFF2-40B4-BE49-F238E27FC236}">
                <a16:creationId xmlns:a16="http://schemas.microsoft.com/office/drawing/2014/main" id="{23D711EE-0FD2-0CFC-A378-E26041D35A3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59799" y="4358702"/>
            <a:ext cx="1741114" cy="733462"/>
          </a:xfrm>
          <a:prstGeom prst="rect">
            <a:avLst/>
          </a:prstGeom>
        </p:spPr>
      </p:pic>
      <p:pic>
        <p:nvPicPr>
          <p:cNvPr id="44" name="Picture 15">
            <a:extLst>
              <a:ext uri="{FF2B5EF4-FFF2-40B4-BE49-F238E27FC236}">
                <a16:creationId xmlns:a16="http://schemas.microsoft.com/office/drawing/2014/main" id="{CB7A3DFB-0C5B-AE8C-9089-3081381AB65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841626" y="4639354"/>
            <a:ext cx="785773" cy="1603455"/>
          </a:xfrm>
          <a:prstGeom prst="rect">
            <a:avLst/>
          </a:prstGeom>
        </p:spPr>
      </p:pic>
      <p:pic>
        <p:nvPicPr>
          <p:cNvPr id="45" name="Picture 4">
            <a:extLst>
              <a:ext uri="{FF2B5EF4-FFF2-40B4-BE49-F238E27FC236}">
                <a16:creationId xmlns:a16="http://schemas.microsoft.com/office/drawing/2014/main" id="{1F475FBF-9857-2991-65C7-03259BFC703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5062234" y="2889823"/>
            <a:ext cx="793637" cy="1774105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B703A2FF-8E6A-F57C-D61F-C284111F77BC}"/>
              </a:ext>
            </a:extLst>
          </p:cNvPr>
          <p:cNvSpPr/>
          <p:nvPr/>
        </p:nvSpPr>
        <p:spPr>
          <a:xfrm>
            <a:off x="838200" y="2950865"/>
            <a:ext cx="11818205" cy="4071360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65B6FB6C-9AED-CA99-34B1-A8BC15D94356}"/>
              </a:ext>
            </a:extLst>
          </p:cNvPr>
          <p:cNvCxnSpPr>
            <a:cxnSpLocks/>
          </p:cNvCxnSpPr>
          <p:nvPr/>
        </p:nvCxnSpPr>
        <p:spPr>
          <a:xfrm flipH="1">
            <a:off x="6743700" y="7022225"/>
            <a:ext cx="3603" cy="788275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pic>
        <p:nvPicPr>
          <p:cNvPr id="21" name="Picture 4">
            <a:extLst>
              <a:ext uri="{FF2B5EF4-FFF2-40B4-BE49-F238E27FC236}">
                <a16:creationId xmlns:a16="http://schemas.microsoft.com/office/drawing/2014/main" id="{640A0D80-A36C-DB6F-697D-301012ABF698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11025" t="14561" r="11389" b="14089"/>
          <a:stretch>
            <a:fillRect/>
          </a:stretch>
        </p:blipFill>
        <p:spPr>
          <a:xfrm>
            <a:off x="457200" y="1004938"/>
            <a:ext cx="1371600" cy="975360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247358876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4468A0-40F1-2D41-5A17-24172205CD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6092D8C-8609-13DD-A822-7D3AE1861F75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77434C6-4610-52A0-9FBC-30D9CAB28F43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C32F0E1-0772-3DF4-537B-6032488F3B82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AF281AD-A17A-4F3E-87B2-7A27BE2C5527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712F3641-5D0A-4467-0C8B-63C25130E7F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F8D765EA-5905-622F-B25B-4FEAB6180715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BEDCFBE2-F901-28D9-4515-2AE9E921D62E}"/>
              </a:ext>
            </a:extLst>
          </p:cNvPr>
          <p:cNvSpPr/>
          <p:nvPr/>
        </p:nvSpPr>
        <p:spPr>
          <a:xfrm>
            <a:off x="3733800" y="7810500"/>
            <a:ext cx="6019800" cy="121920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96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3427</a:t>
            </a:r>
            <a:endParaRPr lang="fr-FR" sz="9600" b="1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BE316B2F-8A9D-E6C1-DC39-55A500F42FC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4477048" y="3749815"/>
            <a:ext cx="793637" cy="1774105"/>
          </a:xfrm>
          <a:prstGeom prst="rect">
            <a:avLst/>
          </a:prstGeom>
        </p:spPr>
      </p:pic>
      <p:pic>
        <p:nvPicPr>
          <p:cNvPr id="5" name="Picture 7">
            <a:extLst>
              <a:ext uri="{FF2B5EF4-FFF2-40B4-BE49-F238E27FC236}">
                <a16:creationId xmlns:a16="http://schemas.microsoft.com/office/drawing/2014/main" id="{5E996C61-7FF7-64FD-D64C-5A894BBDCE4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8857037" y="4310558"/>
            <a:ext cx="633748" cy="1431419"/>
          </a:xfrm>
          <a:prstGeom prst="rect">
            <a:avLst/>
          </a:prstGeom>
        </p:spPr>
      </p:pic>
      <p:pic>
        <p:nvPicPr>
          <p:cNvPr id="6" name="Picture 9">
            <a:extLst>
              <a:ext uri="{FF2B5EF4-FFF2-40B4-BE49-F238E27FC236}">
                <a16:creationId xmlns:a16="http://schemas.microsoft.com/office/drawing/2014/main" id="{A848CF71-D947-5923-946F-4C2E34F4DFE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8857037" y="5659492"/>
            <a:ext cx="633748" cy="1431419"/>
          </a:xfrm>
          <a:prstGeom prst="rect">
            <a:avLst/>
          </a:prstGeom>
        </p:spPr>
      </p:pic>
      <p:pic>
        <p:nvPicPr>
          <p:cNvPr id="7" name="Picture 10">
            <a:extLst>
              <a:ext uri="{FF2B5EF4-FFF2-40B4-BE49-F238E27FC236}">
                <a16:creationId xmlns:a16="http://schemas.microsoft.com/office/drawing/2014/main" id="{73F63CDF-164F-EA89-5DF7-320867BC709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8857037" y="4982602"/>
            <a:ext cx="633748" cy="1431419"/>
          </a:xfrm>
          <a:prstGeom prst="rect">
            <a:avLst/>
          </a:prstGeom>
        </p:spPr>
      </p:pic>
      <p:pic>
        <p:nvPicPr>
          <p:cNvPr id="9" name="Picture 17">
            <a:extLst>
              <a:ext uri="{FF2B5EF4-FFF2-40B4-BE49-F238E27FC236}">
                <a16:creationId xmlns:a16="http://schemas.microsoft.com/office/drawing/2014/main" id="{976C6802-B82D-40E9-6A1E-30804EB6402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8857035" y="3614054"/>
            <a:ext cx="633748" cy="1431419"/>
          </a:xfrm>
          <a:prstGeom prst="rect">
            <a:avLst/>
          </a:prstGeom>
        </p:spPr>
      </p:pic>
      <p:pic>
        <p:nvPicPr>
          <p:cNvPr id="10" name="Picture 20">
            <a:extLst>
              <a:ext uri="{FF2B5EF4-FFF2-40B4-BE49-F238E27FC236}">
                <a16:creationId xmlns:a16="http://schemas.microsoft.com/office/drawing/2014/main" id="{3AD3CD2E-5AF7-CA93-857D-4AF69201B48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10325858" y="4324342"/>
            <a:ext cx="633748" cy="1431419"/>
          </a:xfrm>
          <a:prstGeom prst="rect">
            <a:avLst/>
          </a:prstGeom>
        </p:spPr>
      </p:pic>
      <p:pic>
        <p:nvPicPr>
          <p:cNvPr id="12" name="Picture 21">
            <a:extLst>
              <a:ext uri="{FF2B5EF4-FFF2-40B4-BE49-F238E27FC236}">
                <a16:creationId xmlns:a16="http://schemas.microsoft.com/office/drawing/2014/main" id="{B61096CE-B1C5-AB41-223E-602D037A106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4464915" y="4576248"/>
            <a:ext cx="793637" cy="1774105"/>
          </a:xfrm>
          <a:prstGeom prst="rect">
            <a:avLst/>
          </a:prstGeom>
        </p:spPr>
      </p:pic>
      <p:pic>
        <p:nvPicPr>
          <p:cNvPr id="14" name="Picture 22">
            <a:extLst>
              <a:ext uri="{FF2B5EF4-FFF2-40B4-BE49-F238E27FC236}">
                <a16:creationId xmlns:a16="http://schemas.microsoft.com/office/drawing/2014/main" id="{D2DBC41E-773A-E71A-0F2B-9BB414369AA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4458264" y="5393605"/>
            <a:ext cx="793637" cy="1774105"/>
          </a:xfrm>
          <a:prstGeom prst="rect">
            <a:avLst/>
          </a:prstGeom>
        </p:spPr>
      </p:pic>
      <p:pic>
        <p:nvPicPr>
          <p:cNvPr id="18" name="Picture 11">
            <a:extLst>
              <a:ext uri="{FF2B5EF4-FFF2-40B4-BE49-F238E27FC236}">
                <a16:creationId xmlns:a16="http://schemas.microsoft.com/office/drawing/2014/main" id="{CF99DA9A-6C2A-BFCD-6254-5690C67A6DB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10347860" y="4982602"/>
            <a:ext cx="633748" cy="1431419"/>
          </a:xfrm>
          <a:prstGeom prst="rect">
            <a:avLst/>
          </a:prstGeom>
        </p:spPr>
      </p:pic>
      <p:pic>
        <p:nvPicPr>
          <p:cNvPr id="19" name="Picture 12">
            <a:extLst>
              <a:ext uri="{FF2B5EF4-FFF2-40B4-BE49-F238E27FC236}">
                <a16:creationId xmlns:a16="http://schemas.microsoft.com/office/drawing/2014/main" id="{5EC20637-F579-C9A2-3A1F-AF0379CC443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10347861" y="5665375"/>
            <a:ext cx="633748" cy="1431419"/>
          </a:xfrm>
          <a:prstGeom prst="rect">
            <a:avLst/>
          </a:prstGeom>
        </p:spPr>
      </p:pic>
      <p:pic>
        <p:nvPicPr>
          <p:cNvPr id="20" name="Picture 15">
            <a:extLst>
              <a:ext uri="{FF2B5EF4-FFF2-40B4-BE49-F238E27FC236}">
                <a16:creationId xmlns:a16="http://schemas.microsoft.com/office/drawing/2014/main" id="{4333554B-02E3-8D5C-BEA5-628EBF82E34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783908" y="5492270"/>
            <a:ext cx="785773" cy="1603455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03419B1C-2D2C-1783-7212-CA46EA555B6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487001" y="6006605"/>
            <a:ext cx="1741114" cy="733462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48C86A00-E627-151F-1AE7-F1578D6348C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487001" y="5189455"/>
            <a:ext cx="1741114" cy="733462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5AD55229-719E-AC6C-9F96-A57D737E315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449547" y="4390871"/>
            <a:ext cx="1741114" cy="733462"/>
          </a:xfrm>
          <a:prstGeom prst="rect">
            <a:avLst/>
          </a:prstGeom>
        </p:spPr>
      </p:pic>
      <p:pic>
        <p:nvPicPr>
          <p:cNvPr id="21" name="Picture 4">
            <a:extLst>
              <a:ext uri="{FF2B5EF4-FFF2-40B4-BE49-F238E27FC236}">
                <a16:creationId xmlns:a16="http://schemas.microsoft.com/office/drawing/2014/main" id="{C8F2E7D8-D9DD-E417-C436-C4B57500709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4431040" y="2883972"/>
            <a:ext cx="793637" cy="1774105"/>
          </a:xfrm>
          <a:prstGeom prst="rect">
            <a:avLst/>
          </a:prstGeom>
        </p:spPr>
      </p:pic>
      <p:pic>
        <p:nvPicPr>
          <p:cNvPr id="22" name="Picture 15">
            <a:extLst>
              <a:ext uri="{FF2B5EF4-FFF2-40B4-BE49-F238E27FC236}">
                <a16:creationId xmlns:a16="http://schemas.microsoft.com/office/drawing/2014/main" id="{7E14CB6F-7373-96F6-8DE4-DEC6534D506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783548" y="4665505"/>
            <a:ext cx="785773" cy="1603455"/>
          </a:xfrm>
          <a:prstGeom prst="rect">
            <a:avLst/>
          </a:prstGeom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id="{9BEFFA98-5639-1B3F-9378-34642D8C0A29}"/>
              </a:ext>
            </a:extLst>
          </p:cNvPr>
          <p:cNvSpPr/>
          <p:nvPr/>
        </p:nvSpPr>
        <p:spPr>
          <a:xfrm>
            <a:off x="838200" y="2950865"/>
            <a:ext cx="11818205" cy="4071360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cxnSp>
        <p:nvCxnSpPr>
          <p:cNvPr id="26" name="Connecteur droit 25">
            <a:extLst>
              <a:ext uri="{FF2B5EF4-FFF2-40B4-BE49-F238E27FC236}">
                <a16:creationId xmlns:a16="http://schemas.microsoft.com/office/drawing/2014/main" id="{A7CBC18E-65CE-C305-6CDD-F2F8DCE9EC35}"/>
              </a:ext>
            </a:extLst>
          </p:cNvPr>
          <p:cNvCxnSpPr>
            <a:cxnSpLocks/>
            <a:stCxn id="24" idx="2"/>
            <a:endCxn id="17" idx="0"/>
          </p:cNvCxnSpPr>
          <p:nvPr/>
        </p:nvCxnSpPr>
        <p:spPr>
          <a:xfrm flipH="1">
            <a:off x="6743700" y="7022225"/>
            <a:ext cx="3603" cy="788275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pic>
        <p:nvPicPr>
          <p:cNvPr id="25" name="Image 24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3DC6CDF3-ABB5-BC5C-1A1B-7C27C6E93D2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112" y="916160"/>
            <a:ext cx="1148959" cy="821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232416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66296E-3799-EE01-3CD0-E9ED73EA5C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0A055CB-4DAE-3807-C978-4B9818676943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160BA8E6-E824-D898-6592-B504D6E86955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B047AE1-BD24-BE0F-9579-48DECDA7A68C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232CCABD-F94E-715F-991E-887B0BC30FDF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أكتبوا بالحروف العدد الممثل بالنقود.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DE056845-4B4C-92D8-7F59-6D0D711F43E3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D0F58F47-C317-CF16-720C-B07C44CE575F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EC0BB1D8-C093-292C-15CB-44B7DD984A94}"/>
              </a:ext>
            </a:extLst>
          </p:cNvPr>
          <p:cNvSpPr/>
          <p:nvPr/>
        </p:nvSpPr>
        <p:spPr>
          <a:xfrm>
            <a:off x="1143000" y="7810500"/>
            <a:ext cx="11049000" cy="121920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7200" dirty="0">
                <a:solidFill>
                  <a:schemeClr val="tx1"/>
                </a:solidFill>
              </a:rPr>
              <a:t>...</a:t>
            </a:r>
            <a:endParaRPr lang="fr-FR" sz="7200" dirty="0">
              <a:solidFill>
                <a:schemeClr val="tx1"/>
              </a:solidFill>
            </a:endParaRPr>
          </a:p>
        </p:txBody>
      </p:sp>
      <p:pic>
        <p:nvPicPr>
          <p:cNvPr id="4" name="Picture 7">
            <a:extLst>
              <a:ext uri="{FF2B5EF4-FFF2-40B4-BE49-F238E27FC236}">
                <a16:creationId xmlns:a16="http://schemas.microsoft.com/office/drawing/2014/main" id="{09F18BA5-1CB5-F3AA-F624-5CA6C003138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9263534" y="4226577"/>
            <a:ext cx="633748" cy="1431419"/>
          </a:xfrm>
          <a:prstGeom prst="rect">
            <a:avLst/>
          </a:prstGeom>
        </p:spPr>
      </p:pic>
      <p:pic>
        <p:nvPicPr>
          <p:cNvPr id="5" name="Picture 9">
            <a:extLst>
              <a:ext uri="{FF2B5EF4-FFF2-40B4-BE49-F238E27FC236}">
                <a16:creationId xmlns:a16="http://schemas.microsoft.com/office/drawing/2014/main" id="{7B78D8B3-A401-DAEE-A509-A96EEAE6712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9263534" y="5575511"/>
            <a:ext cx="633748" cy="1431419"/>
          </a:xfrm>
          <a:prstGeom prst="rect">
            <a:avLst/>
          </a:prstGeom>
        </p:spPr>
      </p:pic>
      <p:pic>
        <p:nvPicPr>
          <p:cNvPr id="6" name="Picture 10">
            <a:extLst>
              <a:ext uri="{FF2B5EF4-FFF2-40B4-BE49-F238E27FC236}">
                <a16:creationId xmlns:a16="http://schemas.microsoft.com/office/drawing/2014/main" id="{AE9DBCE7-0738-8D9B-ACB0-C49D0A0BA67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9263534" y="4898621"/>
            <a:ext cx="633748" cy="1431419"/>
          </a:xfrm>
          <a:prstGeom prst="rect">
            <a:avLst/>
          </a:prstGeom>
        </p:spPr>
      </p:pic>
      <p:pic>
        <p:nvPicPr>
          <p:cNvPr id="9" name="Picture 20">
            <a:extLst>
              <a:ext uri="{FF2B5EF4-FFF2-40B4-BE49-F238E27FC236}">
                <a16:creationId xmlns:a16="http://schemas.microsoft.com/office/drawing/2014/main" id="{B68576EA-26B7-A49C-17C0-0026FB10F92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10732355" y="4240361"/>
            <a:ext cx="633748" cy="1431419"/>
          </a:xfrm>
          <a:prstGeom prst="rect">
            <a:avLst/>
          </a:prstGeom>
        </p:spPr>
      </p:pic>
      <p:pic>
        <p:nvPicPr>
          <p:cNvPr id="12" name="Picture 21">
            <a:extLst>
              <a:ext uri="{FF2B5EF4-FFF2-40B4-BE49-F238E27FC236}">
                <a16:creationId xmlns:a16="http://schemas.microsoft.com/office/drawing/2014/main" id="{E3016ACC-52B6-BAAB-346B-5624AEFA7D4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4788021" y="4593313"/>
            <a:ext cx="793637" cy="1774105"/>
          </a:xfrm>
          <a:prstGeom prst="rect">
            <a:avLst/>
          </a:prstGeom>
        </p:spPr>
      </p:pic>
      <p:pic>
        <p:nvPicPr>
          <p:cNvPr id="14" name="Picture 22">
            <a:extLst>
              <a:ext uri="{FF2B5EF4-FFF2-40B4-BE49-F238E27FC236}">
                <a16:creationId xmlns:a16="http://schemas.microsoft.com/office/drawing/2014/main" id="{7FD9C1D8-425F-A1AE-4802-57056607096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4781370" y="5410670"/>
            <a:ext cx="793637" cy="1774105"/>
          </a:xfrm>
          <a:prstGeom prst="rect">
            <a:avLst/>
          </a:prstGeom>
        </p:spPr>
      </p:pic>
      <p:pic>
        <p:nvPicPr>
          <p:cNvPr id="18" name="Picture 11">
            <a:extLst>
              <a:ext uri="{FF2B5EF4-FFF2-40B4-BE49-F238E27FC236}">
                <a16:creationId xmlns:a16="http://schemas.microsoft.com/office/drawing/2014/main" id="{92AED1F7-3D42-D18B-A68C-15984C7E437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10754357" y="4898621"/>
            <a:ext cx="633748" cy="1431419"/>
          </a:xfrm>
          <a:prstGeom prst="rect">
            <a:avLst/>
          </a:prstGeom>
        </p:spPr>
      </p:pic>
      <p:pic>
        <p:nvPicPr>
          <p:cNvPr id="19" name="Picture 12">
            <a:extLst>
              <a:ext uri="{FF2B5EF4-FFF2-40B4-BE49-F238E27FC236}">
                <a16:creationId xmlns:a16="http://schemas.microsoft.com/office/drawing/2014/main" id="{3779ECFB-64F0-F5A6-BA8F-C47A0D31CAC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10754358" y="5581394"/>
            <a:ext cx="633748" cy="1431419"/>
          </a:xfrm>
          <a:prstGeom prst="rect">
            <a:avLst/>
          </a:prstGeom>
        </p:spPr>
      </p:pic>
      <p:pic>
        <p:nvPicPr>
          <p:cNvPr id="20" name="Picture 15">
            <a:extLst>
              <a:ext uri="{FF2B5EF4-FFF2-40B4-BE49-F238E27FC236}">
                <a16:creationId xmlns:a16="http://schemas.microsoft.com/office/drawing/2014/main" id="{A6031181-BBEF-3B76-535E-D16CD4C1E41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048205" y="5492711"/>
            <a:ext cx="785773" cy="1603455"/>
          </a:xfrm>
          <a:prstGeom prst="rect">
            <a:avLst/>
          </a:prstGeom>
        </p:spPr>
      </p:pic>
      <p:pic>
        <p:nvPicPr>
          <p:cNvPr id="2" name="Picture 15">
            <a:extLst>
              <a:ext uri="{FF2B5EF4-FFF2-40B4-BE49-F238E27FC236}">
                <a16:creationId xmlns:a16="http://schemas.microsoft.com/office/drawing/2014/main" id="{3FDBA117-F18B-7404-4E30-5E7D5D7AB1C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059047" y="4674706"/>
            <a:ext cx="785773" cy="1603455"/>
          </a:xfrm>
          <a:prstGeom prst="rect">
            <a:avLst/>
          </a:prstGeom>
        </p:spPr>
      </p:pic>
      <p:pic>
        <p:nvPicPr>
          <p:cNvPr id="11" name="Picture 15">
            <a:extLst>
              <a:ext uri="{FF2B5EF4-FFF2-40B4-BE49-F238E27FC236}">
                <a16:creationId xmlns:a16="http://schemas.microsoft.com/office/drawing/2014/main" id="{5B7108B4-B1AA-8CFF-F962-6208DFE95B2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059047" y="3830312"/>
            <a:ext cx="785773" cy="1603455"/>
          </a:xfrm>
          <a:prstGeom prst="rect">
            <a:avLst/>
          </a:prstGeom>
        </p:spPr>
      </p:pic>
      <p:pic>
        <p:nvPicPr>
          <p:cNvPr id="16" name="Picture 21">
            <a:extLst>
              <a:ext uri="{FF2B5EF4-FFF2-40B4-BE49-F238E27FC236}">
                <a16:creationId xmlns:a16="http://schemas.microsoft.com/office/drawing/2014/main" id="{AE82F42F-5708-BDDF-5096-6182F78B442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4758411" y="3737247"/>
            <a:ext cx="793637" cy="1774105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CB8F9D13-BF43-1C81-456F-46DA3FE667D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988515" y="5943797"/>
            <a:ext cx="1741114" cy="733462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6BFD0A9B-E6FA-3EC7-A9AB-2F6877129EA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988515" y="5126647"/>
            <a:ext cx="1741114" cy="733462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0D252142-46E8-5F54-D1C1-56E399A8D4F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951061" y="4328063"/>
            <a:ext cx="1741114" cy="733462"/>
          </a:xfrm>
          <a:prstGeom prst="rect">
            <a:avLst/>
          </a:prstGeom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DFA12C63-3AF7-5B3C-81FE-37849CC77AC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928102" y="3487978"/>
            <a:ext cx="1741114" cy="733462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E4DA93AD-2A38-71CF-F35C-FD3EB74EC704}"/>
              </a:ext>
            </a:extLst>
          </p:cNvPr>
          <p:cNvSpPr/>
          <p:nvPr/>
        </p:nvSpPr>
        <p:spPr>
          <a:xfrm>
            <a:off x="838200" y="2950865"/>
            <a:ext cx="11818205" cy="4071360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cxnSp>
        <p:nvCxnSpPr>
          <p:cNvPr id="25" name="Connecteur droit 24">
            <a:extLst>
              <a:ext uri="{FF2B5EF4-FFF2-40B4-BE49-F238E27FC236}">
                <a16:creationId xmlns:a16="http://schemas.microsoft.com/office/drawing/2014/main" id="{5A4FA775-804F-3F32-04B4-2D9CE1E285CE}"/>
              </a:ext>
            </a:extLst>
          </p:cNvPr>
          <p:cNvCxnSpPr>
            <a:cxnSpLocks/>
          </p:cNvCxnSpPr>
          <p:nvPr/>
        </p:nvCxnSpPr>
        <p:spPr>
          <a:xfrm flipH="1">
            <a:off x="6743700" y="7022225"/>
            <a:ext cx="3603" cy="788275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pic>
        <p:nvPicPr>
          <p:cNvPr id="28" name="Picture 4">
            <a:extLst>
              <a:ext uri="{FF2B5EF4-FFF2-40B4-BE49-F238E27FC236}">
                <a16:creationId xmlns:a16="http://schemas.microsoft.com/office/drawing/2014/main" id="{831A0825-4BBF-D4E7-920D-835FB3E57EFC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11025" t="14561" r="11389" b="14089"/>
          <a:stretch>
            <a:fillRect/>
          </a:stretch>
        </p:blipFill>
        <p:spPr>
          <a:xfrm>
            <a:off x="457200" y="957775"/>
            <a:ext cx="1371600" cy="975360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114604781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624041-EE35-40D0-FC82-207A0725D5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42C6707-ED07-EBF7-E661-A09F32961692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A1E9C11-222B-A842-A9A7-DF2D22CF8569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4BC236C-58E3-12BA-9C1A-0E0D1E46B387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153BE3B-8482-5978-F1E4-748679AA0D7F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9FC22289-41D0-6F69-84C0-12A3DE5C375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77F1415D-E1B3-7FF0-743B-52A96D65750E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C2AEB2D8-C395-135F-9F4D-0E113044F9E0}"/>
              </a:ext>
            </a:extLst>
          </p:cNvPr>
          <p:cNvSpPr/>
          <p:nvPr/>
        </p:nvSpPr>
        <p:spPr>
          <a:xfrm>
            <a:off x="923182" y="7546954"/>
            <a:ext cx="11818205" cy="121920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96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أربعةُ آلاف وثلاث مئة وستة وثلاثون</a:t>
            </a:r>
            <a:endParaRPr lang="fr-FR" sz="9600" b="1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" name="Picture 7">
            <a:extLst>
              <a:ext uri="{FF2B5EF4-FFF2-40B4-BE49-F238E27FC236}">
                <a16:creationId xmlns:a16="http://schemas.microsoft.com/office/drawing/2014/main" id="{73BD1121-A8AF-C365-E43F-86DF924F319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7862510" y="4295959"/>
            <a:ext cx="633748" cy="1431419"/>
          </a:xfrm>
          <a:prstGeom prst="rect">
            <a:avLst/>
          </a:prstGeom>
        </p:spPr>
      </p:pic>
      <p:pic>
        <p:nvPicPr>
          <p:cNvPr id="11" name="Picture 9">
            <a:extLst>
              <a:ext uri="{FF2B5EF4-FFF2-40B4-BE49-F238E27FC236}">
                <a16:creationId xmlns:a16="http://schemas.microsoft.com/office/drawing/2014/main" id="{4FECEFC7-7846-E587-857D-D70DE59BD82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7862510" y="5644893"/>
            <a:ext cx="633748" cy="1431419"/>
          </a:xfrm>
          <a:prstGeom prst="rect">
            <a:avLst/>
          </a:prstGeom>
        </p:spPr>
      </p:pic>
      <p:pic>
        <p:nvPicPr>
          <p:cNvPr id="16" name="Picture 10">
            <a:extLst>
              <a:ext uri="{FF2B5EF4-FFF2-40B4-BE49-F238E27FC236}">
                <a16:creationId xmlns:a16="http://schemas.microsoft.com/office/drawing/2014/main" id="{B94EB3E9-ABC9-DA04-1064-F69D6E2EA27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7862510" y="4968003"/>
            <a:ext cx="633748" cy="1431419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D7109E6B-E2C3-4C73-575C-C6B04E8EB58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9331331" y="4309743"/>
            <a:ext cx="633748" cy="1431419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1C598520-5EE4-A42A-C076-3A452325AD5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4464915" y="4576248"/>
            <a:ext cx="793637" cy="1774105"/>
          </a:xfrm>
          <a:prstGeom prst="rect">
            <a:avLst/>
          </a:prstGeom>
        </p:spPr>
      </p:pic>
      <p:pic>
        <p:nvPicPr>
          <p:cNvPr id="24" name="Picture 22">
            <a:extLst>
              <a:ext uri="{FF2B5EF4-FFF2-40B4-BE49-F238E27FC236}">
                <a16:creationId xmlns:a16="http://schemas.microsoft.com/office/drawing/2014/main" id="{0EF7B485-7B79-C651-C626-3B0A9E61B5C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4458264" y="5393605"/>
            <a:ext cx="793637" cy="1774105"/>
          </a:xfrm>
          <a:prstGeom prst="rect">
            <a:avLst/>
          </a:prstGeom>
        </p:spPr>
      </p:pic>
      <p:pic>
        <p:nvPicPr>
          <p:cNvPr id="25" name="Picture 11">
            <a:extLst>
              <a:ext uri="{FF2B5EF4-FFF2-40B4-BE49-F238E27FC236}">
                <a16:creationId xmlns:a16="http://schemas.microsoft.com/office/drawing/2014/main" id="{B343CFA3-6AEA-9DA6-8327-AD7C164182C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9353333" y="4968003"/>
            <a:ext cx="633748" cy="1431419"/>
          </a:xfrm>
          <a:prstGeom prst="rect">
            <a:avLst/>
          </a:prstGeom>
        </p:spPr>
      </p:pic>
      <p:pic>
        <p:nvPicPr>
          <p:cNvPr id="26" name="Picture 12">
            <a:extLst>
              <a:ext uri="{FF2B5EF4-FFF2-40B4-BE49-F238E27FC236}">
                <a16:creationId xmlns:a16="http://schemas.microsoft.com/office/drawing/2014/main" id="{F7532B6D-93BB-2114-3511-2073395668A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9353334" y="5650776"/>
            <a:ext cx="633748" cy="1431419"/>
          </a:xfrm>
          <a:prstGeom prst="rect">
            <a:avLst/>
          </a:prstGeom>
        </p:spPr>
      </p:pic>
      <p:pic>
        <p:nvPicPr>
          <p:cNvPr id="28" name="Picture 15">
            <a:extLst>
              <a:ext uri="{FF2B5EF4-FFF2-40B4-BE49-F238E27FC236}">
                <a16:creationId xmlns:a16="http://schemas.microsoft.com/office/drawing/2014/main" id="{B8805C1C-3028-CA96-2D25-091ADDA632E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210017" y="5474998"/>
            <a:ext cx="785773" cy="1603455"/>
          </a:xfrm>
          <a:prstGeom prst="rect">
            <a:avLst/>
          </a:prstGeom>
        </p:spPr>
      </p:pic>
      <p:pic>
        <p:nvPicPr>
          <p:cNvPr id="29" name="Picture 15">
            <a:extLst>
              <a:ext uri="{FF2B5EF4-FFF2-40B4-BE49-F238E27FC236}">
                <a16:creationId xmlns:a16="http://schemas.microsoft.com/office/drawing/2014/main" id="{09E7D030-4070-64D1-73B5-A443287D2CC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220859" y="4656993"/>
            <a:ext cx="785773" cy="1603455"/>
          </a:xfrm>
          <a:prstGeom prst="rect">
            <a:avLst/>
          </a:prstGeom>
        </p:spPr>
      </p:pic>
      <p:pic>
        <p:nvPicPr>
          <p:cNvPr id="30" name="Picture 15">
            <a:extLst>
              <a:ext uri="{FF2B5EF4-FFF2-40B4-BE49-F238E27FC236}">
                <a16:creationId xmlns:a16="http://schemas.microsoft.com/office/drawing/2014/main" id="{29B0BB9E-C079-89D8-B817-84534503E85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220859" y="3812599"/>
            <a:ext cx="785773" cy="1603455"/>
          </a:xfrm>
          <a:prstGeom prst="rect">
            <a:avLst/>
          </a:prstGeom>
        </p:spPr>
      </p:pic>
      <p:pic>
        <p:nvPicPr>
          <p:cNvPr id="31" name="Picture 21">
            <a:extLst>
              <a:ext uri="{FF2B5EF4-FFF2-40B4-BE49-F238E27FC236}">
                <a16:creationId xmlns:a16="http://schemas.microsoft.com/office/drawing/2014/main" id="{7B03289D-A6D2-A6A9-0634-6A2CE97F7E8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4435305" y="3720182"/>
            <a:ext cx="793637" cy="1774105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5537301F-2412-DFB5-1404-ECDCD3DC63C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988515" y="5943797"/>
            <a:ext cx="1741114" cy="733462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43DB3A50-9E17-ED5A-45FC-31651984166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988515" y="5126647"/>
            <a:ext cx="1741114" cy="733462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1039185E-FA58-D86F-A150-D01A961EA3C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951061" y="4328063"/>
            <a:ext cx="1741114" cy="733462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6F4176A2-7309-669D-D3BC-6FFAE09E4CF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928102" y="3487978"/>
            <a:ext cx="1741114" cy="733462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C64B5402-1B20-48DB-81B3-0BC1AF54741F}"/>
              </a:ext>
            </a:extLst>
          </p:cNvPr>
          <p:cNvSpPr/>
          <p:nvPr/>
        </p:nvSpPr>
        <p:spPr>
          <a:xfrm>
            <a:off x="923182" y="2919054"/>
            <a:ext cx="11818205" cy="4071360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cxnSp>
        <p:nvCxnSpPr>
          <p:cNvPr id="10" name="Connecteur droit 9">
            <a:extLst>
              <a:ext uri="{FF2B5EF4-FFF2-40B4-BE49-F238E27FC236}">
                <a16:creationId xmlns:a16="http://schemas.microsoft.com/office/drawing/2014/main" id="{47763B47-22CE-5779-1C58-9A08D4FFD2EA}"/>
              </a:ext>
            </a:extLst>
          </p:cNvPr>
          <p:cNvCxnSpPr>
            <a:cxnSpLocks/>
            <a:endCxn id="17" idx="0"/>
          </p:cNvCxnSpPr>
          <p:nvPr/>
        </p:nvCxnSpPr>
        <p:spPr>
          <a:xfrm>
            <a:off x="6832285" y="6990414"/>
            <a:ext cx="0" cy="556540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pic>
        <p:nvPicPr>
          <p:cNvPr id="12" name="Image 11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00590C0F-EBB1-AD22-9DE4-5A0B5DCE6901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112" y="916160"/>
            <a:ext cx="1148959" cy="821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169394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CD9365-031F-4651-FBC3-AD12A938F3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2E4DFD0-BA59-2CD6-312B-F0AD0494E456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9626D65-88CC-28DB-61D5-EC3928B23095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5361621-EF07-46BA-9776-2E96D91AF6BA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3177495-D17A-7FCE-2EE7-D95845882F0B}"/>
              </a:ext>
            </a:extLst>
          </p:cNvPr>
          <p:cNvSpPr txBox="1"/>
          <p:nvPr/>
        </p:nvSpPr>
        <p:spPr>
          <a:xfrm>
            <a:off x="838200" y="863026"/>
            <a:ext cx="11601417" cy="5193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أكتبوا </a:t>
            </a:r>
            <a:r>
              <a:rPr lang="ar-SA" sz="36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بالأرقام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العدد الممثل بالنقود.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059B72A0-A1CD-5148-8F62-AADF379765CD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2531D56B-7B1E-C92A-AE50-61B73D538CD8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3BD64844-73B7-D4B3-F596-D77F4473D43D}"/>
              </a:ext>
            </a:extLst>
          </p:cNvPr>
          <p:cNvSpPr/>
          <p:nvPr/>
        </p:nvSpPr>
        <p:spPr>
          <a:xfrm>
            <a:off x="838201" y="7810500"/>
            <a:ext cx="11818204" cy="121920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7200" dirty="0">
                <a:solidFill>
                  <a:schemeClr val="tx1"/>
                </a:solidFill>
              </a:rPr>
              <a:t>...</a:t>
            </a:r>
            <a:endParaRPr lang="fr-FR" sz="7200" dirty="0">
              <a:solidFill>
                <a:schemeClr val="tx1"/>
              </a:solidFill>
            </a:endParaRPr>
          </a:p>
        </p:txBody>
      </p:sp>
      <p:pic>
        <p:nvPicPr>
          <p:cNvPr id="5" name="Picture 9">
            <a:extLst>
              <a:ext uri="{FF2B5EF4-FFF2-40B4-BE49-F238E27FC236}">
                <a16:creationId xmlns:a16="http://schemas.microsoft.com/office/drawing/2014/main" id="{1D04A369-AE6C-31B8-2953-D9B3E4EDE71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8953789" y="5647188"/>
            <a:ext cx="633748" cy="1431419"/>
          </a:xfrm>
          <a:prstGeom prst="rect">
            <a:avLst/>
          </a:prstGeom>
        </p:spPr>
      </p:pic>
      <p:pic>
        <p:nvPicPr>
          <p:cNvPr id="6" name="Picture 10">
            <a:extLst>
              <a:ext uri="{FF2B5EF4-FFF2-40B4-BE49-F238E27FC236}">
                <a16:creationId xmlns:a16="http://schemas.microsoft.com/office/drawing/2014/main" id="{DDD7F3F8-9A84-BDBE-A5C8-F9830778182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8953789" y="4970298"/>
            <a:ext cx="633748" cy="1431419"/>
          </a:xfrm>
          <a:prstGeom prst="rect">
            <a:avLst/>
          </a:prstGeom>
        </p:spPr>
      </p:pic>
      <p:pic>
        <p:nvPicPr>
          <p:cNvPr id="9" name="Picture 20">
            <a:extLst>
              <a:ext uri="{FF2B5EF4-FFF2-40B4-BE49-F238E27FC236}">
                <a16:creationId xmlns:a16="http://schemas.microsoft.com/office/drawing/2014/main" id="{99193BC2-D8CB-2904-28AD-31109F11AEB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10422610" y="4312038"/>
            <a:ext cx="633748" cy="1431419"/>
          </a:xfrm>
          <a:prstGeom prst="rect">
            <a:avLst/>
          </a:prstGeom>
        </p:spPr>
      </p:pic>
      <p:pic>
        <p:nvPicPr>
          <p:cNvPr id="12" name="Picture 21">
            <a:extLst>
              <a:ext uri="{FF2B5EF4-FFF2-40B4-BE49-F238E27FC236}">
                <a16:creationId xmlns:a16="http://schemas.microsoft.com/office/drawing/2014/main" id="{BC55ACEA-0B64-C57E-029B-EFF7DFC2CA5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4621629" y="4588088"/>
            <a:ext cx="793637" cy="1774105"/>
          </a:xfrm>
          <a:prstGeom prst="rect">
            <a:avLst/>
          </a:prstGeom>
        </p:spPr>
      </p:pic>
      <p:pic>
        <p:nvPicPr>
          <p:cNvPr id="14" name="Picture 22">
            <a:extLst>
              <a:ext uri="{FF2B5EF4-FFF2-40B4-BE49-F238E27FC236}">
                <a16:creationId xmlns:a16="http://schemas.microsoft.com/office/drawing/2014/main" id="{F7727881-3B62-86C5-03B9-53E35499C51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4614978" y="5405445"/>
            <a:ext cx="793637" cy="1774105"/>
          </a:xfrm>
          <a:prstGeom prst="rect">
            <a:avLst/>
          </a:prstGeom>
        </p:spPr>
      </p:pic>
      <p:pic>
        <p:nvPicPr>
          <p:cNvPr id="18" name="Picture 11">
            <a:extLst>
              <a:ext uri="{FF2B5EF4-FFF2-40B4-BE49-F238E27FC236}">
                <a16:creationId xmlns:a16="http://schemas.microsoft.com/office/drawing/2014/main" id="{7E09E77C-02C9-5D46-FE87-F9CA8DA87F1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10444612" y="4970298"/>
            <a:ext cx="633748" cy="1431419"/>
          </a:xfrm>
          <a:prstGeom prst="rect">
            <a:avLst/>
          </a:prstGeom>
        </p:spPr>
      </p:pic>
      <p:pic>
        <p:nvPicPr>
          <p:cNvPr id="19" name="Picture 12">
            <a:extLst>
              <a:ext uri="{FF2B5EF4-FFF2-40B4-BE49-F238E27FC236}">
                <a16:creationId xmlns:a16="http://schemas.microsoft.com/office/drawing/2014/main" id="{DE67B160-329B-96D3-2814-8E9B612EA57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10444613" y="5653071"/>
            <a:ext cx="633748" cy="1431419"/>
          </a:xfrm>
          <a:prstGeom prst="rect">
            <a:avLst/>
          </a:prstGeom>
        </p:spPr>
      </p:pic>
      <p:pic>
        <p:nvPicPr>
          <p:cNvPr id="20" name="Picture 15">
            <a:extLst>
              <a:ext uri="{FF2B5EF4-FFF2-40B4-BE49-F238E27FC236}">
                <a16:creationId xmlns:a16="http://schemas.microsoft.com/office/drawing/2014/main" id="{0C97B73A-A0B7-9E4D-B692-64BDDF72190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713389" y="5541249"/>
            <a:ext cx="680189" cy="1603455"/>
          </a:xfrm>
          <a:prstGeom prst="rect">
            <a:avLst/>
          </a:prstGeom>
        </p:spPr>
      </p:pic>
      <p:pic>
        <p:nvPicPr>
          <p:cNvPr id="2" name="Picture 15">
            <a:extLst>
              <a:ext uri="{FF2B5EF4-FFF2-40B4-BE49-F238E27FC236}">
                <a16:creationId xmlns:a16="http://schemas.microsoft.com/office/drawing/2014/main" id="{971F49E4-F448-148C-46C7-DFA8B9574D3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685392" y="4721220"/>
            <a:ext cx="721566" cy="1603455"/>
          </a:xfrm>
          <a:prstGeom prst="rect">
            <a:avLst/>
          </a:prstGeom>
        </p:spPr>
      </p:pic>
      <p:pic>
        <p:nvPicPr>
          <p:cNvPr id="16" name="Picture 21">
            <a:extLst>
              <a:ext uri="{FF2B5EF4-FFF2-40B4-BE49-F238E27FC236}">
                <a16:creationId xmlns:a16="http://schemas.microsoft.com/office/drawing/2014/main" id="{6F2D450F-8683-D9B2-CCE7-6604BCFBE33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4592019" y="3732022"/>
            <a:ext cx="793637" cy="1774105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7A0E52AB-AC67-6B7E-D631-AA4C0BC6E52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988515" y="5450650"/>
            <a:ext cx="1741114" cy="733462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DB3EE92D-0466-FA6F-0E26-6CE0994B6D1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988515" y="4632487"/>
            <a:ext cx="1741114" cy="733462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CCB6605A-906B-C95A-2871-90E615F2DF6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958035" y="3820010"/>
            <a:ext cx="1741114" cy="733462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F58EEC16-5FD3-3506-1922-3D6295A5AF5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935821" y="3041078"/>
            <a:ext cx="1741114" cy="733462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3C36A332-F308-14A0-2E11-BA4EFFBCCD3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003755" y="6225047"/>
            <a:ext cx="1741114" cy="733462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2C3819A3-5A2C-D92F-E649-527F6872EE83}"/>
              </a:ext>
            </a:extLst>
          </p:cNvPr>
          <p:cNvSpPr/>
          <p:nvPr/>
        </p:nvSpPr>
        <p:spPr>
          <a:xfrm>
            <a:off x="838200" y="2950865"/>
            <a:ext cx="11818205" cy="4071360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cxnSp>
        <p:nvCxnSpPr>
          <p:cNvPr id="24" name="Connecteur droit 23">
            <a:extLst>
              <a:ext uri="{FF2B5EF4-FFF2-40B4-BE49-F238E27FC236}">
                <a16:creationId xmlns:a16="http://schemas.microsoft.com/office/drawing/2014/main" id="{C6902866-2BB0-2EE4-DE93-D211DDD397A4}"/>
              </a:ext>
            </a:extLst>
          </p:cNvPr>
          <p:cNvCxnSpPr>
            <a:cxnSpLocks/>
          </p:cNvCxnSpPr>
          <p:nvPr/>
        </p:nvCxnSpPr>
        <p:spPr>
          <a:xfrm flipH="1">
            <a:off x="6743700" y="7022225"/>
            <a:ext cx="3603" cy="788275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pic>
        <p:nvPicPr>
          <p:cNvPr id="26" name="Picture 4">
            <a:extLst>
              <a:ext uri="{FF2B5EF4-FFF2-40B4-BE49-F238E27FC236}">
                <a16:creationId xmlns:a16="http://schemas.microsoft.com/office/drawing/2014/main" id="{0AEB88FF-1AE6-E86F-630C-56001051FA71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11025" t="14561" r="11389" b="14089"/>
          <a:stretch>
            <a:fillRect/>
          </a:stretch>
        </p:blipFill>
        <p:spPr>
          <a:xfrm>
            <a:off x="457200" y="958589"/>
            <a:ext cx="1371600" cy="975360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136669275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BB980B-0965-9596-79B2-8A824EBF3A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A87FFBC-BBE1-AA25-1EC6-BAB3624B6335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AC4AB6D-9F18-F391-F635-5E3900F746FA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9A0BF9A-E2F7-DE35-C1EF-B956644C2D12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231275B-621C-E4C2-2C11-A3A50FCD778D}"/>
              </a:ext>
            </a:extLst>
          </p:cNvPr>
          <p:cNvSpPr txBox="1"/>
          <p:nvPr/>
        </p:nvSpPr>
        <p:spPr>
          <a:xfrm>
            <a:off x="838200" y="863026"/>
            <a:ext cx="11601417" cy="5193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A240F017-B05C-5421-E035-F2FA6CEBBDEA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3ABF061B-00AF-F4CF-CE92-BBFEF3DD510B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A827B320-C9A0-BB00-2B06-605F815ACF81}"/>
              </a:ext>
            </a:extLst>
          </p:cNvPr>
          <p:cNvSpPr/>
          <p:nvPr/>
        </p:nvSpPr>
        <p:spPr>
          <a:xfrm>
            <a:off x="838201" y="7810500"/>
            <a:ext cx="11785768" cy="121920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8800" b="1" dirty="0">
                <a:solidFill>
                  <a:srgbClr val="FF0000"/>
                </a:solidFill>
              </a:rPr>
              <a:t>5325</a:t>
            </a:r>
            <a:endParaRPr lang="fr-FR" sz="8800" b="1" dirty="0">
              <a:solidFill>
                <a:srgbClr val="FF0000"/>
              </a:solidFill>
            </a:endParaRPr>
          </a:p>
        </p:txBody>
      </p:sp>
      <p:pic>
        <p:nvPicPr>
          <p:cNvPr id="5" name="Picture 9">
            <a:extLst>
              <a:ext uri="{FF2B5EF4-FFF2-40B4-BE49-F238E27FC236}">
                <a16:creationId xmlns:a16="http://schemas.microsoft.com/office/drawing/2014/main" id="{E8FE836E-C7FA-C7BA-F8CD-C68C10C0618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8953789" y="5647188"/>
            <a:ext cx="633748" cy="1431419"/>
          </a:xfrm>
          <a:prstGeom prst="rect">
            <a:avLst/>
          </a:prstGeom>
        </p:spPr>
      </p:pic>
      <p:pic>
        <p:nvPicPr>
          <p:cNvPr id="6" name="Picture 10">
            <a:extLst>
              <a:ext uri="{FF2B5EF4-FFF2-40B4-BE49-F238E27FC236}">
                <a16:creationId xmlns:a16="http://schemas.microsoft.com/office/drawing/2014/main" id="{04764E6B-718D-FAD6-293A-ADE817770BD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8953789" y="4970298"/>
            <a:ext cx="633748" cy="1431419"/>
          </a:xfrm>
          <a:prstGeom prst="rect">
            <a:avLst/>
          </a:prstGeom>
        </p:spPr>
      </p:pic>
      <p:pic>
        <p:nvPicPr>
          <p:cNvPr id="9" name="Picture 20">
            <a:extLst>
              <a:ext uri="{FF2B5EF4-FFF2-40B4-BE49-F238E27FC236}">
                <a16:creationId xmlns:a16="http://schemas.microsoft.com/office/drawing/2014/main" id="{F9310DB5-8CD2-787D-E5BE-71CFCBD90AB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10422610" y="4312038"/>
            <a:ext cx="633748" cy="1431419"/>
          </a:xfrm>
          <a:prstGeom prst="rect">
            <a:avLst/>
          </a:prstGeom>
        </p:spPr>
      </p:pic>
      <p:pic>
        <p:nvPicPr>
          <p:cNvPr id="12" name="Picture 21">
            <a:extLst>
              <a:ext uri="{FF2B5EF4-FFF2-40B4-BE49-F238E27FC236}">
                <a16:creationId xmlns:a16="http://schemas.microsoft.com/office/drawing/2014/main" id="{B77189D5-2230-6E53-9D32-563F0A14BDA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4621629" y="4588088"/>
            <a:ext cx="793637" cy="1774105"/>
          </a:xfrm>
          <a:prstGeom prst="rect">
            <a:avLst/>
          </a:prstGeom>
        </p:spPr>
      </p:pic>
      <p:pic>
        <p:nvPicPr>
          <p:cNvPr id="14" name="Picture 22">
            <a:extLst>
              <a:ext uri="{FF2B5EF4-FFF2-40B4-BE49-F238E27FC236}">
                <a16:creationId xmlns:a16="http://schemas.microsoft.com/office/drawing/2014/main" id="{2D860C55-A38C-9C25-D705-1C600666378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4614978" y="5405445"/>
            <a:ext cx="793637" cy="1774105"/>
          </a:xfrm>
          <a:prstGeom prst="rect">
            <a:avLst/>
          </a:prstGeom>
        </p:spPr>
      </p:pic>
      <p:pic>
        <p:nvPicPr>
          <p:cNvPr id="18" name="Picture 11">
            <a:extLst>
              <a:ext uri="{FF2B5EF4-FFF2-40B4-BE49-F238E27FC236}">
                <a16:creationId xmlns:a16="http://schemas.microsoft.com/office/drawing/2014/main" id="{03995329-BFD0-2300-A0F1-8ABD584B93C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10444612" y="4970298"/>
            <a:ext cx="633748" cy="1431419"/>
          </a:xfrm>
          <a:prstGeom prst="rect">
            <a:avLst/>
          </a:prstGeom>
        </p:spPr>
      </p:pic>
      <p:pic>
        <p:nvPicPr>
          <p:cNvPr id="19" name="Picture 12">
            <a:extLst>
              <a:ext uri="{FF2B5EF4-FFF2-40B4-BE49-F238E27FC236}">
                <a16:creationId xmlns:a16="http://schemas.microsoft.com/office/drawing/2014/main" id="{B9B55C25-95B9-74FE-5995-343578981C4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10444613" y="5653071"/>
            <a:ext cx="633748" cy="1431419"/>
          </a:xfrm>
          <a:prstGeom prst="rect">
            <a:avLst/>
          </a:prstGeom>
        </p:spPr>
      </p:pic>
      <p:pic>
        <p:nvPicPr>
          <p:cNvPr id="20" name="Picture 15">
            <a:extLst>
              <a:ext uri="{FF2B5EF4-FFF2-40B4-BE49-F238E27FC236}">
                <a16:creationId xmlns:a16="http://schemas.microsoft.com/office/drawing/2014/main" id="{AC7EEFBD-FC2B-1C82-AAC8-4A45C3D6620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713389" y="5541249"/>
            <a:ext cx="680189" cy="1603455"/>
          </a:xfrm>
          <a:prstGeom prst="rect">
            <a:avLst/>
          </a:prstGeom>
        </p:spPr>
      </p:pic>
      <p:pic>
        <p:nvPicPr>
          <p:cNvPr id="2" name="Picture 15">
            <a:extLst>
              <a:ext uri="{FF2B5EF4-FFF2-40B4-BE49-F238E27FC236}">
                <a16:creationId xmlns:a16="http://schemas.microsoft.com/office/drawing/2014/main" id="{33918E20-B339-B9A3-1CCE-94CA99CFB11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685392" y="4721220"/>
            <a:ext cx="721566" cy="1603455"/>
          </a:xfrm>
          <a:prstGeom prst="rect">
            <a:avLst/>
          </a:prstGeom>
        </p:spPr>
      </p:pic>
      <p:pic>
        <p:nvPicPr>
          <p:cNvPr id="16" name="Picture 21">
            <a:extLst>
              <a:ext uri="{FF2B5EF4-FFF2-40B4-BE49-F238E27FC236}">
                <a16:creationId xmlns:a16="http://schemas.microsoft.com/office/drawing/2014/main" id="{15421B4C-1606-54C8-F956-AE6601F676B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4592019" y="3732022"/>
            <a:ext cx="793637" cy="1774105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9D73F552-0427-017C-1E8D-43419FFBC35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988515" y="6238838"/>
            <a:ext cx="1741114" cy="733462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D1B16C32-57B6-DB11-15E7-22DC088D6F8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988515" y="5421688"/>
            <a:ext cx="1741114" cy="733462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AB88216E-7935-D29B-0F81-FAAE21C3BBF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951061" y="4623104"/>
            <a:ext cx="1741114" cy="733462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8B5DAF55-203B-554C-39BD-B88610A7297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928102" y="3783019"/>
            <a:ext cx="1741114" cy="733462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F8496E52-D272-6DFD-81F8-FB476339722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928102" y="2972567"/>
            <a:ext cx="1741114" cy="733462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B6845924-0EBC-59A4-4B81-A21911440104}"/>
              </a:ext>
            </a:extLst>
          </p:cNvPr>
          <p:cNvSpPr/>
          <p:nvPr/>
        </p:nvSpPr>
        <p:spPr>
          <a:xfrm>
            <a:off x="838200" y="2950865"/>
            <a:ext cx="11818205" cy="4071360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cxnSp>
        <p:nvCxnSpPr>
          <p:cNvPr id="24" name="Connecteur droit 23">
            <a:extLst>
              <a:ext uri="{FF2B5EF4-FFF2-40B4-BE49-F238E27FC236}">
                <a16:creationId xmlns:a16="http://schemas.microsoft.com/office/drawing/2014/main" id="{46D583D2-9AA8-CA49-7F99-310D71464250}"/>
              </a:ext>
            </a:extLst>
          </p:cNvPr>
          <p:cNvCxnSpPr>
            <a:cxnSpLocks/>
          </p:cNvCxnSpPr>
          <p:nvPr/>
        </p:nvCxnSpPr>
        <p:spPr>
          <a:xfrm flipH="1">
            <a:off x="6743700" y="7022225"/>
            <a:ext cx="3603" cy="788275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pic>
        <p:nvPicPr>
          <p:cNvPr id="25" name="Image 24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87FC33AE-0971-FA24-1380-C068CBB7E083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112" y="916160"/>
            <a:ext cx="1148959" cy="821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611255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7EB12F-8B86-E0A4-41A9-455F2DF31F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3B09E40-D7CA-6CBF-3008-55957F3FDCF8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4FBD27F-CC07-31F7-6D19-4C8DADC4B557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DAA6246-051A-3A13-A1F8-0DCA84E2A114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521D3CD-B52A-7033-3E83-427BBF26AAE2}"/>
              </a:ext>
            </a:extLst>
          </p:cNvPr>
          <p:cNvSpPr txBox="1"/>
          <p:nvPr/>
        </p:nvSpPr>
        <p:spPr>
          <a:xfrm>
            <a:off x="838200" y="863026"/>
            <a:ext cx="11601417" cy="5193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أكتبوا </a:t>
            </a:r>
            <a:r>
              <a:rPr lang="ar-SA" sz="36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بالحروف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العدد الممثل بالنقود.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F71A85B4-E213-D68C-D136-44C0CC08D113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E6453A29-B8B2-0439-F4A4-92C82824192C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131FA78D-69A3-8FEC-3635-E1BD6341DF54}"/>
              </a:ext>
            </a:extLst>
          </p:cNvPr>
          <p:cNvSpPr/>
          <p:nvPr/>
        </p:nvSpPr>
        <p:spPr>
          <a:xfrm>
            <a:off x="834597" y="7810500"/>
            <a:ext cx="11818204" cy="121920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7200" dirty="0">
                <a:solidFill>
                  <a:schemeClr val="tx1"/>
                </a:solidFill>
              </a:rPr>
              <a:t>...</a:t>
            </a:r>
            <a:endParaRPr lang="fr-FR" sz="7200" dirty="0">
              <a:solidFill>
                <a:schemeClr val="tx1"/>
              </a:solidFill>
            </a:endParaRPr>
          </a:p>
        </p:txBody>
      </p:sp>
      <p:pic>
        <p:nvPicPr>
          <p:cNvPr id="5" name="Picture 9">
            <a:extLst>
              <a:ext uri="{FF2B5EF4-FFF2-40B4-BE49-F238E27FC236}">
                <a16:creationId xmlns:a16="http://schemas.microsoft.com/office/drawing/2014/main" id="{DDA0CC62-44EC-66F0-F3E4-B568C2DE069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8953789" y="5647188"/>
            <a:ext cx="633748" cy="1431419"/>
          </a:xfrm>
          <a:prstGeom prst="rect">
            <a:avLst/>
          </a:prstGeom>
        </p:spPr>
      </p:pic>
      <p:pic>
        <p:nvPicPr>
          <p:cNvPr id="6" name="Picture 10">
            <a:extLst>
              <a:ext uri="{FF2B5EF4-FFF2-40B4-BE49-F238E27FC236}">
                <a16:creationId xmlns:a16="http://schemas.microsoft.com/office/drawing/2014/main" id="{EC37B492-8F80-9FB5-3157-AECEA837877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8953789" y="4970298"/>
            <a:ext cx="633748" cy="1431419"/>
          </a:xfrm>
          <a:prstGeom prst="rect">
            <a:avLst/>
          </a:prstGeom>
        </p:spPr>
      </p:pic>
      <p:pic>
        <p:nvPicPr>
          <p:cNvPr id="9" name="Picture 20">
            <a:extLst>
              <a:ext uri="{FF2B5EF4-FFF2-40B4-BE49-F238E27FC236}">
                <a16:creationId xmlns:a16="http://schemas.microsoft.com/office/drawing/2014/main" id="{9247A896-7483-D6A8-7147-0AE02944BE3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10422610" y="4312038"/>
            <a:ext cx="633748" cy="1431419"/>
          </a:xfrm>
          <a:prstGeom prst="rect">
            <a:avLst/>
          </a:prstGeom>
        </p:spPr>
      </p:pic>
      <p:pic>
        <p:nvPicPr>
          <p:cNvPr id="12" name="Picture 21">
            <a:extLst>
              <a:ext uri="{FF2B5EF4-FFF2-40B4-BE49-F238E27FC236}">
                <a16:creationId xmlns:a16="http://schemas.microsoft.com/office/drawing/2014/main" id="{B134F66D-6BE9-B5A3-A625-BC92952C8BF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4592018" y="4556903"/>
            <a:ext cx="793637" cy="1774105"/>
          </a:xfrm>
          <a:prstGeom prst="rect">
            <a:avLst/>
          </a:prstGeom>
        </p:spPr>
      </p:pic>
      <p:pic>
        <p:nvPicPr>
          <p:cNvPr id="14" name="Picture 22">
            <a:extLst>
              <a:ext uri="{FF2B5EF4-FFF2-40B4-BE49-F238E27FC236}">
                <a16:creationId xmlns:a16="http://schemas.microsoft.com/office/drawing/2014/main" id="{BD098BAE-3876-66BA-E389-434B14EE499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4590219" y="5454267"/>
            <a:ext cx="793637" cy="1774105"/>
          </a:xfrm>
          <a:prstGeom prst="rect">
            <a:avLst/>
          </a:prstGeom>
        </p:spPr>
      </p:pic>
      <p:pic>
        <p:nvPicPr>
          <p:cNvPr id="18" name="Picture 11">
            <a:extLst>
              <a:ext uri="{FF2B5EF4-FFF2-40B4-BE49-F238E27FC236}">
                <a16:creationId xmlns:a16="http://schemas.microsoft.com/office/drawing/2014/main" id="{56EDDDE6-FA83-6991-622A-59D4247E6C2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10444612" y="4970298"/>
            <a:ext cx="633748" cy="1431419"/>
          </a:xfrm>
          <a:prstGeom prst="rect">
            <a:avLst/>
          </a:prstGeom>
        </p:spPr>
      </p:pic>
      <p:pic>
        <p:nvPicPr>
          <p:cNvPr id="19" name="Picture 12">
            <a:extLst>
              <a:ext uri="{FF2B5EF4-FFF2-40B4-BE49-F238E27FC236}">
                <a16:creationId xmlns:a16="http://schemas.microsoft.com/office/drawing/2014/main" id="{D4AF31BB-E85B-AF12-F02E-35AD03F15FC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10444613" y="5653071"/>
            <a:ext cx="633748" cy="1431419"/>
          </a:xfrm>
          <a:prstGeom prst="rect">
            <a:avLst/>
          </a:prstGeom>
        </p:spPr>
      </p:pic>
      <p:pic>
        <p:nvPicPr>
          <p:cNvPr id="20" name="Picture 15">
            <a:extLst>
              <a:ext uri="{FF2B5EF4-FFF2-40B4-BE49-F238E27FC236}">
                <a16:creationId xmlns:a16="http://schemas.microsoft.com/office/drawing/2014/main" id="{DEF9A39B-8F7B-6335-830A-75B14517477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713389" y="5541249"/>
            <a:ext cx="680189" cy="1603455"/>
          </a:xfrm>
          <a:prstGeom prst="rect">
            <a:avLst/>
          </a:prstGeom>
        </p:spPr>
      </p:pic>
      <p:pic>
        <p:nvPicPr>
          <p:cNvPr id="2" name="Picture 15">
            <a:extLst>
              <a:ext uri="{FF2B5EF4-FFF2-40B4-BE49-F238E27FC236}">
                <a16:creationId xmlns:a16="http://schemas.microsoft.com/office/drawing/2014/main" id="{E05FDDE3-5C3F-C2EE-02B6-69BC662F760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685392" y="4721220"/>
            <a:ext cx="721566" cy="1603455"/>
          </a:xfrm>
          <a:prstGeom prst="rect">
            <a:avLst/>
          </a:prstGeom>
        </p:spPr>
      </p:pic>
      <p:pic>
        <p:nvPicPr>
          <p:cNvPr id="16" name="Picture 21">
            <a:extLst>
              <a:ext uri="{FF2B5EF4-FFF2-40B4-BE49-F238E27FC236}">
                <a16:creationId xmlns:a16="http://schemas.microsoft.com/office/drawing/2014/main" id="{828C657B-EBDB-F939-0033-CA43497F3FA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4592019" y="3732022"/>
            <a:ext cx="793637" cy="1774105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4CFB3284-913D-6CB5-A538-41C69C5A22A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988515" y="6199971"/>
            <a:ext cx="1741114" cy="733462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4837A4BC-6384-E137-6259-AB4644D34E8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988515" y="5382821"/>
            <a:ext cx="1741114" cy="733462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6286C43A-3BE7-7C6D-E360-73585401A70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951061" y="4584237"/>
            <a:ext cx="1741114" cy="733462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3A10CB83-D171-4DA3-E743-EBA2D0A79F6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928102" y="3744152"/>
            <a:ext cx="1741114" cy="733462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00AD4CC9-DBEA-B75D-1B38-87C895C5894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928102" y="2933700"/>
            <a:ext cx="1741114" cy="733462"/>
          </a:xfrm>
          <a:prstGeom prst="rect">
            <a:avLst/>
          </a:prstGeom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id="{269D45D6-2F67-AF32-77F1-BA4BE1F85540}"/>
              </a:ext>
            </a:extLst>
          </p:cNvPr>
          <p:cNvSpPr/>
          <p:nvPr/>
        </p:nvSpPr>
        <p:spPr>
          <a:xfrm>
            <a:off x="838200" y="2731983"/>
            <a:ext cx="11818205" cy="4290242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cxnSp>
        <p:nvCxnSpPr>
          <p:cNvPr id="25" name="Connecteur droit 24">
            <a:extLst>
              <a:ext uri="{FF2B5EF4-FFF2-40B4-BE49-F238E27FC236}">
                <a16:creationId xmlns:a16="http://schemas.microsoft.com/office/drawing/2014/main" id="{BEBA461E-63F5-7000-912A-D6DD1674FB92}"/>
              </a:ext>
            </a:extLst>
          </p:cNvPr>
          <p:cNvCxnSpPr>
            <a:cxnSpLocks/>
          </p:cNvCxnSpPr>
          <p:nvPr/>
        </p:nvCxnSpPr>
        <p:spPr>
          <a:xfrm flipH="1">
            <a:off x="6743700" y="7022225"/>
            <a:ext cx="3603" cy="788275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pic>
        <p:nvPicPr>
          <p:cNvPr id="26" name="Picture 21">
            <a:extLst>
              <a:ext uri="{FF2B5EF4-FFF2-40B4-BE49-F238E27FC236}">
                <a16:creationId xmlns:a16="http://schemas.microsoft.com/office/drawing/2014/main" id="{FFBF0BE6-5E02-D4EA-7AD0-DB6FB8D9371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4592019" y="2831949"/>
            <a:ext cx="793637" cy="1774105"/>
          </a:xfrm>
          <a:prstGeom prst="rect">
            <a:avLst/>
          </a:prstGeom>
        </p:spPr>
      </p:pic>
      <p:pic>
        <p:nvPicPr>
          <p:cNvPr id="28" name="Picture 4">
            <a:extLst>
              <a:ext uri="{FF2B5EF4-FFF2-40B4-BE49-F238E27FC236}">
                <a16:creationId xmlns:a16="http://schemas.microsoft.com/office/drawing/2014/main" id="{A5AAA4F6-A040-9EA1-C8DF-42F8DDB0637F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11025" t="14561" r="11389" b="14089"/>
          <a:stretch>
            <a:fillRect/>
          </a:stretch>
        </p:blipFill>
        <p:spPr>
          <a:xfrm>
            <a:off x="556502" y="914016"/>
            <a:ext cx="1371600" cy="975360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248661213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4F12DB-3423-71E6-8135-387E91DC4C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D18173C-A38F-77E3-13B8-65AA8F656711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554B5B6-7A8F-8305-38B0-693B770BDCAF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702F585-3CCD-9B7B-27B1-5540601B1787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A0C3EF1-7D88-5ABB-11E0-60F8B4360014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AC58A90A-375A-2D65-24C4-BA6128CF87B2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6987F3D4-5EEB-856E-FC5F-A0F13A5A9A1D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F41B35F3-6586-114C-423E-123C3543FFF7}"/>
              </a:ext>
            </a:extLst>
          </p:cNvPr>
          <p:cNvSpPr/>
          <p:nvPr/>
        </p:nvSpPr>
        <p:spPr>
          <a:xfrm>
            <a:off x="838199" y="7651278"/>
            <a:ext cx="12268200" cy="121920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96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خمسةُ آلاف وأربعُ مئةٍ وخمسة وعشرون</a:t>
            </a:r>
            <a:endParaRPr lang="fr-FR" sz="9600" b="1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1" name="Picture 9">
            <a:extLst>
              <a:ext uri="{FF2B5EF4-FFF2-40B4-BE49-F238E27FC236}">
                <a16:creationId xmlns:a16="http://schemas.microsoft.com/office/drawing/2014/main" id="{5BB9080A-FB73-08C6-C3D9-9D3E37782BE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10360014" y="5965161"/>
            <a:ext cx="633748" cy="1431419"/>
          </a:xfrm>
          <a:prstGeom prst="rect">
            <a:avLst/>
          </a:prstGeom>
        </p:spPr>
      </p:pic>
      <p:pic>
        <p:nvPicPr>
          <p:cNvPr id="16" name="Picture 10">
            <a:extLst>
              <a:ext uri="{FF2B5EF4-FFF2-40B4-BE49-F238E27FC236}">
                <a16:creationId xmlns:a16="http://schemas.microsoft.com/office/drawing/2014/main" id="{7D529115-4B63-B010-E608-B2E4697A5EF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10360014" y="5288271"/>
            <a:ext cx="633748" cy="1431419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6B9CD297-EE03-D507-A652-C1BE61FFE40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11828835" y="4630011"/>
            <a:ext cx="633748" cy="1431419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37CCAA75-20F0-FF85-EEAC-82BBCCF3D7A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4975927" y="4865196"/>
            <a:ext cx="793637" cy="1774105"/>
          </a:xfrm>
          <a:prstGeom prst="rect">
            <a:avLst/>
          </a:prstGeom>
        </p:spPr>
      </p:pic>
      <p:pic>
        <p:nvPicPr>
          <p:cNvPr id="24" name="Picture 22">
            <a:extLst>
              <a:ext uri="{FF2B5EF4-FFF2-40B4-BE49-F238E27FC236}">
                <a16:creationId xmlns:a16="http://schemas.microsoft.com/office/drawing/2014/main" id="{248BF3C6-DA6D-38C9-8E95-93B40AC31CB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4969276" y="5682553"/>
            <a:ext cx="793637" cy="1774105"/>
          </a:xfrm>
          <a:prstGeom prst="rect">
            <a:avLst/>
          </a:prstGeom>
        </p:spPr>
      </p:pic>
      <p:pic>
        <p:nvPicPr>
          <p:cNvPr id="25" name="Picture 11">
            <a:extLst>
              <a:ext uri="{FF2B5EF4-FFF2-40B4-BE49-F238E27FC236}">
                <a16:creationId xmlns:a16="http://schemas.microsoft.com/office/drawing/2014/main" id="{7A3397AD-8E23-8526-48AA-57F6DA1B0E5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11850837" y="5288271"/>
            <a:ext cx="633748" cy="1431419"/>
          </a:xfrm>
          <a:prstGeom prst="rect">
            <a:avLst/>
          </a:prstGeom>
        </p:spPr>
      </p:pic>
      <p:pic>
        <p:nvPicPr>
          <p:cNvPr id="26" name="Picture 12">
            <a:extLst>
              <a:ext uri="{FF2B5EF4-FFF2-40B4-BE49-F238E27FC236}">
                <a16:creationId xmlns:a16="http://schemas.microsoft.com/office/drawing/2014/main" id="{0BEE85A4-9D7E-87CC-3CDD-6F0960588A7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11850838" y="5971044"/>
            <a:ext cx="633748" cy="1431419"/>
          </a:xfrm>
          <a:prstGeom prst="rect">
            <a:avLst/>
          </a:prstGeom>
        </p:spPr>
      </p:pic>
      <p:pic>
        <p:nvPicPr>
          <p:cNvPr id="28" name="Picture 15">
            <a:extLst>
              <a:ext uri="{FF2B5EF4-FFF2-40B4-BE49-F238E27FC236}">
                <a16:creationId xmlns:a16="http://schemas.microsoft.com/office/drawing/2014/main" id="{DA88C16A-E6C2-1050-F3C3-0F0964D059A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802898" y="5807281"/>
            <a:ext cx="785773" cy="1603455"/>
          </a:xfrm>
          <a:prstGeom prst="rect">
            <a:avLst/>
          </a:prstGeom>
        </p:spPr>
      </p:pic>
      <p:pic>
        <p:nvPicPr>
          <p:cNvPr id="29" name="Picture 15">
            <a:extLst>
              <a:ext uri="{FF2B5EF4-FFF2-40B4-BE49-F238E27FC236}">
                <a16:creationId xmlns:a16="http://schemas.microsoft.com/office/drawing/2014/main" id="{613CAA00-A9D6-10A6-F990-613C6D650DF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813740" y="4989276"/>
            <a:ext cx="785773" cy="1603455"/>
          </a:xfrm>
          <a:prstGeom prst="rect">
            <a:avLst/>
          </a:prstGeom>
        </p:spPr>
      </p:pic>
      <p:pic>
        <p:nvPicPr>
          <p:cNvPr id="31" name="Picture 21">
            <a:extLst>
              <a:ext uri="{FF2B5EF4-FFF2-40B4-BE49-F238E27FC236}">
                <a16:creationId xmlns:a16="http://schemas.microsoft.com/office/drawing/2014/main" id="{421D9FD8-BC91-1975-A4CD-A432F90EB37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4946317" y="4009130"/>
            <a:ext cx="793637" cy="1774105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6AFCDBF0-6E86-E3B7-12D5-931615836D6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56471" y="6268803"/>
            <a:ext cx="1741114" cy="733462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D4CCA689-10A5-EA45-3B6E-D8D4DD6C46A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56471" y="5451653"/>
            <a:ext cx="1741114" cy="733462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5F7FE20C-1EDD-0D10-C996-E379D641564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19017" y="4653069"/>
            <a:ext cx="1741114" cy="733462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2046161D-DDD9-252A-A718-232CBD63E95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496058" y="3812984"/>
            <a:ext cx="1741114" cy="733462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70AB8D68-5EDB-F0EA-F8D8-EBE630A82FC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496058" y="3014400"/>
            <a:ext cx="1741114" cy="733462"/>
          </a:xfrm>
          <a:prstGeom prst="rect">
            <a:avLst/>
          </a:prstGeom>
        </p:spPr>
      </p:pic>
      <p:pic>
        <p:nvPicPr>
          <p:cNvPr id="14" name="Picture 21">
            <a:extLst>
              <a:ext uri="{FF2B5EF4-FFF2-40B4-BE49-F238E27FC236}">
                <a16:creationId xmlns:a16="http://schemas.microsoft.com/office/drawing/2014/main" id="{70D84F4E-E046-BE26-D40D-0297E2B15E0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4929527" y="3105357"/>
            <a:ext cx="793637" cy="1774105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37C0616E-62CF-E3F4-C96A-7B5FB2A21AA3}"/>
              </a:ext>
            </a:extLst>
          </p:cNvPr>
          <p:cNvSpPr/>
          <p:nvPr/>
        </p:nvSpPr>
        <p:spPr>
          <a:xfrm>
            <a:off x="838200" y="2759510"/>
            <a:ext cx="12268200" cy="4422743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89A6DD00-C963-442F-2465-95E02B6B9E83}"/>
              </a:ext>
            </a:extLst>
          </p:cNvPr>
          <p:cNvCxnSpPr>
            <a:cxnSpLocks/>
            <a:stCxn id="4" idx="2"/>
            <a:endCxn id="17" idx="0"/>
          </p:cNvCxnSpPr>
          <p:nvPr/>
        </p:nvCxnSpPr>
        <p:spPr>
          <a:xfrm flipH="1">
            <a:off x="6972299" y="7182253"/>
            <a:ext cx="1" cy="469025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pic>
        <p:nvPicPr>
          <p:cNvPr id="6" name="Image 5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A2A983B7-0DC8-DBD7-2F99-F5B30C775BC6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112" y="916160"/>
            <a:ext cx="1148959" cy="821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817784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3CB740-27BC-BE65-0654-7AE63EBF5B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FBC7E03-1FFD-96D0-1DFE-4B6722981F0A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E8B22EEE-EBA5-0574-65E6-BC94242E2C69}"/>
              </a:ext>
            </a:extLst>
          </p:cNvPr>
          <p:cNvSpPr/>
          <p:nvPr/>
        </p:nvSpPr>
        <p:spPr>
          <a:xfrm>
            <a:off x="275852" y="2704006"/>
            <a:ext cx="13164293" cy="711397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A2ED2C6-9E4C-0297-F5A3-4936E49F6E0C}"/>
              </a:ext>
            </a:extLst>
          </p:cNvPr>
          <p:cNvSpPr/>
          <p:nvPr/>
        </p:nvSpPr>
        <p:spPr>
          <a:xfrm>
            <a:off x="-1" y="752745"/>
            <a:ext cx="13716001" cy="1753037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39EEAB3F-FD82-BD53-61F3-E40F2B8F0613}"/>
              </a:ext>
            </a:extLst>
          </p:cNvPr>
          <p:cNvSpPr txBox="1"/>
          <p:nvPr/>
        </p:nvSpPr>
        <p:spPr>
          <a:xfrm>
            <a:off x="838200" y="863026"/>
            <a:ext cx="11601417" cy="8733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أكتبوا العدد بالحروف</a:t>
            </a:r>
            <a:endParaRPr lang="ar-SA" sz="2800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2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CC5F5CB2-0B9A-E326-92B5-EF56BBF54F9D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CD13600B-3223-BC3A-A921-9884B3D8F8E2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3DEE2F3D-56A6-F4DA-3F03-22F30E27A64A}"/>
              </a:ext>
            </a:extLst>
          </p:cNvPr>
          <p:cNvSpPr/>
          <p:nvPr/>
        </p:nvSpPr>
        <p:spPr>
          <a:xfrm>
            <a:off x="1280162" y="5163798"/>
            <a:ext cx="11144215" cy="2646701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fr-FR" sz="16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759</a:t>
            </a:r>
            <a:endParaRPr lang="fr-FR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3" name="Picture 4">
            <a:extLst>
              <a:ext uri="{FF2B5EF4-FFF2-40B4-BE49-F238E27FC236}">
                <a16:creationId xmlns:a16="http://schemas.microsoft.com/office/drawing/2014/main" id="{FED3FE6B-BB8F-D3DB-455A-2333DAA0237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1025" t="14561" r="11389" b="14089"/>
          <a:stretch>
            <a:fillRect/>
          </a:stretch>
        </p:blipFill>
        <p:spPr>
          <a:xfrm>
            <a:off x="590583" y="1141583"/>
            <a:ext cx="1371600" cy="975360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38922828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ACBB9B-F492-33FE-5F20-BF63685817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0BCB1B6-49A2-3CB4-0B06-A36F2CCF046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0F71B2F-CC78-8106-0BAD-67A188291612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FC42A3B4-BC2F-DB6D-0D9F-46235ABB7A27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E2F9B00-D825-A53A-812B-A1A42A8CA133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8D48713E-6AA3-AFDF-E54A-DE5BFC6D3184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810497B7-C3BB-5209-683C-E413A7489E84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D672D10F-6FE2-8038-51BD-C12D90F18603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الكراسة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 descr="Une image contenant texte, diagramme, capture d’écran, cercle&#10;&#10;Le contenu généré par l’IA peut être incorrect.">
            <a:extLst>
              <a:ext uri="{FF2B5EF4-FFF2-40B4-BE49-F238E27FC236}">
                <a16:creationId xmlns:a16="http://schemas.microsoft.com/office/drawing/2014/main" id="{46E0360B-3C6E-AB2C-6BA0-C737B4E0F84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6600" y="2378075"/>
            <a:ext cx="4978734" cy="553085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18A41F9F-7DA3-7FF5-2368-47A142290322}"/>
              </a:ext>
            </a:extLst>
          </p:cNvPr>
          <p:cNvSpPr/>
          <p:nvPr/>
        </p:nvSpPr>
        <p:spPr>
          <a:xfrm>
            <a:off x="7315200" y="2705100"/>
            <a:ext cx="1905000" cy="8382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46BCDDB-73B2-8281-3351-F1E3A66348C5}"/>
              </a:ext>
            </a:extLst>
          </p:cNvPr>
          <p:cNvSpPr/>
          <p:nvPr/>
        </p:nvSpPr>
        <p:spPr>
          <a:xfrm>
            <a:off x="7315200" y="5829300"/>
            <a:ext cx="2286000" cy="9144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95EA725-F403-2B7B-FB14-1783C9E4C352}"/>
              </a:ext>
            </a:extLst>
          </p:cNvPr>
          <p:cNvSpPr/>
          <p:nvPr/>
        </p:nvSpPr>
        <p:spPr>
          <a:xfrm>
            <a:off x="8915400" y="4000500"/>
            <a:ext cx="3048000" cy="15240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14D724B-A0EC-9143-2C0F-B2A7B054C3C0}"/>
              </a:ext>
            </a:extLst>
          </p:cNvPr>
          <p:cNvSpPr/>
          <p:nvPr/>
        </p:nvSpPr>
        <p:spPr>
          <a:xfrm>
            <a:off x="10656280" y="8155867"/>
            <a:ext cx="1269666" cy="8382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9E18CEA4-4CFA-D7CA-44F8-4F7296DD3950}"/>
              </a:ext>
            </a:extLst>
          </p:cNvPr>
          <p:cNvSpPr/>
          <p:nvPr/>
        </p:nvSpPr>
        <p:spPr>
          <a:xfrm>
            <a:off x="7315200" y="8155867"/>
            <a:ext cx="3249172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تنجز في القسم كما هي معروضة على الشرائح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7B26EFE9-24AF-B1A6-C880-9FEF63CD8DD1}"/>
              </a:ext>
            </a:extLst>
          </p:cNvPr>
          <p:cNvSpPr/>
          <p:nvPr/>
        </p:nvSpPr>
        <p:spPr>
          <a:xfrm>
            <a:off x="1411692" y="8155867"/>
            <a:ext cx="2855508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باقي الأنشطة تنجز في المنزل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2" name="Image 21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E06CC337-FBC0-E567-A7B6-621E52C87CC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5594" y="2352907"/>
            <a:ext cx="4963756" cy="5530851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7395993A-6296-A958-8AA0-0F809DEB4BF6}"/>
              </a:ext>
            </a:extLst>
          </p:cNvPr>
          <p:cNvSpPr/>
          <p:nvPr/>
        </p:nvSpPr>
        <p:spPr>
          <a:xfrm>
            <a:off x="1456432" y="2644151"/>
            <a:ext cx="1905000" cy="975349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65D57405-826B-D91C-E25F-3291A9408625}"/>
              </a:ext>
            </a:extLst>
          </p:cNvPr>
          <p:cNvSpPr/>
          <p:nvPr/>
        </p:nvSpPr>
        <p:spPr>
          <a:xfrm>
            <a:off x="1265594" y="4260374"/>
            <a:ext cx="4754206" cy="474083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C168FC6F-DD29-1F45-DE32-804CC9814112}"/>
              </a:ext>
            </a:extLst>
          </p:cNvPr>
          <p:cNvSpPr/>
          <p:nvPr/>
        </p:nvSpPr>
        <p:spPr>
          <a:xfrm>
            <a:off x="1265594" y="5609206"/>
            <a:ext cx="1630006" cy="1366212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pic>
        <p:nvPicPr>
          <p:cNvPr id="27" name="Image 26" descr="Une image contenant Panneau de signalisation, signe, jaune&#10;&#10;Le contenu généré par l’IA peut être incorrect.">
            <a:extLst>
              <a:ext uri="{FF2B5EF4-FFF2-40B4-BE49-F238E27FC236}">
                <a16:creationId xmlns:a16="http://schemas.microsoft.com/office/drawing/2014/main" id="{11F98768-0069-A063-3BF7-0A41DBA855E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70" t="5682" r="17550" b="54203"/>
          <a:stretch>
            <a:fillRect/>
          </a:stretch>
        </p:blipFill>
        <p:spPr>
          <a:xfrm>
            <a:off x="4443238" y="8209268"/>
            <a:ext cx="756808" cy="630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157915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3E52EC-5CDA-233C-1B8D-BD3FE0AB8D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D88759B-732E-D792-B1A5-4B64F725A1A1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8A7166F-38C4-F46B-92F7-B45618D715FF}"/>
              </a:ext>
            </a:extLst>
          </p:cNvPr>
          <p:cNvSpPr/>
          <p:nvPr/>
        </p:nvSpPr>
        <p:spPr>
          <a:xfrm>
            <a:off x="275852" y="2704006"/>
            <a:ext cx="13164293" cy="711397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AC4EC57-C23D-9D63-2760-ED4DF05BED13}"/>
              </a:ext>
            </a:extLst>
          </p:cNvPr>
          <p:cNvSpPr/>
          <p:nvPr/>
        </p:nvSpPr>
        <p:spPr>
          <a:xfrm>
            <a:off x="-1" y="752745"/>
            <a:ext cx="13716001" cy="1753037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01ACACEF-574D-BCBD-94A4-8F18D6BB1677}"/>
              </a:ext>
            </a:extLst>
          </p:cNvPr>
          <p:cNvSpPr txBox="1"/>
          <p:nvPr/>
        </p:nvSpPr>
        <p:spPr>
          <a:xfrm>
            <a:off x="838200" y="863026"/>
            <a:ext cx="11601417" cy="8733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endParaRPr lang="ar-SA" sz="2800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2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A1893041-4FB3-159E-356D-C4AF1E83F4CC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10312722-001F-B1C2-AFD3-14CF7A8D02CC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D163B72A-DE1F-B176-2D0C-350FD45223B9}"/>
              </a:ext>
            </a:extLst>
          </p:cNvPr>
          <p:cNvSpPr/>
          <p:nvPr/>
        </p:nvSpPr>
        <p:spPr>
          <a:xfrm>
            <a:off x="1280162" y="5163798"/>
            <a:ext cx="11144215" cy="2799101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115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سبع مئة وتسعة وخمسون</a:t>
            </a:r>
            <a:endParaRPr lang="fr-FR" sz="66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3" name="Image 2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C00B95EC-8133-9BD3-0774-DD78945EDFC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883" y="925222"/>
            <a:ext cx="1148959" cy="821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070879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65332D-3D62-1A67-43BF-1F50E35B90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448F341-18D2-DBDE-10D4-5AD4B5D690F8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A3A5CC0-477F-B45A-EBFE-F9F160502A08}"/>
              </a:ext>
            </a:extLst>
          </p:cNvPr>
          <p:cNvSpPr/>
          <p:nvPr/>
        </p:nvSpPr>
        <p:spPr>
          <a:xfrm>
            <a:off x="275852" y="2704006"/>
            <a:ext cx="13164293" cy="711397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39DD8EC8-C521-10FB-B5A3-A2A41DEA51B8}"/>
              </a:ext>
            </a:extLst>
          </p:cNvPr>
          <p:cNvSpPr/>
          <p:nvPr/>
        </p:nvSpPr>
        <p:spPr>
          <a:xfrm>
            <a:off x="-1" y="752745"/>
            <a:ext cx="13716001" cy="1753037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215CF8F-2507-8A58-D437-57D9D5320211}"/>
              </a:ext>
            </a:extLst>
          </p:cNvPr>
          <p:cNvSpPr txBox="1"/>
          <p:nvPr/>
        </p:nvSpPr>
        <p:spPr>
          <a:xfrm>
            <a:off x="838200" y="863026"/>
            <a:ext cx="11601417" cy="8733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أكتبوا العدد بالأرقام.</a:t>
            </a:r>
            <a:endParaRPr lang="ar-SA" sz="2800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2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46CC4159-598B-1E65-EF21-D7D915DC8A5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4FCC2EF7-D37B-18EE-2591-8EFA59AFF3C7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8E9B8382-43FD-1D8C-E1E5-2D09D45A7107}"/>
              </a:ext>
            </a:extLst>
          </p:cNvPr>
          <p:cNvSpPr/>
          <p:nvPr/>
        </p:nvSpPr>
        <p:spPr>
          <a:xfrm>
            <a:off x="1280162" y="5163798"/>
            <a:ext cx="11144215" cy="2494301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115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تسع مئة وثمانية وستون</a:t>
            </a:r>
            <a:endParaRPr lang="fr-FR" sz="66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3" name="Picture 4">
            <a:extLst>
              <a:ext uri="{FF2B5EF4-FFF2-40B4-BE49-F238E27FC236}">
                <a16:creationId xmlns:a16="http://schemas.microsoft.com/office/drawing/2014/main" id="{1B32BABA-FF5D-ABA4-772E-5108233D96D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1025" t="14561" r="11389" b="14089"/>
          <a:stretch>
            <a:fillRect/>
          </a:stretch>
        </p:blipFill>
        <p:spPr>
          <a:xfrm>
            <a:off x="590583" y="1141583"/>
            <a:ext cx="1371600" cy="975360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336181780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24A5EF-F067-69E0-0439-BD7C36628D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F2B01C8-1F8E-6E7D-1B96-74DB6CE9FB22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C38873B-3B1B-15CE-E467-DE1C777A1C76}"/>
              </a:ext>
            </a:extLst>
          </p:cNvPr>
          <p:cNvSpPr/>
          <p:nvPr/>
        </p:nvSpPr>
        <p:spPr>
          <a:xfrm>
            <a:off x="275852" y="2704006"/>
            <a:ext cx="13164293" cy="711397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6F061BC-7637-39F5-0CA2-362546C5247B}"/>
              </a:ext>
            </a:extLst>
          </p:cNvPr>
          <p:cNvSpPr/>
          <p:nvPr/>
        </p:nvSpPr>
        <p:spPr>
          <a:xfrm>
            <a:off x="-1" y="752745"/>
            <a:ext cx="13716001" cy="1753037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EC4BAFF-663C-17AB-14D4-4675D355BF79}"/>
              </a:ext>
            </a:extLst>
          </p:cNvPr>
          <p:cNvSpPr txBox="1"/>
          <p:nvPr/>
        </p:nvSpPr>
        <p:spPr>
          <a:xfrm>
            <a:off x="838200" y="863026"/>
            <a:ext cx="11601417" cy="8733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endParaRPr lang="ar-SA" sz="2800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2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EB51724B-F27F-5CD3-30AE-D799417CCF8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E83B7731-E4E1-8EB8-919C-B59C092628DB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AB98A471-99F5-8F3C-3850-DA2CEFBE117F}"/>
              </a:ext>
            </a:extLst>
          </p:cNvPr>
          <p:cNvSpPr/>
          <p:nvPr/>
        </p:nvSpPr>
        <p:spPr>
          <a:xfrm>
            <a:off x="1280162" y="5163798"/>
            <a:ext cx="11144215" cy="2570501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16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968</a:t>
            </a:r>
            <a:endParaRPr lang="fr-FR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3" name="Image 2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C49A93E5-4F37-98CE-2DFC-56387D1C01A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883" y="925222"/>
            <a:ext cx="1148959" cy="821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379882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B9A213-BE5D-1B8C-E4EB-0543E4F636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F1D5FDE-7A3A-C66A-C8FA-48482206536E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E43AD95-E49A-45BA-14E2-E857FBFE4788}"/>
              </a:ext>
            </a:extLst>
          </p:cNvPr>
          <p:cNvSpPr/>
          <p:nvPr/>
        </p:nvSpPr>
        <p:spPr>
          <a:xfrm>
            <a:off x="275852" y="2704006"/>
            <a:ext cx="13164293" cy="711397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AA83798-BD61-3161-B4B7-3ACE40D3E0FD}"/>
              </a:ext>
            </a:extLst>
          </p:cNvPr>
          <p:cNvSpPr/>
          <p:nvPr/>
        </p:nvSpPr>
        <p:spPr>
          <a:xfrm>
            <a:off x="-1" y="752745"/>
            <a:ext cx="13716001" cy="1753037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9360847-0A03-8966-5DE6-4FE6DC823482}"/>
              </a:ext>
            </a:extLst>
          </p:cNvPr>
          <p:cNvSpPr txBox="1"/>
          <p:nvPr/>
        </p:nvSpPr>
        <p:spPr>
          <a:xfrm>
            <a:off x="838200" y="863026"/>
            <a:ext cx="11601417" cy="8733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أكتبوا العدد كتابة جمعية مفككة</a:t>
            </a:r>
            <a:endParaRPr lang="ar-SA" sz="2800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2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3A835A79-07F8-4827-BAE3-8A00A574652C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3242243E-9399-63B8-368B-E58DE258EC40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66B3B378-CAFD-D7A5-9607-C539F6C5E2CA}"/>
              </a:ext>
            </a:extLst>
          </p:cNvPr>
          <p:cNvSpPr/>
          <p:nvPr/>
        </p:nvSpPr>
        <p:spPr>
          <a:xfrm>
            <a:off x="1280162" y="5163798"/>
            <a:ext cx="11144215" cy="2570501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16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873</a:t>
            </a:r>
            <a:endParaRPr lang="fr-FR" sz="66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3" name="Picture 4">
            <a:extLst>
              <a:ext uri="{FF2B5EF4-FFF2-40B4-BE49-F238E27FC236}">
                <a16:creationId xmlns:a16="http://schemas.microsoft.com/office/drawing/2014/main" id="{53083970-58A8-74DB-1D64-003B7A93030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1025" t="14561" r="11389" b="14089"/>
          <a:stretch>
            <a:fillRect/>
          </a:stretch>
        </p:blipFill>
        <p:spPr>
          <a:xfrm>
            <a:off x="590583" y="1141583"/>
            <a:ext cx="1371600" cy="975360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78413706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C5C6FC-16C5-B6A5-A1A9-5A9B8FE0E6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288455C-EA78-B121-097E-E2EB782FF247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33CA342-8C86-8617-DEE2-E5D43A19C76C}"/>
              </a:ext>
            </a:extLst>
          </p:cNvPr>
          <p:cNvSpPr/>
          <p:nvPr/>
        </p:nvSpPr>
        <p:spPr>
          <a:xfrm>
            <a:off x="275852" y="2704006"/>
            <a:ext cx="13164293" cy="711397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90FDF3B-1F6D-5CBC-7FCC-470D327912B3}"/>
              </a:ext>
            </a:extLst>
          </p:cNvPr>
          <p:cNvSpPr/>
          <p:nvPr/>
        </p:nvSpPr>
        <p:spPr>
          <a:xfrm>
            <a:off x="-1" y="752745"/>
            <a:ext cx="13716001" cy="1753037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E809EE42-EA30-838C-4E0E-0BD3A80246CC}"/>
              </a:ext>
            </a:extLst>
          </p:cNvPr>
          <p:cNvSpPr txBox="1"/>
          <p:nvPr/>
        </p:nvSpPr>
        <p:spPr>
          <a:xfrm>
            <a:off x="838200" y="863026"/>
            <a:ext cx="11601417" cy="8733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endParaRPr lang="ar-SA" sz="2800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2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5487F4CF-081E-7180-1FD6-B6E71CC61979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2783FFAA-8537-0C38-A164-E81E681258EF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81572DF2-70FE-F2E5-5526-9F5CA5C73BCF}"/>
              </a:ext>
            </a:extLst>
          </p:cNvPr>
          <p:cNvSpPr/>
          <p:nvPr/>
        </p:nvSpPr>
        <p:spPr>
          <a:xfrm>
            <a:off x="1280162" y="5163798"/>
            <a:ext cx="11144215" cy="2494301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fr-FR" sz="16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800 + 70 + 3</a:t>
            </a:r>
            <a:endParaRPr lang="fr-FR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3" name="Image 2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9C777456-F36D-2D2E-9751-D8830DDF1F9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883" y="925222"/>
            <a:ext cx="1148959" cy="821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962697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C1CE94-6B6C-FAA6-2183-CF38A46CA0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F2A0F02-3089-F010-A8AB-471C52480E3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4870219B-3B4F-8E14-D9D3-A75500DB908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9400" y="7994650"/>
            <a:ext cx="2387600" cy="23876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332BC17E-0B93-EA1C-F0E4-8EEAD113D83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1000" y="8293100"/>
            <a:ext cx="2184400" cy="2184400"/>
          </a:xfrm>
          <a:prstGeom prst="rect">
            <a:avLst/>
          </a:prstGeom>
        </p:spPr>
      </p:pic>
      <p:sp>
        <p:nvSpPr>
          <p:cNvPr id="10" name="Ellipse 9">
            <a:extLst>
              <a:ext uri="{FF2B5EF4-FFF2-40B4-BE49-F238E27FC236}">
                <a16:creationId xmlns:a16="http://schemas.microsoft.com/office/drawing/2014/main" id="{BAC51258-5205-FFD9-AA5E-0946DB668757}"/>
              </a:ext>
            </a:extLst>
          </p:cNvPr>
          <p:cNvSpPr/>
          <p:nvPr/>
        </p:nvSpPr>
        <p:spPr>
          <a:xfrm>
            <a:off x="2133600" y="723900"/>
            <a:ext cx="8915400" cy="883920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ar-SA" sz="8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عمليات وحل المسائل</a:t>
            </a: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r>
              <a:rPr lang="ar-MA" sz="6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التدرب على حل مسائل باستعمال استراتيجية الأسئلة الأربعة</a:t>
            </a:r>
          </a:p>
          <a:p>
            <a:pPr algn="ctr" defTabSz="685834">
              <a:lnSpc>
                <a:spcPts val="11099"/>
              </a:lnSpc>
            </a:pPr>
            <a:r>
              <a:rPr lang="ar-MA" sz="40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10 دقائق</a:t>
            </a:r>
          </a:p>
        </p:txBody>
      </p:sp>
    </p:spTree>
    <p:extLst>
      <p:ext uri="{BB962C8B-B14F-4D97-AF65-F5344CB8AC3E}">
        <p14:creationId xmlns:p14="http://schemas.microsoft.com/office/powerpoint/2010/main" val="226503854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37CFFD-D22B-68B6-5FBC-AD50328A27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7783297-3CF2-D0B8-3FD6-C91A5D6D7975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FED9F8F-061B-9547-C090-2A20178F3131}"/>
              </a:ext>
            </a:extLst>
          </p:cNvPr>
          <p:cNvSpPr/>
          <p:nvPr/>
        </p:nvSpPr>
        <p:spPr>
          <a:xfrm>
            <a:off x="275852" y="2802954"/>
            <a:ext cx="13164293" cy="7141146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C8D2699-2238-AD67-2CA3-3548D3239D1A}"/>
              </a:ext>
            </a:extLst>
          </p:cNvPr>
          <p:cNvSpPr/>
          <p:nvPr/>
        </p:nvSpPr>
        <p:spPr>
          <a:xfrm>
            <a:off x="-1" y="644347"/>
            <a:ext cx="13716001" cy="18321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B0174F8-68CE-2E36-4923-05B19970F70E}"/>
              </a:ext>
            </a:extLst>
          </p:cNvPr>
          <p:cNvSpPr txBox="1"/>
          <p:nvPr/>
        </p:nvSpPr>
        <p:spPr>
          <a:xfrm>
            <a:off x="1905000" y="863026"/>
            <a:ext cx="105346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تابعوا معي سأقرأ المسألة 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تعرض المسألة على المسلاط العاكس ويقرأها الأستاذ قراءة واضحة ومتأنية.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91BFBBD-7DFF-E309-3F0E-E3CA7A64D13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10ED185-DD67-D569-876D-2CC3F444541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3" name="Rectangle : coins arrondis 4">
            <a:extLst>
              <a:ext uri="{FF2B5EF4-FFF2-40B4-BE49-F238E27FC236}">
                <a16:creationId xmlns:a16="http://schemas.microsoft.com/office/drawing/2014/main" id="{1A031717-73CD-0951-20C9-8369B8428738}"/>
              </a:ext>
            </a:extLst>
          </p:cNvPr>
          <p:cNvSpPr/>
          <p:nvPr/>
        </p:nvSpPr>
        <p:spPr>
          <a:xfrm>
            <a:off x="591615" y="3541889"/>
            <a:ext cx="12514786" cy="5686310"/>
          </a:xfrm>
          <a:prstGeom prst="roundRect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8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وقف التلاميذ في 8 صفوف، في كل صف تلميذان. كم عدد التلاميذ في الصفوف جميعها؟</a:t>
            </a:r>
            <a:endParaRPr lang="ar-MA" sz="8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19C6A2EB-F020-E434-DC09-6A9546C0245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41" t="6698" r="51095" b="64450"/>
          <a:stretch>
            <a:fillRect/>
          </a:stretch>
        </p:blipFill>
        <p:spPr>
          <a:xfrm>
            <a:off x="591614" y="1058801"/>
            <a:ext cx="887015" cy="1059050"/>
          </a:xfrm>
          <a:prstGeom prst="rect">
            <a:avLst/>
          </a:prstGeom>
        </p:spPr>
      </p:pic>
      <p:sp>
        <p:nvSpPr>
          <p:cNvPr id="6" name="Rectangle 2">
            <a:extLst>
              <a:ext uri="{FF2B5EF4-FFF2-40B4-BE49-F238E27FC236}">
                <a16:creationId xmlns:a16="http://schemas.microsoft.com/office/drawing/2014/main" id="{0361AD9C-17CF-9332-E388-0FD63294305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3716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altLang="fr-FR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-webkit-standard"/>
                <a:cs typeface="Arial" panose="020B0604020202020204" pitchFamily="34" charset="0"/>
              </a:rPr>
              <a:t>يتدرّب أيمن يوميًا لمدة 3 ساعات. إذا كان يتدرّب 5 أيام في الأسبوع، فما مجموع ساعات التدريب في أسبوع واحد؟</a:t>
            </a:r>
            <a:endParaRPr kumimoji="0" lang="fr-FR" alt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452848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5541DB-EB1A-F23F-45D0-500D2EF7EC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C60BDB6-22FD-B048-EA5F-F53EE3E43C3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C374577-FDCB-6295-0D15-BB2DFD6D896B}"/>
              </a:ext>
            </a:extLst>
          </p:cNvPr>
          <p:cNvSpPr/>
          <p:nvPr/>
        </p:nvSpPr>
        <p:spPr>
          <a:xfrm>
            <a:off x="275852" y="2802954"/>
            <a:ext cx="13164293" cy="7141146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34BFD71-C61E-D28C-1118-8DBE310FFFAF}"/>
              </a:ext>
            </a:extLst>
          </p:cNvPr>
          <p:cNvSpPr/>
          <p:nvPr/>
        </p:nvSpPr>
        <p:spPr>
          <a:xfrm>
            <a:off x="-1" y="644347"/>
            <a:ext cx="13716001" cy="18321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9F7067C-FE0B-28CE-EE19-06FA5CE5773E}"/>
              </a:ext>
            </a:extLst>
          </p:cNvPr>
          <p:cNvSpPr txBox="1"/>
          <p:nvPr/>
        </p:nvSpPr>
        <p:spPr>
          <a:xfrm>
            <a:off x="1447800" y="863026"/>
            <a:ext cx="109918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أغمضوا أعينكم وحاولوا تخيل المسألة.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يقرا الأستاذ المسألة و  يطرح سلسلة من الأسئلة لمساعدة المتعلمين على فهم المسألة والتعرف على العملية </a:t>
            </a:r>
            <a:r>
              <a:rPr lang="ar-SA" sz="240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المناسبة.</a:t>
            </a: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1BFE3053-8428-0CA4-A31B-BA7F4B7398A2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C0E4C6D-AAA7-1F7B-B51A-B4B71C4209E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6" name="Image 5" descr="Une image contenant Visage humain, garçon, jeune enfant, clipart&#10;&#10;Le contenu généré par l’IA peut être incorrect.">
            <a:extLst>
              <a:ext uri="{FF2B5EF4-FFF2-40B4-BE49-F238E27FC236}">
                <a16:creationId xmlns:a16="http://schemas.microsoft.com/office/drawing/2014/main" id="{621C1C4E-8385-CC6E-2769-9EB21903B68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49" t="6792" r="22549" b="30223"/>
          <a:stretch>
            <a:fillRect/>
          </a:stretch>
        </p:blipFill>
        <p:spPr>
          <a:xfrm>
            <a:off x="3271481" y="3771900"/>
            <a:ext cx="7173037" cy="4651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837346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D11628-30C0-3281-D539-E8A31B04D2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2C9150A-F1E8-6112-3488-CF5C4935389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AD85831-BF5E-6A30-CB92-5977AA2CF65B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728FC54-D7F3-1E1D-3D01-4867E4E8781E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CFA6371-3340-980E-3191-9F7D0092AE7A}"/>
              </a:ext>
            </a:extLst>
          </p:cNvPr>
          <p:cNvSpPr txBox="1"/>
          <p:nvPr/>
        </p:nvSpPr>
        <p:spPr>
          <a:xfrm>
            <a:off x="426372" y="863026"/>
            <a:ext cx="12013246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تابعوا معي سنتعرف على كيفية حل المسالة باستخدام استراتيجية الأسئلة الأربعة.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سنحاول أولا استخراج المعلومات الواردة في المسألة.</a:t>
            </a:r>
            <a:endParaRPr lang="fr-FR" sz="24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3BF9FCFD-4FA2-29D8-286F-876A9152AEEB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803669C-31B9-B378-0A86-FAC3913D3A6C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E360461D-15D5-1798-FB68-87C070157503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7D6AD83C-CA08-4A93-D444-BEB7913CF21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7D097942-D08F-493F-C2CF-33E36FFBAB4F}"/>
              </a:ext>
            </a:extLst>
          </p:cNvPr>
          <p:cNvSpPr/>
          <p:nvPr/>
        </p:nvSpPr>
        <p:spPr>
          <a:xfrm>
            <a:off x="7238482" y="3467100"/>
            <a:ext cx="6051147" cy="5791200"/>
          </a:xfrm>
          <a:prstGeom prst="round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وقف التلاميذ في 8 صفوف، في كل صف تلميذان. كم عدد التلاميذ في الصفوف جميعها؟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2CD99393-0540-3845-4661-C17952A22FEB}"/>
              </a:ext>
            </a:extLst>
          </p:cNvPr>
          <p:cNvSpPr txBox="1"/>
          <p:nvPr/>
        </p:nvSpPr>
        <p:spPr>
          <a:xfrm>
            <a:off x="1447800" y="4991100"/>
            <a:ext cx="5181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6000" dirty="0">
                <a:solidFill>
                  <a:srgbClr val="FF0000"/>
                </a:solidFill>
              </a:rPr>
              <a:t>1- </a:t>
            </a:r>
            <a:r>
              <a:rPr lang="ar-S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المعلومات الواردة في المسألة؟</a:t>
            </a:r>
            <a:endParaRPr lang="fr-FR" sz="7200" dirty="0"/>
          </a:p>
        </p:txBody>
      </p:sp>
    </p:spTree>
    <p:extLst>
      <p:ext uri="{BB962C8B-B14F-4D97-AF65-F5344CB8AC3E}">
        <p14:creationId xmlns:p14="http://schemas.microsoft.com/office/powerpoint/2010/main" val="39334523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358F44-A0EF-75D9-A97B-422D591650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8D20D8D-9912-7293-59B8-99D18311EE8D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47BCD46-627A-E3A5-7BF2-58113283DD97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FBB9493-58D1-A9C3-A6CD-939F5BF09614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07D7385-0243-E910-0662-5890F4364CD8}"/>
              </a:ext>
            </a:extLst>
          </p:cNvPr>
          <p:cNvSpPr txBox="1"/>
          <p:nvPr/>
        </p:nvSpPr>
        <p:spPr>
          <a:xfrm>
            <a:off x="1905000" y="1012969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يوجه الأستاذ المتعلمين لاستخراج المعلومات الواردة في المسألة.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784AFFC-1F48-098B-16B4-C066DF2A7F6E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C02DB60-C93F-3E13-AA72-DE674D0623B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13205596-09E5-901D-4AE4-3CF2605E53C5}"/>
              </a:ext>
            </a:extLst>
          </p:cNvPr>
          <p:cNvSpPr/>
          <p:nvPr/>
        </p:nvSpPr>
        <p:spPr>
          <a:xfrm>
            <a:off x="829410" y="30861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الحل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3" name="Image 12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EE3BD902-A3FA-8698-9231-3B472EE1AD1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2136" y="3978355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3F98C9E1-085D-11A3-97B2-FB7FE085E4AB}"/>
              </a:ext>
            </a:extLst>
          </p:cNvPr>
          <p:cNvSpPr txBox="1"/>
          <p:nvPr/>
        </p:nvSpPr>
        <p:spPr>
          <a:xfrm>
            <a:off x="786247" y="4108668"/>
            <a:ext cx="617638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المعلومات الواردة في المسألة هي: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وقف التلاميذ في 8 صفوف.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في كل صف تلميذان.</a:t>
            </a:r>
          </a:p>
        </p:txBody>
      </p:sp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65D24E3F-0608-C8D0-692D-F2ADAA70D0B0}"/>
              </a:ext>
            </a:extLst>
          </p:cNvPr>
          <p:cNvSpPr/>
          <p:nvPr/>
        </p:nvSpPr>
        <p:spPr>
          <a:xfrm>
            <a:off x="7238482" y="3467100"/>
            <a:ext cx="6051147" cy="5791200"/>
          </a:xfrm>
          <a:prstGeom prst="round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وقف التلاميذ في 8 صفوف، في كل صف تلميذان. كم عدد التلاميذ في الصفوف جميعها؟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795468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89F599-00F4-FDA3-FA4A-A009DD8774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D0435E0C-E4A9-9C1D-4290-0D8B5C0AECE3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DD4814E5-102A-A987-FAFC-15EFB9556B39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5FD21565-12C8-EB42-B72F-877F6C6F792D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CDF60436-7E7F-8D56-69AF-39103AA8156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E2F9A610-BE0D-058D-D156-87C0444C7481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13DF67D6-7EAF-6CFE-830B-1F7FDA61819C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9DD593B7-2586-F456-0DDC-342CCF5056E8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أهداف الحصة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74E3D1F8-4B33-7A8D-6BB2-F6454707EBCF}"/>
              </a:ext>
            </a:extLst>
          </p:cNvPr>
          <p:cNvGrpSpPr/>
          <p:nvPr/>
        </p:nvGrpSpPr>
        <p:grpSpPr>
          <a:xfrm>
            <a:off x="2159626" y="4882189"/>
            <a:ext cx="10134600" cy="2104846"/>
            <a:chOff x="3302073" y="4600550"/>
            <a:chExt cx="9396747" cy="2104846"/>
          </a:xfrm>
        </p:grpSpPr>
        <p:sp>
          <p:nvSpPr>
            <p:cNvPr id="13" name="Freeform 17">
              <a:extLst>
                <a:ext uri="{FF2B5EF4-FFF2-40B4-BE49-F238E27FC236}">
                  <a16:creationId xmlns:a16="http://schemas.microsoft.com/office/drawing/2014/main" id="{FCBEC643-78F8-1193-F1FA-9568B81A17FB}"/>
                </a:ext>
              </a:extLst>
            </p:cNvPr>
            <p:cNvSpPr/>
            <p:nvPr/>
          </p:nvSpPr>
          <p:spPr>
            <a:xfrm>
              <a:off x="3302073" y="4600550"/>
              <a:ext cx="9396747" cy="2104846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4" name="Freeform 17">
              <a:extLst>
                <a:ext uri="{FF2B5EF4-FFF2-40B4-BE49-F238E27FC236}">
                  <a16:creationId xmlns:a16="http://schemas.microsoft.com/office/drawing/2014/main" id="{3CABE8C1-384F-02C7-CC68-30F17B21EDB2}"/>
                </a:ext>
              </a:extLst>
            </p:cNvPr>
            <p:cNvSpPr/>
            <p:nvPr/>
          </p:nvSpPr>
          <p:spPr>
            <a:xfrm>
              <a:off x="3407728" y="4676599"/>
              <a:ext cx="637296" cy="2028797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-109199" t="-6937" r="-896458" b="-829367"/>
              </a:stretch>
            </a:blipFill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pic>
          <p:nvPicPr>
            <p:cNvPr id="16" name="Image 15">
              <a:extLst>
                <a:ext uri="{FF2B5EF4-FFF2-40B4-BE49-F238E27FC236}">
                  <a16:creationId xmlns:a16="http://schemas.microsoft.com/office/drawing/2014/main" id="{8244530C-0879-6E64-DAD8-886EDAF88A9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2028509" y="5082008"/>
              <a:ext cx="455010" cy="466386"/>
            </a:xfrm>
            <a:prstGeom prst="rect">
              <a:avLst/>
            </a:prstGeom>
          </p:spPr>
        </p:pic>
      </p:grpSp>
      <p:sp>
        <p:nvSpPr>
          <p:cNvPr id="18" name="ZoneTexte 17">
            <a:extLst>
              <a:ext uri="{FF2B5EF4-FFF2-40B4-BE49-F238E27FC236}">
                <a16:creationId xmlns:a16="http://schemas.microsoft.com/office/drawing/2014/main" id="{A60EB4CD-8501-B0B2-44AA-BF9E545C4A1C}"/>
              </a:ext>
            </a:extLst>
          </p:cNvPr>
          <p:cNvSpPr txBox="1"/>
          <p:nvPr/>
        </p:nvSpPr>
        <p:spPr>
          <a:xfrm>
            <a:off x="2766651" y="5255943"/>
            <a:ext cx="87583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وكتابة وتفكيك ومقارنة وترتيب الأعداد من 0 إلى  99</a:t>
            </a:r>
            <a:r>
              <a:rPr lang="fr-FR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9</a:t>
            </a:r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9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3AF5D68F-3DCC-950A-5331-536C30389F5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607009" y="5977107"/>
            <a:ext cx="455010" cy="466386"/>
          </a:xfrm>
          <a:prstGeom prst="rect">
            <a:avLst/>
          </a:prstGeom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C5815E47-9859-2B51-DCA6-4F7EFB1AB129}"/>
              </a:ext>
            </a:extLst>
          </p:cNvPr>
          <p:cNvSpPr txBox="1"/>
          <p:nvPr/>
        </p:nvSpPr>
        <p:spPr>
          <a:xfrm>
            <a:off x="4250883" y="5856357"/>
            <a:ext cx="7274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حل مسائل بسيطة باستخدام استراتيجية الأسئلة الأربعة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F502557-4977-4E10-29AB-BCDCEFEAC6F3}"/>
              </a:ext>
            </a:extLst>
          </p:cNvPr>
          <p:cNvSpPr txBox="1"/>
          <p:nvPr/>
        </p:nvSpPr>
        <p:spPr>
          <a:xfrm>
            <a:off x="1828800" y="2552700"/>
            <a:ext cx="10134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32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في نهاية الحصة  سيكون التلاميذ قادرين على: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4234392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B85A6D-3194-C952-6A9F-F0EAF94817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2314193-6502-988B-986D-6E56A6A6D5B7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41C08D9-1894-A519-3B37-834E4B0DB5D3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7F08689-56A9-2CC8-9039-6FA8F59D3995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1258125-1811-ED4A-C58C-B10C4DB71BB1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بعد التعرف على المعلومات الواردة في المسألة سنحاول أن نحدد ما المطلوب منا في هذه المسألة. 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E4BCD29-4644-51D0-E845-A526AA771121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800C0FD-75F6-A272-2235-5D49279D7ED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8CDB436F-CB4A-E409-DABB-2B525C4A8E0B}"/>
              </a:ext>
            </a:extLst>
          </p:cNvPr>
          <p:cNvSpPr/>
          <p:nvPr/>
        </p:nvSpPr>
        <p:spPr>
          <a:xfrm>
            <a:off x="829678" y="308587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0" name="Image 9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AF20D803-817C-DF22-7DE3-8581EE6D804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57763" y="3947266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93EC488E-B28F-721F-DA27-1BE2A34CE70D}"/>
              </a:ext>
            </a:extLst>
          </p:cNvPr>
          <p:cNvSpPr txBox="1"/>
          <p:nvPr/>
        </p:nvSpPr>
        <p:spPr>
          <a:xfrm>
            <a:off x="1447800" y="4991100"/>
            <a:ext cx="5181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6000" dirty="0">
                <a:solidFill>
                  <a:srgbClr val="FF0000"/>
                </a:solidFill>
              </a:rPr>
              <a:t>2- </a:t>
            </a:r>
            <a:r>
              <a:rPr lang="ar-S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المطلوب مني؟</a:t>
            </a:r>
            <a:endParaRPr lang="fr-FR" sz="7200" dirty="0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43A75CBD-CF3E-0121-EF87-F941884816BB}"/>
              </a:ext>
            </a:extLst>
          </p:cNvPr>
          <p:cNvSpPr/>
          <p:nvPr/>
        </p:nvSpPr>
        <p:spPr>
          <a:xfrm>
            <a:off x="7238482" y="3467100"/>
            <a:ext cx="6051147" cy="5791200"/>
          </a:xfrm>
          <a:prstGeom prst="round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وقف التلاميذ في 8 صفوف، في كل صف تلميذان. كم عدد التلاميذ في الصفوف جميعها؟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2889549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B404EB-94C7-DF94-3684-5D53C7970A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AD8E642-566D-A5CC-1F46-B727FB0528C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51793D1-458A-56DC-8E45-E901E94B582A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BA8194C-1AB6-D85B-DD35-58BEF2735C4F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920DA8F-9D84-1A89-846A-6AB2408CEB0A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يتفاعل الأستاذ مع المتعلمين لتحديد المطلوب.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9B706E82-F899-2320-6C68-704BA1D14B50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D6C31FE-7AA5-BA4B-3BBE-0F8EEB44F3E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C058000A-7BBC-0401-3C35-C9944D0FF91D}"/>
              </a:ext>
            </a:extLst>
          </p:cNvPr>
          <p:cNvSpPr/>
          <p:nvPr/>
        </p:nvSpPr>
        <p:spPr>
          <a:xfrm>
            <a:off x="829410" y="31623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الحل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6" name="Image 5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52F2D333-FBE4-A2EA-11EA-97CFE9EE86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11689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03936322-FA47-7736-654E-124CFA4736CC}"/>
              </a:ext>
            </a:extLst>
          </p:cNvPr>
          <p:cNvSpPr txBox="1"/>
          <p:nvPr/>
        </p:nvSpPr>
        <p:spPr>
          <a:xfrm>
            <a:off x="1001529" y="5018037"/>
            <a:ext cx="563879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المطلوب هو:</a:t>
            </a:r>
          </a:p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عدد التلاميذ في الصفوف.</a:t>
            </a:r>
            <a:endParaRPr lang="fr-FR" sz="48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C2F8A52E-BD04-A9A8-438D-3305E79298C6}"/>
              </a:ext>
            </a:extLst>
          </p:cNvPr>
          <p:cNvSpPr/>
          <p:nvPr/>
        </p:nvSpPr>
        <p:spPr>
          <a:xfrm>
            <a:off x="7238482" y="3467100"/>
            <a:ext cx="6051147" cy="5791200"/>
          </a:xfrm>
          <a:prstGeom prst="round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وقف التلاميذ في 8 صفوف، في كل صف تلميذان. كم عدد التلاميذ في الصفوف جميعها؟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6922449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4F250E-E7F4-EC07-9AE3-5E824B0256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132E951-F327-AC55-1AD8-24910DF24751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29CD851-BE81-5DE9-7DDA-0C49E59A6BAD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86B59A1-C933-DCC6-8274-D46F9F8D1B74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1E44A15-94A5-C00A-F261-7262870AA233}"/>
              </a:ext>
            </a:extLst>
          </p:cNvPr>
          <p:cNvSpPr txBox="1"/>
          <p:nvPr/>
        </p:nvSpPr>
        <p:spPr>
          <a:xfrm>
            <a:off x="1219200" y="863026"/>
            <a:ext cx="11220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المرجلة الأخيرة سنحدد ماذا علينا أن نفعل بالضبط لإيجاد المطلوب. 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997F4C55-9226-7022-02F8-D8F34982084B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8CF3A36-CF9B-1BB2-92FE-4EDEF2C0B79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E0C61EEE-FCF1-7C57-0E12-18A36DDFD2F9}"/>
              </a:ext>
            </a:extLst>
          </p:cNvPr>
          <p:cNvSpPr/>
          <p:nvPr/>
        </p:nvSpPr>
        <p:spPr>
          <a:xfrm>
            <a:off x="829410" y="31623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7" name="Image 6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44872814-96EC-BB9C-143F-80DE36E3BB9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1F3B69A7-C997-1D16-0371-DA44F336D683}"/>
              </a:ext>
            </a:extLst>
          </p:cNvPr>
          <p:cNvSpPr txBox="1"/>
          <p:nvPr/>
        </p:nvSpPr>
        <p:spPr>
          <a:xfrm>
            <a:off x="1066800" y="4991100"/>
            <a:ext cx="5562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r-FR" sz="6000" dirty="0">
                <a:solidFill>
                  <a:srgbClr val="FF0000"/>
                </a:solidFill>
              </a:rPr>
              <a:t> 3</a:t>
            </a:r>
            <a:r>
              <a:rPr lang="ar-SA" sz="6000" dirty="0">
                <a:solidFill>
                  <a:srgbClr val="FF0000"/>
                </a:solidFill>
              </a:rPr>
              <a:t>- </a:t>
            </a:r>
            <a:r>
              <a:rPr lang="ar-S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ماذا علينا أن نفعل؟ ولماذا؟</a:t>
            </a:r>
            <a:endParaRPr lang="fr-FR" sz="7200" dirty="0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C8A4BE98-27CC-6BD7-67A9-9D06793BA6B7}"/>
              </a:ext>
            </a:extLst>
          </p:cNvPr>
          <p:cNvSpPr/>
          <p:nvPr/>
        </p:nvSpPr>
        <p:spPr>
          <a:xfrm>
            <a:off x="7238482" y="3467100"/>
            <a:ext cx="6051147" cy="5791200"/>
          </a:xfrm>
          <a:prstGeom prst="round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وقف التلاميذ في 8 صفوف، في كل صف تلميذان. كم عدد التلاميذ في الصفوف جميعها؟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7083750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D28E75-9A5E-C4A4-A67C-89555DE56D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A5F752B-F016-F41F-90B9-7DA979FEA436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245C1D9-73CD-E1E8-11C6-200658F52258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499A1C9-0B44-8FE3-309B-CB18AB5ACEBD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F6857DD-67B9-4D48-8998-4043852CC9CB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الجواب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9280AB0-93F9-BB49-9359-E195B29A218D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75BD1DB-D7F0-16DF-3511-1DB33FFAB41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121FEF18-C2CB-BCAC-5EF5-BAC97B349304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الحل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C6C7A0D8-C905-A2EB-F0F1-2D677A74B22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67295" y="4020885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CFEAE238-E531-FC01-75D5-37E7AEAEF68D}"/>
              </a:ext>
            </a:extLst>
          </p:cNvPr>
          <p:cNvSpPr txBox="1"/>
          <p:nvPr/>
        </p:nvSpPr>
        <p:spPr>
          <a:xfrm>
            <a:off x="776488" y="4205028"/>
            <a:ext cx="618614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عدد الصفوف.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عدد التلاميذ في كل صف.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عدد التلاميذ في الصفوف جميعها.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297B74F-1BDB-AC11-DF49-E566B62321DD}"/>
              </a:ext>
            </a:extLst>
          </p:cNvPr>
          <p:cNvSpPr txBox="1"/>
          <p:nvPr/>
        </p:nvSpPr>
        <p:spPr>
          <a:xfrm>
            <a:off x="990600" y="7131894"/>
            <a:ext cx="563879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60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لإيجاد المطلوب عليّ أن أقوم بعملية الضرب.</a:t>
            </a:r>
          </a:p>
        </p:txBody>
      </p:sp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11059092-D88C-C4A4-F5CC-CFA059BF9998}"/>
              </a:ext>
            </a:extLst>
          </p:cNvPr>
          <p:cNvSpPr/>
          <p:nvPr/>
        </p:nvSpPr>
        <p:spPr>
          <a:xfrm>
            <a:off x="7238482" y="3467100"/>
            <a:ext cx="6051147" cy="5791200"/>
          </a:xfrm>
          <a:prstGeom prst="round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وقف التلاميذ في 8 صفوف، في كل صف تلميذان. كم عدد التلاميذ في الصفوف جميعها؟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452441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7E3F13-3199-65BD-6E3D-20BB142904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E8D6C03-0D77-2FE8-BA0C-629F2C564D65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4E94366-57DA-540C-8CD3-E06AD68196EA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800C298-D6B9-091C-2E87-4F86864848B2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0DA01C2-DEB2-9836-8D76-AEC47158FD35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لاحظوا جيدا لماذا سنجري </a:t>
            </a:r>
            <a:r>
              <a:rPr lang="ar-SA" sz="320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عملية الضرب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لإيجاد حل المسألة.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480D423-9065-F953-0B6E-E35B387F901C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3752732-A4D0-5434-C8DD-C5845C5E574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7" name="Rectangle : coins arrondis 4">
            <a:extLst>
              <a:ext uri="{FF2B5EF4-FFF2-40B4-BE49-F238E27FC236}">
                <a16:creationId xmlns:a16="http://schemas.microsoft.com/office/drawing/2014/main" id="{89507A1F-75DC-EA21-5F60-1C8CA34A81FA}"/>
              </a:ext>
            </a:extLst>
          </p:cNvPr>
          <p:cNvSpPr/>
          <p:nvPr/>
        </p:nvSpPr>
        <p:spPr>
          <a:xfrm>
            <a:off x="412377" y="4873175"/>
            <a:ext cx="1340223" cy="1870525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28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عدد التلاميذ في الصف الواحد</a:t>
            </a:r>
          </a:p>
        </p:txBody>
      </p:sp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99474349-DAF7-8FA8-C807-051A9AC7D8B3}"/>
              </a:ext>
            </a:extLst>
          </p:cNvPr>
          <p:cNvSpPr/>
          <p:nvPr/>
        </p:nvSpPr>
        <p:spPr>
          <a:xfrm>
            <a:off x="533400" y="3188799"/>
            <a:ext cx="12756229" cy="1596189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عدد التلاميذ في الصفوف كلها</a:t>
            </a:r>
          </a:p>
        </p:txBody>
      </p:sp>
      <p:sp>
        <p:nvSpPr>
          <p:cNvPr id="12" name="Accolade ouvrante 11">
            <a:extLst>
              <a:ext uri="{FF2B5EF4-FFF2-40B4-BE49-F238E27FC236}">
                <a16:creationId xmlns:a16="http://schemas.microsoft.com/office/drawing/2014/main" id="{D120A4AB-4056-3661-636F-B230C24916CD}"/>
              </a:ext>
            </a:extLst>
          </p:cNvPr>
          <p:cNvSpPr/>
          <p:nvPr/>
        </p:nvSpPr>
        <p:spPr>
          <a:xfrm rot="16200000">
            <a:off x="6452088" y="1306069"/>
            <a:ext cx="1143000" cy="12675576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3" name="Rectangle : coins arrondis 4">
            <a:extLst>
              <a:ext uri="{FF2B5EF4-FFF2-40B4-BE49-F238E27FC236}">
                <a16:creationId xmlns:a16="http://schemas.microsoft.com/office/drawing/2014/main" id="{A0502177-4CAA-A446-2AF5-210EDAF0015A}"/>
              </a:ext>
            </a:extLst>
          </p:cNvPr>
          <p:cNvSpPr/>
          <p:nvPr/>
        </p:nvSpPr>
        <p:spPr>
          <a:xfrm>
            <a:off x="4994614" y="8215357"/>
            <a:ext cx="4191001" cy="1347743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48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عدد الصفوف</a:t>
            </a:r>
          </a:p>
        </p:txBody>
      </p:sp>
      <p:sp>
        <p:nvSpPr>
          <p:cNvPr id="28" name="Rectangle : coins arrondis 4">
            <a:extLst>
              <a:ext uri="{FF2B5EF4-FFF2-40B4-BE49-F238E27FC236}">
                <a16:creationId xmlns:a16="http://schemas.microsoft.com/office/drawing/2014/main" id="{1B5C0C1B-13A2-2F45-B01D-2FE62DD369B4}"/>
              </a:ext>
            </a:extLst>
          </p:cNvPr>
          <p:cNvSpPr/>
          <p:nvPr/>
        </p:nvSpPr>
        <p:spPr>
          <a:xfrm>
            <a:off x="1905000" y="4899651"/>
            <a:ext cx="1340223" cy="1870525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28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عدد التلاميذ في الصف الواحد</a:t>
            </a:r>
          </a:p>
        </p:txBody>
      </p:sp>
      <p:sp>
        <p:nvSpPr>
          <p:cNvPr id="29" name="Rectangle : coins arrondis 4">
            <a:extLst>
              <a:ext uri="{FF2B5EF4-FFF2-40B4-BE49-F238E27FC236}">
                <a16:creationId xmlns:a16="http://schemas.microsoft.com/office/drawing/2014/main" id="{EE1ADC2A-336B-DADC-B088-583B9E8B8EC5}"/>
              </a:ext>
            </a:extLst>
          </p:cNvPr>
          <p:cNvSpPr/>
          <p:nvPr/>
        </p:nvSpPr>
        <p:spPr>
          <a:xfrm>
            <a:off x="3460529" y="4899651"/>
            <a:ext cx="1340223" cy="1870525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28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عدد التلاميذ في الصف الواحد</a:t>
            </a:r>
          </a:p>
        </p:txBody>
      </p:sp>
      <p:sp>
        <p:nvSpPr>
          <p:cNvPr id="30" name="Rectangle : coins arrondis 4">
            <a:extLst>
              <a:ext uri="{FF2B5EF4-FFF2-40B4-BE49-F238E27FC236}">
                <a16:creationId xmlns:a16="http://schemas.microsoft.com/office/drawing/2014/main" id="{6B6FA127-76CE-3774-A11D-7546D4C95258}"/>
              </a:ext>
            </a:extLst>
          </p:cNvPr>
          <p:cNvSpPr/>
          <p:nvPr/>
        </p:nvSpPr>
        <p:spPr>
          <a:xfrm>
            <a:off x="5016058" y="4903490"/>
            <a:ext cx="1340223" cy="1870525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28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عدد التلاميذ في الصف الواحد</a:t>
            </a:r>
          </a:p>
        </p:txBody>
      </p:sp>
      <p:sp>
        <p:nvSpPr>
          <p:cNvPr id="31" name="Rectangle : coins arrondis 4">
            <a:extLst>
              <a:ext uri="{FF2B5EF4-FFF2-40B4-BE49-F238E27FC236}">
                <a16:creationId xmlns:a16="http://schemas.microsoft.com/office/drawing/2014/main" id="{FB583089-0291-6977-A1F0-0373691E09C5}"/>
              </a:ext>
            </a:extLst>
          </p:cNvPr>
          <p:cNvSpPr/>
          <p:nvPr/>
        </p:nvSpPr>
        <p:spPr>
          <a:xfrm>
            <a:off x="6933785" y="4902234"/>
            <a:ext cx="1340223" cy="1870525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28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عدد التلاميذ في الصف الواحد</a:t>
            </a:r>
          </a:p>
        </p:txBody>
      </p:sp>
      <p:sp>
        <p:nvSpPr>
          <p:cNvPr id="32" name="Rectangle : coins arrondis 4">
            <a:extLst>
              <a:ext uri="{FF2B5EF4-FFF2-40B4-BE49-F238E27FC236}">
                <a16:creationId xmlns:a16="http://schemas.microsoft.com/office/drawing/2014/main" id="{61355744-B2A7-62AC-CABC-1893D7A9A77E}"/>
              </a:ext>
            </a:extLst>
          </p:cNvPr>
          <p:cNvSpPr/>
          <p:nvPr/>
        </p:nvSpPr>
        <p:spPr>
          <a:xfrm>
            <a:off x="8426408" y="4928710"/>
            <a:ext cx="1340223" cy="1870525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28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عدد التلاميذ في الصف الواحد</a:t>
            </a:r>
          </a:p>
        </p:txBody>
      </p:sp>
      <p:sp>
        <p:nvSpPr>
          <p:cNvPr id="33" name="Rectangle : coins arrondis 4">
            <a:extLst>
              <a:ext uri="{FF2B5EF4-FFF2-40B4-BE49-F238E27FC236}">
                <a16:creationId xmlns:a16="http://schemas.microsoft.com/office/drawing/2014/main" id="{9A7220D6-C880-8756-EA09-9B2811A002C5}"/>
              </a:ext>
            </a:extLst>
          </p:cNvPr>
          <p:cNvSpPr/>
          <p:nvPr/>
        </p:nvSpPr>
        <p:spPr>
          <a:xfrm>
            <a:off x="9981937" y="4928710"/>
            <a:ext cx="1340223" cy="1870525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28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عدد التلاميذ في الصف الواحد</a:t>
            </a:r>
          </a:p>
        </p:txBody>
      </p:sp>
      <p:sp>
        <p:nvSpPr>
          <p:cNvPr id="34" name="Rectangle : coins arrondis 4">
            <a:extLst>
              <a:ext uri="{FF2B5EF4-FFF2-40B4-BE49-F238E27FC236}">
                <a16:creationId xmlns:a16="http://schemas.microsoft.com/office/drawing/2014/main" id="{F52E80CD-ACF4-E7F6-220F-D7FF3CE207B8}"/>
              </a:ext>
            </a:extLst>
          </p:cNvPr>
          <p:cNvSpPr/>
          <p:nvPr/>
        </p:nvSpPr>
        <p:spPr>
          <a:xfrm>
            <a:off x="11537466" y="4932549"/>
            <a:ext cx="1340223" cy="1870525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28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عدد التلاميذ في الصف الواحد</a:t>
            </a:r>
          </a:p>
        </p:txBody>
      </p:sp>
    </p:spTree>
    <p:extLst>
      <p:ext uri="{BB962C8B-B14F-4D97-AF65-F5344CB8AC3E}">
        <p14:creationId xmlns:p14="http://schemas.microsoft.com/office/powerpoint/2010/main" val="107463496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E5E2F3-989F-1C27-1DC9-C9F0E41DF6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E486FB6-5B36-596E-5EA8-7CDFECAC847A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81E575B-B827-8CC3-CA7D-DD3632D81B5D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E12D15F-0168-423F-D96D-29ABF5D0267F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2F218C9B-094D-2334-F01C-A404B2C353DD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نعم تلميذان 8 مرات بعدد الصفوف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E55728E-0CCA-0D0C-F8B2-AA8FD0DF7A3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4C24E6B-CBC2-F529-FA13-3E0F7A1D97CA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7" name="Rectangle : coins arrondis 4">
            <a:extLst>
              <a:ext uri="{FF2B5EF4-FFF2-40B4-BE49-F238E27FC236}">
                <a16:creationId xmlns:a16="http://schemas.microsoft.com/office/drawing/2014/main" id="{9EFCD2EE-E94B-BBA3-B016-9BBAD45FD646}"/>
              </a:ext>
            </a:extLst>
          </p:cNvPr>
          <p:cNvSpPr/>
          <p:nvPr/>
        </p:nvSpPr>
        <p:spPr>
          <a:xfrm>
            <a:off x="412377" y="4873175"/>
            <a:ext cx="1340223" cy="1870525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28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</a:t>
            </a:r>
          </a:p>
        </p:txBody>
      </p:sp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863BCCC9-3CCE-4142-4DCB-4382C9B3FAFC}"/>
              </a:ext>
            </a:extLst>
          </p:cNvPr>
          <p:cNvSpPr/>
          <p:nvPr/>
        </p:nvSpPr>
        <p:spPr>
          <a:xfrm>
            <a:off x="533400" y="3188799"/>
            <a:ext cx="12756229" cy="1596189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؟</a:t>
            </a:r>
          </a:p>
        </p:txBody>
      </p:sp>
      <p:sp>
        <p:nvSpPr>
          <p:cNvPr id="12" name="Accolade ouvrante 11">
            <a:extLst>
              <a:ext uri="{FF2B5EF4-FFF2-40B4-BE49-F238E27FC236}">
                <a16:creationId xmlns:a16="http://schemas.microsoft.com/office/drawing/2014/main" id="{6D18BC22-EE1A-016B-DF44-DFADEE87C829}"/>
              </a:ext>
            </a:extLst>
          </p:cNvPr>
          <p:cNvSpPr/>
          <p:nvPr/>
        </p:nvSpPr>
        <p:spPr>
          <a:xfrm rot="16200000">
            <a:off x="6452088" y="1306069"/>
            <a:ext cx="1143000" cy="12675576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3" name="Rectangle : coins arrondis 4">
            <a:extLst>
              <a:ext uri="{FF2B5EF4-FFF2-40B4-BE49-F238E27FC236}">
                <a16:creationId xmlns:a16="http://schemas.microsoft.com/office/drawing/2014/main" id="{BFF4C9AA-65E6-B721-2031-055C743CBF07}"/>
              </a:ext>
            </a:extLst>
          </p:cNvPr>
          <p:cNvSpPr/>
          <p:nvPr/>
        </p:nvSpPr>
        <p:spPr>
          <a:xfrm>
            <a:off x="4994614" y="8215357"/>
            <a:ext cx="4191001" cy="1347743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48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8</a:t>
            </a:r>
          </a:p>
        </p:txBody>
      </p:sp>
      <p:sp>
        <p:nvSpPr>
          <p:cNvPr id="28" name="Rectangle : coins arrondis 4">
            <a:extLst>
              <a:ext uri="{FF2B5EF4-FFF2-40B4-BE49-F238E27FC236}">
                <a16:creationId xmlns:a16="http://schemas.microsoft.com/office/drawing/2014/main" id="{7D0EC08B-ED26-DD18-EE28-EAB6169156C5}"/>
              </a:ext>
            </a:extLst>
          </p:cNvPr>
          <p:cNvSpPr/>
          <p:nvPr/>
        </p:nvSpPr>
        <p:spPr>
          <a:xfrm>
            <a:off x="1905000" y="4899651"/>
            <a:ext cx="1340223" cy="1870525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28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</a:t>
            </a:r>
          </a:p>
        </p:txBody>
      </p:sp>
      <p:sp>
        <p:nvSpPr>
          <p:cNvPr id="29" name="Rectangle : coins arrondis 4">
            <a:extLst>
              <a:ext uri="{FF2B5EF4-FFF2-40B4-BE49-F238E27FC236}">
                <a16:creationId xmlns:a16="http://schemas.microsoft.com/office/drawing/2014/main" id="{8733971B-AA5A-1575-E39D-30889C94936F}"/>
              </a:ext>
            </a:extLst>
          </p:cNvPr>
          <p:cNvSpPr/>
          <p:nvPr/>
        </p:nvSpPr>
        <p:spPr>
          <a:xfrm>
            <a:off x="3460529" y="4899651"/>
            <a:ext cx="1340223" cy="1870525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28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</a:t>
            </a:r>
          </a:p>
        </p:txBody>
      </p:sp>
      <p:sp>
        <p:nvSpPr>
          <p:cNvPr id="30" name="Rectangle : coins arrondis 4">
            <a:extLst>
              <a:ext uri="{FF2B5EF4-FFF2-40B4-BE49-F238E27FC236}">
                <a16:creationId xmlns:a16="http://schemas.microsoft.com/office/drawing/2014/main" id="{AE62C3B4-B2F0-1BDC-D96D-A1397871D747}"/>
              </a:ext>
            </a:extLst>
          </p:cNvPr>
          <p:cNvSpPr/>
          <p:nvPr/>
        </p:nvSpPr>
        <p:spPr>
          <a:xfrm>
            <a:off x="5016058" y="4903490"/>
            <a:ext cx="1340223" cy="1870525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28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</a:t>
            </a:r>
          </a:p>
        </p:txBody>
      </p:sp>
      <p:sp>
        <p:nvSpPr>
          <p:cNvPr id="31" name="Rectangle : coins arrondis 4">
            <a:extLst>
              <a:ext uri="{FF2B5EF4-FFF2-40B4-BE49-F238E27FC236}">
                <a16:creationId xmlns:a16="http://schemas.microsoft.com/office/drawing/2014/main" id="{EA5BCC7D-ED22-E442-5DD2-B404426937DC}"/>
              </a:ext>
            </a:extLst>
          </p:cNvPr>
          <p:cNvSpPr/>
          <p:nvPr/>
        </p:nvSpPr>
        <p:spPr>
          <a:xfrm>
            <a:off x="6933785" y="4902234"/>
            <a:ext cx="1340223" cy="1870525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28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</a:t>
            </a:r>
          </a:p>
        </p:txBody>
      </p:sp>
      <p:sp>
        <p:nvSpPr>
          <p:cNvPr id="32" name="Rectangle : coins arrondis 4">
            <a:extLst>
              <a:ext uri="{FF2B5EF4-FFF2-40B4-BE49-F238E27FC236}">
                <a16:creationId xmlns:a16="http://schemas.microsoft.com/office/drawing/2014/main" id="{CB6D8533-376F-9F42-C820-437A5C897E2E}"/>
              </a:ext>
            </a:extLst>
          </p:cNvPr>
          <p:cNvSpPr/>
          <p:nvPr/>
        </p:nvSpPr>
        <p:spPr>
          <a:xfrm>
            <a:off x="8426408" y="4928710"/>
            <a:ext cx="1340223" cy="1870525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28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</a:t>
            </a:r>
          </a:p>
        </p:txBody>
      </p:sp>
      <p:sp>
        <p:nvSpPr>
          <p:cNvPr id="33" name="Rectangle : coins arrondis 4">
            <a:extLst>
              <a:ext uri="{FF2B5EF4-FFF2-40B4-BE49-F238E27FC236}">
                <a16:creationId xmlns:a16="http://schemas.microsoft.com/office/drawing/2014/main" id="{3311DDD2-5273-E481-569B-995B7FC2D7F4}"/>
              </a:ext>
            </a:extLst>
          </p:cNvPr>
          <p:cNvSpPr/>
          <p:nvPr/>
        </p:nvSpPr>
        <p:spPr>
          <a:xfrm>
            <a:off x="9981937" y="4928710"/>
            <a:ext cx="1340223" cy="1870525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28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</a:t>
            </a:r>
          </a:p>
        </p:txBody>
      </p:sp>
      <p:sp>
        <p:nvSpPr>
          <p:cNvPr id="34" name="Rectangle : coins arrondis 4">
            <a:extLst>
              <a:ext uri="{FF2B5EF4-FFF2-40B4-BE49-F238E27FC236}">
                <a16:creationId xmlns:a16="http://schemas.microsoft.com/office/drawing/2014/main" id="{869B5485-74A5-0449-FE85-1C82687CC78E}"/>
              </a:ext>
            </a:extLst>
          </p:cNvPr>
          <p:cNvSpPr/>
          <p:nvPr/>
        </p:nvSpPr>
        <p:spPr>
          <a:xfrm>
            <a:off x="11537466" y="4932549"/>
            <a:ext cx="1340223" cy="1870525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28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223065109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EC21FB-B672-B7DA-932F-D8D90E2BC9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29E5252-F8A0-D1D0-73C6-B6A7BAA2895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F199E3B-D9BB-8B14-5C74-027F468F9C10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E4AC312-6E0F-C758-87D7-172515235327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6D2526C-13C0-BA6F-D715-376D98F5A1F6}"/>
              </a:ext>
            </a:extLst>
          </p:cNvPr>
          <p:cNvSpPr txBox="1"/>
          <p:nvPr/>
        </p:nvSpPr>
        <p:spPr>
          <a:xfrm>
            <a:off x="1905000" y="863026"/>
            <a:ext cx="105346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حل المسألة.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يمكن لبعض المتعلمين اقتراح عملية الجمع</a:t>
            </a:r>
            <a:endParaRPr lang="fr-FR" sz="2400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51F3161B-C60A-5F07-B77C-43C8EF17D1D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491AC2B-9BF3-B4E8-FB72-557C3F8A72A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93FDB0FE-B454-E7A5-AB5B-40A049B3C813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3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كم عدد التلاميذ في الصفوف جميعها؟</a:t>
            </a:r>
            <a:endParaRPr lang="ar-MA" sz="3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8D8DC509-D1F0-E64E-6007-9C9F751A34D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1907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CCA494FA-7D87-F607-D9FE-6A507EDBD8E8}"/>
              </a:ext>
            </a:extLst>
          </p:cNvPr>
          <p:cNvSpPr txBox="1"/>
          <p:nvPr/>
        </p:nvSpPr>
        <p:spPr>
          <a:xfrm>
            <a:off x="990600" y="4285322"/>
            <a:ext cx="58674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عدد التلاميذ في الصفوف:</a:t>
            </a:r>
          </a:p>
          <a:p>
            <a:pPr algn="ctr" rtl="1"/>
            <a:r>
              <a:rPr lang="fr-FR" sz="96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8 X 2 = 16</a:t>
            </a:r>
          </a:p>
          <a:p>
            <a:pPr algn="ctr" rtl="1"/>
            <a:r>
              <a:rPr lang="ar-SA" sz="96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تلميذا.</a:t>
            </a:r>
          </a:p>
        </p:txBody>
      </p:sp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FC48D5E2-12AE-9CE6-3AFF-631C29A1E76D}"/>
              </a:ext>
            </a:extLst>
          </p:cNvPr>
          <p:cNvSpPr/>
          <p:nvPr/>
        </p:nvSpPr>
        <p:spPr>
          <a:xfrm>
            <a:off x="7238482" y="3467100"/>
            <a:ext cx="6051147" cy="5791200"/>
          </a:xfrm>
          <a:prstGeom prst="round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وقف التلاميذ في 8 صفوف، في كل صف تلميذان. كم عدد التلاميذ في الصفوف جميعها؟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2229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5BDA12-957E-7437-C51A-C9C2F5514D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5CA34049-631E-FB64-7B2D-7479DA74D3B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FE4B426C-E0FA-B1FC-6615-3221B816EC6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9400" y="7994650"/>
            <a:ext cx="2387600" cy="23876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055D629E-6817-C8FE-6834-8A5525687BA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1000" y="8293100"/>
            <a:ext cx="2184400" cy="2184400"/>
          </a:xfrm>
          <a:prstGeom prst="rect">
            <a:avLst/>
          </a:prstGeom>
        </p:spPr>
      </p:pic>
      <p:sp>
        <p:nvSpPr>
          <p:cNvPr id="10" name="Ellipse 9">
            <a:extLst>
              <a:ext uri="{FF2B5EF4-FFF2-40B4-BE49-F238E27FC236}">
                <a16:creationId xmlns:a16="http://schemas.microsoft.com/office/drawing/2014/main" id="{F99A3080-E87F-119E-6C9D-DF96E9676254}"/>
              </a:ext>
            </a:extLst>
          </p:cNvPr>
          <p:cNvSpPr/>
          <p:nvPr/>
        </p:nvSpPr>
        <p:spPr>
          <a:xfrm>
            <a:off x="2133600" y="723900"/>
            <a:ext cx="8915400" cy="883920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ar-SA" sz="8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 فردي على الكراسة</a:t>
            </a: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ar-MA" sz="6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تمارين على الكراسة</a:t>
            </a:r>
          </a:p>
          <a:p>
            <a:pPr algn="ctr" defTabSz="685834">
              <a:lnSpc>
                <a:spcPts val="11099"/>
              </a:lnSpc>
            </a:pPr>
            <a:r>
              <a:rPr lang="ar-MA" sz="40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10 دقائق</a:t>
            </a:r>
          </a:p>
        </p:txBody>
      </p:sp>
    </p:spTree>
    <p:extLst>
      <p:ext uri="{BB962C8B-B14F-4D97-AF65-F5344CB8AC3E}">
        <p14:creationId xmlns:p14="http://schemas.microsoft.com/office/powerpoint/2010/main" val="356084822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E0AEDD-9E14-FCDC-00F7-08AF1041D1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3522294-6C80-1628-4E4C-1077351EDD1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7FD61BC-DC31-653B-5CCB-340533D3B639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DB72596-1CD9-363A-362D-933B31124F0D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D245EE7-485C-512F-42D9-CD77EF8CC118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خدوا كراساتكم ،أنجزوا التمرين رقم 1 الصفحة 33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2DE81340-7541-6147-04BF-9E25187E64F7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64AB917-0E25-4860-2660-821F44F6E8B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5900753A-BF39-0DCF-7DB1-B9F993340AA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1111"/>
          <a:stretch>
            <a:fillRect/>
          </a:stretch>
        </p:blipFill>
        <p:spPr>
          <a:xfrm>
            <a:off x="609600" y="3300956"/>
            <a:ext cx="12830546" cy="4622552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0BEF739D-BB23-300B-0CB5-EA7E77ABB7FB}"/>
              </a:ext>
            </a:extLst>
          </p:cNvPr>
          <p:cNvSpPr/>
          <p:nvPr/>
        </p:nvSpPr>
        <p:spPr>
          <a:xfrm>
            <a:off x="790946" y="4076700"/>
            <a:ext cx="5914654" cy="4110772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7651901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A21353-1755-FA36-178F-48373BDECA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1D9E55A-F35D-BB39-8382-C3DB46D1EE73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E1B41D8-C434-8D7B-6AED-4666A94AE826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11051A3-BC6E-D636-B718-B3840BC2F28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E8EEC18C-AEF5-E5F8-1F73-28892FBA43E7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B888419-80BD-8407-D3CB-C917147CA3C3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A286B4BD-9C08-FD02-0F48-024D9CEB4DD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163456C4-1A79-E5D6-B5F9-322C9347E15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1111"/>
          <a:stretch>
            <a:fillRect/>
          </a:stretch>
        </p:blipFill>
        <p:spPr>
          <a:xfrm>
            <a:off x="555591" y="3695989"/>
            <a:ext cx="12830546" cy="4622552"/>
          </a:xfrm>
          <a:prstGeom prst="rect">
            <a:avLst/>
          </a:prstGeom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B744FE0C-1E0A-2B30-A875-D2ED3B68895B}"/>
              </a:ext>
            </a:extLst>
          </p:cNvPr>
          <p:cNvSpPr txBox="1"/>
          <p:nvPr/>
        </p:nvSpPr>
        <p:spPr>
          <a:xfrm>
            <a:off x="2144696" y="5106327"/>
            <a:ext cx="457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800" b="1" dirty="0">
                <a:solidFill>
                  <a:srgbClr val="C00000"/>
                </a:solidFill>
              </a:rPr>
              <a:t>2</a:t>
            </a:r>
            <a:endParaRPr lang="fr-FR" sz="2800" b="1" dirty="0">
              <a:solidFill>
                <a:srgbClr val="C00000"/>
              </a:solidFill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6A93BCEA-B337-FFAC-C6C0-0E0EF34521CF}"/>
              </a:ext>
            </a:extLst>
          </p:cNvPr>
          <p:cNvSpPr txBox="1"/>
          <p:nvPr/>
        </p:nvSpPr>
        <p:spPr>
          <a:xfrm>
            <a:off x="2083994" y="6106325"/>
            <a:ext cx="457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800" b="1" dirty="0">
                <a:solidFill>
                  <a:srgbClr val="C00000"/>
                </a:solidFill>
              </a:rPr>
              <a:t>4</a:t>
            </a:r>
            <a:endParaRPr lang="fr-FR" sz="2800" b="1" dirty="0">
              <a:solidFill>
                <a:srgbClr val="C00000"/>
              </a:solidFill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FB775C36-346C-89FA-098C-139D48E00FC5}"/>
              </a:ext>
            </a:extLst>
          </p:cNvPr>
          <p:cNvSpPr txBox="1"/>
          <p:nvPr/>
        </p:nvSpPr>
        <p:spPr>
          <a:xfrm>
            <a:off x="2083994" y="7129015"/>
            <a:ext cx="457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800" b="1" dirty="0">
                <a:solidFill>
                  <a:srgbClr val="C00000"/>
                </a:solidFill>
              </a:rPr>
              <a:t>6</a:t>
            </a:r>
            <a:endParaRPr lang="fr-FR" sz="2800" b="1" dirty="0">
              <a:solidFill>
                <a:srgbClr val="C00000"/>
              </a:solidFill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01E92A41-4AAA-C416-4A25-2D8D485FA124}"/>
              </a:ext>
            </a:extLst>
          </p:cNvPr>
          <p:cNvSpPr txBox="1"/>
          <p:nvPr/>
        </p:nvSpPr>
        <p:spPr>
          <a:xfrm>
            <a:off x="4027493" y="5069648"/>
            <a:ext cx="685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800" b="1" dirty="0">
                <a:solidFill>
                  <a:srgbClr val="C00000"/>
                </a:solidFill>
              </a:rPr>
              <a:t>8</a:t>
            </a:r>
            <a:endParaRPr lang="fr-FR" sz="2800" b="1" dirty="0">
              <a:solidFill>
                <a:srgbClr val="C00000"/>
              </a:solidFill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57947036-F81A-4778-D899-7E3B07D436AC}"/>
              </a:ext>
            </a:extLst>
          </p:cNvPr>
          <p:cNvSpPr txBox="1"/>
          <p:nvPr/>
        </p:nvSpPr>
        <p:spPr>
          <a:xfrm>
            <a:off x="4027493" y="6119757"/>
            <a:ext cx="685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800" b="1" dirty="0">
                <a:solidFill>
                  <a:srgbClr val="C00000"/>
                </a:solidFill>
              </a:rPr>
              <a:t>10</a:t>
            </a:r>
            <a:endParaRPr lang="fr-FR" sz="2800" b="1" dirty="0">
              <a:solidFill>
                <a:srgbClr val="C00000"/>
              </a:solidFill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A62BEDF8-2099-03BE-48F5-A01498F7B733}"/>
              </a:ext>
            </a:extLst>
          </p:cNvPr>
          <p:cNvSpPr txBox="1"/>
          <p:nvPr/>
        </p:nvSpPr>
        <p:spPr>
          <a:xfrm>
            <a:off x="6073798" y="5104253"/>
            <a:ext cx="685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800" b="1" dirty="0">
                <a:solidFill>
                  <a:srgbClr val="C00000"/>
                </a:solidFill>
              </a:rPr>
              <a:t>14</a:t>
            </a:r>
            <a:endParaRPr lang="fr-FR" sz="2800" b="1" dirty="0">
              <a:solidFill>
                <a:srgbClr val="C00000"/>
              </a:solidFill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06E0B472-EB3A-2DAF-CD25-231C477FCCE8}"/>
              </a:ext>
            </a:extLst>
          </p:cNvPr>
          <p:cNvSpPr txBox="1"/>
          <p:nvPr/>
        </p:nvSpPr>
        <p:spPr>
          <a:xfrm>
            <a:off x="6013096" y="6119757"/>
            <a:ext cx="685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800" b="1" dirty="0">
                <a:solidFill>
                  <a:srgbClr val="C00000"/>
                </a:solidFill>
              </a:rPr>
              <a:t>16</a:t>
            </a:r>
            <a:endParaRPr lang="fr-FR" sz="2800" b="1" dirty="0">
              <a:solidFill>
                <a:srgbClr val="C00000"/>
              </a:solidFill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5951A92E-7F02-BED6-6076-80739F5394D9}"/>
              </a:ext>
            </a:extLst>
          </p:cNvPr>
          <p:cNvSpPr txBox="1"/>
          <p:nvPr/>
        </p:nvSpPr>
        <p:spPr>
          <a:xfrm>
            <a:off x="6013096" y="7129015"/>
            <a:ext cx="685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800" b="1" dirty="0">
                <a:solidFill>
                  <a:srgbClr val="C00000"/>
                </a:solidFill>
              </a:rPr>
              <a:t>18</a:t>
            </a:r>
            <a:endParaRPr lang="fr-FR" sz="2800" b="1" dirty="0">
              <a:solidFill>
                <a:srgbClr val="C00000"/>
              </a:solidFill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2170625E-4FFE-41B1-7165-52FA81E804C4}"/>
              </a:ext>
            </a:extLst>
          </p:cNvPr>
          <p:cNvSpPr txBox="1"/>
          <p:nvPr/>
        </p:nvSpPr>
        <p:spPr>
          <a:xfrm>
            <a:off x="4027493" y="7169866"/>
            <a:ext cx="685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800" b="1" dirty="0">
                <a:solidFill>
                  <a:srgbClr val="C00000"/>
                </a:solidFill>
              </a:rPr>
              <a:t>12</a:t>
            </a:r>
            <a:endParaRPr lang="fr-FR" sz="28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58565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E6C91E-6E3A-D52E-1F03-C19E3B4BFF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42015D2-2296-74CF-2FA1-E34A848836A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1024B0F4-1EC7-E692-DB54-432FDE02C3BB}"/>
              </a:ext>
            </a:extLst>
          </p:cNvPr>
          <p:cNvGrpSpPr/>
          <p:nvPr/>
        </p:nvGrpSpPr>
        <p:grpSpPr>
          <a:xfrm>
            <a:off x="434962" y="495300"/>
            <a:ext cx="12846076" cy="9372599"/>
            <a:chOff x="312517" y="227366"/>
            <a:chExt cx="8518967" cy="6196583"/>
          </a:xfrm>
        </p:grpSpPr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B12F9257-5B17-70D1-8674-4A2D7FAA2077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800" dirty="0"/>
            </a:p>
          </p:txBody>
        </p:sp>
        <p:sp>
          <p:nvSpPr>
            <p:cNvPr id="22" name="Freeform 7">
              <a:extLst>
                <a:ext uri="{FF2B5EF4-FFF2-40B4-BE49-F238E27FC236}">
                  <a16:creationId xmlns:a16="http://schemas.microsoft.com/office/drawing/2014/main" id="{E7D99369-1583-4158-2C99-04EB4E785D5B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700" dirty="0">
                <a:latin typeface="Dosis" pitchFamily="2" charset="0"/>
              </a:endParaRPr>
            </a:p>
          </p:txBody>
        </p:sp>
        <p:sp>
          <p:nvSpPr>
            <p:cNvPr id="23" name="Rectangle : coins arrondis 22">
              <a:extLst>
                <a:ext uri="{FF2B5EF4-FFF2-40B4-BE49-F238E27FC236}">
                  <a16:creationId xmlns:a16="http://schemas.microsoft.com/office/drawing/2014/main" id="{E51DCABB-6B80-BED7-3412-AB40559436A4}"/>
                </a:ext>
              </a:extLst>
            </p:cNvPr>
            <p:cNvSpPr/>
            <p:nvPr/>
          </p:nvSpPr>
          <p:spPr>
            <a:xfrm flipH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34">
                <a:spcAft>
                  <a:spcPts val="900"/>
                </a:spcAft>
                <a:defRPr/>
              </a:pPr>
              <a:r>
                <a:rPr lang="ar-MA" sz="48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للأستاذ(ة)</a:t>
              </a:r>
              <a:endParaRPr lang="fr-FR" sz="3200" b="1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grpSp>
        <p:nvGrpSpPr>
          <p:cNvPr id="24" name="Groupe 23">
            <a:extLst>
              <a:ext uri="{FF2B5EF4-FFF2-40B4-BE49-F238E27FC236}">
                <a16:creationId xmlns:a16="http://schemas.microsoft.com/office/drawing/2014/main" id="{D8A7A227-D813-48C3-4C3D-4E29CE6E6523}"/>
              </a:ext>
            </a:extLst>
          </p:cNvPr>
          <p:cNvGrpSpPr/>
          <p:nvPr/>
        </p:nvGrpSpPr>
        <p:grpSpPr>
          <a:xfrm>
            <a:off x="1570073" y="3449791"/>
            <a:ext cx="10575851" cy="4082611"/>
            <a:chOff x="1306703" y="3086100"/>
            <a:chExt cx="11102594" cy="4285950"/>
          </a:xfrm>
        </p:grpSpPr>
        <p:grpSp>
          <p:nvGrpSpPr>
            <p:cNvPr id="25" name="Groupe 24">
              <a:extLst>
                <a:ext uri="{FF2B5EF4-FFF2-40B4-BE49-F238E27FC236}">
                  <a16:creationId xmlns:a16="http://schemas.microsoft.com/office/drawing/2014/main" id="{0F8144DC-9436-0891-C10C-C08B66F28666}"/>
                </a:ext>
              </a:extLst>
            </p:cNvPr>
            <p:cNvGrpSpPr/>
            <p:nvPr/>
          </p:nvGrpSpPr>
          <p:grpSpPr>
            <a:xfrm>
              <a:off x="1306703" y="3086100"/>
              <a:ext cx="11102594" cy="4285950"/>
              <a:chOff x="500199" y="3424087"/>
              <a:chExt cx="6326224" cy="3198818"/>
            </a:xfrm>
          </p:grpSpPr>
          <p:grpSp>
            <p:nvGrpSpPr>
              <p:cNvPr id="29" name="Groupe 28">
                <a:extLst>
                  <a:ext uri="{FF2B5EF4-FFF2-40B4-BE49-F238E27FC236}">
                    <a16:creationId xmlns:a16="http://schemas.microsoft.com/office/drawing/2014/main" id="{8E0A1F96-45CF-6A83-CDEA-F7EF3DE23980}"/>
                  </a:ext>
                </a:extLst>
              </p:cNvPr>
              <p:cNvGrpSpPr/>
              <p:nvPr/>
            </p:nvGrpSpPr>
            <p:grpSpPr>
              <a:xfrm>
                <a:off x="2712699" y="3424088"/>
                <a:ext cx="4113724" cy="3198817"/>
                <a:chOff x="3077908" y="3424088"/>
                <a:chExt cx="4113724" cy="3198817"/>
              </a:xfrm>
            </p:grpSpPr>
            <p:sp>
              <p:nvSpPr>
                <p:cNvPr id="33" name="Rectangle : coins arrondis 18 - 2">
                  <a:extLst>
                    <a:ext uri="{FF2B5EF4-FFF2-40B4-BE49-F238E27FC236}">
                      <a16:creationId xmlns:a16="http://schemas.microsoft.com/office/drawing/2014/main" id="{150C780B-9ED1-997E-E6D6-B40A4FE0C44E}"/>
                    </a:ext>
                  </a:extLst>
                </p:cNvPr>
                <p:cNvSpPr/>
                <p:nvPr/>
              </p:nvSpPr>
              <p:spPr>
                <a:xfrm flipH="1">
                  <a:off x="3077910" y="3424088"/>
                  <a:ext cx="1936143" cy="2603412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175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4" name="Rectangle : coins arrondis 18 - 2">
                  <a:extLst>
                    <a:ext uri="{FF2B5EF4-FFF2-40B4-BE49-F238E27FC236}">
                      <a16:creationId xmlns:a16="http://schemas.microsoft.com/office/drawing/2014/main" id="{AAFABAA0-4D9D-7A6B-156E-B1903F846F65}"/>
                    </a:ext>
                  </a:extLst>
                </p:cNvPr>
                <p:cNvSpPr/>
                <p:nvPr/>
              </p:nvSpPr>
              <p:spPr>
                <a:xfrm flipH="1">
                  <a:off x="3077908" y="6159031"/>
                  <a:ext cx="1936143" cy="463874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40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عدة المناولة</a:t>
                  </a:r>
                </a:p>
              </p:txBody>
            </p:sp>
            <p:sp>
              <p:nvSpPr>
                <p:cNvPr id="35" name="Rectangle : coins arrondis 18 - 2">
                  <a:extLst>
                    <a:ext uri="{FF2B5EF4-FFF2-40B4-BE49-F238E27FC236}">
                      <a16:creationId xmlns:a16="http://schemas.microsoft.com/office/drawing/2014/main" id="{3C730100-B4BB-3857-D8B8-641CD540FB5E}"/>
                    </a:ext>
                  </a:extLst>
                </p:cNvPr>
                <p:cNvSpPr/>
                <p:nvPr/>
              </p:nvSpPr>
              <p:spPr>
                <a:xfrm flipH="1">
                  <a:off x="5255489" y="3424088"/>
                  <a:ext cx="1936143" cy="2603412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175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6" name="Rectangle : coins arrondis 18 - 2">
                  <a:extLst>
                    <a:ext uri="{FF2B5EF4-FFF2-40B4-BE49-F238E27FC236}">
                      <a16:creationId xmlns:a16="http://schemas.microsoft.com/office/drawing/2014/main" id="{CD813D93-0C73-5F43-B03A-09EF41FDDD41}"/>
                    </a:ext>
                  </a:extLst>
                </p:cNvPr>
                <p:cNvSpPr/>
                <p:nvPr/>
              </p:nvSpPr>
              <p:spPr>
                <a:xfrm flipH="1">
                  <a:off x="5255487" y="6159031"/>
                  <a:ext cx="1936143" cy="463874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40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العرض الرقمي</a:t>
                  </a:r>
                </a:p>
              </p:txBody>
            </p:sp>
          </p:grpSp>
          <p:grpSp>
            <p:nvGrpSpPr>
              <p:cNvPr id="30" name="Groupe 29">
                <a:extLst>
                  <a:ext uri="{FF2B5EF4-FFF2-40B4-BE49-F238E27FC236}">
                    <a16:creationId xmlns:a16="http://schemas.microsoft.com/office/drawing/2014/main" id="{4C207B7C-4B48-FB5C-A64B-EA9D10AFD8D1}"/>
                  </a:ext>
                </a:extLst>
              </p:cNvPr>
              <p:cNvGrpSpPr/>
              <p:nvPr/>
            </p:nvGrpSpPr>
            <p:grpSpPr>
              <a:xfrm>
                <a:off x="500199" y="3424087"/>
                <a:ext cx="1936143" cy="3198817"/>
                <a:chOff x="556072" y="3424087"/>
                <a:chExt cx="1936143" cy="3198817"/>
              </a:xfrm>
            </p:grpSpPr>
            <p:sp>
              <p:nvSpPr>
                <p:cNvPr id="31" name="Rectangle : coins arrondis 18 - 2">
                  <a:extLst>
                    <a:ext uri="{FF2B5EF4-FFF2-40B4-BE49-F238E27FC236}">
                      <a16:creationId xmlns:a16="http://schemas.microsoft.com/office/drawing/2014/main" id="{52D933B3-552B-9D49-0BC2-BD31A2001994}"/>
                    </a:ext>
                  </a:extLst>
                </p:cNvPr>
                <p:cNvSpPr/>
                <p:nvPr/>
              </p:nvSpPr>
              <p:spPr>
                <a:xfrm flipH="1">
                  <a:off x="556072" y="3424087"/>
                  <a:ext cx="1936143" cy="260341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175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2" name="Rectangle : coins arrondis 18 - 2">
                  <a:extLst>
                    <a:ext uri="{FF2B5EF4-FFF2-40B4-BE49-F238E27FC236}">
                      <a16:creationId xmlns:a16="http://schemas.microsoft.com/office/drawing/2014/main" id="{1DF2AA0F-B507-3D6A-042E-6ECF13125F74}"/>
                    </a:ext>
                  </a:extLst>
                </p:cNvPr>
                <p:cNvSpPr/>
                <p:nvPr/>
              </p:nvSpPr>
              <p:spPr>
                <a:xfrm flipH="1">
                  <a:off x="556072" y="6159030"/>
                  <a:ext cx="1936143" cy="463874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40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المذكرة اليومية</a:t>
                  </a:r>
                </a:p>
              </p:txBody>
            </p:sp>
          </p:grpSp>
        </p:grpSp>
        <p:pic>
          <p:nvPicPr>
            <p:cNvPr id="26" name="Image 25">
              <a:extLst>
                <a:ext uri="{FF2B5EF4-FFF2-40B4-BE49-F238E27FC236}">
                  <a16:creationId xmlns:a16="http://schemas.microsoft.com/office/drawing/2014/main" id="{F1A41813-5F62-D199-4970-6D175CC690F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2913"/>
            <a:stretch>
              <a:fillRect/>
            </a:stretch>
          </p:blipFill>
          <p:spPr>
            <a:xfrm rot="911919">
              <a:off x="1985229" y="3548478"/>
              <a:ext cx="1798866" cy="2563434"/>
            </a:xfrm>
            <a:prstGeom prst="rect">
              <a:avLst/>
            </a:prstGeom>
            <a:ln>
              <a:solidFill>
                <a:srgbClr val="3D8FA5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28" name="Image 27">
              <a:extLst>
                <a:ext uri="{FF2B5EF4-FFF2-40B4-BE49-F238E27FC236}">
                  <a16:creationId xmlns:a16="http://schemas.microsoft.com/office/drawing/2014/main" id="{99FD87C6-0C02-7A47-65C8-DB4996E17F0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 rot="20628581">
              <a:off x="9522571" y="4068911"/>
              <a:ext cx="2280339" cy="1709652"/>
            </a:xfrm>
            <a:prstGeom prst="rect">
              <a:avLst/>
            </a:prstGeom>
            <a:ln>
              <a:solidFill>
                <a:srgbClr val="3D8FA5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pic>
        <p:nvPicPr>
          <p:cNvPr id="4" name="Google Shape;207;p17" descr="Une image contenant texte, capture d’écran, nombre, Police">
            <a:extLst>
              <a:ext uri="{FF2B5EF4-FFF2-40B4-BE49-F238E27FC236}">
                <a16:creationId xmlns:a16="http://schemas.microsoft.com/office/drawing/2014/main" id="{224CD29A-FD09-893A-5A48-F8B1B84F7281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569592" y="5264258"/>
            <a:ext cx="1287175" cy="136496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FBF38651-9D82-7E9F-6D51-F25F6FD60CAA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36" t="1288" r="66414" b="67203"/>
          <a:stretch>
            <a:fillRect/>
          </a:stretch>
        </p:blipFill>
        <p:spPr>
          <a:xfrm>
            <a:off x="7065256" y="4726974"/>
            <a:ext cx="1231816" cy="1933886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D904884D-AD52-2FDE-274B-FAC8C602061A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2365" t="11904" r="881"/>
          <a:stretch/>
        </p:blipFill>
        <p:spPr>
          <a:xfrm>
            <a:off x="5559622" y="3591314"/>
            <a:ext cx="1134301" cy="699606"/>
          </a:xfrm>
          <a:prstGeom prst="rect">
            <a:avLst/>
          </a:prstGeom>
        </p:spPr>
      </p:pic>
      <p:pic>
        <p:nvPicPr>
          <p:cNvPr id="14" name="Picture 3">
            <a:extLst>
              <a:ext uri="{FF2B5EF4-FFF2-40B4-BE49-F238E27FC236}">
                <a16:creationId xmlns:a16="http://schemas.microsoft.com/office/drawing/2014/main" id="{FBD57370-923F-468E-1BDB-95858A45A28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175546" y="3793665"/>
            <a:ext cx="1121526" cy="746408"/>
          </a:xfrm>
          <a:prstGeom prst="rect">
            <a:avLst/>
          </a:prstGeom>
        </p:spPr>
      </p:pic>
      <p:pic>
        <p:nvPicPr>
          <p:cNvPr id="16" name="Image 52">
            <a:extLst>
              <a:ext uri="{FF2B5EF4-FFF2-40B4-BE49-F238E27FC236}">
                <a16:creationId xmlns:a16="http://schemas.microsoft.com/office/drawing/2014/main" id="{4B42355E-6B60-2C07-C0EE-7C6F533BCBD9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867534" y="4726974"/>
            <a:ext cx="839303" cy="353095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6E32824C-990E-7966-4A10-AC0563996CDF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549243" y="4475109"/>
            <a:ext cx="878446" cy="370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566465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11B798-EBEF-CC9C-012E-F17458DD73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F93FA6C-93A2-F203-ABDC-07A67CA1B62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03D5A15-EDBC-A813-8AD9-5821661B1830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0A31BA2-EB90-DFEA-77C1-D72456DEEFA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57D8AEB-28DA-3A0F-B9B1-35798FEE4F2C}"/>
              </a:ext>
            </a:extLst>
          </p:cNvPr>
          <p:cNvSpPr txBox="1"/>
          <p:nvPr/>
        </p:nvSpPr>
        <p:spPr>
          <a:xfrm>
            <a:off x="3429000" y="976263"/>
            <a:ext cx="90868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انجزوا التمرين رقم 2 الصفحة 33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يمكن للأستاذ أن يقترح نشاط مختلفا (الأعداد من 0 إلى 9999)  للمتعلمين المتقدمين  </a:t>
            </a:r>
            <a:r>
              <a:rPr lang="ar-SA" sz="240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ينجز على دفاتر البحث.</a:t>
            </a: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E0F4225-E164-6F2D-0E4A-867FF04F6D33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568F8A23-A8DA-859E-D84A-3EBCA143DBC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BEC54494-9749-ACBC-11BD-4A91832CA99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" t="28042" r="-211" b="40814"/>
          <a:stretch>
            <a:fillRect/>
          </a:stretch>
        </p:blipFill>
        <p:spPr>
          <a:xfrm>
            <a:off x="747528" y="2854896"/>
            <a:ext cx="12830546" cy="4983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3241996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7F3B10-71B8-5E4F-930F-79D1F97083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FEAA8CC-9EAA-3045-0EC7-71386138DF39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29E6AB3-E7B9-5CAD-8E96-366618E59141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F93821E-F248-7FA7-F8F9-AC9DEB951CA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C3AFBE6-0277-4E22-530E-CB18AEEE394D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التصحيح.</a:t>
            </a: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E0F0954-A599-7CA3-0140-C7AF3CF47886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AB23D18-8D18-DF95-E691-FD3006A9F834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C401408D-20FF-5EAE-C9CD-E448EE6B13F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" t="28042" r="-211" b="40814"/>
          <a:stretch>
            <a:fillRect/>
          </a:stretch>
        </p:blipFill>
        <p:spPr>
          <a:xfrm>
            <a:off x="524594" y="3572166"/>
            <a:ext cx="12830546" cy="4983372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D74689E2-A6A4-573F-2BB4-DE2A12B5BB54}"/>
              </a:ext>
            </a:extLst>
          </p:cNvPr>
          <p:cNvSpPr txBox="1"/>
          <p:nvPr/>
        </p:nvSpPr>
        <p:spPr>
          <a:xfrm>
            <a:off x="9220200" y="5669947"/>
            <a:ext cx="2362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>
                <a:solidFill>
                  <a:srgbClr val="C00000"/>
                </a:solidFill>
              </a:rPr>
              <a:t>700 + 80 + 9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6FF6B5FB-FA03-3558-03C9-4219D910E637}"/>
              </a:ext>
            </a:extLst>
          </p:cNvPr>
          <p:cNvSpPr txBox="1"/>
          <p:nvPr/>
        </p:nvSpPr>
        <p:spPr>
          <a:xfrm>
            <a:off x="524594" y="5608391"/>
            <a:ext cx="469504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سبع مئة وتسعة وثمانون</a:t>
            </a:r>
            <a:endParaRPr lang="fr-FR" sz="4000" b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0018E99A-04BA-66EB-5245-33F6792EC4B7}"/>
              </a:ext>
            </a:extLst>
          </p:cNvPr>
          <p:cNvSpPr txBox="1"/>
          <p:nvPr/>
        </p:nvSpPr>
        <p:spPr>
          <a:xfrm>
            <a:off x="2514600" y="6500317"/>
            <a:ext cx="279004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ثلاثة وثمانون</a:t>
            </a:r>
            <a:endParaRPr lang="fr-FR" sz="4000" b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360065AB-941B-ACD2-6B18-71092BE2A290}"/>
              </a:ext>
            </a:extLst>
          </p:cNvPr>
          <p:cNvSpPr txBox="1"/>
          <p:nvPr/>
        </p:nvSpPr>
        <p:spPr>
          <a:xfrm>
            <a:off x="6122657" y="6506844"/>
            <a:ext cx="147068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83</a:t>
            </a:r>
            <a:endParaRPr lang="fr-FR" sz="4000" b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670CB3E3-67A2-03B4-7340-C402161623A0}"/>
              </a:ext>
            </a:extLst>
          </p:cNvPr>
          <p:cNvSpPr txBox="1"/>
          <p:nvPr/>
        </p:nvSpPr>
        <p:spPr>
          <a:xfrm>
            <a:off x="6122656" y="7353300"/>
            <a:ext cx="147068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601</a:t>
            </a:r>
            <a:endParaRPr lang="fr-FR" sz="4000" b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5332F00B-E8F3-6E67-4CDB-1300E711D921}"/>
              </a:ext>
            </a:extLst>
          </p:cNvPr>
          <p:cNvSpPr txBox="1"/>
          <p:nvPr/>
        </p:nvSpPr>
        <p:spPr>
          <a:xfrm>
            <a:off x="9067800" y="7355237"/>
            <a:ext cx="2362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>
                <a:solidFill>
                  <a:srgbClr val="C00000"/>
                </a:solidFill>
              </a:rPr>
              <a:t>600 + 1</a:t>
            </a:r>
          </a:p>
        </p:txBody>
      </p:sp>
    </p:spTree>
    <p:extLst>
      <p:ext uri="{BB962C8B-B14F-4D97-AF65-F5344CB8AC3E}">
        <p14:creationId xmlns:p14="http://schemas.microsoft.com/office/powerpoint/2010/main" val="2861033854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2E0D25-B395-8DBD-4D14-4B5DCEB88D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81A0A5D-2BB5-C5F5-ABD7-FAF107D28BBE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1E386776-017A-8F13-DC09-55F273EC2ADC}"/>
              </a:ext>
            </a:extLst>
          </p:cNvPr>
          <p:cNvSpPr/>
          <p:nvPr/>
        </p:nvSpPr>
        <p:spPr>
          <a:xfrm>
            <a:off x="275852" y="2464869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1BA9967-6259-7C64-C2E4-8B38C5A20CEA}"/>
              </a:ext>
            </a:extLst>
          </p:cNvPr>
          <p:cNvSpPr/>
          <p:nvPr/>
        </p:nvSpPr>
        <p:spPr>
          <a:xfrm>
            <a:off x="-1" y="640872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4A029FF-C3DF-B214-3A01-6B82500F6C93}"/>
              </a:ext>
            </a:extLst>
          </p:cNvPr>
          <p:cNvSpPr txBox="1"/>
          <p:nvPr/>
        </p:nvSpPr>
        <p:spPr>
          <a:xfrm>
            <a:off x="1371600" y="976263"/>
            <a:ext cx="111442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الأستاذ من المتعلمين البحث عن حل المسألة الأولى</a:t>
            </a: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7FF2ACA-AE30-261B-8C2D-CD66653395CE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B272DEB-D38E-E761-64BF-AFB22AB6B88C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2" name="Image 11">
            <a:extLst>
              <a:ext uri="{FF2B5EF4-FFF2-40B4-BE49-F238E27FC236}">
                <a16:creationId xmlns:a16="http://schemas.microsoft.com/office/drawing/2014/main" id="{D22DA3D0-7AE9-4358-B8E8-E02B04CA1AE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046" t="60001" r="4929" b="-3260"/>
          <a:stretch>
            <a:fillRect/>
          </a:stretch>
        </p:blipFill>
        <p:spPr>
          <a:xfrm>
            <a:off x="619468" y="2822724"/>
            <a:ext cx="12477060" cy="6054576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B228A274-ED8B-9414-80A2-F608DD6A21A4}"/>
              </a:ext>
            </a:extLst>
          </p:cNvPr>
          <p:cNvSpPr/>
          <p:nvPr/>
        </p:nvSpPr>
        <p:spPr>
          <a:xfrm>
            <a:off x="7112984" y="3695700"/>
            <a:ext cx="5983543" cy="53340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2F94AFE2-1535-9277-EDB0-FB525ADEDA0F}"/>
              </a:ext>
            </a:extLst>
          </p:cNvPr>
          <p:cNvGrpSpPr/>
          <p:nvPr/>
        </p:nvGrpSpPr>
        <p:grpSpPr>
          <a:xfrm>
            <a:off x="914400" y="5663218"/>
            <a:ext cx="7391399" cy="4099104"/>
            <a:chOff x="5142970" y="6297391"/>
            <a:chExt cx="7028933" cy="3613775"/>
          </a:xfrm>
        </p:grpSpPr>
        <p:pic>
          <p:nvPicPr>
            <p:cNvPr id="7" name="Image 6" descr="Une image contenant habits, personne, dessin humoristique, Visage humain&#10;&#10;Le contenu généré par l’IA peut être incorrect.">
              <a:extLst>
                <a:ext uri="{FF2B5EF4-FFF2-40B4-BE49-F238E27FC236}">
                  <a16:creationId xmlns:a16="http://schemas.microsoft.com/office/drawing/2014/main" id="{2EB4C77B-6FA3-72DF-2806-0303748E2BD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42970" y="6507566"/>
              <a:ext cx="3715705" cy="3403600"/>
            </a:xfrm>
            <a:prstGeom prst="rect">
              <a:avLst/>
            </a:prstGeom>
          </p:spPr>
        </p:pic>
        <p:pic>
          <p:nvPicPr>
            <p:cNvPr id="9" name="Picture 2" descr="dibujos animados dibujo de varita mágica 28211051 PNG">
              <a:extLst>
                <a:ext uri="{FF2B5EF4-FFF2-40B4-BE49-F238E27FC236}">
                  <a16:creationId xmlns:a16="http://schemas.microsoft.com/office/drawing/2014/main" id="{500D56F5-276D-84D1-EF82-E0CB4CE2A48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1148193">
              <a:off x="7349555" y="6297391"/>
              <a:ext cx="1682016" cy="16820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" name="Image 9" descr="Une image contenant logo, symbole, conception&#10;&#10;Le contenu généré par l’IA peut être incorrect.">
              <a:extLst>
                <a:ext uri="{FF2B5EF4-FFF2-40B4-BE49-F238E27FC236}">
                  <a16:creationId xmlns:a16="http://schemas.microsoft.com/office/drawing/2014/main" id="{CA6C6A5C-4506-611B-778F-3DA8D324F7B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7781750" y="5047813"/>
              <a:ext cx="3090189" cy="5690117"/>
            </a:xfrm>
            <a:prstGeom prst="rect">
              <a:avLst/>
            </a:prstGeom>
          </p:spPr>
        </p:pic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00FEC267-8516-6475-7009-83BD8C934158}"/>
                </a:ext>
              </a:extLst>
            </p:cNvPr>
            <p:cNvSpPr txBox="1"/>
            <p:nvPr/>
          </p:nvSpPr>
          <p:spPr>
            <a:xfrm rot="49032">
              <a:off x="7401159" y="7286502"/>
              <a:ext cx="4409174" cy="12210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514350" indent="-514350" algn="r" defTabSz="914400" rtl="1" eaLnBrk="1" latinLnBrk="0" hangingPunct="1">
                <a:buFont typeface="+mj-lt"/>
                <a:buAutoNum type="arabicPeriod"/>
              </a:pPr>
              <a:r>
                <a:rPr lang="ar-SA" sz="2800" b="1" dirty="0">
                  <a:solidFill>
                    <a:srgbClr val="C0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انجزوا المسألة ؛</a:t>
              </a:r>
            </a:p>
            <a:p>
              <a:pPr marL="514350" indent="-514350" algn="r" rtl="1">
                <a:buFont typeface="+mj-lt"/>
                <a:buAutoNum type="arabicPeriod"/>
              </a:pPr>
              <a:r>
                <a:rPr lang="ar-SA" sz="2800" b="1" dirty="0">
                  <a:solidFill>
                    <a:srgbClr val="C0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استعينوا بخطوات الأسئلة الأربعة للحل.</a:t>
              </a:r>
            </a:p>
            <a:p>
              <a:pPr marL="514350" indent="-514350" algn="r" defTabSz="914400" rtl="1" eaLnBrk="1" latinLnBrk="0" hangingPunct="1">
                <a:buFont typeface="+mj-lt"/>
                <a:buAutoNum type="arabicPeriod"/>
              </a:pPr>
              <a:r>
                <a:rPr lang="ar-SA" sz="2800" b="1" dirty="0">
                  <a:solidFill>
                    <a:srgbClr val="C0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دونوا خطوات الحل على دفاتر البحث؛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222968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CD1D41-02E4-8ABF-9378-A73181A0C5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A4BAE06-2A30-7EF8-35A7-4CF35DD7F5B8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0ADBE31-6C50-B414-B22C-E330F09F397A}"/>
              </a:ext>
            </a:extLst>
          </p:cNvPr>
          <p:cNvSpPr/>
          <p:nvPr/>
        </p:nvSpPr>
        <p:spPr>
          <a:xfrm>
            <a:off x="275852" y="2464869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08F00CF-7129-CF02-E225-B64EE5AC30A7}"/>
              </a:ext>
            </a:extLst>
          </p:cNvPr>
          <p:cNvSpPr/>
          <p:nvPr/>
        </p:nvSpPr>
        <p:spPr>
          <a:xfrm>
            <a:off x="-1" y="640872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A14B52F-ECCC-37F4-8FFB-F99FB3D36776}"/>
              </a:ext>
            </a:extLst>
          </p:cNvPr>
          <p:cNvSpPr txBox="1"/>
          <p:nvPr/>
        </p:nvSpPr>
        <p:spPr>
          <a:xfrm>
            <a:off x="1371600" y="976263"/>
            <a:ext cx="111442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الأستاذ من المتعلمين البحث عن حل المسألة الثانية في المنزل.</a:t>
            </a: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C973F37-186A-13D2-239E-85A39B3FE68F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7E99639-5D7D-8D1E-9706-6610BA5EAC3A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4F86A119-A4DB-CD41-5DA6-192FDC6DCDA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046" t="60001" r="4929" b="-3260"/>
          <a:stretch>
            <a:fillRect/>
          </a:stretch>
        </p:blipFill>
        <p:spPr>
          <a:xfrm>
            <a:off x="619468" y="2627984"/>
            <a:ext cx="12477060" cy="6054576"/>
          </a:xfrm>
          <a:prstGeom prst="rect">
            <a:avLst/>
          </a:prstGeom>
        </p:spPr>
      </p:pic>
      <p:grpSp>
        <p:nvGrpSpPr>
          <p:cNvPr id="5" name="Groupe 4">
            <a:extLst>
              <a:ext uri="{FF2B5EF4-FFF2-40B4-BE49-F238E27FC236}">
                <a16:creationId xmlns:a16="http://schemas.microsoft.com/office/drawing/2014/main" id="{46A92A73-3FB5-E2AA-7F13-D428A57DE872}"/>
              </a:ext>
            </a:extLst>
          </p:cNvPr>
          <p:cNvGrpSpPr/>
          <p:nvPr/>
        </p:nvGrpSpPr>
        <p:grpSpPr>
          <a:xfrm>
            <a:off x="914400" y="5663218"/>
            <a:ext cx="7391399" cy="4099104"/>
            <a:chOff x="5142970" y="6297391"/>
            <a:chExt cx="7028933" cy="3613775"/>
          </a:xfrm>
        </p:grpSpPr>
        <p:pic>
          <p:nvPicPr>
            <p:cNvPr id="7" name="Image 6" descr="Une image contenant habits, personne, dessin humoristique, Visage humain&#10;&#10;Le contenu généré par l’IA peut être incorrect.">
              <a:extLst>
                <a:ext uri="{FF2B5EF4-FFF2-40B4-BE49-F238E27FC236}">
                  <a16:creationId xmlns:a16="http://schemas.microsoft.com/office/drawing/2014/main" id="{1AAE6FF1-9E80-184E-20EB-B2773E8DAFA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42970" y="6507566"/>
              <a:ext cx="3715705" cy="3403600"/>
            </a:xfrm>
            <a:prstGeom prst="rect">
              <a:avLst/>
            </a:prstGeom>
          </p:spPr>
        </p:pic>
        <p:pic>
          <p:nvPicPr>
            <p:cNvPr id="9" name="Picture 2" descr="dibujos animados dibujo de varita mágica 28211051 PNG">
              <a:extLst>
                <a:ext uri="{FF2B5EF4-FFF2-40B4-BE49-F238E27FC236}">
                  <a16:creationId xmlns:a16="http://schemas.microsoft.com/office/drawing/2014/main" id="{C2CF1375-05B8-6FE1-47EF-50BA7DDCB92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1148193">
              <a:off x="7349555" y="6297391"/>
              <a:ext cx="1682016" cy="16820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" name="Image 9" descr="Une image contenant logo, symbole, conception&#10;&#10;Le contenu généré par l’IA peut être incorrect.">
              <a:extLst>
                <a:ext uri="{FF2B5EF4-FFF2-40B4-BE49-F238E27FC236}">
                  <a16:creationId xmlns:a16="http://schemas.microsoft.com/office/drawing/2014/main" id="{92680CB3-D791-3B59-ABD6-94C9A470F634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7781750" y="5047813"/>
              <a:ext cx="3090189" cy="5690117"/>
            </a:xfrm>
            <a:prstGeom prst="rect">
              <a:avLst/>
            </a:prstGeom>
          </p:spPr>
        </p:pic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3CBA0239-8B2C-B860-BC73-B0A85DD8E599}"/>
                </a:ext>
              </a:extLst>
            </p:cNvPr>
            <p:cNvSpPr txBox="1"/>
            <p:nvPr/>
          </p:nvSpPr>
          <p:spPr>
            <a:xfrm rot="49032">
              <a:off x="7401159" y="7286502"/>
              <a:ext cx="4409174" cy="12210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514350" indent="-514350" algn="r" defTabSz="914400" rtl="1" eaLnBrk="1" latinLnBrk="0" hangingPunct="1">
                <a:buFont typeface="+mj-lt"/>
                <a:buAutoNum type="arabicPeriod"/>
              </a:pPr>
              <a:r>
                <a:rPr lang="ar-SA" sz="2800" b="1" dirty="0">
                  <a:solidFill>
                    <a:srgbClr val="C0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انجزوا المسألة في المنزل ؛</a:t>
              </a:r>
            </a:p>
            <a:p>
              <a:pPr marL="514350" indent="-514350" algn="r" rtl="1">
                <a:buFont typeface="+mj-lt"/>
                <a:buAutoNum type="arabicPeriod"/>
              </a:pPr>
              <a:r>
                <a:rPr lang="ar-SA" sz="2800" b="1" dirty="0">
                  <a:solidFill>
                    <a:srgbClr val="C0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استعينوا بخطوات الأسئلة الأربعة للحل.</a:t>
              </a:r>
            </a:p>
            <a:p>
              <a:pPr marL="514350" indent="-514350" algn="r" defTabSz="914400" rtl="1" eaLnBrk="1" latinLnBrk="0" hangingPunct="1">
                <a:buFont typeface="+mj-lt"/>
                <a:buAutoNum type="arabicPeriod"/>
              </a:pPr>
              <a:r>
                <a:rPr lang="ar-SA" sz="2800" b="1" dirty="0">
                  <a:solidFill>
                    <a:srgbClr val="C0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دونوا خطوات الحل على دفاتر البحث؛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578430281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0D3766-B66F-AD9A-5982-78FC7AE56B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E2AC35F-F345-1062-5C2D-FDBB3F54EA3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47B32BC9-3E23-9FD3-FE82-DDCA22010E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91592" y="8122920"/>
            <a:ext cx="2286000" cy="22860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8438497B-B8C9-9F3B-904B-3AB7C83732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63400" y="8445500"/>
            <a:ext cx="2032000" cy="2032000"/>
          </a:xfrm>
          <a:prstGeom prst="rect">
            <a:avLst/>
          </a:prstGeom>
        </p:spPr>
      </p:pic>
      <p:sp>
        <p:nvSpPr>
          <p:cNvPr id="7" name="Ellipse 6">
            <a:extLst>
              <a:ext uri="{FF2B5EF4-FFF2-40B4-BE49-F238E27FC236}">
                <a16:creationId xmlns:a16="http://schemas.microsoft.com/office/drawing/2014/main" id="{CC1B0FAE-668B-CDA7-20D2-3CDD334D8A1A}"/>
              </a:ext>
            </a:extLst>
          </p:cNvPr>
          <p:cNvSpPr/>
          <p:nvPr/>
        </p:nvSpPr>
        <p:spPr>
          <a:xfrm>
            <a:off x="2397252" y="1409700"/>
            <a:ext cx="8346948" cy="7965948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ar-MA" sz="7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لعبة: رمي الكرة</a:t>
            </a:r>
          </a:p>
          <a:p>
            <a:pPr algn="ctr" defTabSz="685834"/>
            <a:r>
              <a:rPr lang="ar-MA" sz="44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التدرب على الضرب</a:t>
            </a:r>
          </a:p>
          <a:p>
            <a:pPr algn="ctr" defTabSz="685834">
              <a:lnSpc>
                <a:spcPts val="11099"/>
              </a:lnSpc>
            </a:pPr>
            <a:r>
              <a:rPr lang="ar-MA" sz="44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 دقائق</a:t>
            </a:r>
          </a:p>
        </p:txBody>
      </p:sp>
    </p:spTree>
    <p:extLst>
      <p:ext uri="{BB962C8B-B14F-4D97-AF65-F5344CB8AC3E}">
        <p14:creationId xmlns:p14="http://schemas.microsoft.com/office/powerpoint/2010/main" val="243705454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DBB131-EA35-215A-EF0A-BC625E038D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5839B71-69E0-694E-B3E9-8B10CE4FA6FB}"/>
              </a:ext>
            </a:extLst>
          </p:cNvPr>
          <p:cNvSpPr/>
          <p:nvPr/>
        </p:nvSpPr>
        <p:spPr>
          <a:xfrm>
            <a:off x="-1" y="2182636"/>
            <a:ext cx="13716001" cy="8104364"/>
          </a:xfrm>
          <a:prstGeom prst="rect">
            <a:avLst/>
          </a:prstGeom>
          <a:solidFill>
            <a:srgbClr val="4AC28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9CBABCC-703A-1F7F-9ECE-3B1353F55E0F}"/>
              </a:ext>
            </a:extLst>
          </p:cNvPr>
          <p:cNvSpPr/>
          <p:nvPr/>
        </p:nvSpPr>
        <p:spPr>
          <a:xfrm>
            <a:off x="275854" y="2476500"/>
            <a:ext cx="13164293" cy="74675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r>
              <a:rPr lang="ar-MA" sz="1350" dirty="0">
                <a:solidFill>
                  <a:prstClr val="white"/>
                </a:solidFill>
                <a:latin typeface="Dosis" pitchFamily="2" charset="0"/>
              </a:rPr>
              <a:t>ٍٍ</a:t>
            </a: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787366D-4593-DE07-FCC0-692DE29035DD}"/>
              </a:ext>
            </a:extLst>
          </p:cNvPr>
          <p:cNvSpPr/>
          <p:nvPr/>
        </p:nvSpPr>
        <p:spPr>
          <a:xfrm>
            <a:off x="-1" y="644347"/>
            <a:ext cx="13716001" cy="153829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1C7E756-0EFF-9D4E-F8C0-8B97C82A62C7}"/>
              </a:ext>
            </a:extLst>
          </p:cNvPr>
          <p:cNvSpPr txBox="1"/>
          <p:nvPr/>
        </p:nvSpPr>
        <p:spPr>
          <a:xfrm>
            <a:off x="152400" y="863027"/>
            <a:ext cx="12504004" cy="1273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سنلعب لعبة رمي الكرة.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التدرب على حساب فرق عددين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272A2BE-853B-B0B7-C654-BA1D4D38078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8A2AF6E3-A8C6-D9CC-53C1-97C9B63019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55358158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62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514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C283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FD7A0706-1EAC-2B8E-0EC5-0BD77CFD869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286" t="6698" r="76453" b="64450"/>
          <a:stretch>
            <a:fillRect/>
          </a:stretch>
        </p:blipFill>
        <p:spPr>
          <a:xfrm>
            <a:off x="800640" y="943680"/>
            <a:ext cx="841924" cy="940272"/>
          </a:xfrm>
          <a:prstGeom prst="rect">
            <a:avLst/>
          </a:prstGeom>
        </p:spPr>
      </p:pic>
      <p:pic>
        <p:nvPicPr>
          <p:cNvPr id="22" name="Image 21" descr="Une image contenant dessin humoristique, Animation, jouet, Dessin animé&#10;&#10;Le contenu généré par l’IA peut être incorrect.">
            <a:extLst>
              <a:ext uri="{FF2B5EF4-FFF2-40B4-BE49-F238E27FC236}">
                <a16:creationId xmlns:a16="http://schemas.microsoft.com/office/drawing/2014/main" id="{ABA400F1-276C-CC2C-E93A-0F297384997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93" r="11609"/>
          <a:stretch>
            <a:fillRect/>
          </a:stretch>
        </p:blipFill>
        <p:spPr>
          <a:xfrm>
            <a:off x="800640" y="4152900"/>
            <a:ext cx="6251118" cy="4624745"/>
          </a:xfrm>
          <a:prstGeom prst="rect">
            <a:avLst/>
          </a:prstGeom>
        </p:spPr>
      </p:pic>
      <p:pic>
        <p:nvPicPr>
          <p:cNvPr id="11" name="Image 10" descr="Une image contenant sac, accessoire, texte&#10;&#10;Le contenu généré par l’IA peut être incorrect.">
            <a:extLst>
              <a:ext uri="{FF2B5EF4-FFF2-40B4-BE49-F238E27FC236}">
                <a16:creationId xmlns:a16="http://schemas.microsoft.com/office/drawing/2014/main" id="{C2995127-3E57-9313-02D8-A525FD6F61A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6200" y="2826984"/>
            <a:ext cx="5609045" cy="5950661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8AB42124-4DD8-38D5-AA5E-9A90B266DEE9}"/>
              </a:ext>
            </a:extLst>
          </p:cNvPr>
          <p:cNvSpPr txBox="1"/>
          <p:nvPr/>
        </p:nvSpPr>
        <p:spPr>
          <a:xfrm>
            <a:off x="8982853" y="4180668"/>
            <a:ext cx="3200399" cy="27699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/>
            <a:r>
              <a:rPr lang="ar-SA" sz="4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التدرب على حساب جداء عددين ( أقل من 10 ) باستخدام للعبة رمي الكرة.</a:t>
            </a:r>
            <a:endParaRPr lang="fr-FR" sz="4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endParaRPr lang="fr-FR" sz="1400" dirty="0"/>
          </a:p>
        </p:txBody>
      </p:sp>
    </p:spTree>
    <p:extLst>
      <p:ext uri="{BB962C8B-B14F-4D97-AF65-F5344CB8AC3E}">
        <p14:creationId xmlns:p14="http://schemas.microsoft.com/office/powerpoint/2010/main" val="3149327096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3E4548-31A5-A390-8A76-1624BF5C9E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7D03FEB9-2C30-40DA-0F26-625E271A38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4800" y="8343900"/>
            <a:ext cx="2052972" cy="2052972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FC596F85-3F00-93AC-2AD8-5E38797B01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42800" y="8724900"/>
            <a:ext cx="1752599" cy="1752599"/>
          </a:xfrm>
          <a:prstGeom prst="rect">
            <a:avLst/>
          </a:prstGeom>
        </p:spPr>
      </p:pic>
      <p:sp>
        <p:nvSpPr>
          <p:cNvPr id="3" name="Ellipse 2">
            <a:extLst>
              <a:ext uri="{FF2B5EF4-FFF2-40B4-BE49-F238E27FC236}">
                <a16:creationId xmlns:a16="http://schemas.microsoft.com/office/drawing/2014/main" id="{7481D2C1-CC68-BDDC-0574-92C232D979C9}"/>
              </a:ext>
            </a:extLst>
          </p:cNvPr>
          <p:cNvSpPr/>
          <p:nvPr/>
        </p:nvSpPr>
        <p:spPr>
          <a:xfrm>
            <a:off x="2232986" y="419100"/>
            <a:ext cx="9448800" cy="944880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ar-MA" sz="8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الواجبات المنزلية</a:t>
            </a:r>
          </a:p>
          <a:p>
            <a:pPr algn="ctr" defTabSz="685834">
              <a:lnSpc>
                <a:spcPts val="11099"/>
              </a:lnSpc>
            </a:pP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r>
              <a:rPr lang="ar-MA" sz="32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ينجز المتعلمون ما تبقى من التمارين في منازلهم مع تذكيرهم بأن مراقبة الانجازات ستتم بداية الحصة الموالية</a:t>
            </a:r>
          </a:p>
        </p:txBody>
      </p:sp>
      <p:pic>
        <p:nvPicPr>
          <p:cNvPr id="7" name="Image 6" descr="Une image contenant Dessin d’enfant, garçon, dessin, personne&#10;&#10;Le contenu généré par l’IA peut être incorrect.">
            <a:extLst>
              <a:ext uri="{FF2B5EF4-FFF2-40B4-BE49-F238E27FC236}">
                <a16:creationId xmlns:a16="http://schemas.microsoft.com/office/drawing/2014/main" id="{DBFB967A-8E45-D606-6B30-C0282735A62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7600" y="3238500"/>
            <a:ext cx="6039223" cy="3413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5538065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4C2595-CF05-AFAA-3EBF-89E2ABBBB5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DF77D1F2-879F-99D9-93CA-BA8ED52EA7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21564" y="8329685"/>
            <a:ext cx="2057400" cy="20574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908F9161-27D3-703D-BB3E-9831D8A6DF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39600" y="8521700"/>
            <a:ext cx="1955800" cy="1955800"/>
          </a:xfrm>
          <a:prstGeom prst="rect">
            <a:avLst/>
          </a:prstGeom>
        </p:spPr>
      </p:pic>
      <p:grpSp>
        <p:nvGrpSpPr>
          <p:cNvPr id="9" name="Groupe 8">
            <a:extLst>
              <a:ext uri="{FF2B5EF4-FFF2-40B4-BE49-F238E27FC236}">
                <a16:creationId xmlns:a16="http://schemas.microsoft.com/office/drawing/2014/main" id="{96658806-1D47-ED20-50A0-488A283F4BFD}"/>
              </a:ext>
            </a:extLst>
          </p:cNvPr>
          <p:cNvGrpSpPr/>
          <p:nvPr/>
        </p:nvGrpSpPr>
        <p:grpSpPr>
          <a:xfrm>
            <a:off x="2020824" y="342900"/>
            <a:ext cx="9448800" cy="9296400"/>
            <a:chOff x="2020824" y="952500"/>
            <a:chExt cx="9448800" cy="9296400"/>
          </a:xfrm>
        </p:grpSpPr>
        <p:sp>
          <p:nvSpPr>
            <p:cNvPr id="10" name="Ellipse 9">
              <a:extLst>
                <a:ext uri="{FF2B5EF4-FFF2-40B4-BE49-F238E27FC236}">
                  <a16:creationId xmlns:a16="http://schemas.microsoft.com/office/drawing/2014/main" id="{4CFB66AA-AFA2-B2A1-2DDC-1A4918B20274}"/>
                </a:ext>
              </a:extLst>
            </p:cNvPr>
            <p:cNvSpPr/>
            <p:nvPr/>
          </p:nvSpPr>
          <p:spPr>
            <a:xfrm>
              <a:off x="2020824" y="952500"/>
              <a:ext cx="9448800" cy="92964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4" rtl="1">
                <a:lnSpc>
                  <a:spcPts val="11099"/>
                </a:lnSpc>
              </a:pPr>
              <a:r>
                <a:rPr lang="ar-MA" sz="9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تبصر الحصة</a:t>
              </a:r>
              <a:endPara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685834" rtl="1">
                <a:lnSpc>
                  <a:spcPts val="11099"/>
                </a:lnSpc>
              </a:pPr>
              <a:endParaRPr lang="ar-MA" sz="115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75F71E7C-F287-119C-2B19-37587EE6FD5F}"/>
                </a:ext>
              </a:extLst>
            </p:cNvPr>
            <p:cNvSpPr txBox="1"/>
            <p:nvPr/>
          </p:nvSpPr>
          <p:spPr>
            <a:xfrm>
              <a:off x="2819848" y="5600700"/>
              <a:ext cx="8076304" cy="132343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571500" indent="-571500" algn="r" defTabSz="685834" rtl="1">
                <a:buFont typeface="Arial" panose="020B0604020202020204" pitchFamily="34" charset="0"/>
                <a:buChar char="•"/>
              </a:pPr>
              <a:r>
                <a:rPr lang="ar-MA" sz="4000" b="1" dirty="0">
                  <a:solidFill>
                    <a:schemeClr val="tx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تسجيل الملاحظات حول سير الحصة على المذكرة اليومية؛</a:t>
              </a:r>
              <a:endParaRPr lang="fr-FR" sz="4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marL="571500" indent="-571500" algn="r" defTabSz="685834" rtl="1">
                <a:buFont typeface="Arial" panose="020B0604020202020204" pitchFamily="34" charset="0"/>
                <a:buChar char="•"/>
              </a:pPr>
              <a:r>
                <a:rPr lang="ar-MA" sz="4000" b="1" dirty="0">
                  <a:solidFill>
                    <a:schemeClr val="tx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تسجيل نسبة التحــــــــــــــــــــــكم التقديرية من أه</a:t>
              </a:r>
              <a:r>
                <a:rPr lang="ar-MA" sz="4000" b="1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ـــــــــ</a:t>
              </a:r>
              <a:r>
                <a:rPr lang="ar-MA" sz="4000" b="1" dirty="0">
                  <a:solidFill>
                    <a:schemeClr val="tx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داف الحصة.</a:t>
              </a:r>
            </a:p>
          </p:txBody>
        </p:sp>
      </p:grpSp>
      <p:pic>
        <p:nvPicPr>
          <p:cNvPr id="12" name="Image 11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C90EE5FA-7A82-0C43-F8BD-ACB2011E956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7779072" y="7130901"/>
            <a:ext cx="1724564" cy="208218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0233A7C3-566F-29B1-9BF1-30B76328D64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91289" y="6854387"/>
            <a:ext cx="1879600" cy="2378513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  <p:extLst>
      <p:ext uri="{BB962C8B-B14F-4D97-AF65-F5344CB8AC3E}">
        <p14:creationId xmlns:p14="http://schemas.microsoft.com/office/powerpoint/2010/main" val="36642014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BA8732-74FF-4480-B639-9B378E0382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eform 23">
            <a:extLst>
              <a:ext uri="{FF2B5EF4-FFF2-40B4-BE49-F238E27FC236}">
                <a16:creationId xmlns:a16="http://schemas.microsoft.com/office/drawing/2014/main" id="{B1A6028F-0D92-8D31-B2BD-3C40629389EB}"/>
              </a:ext>
            </a:extLst>
          </p:cNvPr>
          <p:cNvSpPr/>
          <p:nvPr/>
        </p:nvSpPr>
        <p:spPr>
          <a:xfrm>
            <a:off x="12944475" y="1358538"/>
            <a:ext cx="713150" cy="713150"/>
          </a:xfrm>
          <a:custGeom>
            <a:avLst/>
            <a:gdLst/>
            <a:ahLst/>
            <a:cxnLst/>
            <a:rect l="l" t="t" r="r" b="b"/>
            <a:pathLst>
              <a:path w="950866" h="950866">
                <a:moveTo>
                  <a:pt x="0" y="0"/>
                </a:moveTo>
                <a:lnTo>
                  <a:pt x="950866" y="0"/>
                </a:lnTo>
                <a:lnTo>
                  <a:pt x="950866" y="950866"/>
                </a:lnTo>
                <a:lnTo>
                  <a:pt x="0" y="95086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sz="1350"/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8419A948-FC5C-F0AD-9EC9-63AF63599CF7}"/>
              </a:ext>
            </a:extLst>
          </p:cNvPr>
          <p:cNvSpPr/>
          <p:nvPr/>
        </p:nvSpPr>
        <p:spPr>
          <a:xfrm>
            <a:off x="2140118" y="1806601"/>
            <a:ext cx="6018105" cy="118847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pic>
        <p:nvPicPr>
          <p:cNvPr id="34" name="Image 33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A473BA1F-0CC0-74C1-8001-DF4E07F7DB3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8600" y="8578039"/>
            <a:ext cx="1823261" cy="1823261"/>
          </a:xfrm>
          <a:prstGeom prst="rect">
            <a:avLst/>
          </a:prstGeom>
        </p:spPr>
      </p:pic>
      <p:pic>
        <p:nvPicPr>
          <p:cNvPr id="35" name="Image 3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67E667D1-D9BC-32EC-495C-D2087C5EFB1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8200" y="8726941"/>
            <a:ext cx="1669640" cy="1669640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E5FECCDA-00CA-83C9-C773-71B93FC30D7B}"/>
              </a:ext>
            </a:extLst>
          </p:cNvPr>
          <p:cNvGrpSpPr/>
          <p:nvPr/>
        </p:nvGrpSpPr>
        <p:grpSpPr>
          <a:xfrm>
            <a:off x="433188" y="1524980"/>
            <a:ext cx="12849624" cy="6970842"/>
            <a:chOff x="312517" y="227366"/>
            <a:chExt cx="8518967" cy="6196583"/>
          </a:xfrm>
        </p:grpSpPr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F40A6E59-5EA4-A99A-4396-8E72E9706977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1" eaLnBrk="1" latinLnBrk="0" hangingPunct="1"/>
              <a:endParaRPr lang="fr-FR" sz="2100" dirty="0"/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0A950851-467C-5017-700F-2D87A07F775E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525" dirty="0">
                <a:latin typeface="Dosis" pitchFamily="2" charset="0"/>
              </a:endParaRPr>
            </a:p>
          </p:txBody>
        </p:sp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16CC3912-2651-DEC5-E138-59239AB9CFD5}"/>
                </a:ext>
              </a:extLst>
            </p:cNvPr>
            <p:cNvSpPr/>
            <p:nvPr/>
          </p:nvSpPr>
          <p:spPr>
            <a:xfrm flipH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ar-MA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هيكلة الحصة</a:t>
              </a:r>
            </a:p>
          </p:txBody>
        </p:sp>
      </p:grpSp>
      <p:sp>
        <p:nvSpPr>
          <p:cNvPr id="2" name="ZoneTexte 5">
            <a:extLst>
              <a:ext uri="{FF2B5EF4-FFF2-40B4-BE49-F238E27FC236}">
                <a16:creationId xmlns:a16="http://schemas.microsoft.com/office/drawing/2014/main" id="{C7222E84-7CD5-E3CD-2B79-21CAD4EDCE91}"/>
              </a:ext>
            </a:extLst>
          </p:cNvPr>
          <p:cNvSpPr txBox="1"/>
          <p:nvPr/>
        </p:nvSpPr>
        <p:spPr>
          <a:xfrm>
            <a:off x="11145191" y="1590907"/>
            <a:ext cx="161183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342900">
              <a:defRPr/>
            </a:pPr>
            <a:r>
              <a:rPr lang="ar-MA" sz="21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خاص بالمدرس</a:t>
            </a:r>
          </a:p>
        </p:txBody>
      </p:sp>
      <p:grpSp>
        <p:nvGrpSpPr>
          <p:cNvPr id="291" name="Groupe 290">
            <a:extLst>
              <a:ext uri="{FF2B5EF4-FFF2-40B4-BE49-F238E27FC236}">
                <a16:creationId xmlns:a16="http://schemas.microsoft.com/office/drawing/2014/main" id="{DB10D88F-B859-0CAC-B9A9-2C376C389128}"/>
              </a:ext>
            </a:extLst>
          </p:cNvPr>
          <p:cNvGrpSpPr/>
          <p:nvPr/>
        </p:nvGrpSpPr>
        <p:grpSpPr>
          <a:xfrm>
            <a:off x="2547969" y="2571750"/>
            <a:ext cx="8620062" cy="5659249"/>
            <a:chOff x="3397292" y="1841939"/>
            <a:chExt cx="11493416" cy="7545665"/>
          </a:xfrm>
        </p:grpSpPr>
        <p:grpSp>
          <p:nvGrpSpPr>
            <p:cNvPr id="290" name="Groupe 289">
              <a:extLst>
                <a:ext uri="{FF2B5EF4-FFF2-40B4-BE49-F238E27FC236}">
                  <a16:creationId xmlns:a16="http://schemas.microsoft.com/office/drawing/2014/main" id="{C24D8A67-00BF-D549-1E76-2D5B941CF685}"/>
                </a:ext>
              </a:extLst>
            </p:cNvPr>
            <p:cNvGrpSpPr/>
            <p:nvPr/>
          </p:nvGrpSpPr>
          <p:grpSpPr>
            <a:xfrm>
              <a:off x="3397292" y="1841939"/>
              <a:ext cx="11493416" cy="6029467"/>
              <a:chOff x="3397292" y="1485900"/>
              <a:chExt cx="11493416" cy="6029467"/>
            </a:xfrm>
          </p:grpSpPr>
          <p:grpSp>
            <p:nvGrpSpPr>
              <p:cNvPr id="5" name="Groupe 4">
                <a:extLst>
                  <a:ext uri="{FF2B5EF4-FFF2-40B4-BE49-F238E27FC236}">
                    <a16:creationId xmlns:a16="http://schemas.microsoft.com/office/drawing/2014/main" id="{0AFB53BA-FF43-28D5-AFE4-8AA32DAAF069}"/>
                  </a:ext>
                </a:extLst>
              </p:cNvPr>
              <p:cNvGrpSpPr/>
              <p:nvPr/>
            </p:nvGrpSpPr>
            <p:grpSpPr>
              <a:xfrm>
                <a:off x="3397294" y="1485900"/>
                <a:ext cx="11493414" cy="1272304"/>
                <a:chOff x="1111293" y="1942898"/>
                <a:chExt cx="11493414" cy="1272304"/>
              </a:xfrm>
            </p:grpSpPr>
            <p:sp>
              <p:nvSpPr>
                <p:cNvPr id="238" name="Rectangle : coins arrondis 18 - 2">
                  <a:extLst>
                    <a:ext uri="{FF2B5EF4-FFF2-40B4-BE49-F238E27FC236}">
                      <a16:creationId xmlns:a16="http://schemas.microsoft.com/office/drawing/2014/main" id="{133777CD-807D-3986-51F9-F9D2CCB99306}"/>
                    </a:ext>
                  </a:extLst>
                </p:cNvPr>
                <p:cNvSpPr/>
                <p:nvPr/>
              </p:nvSpPr>
              <p:spPr>
                <a:xfrm flipH="1">
                  <a:off x="3264211" y="2207202"/>
                  <a:ext cx="9043826" cy="1008000"/>
                </a:xfrm>
                <a:prstGeom prst="roundRect">
                  <a:avLst>
                    <a:gd name="adj" fmla="val 14957"/>
                  </a:avLst>
                </a:prstGeom>
                <a:solidFill>
                  <a:srgbClr val="D6E9EA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1050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39" name="Oval 86">
                  <a:extLst>
                    <a:ext uri="{FF2B5EF4-FFF2-40B4-BE49-F238E27FC236}">
                      <a16:creationId xmlns:a16="http://schemas.microsoft.com/office/drawing/2014/main" id="{FCD0611A-584F-31EE-7FB5-ADB445459101}"/>
                    </a:ext>
                  </a:extLst>
                </p:cNvPr>
                <p:cNvSpPr/>
                <p:nvPr/>
              </p:nvSpPr>
              <p:spPr>
                <a:xfrm flipH="1">
                  <a:off x="11994131" y="1942898"/>
                  <a:ext cx="610576" cy="592747"/>
                </a:xfrm>
                <a:prstGeom prst="ellipse">
                  <a:avLst/>
                </a:prstGeom>
                <a:solidFill>
                  <a:srgbClr val="00566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>
                    <a:defRPr/>
                  </a:pPr>
                  <a:r>
                    <a:rPr lang="ar-MA" sz="24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1</a:t>
                  </a:r>
                  <a:endParaRPr lang="en-US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40" name="Rectangle : coins arrondis 18 - 2">
                  <a:extLst>
                    <a:ext uri="{FF2B5EF4-FFF2-40B4-BE49-F238E27FC236}">
                      <a16:creationId xmlns:a16="http://schemas.microsoft.com/office/drawing/2014/main" id="{420CBD1F-7AAF-33B3-7D62-0ECFC12F7C65}"/>
                    </a:ext>
                  </a:extLst>
                </p:cNvPr>
                <p:cNvSpPr/>
                <p:nvPr/>
              </p:nvSpPr>
              <p:spPr>
                <a:xfrm flipH="1">
                  <a:off x="1111293" y="2207167"/>
                  <a:ext cx="1993699" cy="1008000"/>
                </a:xfrm>
                <a:prstGeom prst="roundRect">
                  <a:avLst>
                    <a:gd name="adj" fmla="val 14957"/>
                  </a:avLst>
                </a:prstGeom>
                <a:solidFill>
                  <a:schemeClr val="bg1"/>
                </a:solidFill>
                <a:ln>
                  <a:solidFill>
                    <a:schemeClr val="bg1">
                      <a:lumMod val="85000"/>
                    </a:schemeClr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1050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grpSp>
              <p:nvGrpSpPr>
                <p:cNvPr id="241" name="Groupe 240">
                  <a:extLst>
                    <a:ext uri="{FF2B5EF4-FFF2-40B4-BE49-F238E27FC236}">
                      <a16:creationId xmlns:a16="http://schemas.microsoft.com/office/drawing/2014/main" id="{0933426D-38E8-C2F1-83D5-0C3EC2227EE8}"/>
                    </a:ext>
                  </a:extLst>
                </p:cNvPr>
                <p:cNvGrpSpPr/>
                <p:nvPr/>
              </p:nvGrpSpPr>
              <p:grpSpPr>
                <a:xfrm>
                  <a:off x="1283654" y="2497608"/>
                  <a:ext cx="1555135" cy="604641"/>
                  <a:chOff x="1451064" y="2472638"/>
                  <a:chExt cx="1555135" cy="604641"/>
                </a:xfrm>
              </p:grpSpPr>
              <p:grpSp>
                <p:nvGrpSpPr>
                  <p:cNvPr id="244" name="Graphique 2">
                    <a:extLst>
                      <a:ext uri="{FF2B5EF4-FFF2-40B4-BE49-F238E27FC236}">
                        <a16:creationId xmlns:a16="http://schemas.microsoft.com/office/drawing/2014/main" id="{BEBA1154-01C4-6E9F-962B-955143E79113}"/>
                      </a:ext>
                    </a:extLst>
                  </p:cNvPr>
                  <p:cNvGrpSpPr/>
                  <p:nvPr/>
                </p:nvGrpSpPr>
                <p:grpSpPr>
                  <a:xfrm flipH="1">
                    <a:off x="2434855" y="2472638"/>
                    <a:ext cx="503210" cy="604641"/>
                    <a:chOff x="981026" y="1344834"/>
                    <a:chExt cx="2418112" cy="2905527"/>
                  </a:xfrm>
                </p:grpSpPr>
                <p:grpSp>
                  <p:nvGrpSpPr>
                    <p:cNvPr id="247" name="Graphique 2">
                      <a:extLst>
                        <a:ext uri="{FF2B5EF4-FFF2-40B4-BE49-F238E27FC236}">
                          <a16:creationId xmlns:a16="http://schemas.microsoft.com/office/drawing/2014/main" id="{22288C2D-D0D9-7FB0-972D-638D1C635296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98817" y="1344834"/>
                      <a:ext cx="2184485" cy="887190"/>
                      <a:chOff x="1098817" y="1344834"/>
                      <a:chExt cx="2184485" cy="887190"/>
                    </a:xfrm>
                  </p:grpSpPr>
                  <p:grpSp>
                    <p:nvGrpSpPr>
                      <p:cNvPr id="274" name="Graphique 2">
                        <a:extLst>
                          <a:ext uri="{FF2B5EF4-FFF2-40B4-BE49-F238E27FC236}">
                            <a16:creationId xmlns:a16="http://schemas.microsoft.com/office/drawing/2014/main" id="{76D3877B-4ED3-1B5B-4CE8-C68FB91DF7B7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98817" y="1344834"/>
                        <a:ext cx="770041" cy="887190"/>
                        <a:chOff x="1098817" y="1344834"/>
                        <a:chExt cx="770041" cy="887190"/>
                      </a:xfrm>
                    </p:grpSpPr>
                    <p:grpSp>
                      <p:nvGrpSpPr>
                        <p:cNvPr id="283" name="Graphique 2">
                          <a:extLst>
                            <a:ext uri="{FF2B5EF4-FFF2-40B4-BE49-F238E27FC236}">
                              <a16:creationId xmlns:a16="http://schemas.microsoft.com/office/drawing/2014/main" id="{3FA55C55-500F-5811-E5D0-9DE569B1B28B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98817" y="1344834"/>
                          <a:ext cx="770041" cy="613581"/>
                          <a:chOff x="1098817" y="1344834"/>
                          <a:chExt cx="770041" cy="613581"/>
                        </a:xfrm>
                      </p:grpSpPr>
                      <p:sp>
                        <p:nvSpPr>
                          <p:cNvPr id="287" name="Forme libre : forme 286">
                            <a:extLst>
                              <a:ext uri="{FF2B5EF4-FFF2-40B4-BE49-F238E27FC236}">
                                <a16:creationId xmlns:a16="http://schemas.microsoft.com/office/drawing/2014/main" id="{43C814D6-D68A-8ACF-93F9-8187AB0422E6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98817" y="1344834"/>
                            <a:ext cx="736597" cy="555518"/>
                          </a:xfrm>
                          <a:custGeom>
                            <a:avLst/>
                            <a:gdLst>
                              <a:gd name="connsiteX0" fmla="*/ 219483 w 736597"/>
                              <a:gd name="connsiteY0" fmla="*/ 62874 h 555518"/>
                              <a:gd name="connsiteX1" fmla="*/ 38464 w 736597"/>
                              <a:gd name="connsiteY1" fmla="*/ 555518 h 555518"/>
                              <a:gd name="connsiteX2" fmla="*/ 736597 w 736597"/>
                              <a:gd name="connsiteY2" fmla="*/ 152499 h 555518"/>
                              <a:gd name="connsiteX3" fmla="*/ 219483 w 736597"/>
                              <a:gd name="connsiteY3" fmla="*/ 62874 h 55551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736597" h="555518">
                                <a:moveTo>
                                  <a:pt x="219483" y="62874"/>
                                </a:moveTo>
                                <a:cubicBezTo>
                                  <a:pt x="26671" y="174021"/>
                                  <a:pt x="-54404" y="394546"/>
                                  <a:pt x="38464" y="555518"/>
                                </a:cubicBezTo>
                                <a:lnTo>
                                  <a:pt x="736597" y="152499"/>
                                </a:lnTo>
                                <a:cubicBezTo>
                                  <a:pt x="643729" y="-8178"/>
                                  <a:pt x="412296" y="-48273"/>
                                  <a:pt x="219483" y="62874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98385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88" name="Forme libre : forme 287">
                            <a:extLst>
                              <a:ext uri="{FF2B5EF4-FFF2-40B4-BE49-F238E27FC236}">
                                <a16:creationId xmlns:a16="http://schemas.microsoft.com/office/drawing/2014/main" id="{03AB884F-0660-49DC-E580-12E5C28B97A8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295894" y="1365598"/>
                            <a:ext cx="516229" cy="179200"/>
                          </a:xfrm>
                          <a:custGeom>
                            <a:avLst/>
                            <a:gdLst>
                              <a:gd name="connsiteX0" fmla="*/ 4127 w 516229"/>
                              <a:gd name="connsiteY0" fmla="*/ 62747 h 179200"/>
                              <a:gd name="connsiteX1" fmla="*/ 0 w 516229"/>
                              <a:gd name="connsiteY1" fmla="*/ 65400 h 179200"/>
                              <a:gd name="connsiteX2" fmla="*/ 457266 w 516229"/>
                              <a:gd name="connsiteY2" fmla="*/ 179201 h 179200"/>
                              <a:gd name="connsiteX3" fmla="*/ 516230 w 516229"/>
                              <a:gd name="connsiteY3" fmla="*/ 145296 h 179200"/>
                              <a:gd name="connsiteX4" fmla="*/ 4127 w 516229"/>
                              <a:gd name="connsiteY4" fmla="*/ 62747 h 179200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516229" h="179200">
                                <a:moveTo>
                                  <a:pt x="4127" y="62747"/>
                                </a:moveTo>
                                <a:cubicBezTo>
                                  <a:pt x="2653" y="63631"/>
                                  <a:pt x="1474" y="64516"/>
                                  <a:pt x="0" y="65400"/>
                                </a:cubicBezTo>
                                <a:cubicBezTo>
                                  <a:pt x="177776" y="-8010"/>
                                  <a:pt x="372357" y="37097"/>
                                  <a:pt x="457266" y="179201"/>
                                </a:cubicBezTo>
                                <a:lnTo>
                                  <a:pt x="516230" y="145296"/>
                                </a:lnTo>
                                <a:cubicBezTo>
                                  <a:pt x="420708" y="-9189"/>
                                  <a:pt x="193697" y="-46631"/>
                                  <a:pt x="4127" y="62747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7D3CF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89" name="Forme libre : forme 288">
                            <a:extLst>
                              <a:ext uri="{FF2B5EF4-FFF2-40B4-BE49-F238E27FC236}">
                                <a16:creationId xmlns:a16="http://schemas.microsoft.com/office/drawing/2014/main" id="{3CBCE517-064E-3AA4-ED6C-529D76541CB0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-1800044">
                            <a:off x="1083373" y="1632027"/>
                            <a:ext cx="806019" cy="133845"/>
                          </a:xfrm>
                          <a:custGeom>
                            <a:avLst/>
                            <a:gdLst>
                              <a:gd name="connsiteX0" fmla="*/ 806020 w 806019"/>
                              <a:gd name="connsiteY0" fmla="*/ 66923 h 133845"/>
                              <a:gd name="connsiteX1" fmla="*/ 403010 w 806019"/>
                              <a:gd name="connsiteY1" fmla="*/ 133845 h 133845"/>
                              <a:gd name="connsiteX2" fmla="*/ 0 w 806019"/>
                              <a:gd name="connsiteY2" fmla="*/ 66923 h 133845"/>
                              <a:gd name="connsiteX3" fmla="*/ 403010 w 806019"/>
                              <a:gd name="connsiteY3" fmla="*/ 0 h 133845"/>
                              <a:gd name="connsiteX4" fmla="*/ 806020 w 806019"/>
                              <a:gd name="connsiteY4" fmla="*/ 66923 h 13384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806019" h="133845">
                                <a:moveTo>
                                  <a:pt x="806020" y="66923"/>
                                </a:moveTo>
                                <a:cubicBezTo>
                                  <a:pt x="806020" y="103883"/>
                                  <a:pt x="625586" y="133845"/>
                                  <a:pt x="403010" y="133845"/>
                                </a:cubicBezTo>
                                <a:cubicBezTo>
                                  <a:pt x="180434" y="133845"/>
                                  <a:pt x="0" y="103883"/>
                                  <a:pt x="0" y="66923"/>
                                </a:cubicBezTo>
                                <a:cubicBezTo>
                                  <a:pt x="0" y="29962"/>
                                  <a:pt x="180434" y="0"/>
                                  <a:pt x="403010" y="0"/>
                                </a:cubicBezTo>
                                <a:cubicBezTo>
                                  <a:pt x="625586" y="0"/>
                                  <a:pt x="806020" y="29962"/>
                                  <a:pt x="806020" y="66923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5535F"/>
                          </a:solidFill>
                          <a:ln w="29459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  <p:grpSp>
                      <p:nvGrpSpPr>
                        <p:cNvPr id="284" name="Graphique 2">
                          <a:extLst>
                            <a:ext uri="{FF2B5EF4-FFF2-40B4-BE49-F238E27FC236}">
                              <a16:creationId xmlns:a16="http://schemas.microsoft.com/office/drawing/2014/main" id="{D13EEACB-E862-6C60-A329-8C47CD0B4869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426335" y="1651948"/>
                          <a:ext cx="412617" cy="580075"/>
                          <a:chOff x="1426335" y="1651948"/>
                          <a:chExt cx="412617" cy="580075"/>
                        </a:xfrm>
                      </p:grpSpPr>
                      <p:sp>
                        <p:nvSpPr>
                          <p:cNvPr id="285" name="Forme libre : forme 284">
                            <a:extLst>
                              <a:ext uri="{FF2B5EF4-FFF2-40B4-BE49-F238E27FC236}">
                                <a16:creationId xmlns:a16="http://schemas.microsoft.com/office/drawing/2014/main" id="{A74DAC73-1FD3-7434-FC26-3D04F6D93944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426335" y="1651948"/>
                            <a:ext cx="412617" cy="580075"/>
                          </a:xfrm>
                          <a:custGeom>
                            <a:avLst/>
                            <a:gdLst>
                              <a:gd name="connsiteX0" fmla="*/ 412618 w 412617"/>
                              <a:gd name="connsiteY0" fmla="*/ 502538 h 580075"/>
                              <a:gd name="connsiteX1" fmla="*/ 278180 w 412617"/>
                              <a:gd name="connsiteY1" fmla="*/ 580075 h 580075"/>
                              <a:gd name="connsiteX2" fmla="*/ 10483 w 412617"/>
                              <a:gd name="connsiteY2" fmla="*/ 116324 h 580075"/>
                              <a:gd name="connsiteX3" fmla="*/ 38786 w 412617"/>
                              <a:gd name="connsiteY3" fmla="*/ 10483 h 580075"/>
                              <a:gd name="connsiteX4" fmla="*/ 144626 w 412617"/>
                              <a:gd name="connsiteY4" fmla="*/ 38786 h 580075"/>
                              <a:gd name="connsiteX5" fmla="*/ 412618 w 412617"/>
                              <a:gd name="connsiteY5" fmla="*/ 502538 h 5800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412617" h="580075">
                                <a:moveTo>
                                  <a:pt x="412618" y="502538"/>
                                </a:moveTo>
                                <a:lnTo>
                                  <a:pt x="278180" y="580075"/>
                                </a:lnTo>
                                <a:lnTo>
                                  <a:pt x="10483" y="116324"/>
                                </a:lnTo>
                                <a:cubicBezTo>
                                  <a:pt x="-11038" y="79176"/>
                                  <a:pt x="1639" y="31710"/>
                                  <a:pt x="38786" y="10483"/>
                                </a:cubicBezTo>
                                <a:cubicBezTo>
                                  <a:pt x="75933" y="-11038"/>
                                  <a:pt x="123399" y="1639"/>
                                  <a:pt x="144626" y="38786"/>
                                </a:cubicBezTo>
                                <a:lnTo>
                                  <a:pt x="412618" y="502538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44856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86" name="Forme libre : forme 285">
                            <a:extLst>
                              <a:ext uri="{FF2B5EF4-FFF2-40B4-BE49-F238E27FC236}">
                                <a16:creationId xmlns:a16="http://schemas.microsoft.com/office/drawing/2014/main" id="{8B35DAC5-33E0-1331-12D0-4F3642693D9F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07280" y="1667149"/>
                            <a:ext cx="301895" cy="475249"/>
                          </a:xfrm>
                          <a:custGeom>
                            <a:avLst/>
                            <a:gdLst>
                              <a:gd name="connsiteX0" fmla="*/ 288923 w 301895"/>
                              <a:gd name="connsiteY0" fmla="*/ 475250 h 475249"/>
                              <a:gd name="connsiteX1" fmla="*/ 301896 w 301895"/>
                              <a:gd name="connsiteY1" fmla="*/ 467584 h 475249"/>
                              <a:gd name="connsiteX2" fmla="*/ 53362 w 301895"/>
                              <a:gd name="connsiteY2" fmla="*/ 37147 h 475249"/>
                              <a:gd name="connsiteX3" fmla="*/ 0 w 301895"/>
                              <a:gd name="connsiteY3" fmla="*/ 0 h 475249"/>
                              <a:gd name="connsiteX4" fmla="*/ 32135 w 301895"/>
                              <a:gd name="connsiteY4" fmla="*/ 30366 h 475249"/>
                              <a:gd name="connsiteX5" fmla="*/ 288923 w 301895"/>
                              <a:gd name="connsiteY5" fmla="*/ 475250 h 47524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301895" h="475249">
                                <a:moveTo>
                                  <a:pt x="288923" y="475250"/>
                                </a:moveTo>
                                <a:lnTo>
                                  <a:pt x="301896" y="467584"/>
                                </a:lnTo>
                                <a:lnTo>
                                  <a:pt x="53362" y="37147"/>
                                </a:lnTo>
                                <a:cubicBezTo>
                                  <a:pt x="41570" y="16510"/>
                                  <a:pt x="21522" y="3833"/>
                                  <a:pt x="0" y="0"/>
                                </a:cubicBezTo>
                                <a:cubicBezTo>
                                  <a:pt x="12972" y="6486"/>
                                  <a:pt x="24175" y="16805"/>
                                  <a:pt x="32135" y="30366"/>
                                </a:cubicBezTo>
                                <a:lnTo>
                                  <a:pt x="288923" y="475250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87379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</p:grpSp>
                  <p:grpSp>
                    <p:nvGrpSpPr>
                      <p:cNvPr id="275" name="Graphique 2">
                        <a:extLst>
                          <a:ext uri="{FF2B5EF4-FFF2-40B4-BE49-F238E27FC236}">
                            <a16:creationId xmlns:a16="http://schemas.microsoft.com/office/drawing/2014/main" id="{87A4AEDE-913A-883D-A5A6-A64D8712F313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13728" y="1344834"/>
                        <a:ext cx="769575" cy="887190"/>
                        <a:chOff x="2513728" y="1344834"/>
                        <a:chExt cx="769575" cy="887190"/>
                      </a:xfrm>
                    </p:grpSpPr>
                    <p:grpSp>
                      <p:nvGrpSpPr>
                        <p:cNvPr id="276" name="Graphique 2">
                          <a:extLst>
                            <a:ext uri="{FF2B5EF4-FFF2-40B4-BE49-F238E27FC236}">
                              <a16:creationId xmlns:a16="http://schemas.microsoft.com/office/drawing/2014/main" id="{655A60E5-402E-ADA6-E846-C7EE1FDFD97B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513728" y="1344834"/>
                          <a:ext cx="769575" cy="613500"/>
                          <a:chOff x="2513728" y="1344834"/>
                          <a:chExt cx="769575" cy="613500"/>
                        </a:xfrm>
                      </p:grpSpPr>
                      <p:sp>
                        <p:nvSpPr>
                          <p:cNvPr id="280" name="Forme libre : forme 279">
                            <a:extLst>
                              <a:ext uri="{FF2B5EF4-FFF2-40B4-BE49-F238E27FC236}">
                                <a16:creationId xmlns:a16="http://schemas.microsoft.com/office/drawing/2014/main" id="{49BE1DDA-24A8-BE8C-9874-65C82E30F359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546815" y="1344834"/>
                            <a:ext cx="736487" cy="555518"/>
                          </a:xfrm>
                          <a:custGeom>
                            <a:avLst/>
                            <a:gdLst>
                              <a:gd name="connsiteX0" fmla="*/ 517114 w 736487"/>
                              <a:gd name="connsiteY0" fmla="*/ 62874 h 555518"/>
                              <a:gd name="connsiteX1" fmla="*/ 0 w 736487"/>
                              <a:gd name="connsiteY1" fmla="*/ 152499 h 555518"/>
                              <a:gd name="connsiteX2" fmla="*/ 697839 w 736487"/>
                              <a:gd name="connsiteY2" fmla="*/ 555518 h 555518"/>
                              <a:gd name="connsiteX3" fmla="*/ 517114 w 736487"/>
                              <a:gd name="connsiteY3" fmla="*/ 62874 h 55551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736487" h="555518">
                                <a:moveTo>
                                  <a:pt x="517114" y="62874"/>
                                </a:moveTo>
                                <a:cubicBezTo>
                                  <a:pt x="324302" y="-48273"/>
                                  <a:pt x="92868" y="-8178"/>
                                  <a:pt x="0" y="152499"/>
                                </a:cubicBezTo>
                                <a:lnTo>
                                  <a:pt x="697839" y="555518"/>
                                </a:lnTo>
                                <a:cubicBezTo>
                                  <a:pt x="791002" y="394841"/>
                                  <a:pt x="709926" y="174316"/>
                                  <a:pt x="517114" y="62874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98385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81" name="Forme libre : forme 280">
                            <a:extLst>
                              <a:ext uri="{FF2B5EF4-FFF2-40B4-BE49-F238E27FC236}">
                                <a16:creationId xmlns:a16="http://schemas.microsoft.com/office/drawing/2014/main" id="{0AB43F84-A3E9-EE50-6F13-C2997192A852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3032678" y="1400042"/>
                            <a:ext cx="223421" cy="486747"/>
                          </a:xfrm>
                          <a:custGeom>
                            <a:avLst/>
                            <a:gdLst>
                              <a:gd name="connsiteX0" fmla="*/ 4422 w 223421"/>
                              <a:gd name="connsiteY0" fmla="*/ 2359 h 486747"/>
                              <a:gd name="connsiteX1" fmla="*/ 0 w 223421"/>
                              <a:gd name="connsiteY1" fmla="*/ 0 h 486747"/>
                              <a:gd name="connsiteX2" fmla="*/ 130311 w 223421"/>
                              <a:gd name="connsiteY2" fmla="*/ 452843 h 486747"/>
                              <a:gd name="connsiteX3" fmla="*/ 189275 w 223421"/>
                              <a:gd name="connsiteY3" fmla="*/ 486748 h 486747"/>
                              <a:gd name="connsiteX4" fmla="*/ 4422 w 223421"/>
                              <a:gd name="connsiteY4" fmla="*/ 2359 h 486747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223421" h="486747">
                                <a:moveTo>
                                  <a:pt x="4422" y="2359"/>
                                </a:moveTo>
                                <a:cubicBezTo>
                                  <a:pt x="2948" y="1474"/>
                                  <a:pt x="1474" y="884"/>
                                  <a:pt x="0" y="0"/>
                                </a:cubicBezTo>
                                <a:cubicBezTo>
                                  <a:pt x="152422" y="117044"/>
                                  <a:pt x="210796" y="308382"/>
                                  <a:pt x="130311" y="452843"/>
                                </a:cubicBezTo>
                                <a:lnTo>
                                  <a:pt x="189275" y="486748"/>
                                </a:lnTo>
                                <a:cubicBezTo>
                                  <a:pt x="275067" y="326955"/>
                                  <a:pt x="193992" y="111737"/>
                                  <a:pt x="4422" y="2359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7D3CF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82" name="Forme libre : forme 281">
                            <a:extLst>
                              <a:ext uri="{FF2B5EF4-FFF2-40B4-BE49-F238E27FC236}">
                                <a16:creationId xmlns:a16="http://schemas.microsoft.com/office/drawing/2014/main" id="{9DE851FD-AF13-5E80-2918-B55EB55FA639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-3599956">
                            <a:off x="2829282" y="1295859"/>
                            <a:ext cx="133845" cy="806019"/>
                          </a:xfrm>
                          <a:custGeom>
                            <a:avLst/>
                            <a:gdLst>
                              <a:gd name="connsiteX0" fmla="*/ 133845 w 133845"/>
                              <a:gd name="connsiteY0" fmla="*/ 403010 h 806019"/>
                              <a:gd name="connsiteX1" fmla="*/ 66923 w 133845"/>
                              <a:gd name="connsiteY1" fmla="*/ 806020 h 806019"/>
                              <a:gd name="connsiteX2" fmla="*/ 0 w 133845"/>
                              <a:gd name="connsiteY2" fmla="*/ 403010 h 806019"/>
                              <a:gd name="connsiteX3" fmla="*/ 66923 w 133845"/>
                              <a:gd name="connsiteY3" fmla="*/ 0 h 806019"/>
                              <a:gd name="connsiteX4" fmla="*/ 133845 w 133845"/>
                              <a:gd name="connsiteY4" fmla="*/ 403010 h 80601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133845" h="806019">
                                <a:moveTo>
                                  <a:pt x="133845" y="403010"/>
                                </a:moveTo>
                                <a:cubicBezTo>
                                  <a:pt x="133845" y="625586"/>
                                  <a:pt x="103883" y="806020"/>
                                  <a:pt x="66923" y="806020"/>
                                </a:cubicBezTo>
                                <a:cubicBezTo>
                                  <a:pt x="29962" y="806020"/>
                                  <a:pt x="0" y="625586"/>
                                  <a:pt x="0" y="403010"/>
                                </a:cubicBezTo>
                                <a:cubicBezTo>
                                  <a:pt x="0" y="180434"/>
                                  <a:pt x="29962" y="0"/>
                                  <a:pt x="66923" y="0"/>
                                </a:cubicBezTo>
                                <a:cubicBezTo>
                                  <a:pt x="103883" y="0"/>
                                  <a:pt x="133845" y="180434"/>
                                  <a:pt x="133845" y="403010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5535F"/>
                          </a:solidFill>
                          <a:ln w="29459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  <p:grpSp>
                      <p:nvGrpSpPr>
                        <p:cNvPr id="277" name="Graphique 2">
                          <a:extLst>
                            <a:ext uri="{FF2B5EF4-FFF2-40B4-BE49-F238E27FC236}">
                              <a16:creationId xmlns:a16="http://schemas.microsoft.com/office/drawing/2014/main" id="{7F6AABF5-E34D-C131-0005-64C206B16554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543277" y="1651948"/>
                          <a:ext cx="412322" cy="580075"/>
                          <a:chOff x="2543277" y="1651948"/>
                          <a:chExt cx="412322" cy="580075"/>
                        </a:xfrm>
                      </p:grpSpPr>
                      <p:sp>
                        <p:nvSpPr>
                          <p:cNvPr id="278" name="Forme libre : forme 277">
                            <a:extLst>
                              <a:ext uri="{FF2B5EF4-FFF2-40B4-BE49-F238E27FC236}">
                                <a16:creationId xmlns:a16="http://schemas.microsoft.com/office/drawing/2014/main" id="{6B29727F-DA72-1EA9-F2CE-C11C694F6F71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543277" y="1651948"/>
                            <a:ext cx="412322" cy="580075"/>
                          </a:xfrm>
                          <a:custGeom>
                            <a:avLst/>
                            <a:gdLst>
                              <a:gd name="connsiteX0" fmla="*/ 134438 w 412322"/>
                              <a:gd name="connsiteY0" fmla="*/ 580075 h 580075"/>
                              <a:gd name="connsiteX1" fmla="*/ 0 w 412322"/>
                              <a:gd name="connsiteY1" fmla="*/ 502538 h 580075"/>
                              <a:gd name="connsiteX2" fmla="*/ 267697 w 412322"/>
                              <a:gd name="connsiteY2" fmla="*/ 38786 h 580075"/>
                              <a:gd name="connsiteX3" fmla="*/ 373537 w 412322"/>
                              <a:gd name="connsiteY3" fmla="*/ 10483 h 580075"/>
                              <a:gd name="connsiteX4" fmla="*/ 401840 w 412322"/>
                              <a:gd name="connsiteY4" fmla="*/ 116324 h 580075"/>
                              <a:gd name="connsiteX5" fmla="*/ 134438 w 412322"/>
                              <a:gd name="connsiteY5" fmla="*/ 580075 h 5800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412322" h="580075">
                                <a:moveTo>
                                  <a:pt x="134438" y="580075"/>
                                </a:moveTo>
                                <a:lnTo>
                                  <a:pt x="0" y="502538"/>
                                </a:lnTo>
                                <a:lnTo>
                                  <a:pt x="267697" y="38786"/>
                                </a:lnTo>
                                <a:cubicBezTo>
                                  <a:pt x="289218" y="1639"/>
                                  <a:pt x="336684" y="-11038"/>
                                  <a:pt x="373537" y="10483"/>
                                </a:cubicBezTo>
                                <a:cubicBezTo>
                                  <a:pt x="410684" y="32005"/>
                                  <a:pt x="423361" y="79471"/>
                                  <a:pt x="401840" y="116324"/>
                                </a:cubicBezTo>
                                <a:lnTo>
                                  <a:pt x="134438" y="580075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44856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79" name="Forme libre : forme 278">
                            <a:extLst>
                              <a:ext uri="{FF2B5EF4-FFF2-40B4-BE49-F238E27FC236}">
                                <a16:creationId xmlns:a16="http://schemas.microsoft.com/office/drawing/2014/main" id="{357E21A7-4BF1-C220-308B-E3CD8C7059BC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666807" y="1701348"/>
                            <a:ext cx="271718" cy="495297"/>
                          </a:xfrm>
                          <a:custGeom>
                            <a:avLst/>
                            <a:gdLst>
                              <a:gd name="connsiteX0" fmla="*/ 0 w 271718"/>
                              <a:gd name="connsiteY0" fmla="*/ 487632 h 495297"/>
                              <a:gd name="connsiteX1" fmla="*/ 12972 w 271718"/>
                              <a:gd name="connsiteY1" fmla="*/ 495297 h 495297"/>
                              <a:gd name="connsiteX2" fmla="*/ 261505 w 271718"/>
                              <a:gd name="connsiteY2" fmla="*/ 64860 h 495297"/>
                              <a:gd name="connsiteX3" fmla="*/ 267107 w 271718"/>
                              <a:gd name="connsiteY3" fmla="*/ 0 h 495297"/>
                              <a:gd name="connsiteX4" fmla="*/ 256788 w 271718"/>
                              <a:gd name="connsiteY4" fmla="*/ 43044 h 495297"/>
                              <a:gd name="connsiteX5" fmla="*/ 0 w 271718"/>
                              <a:gd name="connsiteY5" fmla="*/ 487632 h 495297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271718" h="495297">
                                <a:moveTo>
                                  <a:pt x="0" y="487632"/>
                                </a:moveTo>
                                <a:lnTo>
                                  <a:pt x="12972" y="495297"/>
                                </a:lnTo>
                                <a:lnTo>
                                  <a:pt x="261505" y="64860"/>
                                </a:lnTo>
                                <a:cubicBezTo>
                                  <a:pt x="273298" y="44223"/>
                                  <a:pt x="274477" y="20637"/>
                                  <a:pt x="267107" y="0"/>
                                </a:cubicBezTo>
                                <a:cubicBezTo>
                                  <a:pt x="267991" y="14446"/>
                                  <a:pt x="264748" y="29482"/>
                                  <a:pt x="256788" y="43044"/>
                                </a:cubicBezTo>
                                <a:lnTo>
                                  <a:pt x="0" y="487632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87379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</p:grpSp>
                </p:grpSp>
                <p:grpSp>
                  <p:nvGrpSpPr>
                    <p:cNvPr id="248" name="Graphique 2">
                      <a:extLst>
                        <a:ext uri="{FF2B5EF4-FFF2-40B4-BE49-F238E27FC236}">
                          <a16:creationId xmlns:a16="http://schemas.microsoft.com/office/drawing/2014/main" id="{1CDB9153-D59F-4B46-9DE0-B85A70093CBF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07097" y="3544562"/>
                      <a:ext cx="1765971" cy="705798"/>
                      <a:chOff x="1307097" y="3544562"/>
                      <a:chExt cx="1765971" cy="705798"/>
                    </a:xfrm>
                  </p:grpSpPr>
                  <p:grpSp>
                    <p:nvGrpSpPr>
                      <p:cNvPr id="268" name="Graphique 2">
                        <a:extLst>
                          <a:ext uri="{FF2B5EF4-FFF2-40B4-BE49-F238E27FC236}">
                            <a16:creationId xmlns:a16="http://schemas.microsoft.com/office/drawing/2014/main" id="{3B6A2742-80F6-9E75-8E38-4501E070E247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307097" y="3544562"/>
                        <a:ext cx="737344" cy="705798"/>
                        <a:chOff x="1307097" y="3544562"/>
                        <a:chExt cx="737344" cy="705798"/>
                      </a:xfrm>
                    </p:grpSpPr>
                    <p:sp>
                      <p:nvSpPr>
                        <p:cNvPr id="272" name="Forme libre : forme 271">
                          <a:extLst>
                            <a:ext uri="{FF2B5EF4-FFF2-40B4-BE49-F238E27FC236}">
                              <a16:creationId xmlns:a16="http://schemas.microsoft.com/office/drawing/2014/main" id="{F6030AA0-EE54-44ED-73A9-15000C42540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51910" y="3575813"/>
                          <a:ext cx="692531" cy="674548"/>
                        </a:xfrm>
                        <a:custGeom>
                          <a:avLst/>
                          <a:gdLst>
                            <a:gd name="connsiteX0" fmla="*/ 692532 w 692531"/>
                            <a:gd name="connsiteY0" fmla="*/ 63386 h 674548"/>
                            <a:gd name="connsiteX1" fmla="*/ 438692 w 692531"/>
                            <a:gd name="connsiteY1" fmla="*/ 0 h 674548"/>
                            <a:gd name="connsiteX2" fmla="*/ 0 w 692531"/>
                            <a:gd name="connsiteY2" fmla="*/ 674548 h 674548"/>
                            <a:gd name="connsiteX3" fmla="*/ 65745 w 692531"/>
                            <a:gd name="connsiteY3" fmla="*/ 674548 h 67454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692531" h="674548">
                              <a:moveTo>
                                <a:pt x="692532" y="63386"/>
                              </a:moveTo>
                              <a:lnTo>
                                <a:pt x="438692" y="0"/>
                              </a:lnTo>
                              <a:lnTo>
                                <a:pt x="0" y="674548"/>
                              </a:lnTo>
                              <a:lnTo>
                                <a:pt x="65745" y="67454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7636C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273" name="Forme libre : forme 272">
                          <a:extLst>
                            <a:ext uri="{FF2B5EF4-FFF2-40B4-BE49-F238E27FC236}">
                              <a16:creationId xmlns:a16="http://schemas.microsoft.com/office/drawing/2014/main" id="{B815146B-E214-5ACC-B82E-6624A50E87E3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07097" y="3544562"/>
                          <a:ext cx="483504" cy="705798"/>
                        </a:xfrm>
                        <a:custGeom>
                          <a:avLst/>
                          <a:gdLst>
                            <a:gd name="connsiteX0" fmla="*/ 358501 w 483504"/>
                            <a:gd name="connsiteY0" fmla="*/ 0 h 705798"/>
                            <a:gd name="connsiteX1" fmla="*/ 0 w 483504"/>
                            <a:gd name="connsiteY1" fmla="*/ 705799 h 705798"/>
                            <a:gd name="connsiteX2" fmla="*/ 44813 w 483504"/>
                            <a:gd name="connsiteY2" fmla="*/ 705799 h 705798"/>
                            <a:gd name="connsiteX3" fmla="*/ 483505 w 483504"/>
                            <a:gd name="connsiteY3" fmla="*/ 31251 h 70579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83504" h="705798">
                              <a:moveTo>
                                <a:pt x="358501" y="0"/>
                              </a:moveTo>
                              <a:lnTo>
                                <a:pt x="0" y="705799"/>
                              </a:lnTo>
                              <a:lnTo>
                                <a:pt x="44813" y="705799"/>
                              </a:lnTo>
                              <a:lnTo>
                                <a:pt x="483505" y="31251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B9392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269" name="Graphique 2">
                        <a:extLst>
                          <a:ext uri="{FF2B5EF4-FFF2-40B4-BE49-F238E27FC236}">
                            <a16:creationId xmlns:a16="http://schemas.microsoft.com/office/drawing/2014/main" id="{B2DFF09C-D1A1-230E-49BC-524886AAF230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335429" y="3544562"/>
                        <a:ext cx="737639" cy="705798"/>
                        <a:chOff x="2335429" y="3544562"/>
                        <a:chExt cx="737639" cy="705798"/>
                      </a:xfrm>
                    </p:grpSpPr>
                    <p:sp>
                      <p:nvSpPr>
                        <p:cNvPr id="270" name="Forme libre : forme 269">
                          <a:extLst>
                            <a:ext uri="{FF2B5EF4-FFF2-40B4-BE49-F238E27FC236}">
                              <a16:creationId xmlns:a16="http://schemas.microsoft.com/office/drawing/2014/main" id="{CD6AB38C-58C3-B19C-1100-3AB2DC8D0DCB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335429" y="3575813"/>
                          <a:ext cx="692826" cy="674548"/>
                        </a:xfrm>
                        <a:custGeom>
                          <a:avLst/>
                          <a:gdLst>
                            <a:gd name="connsiteX0" fmla="*/ 0 w 692826"/>
                            <a:gd name="connsiteY0" fmla="*/ 63386 h 674548"/>
                            <a:gd name="connsiteX1" fmla="*/ 254135 w 692826"/>
                            <a:gd name="connsiteY1" fmla="*/ 0 h 674548"/>
                            <a:gd name="connsiteX2" fmla="*/ 692827 w 692826"/>
                            <a:gd name="connsiteY2" fmla="*/ 674548 h 674548"/>
                            <a:gd name="connsiteX3" fmla="*/ 627082 w 692826"/>
                            <a:gd name="connsiteY3" fmla="*/ 674548 h 67454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692826" h="674548">
                              <a:moveTo>
                                <a:pt x="0" y="63386"/>
                              </a:moveTo>
                              <a:lnTo>
                                <a:pt x="254135" y="0"/>
                              </a:lnTo>
                              <a:lnTo>
                                <a:pt x="692827" y="674548"/>
                              </a:lnTo>
                              <a:lnTo>
                                <a:pt x="627082" y="67454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7636C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271" name="Forme libre : forme 270">
                          <a:extLst>
                            <a:ext uri="{FF2B5EF4-FFF2-40B4-BE49-F238E27FC236}">
                              <a16:creationId xmlns:a16="http://schemas.microsoft.com/office/drawing/2014/main" id="{F91A5CA9-CB39-1660-5CAE-EE81C695E6A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89564" y="3544562"/>
                          <a:ext cx="483504" cy="705798"/>
                        </a:xfrm>
                        <a:custGeom>
                          <a:avLst/>
                          <a:gdLst>
                            <a:gd name="connsiteX0" fmla="*/ 125004 w 483504"/>
                            <a:gd name="connsiteY0" fmla="*/ 0 h 705798"/>
                            <a:gd name="connsiteX1" fmla="*/ 483505 w 483504"/>
                            <a:gd name="connsiteY1" fmla="*/ 705799 h 705798"/>
                            <a:gd name="connsiteX2" fmla="*/ 438692 w 483504"/>
                            <a:gd name="connsiteY2" fmla="*/ 705799 h 705798"/>
                            <a:gd name="connsiteX3" fmla="*/ 0 w 483504"/>
                            <a:gd name="connsiteY3" fmla="*/ 31251 h 70579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83504" h="705798">
                              <a:moveTo>
                                <a:pt x="125004" y="0"/>
                              </a:moveTo>
                              <a:lnTo>
                                <a:pt x="483505" y="705799"/>
                              </a:lnTo>
                              <a:lnTo>
                                <a:pt x="438692" y="705799"/>
                              </a:lnTo>
                              <a:lnTo>
                                <a:pt x="0" y="31251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B9392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  <p:sp>
                  <p:nvSpPr>
                    <p:cNvPr id="249" name="Forme libre : forme 248">
                      <a:extLst>
                        <a:ext uri="{FF2B5EF4-FFF2-40B4-BE49-F238E27FC236}">
                          <a16:creationId xmlns:a16="http://schemas.microsoft.com/office/drawing/2014/main" id="{0ADACEAD-782F-469A-EF7C-5EFD5547D1E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1026" y="1717268"/>
                      <a:ext cx="2418112" cy="2418112"/>
                    </a:xfrm>
                    <a:custGeom>
                      <a:avLst/>
                      <a:gdLst>
                        <a:gd name="connsiteX0" fmla="*/ 2418113 w 2418112"/>
                        <a:gd name="connsiteY0" fmla="*/ 1209056 h 2418112"/>
                        <a:gd name="connsiteX1" fmla="*/ 1209056 w 2418112"/>
                        <a:gd name="connsiteY1" fmla="*/ 2418113 h 2418112"/>
                        <a:gd name="connsiteX2" fmla="*/ 0 w 2418112"/>
                        <a:gd name="connsiteY2" fmla="*/ 1209056 h 2418112"/>
                        <a:gd name="connsiteX3" fmla="*/ 1209056 w 2418112"/>
                        <a:gd name="connsiteY3" fmla="*/ 0 h 2418112"/>
                        <a:gd name="connsiteX4" fmla="*/ 2418113 w 2418112"/>
                        <a:gd name="connsiteY4" fmla="*/ 1209056 h 241811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418112" h="2418112">
                          <a:moveTo>
                            <a:pt x="2418113" y="1209056"/>
                          </a:moveTo>
                          <a:cubicBezTo>
                            <a:pt x="2418113" y="1876800"/>
                            <a:pt x="1876800" y="2418113"/>
                            <a:pt x="1209056" y="2418113"/>
                          </a:cubicBezTo>
                          <a:cubicBezTo>
                            <a:pt x="541313" y="2418113"/>
                            <a:pt x="0" y="1876800"/>
                            <a:pt x="0" y="1209056"/>
                          </a:cubicBezTo>
                          <a:cubicBezTo>
                            <a:pt x="0" y="541313"/>
                            <a:pt x="541313" y="0"/>
                            <a:pt x="1209056" y="0"/>
                          </a:cubicBezTo>
                          <a:cubicBezTo>
                            <a:pt x="1876800" y="0"/>
                            <a:pt x="2418113" y="541313"/>
                            <a:pt x="2418113" y="1209056"/>
                          </a:cubicBezTo>
                          <a:close/>
                        </a:path>
                      </a:pathLst>
                    </a:custGeom>
                    <a:solidFill>
                      <a:srgbClr val="05535F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50" name="Forme libre : forme 249">
                      <a:extLst>
                        <a:ext uri="{FF2B5EF4-FFF2-40B4-BE49-F238E27FC236}">
                          <a16:creationId xmlns:a16="http://schemas.microsoft.com/office/drawing/2014/main" id="{9517ADC8-39BC-5146-DD3C-7ACA95FF3E3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18763" y="1755005"/>
                      <a:ext cx="2342638" cy="2342639"/>
                    </a:xfrm>
                    <a:custGeom>
                      <a:avLst/>
                      <a:gdLst>
                        <a:gd name="connsiteX0" fmla="*/ 2342639 w 2342638"/>
                        <a:gd name="connsiteY0" fmla="*/ 1171320 h 2342639"/>
                        <a:gd name="connsiteX1" fmla="*/ 1171319 w 2342638"/>
                        <a:gd name="connsiteY1" fmla="*/ 2342639 h 2342639"/>
                        <a:gd name="connsiteX2" fmla="*/ 0 w 2342638"/>
                        <a:gd name="connsiteY2" fmla="*/ 1171320 h 2342639"/>
                        <a:gd name="connsiteX3" fmla="*/ 1171319 w 2342638"/>
                        <a:gd name="connsiteY3" fmla="*/ 0 h 2342639"/>
                        <a:gd name="connsiteX4" fmla="*/ 2342639 w 2342638"/>
                        <a:gd name="connsiteY4" fmla="*/ 1171320 h 234263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342638" h="2342639">
                          <a:moveTo>
                            <a:pt x="2342639" y="1171320"/>
                          </a:moveTo>
                          <a:cubicBezTo>
                            <a:pt x="2342639" y="1818221"/>
                            <a:pt x="1818221" y="2342639"/>
                            <a:pt x="1171319" y="2342639"/>
                          </a:cubicBezTo>
                          <a:cubicBezTo>
                            <a:pt x="524417" y="2342639"/>
                            <a:pt x="0" y="1818221"/>
                            <a:pt x="0" y="1171320"/>
                          </a:cubicBezTo>
                          <a:cubicBezTo>
                            <a:pt x="0" y="524418"/>
                            <a:pt x="524417" y="0"/>
                            <a:pt x="1171319" y="0"/>
                          </a:cubicBezTo>
                          <a:cubicBezTo>
                            <a:pt x="1818221" y="0"/>
                            <a:pt x="2342639" y="524418"/>
                            <a:pt x="2342639" y="1171320"/>
                          </a:cubicBezTo>
                          <a:close/>
                        </a:path>
                      </a:pathLst>
                    </a:custGeom>
                    <a:solidFill>
                      <a:srgbClr val="098385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51" name="Forme libre : forme 250">
                      <a:extLst>
                        <a:ext uri="{FF2B5EF4-FFF2-40B4-BE49-F238E27FC236}">
                          <a16:creationId xmlns:a16="http://schemas.microsoft.com/office/drawing/2014/main" id="{9EE2BFF5-6751-1E8A-DB52-FB7BD730ED3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40524" y="1876766"/>
                      <a:ext cx="2099117" cy="2099117"/>
                    </a:xfrm>
                    <a:custGeom>
                      <a:avLst/>
                      <a:gdLst>
                        <a:gd name="connsiteX0" fmla="*/ 2099118 w 2099117"/>
                        <a:gd name="connsiteY0" fmla="*/ 1049559 h 2099117"/>
                        <a:gd name="connsiteX1" fmla="*/ 1049559 w 2099117"/>
                        <a:gd name="connsiteY1" fmla="*/ 2099118 h 2099117"/>
                        <a:gd name="connsiteX2" fmla="*/ 0 w 2099117"/>
                        <a:gd name="connsiteY2" fmla="*/ 1049559 h 2099117"/>
                        <a:gd name="connsiteX3" fmla="*/ 1049559 w 2099117"/>
                        <a:gd name="connsiteY3" fmla="*/ 0 h 2099117"/>
                        <a:gd name="connsiteX4" fmla="*/ 2099118 w 2099117"/>
                        <a:gd name="connsiteY4" fmla="*/ 1049559 h 209911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99117" h="2099117">
                          <a:moveTo>
                            <a:pt x="2099118" y="1049559"/>
                          </a:moveTo>
                          <a:cubicBezTo>
                            <a:pt x="2099118" y="1629214"/>
                            <a:pt x="1629214" y="2099118"/>
                            <a:pt x="1049559" y="2099118"/>
                          </a:cubicBezTo>
                          <a:cubicBezTo>
                            <a:pt x="469904" y="2099118"/>
                            <a:pt x="0" y="1629214"/>
                            <a:pt x="0" y="1049559"/>
                          </a:cubicBezTo>
                          <a:cubicBezTo>
                            <a:pt x="0" y="469903"/>
                            <a:pt x="469904" y="0"/>
                            <a:pt x="1049559" y="0"/>
                          </a:cubicBezTo>
                          <a:cubicBezTo>
                            <a:pt x="1629214" y="0"/>
                            <a:pt x="2099118" y="469903"/>
                            <a:pt x="2099118" y="10495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52" name="Forme libre : forme 251">
                      <a:extLst>
                        <a:ext uri="{FF2B5EF4-FFF2-40B4-BE49-F238E27FC236}">
                          <a16:creationId xmlns:a16="http://schemas.microsoft.com/office/drawing/2014/main" id="{947E1B6E-BB2C-ECC2-A9D8-52A056555AA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73544" y="1909786"/>
                      <a:ext cx="2033077" cy="2033078"/>
                    </a:xfrm>
                    <a:custGeom>
                      <a:avLst/>
                      <a:gdLst>
                        <a:gd name="connsiteX0" fmla="*/ 2033078 w 2033077"/>
                        <a:gd name="connsiteY0" fmla="*/ 1016539 h 2033078"/>
                        <a:gd name="connsiteX1" fmla="*/ 1016539 w 2033077"/>
                        <a:gd name="connsiteY1" fmla="*/ 2033078 h 2033078"/>
                        <a:gd name="connsiteX2" fmla="*/ 0 w 2033077"/>
                        <a:gd name="connsiteY2" fmla="*/ 1016539 h 2033078"/>
                        <a:gd name="connsiteX3" fmla="*/ 1016539 w 2033077"/>
                        <a:gd name="connsiteY3" fmla="*/ 0 h 2033078"/>
                        <a:gd name="connsiteX4" fmla="*/ 2033078 w 2033077"/>
                        <a:gd name="connsiteY4" fmla="*/ 1016539 h 203307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33077" h="2033078">
                          <a:moveTo>
                            <a:pt x="2033078" y="1016539"/>
                          </a:moveTo>
                          <a:cubicBezTo>
                            <a:pt x="2033078" y="1577958"/>
                            <a:pt x="1577958" y="2033078"/>
                            <a:pt x="1016539" y="2033078"/>
                          </a:cubicBezTo>
                          <a:cubicBezTo>
                            <a:pt x="455120" y="2033078"/>
                            <a:pt x="0" y="1577958"/>
                            <a:pt x="0" y="1016539"/>
                          </a:cubicBezTo>
                          <a:cubicBezTo>
                            <a:pt x="0" y="455120"/>
                            <a:pt x="455120" y="0"/>
                            <a:pt x="1016539" y="0"/>
                          </a:cubicBezTo>
                          <a:cubicBezTo>
                            <a:pt x="1577958" y="0"/>
                            <a:pt x="2033078" y="455120"/>
                            <a:pt x="2033078" y="1016539"/>
                          </a:cubicBezTo>
                          <a:close/>
                        </a:path>
                      </a:pathLst>
                    </a:custGeom>
                    <a:solidFill>
                      <a:srgbClr val="FEFAF4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53" name="Forme libre : forme 252">
                      <a:extLst>
                        <a:ext uri="{FF2B5EF4-FFF2-40B4-BE49-F238E27FC236}">
                          <a16:creationId xmlns:a16="http://schemas.microsoft.com/office/drawing/2014/main" id="{90D505DB-95BA-F32B-015C-557C43FB8E4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73839" y="2127068"/>
                      <a:ext cx="1788377" cy="1815795"/>
                    </a:xfrm>
                    <a:custGeom>
                      <a:avLst/>
                      <a:gdLst>
                        <a:gd name="connsiteX0" fmla="*/ 1160706 w 1788377"/>
                        <a:gd name="connsiteY0" fmla="*/ 1677525 h 1815795"/>
                        <a:gd name="connsiteX1" fmla="*/ 144167 w 1788377"/>
                        <a:gd name="connsiteY1" fmla="*/ 660986 h 1815795"/>
                        <a:gd name="connsiteX2" fmla="*/ 388867 w 1788377"/>
                        <a:gd name="connsiteY2" fmla="*/ 0 h 1815795"/>
                        <a:gd name="connsiteX3" fmla="*/ 0 w 1788377"/>
                        <a:gd name="connsiteY3" fmla="*/ 799257 h 1815795"/>
                        <a:gd name="connsiteX4" fmla="*/ 1016539 w 1788377"/>
                        <a:gd name="connsiteY4" fmla="*/ 1815796 h 1815795"/>
                        <a:gd name="connsiteX5" fmla="*/ 1788377 w 1788377"/>
                        <a:gd name="connsiteY5" fmla="*/ 1460243 h 1815795"/>
                        <a:gd name="connsiteX6" fmla="*/ 1160706 w 1788377"/>
                        <a:gd name="connsiteY6" fmla="*/ 1677525 h 181579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</a:cxnLst>
                      <a:rect l="l" t="t" r="r" b="b"/>
                      <a:pathLst>
                        <a:path w="1788377" h="1815795">
                          <a:moveTo>
                            <a:pt x="1160706" y="1677525"/>
                          </a:moveTo>
                          <a:cubicBezTo>
                            <a:pt x="599369" y="1677525"/>
                            <a:pt x="144167" y="1222323"/>
                            <a:pt x="144167" y="660986"/>
                          </a:cubicBezTo>
                          <a:cubicBezTo>
                            <a:pt x="144167" y="408620"/>
                            <a:pt x="236445" y="177776"/>
                            <a:pt x="388867" y="0"/>
                          </a:cubicBezTo>
                          <a:cubicBezTo>
                            <a:pt x="152127" y="186031"/>
                            <a:pt x="0" y="474955"/>
                            <a:pt x="0" y="799257"/>
                          </a:cubicBezTo>
                          <a:cubicBezTo>
                            <a:pt x="0" y="1360594"/>
                            <a:pt x="455202" y="1815796"/>
                            <a:pt x="1016539" y="1815796"/>
                          </a:cubicBezTo>
                          <a:cubicBezTo>
                            <a:pt x="1325510" y="1815796"/>
                            <a:pt x="1602051" y="1677820"/>
                            <a:pt x="1788377" y="1460243"/>
                          </a:cubicBezTo>
                          <a:cubicBezTo>
                            <a:pt x="1615318" y="1596155"/>
                            <a:pt x="1397446" y="1677525"/>
                            <a:pt x="1160706" y="1677525"/>
                          </a:cubicBezTo>
                          <a:close/>
                        </a:path>
                      </a:pathLst>
                    </a:custGeom>
                    <a:solidFill>
                      <a:srgbClr val="EAE2D8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grpSp>
                  <p:nvGrpSpPr>
                    <p:cNvPr id="254" name="Graphique 2">
                      <a:extLst>
                        <a:ext uri="{FF2B5EF4-FFF2-40B4-BE49-F238E27FC236}">
                          <a16:creationId xmlns:a16="http://schemas.microsoft.com/office/drawing/2014/main" id="{C9430F0C-78D9-8A7C-330C-B0D5EE41AD42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233687" y="1970224"/>
                      <a:ext cx="1912791" cy="1912496"/>
                      <a:chOff x="1233687" y="1970224"/>
                      <a:chExt cx="1912791" cy="1912496"/>
                    </a:xfrm>
                    <a:solidFill>
                      <a:srgbClr val="07636C"/>
                    </a:solidFill>
                  </p:grpSpPr>
                  <p:sp>
                    <p:nvSpPr>
                      <p:cNvPr id="264" name="Forme libre : forme 263">
                        <a:extLst>
                          <a:ext uri="{FF2B5EF4-FFF2-40B4-BE49-F238E27FC236}">
                            <a16:creationId xmlns:a16="http://schemas.microsoft.com/office/drawing/2014/main" id="{871F883E-560B-A1F2-2B17-84C88536D7C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29940" y="1970224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163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5" name="Forme libre : forme 264">
                        <a:extLst>
                          <a:ext uri="{FF2B5EF4-FFF2-40B4-BE49-F238E27FC236}">
                            <a16:creationId xmlns:a16="http://schemas.microsoft.com/office/drawing/2014/main" id="{64383AD0-3F95-C0E6-E607-9FE6B5D4622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233687" y="2866182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458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6" name="Forme libre : forme 265">
                        <a:extLst>
                          <a:ext uri="{FF2B5EF4-FFF2-40B4-BE49-F238E27FC236}">
                            <a16:creationId xmlns:a16="http://schemas.microsoft.com/office/drawing/2014/main" id="{8D43E0C0-5CA0-53A5-6050-46C6C8D2921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29940" y="3762434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7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7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7"/>
                            </a:moveTo>
                            <a:cubicBezTo>
                              <a:pt x="27123" y="120287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458"/>
                              <a:pt x="93163" y="120287"/>
                              <a:pt x="60143" y="120287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7" name="Forme libre : forme 266">
                        <a:extLst>
                          <a:ext uri="{FF2B5EF4-FFF2-40B4-BE49-F238E27FC236}">
                            <a16:creationId xmlns:a16="http://schemas.microsoft.com/office/drawing/2014/main" id="{F1DABD5D-E434-2A72-0722-87675C2B307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3026192" y="2866182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163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  <p:grpSp>
                  <p:nvGrpSpPr>
                    <p:cNvPr id="255" name="Graphique 2">
                      <a:extLst>
                        <a:ext uri="{FF2B5EF4-FFF2-40B4-BE49-F238E27FC236}">
                          <a16:creationId xmlns:a16="http://schemas.microsoft.com/office/drawing/2014/main" id="{BCE6C4D9-DE3A-1C75-AEAC-E6F54B2AFF61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71663" y="2108200"/>
                      <a:ext cx="1636545" cy="1636545"/>
                      <a:chOff x="1371663" y="2108200"/>
                      <a:chExt cx="1636545" cy="1636545"/>
                    </a:xfrm>
                    <a:solidFill>
                      <a:srgbClr val="0B9392"/>
                    </a:solidFill>
                  </p:grpSpPr>
                  <p:sp>
                    <p:nvSpPr>
                      <p:cNvPr id="256" name="Forme libre : forme 255">
                        <a:extLst>
                          <a:ext uri="{FF2B5EF4-FFF2-40B4-BE49-F238E27FC236}">
                            <a16:creationId xmlns:a16="http://schemas.microsoft.com/office/drawing/2014/main" id="{4E1281FB-E16E-723C-0507-55DAAA1BB0B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99797" y="2108200"/>
                        <a:ext cx="84318" cy="84318"/>
                      </a:xfrm>
                      <a:custGeom>
                        <a:avLst/>
                        <a:gdLst>
                          <a:gd name="connsiteX0" fmla="*/ 84318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8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8" y="42159"/>
                            </a:moveTo>
                            <a:cubicBezTo>
                              <a:pt x="84318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8" y="18875"/>
                              <a:pt x="84318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57" name="Forme libre : forme 256">
                        <a:extLst>
                          <a:ext uri="{FF2B5EF4-FFF2-40B4-BE49-F238E27FC236}">
                            <a16:creationId xmlns:a16="http://schemas.microsoft.com/office/drawing/2014/main" id="{6099A21C-27CE-16BD-6C48-D007068C275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71663" y="2436334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58" name="Forme libre : forme 257">
                        <a:extLst>
                          <a:ext uri="{FF2B5EF4-FFF2-40B4-BE49-F238E27FC236}">
                            <a16:creationId xmlns:a16="http://schemas.microsoft.com/office/drawing/2014/main" id="{A207EB04-C3FE-DD06-8879-84047568BBA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71663" y="3332292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6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6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59" name="Forme libre : forme 258">
                        <a:extLst>
                          <a:ext uri="{FF2B5EF4-FFF2-40B4-BE49-F238E27FC236}">
                            <a16:creationId xmlns:a16="http://schemas.microsoft.com/office/drawing/2014/main" id="{4FE71D22-5A46-05B5-4CC5-DFDD463DB5C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99797" y="3660426"/>
                        <a:ext cx="84318" cy="84318"/>
                      </a:xfrm>
                      <a:custGeom>
                        <a:avLst/>
                        <a:gdLst>
                          <a:gd name="connsiteX0" fmla="*/ 84318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8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8" y="42159"/>
                            </a:moveTo>
                            <a:cubicBezTo>
                              <a:pt x="84318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8" y="18875"/>
                              <a:pt x="84318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0" name="Forme libre : forme 259">
                        <a:extLst>
                          <a:ext uri="{FF2B5EF4-FFF2-40B4-BE49-F238E27FC236}">
                            <a16:creationId xmlns:a16="http://schemas.microsoft.com/office/drawing/2014/main" id="{10302E14-98F3-8ACE-DC67-1D00F2A358F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96050" y="3660426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1" name="Forme libre : forme 260">
                        <a:extLst>
                          <a:ext uri="{FF2B5EF4-FFF2-40B4-BE49-F238E27FC236}">
                            <a16:creationId xmlns:a16="http://schemas.microsoft.com/office/drawing/2014/main" id="{56F7E825-3DB0-6263-807D-1D83DC8C1DB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923890" y="3332292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6" y="84319"/>
                              <a:pt x="0" y="65443"/>
                              <a:pt x="0" y="42159"/>
                            </a:cubicBezTo>
                            <a:cubicBezTo>
                              <a:pt x="0" y="18876"/>
                              <a:pt x="18876" y="0"/>
                              <a:pt x="42159" y="0"/>
                            </a:cubicBezTo>
                            <a:cubicBezTo>
                              <a:pt x="65443" y="0"/>
                              <a:pt x="84319" y="18876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2" name="Forme libre : forme 261">
                        <a:extLst>
                          <a:ext uri="{FF2B5EF4-FFF2-40B4-BE49-F238E27FC236}">
                            <a16:creationId xmlns:a16="http://schemas.microsoft.com/office/drawing/2014/main" id="{BDF5A16E-4D38-10A5-F679-03DF70B48AD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923890" y="2436334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6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6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3" name="Forme libre : forme 262">
                        <a:extLst>
                          <a:ext uri="{FF2B5EF4-FFF2-40B4-BE49-F238E27FC236}">
                            <a16:creationId xmlns:a16="http://schemas.microsoft.com/office/drawing/2014/main" id="{85FA7AF0-3502-B624-89AC-551DB4095F36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96050" y="2108200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</p:grpSp>
              <p:sp>
                <p:nvSpPr>
                  <p:cNvPr id="245" name="ZoneTexte 244">
                    <a:extLst>
                      <a:ext uri="{FF2B5EF4-FFF2-40B4-BE49-F238E27FC236}">
                        <a16:creationId xmlns:a16="http://schemas.microsoft.com/office/drawing/2014/main" id="{4EAEECB4-90A1-561D-E68A-675AADC34216}"/>
                      </a:ext>
                    </a:extLst>
                  </p:cNvPr>
                  <p:cNvSpPr txBox="1"/>
                  <p:nvPr/>
                </p:nvSpPr>
                <p:spPr>
                  <a:xfrm>
                    <a:off x="2366719" y="2535645"/>
                    <a:ext cx="639480" cy="49244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rtl="1"/>
                    <a:r>
                      <a:rPr lang="ar-MA" b="1" dirty="0">
                        <a:solidFill>
                          <a:srgbClr val="00566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10</a:t>
                    </a:r>
                    <a:endParaRPr lang="fr-MA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246" name="ZoneTexte 245">
                    <a:extLst>
                      <a:ext uri="{FF2B5EF4-FFF2-40B4-BE49-F238E27FC236}">
                        <a16:creationId xmlns:a16="http://schemas.microsoft.com/office/drawing/2014/main" id="{F49B60F2-CBD7-B329-50B2-B56AEBCB4D2E}"/>
                      </a:ext>
                    </a:extLst>
                  </p:cNvPr>
                  <p:cNvSpPr txBox="1"/>
                  <p:nvPr/>
                </p:nvSpPr>
                <p:spPr>
                  <a:xfrm>
                    <a:off x="1451064" y="2504090"/>
                    <a:ext cx="985356" cy="55399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rtl="1"/>
                    <a:r>
                      <a:rPr lang="ar-MA" sz="2100" b="1" dirty="0">
                        <a:solidFill>
                          <a:srgbClr val="00566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دقـائق</a:t>
                    </a:r>
                    <a:endParaRPr lang="fr-MA" sz="2100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</p:grpSp>
            <p:sp>
              <p:nvSpPr>
                <p:cNvPr id="242" name="Oval 86">
                  <a:extLst>
                    <a:ext uri="{FF2B5EF4-FFF2-40B4-BE49-F238E27FC236}">
                      <a16:creationId xmlns:a16="http://schemas.microsoft.com/office/drawing/2014/main" id="{E1146C60-0976-D312-3F0F-CAF23A5EF271}"/>
                    </a:ext>
                  </a:extLst>
                </p:cNvPr>
                <p:cNvSpPr/>
                <p:nvPr/>
              </p:nvSpPr>
              <p:spPr>
                <a:xfrm flipH="1">
                  <a:off x="6636485" y="1942898"/>
                  <a:ext cx="5264056" cy="592747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566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>
                    <a:defRPr/>
                  </a:pPr>
                  <a:r>
                    <a:rPr lang="ar-MA" sz="24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حساب ذهني</a:t>
                  </a:r>
                </a:p>
              </p:txBody>
            </p:sp>
            <p:sp>
              <p:nvSpPr>
                <p:cNvPr id="243" name="ZoneTexte 242">
                  <a:extLst>
                    <a:ext uri="{FF2B5EF4-FFF2-40B4-BE49-F238E27FC236}">
                      <a16:creationId xmlns:a16="http://schemas.microsoft.com/office/drawing/2014/main" id="{63DB572F-0E72-CAF1-3622-FE4011B900EE}"/>
                    </a:ext>
                  </a:extLst>
                </p:cNvPr>
                <p:cNvSpPr txBox="1"/>
                <p:nvPr/>
              </p:nvSpPr>
              <p:spPr>
                <a:xfrm>
                  <a:off x="3264209" y="2627710"/>
                  <a:ext cx="8259165" cy="55399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257175" indent="-257175" algn="r" rtl="1">
                    <a:buClr>
                      <a:srgbClr val="106585"/>
                    </a:buClr>
                    <a:buFont typeface="Arial" panose="020B0604020202020204" pitchFamily="34" charset="0"/>
                    <a:buChar char="•"/>
                  </a:pPr>
                  <a:r>
                    <a:rPr lang="ar-MA" sz="2100" b="1" dirty="0"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جدول ضرب العددين  2 و 3 باستعمال تقنية السلم</a:t>
                  </a:r>
                </a:p>
              </p:txBody>
            </p:sp>
          </p:grpSp>
          <p:grpSp>
            <p:nvGrpSpPr>
              <p:cNvPr id="6" name="Groupe 5">
                <a:extLst>
                  <a:ext uri="{FF2B5EF4-FFF2-40B4-BE49-F238E27FC236}">
                    <a16:creationId xmlns:a16="http://schemas.microsoft.com/office/drawing/2014/main" id="{C12F077F-1EDC-12B9-1E2F-F4CE1E26CD44}"/>
                  </a:ext>
                </a:extLst>
              </p:cNvPr>
              <p:cNvGrpSpPr/>
              <p:nvPr/>
            </p:nvGrpSpPr>
            <p:grpSpPr>
              <a:xfrm>
                <a:off x="3397294" y="2999250"/>
                <a:ext cx="11493414" cy="1756464"/>
                <a:chOff x="1111293" y="1942898"/>
                <a:chExt cx="11493414" cy="1756464"/>
              </a:xfrm>
            </p:grpSpPr>
            <p:sp>
              <p:nvSpPr>
                <p:cNvPr id="186" name="Rectangle : coins arrondis 18 - 2">
                  <a:extLst>
                    <a:ext uri="{FF2B5EF4-FFF2-40B4-BE49-F238E27FC236}">
                      <a16:creationId xmlns:a16="http://schemas.microsoft.com/office/drawing/2014/main" id="{503A86CA-ED62-BA90-6161-A2DC55EF5892}"/>
                    </a:ext>
                  </a:extLst>
                </p:cNvPr>
                <p:cNvSpPr/>
                <p:nvPr/>
              </p:nvSpPr>
              <p:spPr>
                <a:xfrm flipH="1">
                  <a:off x="3264212" y="2207202"/>
                  <a:ext cx="9043826" cy="1492160"/>
                </a:xfrm>
                <a:prstGeom prst="roundRect">
                  <a:avLst>
                    <a:gd name="adj" fmla="val 14957"/>
                  </a:avLst>
                </a:prstGeom>
                <a:solidFill>
                  <a:srgbClr val="D6E9EA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algn="ctr" defTabSz="342900" rtl="1" eaLnBrk="1" latinLnBrk="0" hangingPunct="1">
                    <a:defRPr/>
                  </a:pPr>
                  <a:endParaRPr lang="fr-FR" sz="1050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187" name="Oval 86">
                  <a:extLst>
                    <a:ext uri="{FF2B5EF4-FFF2-40B4-BE49-F238E27FC236}">
                      <a16:creationId xmlns:a16="http://schemas.microsoft.com/office/drawing/2014/main" id="{106BE62B-6950-B5C7-94DD-2BD1044F8EC9}"/>
                    </a:ext>
                  </a:extLst>
                </p:cNvPr>
                <p:cNvSpPr/>
                <p:nvPr/>
              </p:nvSpPr>
              <p:spPr>
                <a:xfrm flipH="1">
                  <a:off x="11994131" y="1942898"/>
                  <a:ext cx="610576" cy="592747"/>
                </a:xfrm>
                <a:prstGeom prst="ellipse">
                  <a:avLst/>
                </a:prstGeom>
                <a:solidFill>
                  <a:srgbClr val="00566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>
                    <a:defRPr/>
                  </a:pPr>
                  <a:r>
                    <a:rPr lang="ar-MA" sz="24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2</a:t>
                  </a:r>
                  <a:endParaRPr lang="en-US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188" name="Rectangle : coins arrondis 18 - 2">
                  <a:extLst>
                    <a:ext uri="{FF2B5EF4-FFF2-40B4-BE49-F238E27FC236}">
                      <a16:creationId xmlns:a16="http://schemas.microsoft.com/office/drawing/2014/main" id="{288C9801-689B-6486-981C-5A6F3EC9D6E6}"/>
                    </a:ext>
                  </a:extLst>
                </p:cNvPr>
                <p:cNvSpPr/>
                <p:nvPr/>
              </p:nvSpPr>
              <p:spPr>
                <a:xfrm flipH="1">
                  <a:off x="1111293" y="2207167"/>
                  <a:ext cx="1993699" cy="1008000"/>
                </a:xfrm>
                <a:prstGeom prst="roundRect">
                  <a:avLst>
                    <a:gd name="adj" fmla="val 14957"/>
                  </a:avLst>
                </a:prstGeom>
                <a:solidFill>
                  <a:schemeClr val="bg1"/>
                </a:solidFill>
                <a:ln>
                  <a:solidFill>
                    <a:schemeClr val="bg1">
                      <a:lumMod val="85000"/>
                    </a:schemeClr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1050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grpSp>
              <p:nvGrpSpPr>
                <p:cNvPr id="189" name="Groupe 188">
                  <a:extLst>
                    <a:ext uri="{FF2B5EF4-FFF2-40B4-BE49-F238E27FC236}">
                      <a16:creationId xmlns:a16="http://schemas.microsoft.com/office/drawing/2014/main" id="{04D4BEED-3A63-4B8C-9724-F773D46D4D2D}"/>
                    </a:ext>
                  </a:extLst>
                </p:cNvPr>
                <p:cNvGrpSpPr/>
                <p:nvPr/>
              </p:nvGrpSpPr>
              <p:grpSpPr>
                <a:xfrm>
                  <a:off x="1283654" y="2497608"/>
                  <a:ext cx="1555135" cy="604641"/>
                  <a:chOff x="1451064" y="2472638"/>
                  <a:chExt cx="1555135" cy="604641"/>
                </a:xfrm>
              </p:grpSpPr>
              <p:grpSp>
                <p:nvGrpSpPr>
                  <p:cNvPr id="192" name="Graphique 2">
                    <a:extLst>
                      <a:ext uri="{FF2B5EF4-FFF2-40B4-BE49-F238E27FC236}">
                        <a16:creationId xmlns:a16="http://schemas.microsoft.com/office/drawing/2014/main" id="{D05398D9-92AD-A09F-D0DE-8541991BE96B}"/>
                      </a:ext>
                    </a:extLst>
                  </p:cNvPr>
                  <p:cNvGrpSpPr/>
                  <p:nvPr/>
                </p:nvGrpSpPr>
                <p:grpSpPr>
                  <a:xfrm flipH="1">
                    <a:off x="2434855" y="2472638"/>
                    <a:ext cx="503210" cy="604641"/>
                    <a:chOff x="981026" y="1344834"/>
                    <a:chExt cx="2418112" cy="2905527"/>
                  </a:xfrm>
                </p:grpSpPr>
                <p:grpSp>
                  <p:nvGrpSpPr>
                    <p:cNvPr id="195" name="Graphique 2">
                      <a:extLst>
                        <a:ext uri="{FF2B5EF4-FFF2-40B4-BE49-F238E27FC236}">
                          <a16:creationId xmlns:a16="http://schemas.microsoft.com/office/drawing/2014/main" id="{5E3B7AB8-AF79-44B4-E1F1-79A67CE2D711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98817" y="1344834"/>
                      <a:ext cx="2184485" cy="887190"/>
                      <a:chOff x="1098817" y="1344834"/>
                      <a:chExt cx="2184485" cy="887190"/>
                    </a:xfrm>
                  </p:grpSpPr>
                  <p:grpSp>
                    <p:nvGrpSpPr>
                      <p:cNvPr id="222" name="Graphique 2">
                        <a:extLst>
                          <a:ext uri="{FF2B5EF4-FFF2-40B4-BE49-F238E27FC236}">
                            <a16:creationId xmlns:a16="http://schemas.microsoft.com/office/drawing/2014/main" id="{F9D98A51-D736-207D-EC6E-D43F39EC585E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98817" y="1344834"/>
                        <a:ext cx="770041" cy="887190"/>
                        <a:chOff x="1098817" y="1344834"/>
                        <a:chExt cx="770041" cy="887190"/>
                      </a:xfrm>
                    </p:grpSpPr>
                    <p:grpSp>
                      <p:nvGrpSpPr>
                        <p:cNvPr id="231" name="Graphique 2">
                          <a:extLst>
                            <a:ext uri="{FF2B5EF4-FFF2-40B4-BE49-F238E27FC236}">
                              <a16:creationId xmlns:a16="http://schemas.microsoft.com/office/drawing/2014/main" id="{81657644-CA47-02E3-016A-C827696974A1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98817" y="1344834"/>
                          <a:ext cx="770041" cy="613581"/>
                          <a:chOff x="1098817" y="1344834"/>
                          <a:chExt cx="770041" cy="613581"/>
                        </a:xfrm>
                      </p:grpSpPr>
                      <p:sp>
                        <p:nvSpPr>
                          <p:cNvPr id="235" name="Forme libre : forme 234">
                            <a:extLst>
                              <a:ext uri="{FF2B5EF4-FFF2-40B4-BE49-F238E27FC236}">
                                <a16:creationId xmlns:a16="http://schemas.microsoft.com/office/drawing/2014/main" id="{61606FDB-B2C8-6D19-F931-A8AEBE354ACA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98817" y="1344834"/>
                            <a:ext cx="736597" cy="555518"/>
                          </a:xfrm>
                          <a:custGeom>
                            <a:avLst/>
                            <a:gdLst>
                              <a:gd name="connsiteX0" fmla="*/ 219483 w 736597"/>
                              <a:gd name="connsiteY0" fmla="*/ 62874 h 555518"/>
                              <a:gd name="connsiteX1" fmla="*/ 38464 w 736597"/>
                              <a:gd name="connsiteY1" fmla="*/ 555518 h 555518"/>
                              <a:gd name="connsiteX2" fmla="*/ 736597 w 736597"/>
                              <a:gd name="connsiteY2" fmla="*/ 152499 h 555518"/>
                              <a:gd name="connsiteX3" fmla="*/ 219483 w 736597"/>
                              <a:gd name="connsiteY3" fmla="*/ 62874 h 55551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736597" h="555518">
                                <a:moveTo>
                                  <a:pt x="219483" y="62874"/>
                                </a:moveTo>
                                <a:cubicBezTo>
                                  <a:pt x="26671" y="174021"/>
                                  <a:pt x="-54404" y="394546"/>
                                  <a:pt x="38464" y="555518"/>
                                </a:cubicBezTo>
                                <a:lnTo>
                                  <a:pt x="736597" y="152499"/>
                                </a:lnTo>
                                <a:cubicBezTo>
                                  <a:pt x="643729" y="-8178"/>
                                  <a:pt x="412296" y="-48273"/>
                                  <a:pt x="219483" y="62874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98385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36" name="Forme libre : forme 235">
                            <a:extLst>
                              <a:ext uri="{FF2B5EF4-FFF2-40B4-BE49-F238E27FC236}">
                                <a16:creationId xmlns:a16="http://schemas.microsoft.com/office/drawing/2014/main" id="{D82805C7-CD11-7D0B-F235-130C325A1A28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295894" y="1365598"/>
                            <a:ext cx="516229" cy="179200"/>
                          </a:xfrm>
                          <a:custGeom>
                            <a:avLst/>
                            <a:gdLst>
                              <a:gd name="connsiteX0" fmla="*/ 4127 w 516229"/>
                              <a:gd name="connsiteY0" fmla="*/ 62747 h 179200"/>
                              <a:gd name="connsiteX1" fmla="*/ 0 w 516229"/>
                              <a:gd name="connsiteY1" fmla="*/ 65400 h 179200"/>
                              <a:gd name="connsiteX2" fmla="*/ 457266 w 516229"/>
                              <a:gd name="connsiteY2" fmla="*/ 179201 h 179200"/>
                              <a:gd name="connsiteX3" fmla="*/ 516230 w 516229"/>
                              <a:gd name="connsiteY3" fmla="*/ 145296 h 179200"/>
                              <a:gd name="connsiteX4" fmla="*/ 4127 w 516229"/>
                              <a:gd name="connsiteY4" fmla="*/ 62747 h 179200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516229" h="179200">
                                <a:moveTo>
                                  <a:pt x="4127" y="62747"/>
                                </a:moveTo>
                                <a:cubicBezTo>
                                  <a:pt x="2653" y="63631"/>
                                  <a:pt x="1474" y="64516"/>
                                  <a:pt x="0" y="65400"/>
                                </a:cubicBezTo>
                                <a:cubicBezTo>
                                  <a:pt x="177776" y="-8010"/>
                                  <a:pt x="372357" y="37097"/>
                                  <a:pt x="457266" y="179201"/>
                                </a:cubicBezTo>
                                <a:lnTo>
                                  <a:pt x="516230" y="145296"/>
                                </a:lnTo>
                                <a:cubicBezTo>
                                  <a:pt x="420708" y="-9189"/>
                                  <a:pt x="193697" y="-46631"/>
                                  <a:pt x="4127" y="62747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7D3CF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37" name="Forme libre : forme 236">
                            <a:extLst>
                              <a:ext uri="{FF2B5EF4-FFF2-40B4-BE49-F238E27FC236}">
                                <a16:creationId xmlns:a16="http://schemas.microsoft.com/office/drawing/2014/main" id="{486D9561-41B7-C703-B4EB-623CE32C54F5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-1800044">
                            <a:off x="1083373" y="1632027"/>
                            <a:ext cx="806019" cy="133845"/>
                          </a:xfrm>
                          <a:custGeom>
                            <a:avLst/>
                            <a:gdLst>
                              <a:gd name="connsiteX0" fmla="*/ 806020 w 806019"/>
                              <a:gd name="connsiteY0" fmla="*/ 66923 h 133845"/>
                              <a:gd name="connsiteX1" fmla="*/ 403010 w 806019"/>
                              <a:gd name="connsiteY1" fmla="*/ 133845 h 133845"/>
                              <a:gd name="connsiteX2" fmla="*/ 0 w 806019"/>
                              <a:gd name="connsiteY2" fmla="*/ 66923 h 133845"/>
                              <a:gd name="connsiteX3" fmla="*/ 403010 w 806019"/>
                              <a:gd name="connsiteY3" fmla="*/ 0 h 133845"/>
                              <a:gd name="connsiteX4" fmla="*/ 806020 w 806019"/>
                              <a:gd name="connsiteY4" fmla="*/ 66923 h 13384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806019" h="133845">
                                <a:moveTo>
                                  <a:pt x="806020" y="66923"/>
                                </a:moveTo>
                                <a:cubicBezTo>
                                  <a:pt x="806020" y="103883"/>
                                  <a:pt x="625586" y="133845"/>
                                  <a:pt x="403010" y="133845"/>
                                </a:cubicBezTo>
                                <a:cubicBezTo>
                                  <a:pt x="180434" y="133845"/>
                                  <a:pt x="0" y="103883"/>
                                  <a:pt x="0" y="66923"/>
                                </a:cubicBezTo>
                                <a:cubicBezTo>
                                  <a:pt x="0" y="29962"/>
                                  <a:pt x="180434" y="0"/>
                                  <a:pt x="403010" y="0"/>
                                </a:cubicBezTo>
                                <a:cubicBezTo>
                                  <a:pt x="625586" y="0"/>
                                  <a:pt x="806020" y="29962"/>
                                  <a:pt x="806020" y="66923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5535F"/>
                          </a:solidFill>
                          <a:ln w="29459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  <p:grpSp>
                      <p:nvGrpSpPr>
                        <p:cNvPr id="232" name="Graphique 2">
                          <a:extLst>
                            <a:ext uri="{FF2B5EF4-FFF2-40B4-BE49-F238E27FC236}">
                              <a16:creationId xmlns:a16="http://schemas.microsoft.com/office/drawing/2014/main" id="{6AC4EE46-F488-0FB3-D892-8AD85C52D52D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426335" y="1651948"/>
                          <a:ext cx="412617" cy="580075"/>
                          <a:chOff x="1426335" y="1651948"/>
                          <a:chExt cx="412617" cy="580075"/>
                        </a:xfrm>
                      </p:grpSpPr>
                      <p:sp>
                        <p:nvSpPr>
                          <p:cNvPr id="233" name="Forme libre : forme 232">
                            <a:extLst>
                              <a:ext uri="{FF2B5EF4-FFF2-40B4-BE49-F238E27FC236}">
                                <a16:creationId xmlns:a16="http://schemas.microsoft.com/office/drawing/2014/main" id="{9A6E60F2-5977-8B93-3DBD-647B6997465B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426335" y="1651948"/>
                            <a:ext cx="412617" cy="580075"/>
                          </a:xfrm>
                          <a:custGeom>
                            <a:avLst/>
                            <a:gdLst>
                              <a:gd name="connsiteX0" fmla="*/ 412618 w 412617"/>
                              <a:gd name="connsiteY0" fmla="*/ 502538 h 580075"/>
                              <a:gd name="connsiteX1" fmla="*/ 278180 w 412617"/>
                              <a:gd name="connsiteY1" fmla="*/ 580075 h 580075"/>
                              <a:gd name="connsiteX2" fmla="*/ 10483 w 412617"/>
                              <a:gd name="connsiteY2" fmla="*/ 116324 h 580075"/>
                              <a:gd name="connsiteX3" fmla="*/ 38786 w 412617"/>
                              <a:gd name="connsiteY3" fmla="*/ 10483 h 580075"/>
                              <a:gd name="connsiteX4" fmla="*/ 144626 w 412617"/>
                              <a:gd name="connsiteY4" fmla="*/ 38786 h 580075"/>
                              <a:gd name="connsiteX5" fmla="*/ 412618 w 412617"/>
                              <a:gd name="connsiteY5" fmla="*/ 502538 h 5800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412617" h="580075">
                                <a:moveTo>
                                  <a:pt x="412618" y="502538"/>
                                </a:moveTo>
                                <a:lnTo>
                                  <a:pt x="278180" y="580075"/>
                                </a:lnTo>
                                <a:lnTo>
                                  <a:pt x="10483" y="116324"/>
                                </a:lnTo>
                                <a:cubicBezTo>
                                  <a:pt x="-11038" y="79176"/>
                                  <a:pt x="1639" y="31710"/>
                                  <a:pt x="38786" y="10483"/>
                                </a:cubicBezTo>
                                <a:cubicBezTo>
                                  <a:pt x="75933" y="-11038"/>
                                  <a:pt x="123399" y="1639"/>
                                  <a:pt x="144626" y="38786"/>
                                </a:cubicBezTo>
                                <a:lnTo>
                                  <a:pt x="412618" y="502538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44856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34" name="Forme libre : forme 233">
                            <a:extLst>
                              <a:ext uri="{FF2B5EF4-FFF2-40B4-BE49-F238E27FC236}">
                                <a16:creationId xmlns:a16="http://schemas.microsoft.com/office/drawing/2014/main" id="{EC00C62F-E285-6CF6-AA66-8A484C2CC1D3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07280" y="1667149"/>
                            <a:ext cx="301895" cy="475249"/>
                          </a:xfrm>
                          <a:custGeom>
                            <a:avLst/>
                            <a:gdLst>
                              <a:gd name="connsiteX0" fmla="*/ 288923 w 301895"/>
                              <a:gd name="connsiteY0" fmla="*/ 475250 h 475249"/>
                              <a:gd name="connsiteX1" fmla="*/ 301896 w 301895"/>
                              <a:gd name="connsiteY1" fmla="*/ 467584 h 475249"/>
                              <a:gd name="connsiteX2" fmla="*/ 53362 w 301895"/>
                              <a:gd name="connsiteY2" fmla="*/ 37147 h 475249"/>
                              <a:gd name="connsiteX3" fmla="*/ 0 w 301895"/>
                              <a:gd name="connsiteY3" fmla="*/ 0 h 475249"/>
                              <a:gd name="connsiteX4" fmla="*/ 32135 w 301895"/>
                              <a:gd name="connsiteY4" fmla="*/ 30366 h 475249"/>
                              <a:gd name="connsiteX5" fmla="*/ 288923 w 301895"/>
                              <a:gd name="connsiteY5" fmla="*/ 475250 h 47524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301895" h="475249">
                                <a:moveTo>
                                  <a:pt x="288923" y="475250"/>
                                </a:moveTo>
                                <a:lnTo>
                                  <a:pt x="301896" y="467584"/>
                                </a:lnTo>
                                <a:lnTo>
                                  <a:pt x="53362" y="37147"/>
                                </a:lnTo>
                                <a:cubicBezTo>
                                  <a:pt x="41570" y="16510"/>
                                  <a:pt x="21522" y="3833"/>
                                  <a:pt x="0" y="0"/>
                                </a:cubicBezTo>
                                <a:cubicBezTo>
                                  <a:pt x="12972" y="6486"/>
                                  <a:pt x="24175" y="16805"/>
                                  <a:pt x="32135" y="30366"/>
                                </a:cubicBezTo>
                                <a:lnTo>
                                  <a:pt x="288923" y="475250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87379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</p:grpSp>
                  <p:grpSp>
                    <p:nvGrpSpPr>
                      <p:cNvPr id="223" name="Graphique 2">
                        <a:extLst>
                          <a:ext uri="{FF2B5EF4-FFF2-40B4-BE49-F238E27FC236}">
                            <a16:creationId xmlns:a16="http://schemas.microsoft.com/office/drawing/2014/main" id="{AD64BA1B-6BDA-9AA6-BE1B-C340938A3126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13728" y="1344834"/>
                        <a:ext cx="769575" cy="887190"/>
                        <a:chOff x="2513728" y="1344834"/>
                        <a:chExt cx="769575" cy="887190"/>
                      </a:xfrm>
                    </p:grpSpPr>
                    <p:grpSp>
                      <p:nvGrpSpPr>
                        <p:cNvPr id="224" name="Graphique 2">
                          <a:extLst>
                            <a:ext uri="{FF2B5EF4-FFF2-40B4-BE49-F238E27FC236}">
                              <a16:creationId xmlns:a16="http://schemas.microsoft.com/office/drawing/2014/main" id="{FA245C56-2B49-B76F-9B85-DA33DE072444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513728" y="1344834"/>
                          <a:ext cx="769575" cy="613500"/>
                          <a:chOff x="2513728" y="1344834"/>
                          <a:chExt cx="769575" cy="613500"/>
                        </a:xfrm>
                      </p:grpSpPr>
                      <p:sp>
                        <p:nvSpPr>
                          <p:cNvPr id="228" name="Forme libre : forme 227">
                            <a:extLst>
                              <a:ext uri="{FF2B5EF4-FFF2-40B4-BE49-F238E27FC236}">
                                <a16:creationId xmlns:a16="http://schemas.microsoft.com/office/drawing/2014/main" id="{002552A3-A2E3-D75D-4364-893A0DA5CCB2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546815" y="1344834"/>
                            <a:ext cx="736487" cy="555518"/>
                          </a:xfrm>
                          <a:custGeom>
                            <a:avLst/>
                            <a:gdLst>
                              <a:gd name="connsiteX0" fmla="*/ 517114 w 736487"/>
                              <a:gd name="connsiteY0" fmla="*/ 62874 h 555518"/>
                              <a:gd name="connsiteX1" fmla="*/ 0 w 736487"/>
                              <a:gd name="connsiteY1" fmla="*/ 152499 h 555518"/>
                              <a:gd name="connsiteX2" fmla="*/ 697839 w 736487"/>
                              <a:gd name="connsiteY2" fmla="*/ 555518 h 555518"/>
                              <a:gd name="connsiteX3" fmla="*/ 517114 w 736487"/>
                              <a:gd name="connsiteY3" fmla="*/ 62874 h 55551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736487" h="555518">
                                <a:moveTo>
                                  <a:pt x="517114" y="62874"/>
                                </a:moveTo>
                                <a:cubicBezTo>
                                  <a:pt x="324302" y="-48273"/>
                                  <a:pt x="92868" y="-8178"/>
                                  <a:pt x="0" y="152499"/>
                                </a:cubicBezTo>
                                <a:lnTo>
                                  <a:pt x="697839" y="555518"/>
                                </a:lnTo>
                                <a:cubicBezTo>
                                  <a:pt x="791002" y="394841"/>
                                  <a:pt x="709926" y="174316"/>
                                  <a:pt x="517114" y="62874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98385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29" name="Forme libre : forme 228">
                            <a:extLst>
                              <a:ext uri="{FF2B5EF4-FFF2-40B4-BE49-F238E27FC236}">
                                <a16:creationId xmlns:a16="http://schemas.microsoft.com/office/drawing/2014/main" id="{9061831F-FB0C-30AE-8E85-AA20168E05C5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3032678" y="1400042"/>
                            <a:ext cx="223421" cy="486747"/>
                          </a:xfrm>
                          <a:custGeom>
                            <a:avLst/>
                            <a:gdLst>
                              <a:gd name="connsiteX0" fmla="*/ 4422 w 223421"/>
                              <a:gd name="connsiteY0" fmla="*/ 2359 h 486747"/>
                              <a:gd name="connsiteX1" fmla="*/ 0 w 223421"/>
                              <a:gd name="connsiteY1" fmla="*/ 0 h 486747"/>
                              <a:gd name="connsiteX2" fmla="*/ 130311 w 223421"/>
                              <a:gd name="connsiteY2" fmla="*/ 452843 h 486747"/>
                              <a:gd name="connsiteX3" fmla="*/ 189275 w 223421"/>
                              <a:gd name="connsiteY3" fmla="*/ 486748 h 486747"/>
                              <a:gd name="connsiteX4" fmla="*/ 4422 w 223421"/>
                              <a:gd name="connsiteY4" fmla="*/ 2359 h 486747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223421" h="486747">
                                <a:moveTo>
                                  <a:pt x="4422" y="2359"/>
                                </a:moveTo>
                                <a:cubicBezTo>
                                  <a:pt x="2948" y="1474"/>
                                  <a:pt x="1474" y="884"/>
                                  <a:pt x="0" y="0"/>
                                </a:cubicBezTo>
                                <a:cubicBezTo>
                                  <a:pt x="152422" y="117044"/>
                                  <a:pt x="210796" y="308382"/>
                                  <a:pt x="130311" y="452843"/>
                                </a:cubicBezTo>
                                <a:lnTo>
                                  <a:pt x="189275" y="486748"/>
                                </a:lnTo>
                                <a:cubicBezTo>
                                  <a:pt x="275067" y="326955"/>
                                  <a:pt x="193992" y="111737"/>
                                  <a:pt x="4422" y="2359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7D3CF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30" name="Forme libre : forme 229">
                            <a:extLst>
                              <a:ext uri="{FF2B5EF4-FFF2-40B4-BE49-F238E27FC236}">
                                <a16:creationId xmlns:a16="http://schemas.microsoft.com/office/drawing/2014/main" id="{AD4E29F0-C748-C989-6F41-4FA7E93B2B5C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-3599956">
                            <a:off x="2829282" y="1295859"/>
                            <a:ext cx="133845" cy="806019"/>
                          </a:xfrm>
                          <a:custGeom>
                            <a:avLst/>
                            <a:gdLst>
                              <a:gd name="connsiteX0" fmla="*/ 133845 w 133845"/>
                              <a:gd name="connsiteY0" fmla="*/ 403010 h 806019"/>
                              <a:gd name="connsiteX1" fmla="*/ 66923 w 133845"/>
                              <a:gd name="connsiteY1" fmla="*/ 806020 h 806019"/>
                              <a:gd name="connsiteX2" fmla="*/ 0 w 133845"/>
                              <a:gd name="connsiteY2" fmla="*/ 403010 h 806019"/>
                              <a:gd name="connsiteX3" fmla="*/ 66923 w 133845"/>
                              <a:gd name="connsiteY3" fmla="*/ 0 h 806019"/>
                              <a:gd name="connsiteX4" fmla="*/ 133845 w 133845"/>
                              <a:gd name="connsiteY4" fmla="*/ 403010 h 80601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133845" h="806019">
                                <a:moveTo>
                                  <a:pt x="133845" y="403010"/>
                                </a:moveTo>
                                <a:cubicBezTo>
                                  <a:pt x="133845" y="625586"/>
                                  <a:pt x="103883" y="806020"/>
                                  <a:pt x="66923" y="806020"/>
                                </a:cubicBezTo>
                                <a:cubicBezTo>
                                  <a:pt x="29962" y="806020"/>
                                  <a:pt x="0" y="625586"/>
                                  <a:pt x="0" y="403010"/>
                                </a:cubicBezTo>
                                <a:cubicBezTo>
                                  <a:pt x="0" y="180434"/>
                                  <a:pt x="29962" y="0"/>
                                  <a:pt x="66923" y="0"/>
                                </a:cubicBezTo>
                                <a:cubicBezTo>
                                  <a:pt x="103883" y="0"/>
                                  <a:pt x="133845" y="180434"/>
                                  <a:pt x="133845" y="403010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5535F"/>
                          </a:solidFill>
                          <a:ln w="29459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  <p:grpSp>
                      <p:nvGrpSpPr>
                        <p:cNvPr id="225" name="Graphique 2">
                          <a:extLst>
                            <a:ext uri="{FF2B5EF4-FFF2-40B4-BE49-F238E27FC236}">
                              <a16:creationId xmlns:a16="http://schemas.microsoft.com/office/drawing/2014/main" id="{F80DDB18-DDE0-DE45-AD6F-1C6631B9F2C4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543277" y="1651948"/>
                          <a:ext cx="412322" cy="580075"/>
                          <a:chOff x="2543277" y="1651948"/>
                          <a:chExt cx="412322" cy="580075"/>
                        </a:xfrm>
                      </p:grpSpPr>
                      <p:sp>
                        <p:nvSpPr>
                          <p:cNvPr id="226" name="Forme libre : forme 225">
                            <a:extLst>
                              <a:ext uri="{FF2B5EF4-FFF2-40B4-BE49-F238E27FC236}">
                                <a16:creationId xmlns:a16="http://schemas.microsoft.com/office/drawing/2014/main" id="{480000AF-53DE-9121-45C6-66D192FE6345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543277" y="1651948"/>
                            <a:ext cx="412322" cy="580075"/>
                          </a:xfrm>
                          <a:custGeom>
                            <a:avLst/>
                            <a:gdLst>
                              <a:gd name="connsiteX0" fmla="*/ 134438 w 412322"/>
                              <a:gd name="connsiteY0" fmla="*/ 580075 h 580075"/>
                              <a:gd name="connsiteX1" fmla="*/ 0 w 412322"/>
                              <a:gd name="connsiteY1" fmla="*/ 502538 h 580075"/>
                              <a:gd name="connsiteX2" fmla="*/ 267697 w 412322"/>
                              <a:gd name="connsiteY2" fmla="*/ 38786 h 580075"/>
                              <a:gd name="connsiteX3" fmla="*/ 373537 w 412322"/>
                              <a:gd name="connsiteY3" fmla="*/ 10483 h 580075"/>
                              <a:gd name="connsiteX4" fmla="*/ 401840 w 412322"/>
                              <a:gd name="connsiteY4" fmla="*/ 116324 h 580075"/>
                              <a:gd name="connsiteX5" fmla="*/ 134438 w 412322"/>
                              <a:gd name="connsiteY5" fmla="*/ 580075 h 5800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412322" h="580075">
                                <a:moveTo>
                                  <a:pt x="134438" y="580075"/>
                                </a:moveTo>
                                <a:lnTo>
                                  <a:pt x="0" y="502538"/>
                                </a:lnTo>
                                <a:lnTo>
                                  <a:pt x="267697" y="38786"/>
                                </a:lnTo>
                                <a:cubicBezTo>
                                  <a:pt x="289218" y="1639"/>
                                  <a:pt x="336684" y="-11038"/>
                                  <a:pt x="373537" y="10483"/>
                                </a:cubicBezTo>
                                <a:cubicBezTo>
                                  <a:pt x="410684" y="32005"/>
                                  <a:pt x="423361" y="79471"/>
                                  <a:pt x="401840" y="116324"/>
                                </a:cubicBezTo>
                                <a:lnTo>
                                  <a:pt x="134438" y="580075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44856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27" name="Forme libre : forme 226">
                            <a:extLst>
                              <a:ext uri="{FF2B5EF4-FFF2-40B4-BE49-F238E27FC236}">
                                <a16:creationId xmlns:a16="http://schemas.microsoft.com/office/drawing/2014/main" id="{CC64676F-F536-DD96-4FA5-839B85545A69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666807" y="1701348"/>
                            <a:ext cx="271718" cy="495297"/>
                          </a:xfrm>
                          <a:custGeom>
                            <a:avLst/>
                            <a:gdLst>
                              <a:gd name="connsiteX0" fmla="*/ 0 w 271718"/>
                              <a:gd name="connsiteY0" fmla="*/ 487632 h 495297"/>
                              <a:gd name="connsiteX1" fmla="*/ 12972 w 271718"/>
                              <a:gd name="connsiteY1" fmla="*/ 495297 h 495297"/>
                              <a:gd name="connsiteX2" fmla="*/ 261505 w 271718"/>
                              <a:gd name="connsiteY2" fmla="*/ 64860 h 495297"/>
                              <a:gd name="connsiteX3" fmla="*/ 267107 w 271718"/>
                              <a:gd name="connsiteY3" fmla="*/ 0 h 495297"/>
                              <a:gd name="connsiteX4" fmla="*/ 256788 w 271718"/>
                              <a:gd name="connsiteY4" fmla="*/ 43044 h 495297"/>
                              <a:gd name="connsiteX5" fmla="*/ 0 w 271718"/>
                              <a:gd name="connsiteY5" fmla="*/ 487632 h 495297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271718" h="495297">
                                <a:moveTo>
                                  <a:pt x="0" y="487632"/>
                                </a:moveTo>
                                <a:lnTo>
                                  <a:pt x="12972" y="495297"/>
                                </a:lnTo>
                                <a:lnTo>
                                  <a:pt x="261505" y="64860"/>
                                </a:lnTo>
                                <a:cubicBezTo>
                                  <a:pt x="273298" y="44223"/>
                                  <a:pt x="274477" y="20637"/>
                                  <a:pt x="267107" y="0"/>
                                </a:cubicBezTo>
                                <a:cubicBezTo>
                                  <a:pt x="267991" y="14446"/>
                                  <a:pt x="264748" y="29482"/>
                                  <a:pt x="256788" y="43044"/>
                                </a:cubicBezTo>
                                <a:lnTo>
                                  <a:pt x="0" y="487632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87379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</p:grpSp>
                </p:grpSp>
                <p:grpSp>
                  <p:nvGrpSpPr>
                    <p:cNvPr id="196" name="Graphique 2">
                      <a:extLst>
                        <a:ext uri="{FF2B5EF4-FFF2-40B4-BE49-F238E27FC236}">
                          <a16:creationId xmlns:a16="http://schemas.microsoft.com/office/drawing/2014/main" id="{32ED4F2B-DB1E-247B-3404-BF4205D92615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07097" y="3544562"/>
                      <a:ext cx="1765971" cy="705798"/>
                      <a:chOff x="1307097" y="3544562"/>
                      <a:chExt cx="1765971" cy="705798"/>
                    </a:xfrm>
                  </p:grpSpPr>
                  <p:grpSp>
                    <p:nvGrpSpPr>
                      <p:cNvPr id="216" name="Graphique 2">
                        <a:extLst>
                          <a:ext uri="{FF2B5EF4-FFF2-40B4-BE49-F238E27FC236}">
                            <a16:creationId xmlns:a16="http://schemas.microsoft.com/office/drawing/2014/main" id="{CF463CD2-70A9-1447-4459-BEC5DD0B7B45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307097" y="3544562"/>
                        <a:ext cx="737344" cy="705798"/>
                        <a:chOff x="1307097" y="3544562"/>
                        <a:chExt cx="737344" cy="705798"/>
                      </a:xfrm>
                    </p:grpSpPr>
                    <p:sp>
                      <p:nvSpPr>
                        <p:cNvPr id="220" name="Forme libre : forme 219">
                          <a:extLst>
                            <a:ext uri="{FF2B5EF4-FFF2-40B4-BE49-F238E27FC236}">
                              <a16:creationId xmlns:a16="http://schemas.microsoft.com/office/drawing/2014/main" id="{42051AA6-E97B-EDE7-98E5-699FF6C792F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51910" y="3575813"/>
                          <a:ext cx="692531" cy="674548"/>
                        </a:xfrm>
                        <a:custGeom>
                          <a:avLst/>
                          <a:gdLst>
                            <a:gd name="connsiteX0" fmla="*/ 692532 w 692531"/>
                            <a:gd name="connsiteY0" fmla="*/ 63386 h 674548"/>
                            <a:gd name="connsiteX1" fmla="*/ 438692 w 692531"/>
                            <a:gd name="connsiteY1" fmla="*/ 0 h 674548"/>
                            <a:gd name="connsiteX2" fmla="*/ 0 w 692531"/>
                            <a:gd name="connsiteY2" fmla="*/ 674548 h 674548"/>
                            <a:gd name="connsiteX3" fmla="*/ 65745 w 692531"/>
                            <a:gd name="connsiteY3" fmla="*/ 674548 h 67454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692531" h="674548">
                              <a:moveTo>
                                <a:pt x="692532" y="63386"/>
                              </a:moveTo>
                              <a:lnTo>
                                <a:pt x="438692" y="0"/>
                              </a:lnTo>
                              <a:lnTo>
                                <a:pt x="0" y="674548"/>
                              </a:lnTo>
                              <a:lnTo>
                                <a:pt x="65745" y="67454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7636C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221" name="Forme libre : forme 220">
                          <a:extLst>
                            <a:ext uri="{FF2B5EF4-FFF2-40B4-BE49-F238E27FC236}">
                              <a16:creationId xmlns:a16="http://schemas.microsoft.com/office/drawing/2014/main" id="{BD48A6C3-6695-F42F-5F0F-0E5372073D8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07097" y="3544562"/>
                          <a:ext cx="483504" cy="705798"/>
                        </a:xfrm>
                        <a:custGeom>
                          <a:avLst/>
                          <a:gdLst>
                            <a:gd name="connsiteX0" fmla="*/ 358501 w 483504"/>
                            <a:gd name="connsiteY0" fmla="*/ 0 h 705798"/>
                            <a:gd name="connsiteX1" fmla="*/ 0 w 483504"/>
                            <a:gd name="connsiteY1" fmla="*/ 705799 h 705798"/>
                            <a:gd name="connsiteX2" fmla="*/ 44813 w 483504"/>
                            <a:gd name="connsiteY2" fmla="*/ 705799 h 705798"/>
                            <a:gd name="connsiteX3" fmla="*/ 483505 w 483504"/>
                            <a:gd name="connsiteY3" fmla="*/ 31251 h 70579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83504" h="705798">
                              <a:moveTo>
                                <a:pt x="358501" y="0"/>
                              </a:moveTo>
                              <a:lnTo>
                                <a:pt x="0" y="705799"/>
                              </a:lnTo>
                              <a:lnTo>
                                <a:pt x="44813" y="705799"/>
                              </a:lnTo>
                              <a:lnTo>
                                <a:pt x="483505" y="31251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B9392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217" name="Graphique 2">
                        <a:extLst>
                          <a:ext uri="{FF2B5EF4-FFF2-40B4-BE49-F238E27FC236}">
                            <a16:creationId xmlns:a16="http://schemas.microsoft.com/office/drawing/2014/main" id="{2E2F1C10-B50F-4DB8-78F1-C86E0A0948BD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335429" y="3544562"/>
                        <a:ext cx="737639" cy="705798"/>
                        <a:chOff x="2335429" y="3544562"/>
                        <a:chExt cx="737639" cy="705798"/>
                      </a:xfrm>
                    </p:grpSpPr>
                    <p:sp>
                      <p:nvSpPr>
                        <p:cNvPr id="218" name="Forme libre : forme 217">
                          <a:extLst>
                            <a:ext uri="{FF2B5EF4-FFF2-40B4-BE49-F238E27FC236}">
                              <a16:creationId xmlns:a16="http://schemas.microsoft.com/office/drawing/2014/main" id="{290C7465-7F05-C967-07FA-7396883D181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335429" y="3575813"/>
                          <a:ext cx="692826" cy="674548"/>
                        </a:xfrm>
                        <a:custGeom>
                          <a:avLst/>
                          <a:gdLst>
                            <a:gd name="connsiteX0" fmla="*/ 0 w 692826"/>
                            <a:gd name="connsiteY0" fmla="*/ 63386 h 674548"/>
                            <a:gd name="connsiteX1" fmla="*/ 254135 w 692826"/>
                            <a:gd name="connsiteY1" fmla="*/ 0 h 674548"/>
                            <a:gd name="connsiteX2" fmla="*/ 692827 w 692826"/>
                            <a:gd name="connsiteY2" fmla="*/ 674548 h 674548"/>
                            <a:gd name="connsiteX3" fmla="*/ 627082 w 692826"/>
                            <a:gd name="connsiteY3" fmla="*/ 674548 h 67454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692826" h="674548">
                              <a:moveTo>
                                <a:pt x="0" y="63386"/>
                              </a:moveTo>
                              <a:lnTo>
                                <a:pt x="254135" y="0"/>
                              </a:lnTo>
                              <a:lnTo>
                                <a:pt x="692827" y="674548"/>
                              </a:lnTo>
                              <a:lnTo>
                                <a:pt x="627082" y="67454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7636C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219" name="Forme libre : forme 218">
                          <a:extLst>
                            <a:ext uri="{FF2B5EF4-FFF2-40B4-BE49-F238E27FC236}">
                              <a16:creationId xmlns:a16="http://schemas.microsoft.com/office/drawing/2014/main" id="{F0B4DEFA-875B-007E-2D43-1234160E713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89564" y="3544562"/>
                          <a:ext cx="483504" cy="705798"/>
                        </a:xfrm>
                        <a:custGeom>
                          <a:avLst/>
                          <a:gdLst>
                            <a:gd name="connsiteX0" fmla="*/ 125004 w 483504"/>
                            <a:gd name="connsiteY0" fmla="*/ 0 h 705798"/>
                            <a:gd name="connsiteX1" fmla="*/ 483505 w 483504"/>
                            <a:gd name="connsiteY1" fmla="*/ 705799 h 705798"/>
                            <a:gd name="connsiteX2" fmla="*/ 438692 w 483504"/>
                            <a:gd name="connsiteY2" fmla="*/ 705799 h 705798"/>
                            <a:gd name="connsiteX3" fmla="*/ 0 w 483504"/>
                            <a:gd name="connsiteY3" fmla="*/ 31251 h 70579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83504" h="705798">
                              <a:moveTo>
                                <a:pt x="125004" y="0"/>
                              </a:moveTo>
                              <a:lnTo>
                                <a:pt x="483505" y="705799"/>
                              </a:lnTo>
                              <a:lnTo>
                                <a:pt x="438692" y="705799"/>
                              </a:lnTo>
                              <a:lnTo>
                                <a:pt x="0" y="31251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B9392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  <p:sp>
                  <p:nvSpPr>
                    <p:cNvPr id="197" name="Forme libre : forme 196">
                      <a:extLst>
                        <a:ext uri="{FF2B5EF4-FFF2-40B4-BE49-F238E27FC236}">
                          <a16:creationId xmlns:a16="http://schemas.microsoft.com/office/drawing/2014/main" id="{F6B1E069-2224-EDAF-814B-1C770CC4E17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1026" y="1717268"/>
                      <a:ext cx="2418112" cy="2418112"/>
                    </a:xfrm>
                    <a:custGeom>
                      <a:avLst/>
                      <a:gdLst>
                        <a:gd name="connsiteX0" fmla="*/ 2418113 w 2418112"/>
                        <a:gd name="connsiteY0" fmla="*/ 1209056 h 2418112"/>
                        <a:gd name="connsiteX1" fmla="*/ 1209056 w 2418112"/>
                        <a:gd name="connsiteY1" fmla="*/ 2418113 h 2418112"/>
                        <a:gd name="connsiteX2" fmla="*/ 0 w 2418112"/>
                        <a:gd name="connsiteY2" fmla="*/ 1209056 h 2418112"/>
                        <a:gd name="connsiteX3" fmla="*/ 1209056 w 2418112"/>
                        <a:gd name="connsiteY3" fmla="*/ 0 h 2418112"/>
                        <a:gd name="connsiteX4" fmla="*/ 2418113 w 2418112"/>
                        <a:gd name="connsiteY4" fmla="*/ 1209056 h 241811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418112" h="2418112">
                          <a:moveTo>
                            <a:pt x="2418113" y="1209056"/>
                          </a:moveTo>
                          <a:cubicBezTo>
                            <a:pt x="2418113" y="1876800"/>
                            <a:pt x="1876800" y="2418113"/>
                            <a:pt x="1209056" y="2418113"/>
                          </a:cubicBezTo>
                          <a:cubicBezTo>
                            <a:pt x="541313" y="2418113"/>
                            <a:pt x="0" y="1876800"/>
                            <a:pt x="0" y="1209056"/>
                          </a:cubicBezTo>
                          <a:cubicBezTo>
                            <a:pt x="0" y="541313"/>
                            <a:pt x="541313" y="0"/>
                            <a:pt x="1209056" y="0"/>
                          </a:cubicBezTo>
                          <a:cubicBezTo>
                            <a:pt x="1876800" y="0"/>
                            <a:pt x="2418113" y="541313"/>
                            <a:pt x="2418113" y="1209056"/>
                          </a:cubicBezTo>
                          <a:close/>
                        </a:path>
                      </a:pathLst>
                    </a:custGeom>
                    <a:solidFill>
                      <a:srgbClr val="05535F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98" name="Forme libre : forme 197">
                      <a:extLst>
                        <a:ext uri="{FF2B5EF4-FFF2-40B4-BE49-F238E27FC236}">
                          <a16:creationId xmlns:a16="http://schemas.microsoft.com/office/drawing/2014/main" id="{B7AFDBDC-51AB-E745-F766-A5B16111D2C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18763" y="1755005"/>
                      <a:ext cx="2342638" cy="2342639"/>
                    </a:xfrm>
                    <a:custGeom>
                      <a:avLst/>
                      <a:gdLst>
                        <a:gd name="connsiteX0" fmla="*/ 2342639 w 2342638"/>
                        <a:gd name="connsiteY0" fmla="*/ 1171320 h 2342639"/>
                        <a:gd name="connsiteX1" fmla="*/ 1171319 w 2342638"/>
                        <a:gd name="connsiteY1" fmla="*/ 2342639 h 2342639"/>
                        <a:gd name="connsiteX2" fmla="*/ 0 w 2342638"/>
                        <a:gd name="connsiteY2" fmla="*/ 1171320 h 2342639"/>
                        <a:gd name="connsiteX3" fmla="*/ 1171319 w 2342638"/>
                        <a:gd name="connsiteY3" fmla="*/ 0 h 2342639"/>
                        <a:gd name="connsiteX4" fmla="*/ 2342639 w 2342638"/>
                        <a:gd name="connsiteY4" fmla="*/ 1171320 h 234263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342638" h="2342639">
                          <a:moveTo>
                            <a:pt x="2342639" y="1171320"/>
                          </a:moveTo>
                          <a:cubicBezTo>
                            <a:pt x="2342639" y="1818221"/>
                            <a:pt x="1818221" y="2342639"/>
                            <a:pt x="1171319" y="2342639"/>
                          </a:cubicBezTo>
                          <a:cubicBezTo>
                            <a:pt x="524417" y="2342639"/>
                            <a:pt x="0" y="1818221"/>
                            <a:pt x="0" y="1171320"/>
                          </a:cubicBezTo>
                          <a:cubicBezTo>
                            <a:pt x="0" y="524418"/>
                            <a:pt x="524417" y="0"/>
                            <a:pt x="1171319" y="0"/>
                          </a:cubicBezTo>
                          <a:cubicBezTo>
                            <a:pt x="1818221" y="0"/>
                            <a:pt x="2342639" y="524418"/>
                            <a:pt x="2342639" y="1171320"/>
                          </a:cubicBezTo>
                          <a:close/>
                        </a:path>
                      </a:pathLst>
                    </a:custGeom>
                    <a:solidFill>
                      <a:srgbClr val="098385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99" name="Forme libre : forme 198">
                      <a:extLst>
                        <a:ext uri="{FF2B5EF4-FFF2-40B4-BE49-F238E27FC236}">
                          <a16:creationId xmlns:a16="http://schemas.microsoft.com/office/drawing/2014/main" id="{6B31F394-E9C7-D8DC-867E-92347D69847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40524" y="1876766"/>
                      <a:ext cx="2099117" cy="2099117"/>
                    </a:xfrm>
                    <a:custGeom>
                      <a:avLst/>
                      <a:gdLst>
                        <a:gd name="connsiteX0" fmla="*/ 2099118 w 2099117"/>
                        <a:gd name="connsiteY0" fmla="*/ 1049559 h 2099117"/>
                        <a:gd name="connsiteX1" fmla="*/ 1049559 w 2099117"/>
                        <a:gd name="connsiteY1" fmla="*/ 2099118 h 2099117"/>
                        <a:gd name="connsiteX2" fmla="*/ 0 w 2099117"/>
                        <a:gd name="connsiteY2" fmla="*/ 1049559 h 2099117"/>
                        <a:gd name="connsiteX3" fmla="*/ 1049559 w 2099117"/>
                        <a:gd name="connsiteY3" fmla="*/ 0 h 2099117"/>
                        <a:gd name="connsiteX4" fmla="*/ 2099118 w 2099117"/>
                        <a:gd name="connsiteY4" fmla="*/ 1049559 h 209911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99117" h="2099117">
                          <a:moveTo>
                            <a:pt x="2099118" y="1049559"/>
                          </a:moveTo>
                          <a:cubicBezTo>
                            <a:pt x="2099118" y="1629214"/>
                            <a:pt x="1629214" y="2099118"/>
                            <a:pt x="1049559" y="2099118"/>
                          </a:cubicBezTo>
                          <a:cubicBezTo>
                            <a:pt x="469904" y="2099118"/>
                            <a:pt x="0" y="1629214"/>
                            <a:pt x="0" y="1049559"/>
                          </a:cubicBezTo>
                          <a:cubicBezTo>
                            <a:pt x="0" y="469903"/>
                            <a:pt x="469904" y="0"/>
                            <a:pt x="1049559" y="0"/>
                          </a:cubicBezTo>
                          <a:cubicBezTo>
                            <a:pt x="1629214" y="0"/>
                            <a:pt x="2099118" y="469903"/>
                            <a:pt x="2099118" y="10495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00" name="Forme libre : forme 199">
                      <a:extLst>
                        <a:ext uri="{FF2B5EF4-FFF2-40B4-BE49-F238E27FC236}">
                          <a16:creationId xmlns:a16="http://schemas.microsoft.com/office/drawing/2014/main" id="{D78BE0A2-E574-C805-A40A-24601C18471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73544" y="1909786"/>
                      <a:ext cx="2033077" cy="2033078"/>
                    </a:xfrm>
                    <a:custGeom>
                      <a:avLst/>
                      <a:gdLst>
                        <a:gd name="connsiteX0" fmla="*/ 2033078 w 2033077"/>
                        <a:gd name="connsiteY0" fmla="*/ 1016539 h 2033078"/>
                        <a:gd name="connsiteX1" fmla="*/ 1016539 w 2033077"/>
                        <a:gd name="connsiteY1" fmla="*/ 2033078 h 2033078"/>
                        <a:gd name="connsiteX2" fmla="*/ 0 w 2033077"/>
                        <a:gd name="connsiteY2" fmla="*/ 1016539 h 2033078"/>
                        <a:gd name="connsiteX3" fmla="*/ 1016539 w 2033077"/>
                        <a:gd name="connsiteY3" fmla="*/ 0 h 2033078"/>
                        <a:gd name="connsiteX4" fmla="*/ 2033078 w 2033077"/>
                        <a:gd name="connsiteY4" fmla="*/ 1016539 h 203307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33077" h="2033078">
                          <a:moveTo>
                            <a:pt x="2033078" y="1016539"/>
                          </a:moveTo>
                          <a:cubicBezTo>
                            <a:pt x="2033078" y="1577958"/>
                            <a:pt x="1577958" y="2033078"/>
                            <a:pt x="1016539" y="2033078"/>
                          </a:cubicBezTo>
                          <a:cubicBezTo>
                            <a:pt x="455120" y="2033078"/>
                            <a:pt x="0" y="1577958"/>
                            <a:pt x="0" y="1016539"/>
                          </a:cubicBezTo>
                          <a:cubicBezTo>
                            <a:pt x="0" y="455120"/>
                            <a:pt x="455120" y="0"/>
                            <a:pt x="1016539" y="0"/>
                          </a:cubicBezTo>
                          <a:cubicBezTo>
                            <a:pt x="1577958" y="0"/>
                            <a:pt x="2033078" y="455120"/>
                            <a:pt x="2033078" y="1016539"/>
                          </a:cubicBezTo>
                          <a:close/>
                        </a:path>
                      </a:pathLst>
                    </a:custGeom>
                    <a:solidFill>
                      <a:srgbClr val="FEFAF4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01" name="Forme libre : forme 200">
                      <a:extLst>
                        <a:ext uri="{FF2B5EF4-FFF2-40B4-BE49-F238E27FC236}">
                          <a16:creationId xmlns:a16="http://schemas.microsoft.com/office/drawing/2014/main" id="{382A7ED0-D3C4-D293-27E1-807D827AB0F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73839" y="2127068"/>
                      <a:ext cx="1788377" cy="1815795"/>
                    </a:xfrm>
                    <a:custGeom>
                      <a:avLst/>
                      <a:gdLst>
                        <a:gd name="connsiteX0" fmla="*/ 1160706 w 1788377"/>
                        <a:gd name="connsiteY0" fmla="*/ 1677525 h 1815795"/>
                        <a:gd name="connsiteX1" fmla="*/ 144167 w 1788377"/>
                        <a:gd name="connsiteY1" fmla="*/ 660986 h 1815795"/>
                        <a:gd name="connsiteX2" fmla="*/ 388867 w 1788377"/>
                        <a:gd name="connsiteY2" fmla="*/ 0 h 1815795"/>
                        <a:gd name="connsiteX3" fmla="*/ 0 w 1788377"/>
                        <a:gd name="connsiteY3" fmla="*/ 799257 h 1815795"/>
                        <a:gd name="connsiteX4" fmla="*/ 1016539 w 1788377"/>
                        <a:gd name="connsiteY4" fmla="*/ 1815796 h 1815795"/>
                        <a:gd name="connsiteX5" fmla="*/ 1788377 w 1788377"/>
                        <a:gd name="connsiteY5" fmla="*/ 1460243 h 1815795"/>
                        <a:gd name="connsiteX6" fmla="*/ 1160706 w 1788377"/>
                        <a:gd name="connsiteY6" fmla="*/ 1677525 h 181579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</a:cxnLst>
                      <a:rect l="l" t="t" r="r" b="b"/>
                      <a:pathLst>
                        <a:path w="1788377" h="1815795">
                          <a:moveTo>
                            <a:pt x="1160706" y="1677525"/>
                          </a:moveTo>
                          <a:cubicBezTo>
                            <a:pt x="599369" y="1677525"/>
                            <a:pt x="144167" y="1222323"/>
                            <a:pt x="144167" y="660986"/>
                          </a:cubicBezTo>
                          <a:cubicBezTo>
                            <a:pt x="144167" y="408620"/>
                            <a:pt x="236445" y="177776"/>
                            <a:pt x="388867" y="0"/>
                          </a:cubicBezTo>
                          <a:cubicBezTo>
                            <a:pt x="152127" y="186031"/>
                            <a:pt x="0" y="474955"/>
                            <a:pt x="0" y="799257"/>
                          </a:cubicBezTo>
                          <a:cubicBezTo>
                            <a:pt x="0" y="1360594"/>
                            <a:pt x="455202" y="1815796"/>
                            <a:pt x="1016539" y="1815796"/>
                          </a:cubicBezTo>
                          <a:cubicBezTo>
                            <a:pt x="1325510" y="1815796"/>
                            <a:pt x="1602051" y="1677820"/>
                            <a:pt x="1788377" y="1460243"/>
                          </a:cubicBezTo>
                          <a:cubicBezTo>
                            <a:pt x="1615318" y="1596155"/>
                            <a:pt x="1397446" y="1677525"/>
                            <a:pt x="1160706" y="1677525"/>
                          </a:cubicBezTo>
                          <a:close/>
                        </a:path>
                      </a:pathLst>
                    </a:custGeom>
                    <a:solidFill>
                      <a:srgbClr val="EAE2D8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grpSp>
                  <p:nvGrpSpPr>
                    <p:cNvPr id="202" name="Graphique 2">
                      <a:extLst>
                        <a:ext uri="{FF2B5EF4-FFF2-40B4-BE49-F238E27FC236}">
                          <a16:creationId xmlns:a16="http://schemas.microsoft.com/office/drawing/2014/main" id="{5AF7A37A-CB3B-E2F9-30C8-520925EED1FA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233687" y="1970224"/>
                      <a:ext cx="1912791" cy="1912496"/>
                      <a:chOff x="1233687" y="1970224"/>
                      <a:chExt cx="1912791" cy="1912496"/>
                    </a:xfrm>
                    <a:solidFill>
                      <a:srgbClr val="07636C"/>
                    </a:solidFill>
                  </p:grpSpPr>
                  <p:sp>
                    <p:nvSpPr>
                      <p:cNvPr id="212" name="Forme libre : forme 211">
                        <a:extLst>
                          <a:ext uri="{FF2B5EF4-FFF2-40B4-BE49-F238E27FC236}">
                            <a16:creationId xmlns:a16="http://schemas.microsoft.com/office/drawing/2014/main" id="{39E94806-3678-8477-5E38-5454ED6A78B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29940" y="1970224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163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13" name="Forme libre : forme 212">
                        <a:extLst>
                          <a:ext uri="{FF2B5EF4-FFF2-40B4-BE49-F238E27FC236}">
                            <a16:creationId xmlns:a16="http://schemas.microsoft.com/office/drawing/2014/main" id="{9F92241A-DA26-5A56-B9F6-7CD97A5FDE0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233687" y="2866182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458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14" name="Forme libre : forme 213">
                        <a:extLst>
                          <a:ext uri="{FF2B5EF4-FFF2-40B4-BE49-F238E27FC236}">
                            <a16:creationId xmlns:a16="http://schemas.microsoft.com/office/drawing/2014/main" id="{95F3012B-3BAA-9956-556D-7949B5683E4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29940" y="3762434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7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7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7"/>
                            </a:moveTo>
                            <a:cubicBezTo>
                              <a:pt x="27123" y="120287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458"/>
                              <a:pt x="93163" y="120287"/>
                              <a:pt x="60143" y="120287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15" name="Forme libre : forme 214">
                        <a:extLst>
                          <a:ext uri="{FF2B5EF4-FFF2-40B4-BE49-F238E27FC236}">
                            <a16:creationId xmlns:a16="http://schemas.microsoft.com/office/drawing/2014/main" id="{5839BE05-E344-0DB1-77E4-077CB5132CB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3026192" y="2866182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163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  <p:grpSp>
                  <p:nvGrpSpPr>
                    <p:cNvPr id="203" name="Graphique 2">
                      <a:extLst>
                        <a:ext uri="{FF2B5EF4-FFF2-40B4-BE49-F238E27FC236}">
                          <a16:creationId xmlns:a16="http://schemas.microsoft.com/office/drawing/2014/main" id="{5E5A9C2E-7750-EFF4-D346-9D9CED64050C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71663" y="2108200"/>
                      <a:ext cx="1636545" cy="1636545"/>
                      <a:chOff x="1371663" y="2108200"/>
                      <a:chExt cx="1636545" cy="1636545"/>
                    </a:xfrm>
                    <a:solidFill>
                      <a:srgbClr val="0B9392"/>
                    </a:solidFill>
                  </p:grpSpPr>
                  <p:sp>
                    <p:nvSpPr>
                      <p:cNvPr id="204" name="Forme libre : forme 203">
                        <a:extLst>
                          <a:ext uri="{FF2B5EF4-FFF2-40B4-BE49-F238E27FC236}">
                            <a16:creationId xmlns:a16="http://schemas.microsoft.com/office/drawing/2014/main" id="{453F73B5-BF7B-659D-5B79-2670D769448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99797" y="2108200"/>
                        <a:ext cx="84318" cy="84318"/>
                      </a:xfrm>
                      <a:custGeom>
                        <a:avLst/>
                        <a:gdLst>
                          <a:gd name="connsiteX0" fmla="*/ 84318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8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8" y="42159"/>
                            </a:moveTo>
                            <a:cubicBezTo>
                              <a:pt x="84318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8" y="18875"/>
                              <a:pt x="84318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05" name="Forme libre : forme 204">
                        <a:extLst>
                          <a:ext uri="{FF2B5EF4-FFF2-40B4-BE49-F238E27FC236}">
                            <a16:creationId xmlns:a16="http://schemas.microsoft.com/office/drawing/2014/main" id="{F7617E38-822F-6227-288C-4123E8DCCBD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71663" y="2436334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06" name="Forme libre : forme 205">
                        <a:extLst>
                          <a:ext uri="{FF2B5EF4-FFF2-40B4-BE49-F238E27FC236}">
                            <a16:creationId xmlns:a16="http://schemas.microsoft.com/office/drawing/2014/main" id="{5C1AC3D0-D666-30D9-5E07-4C93AFB0E12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71663" y="3332292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6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6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07" name="Forme libre : forme 206">
                        <a:extLst>
                          <a:ext uri="{FF2B5EF4-FFF2-40B4-BE49-F238E27FC236}">
                            <a16:creationId xmlns:a16="http://schemas.microsoft.com/office/drawing/2014/main" id="{8834BA53-6939-6917-F7B2-505B9C5BA67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99797" y="3660426"/>
                        <a:ext cx="84318" cy="84318"/>
                      </a:xfrm>
                      <a:custGeom>
                        <a:avLst/>
                        <a:gdLst>
                          <a:gd name="connsiteX0" fmla="*/ 84318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8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8" y="42159"/>
                            </a:moveTo>
                            <a:cubicBezTo>
                              <a:pt x="84318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8" y="18875"/>
                              <a:pt x="84318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08" name="Forme libre : forme 207">
                        <a:extLst>
                          <a:ext uri="{FF2B5EF4-FFF2-40B4-BE49-F238E27FC236}">
                            <a16:creationId xmlns:a16="http://schemas.microsoft.com/office/drawing/2014/main" id="{86DCC0ED-BE17-43D1-A5FB-EA8D99AE1A1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96050" y="3660426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09" name="Forme libre : forme 208">
                        <a:extLst>
                          <a:ext uri="{FF2B5EF4-FFF2-40B4-BE49-F238E27FC236}">
                            <a16:creationId xmlns:a16="http://schemas.microsoft.com/office/drawing/2014/main" id="{16C74AC2-30C1-FD9A-E9C6-E5E1EF5EB3F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923890" y="3332292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6" y="84319"/>
                              <a:pt x="0" y="65443"/>
                              <a:pt x="0" y="42159"/>
                            </a:cubicBezTo>
                            <a:cubicBezTo>
                              <a:pt x="0" y="18876"/>
                              <a:pt x="18876" y="0"/>
                              <a:pt x="42159" y="0"/>
                            </a:cubicBezTo>
                            <a:cubicBezTo>
                              <a:pt x="65443" y="0"/>
                              <a:pt x="84319" y="18876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10" name="Forme libre : forme 209">
                        <a:extLst>
                          <a:ext uri="{FF2B5EF4-FFF2-40B4-BE49-F238E27FC236}">
                            <a16:creationId xmlns:a16="http://schemas.microsoft.com/office/drawing/2014/main" id="{08131727-433A-B9FF-A423-FA34B823675A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923890" y="2436334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6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6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11" name="Forme libre : forme 210">
                        <a:extLst>
                          <a:ext uri="{FF2B5EF4-FFF2-40B4-BE49-F238E27FC236}">
                            <a16:creationId xmlns:a16="http://schemas.microsoft.com/office/drawing/2014/main" id="{E979A8B0-970E-7A6D-442C-F49840051A9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96050" y="2108200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</p:grpSp>
              <p:sp>
                <p:nvSpPr>
                  <p:cNvPr id="193" name="ZoneTexte 192">
                    <a:extLst>
                      <a:ext uri="{FF2B5EF4-FFF2-40B4-BE49-F238E27FC236}">
                        <a16:creationId xmlns:a16="http://schemas.microsoft.com/office/drawing/2014/main" id="{B831AF71-EB22-D406-E7D4-3B718599FDD6}"/>
                      </a:ext>
                    </a:extLst>
                  </p:cNvPr>
                  <p:cNvSpPr txBox="1"/>
                  <p:nvPr/>
                </p:nvSpPr>
                <p:spPr>
                  <a:xfrm>
                    <a:off x="2366719" y="2535645"/>
                    <a:ext cx="639480" cy="49244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rtl="1"/>
                    <a:r>
                      <a:rPr lang="ar-MA" b="1" dirty="0">
                        <a:solidFill>
                          <a:srgbClr val="00566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30</a:t>
                    </a:r>
                    <a:endParaRPr lang="fr-MA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194" name="ZoneTexte 193">
                    <a:extLst>
                      <a:ext uri="{FF2B5EF4-FFF2-40B4-BE49-F238E27FC236}">
                        <a16:creationId xmlns:a16="http://schemas.microsoft.com/office/drawing/2014/main" id="{D5AA3679-960F-5E48-7B67-AFD1A5F2B326}"/>
                      </a:ext>
                    </a:extLst>
                  </p:cNvPr>
                  <p:cNvSpPr txBox="1"/>
                  <p:nvPr/>
                </p:nvSpPr>
                <p:spPr>
                  <a:xfrm>
                    <a:off x="1451064" y="2504090"/>
                    <a:ext cx="985356" cy="55399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rtl="1"/>
                    <a:r>
                      <a:rPr lang="ar-MA" sz="2100" b="1" dirty="0">
                        <a:solidFill>
                          <a:srgbClr val="00566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دقيقة</a:t>
                    </a:r>
                    <a:endParaRPr lang="fr-MA" sz="2100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</p:grpSp>
            <p:sp>
              <p:nvSpPr>
                <p:cNvPr id="190" name="Oval 86">
                  <a:extLst>
                    <a:ext uri="{FF2B5EF4-FFF2-40B4-BE49-F238E27FC236}">
                      <a16:creationId xmlns:a16="http://schemas.microsoft.com/office/drawing/2014/main" id="{B73ACD32-FEDA-958C-94C4-48A9E7DA775C}"/>
                    </a:ext>
                  </a:extLst>
                </p:cNvPr>
                <p:cNvSpPr/>
                <p:nvPr/>
              </p:nvSpPr>
              <p:spPr>
                <a:xfrm flipH="1">
                  <a:off x="6636485" y="1942898"/>
                  <a:ext cx="5264056" cy="592747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566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>
                    <a:defRPr/>
                  </a:pPr>
                  <a:r>
                    <a:rPr lang="ar-MA" sz="24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الأعداد</a:t>
                  </a:r>
                </a:p>
              </p:txBody>
            </p:sp>
            <p:sp>
              <p:nvSpPr>
                <p:cNvPr id="191" name="ZoneTexte 190">
                  <a:extLst>
                    <a:ext uri="{FF2B5EF4-FFF2-40B4-BE49-F238E27FC236}">
                      <a16:creationId xmlns:a16="http://schemas.microsoft.com/office/drawing/2014/main" id="{9E1B4B0C-629F-81B5-BD95-0A07C603223C}"/>
                    </a:ext>
                  </a:extLst>
                </p:cNvPr>
                <p:cNvSpPr txBox="1"/>
                <p:nvPr/>
              </p:nvSpPr>
              <p:spPr>
                <a:xfrm>
                  <a:off x="3264209" y="2791010"/>
                  <a:ext cx="8259165" cy="55399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257175" indent="-257175" algn="r" rtl="1">
                    <a:buClr>
                      <a:srgbClr val="106585"/>
                    </a:buClr>
                    <a:buFont typeface="Arial" panose="020B0604020202020204" pitchFamily="34" charset="0"/>
                    <a:buChar char="•"/>
                  </a:pPr>
                  <a:r>
                    <a:rPr lang="ar-MA" sz="2100" b="1" dirty="0"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 قراءة وكتابة وتفكيك ومقارنة وترتيب الأعداد من 0 إلى 9999</a:t>
                  </a:r>
                </a:p>
              </p:txBody>
            </p:sp>
          </p:grpSp>
          <p:grpSp>
            <p:nvGrpSpPr>
              <p:cNvPr id="7" name="Groupe 6">
                <a:extLst>
                  <a:ext uri="{FF2B5EF4-FFF2-40B4-BE49-F238E27FC236}">
                    <a16:creationId xmlns:a16="http://schemas.microsoft.com/office/drawing/2014/main" id="{0CA87F39-519C-6830-72E1-115C017EED18}"/>
                  </a:ext>
                </a:extLst>
              </p:cNvPr>
              <p:cNvGrpSpPr/>
              <p:nvPr/>
            </p:nvGrpSpPr>
            <p:grpSpPr>
              <a:xfrm>
                <a:off x="3397293" y="4776869"/>
                <a:ext cx="11462962" cy="1336157"/>
                <a:chOff x="1111292" y="4921468"/>
                <a:chExt cx="11462962" cy="1336157"/>
              </a:xfrm>
            </p:grpSpPr>
            <p:sp>
              <p:nvSpPr>
                <p:cNvPr id="134" name="Rectangle : coins arrondis 18 - 2">
                  <a:extLst>
                    <a:ext uri="{FF2B5EF4-FFF2-40B4-BE49-F238E27FC236}">
                      <a16:creationId xmlns:a16="http://schemas.microsoft.com/office/drawing/2014/main" id="{60041681-5FF1-A56C-187E-67ADA494BE08}"/>
                    </a:ext>
                  </a:extLst>
                </p:cNvPr>
                <p:cNvSpPr/>
                <p:nvPr/>
              </p:nvSpPr>
              <p:spPr>
                <a:xfrm flipH="1">
                  <a:off x="3264209" y="5408511"/>
                  <a:ext cx="9043826" cy="808992"/>
                </a:xfrm>
                <a:prstGeom prst="roundRect">
                  <a:avLst>
                    <a:gd name="adj" fmla="val 14957"/>
                  </a:avLst>
                </a:prstGeom>
                <a:solidFill>
                  <a:srgbClr val="D6E9EA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algn="ctr" defTabSz="342900" rtl="1" eaLnBrk="1" latinLnBrk="0" hangingPunct="1">
                    <a:defRPr/>
                  </a:pPr>
                  <a:endParaRPr lang="fr-FR" sz="1050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135" name="Oval 86">
                  <a:extLst>
                    <a:ext uri="{FF2B5EF4-FFF2-40B4-BE49-F238E27FC236}">
                      <a16:creationId xmlns:a16="http://schemas.microsoft.com/office/drawing/2014/main" id="{B935D116-4627-8A3F-5F3B-2F59FC668DEB}"/>
                    </a:ext>
                  </a:extLst>
                </p:cNvPr>
                <p:cNvSpPr/>
                <p:nvPr/>
              </p:nvSpPr>
              <p:spPr>
                <a:xfrm flipH="1">
                  <a:off x="11963678" y="5084572"/>
                  <a:ext cx="610576" cy="592747"/>
                </a:xfrm>
                <a:prstGeom prst="ellipse">
                  <a:avLst/>
                </a:prstGeom>
                <a:solidFill>
                  <a:srgbClr val="00566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>
                    <a:defRPr/>
                  </a:pPr>
                  <a:r>
                    <a:rPr lang="ar-MA" sz="24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3</a:t>
                  </a:r>
                  <a:endParaRPr lang="en-US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136" name="Rectangle : coins arrondis 18 - 2">
                  <a:extLst>
                    <a:ext uri="{FF2B5EF4-FFF2-40B4-BE49-F238E27FC236}">
                      <a16:creationId xmlns:a16="http://schemas.microsoft.com/office/drawing/2014/main" id="{E648B1B6-0CB7-E4A4-0425-B001281B77AE}"/>
                    </a:ext>
                  </a:extLst>
                </p:cNvPr>
                <p:cNvSpPr/>
                <p:nvPr/>
              </p:nvSpPr>
              <p:spPr>
                <a:xfrm flipH="1">
                  <a:off x="1111292" y="4921468"/>
                  <a:ext cx="1993699" cy="1296000"/>
                </a:xfrm>
                <a:prstGeom prst="roundRect">
                  <a:avLst>
                    <a:gd name="adj" fmla="val 14957"/>
                  </a:avLst>
                </a:prstGeom>
                <a:solidFill>
                  <a:schemeClr val="bg1"/>
                </a:solidFill>
                <a:ln>
                  <a:solidFill>
                    <a:schemeClr val="bg1">
                      <a:lumMod val="85000"/>
                    </a:schemeClr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1050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grpSp>
              <p:nvGrpSpPr>
                <p:cNvPr id="137" name="Groupe 136">
                  <a:extLst>
                    <a:ext uri="{FF2B5EF4-FFF2-40B4-BE49-F238E27FC236}">
                      <a16:creationId xmlns:a16="http://schemas.microsoft.com/office/drawing/2014/main" id="{70EBCA56-69DA-A9F0-98DF-B26BB2852B20}"/>
                    </a:ext>
                  </a:extLst>
                </p:cNvPr>
                <p:cNvGrpSpPr/>
                <p:nvPr/>
              </p:nvGrpSpPr>
              <p:grpSpPr>
                <a:xfrm>
                  <a:off x="1283654" y="5377059"/>
                  <a:ext cx="1555135" cy="604641"/>
                  <a:chOff x="1451064" y="2472638"/>
                  <a:chExt cx="1555135" cy="604641"/>
                </a:xfrm>
              </p:grpSpPr>
              <p:grpSp>
                <p:nvGrpSpPr>
                  <p:cNvPr id="140" name="Graphique 2">
                    <a:extLst>
                      <a:ext uri="{FF2B5EF4-FFF2-40B4-BE49-F238E27FC236}">
                        <a16:creationId xmlns:a16="http://schemas.microsoft.com/office/drawing/2014/main" id="{ECF37DB9-2E0E-C8AC-EA9D-C0606075A91E}"/>
                      </a:ext>
                    </a:extLst>
                  </p:cNvPr>
                  <p:cNvGrpSpPr/>
                  <p:nvPr/>
                </p:nvGrpSpPr>
                <p:grpSpPr>
                  <a:xfrm flipH="1">
                    <a:off x="2434855" y="2472638"/>
                    <a:ext cx="503210" cy="604641"/>
                    <a:chOff x="981026" y="1344834"/>
                    <a:chExt cx="2418112" cy="2905527"/>
                  </a:xfrm>
                </p:grpSpPr>
                <p:grpSp>
                  <p:nvGrpSpPr>
                    <p:cNvPr id="143" name="Graphique 2">
                      <a:extLst>
                        <a:ext uri="{FF2B5EF4-FFF2-40B4-BE49-F238E27FC236}">
                          <a16:creationId xmlns:a16="http://schemas.microsoft.com/office/drawing/2014/main" id="{BBB275EC-7470-AF40-7989-428FAFFC66E4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98817" y="1344834"/>
                      <a:ext cx="2184485" cy="887190"/>
                      <a:chOff x="1098817" y="1344834"/>
                      <a:chExt cx="2184485" cy="887190"/>
                    </a:xfrm>
                  </p:grpSpPr>
                  <p:grpSp>
                    <p:nvGrpSpPr>
                      <p:cNvPr id="170" name="Graphique 2">
                        <a:extLst>
                          <a:ext uri="{FF2B5EF4-FFF2-40B4-BE49-F238E27FC236}">
                            <a16:creationId xmlns:a16="http://schemas.microsoft.com/office/drawing/2014/main" id="{4A4929FA-E27A-1482-465B-07B3B37AD276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98817" y="1344834"/>
                        <a:ext cx="770041" cy="887190"/>
                        <a:chOff x="1098817" y="1344834"/>
                        <a:chExt cx="770041" cy="887190"/>
                      </a:xfrm>
                    </p:grpSpPr>
                    <p:grpSp>
                      <p:nvGrpSpPr>
                        <p:cNvPr id="179" name="Graphique 2">
                          <a:extLst>
                            <a:ext uri="{FF2B5EF4-FFF2-40B4-BE49-F238E27FC236}">
                              <a16:creationId xmlns:a16="http://schemas.microsoft.com/office/drawing/2014/main" id="{8A257413-4D27-B9E2-DE10-EDC31101A58D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98817" y="1344834"/>
                          <a:ext cx="770041" cy="613581"/>
                          <a:chOff x="1098817" y="1344834"/>
                          <a:chExt cx="770041" cy="613581"/>
                        </a:xfrm>
                      </p:grpSpPr>
                      <p:sp>
                        <p:nvSpPr>
                          <p:cNvPr id="183" name="Forme libre : forme 182">
                            <a:extLst>
                              <a:ext uri="{FF2B5EF4-FFF2-40B4-BE49-F238E27FC236}">
                                <a16:creationId xmlns:a16="http://schemas.microsoft.com/office/drawing/2014/main" id="{B35E5427-180D-9E67-AF61-F609429DBDCB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98817" y="1344834"/>
                            <a:ext cx="736597" cy="555518"/>
                          </a:xfrm>
                          <a:custGeom>
                            <a:avLst/>
                            <a:gdLst>
                              <a:gd name="connsiteX0" fmla="*/ 219483 w 736597"/>
                              <a:gd name="connsiteY0" fmla="*/ 62874 h 555518"/>
                              <a:gd name="connsiteX1" fmla="*/ 38464 w 736597"/>
                              <a:gd name="connsiteY1" fmla="*/ 555518 h 555518"/>
                              <a:gd name="connsiteX2" fmla="*/ 736597 w 736597"/>
                              <a:gd name="connsiteY2" fmla="*/ 152499 h 555518"/>
                              <a:gd name="connsiteX3" fmla="*/ 219483 w 736597"/>
                              <a:gd name="connsiteY3" fmla="*/ 62874 h 55551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736597" h="555518">
                                <a:moveTo>
                                  <a:pt x="219483" y="62874"/>
                                </a:moveTo>
                                <a:cubicBezTo>
                                  <a:pt x="26671" y="174021"/>
                                  <a:pt x="-54404" y="394546"/>
                                  <a:pt x="38464" y="555518"/>
                                </a:cubicBezTo>
                                <a:lnTo>
                                  <a:pt x="736597" y="152499"/>
                                </a:lnTo>
                                <a:cubicBezTo>
                                  <a:pt x="643729" y="-8178"/>
                                  <a:pt x="412296" y="-48273"/>
                                  <a:pt x="219483" y="62874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98385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184" name="Forme libre : forme 183">
                            <a:extLst>
                              <a:ext uri="{FF2B5EF4-FFF2-40B4-BE49-F238E27FC236}">
                                <a16:creationId xmlns:a16="http://schemas.microsoft.com/office/drawing/2014/main" id="{BFA59B1C-04CA-1187-A552-ECCD6D1BCE5F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295894" y="1365598"/>
                            <a:ext cx="516229" cy="179200"/>
                          </a:xfrm>
                          <a:custGeom>
                            <a:avLst/>
                            <a:gdLst>
                              <a:gd name="connsiteX0" fmla="*/ 4127 w 516229"/>
                              <a:gd name="connsiteY0" fmla="*/ 62747 h 179200"/>
                              <a:gd name="connsiteX1" fmla="*/ 0 w 516229"/>
                              <a:gd name="connsiteY1" fmla="*/ 65400 h 179200"/>
                              <a:gd name="connsiteX2" fmla="*/ 457266 w 516229"/>
                              <a:gd name="connsiteY2" fmla="*/ 179201 h 179200"/>
                              <a:gd name="connsiteX3" fmla="*/ 516230 w 516229"/>
                              <a:gd name="connsiteY3" fmla="*/ 145296 h 179200"/>
                              <a:gd name="connsiteX4" fmla="*/ 4127 w 516229"/>
                              <a:gd name="connsiteY4" fmla="*/ 62747 h 179200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516229" h="179200">
                                <a:moveTo>
                                  <a:pt x="4127" y="62747"/>
                                </a:moveTo>
                                <a:cubicBezTo>
                                  <a:pt x="2653" y="63631"/>
                                  <a:pt x="1474" y="64516"/>
                                  <a:pt x="0" y="65400"/>
                                </a:cubicBezTo>
                                <a:cubicBezTo>
                                  <a:pt x="177776" y="-8010"/>
                                  <a:pt x="372357" y="37097"/>
                                  <a:pt x="457266" y="179201"/>
                                </a:cubicBezTo>
                                <a:lnTo>
                                  <a:pt x="516230" y="145296"/>
                                </a:lnTo>
                                <a:cubicBezTo>
                                  <a:pt x="420708" y="-9189"/>
                                  <a:pt x="193697" y="-46631"/>
                                  <a:pt x="4127" y="62747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7D3CF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185" name="Forme libre : forme 184">
                            <a:extLst>
                              <a:ext uri="{FF2B5EF4-FFF2-40B4-BE49-F238E27FC236}">
                                <a16:creationId xmlns:a16="http://schemas.microsoft.com/office/drawing/2014/main" id="{DB638D17-BFF5-7F12-1E28-43B74D5EEB7F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-1800044">
                            <a:off x="1083373" y="1632027"/>
                            <a:ext cx="806019" cy="133845"/>
                          </a:xfrm>
                          <a:custGeom>
                            <a:avLst/>
                            <a:gdLst>
                              <a:gd name="connsiteX0" fmla="*/ 806020 w 806019"/>
                              <a:gd name="connsiteY0" fmla="*/ 66923 h 133845"/>
                              <a:gd name="connsiteX1" fmla="*/ 403010 w 806019"/>
                              <a:gd name="connsiteY1" fmla="*/ 133845 h 133845"/>
                              <a:gd name="connsiteX2" fmla="*/ 0 w 806019"/>
                              <a:gd name="connsiteY2" fmla="*/ 66923 h 133845"/>
                              <a:gd name="connsiteX3" fmla="*/ 403010 w 806019"/>
                              <a:gd name="connsiteY3" fmla="*/ 0 h 133845"/>
                              <a:gd name="connsiteX4" fmla="*/ 806020 w 806019"/>
                              <a:gd name="connsiteY4" fmla="*/ 66923 h 13384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806019" h="133845">
                                <a:moveTo>
                                  <a:pt x="806020" y="66923"/>
                                </a:moveTo>
                                <a:cubicBezTo>
                                  <a:pt x="806020" y="103883"/>
                                  <a:pt x="625586" y="133845"/>
                                  <a:pt x="403010" y="133845"/>
                                </a:cubicBezTo>
                                <a:cubicBezTo>
                                  <a:pt x="180434" y="133845"/>
                                  <a:pt x="0" y="103883"/>
                                  <a:pt x="0" y="66923"/>
                                </a:cubicBezTo>
                                <a:cubicBezTo>
                                  <a:pt x="0" y="29962"/>
                                  <a:pt x="180434" y="0"/>
                                  <a:pt x="403010" y="0"/>
                                </a:cubicBezTo>
                                <a:cubicBezTo>
                                  <a:pt x="625586" y="0"/>
                                  <a:pt x="806020" y="29962"/>
                                  <a:pt x="806020" y="66923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5535F"/>
                          </a:solidFill>
                          <a:ln w="29459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  <p:grpSp>
                      <p:nvGrpSpPr>
                        <p:cNvPr id="180" name="Graphique 2">
                          <a:extLst>
                            <a:ext uri="{FF2B5EF4-FFF2-40B4-BE49-F238E27FC236}">
                              <a16:creationId xmlns:a16="http://schemas.microsoft.com/office/drawing/2014/main" id="{7D8417DD-5232-7CF9-42D9-4E5854FD7080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426335" y="1651948"/>
                          <a:ext cx="412617" cy="580075"/>
                          <a:chOff x="1426335" y="1651948"/>
                          <a:chExt cx="412617" cy="580075"/>
                        </a:xfrm>
                      </p:grpSpPr>
                      <p:sp>
                        <p:nvSpPr>
                          <p:cNvPr id="181" name="Forme libre : forme 180">
                            <a:extLst>
                              <a:ext uri="{FF2B5EF4-FFF2-40B4-BE49-F238E27FC236}">
                                <a16:creationId xmlns:a16="http://schemas.microsoft.com/office/drawing/2014/main" id="{F86E07A4-2426-1253-EA5E-8BDCFB14B271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426335" y="1651948"/>
                            <a:ext cx="412617" cy="580075"/>
                          </a:xfrm>
                          <a:custGeom>
                            <a:avLst/>
                            <a:gdLst>
                              <a:gd name="connsiteX0" fmla="*/ 412618 w 412617"/>
                              <a:gd name="connsiteY0" fmla="*/ 502538 h 580075"/>
                              <a:gd name="connsiteX1" fmla="*/ 278180 w 412617"/>
                              <a:gd name="connsiteY1" fmla="*/ 580075 h 580075"/>
                              <a:gd name="connsiteX2" fmla="*/ 10483 w 412617"/>
                              <a:gd name="connsiteY2" fmla="*/ 116324 h 580075"/>
                              <a:gd name="connsiteX3" fmla="*/ 38786 w 412617"/>
                              <a:gd name="connsiteY3" fmla="*/ 10483 h 580075"/>
                              <a:gd name="connsiteX4" fmla="*/ 144626 w 412617"/>
                              <a:gd name="connsiteY4" fmla="*/ 38786 h 580075"/>
                              <a:gd name="connsiteX5" fmla="*/ 412618 w 412617"/>
                              <a:gd name="connsiteY5" fmla="*/ 502538 h 5800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412617" h="580075">
                                <a:moveTo>
                                  <a:pt x="412618" y="502538"/>
                                </a:moveTo>
                                <a:lnTo>
                                  <a:pt x="278180" y="580075"/>
                                </a:lnTo>
                                <a:lnTo>
                                  <a:pt x="10483" y="116324"/>
                                </a:lnTo>
                                <a:cubicBezTo>
                                  <a:pt x="-11038" y="79176"/>
                                  <a:pt x="1639" y="31710"/>
                                  <a:pt x="38786" y="10483"/>
                                </a:cubicBezTo>
                                <a:cubicBezTo>
                                  <a:pt x="75933" y="-11038"/>
                                  <a:pt x="123399" y="1639"/>
                                  <a:pt x="144626" y="38786"/>
                                </a:cubicBezTo>
                                <a:lnTo>
                                  <a:pt x="412618" y="502538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44856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182" name="Forme libre : forme 181">
                            <a:extLst>
                              <a:ext uri="{FF2B5EF4-FFF2-40B4-BE49-F238E27FC236}">
                                <a16:creationId xmlns:a16="http://schemas.microsoft.com/office/drawing/2014/main" id="{62880F88-7B12-927A-6158-86DB99ADA908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07280" y="1667149"/>
                            <a:ext cx="301895" cy="475249"/>
                          </a:xfrm>
                          <a:custGeom>
                            <a:avLst/>
                            <a:gdLst>
                              <a:gd name="connsiteX0" fmla="*/ 288923 w 301895"/>
                              <a:gd name="connsiteY0" fmla="*/ 475250 h 475249"/>
                              <a:gd name="connsiteX1" fmla="*/ 301896 w 301895"/>
                              <a:gd name="connsiteY1" fmla="*/ 467584 h 475249"/>
                              <a:gd name="connsiteX2" fmla="*/ 53362 w 301895"/>
                              <a:gd name="connsiteY2" fmla="*/ 37147 h 475249"/>
                              <a:gd name="connsiteX3" fmla="*/ 0 w 301895"/>
                              <a:gd name="connsiteY3" fmla="*/ 0 h 475249"/>
                              <a:gd name="connsiteX4" fmla="*/ 32135 w 301895"/>
                              <a:gd name="connsiteY4" fmla="*/ 30366 h 475249"/>
                              <a:gd name="connsiteX5" fmla="*/ 288923 w 301895"/>
                              <a:gd name="connsiteY5" fmla="*/ 475250 h 47524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301895" h="475249">
                                <a:moveTo>
                                  <a:pt x="288923" y="475250"/>
                                </a:moveTo>
                                <a:lnTo>
                                  <a:pt x="301896" y="467584"/>
                                </a:lnTo>
                                <a:lnTo>
                                  <a:pt x="53362" y="37147"/>
                                </a:lnTo>
                                <a:cubicBezTo>
                                  <a:pt x="41570" y="16510"/>
                                  <a:pt x="21522" y="3833"/>
                                  <a:pt x="0" y="0"/>
                                </a:cubicBezTo>
                                <a:cubicBezTo>
                                  <a:pt x="12972" y="6486"/>
                                  <a:pt x="24175" y="16805"/>
                                  <a:pt x="32135" y="30366"/>
                                </a:cubicBezTo>
                                <a:lnTo>
                                  <a:pt x="288923" y="475250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87379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</p:grpSp>
                  <p:grpSp>
                    <p:nvGrpSpPr>
                      <p:cNvPr id="171" name="Graphique 2">
                        <a:extLst>
                          <a:ext uri="{FF2B5EF4-FFF2-40B4-BE49-F238E27FC236}">
                            <a16:creationId xmlns:a16="http://schemas.microsoft.com/office/drawing/2014/main" id="{0D0FA47A-06F5-EB82-EFD5-F341B846EC57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13728" y="1344834"/>
                        <a:ext cx="769575" cy="887190"/>
                        <a:chOff x="2513728" y="1344834"/>
                        <a:chExt cx="769575" cy="887190"/>
                      </a:xfrm>
                    </p:grpSpPr>
                    <p:grpSp>
                      <p:nvGrpSpPr>
                        <p:cNvPr id="172" name="Graphique 2">
                          <a:extLst>
                            <a:ext uri="{FF2B5EF4-FFF2-40B4-BE49-F238E27FC236}">
                              <a16:creationId xmlns:a16="http://schemas.microsoft.com/office/drawing/2014/main" id="{C39AE7F9-AE70-807A-89E2-C2F0AAEBA4CF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513728" y="1344834"/>
                          <a:ext cx="769575" cy="613500"/>
                          <a:chOff x="2513728" y="1344834"/>
                          <a:chExt cx="769575" cy="613500"/>
                        </a:xfrm>
                      </p:grpSpPr>
                      <p:sp>
                        <p:nvSpPr>
                          <p:cNvPr id="176" name="Forme libre : forme 175">
                            <a:extLst>
                              <a:ext uri="{FF2B5EF4-FFF2-40B4-BE49-F238E27FC236}">
                                <a16:creationId xmlns:a16="http://schemas.microsoft.com/office/drawing/2014/main" id="{A571AE2B-52A1-EFFB-A27A-6DAD7C5048D7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546815" y="1344834"/>
                            <a:ext cx="736487" cy="555518"/>
                          </a:xfrm>
                          <a:custGeom>
                            <a:avLst/>
                            <a:gdLst>
                              <a:gd name="connsiteX0" fmla="*/ 517114 w 736487"/>
                              <a:gd name="connsiteY0" fmla="*/ 62874 h 555518"/>
                              <a:gd name="connsiteX1" fmla="*/ 0 w 736487"/>
                              <a:gd name="connsiteY1" fmla="*/ 152499 h 555518"/>
                              <a:gd name="connsiteX2" fmla="*/ 697839 w 736487"/>
                              <a:gd name="connsiteY2" fmla="*/ 555518 h 555518"/>
                              <a:gd name="connsiteX3" fmla="*/ 517114 w 736487"/>
                              <a:gd name="connsiteY3" fmla="*/ 62874 h 55551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736487" h="555518">
                                <a:moveTo>
                                  <a:pt x="517114" y="62874"/>
                                </a:moveTo>
                                <a:cubicBezTo>
                                  <a:pt x="324302" y="-48273"/>
                                  <a:pt x="92868" y="-8178"/>
                                  <a:pt x="0" y="152499"/>
                                </a:cubicBezTo>
                                <a:lnTo>
                                  <a:pt x="697839" y="555518"/>
                                </a:lnTo>
                                <a:cubicBezTo>
                                  <a:pt x="791002" y="394841"/>
                                  <a:pt x="709926" y="174316"/>
                                  <a:pt x="517114" y="62874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98385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177" name="Forme libre : forme 176">
                            <a:extLst>
                              <a:ext uri="{FF2B5EF4-FFF2-40B4-BE49-F238E27FC236}">
                                <a16:creationId xmlns:a16="http://schemas.microsoft.com/office/drawing/2014/main" id="{3F4472F3-5FF5-99BF-1AF5-A2D0F0E4C9B4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3032678" y="1400042"/>
                            <a:ext cx="223421" cy="486747"/>
                          </a:xfrm>
                          <a:custGeom>
                            <a:avLst/>
                            <a:gdLst>
                              <a:gd name="connsiteX0" fmla="*/ 4422 w 223421"/>
                              <a:gd name="connsiteY0" fmla="*/ 2359 h 486747"/>
                              <a:gd name="connsiteX1" fmla="*/ 0 w 223421"/>
                              <a:gd name="connsiteY1" fmla="*/ 0 h 486747"/>
                              <a:gd name="connsiteX2" fmla="*/ 130311 w 223421"/>
                              <a:gd name="connsiteY2" fmla="*/ 452843 h 486747"/>
                              <a:gd name="connsiteX3" fmla="*/ 189275 w 223421"/>
                              <a:gd name="connsiteY3" fmla="*/ 486748 h 486747"/>
                              <a:gd name="connsiteX4" fmla="*/ 4422 w 223421"/>
                              <a:gd name="connsiteY4" fmla="*/ 2359 h 486747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223421" h="486747">
                                <a:moveTo>
                                  <a:pt x="4422" y="2359"/>
                                </a:moveTo>
                                <a:cubicBezTo>
                                  <a:pt x="2948" y="1474"/>
                                  <a:pt x="1474" y="884"/>
                                  <a:pt x="0" y="0"/>
                                </a:cubicBezTo>
                                <a:cubicBezTo>
                                  <a:pt x="152422" y="117044"/>
                                  <a:pt x="210796" y="308382"/>
                                  <a:pt x="130311" y="452843"/>
                                </a:cubicBezTo>
                                <a:lnTo>
                                  <a:pt x="189275" y="486748"/>
                                </a:lnTo>
                                <a:cubicBezTo>
                                  <a:pt x="275067" y="326955"/>
                                  <a:pt x="193992" y="111737"/>
                                  <a:pt x="4422" y="2359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7D3CF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178" name="Forme libre : forme 177">
                            <a:extLst>
                              <a:ext uri="{FF2B5EF4-FFF2-40B4-BE49-F238E27FC236}">
                                <a16:creationId xmlns:a16="http://schemas.microsoft.com/office/drawing/2014/main" id="{598EA844-A3A2-C3E1-E95C-7424CED207B9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-3599956">
                            <a:off x="2829282" y="1295859"/>
                            <a:ext cx="133845" cy="806019"/>
                          </a:xfrm>
                          <a:custGeom>
                            <a:avLst/>
                            <a:gdLst>
                              <a:gd name="connsiteX0" fmla="*/ 133845 w 133845"/>
                              <a:gd name="connsiteY0" fmla="*/ 403010 h 806019"/>
                              <a:gd name="connsiteX1" fmla="*/ 66923 w 133845"/>
                              <a:gd name="connsiteY1" fmla="*/ 806020 h 806019"/>
                              <a:gd name="connsiteX2" fmla="*/ 0 w 133845"/>
                              <a:gd name="connsiteY2" fmla="*/ 403010 h 806019"/>
                              <a:gd name="connsiteX3" fmla="*/ 66923 w 133845"/>
                              <a:gd name="connsiteY3" fmla="*/ 0 h 806019"/>
                              <a:gd name="connsiteX4" fmla="*/ 133845 w 133845"/>
                              <a:gd name="connsiteY4" fmla="*/ 403010 h 80601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133845" h="806019">
                                <a:moveTo>
                                  <a:pt x="133845" y="403010"/>
                                </a:moveTo>
                                <a:cubicBezTo>
                                  <a:pt x="133845" y="625586"/>
                                  <a:pt x="103883" y="806020"/>
                                  <a:pt x="66923" y="806020"/>
                                </a:cubicBezTo>
                                <a:cubicBezTo>
                                  <a:pt x="29962" y="806020"/>
                                  <a:pt x="0" y="625586"/>
                                  <a:pt x="0" y="403010"/>
                                </a:cubicBezTo>
                                <a:cubicBezTo>
                                  <a:pt x="0" y="180434"/>
                                  <a:pt x="29962" y="0"/>
                                  <a:pt x="66923" y="0"/>
                                </a:cubicBezTo>
                                <a:cubicBezTo>
                                  <a:pt x="103883" y="0"/>
                                  <a:pt x="133845" y="180434"/>
                                  <a:pt x="133845" y="403010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5535F"/>
                          </a:solidFill>
                          <a:ln w="29459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  <p:grpSp>
                      <p:nvGrpSpPr>
                        <p:cNvPr id="173" name="Graphique 2">
                          <a:extLst>
                            <a:ext uri="{FF2B5EF4-FFF2-40B4-BE49-F238E27FC236}">
                              <a16:creationId xmlns:a16="http://schemas.microsoft.com/office/drawing/2014/main" id="{1C736491-65B4-2B17-AC19-E2906E2548A1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543277" y="1651948"/>
                          <a:ext cx="412322" cy="580075"/>
                          <a:chOff x="2543277" y="1651948"/>
                          <a:chExt cx="412322" cy="580075"/>
                        </a:xfrm>
                      </p:grpSpPr>
                      <p:sp>
                        <p:nvSpPr>
                          <p:cNvPr id="174" name="Forme libre : forme 173">
                            <a:extLst>
                              <a:ext uri="{FF2B5EF4-FFF2-40B4-BE49-F238E27FC236}">
                                <a16:creationId xmlns:a16="http://schemas.microsoft.com/office/drawing/2014/main" id="{C9D711FE-5084-874E-751A-2FC7BDB98ECD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543277" y="1651948"/>
                            <a:ext cx="412322" cy="580075"/>
                          </a:xfrm>
                          <a:custGeom>
                            <a:avLst/>
                            <a:gdLst>
                              <a:gd name="connsiteX0" fmla="*/ 134438 w 412322"/>
                              <a:gd name="connsiteY0" fmla="*/ 580075 h 580075"/>
                              <a:gd name="connsiteX1" fmla="*/ 0 w 412322"/>
                              <a:gd name="connsiteY1" fmla="*/ 502538 h 580075"/>
                              <a:gd name="connsiteX2" fmla="*/ 267697 w 412322"/>
                              <a:gd name="connsiteY2" fmla="*/ 38786 h 580075"/>
                              <a:gd name="connsiteX3" fmla="*/ 373537 w 412322"/>
                              <a:gd name="connsiteY3" fmla="*/ 10483 h 580075"/>
                              <a:gd name="connsiteX4" fmla="*/ 401840 w 412322"/>
                              <a:gd name="connsiteY4" fmla="*/ 116324 h 580075"/>
                              <a:gd name="connsiteX5" fmla="*/ 134438 w 412322"/>
                              <a:gd name="connsiteY5" fmla="*/ 580075 h 5800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412322" h="580075">
                                <a:moveTo>
                                  <a:pt x="134438" y="580075"/>
                                </a:moveTo>
                                <a:lnTo>
                                  <a:pt x="0" y="502538"/>
                                </a:lnTo>
                                <a:lnTo>
                                  <a:pt x="267697" y="38786"/>
                                </a:lnTo>
                                <a:cubicBezTo>
                                  <a:pt x="289218" y="1639"/>
                                  <a:pt x="336684" y="-11038"/>
                                  <a:pt x="373537" y="10483"/>
                                </a:cubicBezTo>
                                <a:cubicBezTo>
                                  <a:pt x="410684" y="32005"/>
                                  <a:pt x="423361" y="79471"/>
                                  <a:pt x="401840" y="116324"/>
                                </a:cubicBezTo>
                                <a:lnTo>
                                  <a:pt x="134438" y="580075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44856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175" name="Forme libre : forme 174">
                            <a:extLst>
                              <a:ext uri="{FF2B5EF4-FFF2-40B4-BE49-F238E27FC236}">
                                <a16:creationId xmlns:a16="http://schemas.microsoft.com/office/drawing/2014/main" id="{49F32396-38DE-0096-6268-19347514FBA2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666807" y="1701348"/>
                            <a:ext cx="271718" cy="495297"/>
                          </a:xfrm>
                          <a:custGeom>
                            <a:avLst/>
                            <a:gdLst>
                              <a:gd name="connsiteX0" fmla="*/ 0 w 271718"/>
                              <a:gd name="connsiteY0" fmla="*/ 487632 h 495297"/>
                              <a:gd name="connsiteX1" fmla="*/ 12972 w 271718"/>
                              <a:gd name="connsiteY1" fmla="*/ 495297 h 495297"/>
                              <a:gd name="connsiteX2" fmla="*/ 261505 w 271718"/>
                              <a:gd name="connsiteY2" fmla="*/ 64860 h 495297"/>
                              <a:gd name="connsiteX3" fmla="*/ 267107 w 271718"/>
                              <a:gd name="connsiteY3" fmla="*/ 0 h 495297"/>
                              <a:gd name="connsiteX4" fmla="*/ 256788 w 271718"/>
                              <a:gd name="connsiteY4" fmla="*/ 43044 h 495297"/>
                              <a:gd name="connsiteX5" fmla="*/ 0 w 271718"/>
                              <a:gd name="connsiteY5" fmla="*/ 487632 h 495297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271718" h="495297">
                                <a:moveTo>
                                  <a:pt x="0" y="487632"/>
                                </a:moveTo>
                                <a:lnTo>
                                  <a:pt x="12972" y="495297"/>
                                </a:lnTo>
                                <a:lnTo>
                                  <a:pt x="261505" y="64860"/>
                                </a:lnTo>
                                <a:cubicBezTo>
                                  <a:pt x="273298" y="44223"/>
                                  <a:pt x="274477" y="20637"/>
                                  <a:pt x="267107" y="0"/>
                                </a:cubicBezTo>
                                <a:cubicBezTo>
                                  <a:pt x="267991" y="14446"/>
                                  <a:pt x="264748" y="29482"/>
                                  <a:pt x="256788" y="43044"/>
                                </a:cubicBezTo>
                                <a:lnTo>
                                  <a:pt x="0" y="487632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87379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</p:grpSp>
                </p:grpSp>
                <p:grpSp>
                  <p:nvGrpSpPr>
                    <p:cNvPr id="144" name="Graphique 2">
                      <a:extLst>
                        <a:ext uri="{FF2B5EF4-FFF2-40B4-BE49-F238E27FC236}">
                          <a16:creationId xmlns:a16="http://schemas.microsoft.com/office/drawing/2014/main" id="{66412956-1D35-BE60-308D-98355EFBACA2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07097" y="3544562"/>
                      <a:ext cx="1765971" cy="705798"/>
                      <a:chOff x="1307097" y="3544562"/>
                      <a:chExt cx="1765971" cy="705798"/>
                    </a:xfrm>
                  </p:grpSpPr>
                  <p:grpSp>
                    <p:nvGrpSpPr>
                      <p:cNvPr id="164" name="Graphique 2">
                        <a:extLst>
                          <a:ext uri="{FF2B5EF4-FFF2-40B4-BE49-F238E27FC236}">
                            <a16:creationId xmlns:a16="http://schemas.microsoft.com/office/drawing/2014/main" id="{3B3F7727-CC9F-76F7-C7A6-0C0985CBDE8E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307097" y="3544562"/>
                        <a:ext cx="737344" cy="705798"/>
                        <a:chOff x="1307097" y="3544562"/>
                        <a:chExt cx="737344" cy="705798"/>
                      </a:xfrm>
                    </p:grpSpPr>
                    <p:sp>
                      <p:nvSpPr>
                        <p:cNvPr id="168" name="Forme libre : forme 167">
                          <a:extLst>
                            <a:ext uri="{FF2B5EF4-FFF2-40B4-BE49-F238E27FC236}">
                              <a16:creationId xmlns:a16="http://schemas.microsoft.com/office/drawing/2014/main" id="{FA15D97C-0141-9544-0869-FC68C72D6E5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51910" y="3575813"/>
                          <a:ext cx="692531" cy="674548"/>
                        </a:xfrm>
                        <a:custGeom>
                          <a:avLst/>
                          <a:gdLst>
                            <a:gd name="connsiteX0" fmla="*/ 692532 w 692531"/>
                            <a:gd name="connsiteY0" fmla="*/ 63386 h 674548"/>
                            <a:gd name="connsiteX1" fmla="*/ 438692 w 692531"/>
                            <a:gd name="connsiteY1" fmla="*/ 0 h 674548"/>
                            <a:gd name="connsiteX2" fmla="*/ 0 w 692531"/>
                            <a:gd name="connsiteY2" fmla="*/ 674548 h 674548"/>
                            <a:gd name="connsiteX3" fmla="*/ 65745 w 692531"/>
                            <a:gd name="connsiteY3" fmla="*/ 674548 h 67454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692531" h="674548">
                              <a:moveTo>
                                <a:pt x="692532" y="63386"/>
                              </a:moveTo>
                              <a:lnTo>
                                <a:pt x="438692" y="0"/>
                              </a:lnTo>
                              <a:lnTo>
                                <a:pt x="0" y="674548"/>
                              </a:lnTo>
                              <a:lnTo>
                                <a:pt x="65745" y="67454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7636C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69" name="Forme libre : forme 168">
                          <a:extLst>
                            <a:ext uri="{FF2B5EF4-FFF2-40B4-BE49-F238E27FC236}">
                              <a16:creationId xmlns:a16="http://schemas.microsoft.com/office/drawing/2014/main" id="{FBEB8C3D-B126-029A-FA0B-0FB11F387C9E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07097" y="3544562"/>
                          <a:ext cx="483504" cy="705798"/>
                        </a:xfrm>
                        <a:custGeom>
                          <a:avLst/>
                          <a:gdLst>
                            <a:gd name="connsiteX0" fmla="*/ 358501 w 483504"/>
                            <a:gd name="connsiteY0" fmla="*/ 0 h 705798"/>
                            <a:gd name="connsiteX1" fmla="*/ 0 w 483504"/>
                            <a:gd name="connsiteY1" fmla="*/ 705799 h 705798"/>
                            <a:gd name="connsiteX2" fmla="*/ 44813 w 483504"/>
                            <a:gd name="connsiteY2" fmla="*/ 705799 h 705798"/>
                            <a:gd name="connsiteX3" fmla="*/ 483505 w 483504"/>
                            <a:gd name="connsiteY3" fmla="*/ 31251 h 70579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83504" h="705798">
                              <a:moveTo>
                                <a:pt x="358501" y="0"/>
                              </a:moveTo>
                              <a:lnTo>
                                <a:pt x="0" y="705799"/>
                              </a:lnTo>
                              <a:lnTo>
                                <a:pt x="44813" y="705799"/>
                              </a:lnTo>
                              <a:lnTo>
                                <a:pt x="483505" y="31251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B9392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165" name="Graphique 2">
                        <a:extLst>
                          <a:ext uri="{FF2B5EF4-FFF2-40B4-BE49-F238E27FC236}">
                            <a16:creationId xmlns:a16="http://schemas.microsoft.com/office/drawing/2014/main" id="{289E4589-D4A1-BE13-2925-05853A4824A1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335429" y="3544562"/>
                        <a:ext cx="737639" cy="705798"/>
                        <a:chOff x="2335429" y="3544562"/>
                        <a:chExt cx="737639" cy="705798"/>
                      </a:xfrm>
                    </p:grpSpPr>
                    <p:sp>
                      <p:nvSpPr>
                        <p:cNvPr id="166" name="Forme libre : forme 165">
                          <a:extLst>
                            <a:ext uri="{FF2B5EF4-FFF2-40B4-BE49-F238E27FC236}">
                              <a16:creationId xmlns:a16="http://schemas.microsoft.com/office/drawing/2014/main" id="{23C4C009-A477-6031-C52E-03D7BE26CF8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335429" y="3575813"/>
                          <a:ext cx="692826" cy="674548"/>
                        </a:xfrm>
                        <a:custGeom>
                          <a:avLst/>
                          <a:gdLst>
                            <a:gd name="connsiteX0" fmla="*/ 0 w 692826"/>
                            <a:gd name="connsiteY0" fmla="*/ 63386 h 674548"/>
                            <a:gd name="connsiteX1" fmla="*/ 254135 w 692826"/>
                            <a:gd name="connsiteY1" fmla="*/ 0 h 674548"/>
                            <a:gd name="connsiteX2" fmla="*/ 692827 w 692826"/>
                            <a:gd name="connsiteY2" fmla="*/ 674548 h 674548"/>
                            <a:gd name="connsiteX3" fmla="*/ 627082 w 692826"/>
                            <a:gd name="connsiteY3" fmla="*/ 674548 h 67454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692826" h="674548">
                              <a:moveTo>
                                <a:pt x="0" y="63386"/>
                              </a:moveTo>
                              <a:lnTo>
                                <a:pt x="254135" y="0"/>
                              </a:lnTo>
                              <a:lnTo>
                                <a:pt x="692827" y="674548"/>
                              </a:lnTo>
                              <a:lnTo>
                                <a:pt x="627082" y="67454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7636C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67" name="Forme libre : forme 166">
                          <a:extLst>
                            <a:ext uri="{FF2B5EF4-FFF2-40B4-BE49-F238E27FC236}">
                              <a16:creationId xmlns:a16="http://schemas.microsoft.com/office/drawing/2014/main" id="{6F8D9F0C-E67F-5A07-C5E3-0E2A8828C08E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89564" y="3544562"/>
                          <a:ext cx="483504" cy="705798"/>
                        </a:xfrm>
                        <a:custGeom>
                          <a:avLst/>
                          <a:gdLst>
                            <a:gd name="connsiteX0" fmla="*/ 125004 w 483504"/>
                            <a:gd name="connsiteY0" fmla="*/ 0 h 705798"/>
                            <a:gd name="connsiteX1" fmla="*/ 483505 w 483504"/>
                            <a:gd name="connsiteY1" fmla="*/ 705799 h 705798"/>
                            <a:gd name="connsiteX2" fmla="*/ 438692 w 483504"/>
                            <a:gd name="connsiteY2" fmla="*/ 705799 h 705798"/>
                            <a:gd name="connsiteX3" fmla="*/ 0 w 483504"/>
                            <a:gd name="connsiteY3" fmla="*/ 31251 h 70579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83504" h="705798">
                              <a:moveTo>
                                <a:pt x="125004" y="0"/>
                              </a:moveTo>
                              <a:lnTo>
                                <a:pt x="483505" y="705799"/>
                              </a:lnTo>
                              <a:lnTo>
                                <a:pt x="438692" y="705799"/>
                              </a:lnTo>
                              <a:lnTo>
                                <a:pt x="0" y="31251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B9392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  <p:sp>
                  <p:nvSpPr>
                    <p:cNvPr id="145" name="Forme libre : forme 144">
                      <a:extLst>
                        <a:ext uri="{FF2B5EF4-FFF2-40B4-BE49-F238E27FC236}">
                          <a16:creationId xmlns:a16="http://schemas.microsoft.com/office/drawing/2014/main" id="{E8DCDD9F-79C9-F0BB-02BF-343398C55AC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1026" y="1717268"/>
                      <a:ext cx="2418112" cy="2418112"/>
                    </a:xfrm>
                    <a:custGeom>
                      <a:avLst/>
                      <a:gdLst>
                        <a:gd name="connsiteX0" fmla="*/ 2418113 w 2418112"/>
                        <a:gd name="connsiteY0" fmla="*/ 1209056 h 2418112"/>
                        <a:gd name="connsiteX1" fmla="*/ 1209056 w 2418112"/>
                        <a:gd name="connsiteY1" fmla="*/ 2418113 h 2418112"/>
                        <a:gd name="connsiteX2" fmla="*/ 0 w 2418112"/>
                        <a:gd name="connsiteY2" fmla="*/ 1209056 h 2418112"/>
                        <a:gd name="connsiteX3" fmla="*/ 1209056 w 2418112"/>
                        <a:gd name="connsiteY3" fmla="*/ 0 h 2418112"/>
                        <a:gd name="connsiteX4" fmla="*/ 2418113 w 2418112"/>
                        <a:gd name="connsiteY4" fmla="*/ 1209056 h 241811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418112" h="2418112">
                          <a:moveTo>
                            <a:pt x="2418113" y="1209056"/>
                          </a:moveTo>
                          <a:cubicBezTo>
                            <a:pt x="2418113" y="1876800"/>
                            <a:pt x="1876800" y="2418113"/>
                            <a:pt x="1209056" y="2418113"/>
                          </a:cubicBezTo>
                          <a:cubicBezTo>
                            <a:pt x="541313" y="2418113"/>
                            <a:pt x="0" y="1876800"/>
                            <a:pt x="0" y="1209056"/>
                          </a:cubicBezTo>
                          <a:cubicBezTo>
                            <a:pt x="0" y="541313"/>
                            <a:pt x="541313" y="0"/>
                            <a:pt x="1209056" y="0"/>
                          </a:cubicBezTo>
                          <a:cubicBezTo>
                            <a:pt x="1876800" y="0"/>
                            <a:pt x="2418113" y="541313"/>
                            <a:pt x="2418113" y="1209056"/>
                          </a:cubicBezTo>
                          <a:close/>
                        </a:path>
                      </a:pathLst>
                    </a:custGeom>
                    <a:solidFill>
                      <a:srgbClr val="05535F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46" name="Forme libre : forme 145">
                      <a:extLst>
                        <a:ext uri="{FF2B5EF4-FFF2-40B4-BE49-F238E27FC236}">
                          <a16:creationId xmlns:a16="http://schemas.microsoft.com/office/drawing/2014/main" id="{DD473523-8952-DA85-1C20-BB3F6A16909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18763" y="1755005"/>
                      <a:ext cx="2342638" cy="2342639"/>
                    </a:xfrm>
                    <a:custGeom>
                      <a:avLst/>
                      <a:gdLst>
                        <a:gd name="connsiteX0" fmla="*/ 2342639 w 2342638"/>
                        <a:gd name="connsiteY0" fmla="*/ 1171320 h 2342639"/>
                        <a:gd name="connsiteX1" fmla="*/ 1171319 w 2342638"/>
                        <a:gd name="connsiteY1" fmla="*/ 2342639 h 2342639"/>
                        <a:gd name="connsiteX2" fmla="*/ 0 w 2342638"/>
                        <a:gd name="connsiteY2" fmla="*/ 1171320 h 2342639"/>
                        <a:gd name="connsiteX3" fmla="*/ 1171319 w 2342638"/>
                        <a:gd name="connsiteY3" fmla="*/ 0 h 2342639"/>
                        <a:gd name="connsiteX4" fmla="*/ 2342639 w 2342638"/>
                        <a:gd name="connsiteY4" fmla="*/ 1171320 h 234263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342638" h="2342639">
                          <a:moveTo>
                            <a:pt x="2342639" y="1171320"/>
                          </a:moveTo>
                          <a:cubicBezTo>
                            <a:pt x="2342639" y="1818221"/>
                            <a:pt x="1818221" y="2342639"/>
                            <a:pt x="1171319" y="2342639"/>
                          </a:cubicBezTo>
                          <a:cubicBezTo>
                            <a:pt x="524417" y="2342639"/>
                            <a:pt x="0" y="1818221"/>
                            <a:pt x="0" y="1171320"/>
                          </a:cubicBezTo>
                          <a:cubicBezTo>
                            <a:pt x="0" y="524418"/>
                            <a:pt x="524417" y="0"/>
                            <a:pt x="1171319" y="0"/>
                          </a:cubicBezTo>
                          <a:cubicBezTo>
                            <a:pt x="1818221" y="0"/>
                            <a:pt x="2342639" y="524418"/>
                            <a:pt x="2342639" y="1171320"/>
                          </a:cubicBezTo>
                          <a:close/>
                        </a:path>
                      </a:pathLst>
                    </a:custGeom>
                    <a:solidFill>
                      <a:srgbClr val="098385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47" name="Forme libre : forme 146">
                      <a:extLst>
                        <a:ext uri="{FF2B5EF4-FFF2-40B4-BE49-F238E27FC236}">
                          <a16:creationId xmlns:a16="http://schemas.microsoft.com/office/drawing/2014/main" id="{8EC1CBF8-A47D-73C1-D473-25A8FA1FC93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40524" y="1876766"/>
                      <a:ext cx="2099117" cy="2099117"/>
                    </a:xfrm>
                    <a:custGeom>
                      <a:avLst/>
                      <a:gdLst>
                        <a:gd name="connsiteX0" fmla="*/ 2099118 w 2099117"/>
                        <a:gd name="connsiteY0" fmla="*/ 1049559 h 2099117"/>
                        <a:gd name="connsiteX1" fmla="*/ 1049559 w 2099117"/>
                        <a:gd name="connsiteY1" fmla="*/ 2099118 h 2099117"/>
                        <a:gd name="connsiteX2" fmla="*/ 0 w 2099117"/>
                        <a:gd name="connsiteY2" fmla="*/ 1049559 h 2099117"/>
                        <a:gd name="connsiteX3" fmla="*/ 1049559 w 2099117"/>
                        <a:gd name="connsiteY3" fmla="*/ 0 h 2099117"/>
                        <a:gd name="connsiteX4" fmla="*/ 2099118 w 2099117"/>
                        <a:gd name="connsiteY4" fmla="*/ 1049559 h 209911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99117" h="2099117">
                          <a:moveTo>
                            <a:pt x="2099118" y="1049559"/>
                          </a:moveTo>
                          <a:cubicBezTo>
                            <a:pt x="2099118" y="1629214"/>
                            <a:pt x="1629214" y="2099118"/>
                            <a:pt x="1049559" y="2099118"/>
                          </a:cubicBezTo>
                          <a:cubicBezTo>
                            <a:pt x="469904" y="2099118"/>
                            <a:pt x="0" y="1629214"/>
                            <a:pt x="0" y="1049559"/>
                          </a:cubicBezTo>
                          <a:cubicBezTo>
                            <a:pt x="0" y="469903"/>
                            <a:pt x="469904" y="0"/>
                            <a:pt x="1049559" y="0"/>
                          </a:cubicBezTo>
                          <a:cubicBezTo>
                            <a:pt x="1629214" y="0"/>
                            <a:pt x="2099118" y="469903"/>
                            <a:pt x="2099118" y="10495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48" name="Forme libre : forme 147">
                      <a:extLst>
                        <a:ext uri="{FF2B5EF4-FFF2-40B4-BE49-F238E27FC236}">
                          <a16:creationId xmlns:a16="http://schemas.microsoft.com/office/drawing/2014/main" id="{78A82CE4-EF50-871C-0629-1F3D7F7368E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73544" y="1909786"/>
                      <a:ext cx="2033077" cy="2033078"/>
                    </a:xfrm>
                    <a:custGeom>
                      <a:avLst/>
                      <a:gdLst>
                        <a:gd name="connsiteX0" fmla="*/ 2033078 w 2033077"/>
                        <a:gd name="connsiteY0" fmla="*/ 1016539 h 2033078"/>
                        <a:gd name="connsiteX1" fmla="*/ 1016539 w 2033077"/>
                        <a:gd name="connsiteY1" fmla="*/ 2033078 h 2033078"/>
                        <a:gd name="connsiteX2" fmla="*/ 0 w 2033077"/>
                        <a:gd name="connsiteY2" fmla="*/ 1016539 h 2033078"/>
                        <a:gd name="connsiteX3" fmla="*/ 1016539 w 2033077"/>
                        <a:gd name="connsiteY3" fmla="*/ 0 h 2033078"/>
                        <a:gd name="connsiteX4" fmla="*/ 2033078 w 2033077"/>
                        <a:gd name="connsiteY4" fmla="*/ 1016539 h 203307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33077" h="2033078">
                          <a:moveTo>
                            <a:pt x="2033078" y="1016539"/>
                          </a:moveTo>
                          <a:cubicBezTo>
                            <a:pt x="2033078" y="1577958"/>
                            <a:pt x="1577958" y="2033078"/>
                            <a:pt x="1016539" y="2033078"/>
                          </a:cubicBezTo>
                          <a:cubicBezTo>
                            <a:pt x="455120" y="2033078"/>
                            <a:pt x="0" y="1577958"/>
                            <a:pt x="0" y="1016539"/>
                          </a:cubicBezTo>
                          <a:cubicBezTo>
                            <a:pt x="0" y="455120"/>
                            <a:pt x="455120" y="0"/>
                            <a:pt x="1016539" y="0"/>
                          </a:cubicBezTo>
                          <a:cubicBezTo>
                            <a:pt x="1577958" y="0"/>
                            <a:pt x="2033078" y="455120"/>
                            <a:pt x="2033078" y="1016539"/>
                          </a:cubicBezTo>
                          <a:close/>
                        </a:path>
                      </a:pathLst>
                    </a:custGeom>
                    <a:solidFill>
                      <a:srgbClr val="FEFAF4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49" name="Forme libre : forme 148">
                      <a:extLst>
                        <a:ext uri="{FF2B5EF4-FFF2-40B4-BE49-F238E27FC236}">
                          <a16:creationId xmlns:a16="http://schemas.microsoft.com/office/drawing/2014/main" id="{CC33D85D-0D88-1F54-731A-727DF512D23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73839" y="2127068"/>
                      <a:ext cx="1788377" cy="1815795"/>
                    </a:xfrm>
                    <a:custGeom>
                      <a:avLst/>
                      <a:gdLst>
                        <a:gd name="connsiteX0" fmla="*/ 1160706 w 1788377"/>
                        <a:gd name="connsiteY0" fmla="*/ 1677525 h 1815795"/>
                        <a:gd name="connsiteX1" fmla="*/ 144167 w 1788377"/>
                        <a:gd name="connsiteY1" fmla="*/ 660986 h 1815795"/>
                        <a:gd name="connsiteX2" fmla="*/ 388867 w 1788377"/>
                        <a:gd name="connsiteY2" fmla="*/ 0 h 1815795"/>
                        <a:gd name="connsiteX3" fmla="*/ 0 w 1788377"/>
                        <a:gd name="connsiteY3" fmla="*/ 799257 h 1815795"/>
                        <a:gd name="connsiteX4" fmla="*/ 1016539 w 1788377"/>
                        <a:gd name="connsiteY4" fmla="*/ 1815796 h 1815795"/>
                        <a:gd name="connsiteX5" fmla="*/ 1788377 w 1788377"/>
                        <a:gd name="connsiteY5" fmla="*/ 1460243 h 1815795"/>
                        <a:gd name="connsiteX6" fmla="*/ 1160706 w 1788377"/>
                        <a:gd name="connsiteY6" fmla="*/ 1677525 h 181579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</a:cxnLst>
                      <a:rect l="l" t="t" r="r" b="b"/>
                      <a:pathLst>
                        <a:path w="1788377" h="1815795">
                          <a:moveTo>
                            <a:pt x="1160706" y="1677525"/>
                          </a:moveTo>
                          <a:cubicBezTo>
                            <a:pt x="599369" y="1677525"/>
                            <a:pt x="144167" y="1222323"/>
                            <a:pt x="144167" y="660986"/>
                          </a:cubicBezTo>
                          <a:cubicBezTo>
                            <a:pt x="144167" y="408620"/>
                            <a:pt x="236445" y="177776"/>
                            <a:pt x="388867" y="0"/>
                          </a:cubicBezTo>
                          <a:cubicBezTo>
                            <a:pt x="152127" y="186031"/>
                            <a:pt x="0" y="474955"/>
                            <a:pt x="0" y="799257"/>
                          </a:cubicBezTo>
                          <a:cubicBezTo>
                            <a:pt x="0" y="1360594"/>
                            <a:pt x="455202" y="1815796"/>
                            <a:pt x="1016539" y="1815796"/>
                          </a:cubicBezTo>
                          <a:cubicBezTo>
                            <a:pt x="1325510" y="1815796"/>
                            <a:pt x="1602051" y="1677820"/>
                            <a:pt x="1788377" y="1460243"/>
                          </a:cubicBezTo>
                          <a:cubicBezTo>
                            <a:pt x="1615318" y="1596155"/>
                            <a:pt x="1397446" y="1677525"/>
                            <a:pt x="1160706" y="1677525"/>
                          </a:cubicBezTo>
                          <a:close/>
                        </a:path>
                      </a:pathLst>
                    </a:custGeom>
                    <a:solidFill>
                      <a:srgbClr val="EAE2D8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grpSp>
                  <p:nvGrpSpPr>
                    <p:cNvPr id="150" name="Graphique 2">
                      <a:extLst>
                        <a:ext uri="{FF2B5EF4-FFF2-40B4-BE49-F238E27FC236}">
                          <a16:creationId xmlns:a16="http://schemas.microsoft.com/office/drawing/2014/main" id="{F0FCEED7-7EF4-5BCE-97D4-388336776745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233687" y="1970224"/>
                      <a:ext cx="1912791" cy="1912496"/>
                      <a:chOff x="1233687" y="1970224"/>
                      <a:chExt cx="1912791" cy="1912496"/>
                    </a:xfrm>
                    <a:solidFill>
                      <a:srgbClr val="07636C"/>
                    </a:solidFill>
                  </p:grpSpPr>
                  <p:sp>
                    <p:nvSpPr>
                      <p:cNvPr id="160" name="Forme libre : forme 159">
                        <a:extLst>
                          <a:ext uri="{FF2B5EF4-FFF2-40B4-BE49-F238E27FC236}">
                            <a16:creationId xmlns:a16="http://schemas.microsoft.com/office/drawing/2014/main" id="{C94E785C-3505-994B-BD72-FCBB50A1558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29940" y="1970224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163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61" name="Forme libre : forme 160">
                        <a:extLst>
                          <a:ext uri="{FF2B5EF4-FFF2-40B4-BE49-F238E27FC236}">
                            <a16:creationId xmlns:a16="http://schemas.microsoft.com/office/drawing/2014/main" id="{9C1E6C78-7596-EBED-EAB6-47389CE49D3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233687" y="2866182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458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62" name="Forme libre : forme 161">
                        <a:extLst>
                          <a:ext uri="{FF2B5EF4-FFF2-40B4-BE49-F238E27FC236}">
                            <a16:creationId xmlns:a16="http://schemas.microsoft.com/office/drawing/2014/main" id="{D9C56892-E17B-3BBC-8893-0B75B42BEBC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29940" y="3762434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7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7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7"/>
                            </a:moveTo>
                            <a:cubicBezTo>
                              <a:pt x="27123" y="120287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458"/>
                              <a:pt x="93163" y="120287"/>
                              <a:pt x="60143" y="120287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63" name="Forme libre : forme 162">
                        <a:extLst>
                          <a:ext uri="{FF2B5EF4-FFF2-40B4-BE49-F238E27FC236}">
                            <a16:creationId xmlns:a16="http://schemas.microsoft.com/office/drawing/2014/main" id="{7C4983E5-7665-659E-53E7-F6185DF9C03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3026192" y="2866182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163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  <p:grpSp>
                  <p:nvGrpSpPr>
                    <p:cNvPr id="151" name="Graphique 2">
                      <a:extLst>
                        <a:ext uri="{FF2B5EF4-FFF2-40B4-BE49-F238E27FC236}">
                          <a16:creationId xmlns:a16="http://schemas.microsoft.com/office/drawing/2014/main" id="{F3ECFFD5-0707-3331-720F-64647F00944D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71663" y="2108200"/>
                      <a:ext cx="1636545" cy="1636545"/>
                      <a:chOff x="1371663" y="2108200"/>
                      <a:chExt cx="1636545" cy="1636545"/>
                    </a:xfrm>
                    <a:solidFill>
                      <a:srgbClr val="0B9392"/>
                    </a:solidFill>
                  </p:grpSpPr>
                  <p:sp>
                    <p:nvSpPr>
                      <p:cNvPr id="152" name="Forme libre : forme 151">
                        <a:extLst>
                          <a:ext uri="{FF2B5EF4-FFF2-40B4-BE49-F238E27FC236}">
                            <a16:creationId xmlns:a16="http://schemas.microsoft.com/office/drawing/2014/main" id="{D113E1EB-2937-879B-CB8C-5B8F492E1DA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99797" y="2108200"/>
                        <a:ext cx="84318" cy="84318"/>
                      </a:xfrm>
                      <a:custGeom>
                        <a:avLst/>
                        <a:gdLst>
                          <a:gd name="connsiteX0" fmla="*/ 84318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8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8" y="42159"/>
                            </a:moveTo>
                            <a:cubicBezTo>
                              <a:pt x="84318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8" y="18875"/>
                              <a:pt x="84318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3" name="Forme libre : forme 152">
                        <a:extLst>
                          <a:ext uri="{FF2B5EF4-FFF2-40B4-BE49-F238E27FC236}">
                            <a16:creationId xmlns:a16="http://schemas.microsoft.com/office/drawing/2014/main" id="{3BE95CAA-5D89-5908-5E67-5CE03D3BCD1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71663" y="2436334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4" name="Forme libre : forme 153">
                        <a:extLst>
                          <a:ext uri="{FF2B5EF4-FFF2-40B4-BE49-F238E27FC236}">
                            <a16:creationId xmlns:a16="http://schemas.microsoft.com/office/drawing/2014/main" id="{FD99EE32-5831-27D3-C364-65D6A3E7F1E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71663" y="3332292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6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6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5" name="Forme libre : forme 154">
                        <a:extLst>
                          <a:ext uri="{FF2B5EF4-FFF2-40B4-BE49-F238E27FC236}">
                            <a16:creationId xmlns:a16="http://schemas.microsoft.com/office/drawing/2014/main" id="{12491E9B-340D-A429-38B0-CA5483A74A3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99797" y="3660426"/>
                        <a:ext cx="84318" cy="84318"/>
                      </a:xfrm>
                      <a:custGeom>
                        <a:avLst/>
                        <a:gdLst>
                          <a:gd name="connsiteX0" fmla="*/ 84318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8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8" y="42159"/>
                            </a:moveTo>
                            <a:cubicBezTo>
                              <a:pt x="84318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8" y="18875"/>
                              <a:pt x="84318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6" name="Forme libre : forme 155">
                        <a:extLst>
                          <a:ext uri="{FF2B5EF4-FFF2-40B4-BE49-F238E27FC236}">
                            <a16:creationId xmlns:a16="http://schemas.microsoft.com/office/drawing/2014/main" id="{B2B9D050-BDC5-F106-6C0C-656BB61C48D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96050" y="3660426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7" name="Forme libre : forme 156">
                        <a:extLst>
                          <a:ext uri="{FF2B5EF4-FFF2-40B4-BE49-F238E27FC236}">
                            <a16:creationId xmlns:a16="http://schemas.microsoft.com/office/drawing/2014/main" id="{82ECA195-335A-5D13-FD8E-255B934619D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923890" y="3332292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6" y="84319"/>
                              <a:pt x="0" y="65443"/>
                              <a:pt x="0" y="42159"/>
                            </a:cubicBezTo>
                            <a:cubicBezTo>
                              <a:pt x="0" y="18876"/>
                              <a:pt x="18876" y="0"/>
                              <a:pt x="42159" y="0"/>
                            </a:cubicBezTo>
                            <a:cubicBezTo>
                              <a:pt x="65443" y="0"/>
                              <a:pt x="84319" y="18876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8" name="Forme libre : forme 157">
                        <a:extLst>
                          <a:ext uri="{FF2B5EF4-FFF2-40B4-BE49-F238E27FC236}">
                            <a16:creationId xmlns:a16="http://schemas.microsoft.com/office/drawing/2014/main" id="{B34B7BA2-175A-3AC7-433E-F106821AF97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923890" y="2436334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6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6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9" name="Forme libre : forme 158">
                        <a:extLst>
                          <a:ext uri="{FF2B5EF4-FFF2-40B4-BE49-F238E27FC236}">
                            <a16:creationId xmlns:a16="http://schemas.microsoft.com/office/drawing/2014/main" id="{6FA8E649-5221-BEFA-3E5B-91593E23B62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96050" y="2108200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</p:grpSp>
              <p:sp>
                <p:nvSpPr>
                  <p:cNvPr id="141" name="ZoneTexte 140">
                    <a:extLst>
                      <a:ext uri="{FF2B5EF4-FFF2-40B4-BE49-F238E27FC236}">
                        <a16:creationId xmlns:a16="http://schemas.microsoft.com/office/drawing/2014/main" id="{D2F7BE3A-729C-639A-1216-DE21458C2ACA}"/>
                      </a:ext>
                    </a:extLst>
                  </p:cNvPr>
                  <p:cNvSpPr txBox="1"/>
                  <p:nvPr/>
                </p:nvSpPr>
                <p:spPr>
                  <a:xfrm>
                    <a:off x="1451064" y="2504090"/>
                    <a:ext cx="985356" cy="55399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rtl="1"/>
                    <a:r>
                      <a:rPr lang="ar-MA" sz="2100" b="1" dirty="0">
                        <a:solidFill>
                          <a:srgbClr val="00566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دقيقة</a:t>
                    </a:r>
                    <a:endParaRPr lang="fr-MA" sz="2100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142" name="ZoneTexte 141">
                    <a:extLst>
                      <a:ext uri="{FF2B5EF4-FFF2-40B4-BE49-F238E27FC236}">
                        <a16:creationId xmlns:a16="http://schemas.microsoft.com/office/drawing/2014/main" id="{E6772B98-395D-24C0-3076-4C8668294430}"/>
                      </a:ext>
                    </a:extLst>
                  </p:cNvPr>
                  <p:cNvSpPr txBox="1"/>
                  <p:nvPr/>
                </p:nvSpPr>
                <p:spPr>
                  <a:xfrm>
                    <a:off x="2366719" y="2535645"/>
                    <a:ext cx="639480" cy="49244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rtl="1"/>
                    <a:r>
                      <a:rPr lang="ar-MA" b="1" dirty="0">
                        <a:solidFill>
                          <a:srgbClr val="00566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10</a:t>
                    </a:r>
                    <a:endParaRPr lang="fr-MA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</p:grpSp>
            <p:sp>
              <p:nvSpPr>
                <p:cNvPr id="138" name="Oval 86">
                  <a:extLst>
                    <a:ext uri="{FF2B5EF4-FFF2-40B4-BE49-F238E27FC236}">
                      <a16:creationId xmlns:a16="http://schemas.microsoft.com/office/drawing/2014/main" id="{D8E21801-D00C-2F3E-CBC4-A5CC0875424C}"/>
                    </a:ext>
                  </a:extLst>
                </p:cNvPr>
                <p:cNvSpPr/>
                <p:nvPr/>
              </p:nvSpPr>
              <p:spPr>
                <a:xfrm flipH="1">
                  <a:off x="6636485" y="5045636"/>
                  <a:ext cx="5264056" cy="592747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566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>
                    <a:defRPr/>
                  </a:pPr>
                  <a:r>
                    <a:rPr lang="ar-MA" sz="24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العمليات وحل المسائل</a:t>
                  </a:r>
                </a:p>
              </p:txBody>
            </p:sp>
            <p:sp>
              <p:nvSpPr>
                <p:cNvPr id="139" name="ZoneTexte 138">
                  <a:extLst>
                    <a:ext uri="{FF2B5EF4-FFF2-40B4-BE49-F238E27FC236}">
                      <a16:creationId xmlns:a16="http://schemas.microsoft.com/office/drawing/2014/main" id="{74810283-D9E4-CA34-9968-33821CE3197C}"/>
                    </a:ext>
                  </a:extLst>
                </p:cNvPr>
                <p:cNvSpPr txBox="1"/>
                <p:nvPr/>
              </p:nvSpPr>
              <p:spPr>
                <a:xfrm>
                  <a:off x="3239220" y="5703628"/>
                  <a:ext cx="8259166" cy="55399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257175" indent="-257175" algn="r" rtl="1">
                    <a:buClr>
                      <a:srgbClr val="106585"/>
                    </a:buClr>
                    <a:buFont typeface="Arial" panose="020B0604020202020204" pitchFamily="34" charset="0"/>
                    <a:buChar char="•"/>
                  </a:pPr>
                  <a:r>
                    <a:rPr lang="ar-MA" sz="2100" b="1" dirty="0"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الاستئناس باستراتيجية الأسئلة الأربعة لحل مسألة</a:t>
                  </a:r>
                </a:p>
              </p:txBody>
            </p:sp>
          </p:grpSp>
          <p:sp>
            <p:nvSpPr>
              <p:cNvPr id="82" name="Rectangle : coins arrondis 18 - 2">
                <a:extLst>
                  <a:ext uri="{FF2B5EF4-FFF2-40B4-BE49-F238E27FC236}">
                    <a16:creationId xmlns:a16="http://schemas.microsoft.com/office/drawing/2014/main" id="{C7135E58-D9B5-03DC-04BC-CC9B9D98BDFC}"/>
                  </a:ext>
                </a:extLst>
              </p:cNvPr>
              <p:cNvSpPr/>
              <p:nvPr/>
            </p:nvSpPr>
            <p:spPr>
              <a:xfrm flipH="1">
                <a:off x="5550212" y="6578254"/>
                <a:ext cx="9043826" cy="937113"/>
              </a:xfrm>
              <a:prstGeom prst="roundRect">
                <a:avLst>
                  <a:gd name="adj" fmla="val 14957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050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83" name="Oval 86">
                <a:extLst>
                  <a:ext uri="{FF2B5EF4-FFF2-40B4-BE49-F238E27FC236}">
                    <a16:creationId xmlns:a16="http://schemas.microsoft.com/office/drawing/2014/main" id="{092F61AC-25D8-00DD-9E2C-6CE0F42AEBD3}"/>
                  </a:ext>
                </a:extLst>
              </p:cNvPr>
              <p:cNvSpPr/>
              <p:nvPr/>
            </p:nvSpPr>
            <p:spPr>
              <a:xfrm flipH="1">
                <a:off x="14280132" y="6313950"/>
                <a:ext cx="610576" cy="592747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r>
                  <a:rPr lang="ar-MA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4</a:t>
                </a:r>
                <a:endParaRPr lang="en-US" sz="24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84" name="Rectangle : coins arrondis 18 - 2">
                <a:extLst>
                  <a:ext uri="{FF2B5EF4-FFF2-40B4-BE49-F238E27FC236}">
                    <a16:creationId xmlns:a16="http://schemas.microsoft.com/office/drawing/2014/main" id="{A87CC019-780D-DB98-ADA6-3737460FC509}"/>
                  </a:ext>
                </a:extLst>
              </p:cNvPr>
              <p:cNvSpPr/>
              <p:nvPr/>
            </p:nvSpPr>
            <p:spPr>
              <a:xfrm flipH="1">
                <a:off x="3397292" y="6578219"/>
                <a:ext cx="1993699" cy="937113"/>
              </a:xfrm>
              <a:prstGeom prst="roundRect">
                <a:avLst>
                  <a:gd name="adj" fmla="val 14957"/>
                </a:avLst>
              </a:prstGeom>
              <a:solidFill>
                <a:schemeClr val="bg1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050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grpSp>
            <p:nvGrpSpPr>
              <p:cNvPr id="85" name="Groupe 84">
                <a:extLst>
                  <a:ext uri="{FF2B5EF4-FFF2-40B4-BE49-F238E27FC236}">
                    <a16:creationId xmlns:a16="http://schemas.microsoft.com/office/drawing/2014/main" id="{1DE7DB52-E4D4-7A47-8BF2-355B8D5735BA}"/>
                  </a:ext>
                </a:extLst>
              </p:cNvPr>
              <p:cNvGrpSpPr/>
              <p:nvPr/>
            </p:nvGrpSpPr>
            <p:grpSpPr>
              <a:xfrm>
                <a:off x="3569655" y="6744454"/>
                <a:ext cx="1555135" cy="604641"/>
                <a:chOff x="1451064" y="2472638"/>
                <a:chExt cx="1555135" cy="604641"/>
              </a:xfrm>
            </p:grpSpPr>
            <p:grpSp>
              <p:nvGrpSpPr>
                <p:cNvPr id="88" name="Graphique 2">
                  <a:extLst>
                    <a:ext uri="{FF2B5EF4-FFF2-40B4-BE49-F238E27FC236}">
                      <a16:creationId xmlns:a16="http://schemas.microsoft.com/office/drawing/2014/main" id="{E53CF73A-53C1-8A99-120E-8E0017531AFA}"/>
                    </a:ext>
                  </a:extLst>
                </p:cNvPr>
                <p:cNvGrpSpPr/>
                <p:nvPr/>
              </p:nvGrpSpPr>
              <p:grpSpPr>
                <a:xfrm flipH="1">
                  <a:off x="2434855" y="2472638"/>
                  <a:ext cx="503210" cy="604641"/>
                  <a:chOff x="981026" y="1344834"/>
                  <a:chExt cx="2418112" cy="2905527"/>
                </a:xfrm>
              </p:grpSpPr>
              <p:grpSp>
                <p:nvGrpSpPr>
                  <p:cNvPr id="91" name="Graphique 2">
                    <a:extLst>
                      <a:ext uri="{FF2B5EF4-FFF2-40B4-BE49-F238E27FC236}">
                        <a16:creationId xmlns:a16="http://schemas.microsoft.com/office/drawing/2014/main" id="{5659A1E9-46AD-647C-6C5D-44B4E4F35DFD}"/>
                      </a:ext>
                    </a:extLst>
                  </p:cNvPr>
                  <p:cNvGrpSpPr/>
                  <p:nvPr/>
                </p:nvGrpSpPr>
                <p:grpSpPr>
                  <a:xfrm>
                    <a:off x="1098817" y="1344834"/>
                    <a:ext cx="2184485" cy="887190"/>
                    <a:chOff x="1098817" y="1344834"/>
                    <a:chExt cx="2184485" cy="887190"/>
                  </a:xfrm>
                </p:grpSpPr>
                <p:grpSp>
                  <p:nvGrpSpPr>
                    <p:cNvPr id="118" name="Graphique 2">
                      <a:extLst>
                        <a:ext uri="{FF2B5EF4-FFF2-40B4-BE49-F238E27FC236}">
                          <a16:creationId xmlns:a16="http://schemas.microsoft.com/office/drawing/2014/main" id="{B2F646C7-967C-F2DC-E7DF-933D032C001C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98817" y="1344834"/>
                      <a:ext cx="770041" cy="887190"/>
                      <a:chOff x="1098817" y="1344834"/>
                      <a:chExt cx="770041" cy="887190"/>
                    </a:xfrm>
                  </p:grpSpPr>
                  <p:grpSp>
                    <p:nvGrpSpPr>
                      <p:cNvPr id="127" name="Graphique 2">
                        <a:extLst>
                          <a:ext uri="{FF2B5EF4-FFF2-40B4-BE49-F238E27FC236}">
                            <a16:creationId xmlns:a16="http://schemas.microsoft.com/office/drawing/2014/main" id="{D1E1722D-C750-C5D5-5E4E-B6A64DF4C0F4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98817" y="1344834"/>
                        <a:ext cx="770041" cy="613581"/>
                        <a:chOff x="1098817" y="1344834"/>
                        <a:chExt cx="770041" cy="613581"/>
                      </a:xfrm>
                    </p:grpSpPr>
                    <p:sp>
                      <p:nvSpPr>
                        <p:cNvPr id="131" name="Forme libre : forme 130">
                          <a:extLst>
                            <a:ext uri="{FF2B5EF4-FFF2-40B4-BE49-F238E27FC236}">
                              <a16:creationId xmlns:a16="http://schemas.microsoft.com/office/drawing/2014/main" id="{83F3D9E4-679A-AE13-4DA3-E502EF94EFD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98817" y="1344834"/>
                          <a:ext cx="736597" cy="555518"/>
                        </a:xfrm>
                        <a:custGeom>
                          <a:avLst/>
                          <a:gdLst>
                            <a:gd name="connsiteX0" fmla="*/ 219483 w 736597"/>
                            <a:gd name="connsiteY0" fmla="*/ 62874 h 555518"/>
                            <a:gd name="connsiteX1" fmla="*/ 38464 w 736597"/>
                            <a:gd name="connsiteY1" fmla="*/ 555518 h 555518"/>
                            <a:gd name="connsiteX2" fmla="*/ 736597 w 736597"/>
                            <a:gd name="connsiteY2" fmla="*/ 152499 h 555518"/>
                            <a:gd name="connsiteX3" fmla="*/ 219483 w 736597"/>
                            <a:gd name="connsiteY3" fmla="*/ 62874 h 55551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736597" h="555518">
                              <a:moveTo>
                                <a:pt x="219483" y="62874"/>
                              </a:moveTo>
                              <a:cubicBezTo>
                                <a:pt x="26671" y="174021"/>
                                <a:pt x="-54404" y="394546"/>
                                <a:pt x="38464" y="555518"/>
                              </a:cubicBezTo>
                              <a:lnTo>
                                <a:pt x="736597" y="152499"/>
                              </a:lnTo>
                              <a:cubicBezTo>
                                <a:pt x="643729" y="-8178"/>
                                <a:pt x="412296" y="-48273"/>
                                <a:pt x="219483" y="62874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98385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32" name="Forme libre : forme 131">
                          <a:extLst>
                            <a:ext uri="{FF2B5EF4-FFF2-40B4-BE49-F238E27FC236}">
                              <a16:creationId xmlns:a16="http://schemas.microsoft.com/office/drawing/2014/main" id="{1AEA146D-77C1-D4C8-6305-317703896A4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295894" y="1365598"/>
                          <a:ext cx="516229" cy="179200"/>
                        </a:xfrm>
                        <a:custGeom>
                          <a:avLst/>
                          <a:gdLst>
                            <a:gd name="connsiteX0" fmla="*/ 4127 w 516229"/>
                            <a:gd name="connsiteY0" fmla="*/ 62747 h 179200"/>
                            <a:gd name="connsiteX1" fmla="*/ 0 w 516229"/>
                            <a:gd name="connsiteY1" fmla="*/ 65400 h 179200"/>
                            <a:gd name="connsiteX2" fmla="*/ 457266 w 516229"/>
                            <a:gd name="connsiteY2" fmla="*/ 179201 h 179200"/>
                            <a:gd name="connsiteX3" fmla="*/ 516230 w 516229"/>
                            <a:gd name="connsiteY3" fmla="*/ 145296 h 179200"/>
                            <a:gd name="connsiteX4" fmla="*/ 4127 w 516229"/>
                            <a:gd name="connsiteY4" fmla="*/ 62747 h 17920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516229" h="179200">
                              <a:moveTo>
                                <a:pt x="4127" y="62747"/>
                              </a:moveTo>
                              <a:cubicBezTo>
                                <a:pt x="2653" y="63631"/>
                                <a:pt x="1474" y="64516"/>
                                <a:pt x="0" y="65400"/>
                              </a:cubicBezTo>
                              <a:cubicBezTo>
                                <a:pt x="177776" y="-8010"/>
                                <a:pt x="372357" y="37097"/>
                                <a:pt x="457266" y="179201"/>
                              </a:cubicBezTo>
                              <a:lnTo>
                                <a:pt x="516230" y="145296"/>
                              </a:lnTo>
                              <a:cubicBezTo>
                                <a:pt x="420708" y="-9189"/>
                                <a:pt x="193697" y="-46631"/>
                                <a:pt x="4127" y="62747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37D3CF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33" name="Forme libre : forme 132">
                          <a:extLst>
                            <a:ext uri="{FF2B5EF4-FFF2-40B4-BE49-F238E27FC236}">
                              <a16:creationId xmlns:a16="http://schemas.microsoft.com/office/drawing/2014/main" id="{8585A871-54C2-9026-1301-2B5DD57C515F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 rot="-1800044">
                          <a:off x="1083373" y="1632027"/>
                          <a:ext cx="806019" cy="133845"/>
                        </a:xfrm>
                        <a:custGeom>
                          <a:avLst/>
                          <a:gdLst>
                            <a:gd name="connsiteX0" fmla="*/ 806020 w 806019"/>
                            <a:gd name="connsiteY0" fmla="*/ 66923 h 133845"/>
                            <a:gd name="connsiteX1" fmla="*/ 403010 w 806019"/>
                            <a:gd name="connsiteY1" fmla="*/ 133845 h 133845"/>
                            <a:gd name="connsiteX2" fmla="*/ 0 w 806019"/>
                            <a:gd name="connsiteY2" fmla="*/ 66923 h 133845"/>
                            <a:gd name="connsiteX3" fmla="*/ 403010 w 806019"/>
                            <a:gd name="connsiteY3" fmla="*/ 0 h 133845"/>
                            <a:gd name="connsiteX4" fmla="*/ 806020 w 806019"/>
                            <a:gd name="connsiteY4" fmla="*/ 66923 h 13384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806019" h="133845">
                              <a:moveTo>
                                <a:pt x="806020" y="66923"/>
                              </a:moveTo>
                              <a:cubicBezTo>
                                <a:pt x="806020" y="103883"/>
                                <a:pt x="625586" y="133845"/>
                                <a:pt x="403010" y="133845"/>
                              </a:cubicBezTo>
                              <a:cubicBezTo>
                                <a:pt x="180434" y="133845"/>
                                <a:pt x="0" y="103883"/>
                                <a:pt x="0" y="66923"/>
                              </a:cubicBezTo>
                              <a:cubicBezTo>
                                <a:pt x="0" y="29962"/>
                                <a:pt x="180434" y="0"/>
                                <a:pt x="403010" y="0"/>
                              </a:cubicBezTo>
                              <a:cubicBezTo>
                                <a:pt x="625586" y="0"/>
                                <a:pt x="806020" y="29962"/>
                                <a:pt x="806020" y="66923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5535F"/>
                        </a:solidFill>
                        <a:ln w="29459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128" name="Graphique 2">
                        <a:extLst>
                          <a:ext uri="{FF2B5EF4-FFF2-40B4-BE49-F238E27FC236}">
                            <a16:creationId xmlns:a16="http://schemas.microsoft.com/office/drawing/2014/main" id="{971FF9AA-F4C7-0EE5-EDE4-015DB500A494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426335" y="1651948"/>
                        <a:ext cx="412617" cy="580075"/>
                        <a:chOff x="1426335" y="1651948"/>
                        <a:chExt cx="412617" cy="580075"/>
                      </a:xfrm>
                    </p:grpSpPr>
                    <p:sp>
                      <p:nvSpPr>
                        <p:cNvPr id="129" name="Forme libre : forme 128">
                          <a:extLst>
                            <a:ext uri="{FF2B5EF4-FFF2-40B4-BE49-F238E27FC236}">
                              <a16:creationId xmlns:a16="http://schemas.microsoft.com/office/drawing/2014/main" id="{6ED44AB8-CAB9-A5B8-FCD0-6B20ECE5D4A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426335" y="1651948"/>
                          <a:ext cx="412617" cy="580075"/>
                        </a:xfrm>
                        <a:custGeom>
                          <a:avLst/>
                          <a:gdLst>
                            <a:gd name="connsiteX0" fmla="*/ 412618 w 412617"/>
                            <a:gd name="connsiteY0" fmla="*/ 502538 h 580075"/>
                            <a:gd name="connsiteX1" fmla="*/ 278180 w 412617"/>
                            <a:gd name="connsiteY1" fmla="*/ 580075 h 580075"/>
                            <a:gd name="connsiteX2" fmla="*/ 10483 w 412617"/>
                            <a:gd name="connsiteY2" fmla="*/ 116324 h 580075"/>
                            <a:gd name="connsiteX3" fmla="*/ 38786 w 412617"/>
                            <a:gd name="connsiteY3" fmla="*/ 10483 h 580075"/>
                            <a:gd name="connsiteX4" fmla="*/ 144626 w 412617"/>
                            <a:gd name="connsiteY4" fmla="*/ 38786 h 580075"/>
                            <a:gd name="connsiteX5" fmla="*/ 412618 w 412617"/>
                            <a:gd name="connsiteY5" fmla="*/ 502538 h 58007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412617" h="580075">
                              <a:moveTo>
                                <a:pt x="412618" y="502538"/>
                              </a:moveTo>
                              <a:lnTo>
                                <a:pt x="278180" y="580075"/>
                              </a:lnTo>
                              <a:lnTo>
                                <a:pt x="10483" y="116324"/>
                              </a:lnTo>
                              <a:cubicBezTo>
                                <a:pt x="-11038" y="79176"/>
                                <a:pt x="1639" y="31710"/>
                                <a:pt x="38786" y="10483"/>
                              </a:cubicBezTo>
                              <a:cubicBezTo>
                                <a:pt x="75933" y="-11038"/>
                                <a:pt x="123399" y="1639"/>
                                <a:pt x="144626" y="38786"/>
                              </a:cubicBezTo>
                              <a:lnTo>
                                <a:pt x="412618" y="50253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44856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30" name="Forme libre : forme 129">
                          <a:extLst>
                            <a:ext uri="{FF2B5EF4-FFF2-40B4-BE49-F238E27FC236}">
                              <a16:creationId xmlns:a16="http://schemas.microsoft.com/office/drawing/2014/main" id="{CF272193-CAE7-B42F-D8B7-DF2EE382970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507280" y="1667149"/>
                          <a:ext cx="301895" cy="475249"/>
                        </a:xfrm>
                        <a:custGeom>
                          <a:avLst/>
                          <a:gdLst>
                            <a:gd name="connsiteX0" fmla="*/ 288923 w 301895"/>
                            <a:gd name="connsiteY0" fmla="*/ 475250 h 475249"/>
                            <a:gd name="connsiteX1" fmla="*/ 301896 w 301895"/>
                            <a:gd name="connsiteY1" fmla="*/ 467584 h 475249"/>
                            <a:gd name="connsiteX2" fmla="*/ 53362 w 301895"/>
                            <a:gd name="connsiteY2" fmla="*/ 37147 h 475249"/>
                            <a:gd name="connsiteX3" fmla="*/ 0 w 301895"/>
                            <a:gd name="connsiteY3" fmla="*/ 0 h 475249"/>
                            <a:gd name="connsiteX4" fmla="*/ 32135 w 301895"/>
                            <a:gd name="connsiteY4" fmla="*/ 30366 h 475249"/>
                            <a:gd name="connsiteX5" fmla="*/ 288923 w 301895"/>
                            <a:gd name="connsiteY5" fmla="*/ 475250 h 475249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301895" h="475249">
                              <a:moveTo>
                                <a:pt x="288923" y="475250"/>
                              </a:moveTo>
                              <a:lnTo>
                                <a:pt x="301896" y="467584"/>
                              </a:lnTo>
                              <a:lnTo>
                                <a:pt x="53362" y="37147"/>
                              </a:lnTo>
                              <a:cubicBezTo>
                                <a:pt x="41570" y="16510"/>
                                <a:pt x="21522" y="3833"/>
                                <a:pt x="0" y="0"/>
                              </a:cubicBezTo>
                              <a:cubicBezTo>
                                <a:pt x="12972" y="6486"/>
                                <a:pt x="24175" y="16805"/>
                                <a:pt x="32135" y="30366"/>
                              </a:cubicBezTo>
                              <a:lnTo>
                                <a:pt x="288923" y="475250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87379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  <p:grpSp>
                  <p:nvGrpSpPr>
                    <p:cNvPr id="119" name="Graphique 2">
                      <a:extLst>
                        <a:ext uri="{FF2B5EF4-FFF2-40B4-BE49-F238E27FC236}">
                          <a16:creationId xmlns:a16="http://schemas.microsoft.com/office/drawing/2014/main" id="{5C730356-9163-26FA-7AB4-F27E26787099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513728" y="1344834"/>
                      <a:ext cx="769575" cy="887190"/>
                      <a:chOff x="2513728" y="1344834"/>
                      <a:chExt cx="769575" cy="887190"/>
                    </a:xfrm>
                  </p:grpSpPr>
                  <p:grpSp>
                    <p:nvGrpSpPr>
                      <p:cNvPr id="120" name="Graphique 2">
                        <a:extLst>
                          <a:ext uri="{FF2B5EF4-FFF2-40B4-BE49-F238E27FC236}">
                            <a16:creationId xmlns:a16="http://schemas.microsoft.com/office/drawing/2014/main" id="{E2DF4703-9A3A-652D-BC44-6594201B721E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13728" y="1344834"/>
                        <a:ext cx="769575" cy="613500"/>
                        <a:chOff x="2513728" y="1344834"/>
                        <a:chExt cx="769575" cy="613500"/>
                      </a:xfrm>
                    </p:grpSpPr>
                    <p:sp>
                      <p:nvSpPr>
                        <p:cNvPr id="124" name="Forme libre : forme 123">
                          <a:extLst>
                            <a:ext uri="{FF2B5EF4-FFF2-40B4-BE49-F238E27FC236}">
                              <a16:creationId xmlns:a16="http://schemas.microsoft.com/office/drawing/2014/main" id="{B2DD4310-ACC5-0A1C-75F0-7B33E4A7B560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46815" y="1344834"/>
                          <a:ext cx="736487" cy="555518"/>
                        </a:xfrm>
                        <a:custGeom>
                          <a:avLst/>
                          <a:gdLst>
                            <a:gd name="connsiteX0" fmla="*/ 517114 w 736487"/>
                            <a:gd name="connsiteY0" fmla="*/ 62874 h 555518"/>
                            <a:gd name="connsiteX1" fmla="*/ 0 w 736487"/>
                            <a:gd name="connsiteY1" fmla="*/ 152499 h 555518"/>
                            <a:gd name="connsiteX2" fmla="*/ 697839 w 736487"/>
                            <a:gd name="connsiteY2" fmla="*/ 555518 h 555518"/>
                            <a:gd name="connsiteX3" fmla="*/ 517114 w 736487"/>
                            <a:gd name="connsiteY3" fmla="*/ 62874 h 55551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736487" h="555518">
                              <a:moveTo>
                                <a:pt x="517114" y="62874"/>
                              </a:moveTo>
                              <a:cubicBezTo>
                                <a:pt x="324302" y="-48273"/>
                                <a:pt x="92868" y="-8178"/>
                                <a:pt x="0" y="152499"/>
                              </a:cubicBezTo>
                              <a:lnTo>
                                <a:pt x="697839" y="555518"/>
                              </a:lnTo>
                              <a:cubicBezTo>
                                <a:pt x="791002" y="394841"/>
                                <a:pt x="709926" y="174316"/>
                                <a:pt x="517114" y="62874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98385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25" name="Forme libre : forme 124">
                          <a:extLst>
                            <a:ext uri="{FF2B5EF4-FFF2-40B4-BE49-F238E27FC236}">
                              <a16:creationId xmlns:a16="http://schemas.microsoft.com/office/drawing/2014/main" id="{2E7D9FD1-3475-6351-DA67-5632B387EC1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032678" y="1400042"/>
                          <a:ext cx="223421" cy="486747"/>
                        </a:xfrm>
                        <a:custGeom>
                          <a:avLst/>
                          <a:gdLst>
                            <a:gd name="connsiteX0" fmla="*/ 4422 w 223421"/>
                            <a:gd name="connsiteY0" fmla="*/ 2359 h 486747"/>
                            <a:gd name="connsiteX1" fmla="*/ 0 w 223421"/>
                            <a:gd name="connsiteY1" fmla="*/ 0 h 486747"/>
                            <a:gd name="connsiteX2" fmla="*/ 130311 w 223421"/>
                            <a:gd name="connsiteY2" fmla="*/ 452843 h 486747"/>
                            <a:gd name="connsiteX3" fmla="*/ 189275 w 223421"/>
                            <a:gd name="connsiteY3" fmla="*/ 486748 h 486747"/>
                            <a:gd name="connsiteX4" fmla="*/ 4422 w 223421"/>
                            <a:gd name="connsiteY4" fmla="*/ 2359 h 486747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223421" h="486747">
                              <a:moveTo>
                                <a:pt x="4422" y="2359"/>
                              </a:moveTo>
                              <a:cubicBezTo>
                                <a:pt x="2948" y="1474"/>
                                <a:pt x="1474" y="884"/>
                                <a:pt x="0" y="0"/>
                              </a:cubicBezTo>
                              <a:cubicBezTo>
                                <a:pt x="152422" y="117044"/>
                                <a:pt x="210796" y="308382"/>
                                <a:pt x="130311" y="452843"/>
                              </a:cubicBezTo>
                              <a:lnTo>
                                <a:pt x="189275" y="486748"/>
                              </a:lnTo>
                              <a:cubicBezTo>
                                <a:pt x="275067" y="326955"/>
                                <a:pt x="193992" y="111737"/>
                                <a:pt x="4422" y="2359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37D3CF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26" name="Forme libre : forme 125">
                          <a:extLst>
                            <a:ext uri="{FF2B5EF4-FFF2-40B4-BE49-F238E27FC236}">
                              <a16:creationId xmlns:a16="http://schemas.microsoft.com/office/drawing/2014/main" id="{EF3CF7BD-7FC0-E654-7BF8-79F8AA40B6C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 rot="-3599956">
                          <a:off x="2829282" y="1295859"/>
                          <a:ext cx="133845" cy="806019"/>
                        </a:xfrm>
                        <a:custGeom>
                          <a:avLst/>
                          <a:gdLst>
                            <a:gd name="connsiteX0" fmla="*/ 133845 w 133845"/>
                            <a:gd name="connsiteY0" fmla="*/ 403010 h 806019"/>
                            <a:gd name="connsiteX1" fmla="*/ 66923 w 133845"/>
                            <a:gd name="connsiteY1" fmla="*/ 806020 h 806019"/>
                            <a:gd name="connsiteX2" fmla="*/ 0 w 133845"/>
                            <a:gd name="connsiteY2" fmla="*/ 403010 h 806019"/>
                            <a:gd name="connsiteX3" fmla="*/ 66923 w 133845"/>
                            <a:gd name="connsiteY3" fmla="*/ 0 h 806019"/>
                            <a:gd name="connsiteX4" fmla="*/ 133845 w 133845"/>
                            <a:gd name="connsiteY4" fmla="*/ 403010 h 806019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133845" h="806019">
                              <a:moveTo>
                                <a:pt x="133845" y="403010"/>
                              </a:moveTo>
                              <a:cubicBezTo>
                                <a:pt x="133845" y="625586"/>
                                <a:pt x="103883" y="806020"/>
                                <a:pt x="66923" y="806020"/>
                              </a:cubicBezTo>
                              <a:cubicBezTo>
                                <a:pt x="29962" y="806020"/>
                                <a:pt x="0" y="625586"/>
                                <a:pt x="0" y="403010"/>
                              </a:cubicBezTo>
                              <a:cubicBezTo>
                                <a:pt x="0" y="180434"/>
                                <a:pt x="29962" y="0"/>
                                <a:pt x="66923" y="0"/>
                              </a:cubicBezTo>
                              <a:cubicBezTo>
                                <a:pt x="103883" y="0"/>
                                <a:pt x="133845" y="180434"/>
                                <a:pt x="133845" y="40301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5535F"/>
                        </a:solidFill>
                        <a:ln w="29459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121" name="Graphique 2">
                        <a:extLst>
                          <a:ext uri="{FF2B5EF4-FFF2-40B4-BE49-F238E27FC236}">
                            <a16:creationId xmlns:a16="http://schemas.microsoft.com/office/drawing/2014/main" id="{3CFC1FC0-AFEE-D330-C705-DCA85CB07510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43277" y="1651948"/>
                        <a:ext cx="412322" cy="580075"/>
                        <a:chOff x="2543277" y="1651948"/>
                        <a:chExt cx="412322" cy="580075"/>
                      </a:xfrm>
                    </p:grpSpPr>
                    <p:sp>
                      <p:nvSpPr>
                        <p:cNvPr id="122" name="Forme libre : forme 121">
                          <a:extLst>
                            <a:ext uri="{FF2B5EF4-FFF2-40B4-BE49-F238E27FC236}">
                              <a16:creationId xmlns:a16="http://schemas.microsoft.com/office/drawing/2014/main" id="{BEDA796C-1E78-73B2-AF7A-FD0983E6950A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43277" y="1651948"/>
                          <a:ext cx="412322" cy="580075"/>
                        </a:xfrm>
                        <a:custGeom>
                          <a:avLst/>
                          <a:gdLst>
                            <a:gd name="connsiteX0" fmla="*/ 134438 w 412322"/>
                            <a:gd name="connsiteY0" fmla="*/ 580075 h 580075"/>
                            <a:gd name="connsiteX1" fmla="*/ 0 w 412322"/>
                            <a:gd name="connsiteY1" fmla="*/ 502538 h 580075"/>
                            <a:gd name="connsiteX2" fmla="*/ 267697 w 412322"/>
                            <a:gd name="connsiteY2" fmla="*/ 38786 h 580075"/>
                            <a:gd name="connsiteX3" fmla="*/ 373537 w 412322"/>
                            <a:gd name="connsiteY3" fmla="*/ 10483 h 580075"/>
                            <a:gd name="connsiteX4" fmla="*/ 401840 w 412322"/>
                            <a:gd name="connsiteY4" fmla="*/ 116324 h 580075"/>
                            <a:gd name="connsiteX5" fmla="*/ 134438 w 412322"/>
                            <a:gd name="connsiteY5" fmla="*/ 580075 h 58007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412322" h="580075">
                              <a:moveTo>
                                <a:pt x="134438" y="580075"/>
                              </a:moveTo>
                              <a:lnTo>
                                <a:pt x="0" y="502538"/>
                              </a:lnTo>
                              <a:lnTo>
                                <a:pt x="267697" y="38786"/>
                              </a:lnTo>
                              <a:cubicBezTo>
                                <a:pt x="289218" y="1639"/>
                                <a:pt x="336684" y="-11038"/>
                                <a:pt x="373537" y="10483"/>
                              </a:cubicBezTo>
                              <a:cubicBezTo>
                                <a:pt x="410684" y="32005"/>
                                <a:pt x="423361" y="79471"/>
                                <a:pt x="401840" y="116324"/>
                              </a:cubicBezTo>
                              <a:lnTo>
                                <a:pt x="134438" y="580075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44856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23" name="Forme libre : forme 122">
                          <a:extLst>
                            <a:ext uri="{FF2B5EF4-FFF2-40B4-BE49-F238E27FC236}">
                              <a16:creationId xmlns:a16="http://schemas.microsoft.com/office/drawing/2014/main" id="{D234A304-AB68-6FA0-FEAB-6A12E7114D2F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666807" y="1701348"/>
                          <a:ext cx="271718" cy="495297"/>
                        </a:xfrm>
                        <a:custGeom>
                          <a:avLst/>
                          <a:gdLst>
                            <a:gd name="connsiteX0" fmla="*/ 0 w 271718"/>
                            <a:gd name="connsiteY0" fmla="*/ 487632 h 495297"/>
                            <a:gd name="connsiteX1" fmla="*/ 12972 w 271718"/>
                            <a:gd name="connsiteY1" fmla="*/ 495297 h 495297"/>
                            <a:gd name="connsiteX2" fmla="*/ 261505 w 271718"/>
                            <a:gd name="connsiteY2" fmla="*/ 64860 h 495297"/>
                            <a:gd name="connsiteX3" fmla="*/ 267107 w 271718"/>
                            <a:gd name="connsiteY3" fmla="*/ 0 h 495297"/>
                            <a:gd name="connsiteX4" fmla="*/ 256788 w 271718"/>
                            <a:gd name="connsiteY4" fmla="*/ 43044 h 495297"/>
                            <a:gd name="connsiteX5" fmla="*/ 0 w 271718"/>
                            <a:gd name="connsiteY5" fmla="*/ 487632 h 495297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271718" h="495297">
                              <a:moveTo>
                                <a:pt x="0" y="487632"/>
                              </a:moveTo>
                              <a:lnTo>
                                <a:pt x="12972" y="495297"/>
                              </a:lnTo>
                              <a:lnTo>
                                <a:pt x="261505" y="64860"/>
                              </a:lnTo>
                              <a:cubicBezTo>
                                <a:pt x="273298" y="44223"/>
                                <a:pt x="274477" y="20637"/>
                                <a:pt x="267107" y="0"/>
                              </a:cubicBezTo>
                              <a:cubicBezTo>
                                <a:pt x="267991" y="14446"/>
                                <a:pt x="264748" y="29482"/>
                                <a:pt x="256788" y="43044"/>
                              </a:cubicBezTo>
                              <a:lnTo>
                                <a:pt x="0" y="487632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87379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</p:grpSp>
              <p:grpSp>
                <p:nvGrpSpPr>
                  <p:cNvPr id="92" name="Graphique 2">
                    <a:extLst>
                      <a:ext uri="{FF2B5EF4-FFF2-40B4-BE49-F238E27FC236}">
                        <a16:creationId xmlns:a16="http://schemas.microsoft.com/office/drawing/2014/main" id="{ED3CCD4F-4B0A-A8A1-88CF-6E6C6B2E4774}"/>
                      </a:ext>
                    </a:extLst>
                  </p:cNvPr>
                  <p:cNvGrpSpPr/>
                  <p:nvPr/>
                </p:nvGrpSpPr>
                <p:grpSpPr>
                  <a:xfrm>
                    <a:off x="1307097" y="3544562"/>
                    <a:ext cx="1765971" cy="705798"/>
                    <a:chOff x="1307097" y="3544562"/>
                    <a:chExt cx="1765971" cy="705798"/>
                  </a:xfrm>
                </p:grpSpPr>
                <p:grpSp>
                  <p:nvGrpSpPr>
                    <p:cNvPr id="112" name="Graphique 2">
                      <a:extLst>
                        <a:ext uri="{FF2B5EF4-FFF2-40B4-BE49-F238E27FC236}">
                          <a16:creationId xmlns:a16="http://schemas.microsoft.com/office/drawing/2014/main" id="{6A0621CB-C097-1797-BC12-DCE8BF85D5DA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07097" y="3544562"/>
                      <a:ext cx="737344" cy="705798"/>
                      <a:chOff x="1307097" y="3544562"/>
                      <a:chExt cx="737344" cy="705798"/>
                    </a:xfrm>
                  </p:grpSpPr>
                  <p:sp>
                    <p:nvSpPr>
                      <p:cNvPr id="116" name="Forme libre : forme 115">
                        <a:extLst>
                          <a:ext uri="{FF2B5EF4-FFF2-40B4-BE49-F238E27FC236}">
                            <a16:creationId xmlns:a16="http://schemas.microsoft.com/office/drawing/2014/main" id="{08B216DD-9463-8412-B79E-AD9C241992C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51910" y="3575813"/>
                        <a:ext cx="692531" cy="674548"/>
                      </a:xfrm>
                      <a:custGeom>
                        <a:avLst/>
                        <a:gdLst>
                          <a:gd name="connsiteX0" fmla="*/ 692532 w 692531"/>
                          <a:gd name="connsiteY0" fmla="*/ 63386 h 674548"/>
                          <a:gd name="connsiteX1" fmla="*/ 438692 w 692531"/>
                          <a:gd name="connsiteY1" fmla="*/ 0 h 674548"/>
                          <a:gd name="connsiteX2" fmla="*/ 0 w 692531"/>
                          <a:gd name="connsiteY2" fmla="*/ 674548 h 674548"/>
                          <a:gd name="connsiteX3" fmla="*/ 65745 w 692531"/>
                          <a:gd name="connsiteY3" fmla="*/ 674548 h 67454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692531" h="674548">
                            <a:moveTo>
                              <a:pt x="692532" y="63386"/>
                            </a:moveTo>
                            <a:lnTo>
                              <a:pt x="438692" y="0"/>
                            </a:lnTo>
                            <a:lnTo>
                              <a:pt x="0" y="674548"/>
                            </a:lnTo>
                            <a:lnTo>
                              <a:pt x="65745" y="674548"/>
                            </a:ln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17" name="Forme libre : forme 116">
                        <a:extLst>
                          <a:ext uri="{FF2B5EF4-FFF2-40B4-BE49-F238E27FC236}">
                            <a16:creationId xmlns:a16="http://schemas.microsoft.com/office/drawing/2014/main" id="{3A2B6C41-BCDC-8690-8CD7-F20A9E7AEC4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07097" y="3544562"/>
                        <a:ext cx="483504" cy="705798"/>
                      </a:xfrm>
                      <a:custGeom>
                        <a:avLst/>
                        <a:gdLst>
                          <a:gd name="connsiteX0" fmla="*/ 358501 w 483504"/>
                          <a:gd name="connsiteY0" fmla="*/ 0 h 705798"/>
                          <a:gd name="connsiteX1" fmla="*/ 0 w 483504"/>
                          <a:gd name="connsiteY1" fmla="*/ 705799 h 705798"/>
                          <a:gd name="connsiteX2" fmla="*/ 44813 w 483504"/>
                          <a:gd name="connsiteY2" fmla="*/ 705799 h 705798"/>
                          <a:gd name="connsiteX3" fmla="*/ 483505 w 483504"/>
                          <a:gd name="connsiteY3" fmla="*/ 31251 h 70579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483504" h="705798">
                            <a:moveTo>
                              <a:pt x="358501" y="0"/>
                            </a:moveTo>
                            <a:lnTo>
                              <a:pt x="0" y="705799"/>
                            </a:lnTo>
                            <a:lnTo>
                              <a:pt x="44813" y="705799"/>
                            </a:lnTo>
                            <a:lnTo>
                              <a:pt x="483505" y="31251"/>
                            </a:ln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  <p:grpSp>
                  <p:nvGrpSpPr>
                    <p:cNvPr id="113" name="Graphique 2">
                      <a:extLst>
                        <a:ext uri="{FF2B5EF4-FFF2-40B4-BE49-F238E27FC236}">
                          <a16:creationId xmlns:a16="http://schemas.microsoft.com/office/drawing/2014/main" id="{3057BF96-C5E0-FD81-10A2-56887C12DB2B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335429" y="3544562"/>
                      <a:ext cx="737639" cy="705798"/>
                      <a:chOff x="2335429" y="3544562"/>
                      <a:chExt cx="737639" cy="705798"/>
                    </a:xfrm>
                  </p:grpSpPr>
                  <p:sp>
                    <p:nvSpPr>
                      <p:cNvPr id="114" name="Forme libre : forme 113">
                        <a:extLst>
                          <a:ext uri="{FF2B5EF4-FFF2-40B4-BE49-F238E27FC236}">
                            <a16:creationId xmlns:a16="http://schemas.microsoft.com/office/drawing/2014/main" id="{FC4DC4F9-66CF-6B65-4CAA-E9560888055B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335429" y="3575813"/>
                        <a:ext cx="692826" cy="674548"/>
                      </a:xfrm>
                      <a:custGeom>
                        <a:avLst/>
                        <a:gdLst>
                          <a:gd name="connsiteX0" fmla="*/ 0 w 692826"/>
                          <a:gd name="connsiteY0" fmla="*/ 63386 h 674548"/>
                          <a:gd name="connsiteX1" fmla="*/ 254135 w 692826"/>
                          <a:gd name="connsiteY1" fmla="*/ 0 h 674548"/>
                          <a:gd name="connsiteX2" fmla="*/ 692827 w 692826"/>
                          <a:gd name="connsiteY2" fmla="*/ 674548 h 674548"/>
                          <a:gd name="connsiteX3" fmla="*/ 627082 w 692826"/>
                          <a:gd name="connsiteY3" fmla="*/ 674548 h 67454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692826" h="674548">
                            <a:moveTo>
                              <a:pt x="0" y="63386"/>
                            </a:moveTo>
                            <a:lnTo>
                              <a:pt x="254135" y="0"/>
                            </a:lnTo>
                            <a:lnTo>
                              <a:pt x="692827" y="674548"/>
                            </a:lnTo>
                            <a:lnTo>
                              <a:pt x="627082" y="674548"/>
                            </a:ln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15" name="Forme libre : forme 114">
                        <a:extLst>
                          <a:ext uri="{FF2B5EF4-FFF2-40B4-BE49-F238E27FC236}">
                            <a16:creationId xmlns:a16="http://schemas.microsoft.com/office/drawing/2014/main" id="{41758AA2-D424-D362-8C4F-4E6F3896832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89564" y="3544562"/>
                        <a:ext cx="483504" cy="705798"/>
                      </a:xfrm>
                      <a:custGeom>
                        <a:avLst/>
                        <a:gdLst>
                          <a:gd name="connsiteX0" fmla="*/ 125004 w 483504"/>
                          <a:gd name="connsiteY0" fmla="*/ 0 h 705798"/>
                          <a:gd name="connsiteX1" fmla="*/ 483505 w 483504"/>
                          <a:gd name="connsiteY1" fmla="*/ 705799 h 705798"/>
                          <a:gd name="connsiteX2" fmla="*/ 438692 w 483504"/>
                          <a:gd name="connsiteY2" fmla="*/ 705799 h 705798"/>
                          <a:gd name="connsiteX3" fmla="*/ 0 w 483504"/>
                          <a:gd name="connsiteY3" fmla="*/ 31251 h 70579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483504" h="705798">
                            <a:moveTo>
                              <a:pt x="125004" y="0"/>
                            </a:moveTo>
                            <a:lnTo>
                              <a:pt x="483505" y="705799"/>
                            </a:lnTo>
                            <a:lnTo>
                              <a:pt x="438692" y="705799"/>
                            </a:lnTo>
                            <a:lnTo>
                              <a:pt x="0" y="31251"/>
                            </a:ln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</p:grpSp>
              <p:sp>
                <p:nvSpPr>
                  <p:cNvPr id="93" name="Forme libre : forme 92">
                    <a:extLst>
                      <a:ext uri="{FF2B5EF4-FFF2-40B4-BE49-F238E27FC236}">
                        <a16:creationId xmlns:a16="http://schemas.microsoft.com/office/drawing/2014/main" id="{07AFDF13-BF35-4166-634A-D83FA0F0BEDB}"/>
                      </a:ext>
                    </a:extLst>
                  </p:cNvPr>
                  <p:cNvSpPr/>
                  <p:nvPr/>
                </p:nvSpPr>
                <p:spPr>
                  <a:xfrm>
                    <a:off x="981026" y="1717268"/>
                    <a:ext cx="2418112" cy="2418112"/>
                  </a:xfrm>
                  <a:custGeom>
                    <a:avLst/>
                    <a:gdLst>
                      <a:gd name="connsiteX0" fmla="*/ 2418113 w 2418112"/>
                      <a:gd name="connsiteY0" fmla="*/ 1209056 h 2418112"/>
                      <a:gd name="connsiteX1" fmla="*/ 1209056 w 2418112"/>
                      <a:gd name="connsiteY1" fmla="*/ 2418113 h 2418112"/>
                      <a:gd name="connsiteX2" fmla="*/ 0 w 2418112"/>
                      <a:gd name="connsiteY2" fmla="*/ 1209056 h 2418112"/>
                      <a:gd name="connsiteX3" fmla="*/ 1209056 w 2418112"/>
                      <a:gd name="connsiteY3" fmla="*/ 0 h 2418112"/>
                      <a:gd name="connsiteX4" fmla="*/ 2418113 w 2418112"/>
                      <a:gd name="connsiteY4" fmla="*/ 1209056 h 241811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418112" h="2418112">
                        <a:moveTo>
                          <a:pt x="2418113" y="1209056"/>
                        </a:moveTo>
                        <a:cubicBezTo>
                          <a:pt x="2418113" y="1876800"/>
                          <a:pt x="1876800" y="2418113"/>
                          <a:pt x="1209056" y="2418113"/>
                        </a:cubicBezTo>
                        <a:cubicBezTo>
                          <a:pt x="541313" y="2418113"/>
                          <a:pt x="0" y="1876800"/>
                          <a:pt x="0" y="1209056"/>
                        </a:cubicBezTo>
                        <a:cubicBezTo>
                          <a:pt x="0" y="541313"/>
                          <a:pt x="541313" y="0"/>
                          <a:pt x="1209056" y="0"/>
                        </a:cubicBezTo>
                        <a:cubicBezTo>
                          <a:pt x="1876800" y="0"/>
                          <a:pt x="2418113" y="541313"/>
                          <a:pt x="2418113" y="1209056"/>
                        </a:cubicBezTo>
                        <a:close/>
                      </a:path>
                    </a:pathLst>
                  </a:custGeom>
                  <a:solidFill>
                    <a:srgbClr val="05535F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94" name="Forme libre : forme 93">
                    <a:extLst>
                      <a:ext uri="{FF2B5EF4-FFF2-40B4-BE49-F238E27FC236}">
                        <a16:creationId xmlns:a16="http://schemas.microsoft.com/office/drawing/2014/main" id="{91276B5C-C007-E0B0-1038-49F50D90E7AA}"/>
                      </a:ext>
                    </a:extLst>
                  </p:cNvPr>
                  <p:cNvSpPr/>
                  <p:nvPr/>
                </p:nvSpPr>
                <p:spPr>
                  <a:xfrm>
                    <a:off x="1018763" y="1755005"/>
                    <a:ext cx="2342638" cy="2342639"/>
                  </a:xfrm>
                  <a:custGeom>
                    <a:avLst/>
                    <a:gdLst>
                      <a:gd name="connsiteX0" fmla="*/ 2342639 w 2342638"/>
                      <a:gd name="connsiteY0" fmla="*/ 1171320 h 2342639"/>
                      <a:gd name="connsiteX1" fmla="*/ 1171319 w 2342638"/>
                      <a:gd name="connsiteY1" fmla="*/ 2342639 h 2342639"/>
                      <a:gd name="connsiteX2" fmla="*/ 0 w 2342638"/>
                      <a:gd name="connsiteY2" fmla="*/ 1171320 h 2342639"/>
                      <a:gd name="connsiteX3" fmla="*/ 1171319 w 2342638"/>
                      <a:gd name="connsiteY3" fmla="*/ 0 h 2342639"/>
                      <a:gd name="connsiteX4" fmla="*/ 2342639 w 2342638"/>
                      <a:gd name="connsiteY4" fmla="*/ 1171320 h 234263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342638" h="2342639">
                        <a:moveTo>
                          <a:pt x="2342639" y="1171320"/>
                        </a:moveTo>
                        <a:cubicBezTo>
                          <a:pt x="2342639" y="1818221"/>
                          <a:pt x="1818221" y="2342639"/>
                          <a:pt x="1171319" y="2342639"/>
                        </a:cubicBezTo>
                        <a:cubicBezTo>
                          <a:pt x="524417" y="2342639"/>
                          <a:pt x="0" y="1818221"/>
                          <a:pt x="0" y="1171320"/>
                        </a:cubicBezTo>
                        <a:cubicBezTo>
                          <a:pt x="0" y="524418"/>
                          <a:pt x="524417" y="0"/>
                          <a:pt x="1171319" y="0"/>
                        </a:cubicBezTo>
                        <a:cubicBezTo>
                          <a:pt x="1818221" y="0"/>
                          <a:pt x="2342639" y="524418"/>
                          <a:pt x="2342639" y="1171320"/>
                        </a:cubicBezTo>
                        <a:close/>
                      </a:path>
                    </a:pathLst>
                  </a:custGeom>
                  <a:solidFill>
                    <a:srgbClr val="098385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95" name="Forme libre : forme 94">
                    <a:extLst>
                      <a:ext uri="{FF2B5EF4-FFF2-40B4-BE49-F238E27FC236}">
                        <a16:creationId xmlns:a16="http://schemas.microsoft.com/office/drawing/2014/main" id="{37236373-12A4-DEA6-2CA9-15E29ECB5889}"/>
                      </a:ext>
                    </a:extLst>
                  </p:cNvPr>
                  <p:cNvSpPr/>
                  <p:nvPr/>
                </p:nvSpPr>
                <p:spPr>
                  <a:xfrm>
                    <a:off x="1140524" y="1876766"/>
                    <a:ext cx="2099117" cy="2099117"/>
                  </a:xfrm>
                  <a:custGeom>
                    <a:avLst/>
                    <a:gdLst>
                      <a:gd name="connsiteX0" fmla="*/ 2099118 w 2099117"/>
                      <a:gd name="connsiteY0" fmla="*/ 1049559 h 2099117"/>
                      <a:gd name="connsiteX1" fmla="*/ 1049559 w 2099117"/>
                      <a:gd name="connsiteY1" fmla="*/ 2099118 h 2099117"/>
                      <a:gd name="connsiteX2" fmla="*/ 0 w 2099117"/>
                      <a:gd name="connsiteY2" fmla="*/ 1049559 h 2099117"/>
                      <a:gd name="connsiteX3" fmla="*/ 1049559 w 2099117"/>
                      <a:gd name="connsiteY3" fmla="*/ 0 h 2099117"/>
                      <a:gd name="connsiteX4" fmla="*/ 2099118 w 2099117"/>
                      <a:gd name="connsiteY4" fmla="*/ 1049559 h 209911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099117" h="2099117">
                        <a:moveTo>
                          <a:pt x="2099118" y="1049559"/>
                        </a:moveTo>
                        <a:cubicBezTo>
                          <a:pt x="2099118" y="1629214"/>
                          <a:pt x="1629214" y="2099118"/>
                          <a:pt x="1049559" y="2099118"/>
                        </a:cubicBezTo>
                        <a:cubicBezTo>
                          <a:pt x="469904" y="2099118"/>
                          <a:pt x="0" y="1629214"/>
                          <a:pt x="0" y="1049559"/>
                        </a:cubicBezTo>
                        <a:cubicBezTo>
                          <a:pt x="0" y="469903"/>
                          <a:pt x="469904" y="0"/>
                          <a:pt x="1049559" y="0"/>
                        </a:cubicBezTo>
                        <a:cubicBezTo>
                          <a:pt x="1629214" y="0"/>
                          <a:pt x="2099118" y="469903"/>
                          <a:pt x="2099118" y="1049559"/>
                        </a:cubicBezTo>
                        <a:close/>
                      </a:path>
                    </a:pathLst>
                  </a:custGeom>
                  <a:solidFill>
                    <a:srgbClr val="0B9392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96" name="Forme libre : forme 95">
                    <a:extLst>
                      <a:ext uri="{FF2B5EF4-FFF2-40B4-BE49-F238E27FC236}">
                        <a16:creationId xmlns:a16="http://schemas.microsoft.com/office/drawing/2014/main" id="{4B860F7C-BDD7-69F3-F6BA-2DF02507C7E9}"/>
                      </a:ext>
                    </a:extLst>
                  </p:cNvPr>
                  <p:cNvSpPr/>
                  <p:nvPr/>
                </p:nvSpPr>
                <p:spPr>
                  <a:xfrm>
                    <a:off x="1173544" y="1909786"/>
                    <a:ext cx="2033077" cy="2033078"/>
                  </a:xfrm>
                  <a:custGeom>
                    <a:avLst/>
                    <a:gdLst>
                      <a:gd name="connsiteX0" fmla="*/ 2033078 w 2033077"/>
                      <a:gd name="connsiteY0" fmla="*/ 1016539 h 2033078"/>
                      <a:gd name="connsiteX1" fmla="*/ 1016539 w 2033077"/>
                      <a:gd name="connsiteY1" fmla="*/ 2033078 h 2033078"/>
                      <a:gd name="connsiteX2" fmla="*/ 0 w 2033077"/>
                      <a:gd name="connsiteY2" fmla="*/ 1016539 h 2033078"/>
                      <a:gd name="connsiteX3" fmla="*/ 1016539 w 2033077"/>
                      <a:gd name="connsiteY3" fmla="*/ 0 h 2033078"/>
                      <a:gd name="connsiteX4" fmla="*/ 2033078 w 2033077"/>
                      <a:gd name="connsiteY4" fmla="*/ 1016539 h 203307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033077" h="2033078">
                        <a:moveTo>
                          <a:pt x="2033078" y="1016539"/>
                        </a:moveTo>
                        <a:cubicBezTo>
                          <a:pt x="2033078" y="1577958"/>
                          <a:pt x="1577958" y="2033078"/>
                          <a:pt x="1016539" y="2033078"/>
                        </a:cubicBezTo>
                        <a:cubicBezTo>
                          <a:pt x="455120" y="2033078"/>
                          <a:pt x="0" y="1577958"/>
                          <a:pt x="0" y="1016539"/>
                        </a:cubicBezTo>
                        <a:cubicBezTo>
                          <a:pt x="0" y="455120"/>
                          <a:pt x="455120" y="0"/>
                          <a:pt x="1016539" y="0"/>
                        </a:cubicBezTo>
                        <a:cubicBezTo>
                          <a:pt x="1577958" y="0"/>
                          <a:pt x="2033078" y="455120"/>
                          <a:pt x="2033078" y="1016539"/>
                        </a:cubicBezTo>
                        <a:close/>
                      </a:path>
                    </a:pathLst>
                  </a:custGeom>
                  <a:solidFill>
                    <a:srgbClr val="FEFAF4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97" name="Forme libre : forme 96">
                    <a:extLst>
                      <a:ext uri="{FF2B5EF4-FFF2-40B4-BE49-F238E27FC236}">
                        <a16:creationId xmlns:a16="http://schemas.microsoft.com/office/drawing/2014/main" id="{89B268A5-7408-41F1-FE7B-451CEDD277BB}"/>
                      </a:ext>
                    </a:extLst>
                  </p:cNvPr>
                  <p:cNvSpPr/>
                  <p:nvPr/>
                </p:nvSpPr>
                <p:spPr>
                  <a:xfrm>
                    <a:off x="1173839" y="2127068"/>
                    <a:ext cx="1788377" cy="1815795"/>
                  </a:xfrm>
                  <a:custGeom>
                    <a:avLst/>
                    <a:gdLst>
                      <a:gd name="connsiteX0" fmla="*/ 1160706 w 1788377"/>
                      <a:gd name="connsiteY0" fmla="*/ 1677525 h 1815795"/>
                      <a:gd name="connsiteX1" fmla="*/ 144167 w 1788377"/>
                      <a:gd name="connsiteY1" fmla="*/ 660986 h 1815795"/>
                      <a:gd name="connsiteX2" fmla="*/ 388867 w 1788377"/>
                      <a:gd name="connsiteY2" fmla="*/ 0 h 1815795"/>
                      <a:gd name="connsiteX3" fmla="*/ 0 w 1788377"/>
                      <a:gd name="connsiteY3" fmla="*/ 799257 h 1815795"/>
                      <a:gd name="connsiteX4" fmla="*/ 1016539 w 1788377"/>
                      <a:gd name="connsiteY4" fmla="*/ 1815796 h 1815795"/>
                      <a:gd name="connsiteX5" fmla="*/ 1788377 w 1788377"/>
                      <a:gd name="connsiteY5" fmla="*/ 1460243 h 1815795"/>
                      <a:gd name="connsiteX6" fmla="*/ 1160706 w 1788377"/>
                      <a:gd name="connsiteY6" fmla="*/ 1677525 h 181579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1788377" h="1815795">
                        <a:moveTo>
                          <a:pt x="1160706" y="1677525"/>
                        </a:moveTo>
                        <a:cubicBezTo>
                          <a:pt x="599369" y="1677525"/>
                          <a:pt x="144167" y="1222323"/>
                          <a:pt x="144167" y="660986"/>
                        </a:cubicBezTo>
                        <a:cubicBezTo>
                          <a:pt x="144167" y="408620"/>
                          <a:pt x="236445" y="177776"/>
                          <a:pt x="388867" y="0"/>
                        </a:cubicBezTo>
                        <a:cubicBezTo>
                          <a:pt x="152127" y="186031"/>
                          <a:pt x="0" y="474955"/>
                          <a:pt x="0" y="799257"/>
                        </a:cubicBezTo>
                        <a:cubicBezTo>
                          <a:pt x="0" y="1360594"/>
                          <a:pt x="455202" y="1815796"/>
                          <a:pt x="1016539" y="1815796"/>
                        </a:cubicBezTo>
                        <a:cubicBezTo>
                          <a:pt x="1325510" y="1815796"/>
                          <a:pt x="1602051" y="1677820"/>
                          <a:pt x="1788377" y="1460243"/>
                        </a:cubicBezTo>
                        <a:cubicBezTo>
                          <a:pt x="1615318" y="1596155"/>
                          <a:pt x="1397446" y="1677525"/>
                          <a:pt x="1160706" y="1677525"/>
                        </a:cubicBezTo>
                        <a:close/>
                      </a:path>
                    </a:pathLst>
                  </a:custGeom>
                  <a:solidFill>
                    <a:srgbClr val="EAE2D8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grpSp>
                <p:nvGrpSpPr>
                  <p:cNvPr id="98" name="Graphique 2">
                    <a:extLst>
                      <a:ext uri="{FF2B5EF4-FFF2-40B4-BE49-F238E27FC236}">
                        <a16:creationId xmlns:a16="http://schemas.microsoft.com/office/drawing/2014/main" id="{3737E14A-1AD0-A9DC-DB52-4879CAC9A21E}"/>
                      </a:ext>
                    </a:extLst>
                  </p:cNvPr>
                  <p:cNvGrpSpPr/>
                  <p:nvPr/>
                </p:nvGrpSpPr>
                <p:grpSpPr>
                  <a:xfrm>
                    <a:off x="1233687" y="1970224"/>
                    <a:ext cx="1912791" cy="1912496"/>
                    <a:chOff x="1233687" y="1970224"/>
                    <a:chExt cx="1912791" cy="1912496"/>
                  </a:xfrm>
                  <a:solidFill>
                    <a:srgbClr val="07636C"/>
                  </a:solidFill>
                </p:grpSpPr>
                <p:sp>
                  <p:nvSpPr>
                    <p:cNvPr id="108" name="Forme libre : forme 107">
                      <a:extLst>
                        <a:ext uri="{FF2B5EF4-FFF2-40B4-BE49-F238E27FC236}">
                          <a16:creationId xmlns:a16="http://schemas.microsoft.com/office/drawing/2014/main" id="{8A84BE8A-7D07-9732-76DB-CC4623E6D8A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129940" y="1970224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6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6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6"/>
                          </a:moveTo>
                          <a:cubicBezTo>
                            <a:pt x="27123" y="120286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163"/>
                            <a:pt x="93163" y="120286"/>
                            <a:pt x="60143" y="120286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9" name="Forme libre : forme 108">
                      <a:extLst>
                        <a:ext uri="{FF2B5EF4-FFF2-40B4-BE49-F238E27FC236}">
                          <a16:creationId xmlns:a16="http://schemas.microsoft.com/office/drawing/2014/main" id="{9B9C4024-F4BB-E6FC-78FF-045597738BD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233687" y="2866182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6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6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6"/>
                          </a:moveTo>
                          <a:cubicBezTo>
                            <a:pt x="27123" y="120286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163"/>
                            <a:pt x="93458" y="120286"/>
                            <a:pt x="60143" y="120286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10" name="Forme libre : forme 109">
                      <a:extLst>
                        <a:ext uri="{FF2B5EF4-FFF2-40B4-BE49-F238E27FC236}">
                          <a16:creationId xmlns:a16="http://schemas.microsoft.com/office/drawing/2014/main" id="{8FE07BD2-2400-8EB1-AA13-EF98D34DB13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129940" y="3762434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7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7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7"/>
                          </a:moveTo>
                          <a:cubicBezTo>
                            <a:pt x="27123" y="120287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458"/>
                            <a:pt x="93163" y="120287"/>
                            <a:pt x="60143" y="120287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11" name="Forme libre : forme 110">
                      <a:extLst>
                        <a:ext uri="{FF2B5EF4-FFF2-40B4-BE49-F238E27FC236}">
                          <a16:creationId xmlns:a16="http://schemas.microsoft.com/office/drawing/2014/main" id="{F9DFF9FF-398E-DA65-FD51-59CDF6E340A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026192" y="2866182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6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6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6"/>
                          </a:moveTo>
                          <a:cubicBezTo>
                            <a:pt x="27123" y="120286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163"/>
                            <a:pt x="93163" y="120286"/>
                            <a:pt x="60143" y="120286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</p:grpSp>
              <p:grpSp>
                <p:nvGrpSpPr>
                  <p:cNvPr id="99" name="Graphique 2">
                    <a:extLst>
                      <a:ext uri="{FF2B5EF4-FFF2-40B4-BE49-F238E27FC236}">
                        <a16:creationId xmlns:a16="http://schemas.microsoft.com/office/drawing/2014/main" id="{902CEEAB-1E8D-B034-CC9F-59C34215FEFA}"/>
                      </a:ext>
                    </a:extLst>
                  </p:cNvPr>
                  <p:cNvGrpSpPr/>
                  <p:nvPr/>
                </p:nvGrpSpPr>
                <p:grpSpPr>
                  <a:xfrm>
                    <a:off x="1371663" y="2108200"/>
                    <a:ext cx="1636545" cy="1636545"/>
                    <a:chOff x="1371663" y="2108200"/>
                    <a:chExt cx="1636545" cy="1636545"/>
                  </a:xfrm>
                  <a:solidFill>
                    <a:srgbClr val="0B9392"/>
                  </a:solidFill>
                </p:grpSpPr>
                <p:sp>
                  <p:nvSpPr>
                    <p:cNvPr id="100" name="Forme libre : forme 99">
                      <a:extLst>
                        <a:ext uri="{FF2B5EF4-FFF2-40B4-BE49-F238E27FC236}">
                          <a16:creationId xmlns:a16="http://schemas.microsoft.com/office/drawing/2014/main" id="{6A993289-2CA0-C676-4B66-828A5434490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699797" y="2108200"/>
                      <a:ext cx="84318" cy="84318"/>
                    </a:xfrm>
                    <a:custGeom>
                      <a:avLst/>
                      <a:gdLst>
                        <a:gd name="connsiteX0" fmla="*/ 84318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8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8" y="42159"/>
                          </a:moveTo>
                          <a:cubicBezTo>
                            <a:pt x="84318" y="65443"/>
                            <a:pt x="65443" y="84318"/>
                            <a:pt x="42159" y="84318"/>
                          </a:cubicBezTo>
                          <a:cubicBezTo>
                            <a:pt x="18875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8" y="18875"/>
                            <a:pt x="84318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1" name="Forme libre : forme 100">
                      <a:extLst>
                        <a:ext uri="{FF2B5EF4-FFF2-40B4-BE49-F238E27FC236}">
                          <a16:creationId xmlns:a16="http://schemas.microsoft.com/office/drawing/2014/main" id="{8E904F81-8354-50EE-81BC-46A75451D5F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71663" y="2436334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8"/>
                            <a:pt x="42159" y="84318"/>
                          </a:cubicBezTo>
                          <a:cubicBezTo>
                            <a:pt x="18875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2" name="Forme libre : forme 101">
                      <a:extLst>
                        <a:ext uri="{FF2B5EF4-FFF2-40B4-BE49-F238E27FC236}">
                          <a16:creationId xmlns:a16="http://schemas.microsoft.com/office/drawing/2014/main" id="{EE6C1AF0-1EB9-8C2E-A336-9B116CE5484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71663" y="3332292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9"/>
                            <a:pt x="42159" y="84319"/>
                          </a:cubicBezTo>
                          <a:cubicBezTo>
                            <a:pt x="18875" y="84319"/>
                            <a:pt x="0" y="65443"/>
                            <a:pt x="0" y="42159"/>
                          </a:cubicBezTo>
                          <a:cubicBezTo>
                            <a:pt x="0" y="18876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6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3" name="Forme libre : forme 102">
                      <a:extLst>
                        <a:ext uri="{FF2B5EF4-FFF2-40B4-BE49-F238E27FC236}">
                          <a16:creationId xmlns:a16="http://schemas.microsoft.com/office/drawing/2014/main" id="{D2A95F56-B0E5-D1F9-46C5-F3B8AC0F558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699797" y="3660426"/>
                      <a:ext cx="84318" cy="84318"/>
                    </a:xfrm>
                    <a:custGeom>
                      <a:avLst/>
                      <a:gdLst>
                        <a:gd name="connsiteX0" fmla="*/ 84318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8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8" y="42159"/>
                          </a:moveTo>
                          <a:cubicBezTo>
                            <a:pt x="84318" y="65443"/>
                            <a:pt x="65443" y="84319"/>
                            <a:pt x="42159" y="84319"/>
                          </a:cubicBezTo>
                          <a:cubicBezTo>
                            <a:pt x="18875" y="84319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8" y="18875"/>
                            <a:pt x="84318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4" name="Forme libre : forme 103">
                      <a:extLst>
                        <a:ext uri="{FF2B5EF4-FFF2-40B4-BE49-F238E27FC236}">
                          <a16:creationId xmlns:a16="http://schemas.microsoft.com/office/drawing/2014/main" id="{C6F844C9-A940-30F2-9B77-5C5BB440C4B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96050" y="3660426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9"/>
                            <a:pt x="42159" y="84319"/>
                          </a:cubicBezTo>
                          <a:cubicBezTo>
                            <a:pt x="18875" y="84319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5" name="Forme libre : forme 104">
                      <a:extLst>
                        <a:ext uri="{FF2B5EF4-FFF2-40B4-BE49-F238E27FC236}">
                          <a16:creationId xmlns:a16="http://schemas.microsoft.com/office/drawing/2014/main" id="{28A79C0C-B99F-DFE5-3748-F4E57261A28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923890" y="3332292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9"/>
                            <a:pt x="42159" y="84319"/>
                          </a:cubicBezTo>
                          <a:cubicBezTo>
                            <a:pt x="18876" y="84319"/>
                            <a:pt x="0" y="65443"/>
                            <a:pt x="0" y="42159"/>
                          </a:cubicBezTo>
                          <a:cubicBezTo>
                            <a:pt x="0" y="18876"/>
                            <a:pt x="18876" y="0"/>
                            <a:pt x="42159" y="0"/>
                          </a:cubicBezTo>
                          <a:cubicBezTo>
                            <a:pt x="65443" y="0"/>
                            <a:pt x="84319" y="18876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6" name="Forme libre : forme 105">
                      <a:extLst>
                        <a:ext uri="{FF2B5EF4-FFF2-40B4-BE49-F238E27FC236}">
                          <a16:creationId xmlns:a16="http://schemas.microsoft.com/office/drawing/2014/main" id="{572ECDB9-C14E-D071-8948-8B5388E6103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923890" y="2436334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8"/>
                            <a:pt x="42159" y="84318"/>
                          </a:cubicBezTo>
                          <a:cubicBezTo>
                            <a:pt x="18876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6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7" name="Forme libre : forme 106">
                      <a:extLst>
                        <a:ext uri="{FF2B5EF4-FFF2-40B4-BE49-F238E27FC236}">
                          <a16:creationId xmlns:a16="http://schemas.microsoft.com/office/drawing/2014/main" id="{33797AB1-862B-ABEF-CBD2-24B4708C607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96050" y="2108200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8"/>
                            <a:pt x="42159" y="84318"/>
                          </a:cubicBezTo>
                          <a:cubicBezTo>
                            <a:pt x="18875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</p:grpSp>
            </p:grpSp>
            <p:sp>
              <p:nvSpPr>
                <p:cNvPr id="89" name="ZoneTexte 88">
                  <a:extLst>
                    <a:ext uri="{FF2B5EF4-FFF2-40B4-BE49-F238E27FC236}">
                      <a16:creationId xmlns:a16="http://schemas.microsoft.com/office/drawing/2014/main" id="{885F99A2-BCF8-2B4A-4E64-39CE102656CC}"/>
                    </a:ext>
                  </a:extLst>
                </p:cNvPr>
                <p:cNvSpPr txBox="1"/>
                <p:nvPr/>
              </p:nvSpPr>
              <p:spPr>
                <a:xfrm>
                  <a:off x="1451064" y="2504090"/>
                  <a:ext cx="985356" cy="55399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 rtl="1"/>
                  <a:r>
                    <a:rPr lang="ar-MA" sz="2100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دقيقة</a:t>
                  </a:r>
                  <a:endParaRPr lang="fr-MA" sz="2100" b="1" dirty="0">
                    <a:solidFill>
                      <a:srgbClr val="005664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90" name="ZoneTexte 89">
                  <a:extLst>
                    <a:ext uri="{FF2B5EF4-FFF2-40B4-BE49-F238E27FC236}">
                      <a16:creationId xmlns:a16="http://schemas.microsoft.com/office/drawing/2014/main" id="{3D4204D4-6951-121B-BED5-EB1AEF877A81}"/>
                    </a:ext>
                  </a:extLst>
                </p:cNvPr>
                <p:cNvSpPr txBox="1"/>
                <p:nvPr/>
              </p:nvSpPr>
              <p:spPr>
                <a:xfrm>
                  <a:off x="2366719" y="2535645"/>
                  <a:ext cx="639480" cy="49244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 rtl="1"/>
                  <a:r>
                    <a:rPr lang="ar-MA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10</a:t>
                  </a:r>
                  <a:endParaRPr lang="fr-MA" b="1" dirty="0">
                    <a:solidFill>
                      <a:srgbClr val="005664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sp>
            <p:nvSpPr>
              <p:cNvPr id="86" name="Oval 86">
                <a:extLst>
                  <a:ext uri="{FF2B5EF4-FFF2-40B4-BE49-F238E27FC236}">
                    <a16:creationId xmlns:a16="http://schemas.microsoft.com/office/drawing/2014/main" id="{9DDE04B8-67CB-75C7-F54E-328443A4A78C}"/>
                  </a:ext>
                </a:extLst>
              </p:cNvPr>
              <p:cNvSpPr/>
              <p:nvPr/>
            </p:nvSpPr>
            <p:spPr>
              <a:xfrm flipH="1">
                <a:off x="8922486" y="6313950"/>
                <a:ext cx="5264056" cy="592747"/>
              </a:xfrm>
              <a:prstGeom prst="roundRect">
                <a:avLst>
                  <a:gd name="adj" fmla="val 50000"/>
                </a:avLst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r>
                  <a:rPr lang="ar-MA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عمل فردي على الكراسة</a:t>
                </a:r>
              </a:p>
            </p:txBody>
          </p:sp>
          <p:sp>
            <p:nvSpPr>
              <p:cNvPr id="87" name="ZoneTexte 86">
                <a:extLst>
                  <a:ext uri="{FF2B5EF4-FFF2-40B4-BE49-F238E27FC236}">
                    <a16:creationId xmlns:a16="http://schemas.microsoft.com/office/drawing/2014/main" id="{B0CE3C35-7A15-A03F-94DF-9B3CE6361A37}"/>
                  </a:ext>
                </a:extLst>
              </p:cNvPr>
              <p:cNvSpPr txBox="1"/>
              <p:nvPr/>
            </p:nvSpPr>
            <p:spPr>
              <a:xfrm>
                <a:off x="5550211" y="6912850"/>
                <a:ext cx="8259165" cy="553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57175" indent="-257175" algn="r" rtl="1">
                  <a:buClr>
                    <a:srgbClr val="106585"/>
                  </a:buClr>
                  <a:buFont typeface="Arial" panose="020B0604020202020204" pitchFamily="34" charset="0"/>
                  <a:buChar char="•"/>
                </a:pPr>
                <a:r>
                  <a:rPr lang="ar-MA" sz="2100" b="1" dirty="0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الإنجاز/التصحيح</a:t>
                </a:r>
              </a:p>
            </p:txBody>
          </p:sp>
        </p:grpSp>
        <p:grpSp>
          <p:nvGrpSpPr>
            <p:cNvPr id="9" name="Groupe 8">
              <a:extLst>
                <a:ext uri="{FF2B5EF4-FFF2-40B4-BE49-F238E27FC236}">
                  <a16:creationId xmlns:a16="http://schemas.microsoft.com/office/drawing/2014/main" id="{8D05D130-560E-951B-E4D2-79DAC19F926B}"/>
                </a:ext>
              </a:extLst>
            </p:cNvPr>
            <p:cNvGrpSpPr/>
            <p:nvPr/>
          </p:nvGrpSpPr>
          <p:grpSpPr>
            <a:xfrm>
              <a:off x="3397294" y="8115300"/>
              <a:ext cx="11493414" cy="1272304"/>
              <a:chOff x="1111293" y="1942898"/>
              <a:chExt cx="11493414" cy="1272304"/>
            </a:xfrm>
          </p:grpSpPr>
          <p:sp>
            <p:nvSpPr>
              <p:cNvPr id="10" name="Rectangle : coins arrondis 18 - 2">
                <a:extLst>
                  <a:ext uri="{FF2B5EF4-FFF2-40B4-BE49-F238E27FC236}">
                    <a16:creationId xmlns:a16="http://schemas.microsoft.com/office/drawing/2014/main" id="{FB7E18FC-BD0E-102C-A828-0AE16CBB1D0D}"/>
                  </a:ext>
                </a:extLst>
              </p:cNvPr>
              <p:cNvSpPr/>
              <p:nvPr/>
            </p:nvSpPr>
            <p:spPr>
              <a:xfrm flipH="1">
                <a:off x="3264211" y="2207202"/>
                <a:ext cx="9043826" cy="1008000"/>
              </a:xfrm>
              <a:prstGeom prst="roundRect">
                <a:avLst>
                  <a:gd name="adj" fmla="val 14957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050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29" name="Oval 86">
                <a:extLst>
                  <a:ext uri="{FF2B5EF4-FFF2-40B4-BE49-F238E27FC236}">
                    <a16:creationId xmlns:a16="http://schemas.microsoft.com/office/drawing/2014/main" id="{DCF32948-E234-90E9-5763-7DDCBD7D061A}"/>
                  </a:ext>
                </a:extLst>
              </p:cNvPr>
              <p:cNvSpPr/>
              <p:nvPr/>
            </p:nvSpPr>
            <p:spPr>
              <a:xfrm flipH="1">
                <a:off x="11994131" y="1942898"/>
                <a:ext cx="610576" cy="592747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r>
                  <a:rPr lang="ar-MA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5</a:t>
                </a:r>
                <a:endParaRPr lang="en-US" sz="24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30" name="Rectangle : coins arrondis 18 - 2">
                <a:extLst>
                  <a:ext uri="{FF2B5EF4-FFF2-40B4-BE49-F238E27FC236}">
                    <a16:creationId xmlns:a16="http://schemas.microsoft.com/office/drawing/2014/main" id="{12ADEC71-F05B-D235-5728-6A5406DD365E}"/>
                  </a:ext>
                </a:extLst>
              </p:cNvPr>
              <p:cNvSpPr/>
              <p:nvPr/>
            </p:nvSpPr>
            <p:spPr>
              <a:xfrm flipH="1">
                <a:off x="1111293" y="2207167"/>
                <a:ext cx="1993699" cy="1008000"/>
              </a:xfrm>
              <a:prstGeom prst="roundRect">
                <a:avLst>
                  <a:gd name="adj" fmla="val 14957"/>
                </a:avLst>
              </a:prstGeom>
              <a:solidFill>
                <a:schemeClr val="bg1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050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grpSp>
            <p:nvGrpSpPr>
              <p:cNvPr id="31" name="Groupe 30">
                <a:extLst>
                  <a:ext uri="{FF2B5EF4-FFF2-40B4-BE49-F238E27FC236}">
                    <a16:creationId xmlns:a16="http://schemas.microsoft.com/office/drawing/2014/main" id="{F46BCEAE-2219-BEA4-286C-CDCD33E9F40B}"/>
                  </a:ext>
                </a:extLst>
              </p:cNvPr>
              <p:cNvGrpSpPr/>
              <p:nvPr/>
            </p:nvGrpSpPr>
            <p:grpSpPr>
              <a:xfrm>
                <a:off x="1283654" y="2497608"/>
                <a:ext cx="1555135" cy="604641"/>
                <a:chOff x="1451064" y="2472638"/>
                <a:chExt cx="1555135" cy="604641"/>
              </a:xfrm>
            </p:grpSpPr>
            <p:grpSp>
              <p:nvGrpSpPr>
                <p:cNvPr id="36" name="Graphique 2">
                  <a:extLst>
                    <a:ext uri="{FF2B5EF4-FFF2-40B4-BE49-F238E27FC236}">
                      <a16:creationId xmlns:a16="http://schemas.microsoft.com/office/drawing/2014/main" id="{6A8795FA-EA21-470C-BF98-6899FF477D14}"/>
                    </a:ext>
                  </a:extLst>
                </p:cNvPr>
                <p:cNvGrpSpPr/>
                <p:nvPr/>
              </p:nvGrpSpPr>
              <p:grpSpPr>
                <a:xfrm flipH="1">
                  <a:off x="2434855" y="2472638"/>
                  <a:ext cx="503210" cy="604641"/>
                  <a:chOff x="981026" y="1344834"/>
                  <a:chExt cx="2418112" cy="2905527"/>
                </a:xfrm>
              </p:grpSpPr>
              <p:grpSp>
                <p:nvGrpSpPr>
                  <p:cNvPr id="39" name="Graphique 2">
                    <a:extLst>
                      <a:ext uri="{FF2B5EF4-FFF2-40B4-BE49-F238E27FC236}">
                        <a16:creationId xmlns:a16="http://schemas.microsoft.com/office/drawing/2014/main" id="{3FA2438F-D8B4-C47F-7F56-A4368F5B8BCD}"/>
                      </a:ext>
                    </a:extLst>
                  </p:cNvPr>
                  <p:cNvGrpSpPr/>
                  <p:nvPr/>
                </p:nvGrpSpPr>
                <p:grpSpPr>
                  <a:xfrm>
                    <a:off x="1098817" y="1344834"/>
                    <a:ext cx="2184485" cy="887190"/>
                    <a:chOff x="1098817" y="1344834"/>
                    <a:chExt cx="2184485" cy="887190"/>
                  </a:xfrm>
                </p:grpSpPr>
                <p:grpSp>
                  <p:nvGrpSpPr>
                    <p:cNvPr id="66" name="Graphique 2">
                      <a:extLst>
                        <a:ext uri="{FF2B5EF4-FFF2-40B4-BE49-F238E27FC236}">
                          <a16:creationId xmlns:a16="http://schemas.microsoft.com/office/drawing/2014/main" id="{25DDD92F-991C-2F3B-1D43-EA262BB273A3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98817" y="1344834"/>
                      <a:ext cx="770041" cy="887190"/>
                      <a:chOff x="1098817" y="1344834"/>
                      <a:chExt cx="770041" cy="887190"/>
                    </a:xfrm>
                  </p:grpSpPr>
                  <p:grpSp>
                    <p:nvGrpSpPr>
                      <p:cNvPr id="75" name="Graphique 2">
                        <a:extLst>
                          <a:ext uri="{FF2B5EF4-FFF2-40B4-BE49-F238E27FC236}">
                            <a16:creationId xmlns:a16="http://schemas.microsoft.com/office/drawing/2014/main" id="{731045E3-6861-B737-A75A-4DEED4EB3292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98817" y="1344834"/>
                        <a:ext cx="770041" cy="613581"/>
                        <a:chOff x="1098817" y="1344834"/>
                        <a:chExt cx="770041" cy="613581"/>
                      </a:xfrm>
                    </p:grpSpPr>
                    <p:sp>
                      <p:nvSpPr>
                        <p:cNvPr id="79" name="Forme libre : forme 78">
                          <a:extLst>
                            <a:ext uri="{FF2B5EF4-FFF2-40B4-BE49-F238E27FC236}">
                              <a16:creationId xmlns:a16="http://schemas.microsoft.com/office/drawing/2014/main" id="{5BF1FD12-B853-F6B2-0708-88040EF4553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98817" y="1344834"/>
                          <a:ext cx="736597" cy="555518"/>
                        </a:xfrm>
                        <a:custGeom>
                          <a:avLst/>
                          <a:gdLst>
                            <a:gd name="connsiteX0" fmla="*/ 219483 w 736597"/>
                            <a:gd name="connsiteY0" fmla="*/ 62874 h 555518"/>
                            <a:gd name="connsiteX1" fmla="*/ 38464 w 736597"/>
                            <a:gd name="connsiteY1" fmla="*/ 555518 h 555518"/>
                            <a:gd name="connsiteX2" fmla="*/ 736597 w 736597"/>
                            <a:gd name="connsiteY2" fmla="*/ 152499 h 555518"/>
                            <a:gd name="connsiteX3" fmla="*/ 219483 w 736597"/>
                            <a:gd name="connsiteY3" fmla="*/ 62874 h 55551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736597" h="555518">
                              <a:moveTo>
                                <a:pt x="219483" y="62874"/>
                              </a:moveTo>
                              <a:cubicBezTo>
                                <a:pt x="26671" y="174021"/>
                                <a:pt x="-54404" y="394546"/>
                                <a:pt x="38464" y="555518"/>
                              </a:cubicBezTo>
                              <a:lnTo>
                                <a:pt x="736597" y="152499"/>
                              </a:lnTo>
                              <a:cubicBezTo>
                                <a:pt x="643729" y="-8178"/>
                                <a:pt x="412296" y="-48273"/>
                                <a:pt x="219483" y="62874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98385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80" name="Forme libre : forme 79">
                          <a:extLst>
                            <a:ext uri="{FF2B5EF4-FFF2-40B4-BE49-F238E27FC236}">
                              <a16:creationId xmlns:a16="http://schemas.microsoft.com/office/drawing/2014/main" id="{457AEA4E-3FDE-5767-C724-4831F340C61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295894" y="1365598"/>
                          <a:ext cx="516229" cy="179200"/>
                        </a:xfrm>
                        <a:custGeom>
                          <a:avLst/>
                          <a:gdLst>
                            <a:gd name="connsiteX0" fmla="*/ 4127 w 516229"/>
                            <a:gd name="connsiteY0" fmla="*/ 62747 h 179200"/>
                            <a:gd name="connsiteX1" fmla="*/ 0 w 516229"/>
                            <a:gd name="connsiteY1" fmla="*/ 65400 h 179200"/>
                            <a:gd name="connsiteX2" fmla="*/ 457266 w 516229"/>
                            <a:gd name="connsiteY2" fmla="*/ 179201 h 179200"/>
                            <a:gd name="connsiteX3" fmla="*/ 516230 w 516229"/>
                            <a:gd name="connsiteY3" fmla="*/ 145296 h 179200"/>
                            <a:gd name="connsiteX4" fmla="*/ 4127 w 516229"/>
                            <a:gd name="connsiteY4" fmla="*/ 62747 h 17920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516229" h="179200">
                              <a:moveTo>
                                <a:pt x="4127" y="62747"/>
                              </a:moveTo>
                              <a:cubicBezTo>
                                <a:pt x="2653" y="63631"/>
                                <a:pt x="1474" y="64516"/>
                                <a:pt x="0" y="65400"/>
                              </a:cubicBezTo>
                              <a:cubicBezTo>
                                <a:pt x="177776" y="-8010"/>
                                <a:pt x="372357" y="37097"/>
                                <a:pt x="457266" y="179201"/>
                              </a:cubicBezTo>
                              <a:lnTo>
                                <a:pt x="516230" y="145296"/>
                              </a:lnTo>
                              <a:cubicBezTo>
                                <a:pt x="420708" y="-9189"/>
                                <a:pt x="193697" y="-46631"/>
                                <a:pt x="4127" y="62747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37D3CF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81" name="Forme libre : forme 80">
                          <a:extLst>
                            <a:ext uri="{FF2B5EF4-FFF2-40B4-BE49-F238E27FC236}">
                              <a16:creationId xmlns:a16="http://schemas.microsoft.com/office/drawing/2014/main" id="{707A9DED-DECC-47E3-EF55-F67F59B5DA0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 rot="-1800044">
                          <a:off x="1083373" y="1632027"/>
                          <a:ext cx="806019" cy="133845"/>
                        </a:xfrm>
                        <a:custGeom>
                          <a:avLst/>
                          <a:gdLst>
                            <a:gd name="connsiteX0" fmla="*/ 806020 w 806019"/>
                            <a:gd name="connsiteY0" fmla="*/ 66923 h 133845"/>
                            <a:gd name="connsiteX1" fmla="*/ 403010 w 806019"/>
                            <a:gd name="connsiteY1" fmla="*/ 133845 h 133845"/>
                            <a:gd name="connsiteX2" fmla="*/ 0 w 806019"/>
                            <a:gd name="connsiteY2" fmla="*/ 66923 h 133845"/>
                            <a:gd name="connsiteX3" fmla="*/ 403010 w 806019"/>
                            <a:gd name="connsiteY3" fmla="*/ 0 h 133845"/>
                            <a:gd name="connsiteX4" fmla="*/ 806020 w 806019"/>
                            <a:gd name="connsiteY4" fmla="*/ 66923 h 13384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806019" h="133845">
                              <a:moveTo>
                                <a:pt x="806020" y="66923"/>
                              </a:moveTo>
                              <a:cubicBezTo>
                                <a:pt x="806020" y="103883"/>
                                <a:pt x="625586" y="133845"/>
                                <a:pt x="403010" y="133845"/>
                              </a:cubicBezTo>
                              <a:cubicBezTo>
                                <a:pt x="180434" y="133845"/>
                                <a:pt x="0" y="103883"/>
                                <a:pt x="0" y="66923"/>
                              </a:cubicBezTo>
                              <a:cubicBezTo>
                                <a:pt x="0" y="29962"/>
                                <a:pt x="180434" y="0"/>
                                <a:pt x="403010" y="0"/>
                              </a:cubicBezTo>
                              <a:cubicBezTo>
                                <a:pt x="625586" y="0"/>
                                <a:pt x="806020" y="29962"/>
                                <a:pt x="806020" y="66923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5535F"/>
                        </a:solidFill>
                        <a:ln w="29459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76" name="Graphique 2">
                        <a:extLst>
                          <a:ext uri="{FF2B5EF4-FFF2-40B4-BE49-F238E27FC236}">
                            <a16:creationId xmlns:a16="http://schemas.microsoft.com/office/drawing/2014/main" id="{B09BFD17-8418-BD57-9589-8228B97ECC7C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426335" y="1651948"/>
                        <a:ext cx="412617" cy="580075"/>
                        <a:chOff x="1426335" y="1651948"/>
                        <a:chExt cx="412617" cy="580075"/>
                      </a:xfrm>
                    </p:grpSpPr>
                    <p:sp>
                      <p:nvSpPr>
                        <p:cNvPr id="77" name="Forme libre : forme 76">
                          <a:extLst>
                            <a:ext uri="{FF2B5EF4-FFF2-40B4-BE49-F238E27FC236}">
                              <a16:creationId xmlns:a16="http://schemas.microsoft.com/office/drawing/2014/main" id="{36B5C734-9689-BEC7-F766-5451ABB25A25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426335" y="1651948"/>
                          <a:ext cx="412617" cy="580075"/>
                        </a:xfrm>
                        <a:custGeom>
                          <a:avLst/>
                          <a:gdLst>
                            <a:gd name="connsiteX0" fmla="*/ 412618 w 412617"/>
                            <a:gd name="connsiteY0" fmla="*/ 502538 h 580075"/>
                            <a:gd name="connsiteX1" fmla="*/ 278180 w 412617"/>
                            <a:gd name="connsiteY1" fmla="*/ 580075 h 580075"/>
                            <a:gd name="connsiteX2" fmla="*/ 10483 w 412617"/>
                            <a:gd name="connsiteY2" fmla="*/ 116324 h 580075"/>
                            <a:gd name="connsiteX3" fmla="*/ 38786 w 412617"/>
                            <a:gd name="connsiteY3" fmla="*/ 10483 h 580075"/>
                            <a:gd name="connsiteX4" fmla="*/ 144626 w 412617"/>
                            <a:gd name="connsiteY4" fmla="*/ 38786 h 580075"/>
                            <a:gd name="connsiteX5" fmla="*/ 412618 w 412617"/>
                            <a:gd name="connsiteY5" fmla="*/ 502538 h 58007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412617" h="580075">
                              <a:moveTo>
                                <a:pt x="412618" y="502538"/>
                              </a:moveTo>
                              <a:lnTo>
                                <a:pt x="278180" y="580075"/>
                              </a:lnTo>
                              <a:lnTo>
                                <a:pt x="10483" y="116324"/>
                              </a:lnTo>
                              <a:cubicBezTo>
                                <a:pt x="-11038" y="79176"/>
                                <a:pt x="1639" y="31710"/>
                                <a:pt x="38786" y="10483"/>
                              </a:cubicBezTo>
                              <a:cubicBezTo>
                                <a:pt x="75933" y="-11038"/>
                                <a:pt x="123399" y="1639"/>
                                <a:pt x="144626" y="38786"/>
                              </a:cubicBezTo>
                              <a:lnTo>
                                <a:pt x="412618" y="50253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44856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78" name="Forme libre : forme 77">
                          <a:extLst>
                            <a:ext uri="{FF2B5EF4-FFF2-40B4-BE49-F238E27FC236}">
                              <a16:creationId xmlns:a16="http://schemas.microsoft.com/office/drawing/2014/main" id="{CD0E1FE5-9886-BBB0-0FCA-A78B8B84B3B8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507280" y="1667149"/>
                          <a:ext cx="301895" cy="475249"/>
                        </a:xfrm>
                        <a:custGeom>
                          <a:avLst/>
                          <a:gdLst>
                            <a:gd name="connsiteX0" fmla="*/ 288923 w 301895"/>
                            <a:gd name="connsiteY0" fmla="*/ 475250 h 475249"/>
                            <a:gd name="connsiteX1" fmla="*/ 301896 w 301895"/>
                            <a:gd name="connsiteY1" fmla="*/ 467584 h 475249"/>
                            <a:gd name="connsiteX2" fmla="*/ 53362 w 301895"/>
                            <a:gd name="connsiteY2" fmla="*/ 37147 h 475249"/>
                            <a:gd name="connsiteX3" fmla="*/ 0 w 301895"/>
                            <a:gd name="connsiteY3" fmla="*/ 0 h 475249"/>
                            <a:gd name="connsiteX4" fmla="*/ 32135 w 301895"/>
                            <a:gd name="connsiteY4" fmla="*/ 30366 h 475249"/>
                            <a:gd name="connsiteX5" fmla="*/ 288923 w 301895"/>
                            <a:gd name="connsiteY5" fmla="*/ 475250 h 475249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301895" h="475249">
                              <a:moveTo>
                                <a:pt x="288923" y="475250"/>
                              </a:moveTo>
                              <a:lnTo>
                                <a:pt x="301896" y="467584"/>
                              </a:lnTo>
                              <a:lnTo>
                                <a:pt x="53362" y="37147"/>
                              </a:lnTo>
                              <a:cubicBezTo>
                                <a:pt x="41570" y="16510"/>
                                <a:pt x="21522" y="3833"/>
                                <a:pt x="0" y="0"/>
                              </a:cubicBezTo>
                              <a:cubicBezTo>
                                <a:pt x="12972" y="6486"/>
                                <a:pt x="24175" y="16805"/>
                                <a:pt x="32135" y="30366"/>
                              </a:cubicBezTo>
                              <a:lnTo>
                                <a:pt x="288923" y="475250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87379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  <p:grpSp>
                  <p:nvGrpSpPr>
                    <p:cNvPr id="67" name="Graphique 2">
                      <a:extLst>
                        <a:ext uri="{FF2B5EF4-FFF2-40B4-BE49-F238E27FC236}">
                          <a16:creationId xmlns:a16="http://schemas.microsoft.com/office/drawing/2014/main" id="{E4E6FBB0-5E19-2D6B-66E6-AA33B32ADC0A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513728" y="1344834"/>
                      <a:ext cx="769575" cy="887190"/>
                      <a:chOff x="2513728" y="1344834"/>
                      <a:chExt cx="769575" cy="887190"/>
                    </a:xfrm>
                  </p:grpSpPr>
                  <p:grpSp>
                    <p:nvGrpSpPr>
                      <p:cNvPr id="68" name="Graphique 2">
                        <a:extLst>
                          <a:ext uri="{FF2B5EF4-FFF2-40B4-BE49-F238E27FC236}">
                            <a16:creationId xmlns:a16="http://schemas.microsoft.com/office/drawing/2014/main" id="{BB9F771F-D4A7-8706-8B61-5D522DE8941A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13728" y="1344834"/>
                        <a:ext cx="769575" cy="613500"/>
                        <a:chOff x="2513728" y="1344834"/>
                        <a:chExt cx="769575" cy="613500"/>
                      </a:xfrm>
                    </p:grpSpPr>
                    <p:sp>
                      <p:nvSpPr>
                        <p:cNvPr id="72" name="Forme libre : forme 71">
                          <a:extLst>
                            <a:ext uri="{FF2B5EF4-FFF2-40B4-BE49-F238E27FC236}">
                              <a16:creationId xmlns:a16="http://schemas.microsoft.com/office/drawing/2014/main" id="{1800D6BA-8C1A-E710-089B-238273A1F6E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46815" y="1344834"/>
                          <a:ext cx="736487" cy="555518"/>
                        </a:xfrm>
                        <a:custGeom>
                          <a:avLst/>
                          <a:gdLst>
                            <a:gd name="connsiteX0" fmla="*/ 517114 w 736487"/>
                            <a:gd name="connsiteY0" fmla="*/ 62874 h 555518"/>
                            <a:gd name="connsiteX1" fmla="*/ 0 w 736487"/>
                            <a:gd name="connsiteY1" fmla="*/ 152499 h 555518"/>
                            <a:gd name="connsiteX2" fmla="*/ 697839 w 736487"/>
                            <a:gd name="connsiteY2" fmla="*/ 555518 h 555518"/>
                            <a:gd name="connsiteX3" fmla="*/ 517114 w 736487"/>
                            <a:gd name="connsiteY3" fmla="*/ 62874 h 55551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736487" h="555518">
                              <a:moveTo>
                                <a:pt x="517114" y="62874"/>
                              </a:moveTo>
                              <a:cubicBezTo>
                                <a:pt x="324302" y="-48273"/>
                                <a:pt x="92868" y="-8178"/>
                                <a:pt x="0" y="152499"/>
                              </a:cubicBezTo>
                              <a:lnTo>
                                <a:pt x="697839" y="555518"/>
                              </a:lnTo>
                              <a:cubicBezTo>
                                <a:pt x="791002" y="394841"/>
                                <a:pt x="709926" y="174316"/>
                                <a:pt x="517114" y="62874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98385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73" name="Forme libre : forme 72">
                          <a:extLst>
                            <a:ext uri="{FF2B5EF4-FFF2-40B4-BE49-F238E27FC236}">
                              <a16:creationId xmlns:a16="http://schemas.microsoft.com/office/drawing/2014/main" id="{095B62D2-14FD-A4DF-840D-BE9B696A1358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032678" y="1400042"/>
                          <a:ext cx="223421" cy="486747"/>
                        </a:xfrm>
                        <a:custGeom>
                          <a:avLst/>
                          <a:gdLst>
                            <a:gd name="connsiteX0" fmla="*/ 4422 w 223421"/>
                            <a:gd name="connsiteY0" fmla="*/ 2359 h 486747"/>
                            <a:gd name="connsiteX1" fmla="*/ 0 w 223421"/>
                            <a:gd name="connsiteY1" fmla="*/ 0 h 486747"/>
                            <a:gd name="connsiteX2" fmla="*/ 130311 w 223421"/>
                            <a:gd name="connsiteY2" fmla="*/ 452843 h 486747"/>
                            <a:gd name="connsiteX3" fmla="*/ 189275 w 223421"/>
                            <a:gd name="connsiteY3" fmla="*/ 486748 h 486747"/>
                            <a:gd name="connsiteX4" fmla="*/ 4422 w 223421"/>
                            <a:gd name="connsiteY4" fmla="*/ 2359 h 486747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223421" h="486747">
                              <a:moveTo>
                                <a:pt x="4422" y="2359"/>
                              </a:moveTo>
                              <a:cubicBezTo>
                                <a:pt x="2948" y="1474"/>
                                <a:pt x="1474" y="884"/>
                                <a:pt x="0" y="0"/>
                              </a:cubicBezTo>
                              <a:cubicBezTo>
                                <a:pt x="152422" y="117044"/>
                                <a:pt x="210796" y="308382"/>
                                <a:pt x="130311" y="452843"/>
                              </a:cubicBezTo>
                              <a:lnTo>
                                <a:pt x="189275" y="486748"/>
                              </a:lnTo>
                              <a:cubicBezTo>
                                <a:pt x="275067" y="326955"/>
                                <a:pt x="193992" y="111737"/>
                                <a:pt x="4422" y="2359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37D3CF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74" name="Forme libre : forme 73">
                          <a:extLst>
                            <a:ext uri="{FF2B5EF4-FFF2-40B4-BE49-F238E27FC236}">
                              <a16:creationId xmlns:a16="http://schemas.microsoft.com/office/drawing/2014/main" id="{15C9AE59-25CE-0EE3-FE33-6E14FEB62645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 rot="-3599956">
                          <a:off x="2829282" y="1295859"/>
                          <a:ext cx="133845" cy="806019"/>
                        </a:xfrm>
                        <a:custGeom>
                          <a:avLst/>
                          <a:gdLst>
                            <a:gd name="connsiteX0" fmla="*/ 133845 w 133845"/>
                            <a:gd name="connsiteY0" fmla="*/ 403010 h 806019"/>
                            <a:gd name="connsiteX1" fmla="*/ 66923 w 133845"/>
                            <a:gd name="connsiteY1" fmla="*/ 806020 h 806019"/>
                            <a:gd name="connsiteX2" fmla="*/ 0 w 133845"/>
                            <a:gd name="connsiteY2" fmla="*/ 403010 h 806019"/>
                            <a:gd name="connsiteX3" fmla="*/ 66923 w 133845"/>
                            <a:gd name="connsiteY3" fmla="*/ 0 h 806019"/>
                            <a:gd name="connsiteX4" fmla="*/ 133845 w 133845"/>
                            <a:gd name="connsiteY4" fmla="*/ 403010 h 806019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133845" h="806019">
                              <a:moveTo>
                                <a:pt x="133845" y="403010"/>
                              </a:moveTo>
                              <a:cubicBezTo>
                                <a:pt x="133845" y="625586"/>
                                <a:pt x="103883" y="806020"/>
                                <a:pt x="66923" y="806020"/>
                              </a:cubicBezTo>
                              <a:cubicBezTo>
                                <a:pt x="29962" y="806020"/>
                                <a:pt x="0" y="625586"/>
                                <a:pt x="0" y="403010"/>
                              </a:cubicBezTo>
                              <a:cubicBezTo>
                                <a:pt x="0" y="180434"/>
                                <a:pt x="29962" y="0"/>
                                <a:pt x="66923" y="0"/>
                              </a:cubicBezTo>
                              <a:cubicBezTo>
                                <a:pt x="103883" y="0"/>
                                <a:pt x="133845" y="180434"/>
                                <a:pt x="133845" y="40301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5535F"/>
                        </a:solidFill>
                        <a:ln w="29459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69" name="Graphique 2">
                        <a:extLst>
                          <a:ext uri="{FF2B5EF4-FFF2-40B4-BE49-F238E27FC236}">
                            <a16:creationId xmlns:a16="http://schemas.microsoft.com/office/drawing/2014/main" id="{E60E7853-651B-877A-091A-6A395D7301EC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43277" y="1651948"/>
                        <a:ext cx="412322" cy="580075"/>
                        <a:chOff x="2543277" y="1651948"/>
                        <a:chExt cx="412322" cy="580075"/>
                      </a:xfrm>
                    </p:grpSpPr>
                    <p:sp>
                      <p:nvSpPr>
                        <p:cNvPr id="70" name="Forme libre : forme 69">
                          <a:extLst>
                            <a:ext uri="{FF2B5EF4-FFF2-40B4-BE49-F238E27FC236}">
                              <a16:creationId xmlns:a16="http://schemas.microsoft.com/office/drawing/2014/main" id="{F8B37236-8DAA-8751-5470-E4CD4D50FBC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43277" y="1651948"/>
                          <a:ext cx="412322" cy="580075"/>
                        </a:xfrm>
                        <a:custGeom>
                          <a:avLst/>
                          <a:gdLst>
                            <a:gd name="connsiteX0" fmla="*/ 134438 w 412322"/>
                            <a:gd name="connsiteY0" fmla="*/ 580075 h 580075"/>
                            <a:gd name="connsiteX1" fmla="*/ 0 w 412322"/>
                            <a:gd name="connsiteY1" fmla="*/ 502538 h 580075"/>
                            <a:gd name="connsiteX2" fmla="*/ 267697 w 412322"/>
                            <a:gd name="connsiteY2" fmla="*/ 38786 h 580075"/>
                            <a:gd name="connsiteX3" fmla="*/ 373537 w 412322"/>
                            <a:gd name="connsiteY3" fmla="*/ 10483 h 580075"/>
                            <a:gd name="connsiteX4" fmla="*/ 401840 w 412322"/>
                            <a:gd name="connsiteY4" fmla="*/ 116324 h 580075"/>
                            <a:gd name="connsiteX5" fmla="*/ 134438 w 412322"/>
                            <a:gd name="connsiteY5" fmla="*/ 580075 h 58007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412322" h="580075">
                              <a:moveTo>
                                <a:pt x="134438" y="580075"/>
                              </a:moveTo>
                              <a:lnTo>
                                <a:pt x="0" y="502538"/>
                              </a:lnTo>
                              <a:lnTo>
                                <a:pt x="267697" y="38786"/>
                              </a:lnTo>
                              <a:cubicBezTo>
                                <a:pt x="289218" y="1639"/>
                                <a:pt x="336684" y="-11038"/>
                                <a:pt x="373537" y="10483"/>
                              </a:cubicBezTo>
                              <a:cubicBezTo>
                                <a:pt x="410684" y="32005"/>
                                <a:pt x="423361" y="79471"/>
                                <a:pt x="401840" y="116324"/>
                              </a:cubicBezTo>
                              <a:lnTo>
                                <a:pt x="134438" y="580075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44856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71" name="Forme libre : forme 70">
                          <a:extLst>
                            <a:ext uri="{FF2B5EF4-FFF2-40B4-BE49-F238E27FC236}">
                              <a16:creationId xmlns:a16="http://schemas.microsoft.com/office/drawing/2014/main" id="{4893F01D-D1CB-0B5B-611D-0000483DB0AA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666807" y="1701348"/>
                          <a:ext cx="271718" cy="495297"/>
                        </a:xfrm>
                        <a:custGeom>
                          <a:avLst/>
                          <a:gdLst>
                            <a:gd name="connsiteX0" fmla="*/ 0 w 271718"/>
                            <a:gd name="connsiteY0" fmla="*/ 487632 h 495297"/>
                            <a:gd name="connsiteX1" fmla="*/ 12972 w 271718"/>
                            <a:gd name="connsiteY1" fmla="*/ 495297 h 495297"/>
                            <a:gd name="connsiteX2" fmla="*/ 261505 w 271718"/>
                            <a:gd name="connsiteY2" fmla="*/ 64860 h 495297"/>
                            <a:gd name="connsiteX3" fmla="*/ 267107 w 271718"/>
                            <a:gd name="connsiteY3" fmla="*/ 0 h 495297"/>
                            <a:gd name="connsiteX4" fmla="*/ 256788 w 271718"/>
                            <a:gd name="connsiteY4" fmla="*/ 43044 h 495297"/>
                            <a:gd name="connsiteX5" fmla="*/ 0 w 271718"/>
                            <a:gd name="connsiteY5" fmla="*/ 487632 h 495297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271718" h="495297">
                              <a:moveTo>
                                <a:pt x="0" y="487632"/>
                              </a:moveTo>
                              <a:lnTo>
                                <a:pt x="12972" y="495297"/>
                              </a:lnTo>
                              <a:lnTo>
                                <a:pt x="261505" y="64860"/>
                              </a:lnTo>
                              <a:cubicBezTo>
                                <a:pt x="273298" y="44223"/>
                                <a:pt x="274477" y="20637"/>
                                <a:pt x="267107" y="0"/>
                              </a:cubicBezTo>
                              <a:cubicBezTo>
                                <a:pt x="267991" y="14446"/>
                                <a:pt x="264748" y="29482"/>
                                <a:pt x="256788" y="43044"/>
                              </a:cubicBezTo>
                              <a:lnTo>
                                <a:pt x="0" y="487632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87379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</p:grpSp>
              <p:grpSp>
                <p:nvGrpSpPr>
                  <p:cNvPr id="40" name="Graphique 2">
                    <a:extLst>
                      <a:ext uri="{FF2B5EF4-FFF2-40B4-BE49-F238E27FC236}">
                        <a16:creationId xmlns:a16="http://schemas.microsoft.com/office/drawing/2014/main" id="{30BB96C7-1A72-A8B5-66B1-DB1554DA0905}"/>
                      </a:ext>
                    </a:extLst>
                  </p:cNvPr>
                  <p:cNvGrpSpPr/>
                  <p:nvPr/>
                </p:nvGrpSpPr>
                <p:grpSpPr>
                  <a:xfrm>
                    <a:off x="1307097" y="3544562"/>
                    <a:ext cx="1765971" cy="705798"/>
                    <a:chOff x="1307097" y="3544562"/>
                    <a:chExt cx="1765971" cy="705798"/>
                  </a:xfrm>
                </p:grpSpPr>
                <p:grpSp>
                  <p:nvGrpSpPr>
                    <p:cNvPr id="60" name="Graphique 2">
                      <a:extLst>
                        <a:ext uri="{FF2B5EF4-FFF2-40B4-BE49-F238E27FC236}">
                          <a16:creationId xmlns:a16="http://schemas.microsoft.com/office/drawing/2014/main" id="{B766A2F9-5E70-5D17-E4A3-F5639C355482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07097" y="3544562"/>
                      <a:ext cx="737344" cy="705798"/>
                      <a:chOff x="1307097" y="3544562"/>
                      <a:chExt cx="737344" cy="705798"/>
                    </a:xfrm>
                  </p:grpSpPr>
                  <p:sp>
                    <p:nvSpPr>
                      <p:cNvPr id="64" name="Forme libre : forme 63">
                        <a:extLst>
                          <a:ext uri="{FF2B5EF4-FFF2-40B4-BE49-F238E27FC236}">
                            <a16:creationId xmlns:a16="http://schemas.microsoft.com/office/drawing/2014/main" id="{8CADF0F9-F82C-8615-9F5D-F9845B22DB1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51910" y="3575813"/>
                        <a:ext cx="692531" cy="674548"/>
                      </a:xfrm>
                      <a:custGeom>
                        <a:avLst/>
                        <a:gdLst>
                          <a:gd name="connsiteX0" fmla="*/ 692532 w 692531"/>
                          <a:gd name="connsiteY0" fmla="*/ 63386 h 674548"/>
                          <a:gd name="connsiteX1" fmla="*/ 438692 w 692531"/>
                          <a:gd name="connsiteY1" fmla="*/ 0 h 674548"/>
                          <a:gd name="connsiteX2" fmla="*/ 0 w 692531"/>
                          <a:gd name="connsiteY2" fmla="*/ 674548 h 674548"/>
                          <a:gd name="connsiteX3" fmla="*/ 65745 w 692531"/>
                          <a:gd name="connsiteY3" fmla="*/ 674548 h 67454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692531" h="674548">
                            <a:moveTo>
                              <a:pt x="692532" y="63386"/>
                            </a:moveTo>
                            <a:lnTo>
                              <a:pt x="438692" y="0"/>
                            </a:lnTo>
                            <a:lnTo>
                              <a:pt x="0" y="674548"/>
                            </a:lnTo>
                            <a:lnTo>
                              <a:pt x="65745" y="674548"/>
                            </a:ln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65" name="Forme libre : forme 64">
                        <a:extLst>
                          <a:ext uri="{FF2B5EF4-FFF2-40B4-BE49-F238E27FC236}">
                            <a16:creationId xmlns:a16="http://schemas.microsoft.com/office/drawing/2014/main" id="{85DE53DF-9924-A0DD-97B3-0E5B28BC31D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07097" y="3544562"/>
                        <a:ext cx="483504" cy="705798"/>
                      </a:xfrm>
                      <a:custGeom>
                        <a:avLst/>
                        <a:gdLst>
                          <a:gd name="connsiteX0" fmla="*/ 358501 w 483504"/>
                          <a:gd name="connsiteY0" fmla="*/ 0 h 705798"/>
                          <a:gd name="connsiteX1" fmla="*/ 0 w 483504"/>
                          <a:gd name="connsiteY1" fmla="*/ 705799 h 705798"/>
                          <a:gd name="connsiteX2" fmla="*/ 44813 w 483504"/>
                          <a:gd name="connsiteY2" fmla="*/ 705799 h 705798"/>
                          <a:gd name="connsiteX3" fmla="*/ 483505 w 483504"/>
                          <a:gd name="connsiteY3" fmla="*/ 31251 h 70579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483504" h="705798">
                            <a:moveTo>
                              <a:pt x="358501" y="0"/>
                            </a:moveTo>
                            <a:lnTo>
                              <a:pt x="0" y="705799"/>
                            </a:lnTo>
                            <a:lnTo>
                              <a:pt x="44813" y="705799"/>
                            </a:lnTo>
                            <a:lnTo>
                              <a:pt x="483505" y="31251"/>
                            </a:ln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  <p:grpSp>
                  <p:nvGrpSpPr>
                    <p:cNvPr id="61" name="Graphique 2">
                      <a:extLst>
                        <a:ext uri="{FF2B5EF4-FFF2-40B4-BE49-F238E27FC236}">
                          <a16:creationId xmlns:a16="http://schemas.microsoft.com/office/drawing/2014/main" id="{4B51181E-10E0-5483-E107-956591FBC17A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335429" y="3544562"/>
                      <a:ext cx="737639" cy="705798"/>
                      <a:chOff x="2335429" y="3544562"/>
                      <a:chExt cx="737639" cy="705798"/>
                    </a:xfrm>
                  </p:grpSpPr>
                  <p:sp>
                    <p:nvSpPr>
                      <p:cNvPr id="62" name="Forme libre : forme 61">
                        <a:extLst>
                          <a:ext uri="{FF2B5EF4-FFF2-40B4-BE49-F238E27FC236}">
                            <a16:creationId xmlns:a16="http://schemas.microsoft.com/office/drawing/2014/main" id="{AFD9E7AC-F592-FF1E-A928-F9C5103FDA7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335429" y="3575813"/>
                        <a:ext cx="692826" cy="674548"/>
                      </a:xfrm>
                      <a:custGeom>
                        <a:avLst/>
                        <a:gdLst>
                          <a:gd name="connsiteX0" fmla="*/ 0 w 692826"/>
                          <a:gd name="connsiteY0" fmla="*/ 63386 h 674548"/>
                          <a:gd name="connsiteX1" fmla="*/ 254135 w 692826"/>
                          <a:gd name="connsiteY1" fmla="*/ 0 h 674548"/>
                          <a:gd name="connsiteX2" fmla="*/ 692827 w 692826"/>
                          <a:gd name="connsiteY2" fmla="*/ 674548 h 674548"/>
                          <a:gd name="connsiteX3" fmla="*/ 627082 w 692826"/>
                          <a:gd name="connsiteY3" fmla="*/ 674548 h 67454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692826" h="674548">
                            <a:moveTo>
                              <a:pt x="0" y="63386"/>
                            </a:moveTo>
                            <a:lnTo>
                              <a:pt x="254135" y="0"/>
                            </a:lnTo>
                            <a:lnTo>
                              <a:pt x="692827" y="674548"/>
                            </a:lnTo>
                            <a:lnTo>
                              <a:pt x="627082" y="674548"/>
                            </a:ln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63" name="Forme libre : forme 62">
                        <a:extLst>
                          <a:ext uri="{FF2B5EF4-FFF2-40B4-BE49-F238E27FC236}">
                            <a16:creationId xmlns:a16="http://schemas.microsoft.com/office/drawing/2014/main" id="{E739A1F0-9AD2-6B2A-76DC-4C2A54AB7F1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89564" y="3544562"/>
                        <a:ext cx="483504" cy="705798"/>
                      </a:xfrm>
                      <a:custGeom>
                        <a:avLst/>
                        <a:gdLst>
                          <a:gd name="connsiteX0" fmla="*/ 125004 w 483504"/>
                          <a:gd name="connsiteY0" fmla="*/ 0 h 705798"/>
                          <a:gd name="connsiteX1" fmla="*/ 483505 w 483504"/>
                          <a:gd name="connsiteY1" fmla="*/ 705799 h 705798"/>
                          <a:gd name="connsiteX2" fmla="*/ 438692 w 483504"/>
                          <a:gd name="connsiteY2" fmla="*/ 705799 h 705798"/>
                          <a:gd name="connsiteX3" fmla="*/ 0 w 483504"/>
                          <a:gd name="connsiteY3" fmla="*/ 31251 h 70579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483504" h="705798">
                            <a:moveTo>
                              <a:pt x="125004" y="0"/>
                            </a:moveTo>
                            <a:lnTo>
                              <a:pt x="483505" y="705799"/>
                            </a:lnTo>
                            <a:lnTo>
                              <a:pt x="438692" y="705799"/>
                            </a:lnTo>
                            <a:lnTo>
                              <a:pt x="0" y="31251"/>
                            </a:ln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</p:grpSp>
              <p:sp>
                <p:nvSpPr>
                  <p:cNvPr id="41" name="Forme libre : forme 40">
                    <a:extLst>
                      <a:ext uri="{FF2B5EF4-FFF2-40B4-BE49-F238E27FC236}">
                        <a16:creationId xmlns:a16="http://schemas.microsoft.com/office/drawing/2014/main" id="{DCCA0A21-588D-8128-1255-8A7770BE1E55}"/>
                      </a:ext>
                    </a:extLst>
                  </p:cNvPr>
                  <p:cNvSpPr/>
                  <p:nvPr/>
                </p:nvSpPr>
                <p:spPr>
                  <a:xfrm>
                    <a:off x="981026" y="1717268"/>
                    <a:ext cx="2418112" cy="2418112"/>
                  </a:xfrm>
                  <a:custGeom>
                    <a:avLst/>
                    <a:gdLst>
                      <a:gd name="connsiteX0" fmla="*/ 2418113 w 2418112"/>
                      <a:gd name="connsiteY0" fmla="*/ 1209056 h 2418112"/>
                      <a:gd name="connsiteX1" fmla="*/ 1209056 w 2418112"/>
                      <a:gd name="connsiteY1" fmla="*/ 2418113 h 2418112"/>
                      <a:gd name="connsiteX2" fmla="*/ 0 w 2418112"/>
                      <a:gd name="connsiteY2" fmla="*/ 1209056 h 2418112"/>
                      <a:gd name="connsiteX3" fmla="*/ 1209056 w 2418112"/>
                      <a:gd name="connsiteY3" fmla="*/ 0 h 2418112"/>
                      <a:gd name="connsiteX4" fmla="*/ 2418113 w 2418112"/>
                      <a:gd name="connsiteY4" fmla="*/ 1209056 h 241811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418112" h="2418112">
                        <a:moveTo>
                          <a:pt x="2418113" y="1209056"/>
                        </a:moveTo>
                        <a:cubicBezTo>
                          <a:pt x="2418113" y="1876800"/>
                          <a:pt x="1876800" y="2418113"/>
                          <a:pt x="1209056" y="2418113"/>
                        </a:cubicBezTo>
                        <a:cubicBezTo>
                          <a:pt x="541313" y="2418113"/>
                          <a:pt x="0" y="1876800"/>
                          <a:pt x="0" y="1209056"/>
                        </a:cubicBezTo>
                        <a:cubicBezTo>
                          <a:pt x="0" y="541313"/>
                          <a:pt x="541313" y="0"/>
                          <a:pt x="1209056" y="0"/>
                        </a:cubicBezTo>
                        <a:cubicBezTo>
                          <a:pt x="1876800" y="0"/>
                          <a:pt x="2418113" y="541313"/>
                          <a:pt x="2418113" y="1209056"/>
                        </a:cubicBezTo>
                        <a:close/>
                      </a:path>
                    </a:pathLst>
                  </a:custGeom>
                  <a:solidFill>
                    <a:srgbClr val="05535F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42" name="Forme libre : forme 41">
                    <a:extLst>
                      <a:ext uri="{FF2B5EF4-FFF2-40B4-BE49-F238E27FC236}">
                        <a16:creationId xmlns:a16="http://schemas.microsoft.com/office/drawing/2014/main" id="{43C8FEDD-3639-D207-A9B9-C01016F1A062}"/>
                      </a:ext>
                    </a:extLst>
                  </p:cNvPr>
                  <p:cNvSpPr/>
                  <p:nvPr/>
                </p:nvSpPr>
                <p:spPr>
                  <a:xfrm>
                    <a:off x="1018763" y="1755005"/>
                    <a:ext cx="2342638" cy="2342639"/>
                  </a:xfrm>
                  <a:custGeom>
                    <a:avLst/>
                    <a:gdLst>
                      <a:gd name="connsiteX0" fmla="*/ 2342639 w 2342638"/>
                      <a:gd name="connsiteY0" fmla="*/ 1171320 h 2342639"/>
                      <a:gd name="connsiteX1" fmla="*/ 1171319 w 2342638"/>
                      <a:gd name="connsiteY1" fmla="*/ 2342639 h 2342639"/>
                      <a:gd name="connsiteX2" fmla="*/ 0 w 2342638"/>
                      <a:gd name="connsiteY2" fmla="*/ 1171320 h 2342639"/>
                      <a:gd name="connsiteX3" fmla="*/ 1171319 w 2342638"/>
                      <a:gd name="connsiteY3" fmla="*/ 0 h 2342639"/>
                      <a:gd name="connsiteX4" fmla="*/ 2342639 w 2342638"/>
                      <a:gd name="connsiteY4" fmla="*/ 1171320 h 234263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342638" h="2342639">
                        <a:moveTo>
                          <a:pt x="2342639" y="1171320"/>
                        </a:moveTo>
                        <a:cubicBezTo>
                          <a:pt x="2342639" y="1818221"/>
                          <a:pt x="1818221" y="2342639"/>
                          <a:pt x="1171319" y="2342639"/>
                        </a:cubicBezTo>
                        <a:cubicBezTo>
                          <a:pt x="524417" y="2342639"/>
                          <a:pt x="0" y="1818221"/>
                          <a:pt x="0" y="1171320"/>
                        </a:cubicBezTo>
                        <a:cubicBezTo>
                          <a:pt x="0" y="524418"/>
                          <a:pt x="524417" y="0"/>
                          <a:pt x="1171319" y="0"/>
                        </a:cubicBezTo>
                        <a:cubicBezTo>
                          <a:pt x="1818221" y="0"/>
                          <a:pt x="2342639" y="524418"/>
                          <a:pt x="2342639" y="1171320"/>
                        </a:cubicBezTo>
                        <a:close/>
                      </a:path>
                    </a:pathLst>
                  </a:custGeom>
                  <a:solidFill>
                    <a:srgbClr val="098385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43" name="Forme libre : forme 42">
                    <a:extLst>
                      <a:ext uri="{FF2B5EF4-FFF2-40B4-BE49-F238E27FC236}">
                        <a16:creationId xmlns:a16="http://schemas.microsoft.com/office/drawing/2014/main" id="{011ADC51-8A67-4C1D-EC44-DB961B3C433E}"/>
                      </a:ext>
                    </a:extLst>
                  </p:cNvPr>
                  <p:cNvSpPr/>
                  <p:nvPr/>
                </p:nvSpPr>
                <p:spPr>
                  <a:xfrm>
                    <a:off x="1140524" y="1876766"/>
                    <a:ext cx="2099117" cy="2099117"/>
                  </a:xfrm>
                  <a:custGeom>
                    <a:avLst/>
                    <a:gdLst>
                      <a:gd name="connsiteX0" fmla="*/ 2099118 w 2099117"/>
                      <a:gd name="connsiteY0" fmla="*/ 1049559 h 2099117"/>
                      <a:gd name="connsiteX1" fmla="*/ 1049559 w 2099117"/>
                      <a:gd name="connsiteY1" fmla="*/ 2099118 h 2099117"/>
                      <a:gd name="connsiteX2" fmla="*/ 0 w 2099117"/>
                      <a:gd name="connsiteY2" fmla="*/ 1049559 h 2099117"/>
                      <a:gd name="connsiteX3" fmla="*/ 1049559 w 2099117"/>
                      <a:gd name="connsiteY3" fmla="*/ 0 h 2099117"/>
                      <a:gd name="connsiteX4" fmla="*/ 2099118 w 2099117"/>
                      <a:gd name="connsiteY4" fmla="*/ 1049559 h 209911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099117" h="2099117">
                        <a:moveTo>
                          <a:pt x="2099118" y="1049559"/>
                        </a:moveTo>
                        <a:cubicBezTo>
                          <a:pt x="2099118" y="1629214"/>
                          <a:pt x="1629214" y="2099118"/>
                          <a:pt x="1049559" y="2099118"/>
                        </a:cubicBezTo>
                        <a:cubicBezTo>
                          <a:pt x="469904" y="2099118"/>
                          <a:pt x="0" y="1629214"/>
                          <a:pt x="0" y="1049559"/>
                        </a:cubicBezTo>
                        <a:cubicBezTo>
                          <a:pt x="0" y="469903"/>
                          <a:pt x="469904" y="0"/>
                          <a:pt x="1049559" y="0"/>
                        </a:cubicBezTo>
                        <a:cubicBezTo>
                          <a:pt x="1629214" y="0"/>
                          <a:pt x="2099118" y="469903"/>
                          <a:pt x="2099118" y="1049559"/>
                        </a:cubicBezTo>
                        <a:close/>
                      </a:path>
                    </a:pathLst>
                  </a:custGeom>
                  <a:solidFill>
                    <a:srgbClr val="0B9392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44" name="Forme libre : forme 43">
                    <a:extLst>
                      <a:ext uri="{FF2B5EF4-FFF2-40B4-BE49-F238E27FC236}">
                        <a16:creationId xmlns:a16="http://schemas.microsoft.com/office/drawing/2014/main" id="{36D108A7-80A4-44EF-119D-40F755145A97}"/>
                      </a:ext>
                    </a:extLst>
                  </p:cNvPr>
                  <p:cNvSpPr/>
                  <p:nvPr/>
                </p:nvSpPr>
                <p:spPr>
                  <a:xfrm>
                    <a:off x="1173544" y="1909786"/>
                    <a:ext cx="2033077" cy="2033078"/>
                  </a:xfrm>
                  <a:custGeom>
                    <a:avLst/>
                    <a:gdLst>
                      <a:gd name="connsiteX0" fmla="*/ 2033078 w 2033077"/>
                      <a:gd name="connsiteY0" fmla="*/ 1016539 h 2033078"/>
                      <a:gd name="connsiteX1" fmla="*/ 1016539 w 2033077"/>
                      <a:gd name="connsiteY1" fmla="*/ 2033078 h 2033078"/>
                      <a:gd name="connsiteX2" fmla="*/ 0 w 2033077"/>
                      <a:gd name="connsiteY2" fmla="*/ 1016539 h 2033078"/>
                      <a:gd name="connsiteX3" fmla="*/ 1016539 w 2033077"/>
                      <a:gd name="connsiteY3" fmla="*/ 0 h 2033078"/>
                      <a:gd name="connsiteX4" fmla="*/ 2033078 w 2033077"/>
                      <a:gd name="connsiteY4" fmla="*/ 1016539 h 203307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033077" h="2033078">
                        <a:moveTo>
                          <a:pt x="2033078" y="1016539"/>
                        </a:moveTo>
                        <a:cubicBezTo>
                          <a:pt x="2033078" y="1577958"/>
                          <a:pt x="1577958" y="2033078"/>
                          <a:pt x="1016539" y="2033078"/>
                        </a:cubicBezTo>
                        <a:cubicBezTo>
                          <a:pt x="455120" y="2033078"/>
                          <a:pt x="0" y="1577958"/>
                          <a:pt x="0" y="1016539"/>
                        </a:cubicBezTo>
                        <a:cubicBezTo>
                          <a:pt x="0" y="455120"/>
                          <a:pt x="455120" y="0"/>
                          <a:pt x="1016539" y="0"/>
                        </a:cubicBezTo>
                        <a:cubicBezTo>
                          <a:pt x="1577958" y="0"/>
                          <a:pt x="2033078" y="455120"/>
                          <a:pt x="2033078" y="1016539"/>
                        </a:cubicBezTo>
                        <a:close/>
                      </a:path>
                    </a:pathLst>
                  </a:custGeom>
                  <a:solidFill>
                    <a:srgbClr val="FEFAF4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45" name="Forme libre : forme 44">
                    <a:extLst>
                      <a:ext uri="{FF2B5EF4-FFF2-40B4-BE49-F238E27FC236}">
                        <a16:creationId xmlns:a16="http://schemas.microsoft.com/office/drawing/2014/main" id="{F6595DED-1EA9-8558-C5CE-C6911559707F}"/>
                      </a:ext>
                    </a:extLst>
                  </p:cNvPr>
                  <p:cNvSpPr/>
                  <p:nvPr/>
                </p:nvSpPr>
                <p:spPr>
                  <a:xfrm>
                    <a:off x="1173839" y="2127068"/>
                    <a:ext cx="1788377" cy="1815795"/>
                  </a:xfrm>
                  <a:custGeom>
                    <a:avLst/>
                    <a:gdLst>
                      <a:gd name="connsiteX0" fmla="*/ 1160706 w 1788377"/>
                      <a:gd name="connsiteY0" fmla="*/ 1677525 h 1815795"/>
                      <a:gd name="connsiteX1" fmla="*/ 144167 w 1788377"/>
                      <a:gd name="connsiteY1" fmla="*/ 660986 h 1815795"/>
                      <a:gd name="connsiteX2" fmla="*/ 388867 w 1788377"/>
                      <a:gd name="connsiteY2" fmla="*/ 0 h 1815795"/>
                      <a:gd name="connsiteX3" fmla="*/ 0 w 1788377"/>
                      <a:gd name="connsiteY3" fmla="*/ 799257 h 1815795"/>
                      <a:gd name="connsiteX4" fmla="*/ 1016539 w 1788377"/>
                      <a:gd name="connsiteY4" fmla="*/ 1815796 h 1815795"/>
                      <a:gd name="connsiteX5" fmla="*/ 1788377 w 1788377"/>
                      <a:gd name="connsiteY5" fmla="*/ 1460243 h 1815795"/>
                      <a:gd name="connsiteX6" fmla="*/ 1160706 w 1788377"/>
                      <a:gd name="connsiteY6" fmla="*/ 1677525 h 181579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1788377" h="1815795">
                        <a:moveTo>
                          <a:pt x="1160706" y="1677525"/>
                        </a:moveTo>
                        <a:cubicBezTo>
                          <a:pt x="599369" y="1677525"/>
                          <a:pt x="144167" y="1222323"/>
                          <a:pt x="144167" y="660986"/>
                        </a:cubicBezTo>
                        <a:cubicBezTo>
                          <a:pt x="144167" y="408620"/>
                          <a:pt x="236445" y="177776"/>
                          <a:pt x="388867" y="0"/>
                        </a:cubicBezTo>
                        <a:cubicBezTo>
                          <a:pt x="152127" y="186031"/>
                          <a:pt x="0" y="474955"/>
                          <a:pt x="0" y="799257"/>
                        </a:cubicBezTo>
                        <a:cubicBezTo>
                          <a:pt x="0" y="1360594"/>
                          <a:pt x="455202" y="1815796"/>
                          <a:pt x="1016539" y="1815796"/>
                        </a:cubicBezTo>
                        <a:cubicBezTo>
                          <a:pt x="1325510" y="1815796"/>
                          <a:pt x="1602051" y="1677820"/>
                          <a:pt x="1788377" y="1460243"/>
                        </a:cubicBezTo>
                        <a:cubicBezTo>
                          <a:pt x="1615318" y="1596155"/>
                          <a:pt x="1397446" y="1677525"/>
                          <a:pt x="1160706" y="1677525"/>
                        </a:cubicBezTo>
                        <a:close/>
                      </a:path>
                    </a:pathLst>
                  </a:custGeom>
                  <a:solidFill>
                    <a:srgbClr val="EAE2D8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grpSp>
                <p:nvGrpSpPr>
                  <p:cNvPr id="46" name="Graphique 2">
                    <a:extLst>
                      <a:ext uri="{FF2B5EF4-FFF2-40B4-BE49-F238E27FC236}">
                        <a16:creationId xmlns:a16="http://schemas.microsoft.com/office/drawing/2014/main" id="{84B9AA55-DCDB-BD22-F040-86C3A8EF2870}"/>
                      </a:ext>
                    </a:extLst>
                  </p:cNvPr>
                  <p:cNvGrpSpPr/>
                  <p:nvPr/>
                </p:nvGrpSpPr>
                <p:grpSpPr>
                  <a:xfrm>
                    <a:off x="1233687" y="1970224"/>
                    <a:ext cx="1912791" cy="1912496"/>
                    <a:chOff x="1233687" y="1970224"/>
                    <a:chExt cx="1912791" cy="1912496"/>
                  </a:xfrm>
                  <a:solidFill>
                    <a:srgbClr val="07636C"/>
                  </a:solidFill>
                </p:grpSpPr>
                <p:sp>
                  <p:nvSpPr>
                    <p:cNvPr id="56" name="Forme libre : forme 55">
                      <a:extLst>
                        <a:ext uri="{FF2B5EF4-FFF2-40B4-BE49-F238E27FC236}">
                          <a16:creationId xmlns:a16="http://schemas.microsoft.com/office/drawing/2014/main" id="{1C31A0E4-22F5-22C0-8D56-7461B71DB5F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129940" y="1970224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6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6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6"/>
                          </a:moveTo>
                          <a:cubicBezTo>
                            <a:pt x="27123" y="120286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163"/>
                            <a:pt x="93163" y="120286"/>
                            <a:pt x="60143" y="120286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7" name="Forme libre : forme 56">
                      <a:extLst>
                        <a:ext uri="{FF2B5EF4-FFF2-40B4-BE49-F238E27FC236}">
                          <a16:creationId xmlns:a16="http://schemas.microsoft.com/office/drawing/2014/main" id="{9D801642-4EF3-68B6-93E7-8C955D3DA1D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233687" y="2866182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6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6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6"/>
                          </a:moveTo>
                          <a:cubicBezTo>
                            <a:pt x="27123" y="120286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163"/>
                            <a:pt x="93458" y="120286"/>
                            <a:pt x="60143" y="120286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8" name="Forme libre : forme 57">
                      <a:extLst>
                        <a:ext uri="{FF2B5EF4-FFF2-40B4-BE49-F238E27FC236}">
                          <a16:creationId xmlns:a16="http://schemas.microsoft.com/office/drawing/2014/main" id="{D70B4575-B326-1138-3C3E-5E62A0EAE83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129940" y="3762434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7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7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7"/>
                          </a:moveTo>
                          <a:cubicBezTo>
                            <a:pt x="27123" y="120287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458"/>
                            <a:pt x="93163" y="120287"/>
                            <a:pt x="60143" y="120287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9" name="Forme libre : forme 58">
                      <a:extLst>
                        <a:ext uri="{FF2B5EF4-FFF2-40B4-BE49-F238E27FC236}">
                          <a16:creationId xmlns:a16="http://schemas.microsoft.com/office/drawing/2014/main" id="{8846CFCA-1A82-6279-FF75-FCDAD99B0FD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026192" y="2866182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6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6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6"/>
                          </a:moveTo>
                          <a:cubicBezTo>
                            <a:pt x="27123" y="120286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163"/>
                            <a:pt x="93163" y="120286"/>
                            <a:pt x="60143" y="120286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</p:grpSp>
              <p:grpSp>
                <p:nvGrpSpPr>
                  <p:cNvPr id="47" name="Graphique 2">
                    <a:extLst>
                      <a:ext uri="{FF2B5EF4-FFF2-40B4-BE49-F238E27FC236}">
                        <a16:creationId xmlns:a16="http://schemas.microsoft.com/office/drawing/2014/main" id="{2542DF2C-DAFC-0488-8678-0DAB544D24C0}"/>
                      </a:ext>
                    </a:extLst>
                  </p:cNvPr>
                  <p:cNvGrpSpPr/>
                  <p:nvPr/>
                </p:nvGrpSpPr>
                <p:grpSpPr>
                  <a:xfrm>
                    <a:off x="1371663" y="2108200"/>
                    <a:ext cx="1636545" cy="1636545"/>
                    <a:chOff x="1371663" y="2108200"/>
                    <a:chExt cx="1636545" cy="1636545"/>
                  </a:xfrm>
                  <a:solidFill>
                    <a:srgbClr val="0B9392"/>
                  </a:solidFill>
                </p:grpSpPr>
                <p:sp>
                  <p:nvSpPr>
                    <p:cNvPr id="48" name="Forme libre : forme 47">
                      <a:extLst>
                        <a:ext uri="{FF2B5EF4-FFF2-40B4-BE49-F238E27FC236}">
                          <a16:creationId xmlns:a16="http://schemas.microsoft.com/office/drawing/2014/main" id="{6255B6D5-6865-0AAC-EEA2-D5E0474426D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699797" y="2108200"/>
                      <a:ext cx="84318" cy="84318"/>
                    </a:xfrm>
                    <a:custGeom>
                      <a:avLst/>
                      <a:gdLst>
                        <a:gd name="connsiteX0" fmla="*/ 84318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8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8" y="42159"/>
                          </a:moveTo>
                          <a:cubicBezTo>
                            <a:pt x="84318" y="65443"/>
                            <a:pt x="65443" y="84318"/>
                            <a:pt x="42159" y="84318"/>
                          </a:cubicBezTo>
                          <a:cubicBezTo>
                            <a:pt x="18875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8" y="18875"/>
                            <a:pt x="84318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49" name="Forme libre : forme 48">
                      <a:extLst>
                        <a:ext uri="{FF2B5EF4-FFF2-40B4-BE49-F238E27FC236}">
                          <a16:creationId xmlns:a16="http://schemas.microsoft.com/office/drawing/2014/main" id="{78464C40-123B-1596-FD41-9C09FF6EBD4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71663" y="2436334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8"/>
                            <a:pt x="42159" y="84318"/>
                          </a:cubicBezTo>
                          <a:cubicBezTo>
                            <a:pt x="18875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0" name="Forme libre : forme 49">
                      <a:extLst>
                        <a:ext uri="{FF2B5EF4-FFF2-40B4-BE49-F238E27FC236}">
                          <a16:creationId xmlns:a16="http://schemas.microsoft.com/office/drawing/2014/main" id="{6ADD620E-8171-DF75-000A-98DB6BE8D69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71663" y="3332292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9"/>
                            <a:pt x="42159" y="84319"/>
                          </a:cubicBezTo>
                          <a:cubicBezTo>
                            <a:pt x="18875" y="84319"/>
                            <a:pt x="0" y="65443"/>
                            <a:pt x="0" y="42159"/>
                          </a:cubicBezTo>
                          <a:cubicBezTo>
                            <a:pt x="0" y="18876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6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1" name="Forme libre : forme 50">
                      <a:extLst>
                        <a:ext uri="{FF2B5EF4-FFF2-40B4-BE49-F238E27FC236}">
                          <a16:creationId xmlns:a16="http://schemas.microsoft.com/office/drawing/2014/main" id="{80066E18-9439-C870-3E82-B17AD989337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699797" y="3660426"/>
                      <a:ext cx="84318" cy="84318"/>
                    </a:xfrm>
                    <a:custGeom>
                      <a:avLst/>
                      <a:gdLst>
                        <a:gd name="connsiteX0" fmla="*/ 84318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8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8" y="42159"/>
                          </a:moveTo>
                          <a:cubicBezTo>
                            <a:pt x="84318" y="65443"/>
                            <a:pt x="65443" y="84319"/>
                            <a:pt x="42159" y="84319"/>
                          </a:cubicBezTo>
                          <a:cubicBezTo>
                            <a:pt x="18875" y="84319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8" y="18875"/>
                            <a:pt x="84318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2" name="Forme libre : forme 51">
                      <a:extLst>
                        <a:ext uri="{FF2B5EF4-FFF2-40B4-BE49-F238E27FC236}">
                          <a16:creationId xmlns:a16="http://schemas.microsoft.com/office/drawing/2014/main" id="{B002A9CD-E8A4-D17E-BA95-AD54CFA0C53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96050" y="3660426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9"/>
                            <a:pt x="42159" y="84319"/>
                          </a:cubicBezTo>
                          <a:cubicBezTo>
                            <a:pt x="18875" y="84319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3" name="Forme libre : forme 52">
                      <a:extLst>
                        <a:ext uri="{FF2B5EF4-FFF2-40B4-BE49-F238E27FC236}">
                          <a16:creationId xmlns:a16="http://schemas.microsoft.com/office/drawing/2014/main" id="{CF9C4B3A-B5BC-2D33-DA30-86F5F9440E2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923890" y="3332292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9"/>
                            <a:pt x="42159" y="84319"/>
                          </a:cubicBezTo>
                          <a:cubicBezTo>
                            <a:pt x="18876" y="84319"/>
                            <a:pt x="0" y="65443"/>
                            <a:pt x="0" y="42159"/>
                          </a:cubicBezTo>
                          <a:cubicBezTo>
                            <a:pt x="0" y="18876"/>
                            <a:pt x="18876" y="0"/>
                            <a:pt x="42159" y="0"/>
                          </a:cubicBezTo>
                          <a:cubicBezTo>
                            <a:pt x="65443" y="0"/>
                            <a:pt x="84319" y="18876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4" name="Forme libre : forme 53">
                      <a:extLst>
                        <a:ext uri="{FF2B5EF4-FFF2-40B4-BE49-F238E27FC236}">
                          <a16:creationId xmlns:a16="http://schemas.microsoft.com/office/drawing/2014/main" id="{86363E36-EE25-4304-D726-4882AF92B1D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923890" y="2436334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8"/>
                            <a:pt x="42159" y="84318"/>
                          </a:cubicBezTo>
                          <a:cubicBezTo>
                            <a:pt x="18876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6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5" name="Forme libre : forme 54">
                      <a:extLst>
                        <a:ext uri="{FF2B5EF4-FFF2-40B4-BE49-F238E27FC236}">
                          <a16:creationId xmlns:a16="http://schemas.microsoft.com/office/drawing/2014/main" id="{5BC291A7-612C-D1E2-E14F-A698AC46143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96050" y="2108200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8"/>
                            <a:pt x="42159" y="84318"/>
                          </a:cubicBezTo>
                          <a:cubicBezTo>
                            <a:pt x="18875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</p:grpSp>
            </p:grpSp>
            <p:sp>
              <p:nvSpPr>
                <p:cNvPr id="37" name="ZoneTexte 36">
                  <a:extLst>
                    <a:ext uri="{FF2B5EF4-FFF2-40B4-BE49-F238E27FC236}">
                      <a16:creationId xmlns:a16="http://schemas.microsoft.com/office/drawing/2014/main" id="{B730A326-CFC0-FE2B-472A-484E3D92C7DA}"/>
                    </a:ext>
                  </a:extLst>
                </p:cNvPr>
                <p:cNvSpPr txBox="1"/>
                <p:nvPr/>
              </p:nvSpPr>
              <p:spPr>
                <a:xfrm>
                  <a:off x="2366719" y="2535645"/>
                  <a:ext cx="639480" cy="49244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 rtl="1"/>
                  <a:r>
                    <a:rPr lang="ar-MA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5</a:t>
                  </a:r>
                  <a:endParaRPr lang="fr-MA" b="1" dirty="0">
                    <a:solidFill>
                      <a:srgbClr val="005664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8" name="ZoneTexte 37">
                  <a:extLst>
                    <a:ext uri="{FF2B5EF4-FFF2-40B4-BE49-F238E27FC236}">
                      <a16:creationId xmlns:a16="http://schemas.microsoft.com/office/drawing/2014/main" id="{19BD3EF1-4361-BCCA-3DA1-436A32E85267}"/>
                    </a:ext>
                  </a:extLst>
                </p:cNvPr>
                <p:cNvSpPr txBox="1"/>
                <p:nvPr/>
              </p:nvSpPr>
              <p:spPr>
                <a:xfrm>
                  <a:off x="1451064" y="2504090"/>
                  <a:ext cx="985356" cy="55399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 rtl="1"/>
                  <a:r>
                    <a:rPr lang="ar-MA" sz="2100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دقائق</a:t>
                  </a:r>
                  <a:endParaRPr lang="fr-MA" sz="2100" b="1" dirty="0">
                    <a:solidFill>
                      <a:srgbClr val="005664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sp>
            <p:nvSpPr>
              <p:cNvPr id="32" name="Oval 86">
                <a:extLst>
                  <a:ext uri="{FF2B5EF4-FFF2-40B4-BE49-F238E27FC236}">
                    <a16:creationId xmlns:a16="http://schemas.microsoft.com/office/drawing/2014/main" id="{3DA92E5A-2FDA-960F-C5A1-E4E113F19865}"/>
                  </a:ext>
                </a:extLst>
              </p:cNvPr>
              <p:cNvSpPr/>
              <p:nvPr/>
            </p:nvSpPr>
            <p:spPr>
              <a:xfrm flipH="1">
                <a:off x="6636485" y="1942898"/>
                <a:ext cx="5264056" cy="592747"/>
              </a:xfrm>
              <a:prstGeom prst="roundRect">
                <a:avLst>
                  <a:gd name="adj" fmla="val 50000"/>
                </a:avLst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r>
                  <a:rPr lang="ar-MA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لعبة</a:t>
                </a:r>
              </a:p>
            </p:txBody>
          </p:sp>
          <p:sp>
            <p:nvSpPr>
              <p:cNvPr id="33" name="ZoneTexte 32">
                <a:extLst>
                  <a:ext uri="{FF2B5EF4-FFF2-40B4-BE49-F238E27FC236}">
                    <a16:creationId xmlns:a16="http://schemas.microsoft.com/office/drawing/2014/main" id="{350DD985-4072-0451-3770-7801CA2AF6F8}"/>
                  </a:ext>
                </a:extLst>
              </p:cNvPr>
              <p:cNvSpPr txBox="1"/>
              <p:nvPr/>
            </p:nvSpPr>
            <p:spPr>
              <a:xfrm>
                <a:off x="3264209" y="2627710"/>
                <a:ext cx="8259165" cy="553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57175" indent="-257175" algn="r" rtl="1">
                  <a:buClr>
                    <a:srgbClr val="106585"/>
                  </a:buClr>
                  <a:buFont typeface="Arial" panose="020B0604020202020204" pitchFamily="34" charset="0"/>
                  <a:buChar char="•"/>
                </a:pPr>
                <a:r>
                  <a:rPr lang="ar-MA" sz="2100" b="1" dirty="0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رمي الكرة (التدرب على الضرب)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0388521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l" defTabSz="685834" rtl="0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0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14402" rtl="1">
              <a:lnSpc>
                <a:spcPts val="3149"/>
              </a:lnSpc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SA" sz="6000" b="1" dirty="0" err="1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يقونات</a:t>
            </a:r>
            <a:r>
              <a:rPr lang="ar-S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توجيهية</a:t>
            </a:r>
            <a:endParaRPr lang="ar-MA" sz="6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D8AAAE0D-E671-A194-4036-66B7567C4CB7}"/>
              </a:ext>
            </a:extLst>
          </p:cNvPr>
          <p:cNvGrpSpPr/>
          <p:nvPr/>
        </p:nvGrpSpPr>
        <p:grpSpPr>
          <a:xfrm>
            <a:off x="1066800" y="2400300"/>
            <a:ext cx="11582399" cy="6576830"/>
            <a:chOff x="927300" y="1714500"/>
            <a:chExt cx="11861398" cy="7588800"/>
          </a:xfrm>
        </p:grpSpPr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A23FB5E6-F094-F439-5B3F-14D6647F8AC5}"/>
                </a:ext>
              </a:extLst>
            </p:cNvPr>
            <p:cNvGrpSpPr/>
            <p:nvPr/>
          </p:nvGrpSpPr>
          <p:grpSpPr>
            <a:xfrm>
              <a:off x="927300" y="5617007"/>
              <a:ext cx="11861398" cy="3686293"/>
              <a:chOff x="879241" y="2081147"/>
              <a:chExt cx="15157229" cy="3686293"/>
            </a:xfrm>
          </p:grpSpPr>
          <p:grpSp>
            <p:nvGrpSpPr>
              <p:cNvPr id="34" name="Groupe 33">
                <a:extLst>
                  <a:ext uri="{FF2B5EF4-FFF2-40B4-BE49-F238E27FC236}">
                    <a16:creationId xmlns:a16="http://schemas.microsoft.com/office/drawing/2014/main" id="{85B27D83-6F3A-79B6-EA8F-8451D11D5602}"/>
                  </a:ext>
                </a:extLst>
              </p:cNvPr>
              <p:cNvGrpSpPr/>
              <p:nvPr/>
            </p:nvGrpSpPr>
            <p:grpSpPr>
              <a:xfrm>
                <a:off x="879241" y="2081147"/>
                <a:ext cx="3528316" cy="3686293"/>
                <a:chOff x="190445" y="2577358"/>
                <a:chExt cx="1439843" cy="2751266"/>
              </a:xfrm>
            </p:grpSpPr>
            <p:sp>
              <p:nvSpPr>
                <p:cNvPr id="43" name="Rectangle : coins arrondis 18 - 2">
                  <a:extLst>
                    <a:ext uri="{FF2B5EF4-FFF2-40B4-BE49-F238E27FC236}">
                      <a16:creationId xmlns:a16="http://schemas.microsoft.com/office/drawing/2014/main" id="{35C5F08A-2E23-91B9-7E2E-DDAE09A1E721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4" name="Rectangle : coins arrondis 18 - 2">
                  <a:extLst>
                    <a:ext uri="{FF2B5EF4-FFF2-40B4-BE49-F238E27FC236}">
                      <a16:creationId xmlns:a16="http://schemas.microsoft.com/office/drawing/2014/main" id="{B29E0FBC-F47E-7557-742B-C763D60E1428}"/>
                    </a:ext>
                  </a:extLst>
                </p:cNvPr>
                <p:cNvSpPr/>
                <p:nvPr/>
              </p:nvSpPr>
              <p:spPr>
                <a:xfrm flipH="1">
                  <a:off x="190445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عمل فردي على الكراسة</a:t>
                  </a:r>
                </a:p>
              </p:txBody>
            </p:sp>
          </p:grpSp>
          <p:grpSp>
            <p:nvGrpSpPr>
              <p:cNvPr id="35" name="Groupe 34">
                <a:extLst>
                  <a:ext uri="{FF2B5EF4-FFF2-40B4-BE49-F238E27FC236}">
                    <a16:creationId xmlns:a16="http://schemas.microsoft.com/office/drawing/2014/main" id="{203A000F-2C7F-B9B6-AE5E-845AB2293C97}"/>
                  </a:ext>
                </a:extLst>
              </p:cNvPr>
              <p:cNvGrpSpPr/>
              <p:nvPr/>
            </p:nvGrpSpPr>
            <p:grpSpPr>
              <a:xfrm>
                <a:off x="4761805" y="2081147"/>
                <a:ext cx="3528316" cy="3686293"/>
                <a:chOff x="190445" y="2577358"/>
                <a:chExt cx="1439843" cy="2751266"/>
              </a:xfrm>
            </p:grpSpPr>
            <p:sp>
              <p:nvSpPr>
                <p:cNvPr id="41" name="Rectangle : coins arrondis 18 - 2">
                  <a:extLst>
                    <a:ext uri="{FF2B5EF4-FFF2-40B4-BE49-F238E27FC236}">
                      <a16:creationId xmlns:a16="http://schemas.microsoft.com/office/drawing/2014/main" id="{DD3AB735-189A-E388-CA38-95EEBC6CF874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2" name="Rectangle : coins arrondis 18 - 2">
                  <a:extLst>
                    <a:ext uri="{FF2B5EF4-FFF2-40B4-BE49-F238E27FC236}">
                      <a16:creationId xmlns:a16="http://schemas.microsoft.com/office/drawing/2014/main" id="{F83981C2-5567-37E5-EFA4-04C760BB8337}"/>
                    </a:ext>
                  </a:extLst>
                </p:cNvPr>
                <p:cNvSpPr/>
                <p:nvPr/>
              </p:nvSpPr>
              <p:spPr>
                <a:xfrm flipH="1">
                  <a:off x="190445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أصغي إلى أستاذي وألاحظ ما يفعله.</a:t>
                  </a:r>
                </a:p>
              </p:txBody>
            </p:sp>
          </p:grpSp>
          <p:grpSp>
            <p:nvGrpSpPr>
              <p:cNvPr id="36" name="Groupe 35">
                <a:extLst>
                  <a:ext uri="{FF2B5EF4-FFF2-40B4-BE49-F238E27FC236}">
                    <a16:creationId xmlns:a16="http://schemas.microsoft.com/office/drawing/2014/main" id="{E121B9B7-433A-A811-45CB-B9259037D36B}"/>
                  </a:ext>
                </a:extLst>
              </p:cNvPr>
              <p:cNvGrpSpPr/>
              <p:nvPr/>
            </p:nvGrpSpPr>
            <p:grpSpPr>
              <a:xfrm>
                <a:off x="8644373" y="2081147"/>
                <a:ext cx="7392097" cy="3686293"/>
                <a:chOff x="190446" y="2577358"/>
                <a:chExt cx="3016583" cy="2751266"/>
              </a:xfrm>
            </p:grpSpPr>
            <p:sp>
              <p:nvSpPr>
                <p:cNvPr id="37" name="Rectangle : coins arrondis 18 - 2">
                  <a:extLst>
                    <a:ext uri="{FF2B5EF4-FFF2-40B4-BE49-F238E27FC236}">
                      <a16:creationId xmlns:a16="http://schemas.microsoft.com/office/drawing/2014/main" id="{67ECD75E-8517-8D3E-7F38-8805FBCE073D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8" name="Rectangle : coins arrondis 18 - 2">
                  <a:extLst>
                    <a:ext uri="{FF2B5EF4-FFF2-40B4-BE49-F238E27FC236}">
                      <a16:creationId xmlns:a16="http://schemas.microsoft.com/office/drawing/2014/main" id="{32390B54-8370-C108-36DB-92C992540F4C}"/>
                    </a:ext>
                  </a:extLst>
                </p:cNvPr>
                <p:cNvSpPr/>
                <p:nvPr/>
              </p:nvSpPr>
              <p:spPr>
                <a:xfrm flipH="1">
                  <a:off x="190446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أُحَضِّرُ لوازمي المدرسية قبل بداية الدرس.</a:t>
                  </a:r>
                </a:p>
              </p:txBody>
            </p:sp>
            <p:sp>
              <p:nvSpPr>
                <p:cNvPr id="39" name="Rectangle : coins arrondis 18 - 2">
                  <a:extLst>
                    <a:ext uri="{FF2B5EF4-FFF2-40B4-BE49-F238E27FC236}">
                      <a16:creationId xmlns:a16="http://schemas.microsoft.com/office/drawing/2014/main" id="{AD91B6F3-F30A-EDD4-055E-96547D2AF63C}"/>
                    </a:ext>
                  </a:extLst>
                </p:cNvPr>
                <p:cNvSpPr/>
                <p:nvPr/>
              </p:nvSpPr>
              <p:spPr>
                <a:xfrm flipH="1">
                  <a:off x="1767187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0" name="Rectangle : coins arrondis 18 - 2">
                  <a:extLst>
                    <a:ext uri="{FF2B5EF4-FFF2-40B4-BE49-F238E27FC236}">
                      <a16:creationId xmlns:a16="http://schemas.microsoft.com/office/drawing/2014/main" id="{1D5856D6-1CC6-51CD-0867-37F0F5C961A2}"/>
                    </a:ext>
                  </a:extLst>
                </p:cNvPr>
                <p:cNvSpPr/>
                <p:nvPr/>
              </p:nvSpPr>
              <p:spPr>
                <a:xfrm flipH="1">
                  <a:off x="1767187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العمل في مجموعات صغرى</a:t>
                  </a:r>
                </a:p>
              </p:txBody>
            </p:sp>
          </p:grpSp>
        </p:grpSp>
        <p:grpSp>
          <p:nvGrpSpPr>
            <p:cNvPr id="11" name="Groupe 10">
              <a:extLst>
                <a:ext uri="{FF2B5EF4-FFF2-40B4-BE49-F238E27FC236}">
                  <a16:creationId xmlns:a16="http://schemas.microsoft.com/office/drawing/2014/main" id="{7AB50518-6187-BA64-D11F-126F599C3362}"/>
                </a:ext>
              </a:extLst>
            </p:cNvPr>
            <p:cNvGrpSpPr/>
            <p:nvPr/>
          </p:nvGrpSpPr>
          <p:grpSpPr>
            <a:xfrm>
              <a:off x="927300" y="1714500"/>
              <a:ext cx="11861398" cy="3648780"/>
              <a:chOff x="879241" y="2081147"/>
              <a:chExt cx="15157229" cy="3648780"/>
            </a:xfrm>
          </p:grpSpPr>
          <p:grpSp>
            <p:nvGrpSpPr>
              <p:cNvPr id="23" name="Groupe 22">
                <a:extLst>
                  <a:ext uri="{FF2B5EF4-FFF2-40B4-BE49-F238E27FC236}">
                    <a16:creationId xmlns:a16="http://schemas.microsoft.com/office/drawing/2014/main" id="{CB7B0197-50F4-DFF3-0919-812C2C356B14}"/>
                  </a:ext>
                </a:extLst>
              </p:cNvPr>
              <p:cNvGrpSpPr/>
              <p:nvPr/>
            </p:nvGrpSpPr>
            <p:grpSpPr>
              <a:xfrm>
                <a:off x="879241" y="2081147"/>
                <a:ext cx="3528316" cy="3648780"/>
                <a:chOff x="190445" y="2577358"/>
                <a:chExt cx="1439843" cy="2723268"/>
              </a:xfrm>
            </p:grpSpPr>
            <p:sp>
              <p:nvSpPr>
                <p:cNvPr id="32" name="Rectangle : coins arrondis 18 - 2">
                  <a:extLst>
                    <a:ext uri="{FF2B5EF4-FFF2-40B4-BE49-F238E27FC236}">
                      <a16:creationId xmlns:a16="http://schemas.microsoft.com/office/drawing/2014/main" id="{5008BB8A-8DB0-53E6-64DB-4E55BCF54689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3" name="Rectangle : coins arrondis 18 - 2">
                  <a:extLst>
                    <a:ext uri="{FF2B5EF4-FFF2-40B4-BE49-F238E27FC236}">
                      <a16:creationId xmlns:a16="http://schemas.microsoft.com/office/drawing/2014/main" id="{0A04DE86-36C3-2D96-1C0B-7F945A9C79BC}"/>
                    </a:ext>
                  </a:extLst>
                </p:cNvPr>
                <p:cNvSpPr/>
                <p:nvPr/>
              </p:nvSpPr>
              <p:spPr>
                <a:xfrm flipH="1">
                  <a:off x="190445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هذا النشاط مرتبط بتوظيف الألواح.</a:t>
                  </a:r>
                </a:p>
              </p:txBody>
            </p:sp>
          </p:grpSp>
          <p:grpSp>
            <p:nvGrpSpPr>
              <p:cNvPr id="24" name="Groupe 23">
                <a:extLst>
                  <a:ext uri="{FF2B5EF4-FFF2-40B4-BE49-F238E27FC236}">
                    <a16:creationId xmlns:a16="http://schemas.microsoft.com/office/drawing/2014/main" id="{DCD27AA1-3EAD-DF14-3929-2A6F3E0FFE9A}"/>
                  </a:ext>
                </a:extLst>
              </p:cNvPr>
              <p:cNvGrpSpPr/>
              <p:nvPr/>
            </p:nvGrpSpPr>
            <p:grpSpPr>
              <a:xfrm>
                <a:off x="4761805" y="2081147"/>
                <a:ext cx="3528316" cy="3648780"/>
                <a:chOff x="190445" y="2577358"/>
                <a:chExt cx="1439843" cy="2723268"/>
              </a:xfrm>
            </p:grpSpPr>
            <p:sp>
              <p:nvSpPr>
                <p:cNvPr id="30" name="Rectangle : coins arrondis 18 - 2">
                  <a:extLst>
                    <a:ext uri="{FF2B5EF4-FFF2-40B4-BE49-F238E27FC236}">
                      <a16:creationId xmlns:a16="http://schemas.microsoft.com/office/drawing/2014/main" id="{F2E29EA4-F3BE-1566-9AD1-C4B7129105C1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1" name="Rectangle : coins arrondis 18 - 2">
                  <a:extLst>
                    <a:ext uri="{FF2B5EF4-FFF2-40B4-BE49-F238E27FC236}">
                      <a16:creationId xmlns:a16="http://schemas.microsoft.com/office/drawing/2014/main" id="{999BA4A3-8A40-37C9-92D8-73CBB6CED61D}"/>
                    </a:ext>
                  </a:extLst>
                </p:cNvPr>
                <p:cNvSpPr/>
                <p:nvPr/>
              </p:nvSpPr>
              <p:spPr>
                <a:xfrm flipH="1">
                  <a:off x="190445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المناولة والألعاب</a:t>
                  </a:r>
                </a:p>
              </p:txBody>
            </p:sp>
          </p:grpSp>
          <p:grpSp>
            <p:nvGrpSpPr>
              <p:cNvPr id="25" name="Groupe 24">
                <a:extLst>
                  <a:ext uri="{FF2B5EF4-FFF2-40B4-BE49-F238E27FC236}">
                    <a16:creationId xmlns:a16="http://schemas.microsoft.com/office/drawing/2014/main" id="{03F04B33-9303-836C-8673-BF6F24477421}"/>
                  </a:ext>
                </a:extLst>
              </p:cNvPr>
              <p:cNvGrpSpPr/>
              <p:nvPr/>
            </p:nvGrpSpPr>
            <p:grpSpPr>
              <a:xfrm>
                <a:off x="8644373" y="2081147"/>
                <a:ext cx="7392097" cy="3648780"/>
                <a:chOff x="190446" y="2577358"/>
                <a:chExt cx="3016583" cy="2723268"/>
              </a:xfrm>
            </p:grpSpPr>
            <p:sp>
              <p:nvSpPr>
                <p:cNvPr id="26" name="Rectangle : coins arrondis 18 - 2">
                  <a:extLst>
                    <a:ext uri="{FF2B5EF4-FFF2-40B4-BE49-F238E27FC236}">
                      <a16:creationId xmlns:a16="http://schemas.microsoft.com/office/drawing/2014/main" id="{109FD549-BE92-068F-0281-B5CDB38F4A03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7" name="Rectangle : coins arrondis 18 - 2">
                  <a:extLst>
                    <a:ext uri="{FF2B5EF4-FFF2-40B4-BE49-F238E27FC236}">
                      <a16:creationId xmlns:a16="http://schemas.microsoft.com/office/drawing/2014/main" id="{5A790A57-213D-F782-C76B-A1717A8BF838}"/>
                    </a:ext>
                  </a:extLst>
                </p:cNvPr>
                <p:cNvSpPr/>
                <p:nvPr/>
              </p:nvSpPr>
              <p:spPr>
                <a:xfrm flipH="1">
                  <a:off x="190446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العمل الجماعي/نمذجة</a:t>
                  </a:r>
                </a:p>
              </p:txBody>
            </p:sp>
            <p:sp>
              <p:nvSpPr>
                <p:cNvPr id="28" name="Rectangle : coins arrondis 18 - 2">
                  <a:extLst>
                    <a:ext uri="{FF2B5EF4-FFF2-40B4-BE49-F238E27FC236}">
                      <a16:creationId xmlns:a16="http://schemas.microsoft.com/office/drawing/2014/main" id="{750D19EB-26E4-BA07-E87F-DFFD53528B17}"/>
                    </a:ext>
                  </a:extLst>
                </p:cNvPr>
                <p:cNvSpPr/>
                <p:nvPr/>
              </p:nvSpPr>
              <p:spPr>
                <a:xfrm flipH="1">
                  <a:off x="1767187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9" name="Rectangle : coins arrondis 18 - 2">
                  <a:extLst>
                    <a:ext uri="{FF2B5EF4-FFF2-40B4-BE49-F238E27FC236}">
                      <a16:creationId xmlns:a16="http://schemas.microsoft.com/office/drawing/2014/main" id="{B59F6E9C-4F74-184E-B41D-1DD6178A0F19}"/>
                    </a:ext>
                  </a:extLst>
                </p:cNvPr>
                <p:cNvSpPr/>
                <p:nvPr/>
              </p:nvSpPr>
              <p:spPr>
                <a:xfrm flipH="1">
                  <a:off x="1767187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العمل الثنائي</a:t>
                  </a:r>
                </a:p>
              </p:txBody>
            </p:sp>
          </p:grpSp>
        </p:grpSp>
        <p:pic>
          <p:nvPicPr>
            <p:cNvPr id="17" name="Image 16">
              <a:extLst>
                <a:ext uri="{FF2B5EF4-FFF2-40B4-BE49-F238E27FC236}">
                  <a16:creationId xmlns:a16="http://schemas.microsoft.com/office/drawing/2014/main" id="{6D735FB9-25D9-CD56-D684-E88821A1715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61328" y="6220982"/>
              <a:ext cx="1764863" cy="1469517"/>
            </a:xfrm>
            <a:prstGeom prst="rect">
              <a:avLst/>
            </a:prstGeom>
            <a:ln w="19050">
              <a:noFill/>
            </a:ln>
            <a:effectLst/>
          </p:spPr>
        </p:pic>
      </p:grpSp>
      <p:pic>
        <p:nvPicPr>
          <p:cNvPr id="2" name="Image 1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639A02BF-227B-3C79-416B-3AF82ECC8FF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35" t="-3582" r="38235" b="53507"/>
          <a:stretch>
            <a:fillRect/>
          </a:stretch>
        </p:blipFill>
        <p:spPr>
          <a:xfrm>
            <a:off x="4644567" y="6036654"/>
            <a:ext cx="1485191" cy="1786534"/>
          </a:xfrm>
          <a:prstGeom prst="rect">
            <a:avLst/>
          </a:prstGeom>
        </p:spPr>
      </p:pic>
      <p:pic>
        <p:nvPicPr>
          <p:cNvPr id="3" name="Image 2" descr="Une image contenant figurine, jouet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98346EEB-41ED-5C0F-DA85-7A2FECFF05D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169" t="4977" r="1045" b="57898"/>
          <a:stretch>
            <a:fillRect/>
          </a:stretch>
        </p:blipFill>
        <p:spPr>
          <a:xfrm>
            <a:off x="1638334" y="6086777"/>
            <a:ext cx="1474906" cy="1736411"/>
          </a:xfrm>
          <a:prstGeom prst="rect">
            <a:avLst/>
          </a:prstGeom>
        </p:spPr>
      </p:pic>
      <p:pic>
        <p:nvPicPr>
          <p:cNvPr id="4" name="Picture 9">
            <a:extLst>
              <a:ext uri="{FF2B5EF4-FFF2-40B4-BE49-F238E27FC236}">
                <a16:creationId xmlns:a16="http://schemas.microsoft.com/office/drawing/2014/main" id="{9346B5A4-4022-CB95-7350-6171A87C3C3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1672990" y="3260216"/>
            <a:ext cx="1230172" cy="837429"/>
          </a:xfrm>
          <a:prstGeom prst="round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4871CAD2-7A1B-FFC6-989C-18CC7E29A1F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5899" y="6194573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pic>
        <p:nvPicPr>
          <p:cNvPr id="6" name="Image 5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22A6C298-2B5E-D12A-8D7B-8B47EFFCE39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8370" y="6304669"/>
            <a:ext cx="1950937" cy="1300625"/>
          </a:xfrm>
          <a:prstGeom prst="rect">
            <a:avLst/>
          </a:prstGeom>
        </p:spPr>
      </p:pic>
      <p:pic>
        <p:nvPicPr>
          <p:cNvPr id="7" name="Image 6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8814CD0A-9357-FE9F-0AD4-516D8F7F256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4488" y="2876698"/>
            <a:ext cx="2208239" cy="1472159"/>
          </a:xfrm>
          <a:prstGeom prst="rect">
            <a:avLst/>
          </a:prstGeom>
        </p:spPr>
      </p:pic>
      <p:pic>
        <p:nvPicPr>
          <p:cNvPr id="8" name="Image 7" descr="Une image contenant figurine, jouet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FB318F64-760E-F666-91D2-5D78A16787A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44" t="4977" b="57898"/>
          <a:stretch>
            <a:fillRect/>
          </a:stretch>
        </p:blipFill>
        <p:spPr>
          <a:xfrm>
            <a:off x="10091575" y="2789931"/>
            <a:ext cx="2431438" cy="1524973"/>
          </a:xfrm>
          <a:prstGeom prst="rect">
            <a:avLst/>
          </a:prstGeom>
        </p:spPr>
      </p:pic>
      <p:pic>
        <p:nvPicPr>
          <p:cNvPr id="13" name="Image 12" descr="Une image contenant dessin humoristique, habits, Dessin animé, garçon&#10;&#10;Le contenu généré par l’IA peut être incorrect.">
            <a:extLst>
              <a:ext uri="{FF2B5EF4-FFF2-40B4-BE49-F238E27FC236}">
                <a16:creationId xmlns:a16="http://schemas.microsoft.com/office/drawing/2014/main" id="{35FD5C82-D058-1520-672E-128A2B49CA7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1764" y="2906294"/>
            <a:ext cx="2216800" cy="1252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2967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F9126F-A8C1-7A04-538F-2484106AB90E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5588AC0-8CB1-8658-4D37-61A796B2B6B8}"/>
              </a:ext>
            </a:extLst>
          </p:cNvPr>
          <p:cNvSpPr/>
          <p:nvPr/>
        </p:nvSpPr>
        <p:spPr>
          <a:xfrm>
            <a:off x="275852" y="1835782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A94F5EB-87AD-70CE-B48B-ED0C63D7F57E}"/>
              </a:ext>
            </a:extLst>
          </p:cNvPr>
          <p:cNvSpPr/>
          <p:nvPr/>
        </p:nvSpPr>
        <p:spPr>
          <a:xfrm>
            <a:off x="-1" y="644347"/>
            <a:ext cx="13716001" cy="84764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FEA8EFC-9451-1CF0-7EE9-1E271F19F8D4}"/>
              </a:ext>
            </a:extLst>
          </p:cNvPr>
          <p:cNvSpPr txBox="1"/>
          <p:nvPr/>
        </p:nvSpPr>
        <p:spPr>
          <a:xfrm>
            <a:off x="2438400" y="838201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fr-FR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      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 أعزائي سنبدأ حصة اليوم، انتبهوا جيدا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8CE0D10-4B92-474E-E345-055968A079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4941" y="2857500"/>
            <a:ext cx="7881464" cy="5254309"/>
          </a:xfrm>
          <a:prstGeom prst="rect">
            <a:avLst/>
          </a:prstGeom>
        </p:spPr>
      </p:pic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B89A85F1-EEA8-6F22-95CB-71C489FE5344}"/>
              </a:ext>
            </a:extLst>
          </p:cNvPr>
          <p:cNvSpPr/>
          <p:nvPr/>
        </p:nvSpPr>
        <p:spPr>
          <a:xfrm>
            <a:off x="2348914" y="4229100"/>
            <a:ext cx="3280386" cy="2356717"/>
          </a:xfrm>
          <a:prstGeom prst="wedgeRoundRectCallout">
            <a:avLst>
              <a:gd name="adj1" fmla="val 72325"/>
              <a:gd name="adj2" fmla="val -32801"/>
              <a:gd name="adj3" fmla="val 16667"/>
            </a:avLst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B48C453F-7570-079B-59D9-D4F646ECFE10}"/>
              </a:ext>
            </a:extLst>
          </p:cNvPr>
          <p:cNvSpPr txBox="1"/>
          <p:nvPr/>
        </p:nvSpPr>
        <p:spPr>
          <a:xfrm flipH="1">
            <a:off x="3048000" y="4684183"/>
            <a:ext cx="207640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4400" dirty="0">
                <a:solidFill>
                  <a:srgbClr val="EEECE1">
                    <a:lumMod val="25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 أبنائي الأعزاء</a:t>
            </a:r>
            <a:endParaRPr lang="fr-MA" sz="4400" dirty="0">
              <a:solidFill>
                <a:srgbClr val="EEECE1">
                  <a:lumMod val="25000"/>
                </a:srgb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88D6CC8-101F-4EE6-6DF8-511A61E9EA9C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BC576C3D-B031-3717-2377-E40FE83B5DD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4645323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687847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E7BD1A-FE39-7BDF-45B6-D7689558B9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288293A-4E92-41B3-A7BC-DCD582C6523E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B3C5B06-2EBA-66CA-353E-B52CBB573A13}"/>
              </a:ext>
            </a:extLst>
          </p:cNvPr>
          <p:cNvSpPr/>
          <p:nvPr/>
        </p:nvSpPr>
        <p:spPr>
          <a:xfrm>
            <a:off x="275854" y="1790700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CD33DA4-F21B-727A-2F2D-1EE6ACCA4145}"/>
              </a:ext>
            </a:extLst>
          </p:cNvPr>
          <p:cNvSpPr/>
          <p:nvPr/>
        </p:nvSpPr>
        <p:spPr>
          <a:xfrm>
            <a:off x="-1" y="644347"/>
            <a:ext cx="13716001" cy="84764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C4EF87B-108A-AA7A-13F7-22D743B96619}"/>
              </a:ext>
            </a:extLst>
          </p:cNvPr>
          <p:cNvSpPr txBox="1"/>
          <p:nvPr/>
        </p:nvSpPr>
        <p:spPr>
          <a:xfrm>
            <a:off x="1905000" y="863026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أبنائي الأعزاء، ضعوا اللوحة والقلم والكراسة في القمطر، س</a:t>
            </a:r>
            <a:r>
              <a:rPr lang="ar-SA" sz="3200" dirty="0" err="1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</a:t>
            </a:r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حتاجونها في هذه الحصة.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0B03A6E4-D791-0664-B5DC-6865F659EF7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020964A2-754F-A0B0-FC79-3E0B728DE2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4994653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1" name="Image 10">
            <a:extLst>
              <a:ext uri="{FF2B5EF4-FFF2-40B4-BE49-F238E27FC236}">
                <a16:creationId xmlns:a16="http://schemas.microsoft.com/office/drawing/2014/main" id="{B8A0D0CD-5209-C7CD-1B28-0088AF941B2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905" y="764150"/>
            <a:ext cx="909238" cy="757079"/>
          </a:xfrm>
          <a:prstGeom prst="rect">
            <a:avLst/>
          </a:prstGeom>
          <a:ln w="19050">
            <a:noFill/>
          </a:ln>
          <a:effectLst/>
        </p:spPr>
      </p:pic>
      <p:grpSp>
        <p:nvGrpSpPr>
          <p:cNvPr id="30" name="Groupe 29">
            <a:extLst>
              <a:ext uri="{FF2B5EF4-FFF2-40B4-BE49-F238E27FC236}">
                <a16:creationId xmlns:a16="http://schemas.microsoft.com/office/drawing/2014/main" id="{9CB5F1D0-F65B-9722-FCE2-AB005AFD0446}"/>
              </a:ext>
            </a:extLst>
          </p:cNvPr>
          <p:cNvGrpSpPr/>
          <p:nvPr/>
        </p:nvGrpSpPr>
        <p:grpSpPr>
          <a:xfrm>
            <a:off x="1241792" y="4241395"/>
            <a:ext cx="11232413" cy="3252009"/>
            <a:chOff x="1954705" y="3215640"/>
            <a:chExt cx="14803637" cy="4285950"/>
          </a:xfrm>
        </p:grpSpPr>
        <p:grpSp>
          <p:nvGrpSpPr>
            <p:cNvPr id="31" name="Groupe 30">
              <a:extLst>
                <a:ext uri="{FF2B5EF4-FFF2-40B4-BE49-F238E27FC236}">
                  <a16:creationId xmlns:a16="http://schemas.microsoft.com/office/drawing/2014/main" id="{1EE37970-6121-7739-6C8C-EB99CBA49E1D}"/>
                </a:ext>
              </a:extLst>
            </p:cNvPr>
            <p:cNvGrpSpPr/>
            <p:nvPr/>
          </p:nvGrpSpPr>
          <p:grpSpPr>
            <a:xfrm>
              <a:off x="1954705" y="3215640"/>
              <a:ext cx="14803637" cy="4285950"/>
              <a:chOff x="-2432133" y="3215640"/>
              <a:chExt cx="14803637" cy="4285950"/>
            </a:xfrm>
          </p:grpSpPr>
          <p:grpSp>
            <p:nvGrpSpPr>
              <p:cNvPr id="33" name="Groupe 32">
                <a:extLst>
                  <a:ext uri="{FF2B5EF4-FFF2-40B4-BE49-F238E27FC236}">
                    <a16:creationId xmlns:a16="http://schemas.microsoft.com/office/drawing/2014/main" id="{7C67F982-05E3-9545-6FF2-933137A11F4A}"/>
                  </a:ext>
                </a:extLst>
              </p:cNvPr>
              <p:cNvGrpSpPr/>
              <p:nvPr/>
            </p:nvGrpSpPr>
            <p:grpSpPr>
              <a:xfrm>
                <a:off x="-2432133" y="3215640"/>
                <a:ext cx="14803637" cy="4285950"/>
                <a:chOff x="-3860920" y="3424087"/>
                <a:chExt cx="8509764" cy="3198818"/>
              </a:xfrm>
            </p:grpSpPr>
            <p:grpSp>
              <p:nvGrpSpPr>
                <p:cNvPr id="37" name="Groupe 36">
                  <a:extLst>
                    <a:ext uri="{FF2B5EF4-FFF2-40B4-BE49-F238E27FC236}">
                      <a16:creationId xmlns:a16="http://schemas.microsoft.com/office/drawing/2014/main" id="{69F198C8-DEEA-B4E6-B213-07660F0E5F6B}"/>
                    </a:ext>
                  </a:extLst>
                </p:cNvPr>
                <p:cNvGrpSpPr/>
                <p:nvPr/>
              </p:nvGrpSpPr>
              <p:grpSpPr>
                <a:xfrm>
                  <a:off x="2712699" y="3424088"/>
                  <a:ext cx="1936145" cy="3198817"/>
                  <a:chOff x="3077908" y="3424088"/>
                  <a:chExt cx="1936145" cy="3198817"/>
                </a:xfrm>
              </p:grpSpPr>
              <p:sp>
                <p:nvSpPr>
                  <p:cNvPr id="45" name="Rectangle : coins arrondis 18 - 2">
                    <a:extLst>
                      <a:ext uri="{FF2B5EF4-FFF2-40B4-BE49-F238E27FC236}">
                        <a16:creationId xmlns:a16="http://schemas.microsoft.com/office/drawing/2014/main" id="{8CF69C5D-4C6E-2DEF-4051-62C324B37E34}"/>
                      </a:ext>
                    </a:extLst>
                  </p:cNvPr>
                  <p:cNvSpPr/>
                  <p:nvPr/>
                </p:nvSpPr>
                <p:spPr>
                  <a:xfrm flipH="1">
                    <a:off x="3077910" y="3424088"/>
                    <a:ext cx="1936143" cy="2603412"/>
                  </a:xfrm>
                  <a:prstGeom prst="roundRect">
                    <a:avLst>
                      <a:gd name="adj" fmla="val 8533"/>
                    </a:avLst>
                  </a:prstGeom>
                  <a:solidFill>
                    <a:schemeClr val="bg1"/>
                  </a:solidFill>
                  <a:ln w="3175">
                    <a:solidFill>
                      <a:srgbClr val="02BDC9"/>
                    </a:solidFill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fr-FR" sz="1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46" name="Rectangle : coins arrondis 18 - 2">
                    <a:extLst>
                      <a:ext uri="{FF2B5EF4-FFF2-40B4-BE49-F238E27FC236}">
                        <a16:creationId xmlns:a16="http://schemas.microsoft.com/office/drawing/2014/main" id="{8CD849AE-334E-B943-6E21-3E493E690509}"/>
                      </a:ext>
                    </a:extLst>
                  </p:cNvPr>
                  <p:cNvSpPr/>
                  <p:nvPr/>
                </p:nvSpPr>
                <p:spPr>
                  <a:xfrm flipH="1">
                    <a:off x="3077908" y="6159031"/>
                    <a:ext cx="1936143" cy="463874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204550"/>
                  </a:solidFill>
                  <a:ln>
                    <a:noFill/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MA" sz="4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لوحة</a:t>
                    </a:r>
                  </a:p>
                </p:txBody>
              </p:sp>
            </p:grpSp>
            <p:grpSp>
              <p:nvGrpSpPr>
                <p:cNvPr id="38" name="Groupe 37">
                  <a:extLst>
                    <a:ext uri="{FF2B5EF4-FFF2-40B4-BE49-F238E27FC236}">
                      <a16:creationId xmlns:a16="http://schemas.microsoft.com/office/drawing/2014/main" id="{868EEB15-323F-94EC-F9B6-19CCD8A38FA7}"/>
                    </a:ext>
                  </a:extLst>
                </p:cNvPr>
                <p:cNvGrpSpPr/>
                <p:nvPr/>
              </p:nvGrpSpPr>
              <p:grpSpPr>
                <a:xfrm>
                  <a:off x="-3860920" y="3424087"/>
                  <a:ext cx="6297262" cy="3198817"/>
                  <a:chOff x="-3805047" y="3424087"/>
                  <a:chExt cx="6297262" cy="3198817"/>
                </a:xfrm>
              </p:grpSpPr>
              <p:sp>
                <p:nvSpPr>
                  <p:cNvPr id="39" name="Rectangle : coins arrondis 18 - 2">
                    <a:extLst>
                      <a:ext uri="{FF2B5EF4-FFF2-40B4-BE49-F238E27FC236}">
                        <a16:creationId xmlns:a16="http://schemas.microsoft.com/office/drawing/2014/main" id="{82FE5544-F452-1612-CDD3-043CC6EA4F73}"/>
                      </a:ext>
                    </a:extLst>
                  </p:cNvPr>
                  <p:cNvSpPr/>
                  <p:nvPr/>
                </p:nvSpPr>
                <p:spPr>
                  <a:xfrm flipH="1">
                    <a:off x="556072" y="3424087"/>
                    <a:ext cx="1936143" cy="2603411"/>
                  </a:xfrm>
                  <a:prstGeom prst="roundRect">
                    <a:avLst>
                      <a:gd name="adj" fmla="val 8533"/>
                    </a:avLst>
                  </a:prstGeom>
                  <a:solidFill>
                    <a:schemeClr val="bg1"/>
                  </a:solidFill>
                  <a:ln w="3175">
                    <a:solidFill>
                      <a:srgbClr val="02BDC9"/>
                    </a:solidFill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fr-FR" sz="1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40" name="Rectangle : coins arrondis 18 - 2">
                    <a:extLst>
                      <a:ext uri="{FF2B5EF4-FFF2-40B4-BE49-F238E27FC236}">
                        <a16:creationId xmlns:a16="http://schemas.microsoft.com/office/drawing/2014/main" id="{E0484824-66A4-AC44-28D0-B401C49B5CA7}"/>
                      </a:ext>
                    </a:extLst>
                  </p:cNvPr>
                  <p:cNvSpPr/>
                  <p:nvPr/>
                </p:nvSpPr>
                <p:spPr>
                  <a:xfrm flipH="1">
                    <a:off x="556072" y="6159030"/>
                    <a:ext cx="1936143" cy="463874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204550"/>
                  </a:solidFill>
                  <a:ln>
                    <a:noFill/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MA" sz="4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قلم الرصاص</a:t>
                    </a:r>
                  </a:p>
                </p:txBody>
              </p:sp>
              <p:sp>
                <p:nvSpPr>
                  <p:cNvPr id="41" name="Rectangle : coins arrondis 18 - 2">
                    <a:extLst>
                      <a:ext uri="{FF2B5EF4-FFF2-40B4-BE49-F238E27FC236}">
                        <a16:creationId xmlns:a16="http://schemas.microsoft.com/office/drawing/2014/main" id="{7C283CCE-ABEF-6A9F-E13E-91BF0BB01DF3}"/>
                      </a:ext>
                    </a:extLst>
                  </p:cNvPr>
                  <p:cNvSpPr/>
                  <p:nvPr/>
                </p:nvSpPr>
                <p:spPr>
                  <a:xfrm flipH="1">
                    <a:off x="-1634079" y="3424087"/>
                    <a:ext cx="1936143" cy="2603411"/>
                  </a:xfrm>
                  <a:prstGeom prst="roundRect">
                    <a:avLst>
                      <a:gd name="adj" fmla="val 8533"/>
                    </a:avLst>
                  </a:prstGeom>
                  <a:solidFill>
                    <a:schemeClr val="bg1"/>
                  </a:solidFill>
                  <a:ln w="3175">
                    <a:solidFill>
                      <a:srgbClr val="02BDC9"/>
                    </a:solidFill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fr-FR" sz="1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42" name="Rectangle : coins arrondis 18 - 2">
                    <a:extLst>
                      <a:ext uri="{FF2B5EF4-FFF2-40B4-BE49-F238E27FC236}">
                        <a16:creationId xmlns:a16="http://schemas.microsoft.com/office/drawing/2014/main" id="{A299EA00-3674-CF7C-5173-EA5821E6305A}"/>
                      </a:ext>
                    </a:extLst>
                  </p:cNvPr>
                  <p:cNvSpPr/>
                  <p:nvPr/>
                </p:nvSpPr>
                <p:spPr>
                  <a:xfrm flipH="1">
                    <a:off x="-1634079" y="6159030"/>
                    <a:ext cx="1936143" cy="463874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204550"/>
                  </a:solidFill>
                  <a:ln>
                    <a:noFill/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MA" sz="4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كراسة</a:t>
                    </a:r>
                  </a:p>
                </p:txBody>
              </p:sp>
              <p:sp>
                <p:nvSpPr>
                  <p:cNvPr id="43" name="Rectangle : coins arrondis 18 - 2">
                    <a:extLst>
                      <a:ext uri="{FF2B5EF4-FFF2-40B4-BE49-F238E27FC236}">
                        <a16:creationId xmlns:a16="http://schemas.microsoft.com/office/drawing/2014/main" id="{B8ACB79A-EDD7-1806-EC60-CFE89483975E}"/>
                      </a:ext>
                    </a:extLst>
                  </p:cNvPr>
                  <p:cNvSpPr/>
                  <p:nvPr/>
                </p:nvSpPr>
                <p:spPr>
                  <a:xfrm flipH="1">
                    <a:off x="-3805046" y="3424087"/>
                    <a:ext cx="1936143" cy="2603411"/>
                  </a:xfrm>
                  <a:prstGeom prst="roundRect">
                    <a:avLst>
                      <a:gd name="adj" fmla="val 8533"/>
                    </a:avLst>
                  </a:prstGeom>
                  <a:solidFill>
                    <a:schemeClr val="bg1"/>
                  </a:solidFill>
                  <a:ln w="3175">
                    <a:solidFill>
                      <a:srgbClr val="02BDC9"/>
                    </a:solidFill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fr-FR" sz="1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44" name="Rectangle : coins arrondis 18 - 2">
                    <a:extLst>
                      <a:ext uri="{FF2B5EF4-FFF2-40B4-BE49-F238E27FC236}">
                        <a16:creationId xmlns:a16="http://schemas.microsoft.com/office/drawing/2014/main" id="{B3E2AAF2-FC3A-75CD-7E7F-D075BA1BFFD1}"/>
                      </a:ext>
                    </a:extLst>
                  </p:cNvPr>
                  <p:cNvSpPr/>
                  <p:nvPr/>
                </p:nvSpPr>
                <p:spPr>
                  <a:xfrm flipH="1">
                    <a:off x="-3805047" y="6159030"/>
                    <a:ext cx="1936143" cy="463874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204550"/>
                  </a:solidFill>
                  <a:ln>
                    <a:noFill/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MA" sz="4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دفتر البحث</a:t>
                    </a:r>
                  </a:p>
                </p:txBody>
              </p:sp>
            </p:grpSp>
          </p:grpSp>
          <p:pic>
            <p:nvPicPr>
              <p:cNvPr id="34" name="Picture 4">
                <a:extLst>
                  <a:ext uri="{FF2B5EF4-FFF2-40B4-BE49-F238E27FC236}">
                    <a16:creationId xmlns:a16="http://schemas.microsoft.com/office/drawing/2014/main" id="{5C07E40C-71A6-9348-B6D6-337476AA2FAB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/>
              <a:srcRect l="11025" t="14561" r="11389" b="14089"/>
              <a:stretch>
                <a:fillRect/>
              </a:stretch>
            </p:blipFill>
            <p:spPr>
              <a:xfrm>
                <a:off x="9346546" y="4122567"/>
                <a:ext cx="2590800" cy="1842347"/>
              </a:xfrm>
              <a:prstGeom prst="roundRect">
                <a:avLst/>
              </a:prstGeom>
            </p:spPr>
          </p:pic>
          <p:pic>
            <p:nvPicPr>
              <p:cNvPr id="35" name="Image 34" descr="Une image contenant illustration&#10;&#10;Le contenu généré par l’IA peut être incorrect.">
                <a:extLst>
                  <a:ext uri="{FF2B5EF4-FFF2-40B4-BE49-F238E27FC236}">
                    <a16:creationId xmlns:a16="http://schemas.microsoft.com/office/drawing/2014/main" id="{64E8D206-5D70-52B8-626F-11E72DC5546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869637" y="4027070"/>
                <a:ext cx="1937844" cy="1937844"/>
              </a:xfrm>
              <a:prstGeom prst="rect">
                <a:avLst/>
              </a:prstGeom>
            </p:spPr>
          </p:pic>
          <p:pic>
            <p:nvPicPr>
              <p:cNvPr id="36" name="Image 35" descr="Une image contenant texte, Visage humain, capture d’écran, personne&#10;&#10;Le contenu généré par l’IA peut être incorrect.">
                <a:extLst>
                  <a:ext uri="{FF2B5EF4-FFF2-40B4-BE49-F238E27FC236}">
                    <a16:creationId xmlns:a16="http://schemas.microsoft.com/office/drawing/2014/main" id="{163136A9-8724-701E-CB7D-4ABADB7D53A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4358" t="5547" b="2952"/>
              <a:stretch>
                <a:fillRect/>
              </a:stretch>
            </p:blipFill>
            <p:spPr>
              <a:xfrm rot="837692">
                <a:off x="2016835" y="3811344"/>
                <a:ext cx="1853394" cy="2464792"/>
              </a:xfrm>
              <a:prstGeom prst="rect">
                <a:avLst/>
              </a:prstGeom>
              <a:ln>
                <a:solidFill>
                  <a:srgbClr val="02BDC9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</p:grpSp>
        <p:pic>
          <p:nvPicPr>
            <p:cNvPr id="32" name="Image 31" descr="Une image contenant dessin humoristique, dessin, capture d’écran, Dessin d’enfant&#10;&#10;Description générée automatiquement">
              <a:extLst>
                <a:ext uri="{FF2B5EF4-FFF2-40B4-BE49-F238E27FC236}">
                  <a16:creationId xmlns:a16="http://schemas.microsoft.com/office/drawing/2014/main" id="{41F7D2D4-CCB2-9F15-8096-0D40F750CA25}"/>
                </a:ext>
              </a:extLst>
            </p:cNvPr>
            <p:cNvPicPr>
              <a:picLocks noChangeAspect="1"/>
            </p:cNvPicPr>
            <p:nvPr>
              <p:custDataLst>
                <p:tags r:id="rId1"/>
              </p:custDataLst>
            </p:nvPr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731" t="56294" r="43963" b="7778"/>
            <a:stretch/>
          </p:blipFill>
          <p:spPr>
            <a:xfrm>
              <a:off x="2915039" y="4052679"/>
              <a:ext cx="1447457" cy="198212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774828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28779</TotalTime>
  <Words>1614</Words>
  <Application>Microsoft Macintosh PowerPoint</Application>
  <PresentationFormat>Personnalisé</PresentationFormat>
  <Paragraphs>461</Paragraphs>
  <Slides>57</Slides>
  <Notes>2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57</vt:i4>
      </vt:variant>
    </vt:vector>
  </HeadingPairs>
  <TitlesOfParts>
    <vt:vector size="64" baseType="lpstr">
      <vt:lpstr>Dosis</vt:lpstr>
      <vt:lpstr>Microsoft Uighur</vt:lpstr>
      <vt:lpstr>A Massir Ballpoint</vt:lpstr>
      <vt:lpstr>Arial</vt:lpstr>
      <vt:lpstr>-webkit-standard</vt:lpstr>
      <vt:lpstr>IBM Plex Sans Arabic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White Illustrative Creative Literature Project Presentation</dc:title>
  <dc:creator>youssef saadani</dc:creator>
  <cp:lastModifiedBy>OUASSOU HASSAN</cp:lastModifiedBy>
  <cp:revision>312</cp:revision>
  <dcterms:created xsi:type="dcterms:W3CDTF">2006-08-16T00:00:00Z</dcterms:created>
  <dcterms:modified xsi:type="dcterms:W3CDTF">2025-10-04T13:49:40Z</dcterms:modified>
  <dc:identifier>DAFtlvZnwz4</dc:identifier>
</cp:coreProperties>
</file>