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7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19" r:id="rId13"/>
    <p:sldId id="2134808656" r:id="rId14"/>
    <p:sldId id="2134808687" r:id="rId15"/>
    <p:sldId id="2134808631" r:id="rId16"/>
    <p:sldId id="2134808580" r:id="rId17"/>
    <p:sldId id="2134808597" r:id="rId18"/>
    <p:sldId id="2134808632" r:id="rId19"/>
    <p:sldId id="2134808633" r:id="rId20"/>
    <p:sldId id="2134808635" r:id="rId21"/>
    <p:sldId id="2134808636" r:id="rId22"/>
    <p:sldId id="2134808599" r:id="rId23"/>
    <p:sldId id="2134808600" r:id="rId24"/>
    <p:sldId id="2134808637" r:id="rId25"/>
    <p:sldId id="2134808638" r:id="rId26"/>
    <p:sldId id="2134808594" r:id="rId27"/>
    <p:sldId id="2134808538" r:id="rId28"/>
    <p:sldId id="2134808592" r:id="rId29"/>
    <p:sldId id="2134808593" r:id="rId30"/>
    <p:sldId id="2134808610" r:id="rId31"/>
    <p:sldId id="2134808611" r:id="rId32"/>
    <p:sldId id="2134808595" r:id="rId33"/>
    <p:sldId id="2134808454" r:id="rId34"/>
    <p:sldId id="2134808542" r:id="rId35"/>
    <p:sldId id="2134808491" r:id="rId36"/>
    <p:sldId id="2134808547" r:id="rId37"/>
    <p:sldId id="2134808544" r:id="rId38"/>
    <p:sldId id="2134808548" r:id="rId39"/>
    <p:sldId id="2134808545" r:id="rId40"/>
    <p:sldId id="2134808549" r:id="rId41"/>
    <p:sldId id="2134808455" r:id="rId42"/>
    <p:sldId id="2134808551" r:id="rId43"/>
    <p:sldId id="2134808546" r:id="rId44"/>
    <p:sldId id="2134808596" r:id="rId45"/>
    <p:sldId id="2134808468" r:id="rId46"/>
    <p:sldId id="2134808562" r:id="rId47"/>
    <p:sldId id="2134808472" r:id="rId48"/>
    <p:sldId id="2134808563" r:id="rId49"/>
    <p:sldId id="2134808501" r:id="rId50"/>
    <p:sldId id="2134808573" r:id="rId51"/>
    <p:sldId id="2134808518" r:id="rId52"/>
    <p:sldId id="2134808461" r:id="rId53"/>
    <p:sldId id="2134808469" r:id="rId54"/>
    <p:sldId id="2134808503" r:id="rId55"/>
    <p:sldId id="2134808504" r:id="rId56"/>
  </p:sldIdLst>
  <p:sldSz cx="13716000" cy="10287000"/>
  <p:notesSz cx="6858000" cy="9144000"/>
  <p:embeddedFontLst>
    <p:embeddedFont>
      <p:font typeface="Dosis" pitchFamily="2" charset="77"/>
      <p:regular r:id="rId58"/>
      <p:bold r:id="rId59"/>
    </p:embeddedFont>
    <p:embeddedFont>
      <p:font typeface="IBM Plex Sans Arabic" panose="020B0503050203000203" pitchFamily="34" charset="-78"/>
      <p:regular r:id="rId60"/>
    </p:embeddedFont>
    <p:embeddedFont>
      <p:font typeface="Microsoft Uighur" panose="02000000000000000000" pitchFamily="2" charset="-78"/>
      <p:regular r:id="rId61"/>
      <p:bold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25/09/2025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10" Type="http://schemas.openxmlformats.org/officeDocument/2006/relationships/image" Target="../media/image30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4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30.png"/><Relationship Id="rId4" Type="http://schemas.openxmlformats.org/officeDocument/2006/relationships/image" Target="../media/image39.png"/><Relationship Id="rId9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55.png"/><Relationship Id="rId4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جداول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568"/>
          <a:stretch>
            <a:fillRect/>
          </a:stretch>
        </p:blipFill>
        <p:spPr>
          <a:xfrm>
            <a:off x="3048000" y="2366725"/>
            <a:ext cx="7315200" cy="74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معا " مسابقة تحدي الطرح" وسنحدد بطل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287506" y="3348928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604719" y="3458282"/>
            <a:ext cx="6725683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endParaRPr lang="ar-SA" sz="3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BA4AC1-1D90-40DF-DF95-0EAB80805218}"/>
              </a:ext>
            </a:extLst>
          </p:cNvPr>
          <p:cNvSpPr/>
          <p:nvPr/>
        </p:nvSpPr>
        <p:spPr>
          <a:xfrm>
            <a:off x="5105400" y="7810500"/>
            <a:ext cx="533400" cy="60960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50D40B-0C6C-15B0-D0F5-06F844245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2A08B0-3C3F-BB9B-45D8-1188970D004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A89E418-2958-8A90-9F6F-15D0DAA776CF}"/>
              </a:ext>
            </a:extLst>
          </p:cNvPr>
          <p:cNvSpPr>
            <a:spLocks/>
          </p:cNvSpPr>
          <p:nvPr/>
        </p:nvSpPr>
        <p:spPr>
          <a:xfrm>
            <a:off x="-1" y="879903"/>
            <a:ext cx="13716002" cy="94070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F2C37DC-9898-DAD6-2194-587B6CF4BA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9806E6A2-5AD6-D615-D283-0C66BBBF83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46"/>
          <a:stretch>
            <a:fillRect/>
          </a:stretch>
        </p:blipFill>
        <p:spPr>
          <a:xfrm>
            <a:off x="1717738" y="757394"/>
            <a:ext cx="9161294" cy="952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08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على قراءة وكتابة وتفكيك الأعداد من 0 إلى 999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56" y="2550884"/>
            <a:ext cx="5957743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441805" y="4117147"/>
            <a:ext cx="35989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 +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E3B7D9-5F27-D312-FD6D-BD76D27CCD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314" y="5834373"/>
            <a:ext cx="5039601" cy="335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964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46BF6-A8BB-631B-A5C1-C515BC9F4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FEB047-EDD8-EDEE-2A66-FD21DAAD93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661D0E-FB39-18CC-656B-8B4EF732221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D4FB9B6-04EC-0B24-62AE-B666E123304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E832F34-9E7E-C7C4-A838-340BCA940E2B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بالحروف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C764539-DBEC-4912-05A5-2B2AE0BAAA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5A6696E-9241-690B-113F-E42E47ABEE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EF14652-C4A2-A14A-F15F-5D3770339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342AFE4-4A87-2EF9-607A-E4B8E6BE6D76}"/>
              </a:ext>
            </a:extLst>
          </p:cNvPr>
          <p:cNvSpPr/>
          <p:nvPr/>
        </p:nvSpPr>
        <p:spPr>
          <a:xfrm>
            <a:off x="2667000" y="7810500"/>
            <a:ext cx="9144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sp>
        <p:nvSpPr>
          <p:cNvPr id="3" name="Google Shape;339;p27">
            <a:extLst>
              <a:ext uri="{FF2B5EF4-FFF2-40B4-BE49-F238E27FC236}">
                <a16:creationId xmlns:a16="http://schemas.microsoft.com/office/drawing/2014/main" id="{CAC6FB5D-ABD7-C9CA-C6E7-089BBC93D9ED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40;p27">
            <a:extLst>
              <a:ext uri="{FF2B5EF4-FFF2-40B4-BE49-F238E27FC236}">
                <a16:creationId xmlns:a16="http://schemas.microsoft.com/office/drawing/2014/main" id="{35735E55-D5C2-C24C-4960-270455257BC3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1;p27">
            <a:extLst>
              <a:ext uri="{FF2B5EF4-FFF2-40B4-BE49-F238E27FC236}">
                <a16:creationId xmlns:a16="http://schemas.microsoft.com/office/drawing/2014/main" id="{448B665B-F5E5-F86F-0E29-0FD450414A75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757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407A5-FFB9-BD10-69B6-9DA1CCD66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D5C1F49-4AD2-8A32-000E-85E4967B27A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D5F455-B84F-8962-099C-B5A2E56BDF98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9C29E9F-2818-BE63-8BF3-EFC580E1DD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D09863-CFC2-3E2E-13CE-74FEADFA117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4DBDF70-9316-C1EE-371E-23B31244CC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9457549-614C-83C5-090D-62AEF1EED3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012E551-FEF7-C2B6-16B2-CEB3D0BC7583}"/>
              </a:ext>
            </a:extLst>
          </p:cNvPr>
          <p:cNvSpPr/>
          <p:nvPr/>
        </p:nvSpPr>
        <p:spPr>
          <a:xfrm>
            <a:off x="2362200" y="7810500"/>
            <a:ext cx="92202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 مئة وأربعة وستون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99CFB55-997D-858B-D2B2-3F36420450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4" name="Google Shape;339;p27">
            <a:extLst>
              <a:ext uri="{FF2B5EF4-FFF2-40B4-BE49-F238E27FC236}">
                <a16:creationId xmlns:a16="http://schemas.microsoft.com/office/drawing/2014/main" id="{6B7165AA-A6D6-AA0D-8FB4-F666B45BC9A7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0;p27">
            <a:extLst>
              <a:ext uri="{FF2B5EF4-FFF2-40B4-BE49-F238E27FC236}">
                <a16:creationId xmlns:a16="http://schemas.microsoft.com/office/drawing/2014/main" id="{AA59DC93-2019-F65C-BD29-464B7020E70D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41;p27">
            <a:extLst>
              <a:ext uri="{FF2B5EF4-FFF2-40B4-BE49-F238E27FC236}">
                <a16:creationId xmlns:a16="http://schemas.microsoft.com/office/drawing/2014/main" id="{2231BB78-87EE-1FA5-CCDD-CA9C32D0C772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06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379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4" name="Google Shape;339;p27">
            <a:extLst>
              <a:ext uri="{FF2B5EF4-FFF2-40B4-BE49-F238E27FC236}">
                <a16:creationId xmlns:a16="http://schemas.microsoft.com/office/drawing/2014/main" id="{8728F359-F2F0-8769-23EA-54EEAD243A5E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0;p27">
            <a:extLst>
              <a:ext uri="{FF2B5EF4-FFF2-40B4-BE49-F238E27FC236}">
                <a16:creationId xmlns:a16="http://schemas.microsoft.com/office/drawing/2014/main" id="{853A3A46-4DA0-BC83-3FD4-B1CD584492BB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41;p27">
            <a:extLst>
              <a:ext uri="{FF2B5EF4-FFF2-40B4-BE49-F238E27FC236}">
                <a16:creationId xmlns:a16="http://schemas.microsoft.com/office/drawing/2014/main" id="{6884CECB-8A13-5105-6AEF-96DE409811C7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0E162-A851-09A1-E563-141D806A8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99E8CF-10C5-6820-9D0F-B300E15D930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86AB91-7DAB-B4EB-E6ED-DE42A4F0A292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9897CE-EB9B-F788-7640-8A9841BD57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2DC1B-F77A-E3EE-C466-6E235A883CF4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 العدد الممثل بالبطاقات كتابة مفككة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BB4555A-F1B8-258B-F92F-A840416C0B9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5891123-FC19-D243-120D-010DDE7AFC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736D62A1-C370-F3A8-A150-F5159E0B9F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C4C86DA-F58E-0F49-5D39-E3FED6E86294}"/>
              </a:ext>
            </a:extLst>
          </p:cNvPr>
          <p:cNvSpPr/>
          <p:nvPr/>
        </p:nvSpPr>
        <p:spPr>
          <a:xfrm>
            <a:off x="2743200" y="7810500"/>
            <a:ext cx="9525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  <p:sp>
        <p:nvSpPr>
          <p:cNvPr id="3" name="Google Shape;339;p27">
            <a:extLst>
              <a:ext uri="{FF2B5EF4-FFF2-40B4-BE49-F238E27FC236}">
                <a16:creationId xmlns:a16="http://schemas.microsoft.com/office/drawing/2014/main" id="{52E9AD96-7D7E-EFE5-1743-A82A0C61906C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340;p27">
            <a:extLst>
              <a:ext uri="{FF2B5EF4-FFF2-40B4-BE49-F238E27FC236}">
                <a16:creationId xmlns:a16="http://schemas.microsoft.com/office/drawing/2014/main" id="{0343948E-F627-73AA-555C-9BAA97A3B37C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1;p27">
            <a:extLst>
              <a:ext uri="{FF2B5EF4-FFF2-40B4-BE49-F238E27FC236}">
                <a16:creationId xmlns:a16="http://schemas.microsoft.com/office/drawing/2014/main" id="{E13ADF05-3187-F7D7-6E9F-6D966C9B3F7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572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133B7-8C02-5E7E-96C9-522689C8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C5990E6-4027-6574-A261-5BCED4B24F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740495-FD4B-796F-875F-9AA8E1C3C7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62DA9A-4317-D562-8CF6-0160B3411C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389D206-72A7-133C-3624-3608B81FDF5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CDEE180-8589-30FA-8CBD-34D10C63EE2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7B9AEE6-9780-2623-1189-852158CB8F0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95886E6-44F4-4808-C815-46817EF0F134}"/>
              </a:ext>
            </a:extLst>
          </p:cNvPr>
          <p:cNvSpPr/>
          <p:nvPr/>
        </p:nvSpPr>
        <p:spPr>
          <a:xfrm>
            <a:off x="2209799" y="7810500"/>
            <a:ext cx="10446605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7200" b="1" dirty="0">
                <a:solidFill>
                  <a:schemeClr val="tx1"/>
                </a:solidFill>
              </a:rPr>
              <a:t>300 + 70 + 9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F7D3ED43-4730-95CC-6118-0C03A0CB97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sp>
        <p:nvSpPr>
          <p:cNvPr id="4" name="Google Shape;339;p27">
            <a:extLst>
              <a:ext uri="{FF2B5EF4-FFF2-40B4-BE49-F238E27FC236}">
                <a16:creationId xmlns:a16="http://schemas.microsoft.com/office/drawing/2014/main" id="{EC31E94D-85B3-31B4-FB04-9B72FA690D2C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40;p27">
            <a:extLst>
              <a:ext uri="{FF2B5EF4-FFF2-40B4-BE49-F238E27FC236}">
                <a16:creationId xmlns:a16="http://schemas.microsoft.com/office/drawing/2014/main" id="{09F1187D-7E55-DF5D-6CC6-2DE6C821F941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41;p27">
            <a:extLst>
              <a:ext uri="{FF2B5EF4-FFF2-40B4-BE49-F238E27FC236}">
                <a16:creationId xmlns:a16="http://schemas.microsoft.com/office/drawing/2014/main" id="{EBF08751-D124-5AEE-2AF2-39565E636D55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234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في مجموعات على وضع وإنجاز عمليات طرح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25708" y="5351459"/>
            <a:ext cx="3092106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المتعلمون على وضع وإنجاز عملية الطرح بمبادلة باستخدام النقود. 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BEAFB654-E538-46B6-330F-ABA1D669B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5483934"/>
            <a:ext cx="5580344" cy="37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48 - 75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808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6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71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27 - 83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750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6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7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13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1395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يوجد في حديقة المدرسة 85 شجرة تفاح وليمون.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عدد أشجار الليمون في الحديقة هو 37 شجرة.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أشجار التفاح.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الأشجار في المدرسة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الليمون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التفاح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الأشجار في حديقة المدرسة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أشجار الليمون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أشجار الليمون من مجموع عدد الأشجار في الحديقة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71499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505947" y="4838700"/>
            <a:ext cx="6783681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أشجار التفاح؟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SA" sz="48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أشجار التفاح هو: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85 - 37 = 48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شجرة.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حديقة المدرسة 85 شجرة من التفاح والليمون. إذا كان عدد أشجار الليمون 37 شجرة، فكم عدد أشجار التفاح؟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9729AF7-4EC1-8E95-FEBB-BD271DE42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81"/>
          <a:stretch>
            <a:fillRect/>
          </a:stretch>
        </p:blipFill>
        <p:spPr>
          <a:xfrm>
            <a:off x="609600" y="4369845"/>
            <a:ext cx="12518115" cy="292877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876800" cy="395473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B42A45CC-46D9-BFE8-8971-A77520D60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781"/>
          <a:stretch>
            <a:fillRect/>
          </a:stretch>
        </p:blipFill>
        <p:spPr>
          <a:xfrm>
            <a:off x="598941" y="4245525"/>
            <a:ext cx="12518115" cy="29287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AF77D73-FE05-C6F0-3A0C-865B5EB020B4}"/>
              </a:ext>
            </a:extLst>
          </p:cNvPr>
          <p:cNvSpPr txBox="1"/>
          <p:nvPr/>
        </p:nvSpPr>
        <p:spPr>
          <a:xfrm>
            <a:off x="2133600" y="54610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49E3A-8C27-E1E0-21F8-1479B062555B}"/>
              </a:ext>
            </a:extLst>
          </p:cNvPr>
          <p:cNvSpPr txBox="1"/>
          <p:nvPr/>
        </p:nvSpPr>
        <p:spPr>
          <a:xfrm>
            <a:off x="1557867" y="624818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4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132A0C-CDA2-AAB6-1C80-98EDF642A449}"/>
              </a:ext>
            </a:extLst>
          </p:cNvPr>
          <p:cNvSpPr txBox="1"/>
          <p:nvPr/>
        </p:nvSpPr>
        <p:spPr>
          <a:xfrm>
            <a:off x="4572000" y="54483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886E784-5D24-D4B6-3A06-1337D87583D9}"/>
              </a:ext>
            </a:extLst>
          </p:cNvPr>
          <p:cNvSpPr txBox="1"/>
          <p:nvPr/>
        </p:nvSpPr>
        <p:spPr>
          <a:xfrm>
            <a:off x="4605867" y="6235484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9761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25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C70FF98C-994D-3C12-91E4-99DA2A326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" t="17853" r="153" b="52289"/>
          <a:stretch>
            <a:fillRect/>
          </a:stretch>
        </p:blipFill>
        <p:spPr>
          <a:xfrm>
            <a:off x="588285" y="3351006"/>
            <a:ext cx="12518115" cy="47996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442725" y="5143500"/>
            <a:ext cx="12663675" cy="762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617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915A92B0-7CF2-11AF-4460-32DA96FC8A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" t="17853" r="153" b="52289"/>
          <a:stretch>
            <a:fillRect/>
          </a:stretch>
        </p:blipFill>
        <p:spPr>
          <a:xfrm>
            <a:off x="576810" y="3857258"/>
            <a:ext cx="12518115" cy="479965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8083262" y="5672312"/>
            <a:ext cx="3703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ثلاث مئة وأربعة وأربعون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1600200" y="5710344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solidFill>
                  <a:srgbClr val="FF0000"/>
                </a:solidFill>
              </a:rPr>
              <a:t>300 + 40 + 4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FA9C216F-AA9B-6098-67C3-9BA996C3DC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 t="47403" r="-362" b="22039"/>
          <a:stretch>
            <a:fillRect/>
          </a:stretch>
        </p:blipFill>
        <p:spPr>
          <a:xfrm>
            <a:off x="689885" y="3052103"/>
            <a:ext cx="12518115" cy="491216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33400" y="3924300"/>
            <a:ext cx="6324600" cy="4343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4D805129-CB2A-D436-7725-3E336A5A69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" t="47403" r="-362" b="22039"/>
          <a:stretch>
            <a:fillRect/>
          </a:stretch>
        </p:blipFill>
        <p:spPr>
          <a:xfrm>
            <a:off x="842622" y="2970303"/>
            <a:ext cx="12518115" cy="491216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BF1BD89-B7C0-611B-61BE-0BF57E891096}"/>
              </a:ext>
            </a:extLst>
          </p:cNvPr>
          <p:cNvSpPr txBox="1"/>
          <p:nvPr/>
        </p:nvSpPr>
        <p:spPr>
          <a:xfrm>
            <a:off x="3681422" y="6654801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4  </a:t>
            </a:r>
            <a:r>
              <a:rPr lang="ar-SA" sz="3600" b="1" dirty="0">
                <a:solidFill>
                  <a:srgbClr val="C00000"/>
                </a:solidFill>
              </a:rPr>
              <a:t>5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C59E94-94AA-9679-3205-624022A9D9F1}"/>
              </a:ext>
            </a:extLst>
          </p:cNvPr>
          <p:cNvSpPr txBox="1"/>
          <p:nvPr/>
        </p:nvSpPr>
        <p:spPr>
          <a:xfrm>
            <a:off x="3719522" y="421869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5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7A56513-F8F8-CE1B-09AC-796E60F86662}"/>
              </a:ext>
            </a:extLst>
          </p:cNvPr>
          <p:cNvSpPr txBox="1"/>
          <p:nvPr/>
        </p:nvSpPr>
        <p:spPr>
          <a:xfrm>
            <a:off x="4086048" y="4218689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13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25521D-F460-973D-79E9-6494F50D33F0}"/>
              </a:ext>
            </a:extLst>
          </p:cNvPr>
          <p:cNvSpPr txBox="1"/>
          <p:nvPr/>
        </p:nvSpPr>
        <p:spPr>
          <a:xfrm>
            <a:off x="6093005" y="4226528"/>
            <a:ext cx="547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13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28E8D8-8881-4065-3536-49F2FCA5CFA7}"/>
              </a:ext>
            </a:extLst>
          </p:cNvPr>
          <p:cNvSpPr txBox="1"/>
          <p:nvPr/>
        </p:nvSpPr>
        <p:spPr>
          <a:xfrm>
            <a:off x="5799405" y="4224717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4</a:t>
            </a:r>
            <a:endParaRPr lang="fr-FR" sz="1200" b="1" dirty="0">
              <a:solidFill>
                <a:srgbClr val="C0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B85FDB4-4E7F-8A1A-DED9-B38312C49067}"/>
              </a:ext>
            </a:extLst>
          </p:cNvPr>
          <p:cNvSpPr txBox="1"/>
          <p:nvPr/>
        </p:nvSpPr>
        <p:spPr>
          <a:xfrm>
            <a:off x="5761305" y="6612467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600" b="1" dirty="0">
                <a:solidFill>
                  <a:srgbClr val="C00000"/>
                </a:solidFill>
              </a:rPr>
              <a:t>2</a:t>
            </a:r>
            <a:r>
              <a:rPr lang="fr-FR" sz="3600" b="1" dirty="0">
                <a:solidFill>
                  <a:srgbClr val="C00000"/>
                </a:solidFill>
              </a:rPr>
              <a:t>  </a:t>
            </a:r>
            <a:r>
              <a:rPr lang="ar-SA" sz="3600" b="1" dirty="0">
                <a:solidFill>
                  <a:srgbClr val="C00000"/>
                </a:solidFill>
              </a:rPr>
              <a:t>6</a:t>
            </a:r>
            <a:endParaRPr lang="fr-FR" b="1" dirty="0">
              <a:solidFill>
                <a:srgbClr val="C00000"/>
              </a:solidFill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A1F4AB30-8476-3BC0-8FC4-2759EDE6E599}"/>
              </a:ext>
            </a:extLst>
          </p:cNvPr>
          <p:cNvCxnSpPr/>
          <p:nvPr/>
        </p:nvCxnSpPr>
        <p:spPr>
          <a:xfrm flipV="1">
            <a:off x="3799079" y="4601670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093D86E7-C9BF-49AA-E26E-007290D95677}"/>
              </a:ext>
            </a:extLst>
          </p:cNvPr>
          <p:cNvCxnSpPr/>
          <p:nvPr/>
        </p:nvCxnSpPr>
        <p:spPr>
          <a:xfrm flipV="1">
            <a:off x="4161998" y="4625589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F9FEF885-608B-F9A7-006A-80DE25EDDB19}"/>
              </a:ext>
            </a:extLst>
          </p:cNvPr>
          <p:cNvCxnSpPr/>
          <p:nvPr/>
        </p:nvCxnSpPr>
        <p:spPr>
          <a:xfrm flipV="1">
            <a:off x="5875605" y="4694803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2A62BE7C-382F-4D34-7D89-BEC62EDBB4D3}"/>
              </a:ext>
            </a:extLst>
          </p:cNvPr>
          <p:cNvCxnSpPr/>
          <p:nvPr/>
        </p:nvCxnSpPr>
        <p:spPr>
          <a:xfrm flipV="1">
            <a:off x="6256605" y="4708858"/>
            <a:ext cx="304800" cy="4763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25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diagramm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E7907069-D128-1D3C-8340-D44556F2C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9" t="77575" r="-1262" b="-2198"/>
          <a:stretch>
            <a:fillRect/>
          </a:stretch>
        </p:blipFill>
        <p:spPr>
          <a:xfrm>
            <a:off x="482429" y="2903073"/>
            <a:ext cx="12751137" cy="395816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قراءة وكتابة وتفكيك لأعداد من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0 إلى999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28450</TotalTime>
  <Words>1610</Words>
  <Application>Microsoft Macintosh PowerPoint</Application>
  <PresentationFormat>Personnalisé</PresentationFormat>
  <Paragraphs>492</Paragraphs>
  <Slides>55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2" baseType="lpstr">
      <vt:lpstr>Dosis</vt:lpstr>
      <vt:lpstr>Calibri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303</cp:revision>
  <dcterms:created xsi:type="dcterms:W3CDTF">2006-08-16T00:00:00Z</dcterms:created>
  <dcterms:modified xsi:type="dcterms:W3CDTF">2025-09-25T15:21:33Z</dcterms:modified>
  <dc:identifier>DAFtlvZnwz4</dc:identifier>
</cp:coreProperties>
</file>