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678" r:id="rId10"/>
    <p:sldId id="2134808472" r:id="rId11"/>
    <p:sldId id="2134808563" r:id="rId12"/>
    <p:sldId id="2134808461" r:id="rId13"/>
    <p:sldId id="2134808669" r:id="rId14"/>
    <p:sldId id="2134808677" r:id="rId15"/>
    <p:sldId id="2134808676" r:id="rId16"/>
    <p:sldId id="2134808670" r:id="rId17"/>
    <p:sldId id="2134808674" r:id="rId18"/>
    <p:sldId id="2134808675" r:id="rId19"/>
  </p:sldIdLst>
  <p:sldSz cx="13716000" cy="10287000"/>
  <p:notesSz cx="6858000" cy="9144000"/>
  <p:embeddedFontLst>
    <p:embeddedFont>
      <p:font typeface="Dosis" pitchFamily="2" charset="77"/>
      <p:regular r:id="rId21"/>
      <p:bold r:id="rId22"/>
    </p:embeddedFont>
    <p:embeddedFont>
      <p:font typeface="Microsoft Uighur" panose="02000000000000000000" pitchFamily="2" charset="-78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64"/>
    <a:srgbClr val="7ACFB0"/>
    <a:srgbClr val="0097B2"/>
    <a:srgbClr val="02BDC9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1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توليف مرحلي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 4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1F642F6-C656-3892-77C6-86D559B25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59748" r="897" b="16111"/>
          <a:stretch>
            <a:fillRect/>
          </a:stretch>
        </p:blipFill>
        <p:spPr>
          <a:xfrm>
            <a:off x="845236" y="3848100"/>
            <a:ext cx="12192001" cy="38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1B1486A-3021-5FBF-0C05-718FE2AEF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83178" r="251" b="-626"/>
          <a:stretch>
            <a:fillRect/>
          </a:stretch>
        </p:blipFill>
        <p:spPr>
          <a:xfrm>
            <a:off x="762000" y="4152900"/>
            <a:ext cx="12503837" cy="27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التتبع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تمرير رائز التتبع، خذوا أوراق التحرير وأكتبوا أسماءكم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A16AE0-EB64-63BE-8009-60E877003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04852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FD40330-CFA3-0E48-384F-823070CB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2286000" y="2954736"/>
            <a:ext cx="8438637" cy="673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الأعداد المعروضة بالأرقام أو بالحروف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58000" y="352063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وخمسة وتسعون:.................................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918726" y="6917464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 مئة وثمانية وعشرون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/>
          <p:nvPr/>
        </p:nvCxnSpPr>
        <p:spPr>
          <a:xfrm>
            <a:off x="6629400" y="3328767"/>
            <a:ext cx="0" cy="5867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3507936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0: ……………………………………….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33399" y="6983109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81: ……………………………………….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D7F5-A671-01DF-8813-C099BC0B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2CBDA-52B0-C8C4-14A8-B9A398D5E9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31EEF4-2721-41BF-FE0C-AF28333802F3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3E37CC-F511-7998-82CF-79C0DE81A2D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DA0B98-F929-63DD-EB0A-C532D5FA235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العمليتين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FB7E9-22F8-32ED-99DA-39D144EABB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73075D-9842-AA73-1FA0-4F1DF18611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EF4DF11-7D76-E4F9-6048-D7C767727493}"/>
              </a:ext>
            </a:extLst>
          </p:cNvPr>
          <p:cNvSpPr txBox="1"/>
          <p:nvPr/>
        </p:nvSpPr>
        <p:spPr>
          <a:xfrm>
            <a:off x="7303733" y="517502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58424C-D3C5-BB9C-4E59-DC5CE0942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008126"/>
              </p:ext>
            </p:extLst>
          </p:nvPr>
        </p:nvGraphicFramePr>
        <p:xfrm>
          <a:off x="8384455" y="3159857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C0803EB-CC3E-1326-83D2-A3F8509A35A5}"/>
              </a:ext>
            </a:extLst>
          </p:cNvPr>
          <p:cNvSpPr txBox="1"/>
          <p:nvPr/>
        </p:nvSpPr>
        <p:spPr>
          <a:xfrm>
            <a:off x="11504045" y="430769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B9EE4E-E8C0-BA13-495E-BBF738ED5A81}"/>
              </a:ext>
            </a:extLst>
          </p:cNvPr>
          <p:cNvSpPr txBox="1"/>
          <p:nvPr/>
        </p:nvSpPr>
        <p:spPr>
          <a:xfrm>
            <a:off x="9294243" y="43690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A06F97-13AC-8644-F2C7-5335661BE0CE}"/>
              </a:ext>
            </a:extLst>
          </p:cNvPr>
          <p:cNvSpPr txBox="1"/>
          <p:nvPr/>
        </p:nvSpPr>
        <p:spPr>
          <a:xfrm>
            <a:off x="11504045" y="56836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75B108-9BFE-64B1-139A-DF141C3BFBE4}"/>
              </a:ext>
            </a:extLst>
          </p:cNvPr>
          <p:cNvSpPr txBox="1"/>
          <p:nvPr/>
        </p:nvSpPr>
        <p:spPr>
          <a:xfrm>
            <a:off x="9294243" y="57261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B1A3400-D388-3073-91CC-FD87DE1CC970}"/>
              </a:ext>
            </a:extLst>
          </p:cNvPr>
          <p:cNvSpPr txBox="1"/>
          <p:nvPr/>
        </p:nvSpPr>
        <p:spPr>
          <a:xfrm>
            <a:off x="11504045" y="7073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BE2DF9-D60E-5CAB-5028-13DECC961AB9}"/>
              </a:ext>
            </a:extLst>
          </p:cNvPr>
          <p:cNvSpPr txBox="1"/>
          <p:nvPr/>
        </p:nvSpPr>
        <p:spPr>
          <a:xfrm>
            <a:off x="9404008" y="70571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4D62D9-21BC-F0DE-A1C9-A9C05C8FE650}"/>
              </a:ext>
            </a:extLst>
          </p:cNvPr>
          <p:cNvSpPr txBox="1"/>
          <p:nvPr/>
        </p:nvSpPr>
        <p:spPr>
          <a:xfrm>
            <a:off x="260612" y="51850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B3BBD14F-E14D-A043-DE78-D655A6F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10622"/>
              </p:ext>
            </p:extLst>
          </p:nvPr>
        </p:nvGraphicFramePr>
        <p:xfrm>
          <a:off x="1341334" y="31698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DF98CA79-603B-48F2-5C77-AE2BD989673A}"/>
              </a:ext>
            </a:extLst>
          </p:cNvPr>
          <p:cNvSpPr txBox="1"/>
          <p:nvPr/>
        </p:nvSpPr>
        <p:spPr>
          <a:xfrm>
            <a:off x="4460924" y="43177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2ECF045-D2F2-F359-2104-A0DC09060E31}"/>
              </a:ext>
            </a:extLst>
          </p:cNvPr>
          <p:cNvSpPr txBox="1"/>
          <p:nvPr/>
        </p:nvSpPr>
        <p:spPr>
          <a:xfrm>
            <a:off x="2251122" y="43790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EF5E97-C00C-BDDC-9592-A53949420F84}"/>
              </a:ext>
            </a:extLst>
          </p:cNvPr>
          <p:cNvSpPr txBox="1"/>
          <p:nvPr/>
        </p:nvSpPr>
        <p:spPr>
          <a:xfrm>
            <a:off x="4460924" y="569367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BA1F3B5-89D3-1EAB-A640-D61114F43E98}"/>
              </a:ext>
            </a:extLst>
          </p:cNvPr>
          <p:cNvSpPr txBox="1"/>
          <p:nvPr/>
        </p:nvSpPr>
        <p:spPr>
          <a:xfrm>
            <a:off x="2251122" y="57362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70A3764-C686-D801-5809-57A1A93BC390}"/>
              </a:ext>
            </a:extLst>
          </p:cNvPr>
          <p:cNvSpPr txBox="1"/>
          <p:nvPr/>
        </p:nvSpPr>
        <p:spPr>
          <a:xfrm>
            <a:off x="4460924" y="70831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82552DD-CDD3-2BFB-D89D-B422F4C92918}"/>
              </a:ext>
            </a:extLst>
          </p:cNvPr>
          <p:cNvSpPr txBox="1"/>
          <p:nvPr/>
        </p:nvSpPr>
        <p:spPr>
          <a:xfrm>
            <a:off x="2360887" y="706713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330522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055B6FB-8F22-FA03-F976-3E2301F74888}"/>
              </a:ext>
            </a:extLst>
          </p:cNvPr>
          <p:cNvSpPr/>
          <p:nvPr/>
        </p:nvSpPr>
        <p:spPr>
          <a:xfrm>
            <a:off x="708483" y="3238500"/>
            <a:ext cx="12299030" cy="491216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شارك في رحلة مدرسية 56 تلميذا وتلميذة، منهم 17 تلميذة. كم عدد الذكور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1714500" y="1257300"/>
            <a:ext cx="10287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رائز التتبع 10 د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609600" y="2019300"/>
            <a:ext cx="12496800" cy="5029201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يسجل نتائج رائز التتبع على المذكرة اليومية ويستثمر نتائجه في الحصص المقبلة؛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1233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إتمام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أنشطة التحدي والألغاز 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الجمع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جمع  بدون احتفاظ /باحتفاظ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(التدرب على الطرح)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24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CB13913-004A-3031-AAC6-53F622D940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t="956" r="897" b="76337"/>
          <a:stretch>
            <a:fillRect/>
          </a:stretch>
        </p:blipFill>
        <p:spPr>
          <a:xfrm>
            <a:off x="761999" y="4076700"/>
            <a:ext cx="12192001" cy="36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9A88341-A304-F50F-B6E0-30E20F1116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7" t="23127" r="1724" b="59424"/>
          <a:stretch>
            <a:fillRect/>
          </a:stretch>
        </p:blipFill>
        <p:spPr>
          <a:xfrm>
            <a:off x="540248" y="4305300"/>
            <a:ext cx="12413752" cy="29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65CB4-D6DF-AFBE-BEE4-A29BBC964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6CE9B0-322F-EC48-82B6-1735173B359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1DC086-0943-B4D7-D92E-E4F90EACE34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90B256-FFC0-28E4-6CCF-539D28A7E6E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7C4A5A2-BB02-DBE9-8CA1-0B4A08AF32D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الثالث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88B800-C76C-DDFE-B49E-C7B7746C8A4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5F59CA1-746D-78C1-F95D-CE0F33A0C5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ED46F9F-757C-8ABF-DABA-8A013A8D3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" t="39882" r="3543" b="39043"/>
          <a:stretch>
            <a:fillRect/>
          </a:stretch>
        </p:blipFill>
        <p:spPr>
          <a:xfrm>
            <a:off x="503373" y="4316849"/>
            <a:ext cx="12566152" cy="35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92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28864</TotalTime>
  <Words>537</Words>
  <Application>Microsoft Macintosh PowerPoint</Application>
  <PresentationFormat>Personnalisé</PresentationFormat>
  <Paragraphs>136</Paragraphs>
  <Slides>18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Dosis</vt:lpstr>
      <vt:lpstr>A Massir Ballpoint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321</cp:revision>
  <dcterms:created xsi:type="dcterms:W3CDTF">2006-08-16T00:00:00Z</dcterms:created>
  <dcterms:modified xsi:type="dcterms:W3CDTF">2025-09-25T15:16:47Z</dcterms:modified>
  <dc:identifier>DAFtlvZnwz4</dc:identifier>
</cp:coreProperties>
</file>