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5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56" r:id="rId14"/>
    <p:sldId id="2134808687" r:id="rId15"/>
    <p:sldId id="2134808631" r:id="rId16"/>
    <p:sldId id="2134808580" r:id="rId17"/>
    <p:sldId id="2134808597" r:id="rId18"/>
    <p:sldId id="2134808632" r:id="rId19"/>
    <p:sldId id="2134808682" r:id="rId20"/>
    <p:sldId id="2134808683" r:id="rId21"/>
    <p:sldId id="2134808684" r:id="rId22"/>
    <p:sldId id="2134808685" r:id="rId23"/>
    <p:sldId id="2134808686" r:id="rId24"/>
    <p:sldId id="2134808594" r:id="rId25"/>
    <p:sldId id="2134808538" r:id="rId26"/>
    <p:sldId id="2134808592" r:id="rId27"/>
    <p:sldId id="2134808593" r:id="rId28"/>
    <p:sldId id="2134808610" r:id="rId29"/>
    <p:sldId id="2134808611" r:id="rId30"/>
    <p:sldId id="2134808595" r:id="rId31"/>
    <p:sldId id="2134808454" r:id="rId32"/>
    <p:sldId id="2134808542" r:id="rId33"/>
    <p:sldId id="2134808491" r:id="rId34"/>
    <p:sldId id="2134808547" r:id="rId35"/>
    <p:sldId id="2134808544" r:id="rId36"/>
    <p:sldId id="2134808548" r:id="rId37"/>
    <p:sldId id="2134808545" r:id="rId38"/>
    <p:sldId id="2134808549" r:id="rId39"/>
    <p:sldId id="2134808455" r:id="rId40"/>
    <p:sldId id="2134808551" r:id="rId41"/>
    <p:sldId id="2134808546" r:id="rId42"/>
    <p:sldId id="2134808596" r:id="rId43"/>
    <p:sldId id="2134808468" r:id="rId44"/>
    <p:sldId id="2134808562" r:id="rId45"/>
    <p:sldId id="2134808472" r:id="rId46"/>
    <p:sldId id="2134808563" r:id="rId47"/>
    <p:sldId id="2134808501" r:id="rId48"/>
    <p:sldId id="2134808573" r:id="rId49"/>
    <p:sldId id="2134808518" r:id="rId50"/>
    <p:sldId id="2134808461" r:id="rId51"/>
    <p:sldId id="2134808469" r:id="rId52"/>
    <p:sldId id="2134808503" r:id="rId53"/>
    <p:sldId id="2134808504" r:id="rId54"/>
  </p:sldIdLst>
  <p:sldSz cx="13716000" cy="10287000"/>
  <p:notesSz cx="6858000" cy="9144000"/>
  <p:embeddedFontLst>
    <p:embeddedFont>
      <p:font typeface="Dosis" pitchFamily="2" charset="77"/>
      <p:regular r:id="rId56"/>
      <p:bold r:id="rId57"/>
    </p:embeddedFont>
    <p:embeddedFont>
      <p:font typeface="IBM Plex Sans Arabic" panose="020B0503050203000203" pitchFamily="34" charset="-78"/>
      <p:regular r:id="rId58"/>
    </p:embeddedFont>
    <p:embeddedFont>
      <p:font typeface="Microsoft Uighur" panose="02000000000000000000" pitchFamily="2" charset="-78"/>
      <p:regular r:id="rId59"/>
      <p:bold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2" d="100"/>
          <a:sy n="82" d="100"/>
        </p:scale>
        <p:origin x="424" y="160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8.svg"/><Relationship Id="rId7" Type="http://schemas.openxmlformats.org/officeDocument/2006/relationships/image" Target="../media/image4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39.png"/><Relationship Id="rId9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58.png"/><Relationship Id="rId4" Type="http://schemas.openxmlformats.org/officeDocument/2006/relationships/image" Target="../media/image3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6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568"/>
          <a:stretch>
            <a:fillRect/>
          </a:stretch>
        </p:blipFill>
        <p:spPr>
          <a:xfrm>
            <a:off x="3048000" y="2366725"/>
            <a:ext cx="7315200" cy="74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51852" y="857043"/>
            <a:ext cx="1130573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معا " مسابقة تحدي الطرح" وسنحدد بطل اليوم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أقول/ تشير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 /تقول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287506" y="3348928"/>
            <a:ext cx="6096001" cy="63410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6DD51D1-D89C-E26D-192B-EAF8AA9BAE90}"/>
              </a:ext>
            </a:extLst>
          </p:cNvPr>
          <p:cNvSpPr/>
          <p:nvPr/>
        </p:nvSpPr>
        <p:spPr>
          <a:xfrm>
            <a:off x="6604719" y="4431611"/>
            <a:ext cx="6823775" cy="3413676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 1 :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الأستاذ عمليات طرح سريع (</a:t>
            </a: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=8 – 16 )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المتعلم إلى الفرق الصحيح على الجدول. (8 )</a:t>
            </a:r>
          </a:p>
          <a:p>
            <a:pPr marL="342900" indent="-342900" algn="just" rtl="1">
              <a:buFont typeface="+mj-lt"/>
              <a:buAutoNum type="arabicPeriod"/>
            </a:pPr>
            <a:endParaRPr lang="ar-S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just" rtl="1"/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A4AC1-1D90-40DF-DF95-0EAB80805218}"/>
              </a:ext>
            </a:extLst>
          </p:cNvPr>
          <p:cNvSpPr/>
          <p:nvPr/>
        </p:nvSpPr>
        <p:spPr>
          <a:xfrm>
            <a:off x="5105400" y="7810500"/>
            <a:ext cx="533400" cy="6096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0D40B-0C6C-15B0-D0F5-06F844245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2A08B0-3C3F-BB9B-45D8-1188970D004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89E418-2958-8A90-9F6F-15D0DAA776CF}"/>
              </a:ext>
            </a:extLst>
          </p:cNvPr>
          <p:cNvSpPr>
            <a:spLocks/>
          </p:cNvSpPr>
          <p:nvPr/>
        </p:nvSpPr>
        <p:spPr>
          <a:xfrm>
            <a:off x="-1" y="879903"/>
            <a:ext cx="13716002" cy="940709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2C37DC-9898-DAD6-2194-587B6CF4BA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9806E6A2-5AD6-D615-D283-0C66BBBF83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46"/>
          <a:stretch>
            <a:fillRect/>
          </a:stretch>
        </p:blipFill>
        <p:spPr>
          <a:xfrm>
            <a:off x="1717738" y="757394"/>
            <a:ext cx="9161294" cy="952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108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84563" y="5381132"/>
            <a:ext cx="304800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قراءة وكتابة وتفكيك الأعداد من 0 إلى 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  <p:pic>
        <p:nvPicPr>
          <p:cNvPr id="6" name="Image 5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CDB93FD-6F48-B96B-F886-975283C916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725" y="6797569"/>
            <a:ext cx="4663566" cy="263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بالأرقام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 مئة وستة وتسعون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84AE9F3-3C0B-AA77-22D1-E519DDE2B3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18159" y="1019672"/>
            <a:ext cx="1143000" cy="77808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69FE3-6E29-06BD-D9F0-3C78D12BB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743AD4-E1AB-2CAD-AB88-5C3519DAE2C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B8560B-1372-A8C0-D4E7-A1981C95D6D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DBBFD9-8DDC-23C7-59C5-F72B298B3863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AD7B3F-E4F2-A9D8-DB52-2BC3E6664D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EA8EB5-0277-1082-0B7C-95C7FEBBF2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E61314F-4EBE-0CB4-E1DF-D89AB4A1E33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FADD2D1-8932-D717-06DB-F5258C4754D6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596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59B93F1-FB62-8EE1-0D65-D4660B6C3A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04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2257-06AC-8270-C93D-16CE2C5AB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D901F5-E07A-462F-C012-11E8C02B3AF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1018AA-1A57-284F-6888-1A2E1409DED0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92F01C-D033-15A5-40CA-AD3D43F8FD9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6DA9EF8-BCEE-CC5D-456E-958BAB820BF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بالحروف.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9738E32-B756-A5FF-1650-0DF9DC3E0C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315149B-4B23-5423-FD06-8C988BC83A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BC56E50-1579-918C-4628-56C1DE1CEC97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728</a:t>
            </a:r>
            <a:endParaRPr lang="fr-FR" sz="199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6A92DA0-55D8-CCC0-7B11-FC43F3ECEB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18159" y="1019672"/>
            <a:ext cx="1143000" cy="77808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75529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2FBB6-90CE-4187-CFEA-2233BAF5F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F958E73-CCC8-9113-C34F-A6F3AF01DC6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922141-63BD-E88B-DB8F-568DE8958F0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EBAA03-07D2-0E8C-987F-49E637B3BF9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0F3045E-58CB-3832-5C00-977EA5B3D42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059039-86CD-734F-A257-3F0BB5A2ECA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6C956C1-0532-9E2B-9F09-C1693973C7D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CE1A172-E5D4-06BD-6181-32B0CC60208A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 مئة وثمانية وعشرون</a:t>
            </a:r>
            <a:endParaRPr lang="fr-FR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1B70AF2-D770-025F-1EF1-66AD608807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08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B2265-5D5D-9077-F08C-6D8777D6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3693FD2-4E71-3F9C-362F-02DFEFFE8CB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8D2755-D9A9-C380-4FC6-D585B095E461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809A7F-1401-7E75-716F-260CFA5E65D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4A07D8E-8EDB-1484-F81B-EE5CFA5C011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كتابة جمعية مفككة.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7D7921D-C360-4152-DEB2-7F3C0F05430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8FBBF6D-47AA-BAC3-BFE8-1C4A3726B18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2EE2479B-9161-D140-F791-47D47E7C1179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358</a:t>
            </a:r>
            <a:endParaRPr lang="fr-FR" sz="199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DBD04490-D1CA-2018-EB31-17BC5E71F8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18159" y="1019672"/>
            <a:ext cx="1143000" cy="77808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044244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00FE8-94CF-8534-E02E-52449F444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C80AED8-3B29-9543-48FD-5037EABD957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FA11F9-0AF8-76B5-2C76-C2E84E7F517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450165-739E-E627-4FD7-A23617EF236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C9FC381-974A-FC44-5494-77F62E8047AE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4C142C4-851F-C857-3D3A-389A0599BD6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985207F-535E-6FEC-BBDE-D855EBA5FF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593FC08-D4C5-6EA0-F3C3-B2F5E7711C79}"/>
              </a:ext>
            </a:extLst>
          </p:cNvPr>
          <p:cNvSpPr/>
          <p:nvPr/>
        </p:nvSpPr>
        <p:spPr>
          <a:xfrm>
            <a:off x="1676399" y="4838700"/>
            <a:ext cx="10763217" cy="19812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300 + 50 + 8</a:t>
            </a:r>
            <a:endParaRPr lang="fr-FR" sz="9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9FB2F1E-C570-BA36-89F6-0ECFC65B6C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32" y="1254847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521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النقود.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على وضع وإنجاز عملية الطرح بمبادلة باستخدام النقود.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5275F65-828F-E07C-18AC-3D5AE9852B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6" b="12383"/>
          <a:stretch>
            <a:fillRect/>
          </a:stretch>
        </p:blipFill>
        <p:spPr>
          <a:xfrm>
            <a:off x="2040350" y="5313359"/>
            <a:ext cx="4989061" cy="3429000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48 - 75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29 - 47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3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686300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68 زائر يوم السبت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89 زائر يوم الأحد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D4DB3A17-22A0-C18B-57B6-56DB295532BA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2719F56-CAA1-77FB-BD2C-342A2882E3C8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المطعم في اليومين معا.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97682FF-7108-237B-2AB1-396FAA7ED99E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722084E-7BB9-95B4-030D-89A991F20D8B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867294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يوم السبت.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يوم الأحد.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اليومين معا.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203960" y="6674635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6F6A743D-1706-6061-96E3-C8C44832A4A4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يوم الأحد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المطعم في اليومين معا.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يوم السبت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زوار يوم السبت لعدد زوار يوم الأحد.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58673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68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6505947" y="4838700"/>
            <a:ext cx="678368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89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609600" y="3211656"/>
            <a:ext cx="6628882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الزبائن الذين زاروا المطعم خلال اليومين معا؟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609600" y="4019999"/>
            <a:ext cx="6395619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زوار المطعم في اليومين معا: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68 + 89 = 157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زائرا.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33884008-F6E2-4A4A-F820-F029D5E97E5B}"/>
              </a:ext>
            </a:extLst>
          </p:cNvPr>
          <p:cNvSpPr/>
          <p:nvPr/>
        </p:nvSpPr>
        <p:spPr>
          <a:xfrm>
            <a:off x="7238482" y="2857500"/>
            <a:ext cx="6051147" cy="6478367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استقبل مطعم للأسماء 68 زبونا يوم السبت و89 زبونا يوم الأحد. كم عدد الزبائن الذين زاروا المطعم خلال اليومين معا؟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5CB9273-33EE-51FC-6E47-D0D3D27A6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 r="3052" b="83035"/>
          <a:stretch>
            <a:fillRect/>
          </a:stretch>
        </p:blipFill>
        <p:spPr>
          <a:xfrm>
            <a:off x="616058" y="4197867"/>
            <a:ext cx="12596909" cy="290087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571652"/>
            <a:ext cx="4572000" cy="290087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F4E22703-D556-0240-76D0-F98F91E946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 r="3052" b="83035"/>
          <a:stretch>
            <a:fillRect/>
          </a:stretch>
        </p:blipFill>
        <p:spPr>
          <a:xfrm>
            <a:off x="381001" y="4183271"/>
            <a:ext cx="12987056" cy="290087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2250484" y="5448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1640884" y="6280951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561668" y="5458118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3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280115" y="6280951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E088E5C-3BA9-829A-198A-0F2276AD8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" t="17380" r="3429" b="53000"/>
          <a:stretch>
            <a:fillRect/>
          </a:stretch>
        </p:blipFill>
        <p:spPr>
          <a:xfrm>
            <a:off x="493827" y="3314700"/>
            <a:ext cx="12902635" cy="506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8D9B08B-BDD4-D238-68A5-4B1D2ED0ED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1" t="17380" r="3429" b="53000"/>
          <a:stretch>
            <a:fillRect/>
          </a:stretch>
        </p:blipFill>
        <p:spPr>
          <a:xfrm>
            <a:off x="493827" y="3314700"/>
            <a:ext cx="12902635" cy="506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29ED226-FC7B-FF82-0FAC-ECDA8EBDBA14}"/>
              </a:ext>
            </a:extLst>
          </p:cNvPr>
          <p:cNvSpPr/>
          <p:nvPr/>
        </p:nvSpPr>
        <p:spPr>
          <a:xfrm>
            <a:off x="541081" y="4686300"/>
            <a:ext cx="4869119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280F37-77A2-19B1-C614-14A1615B7BEB}"/>
              </a:ext>
            </a:extLst>
          </p:cNvPr>
          <p:cNvSpPr/>
          <p:nvPr/>
        </p:nvSpPr>
        <p:spPr>
          <a:xfrm>
            <a:off x="5562600" y="7200900"/>
            <a:ext cx="3581400" cy="7620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83ED19-6867-4379-6466-C752FFAD4E69}"/>
              </a:ext>
            </a:extLst>
          </p:cNvPr>
          <p:cNvSpPr/>
          <p:nvPr/>
        </p:nvSpPr>
        <p:spPr>
          <a:xfrm>
            <a:off x="5562600" y="5981700"/>
            <a:ext cx="3581400" cy="7620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36D662-7957-ECA8-FD45-92D94C115532}"/>
              </a:ext>
            </a:extLst>
          </p:cNvPr>
          <p:cNvSpPr/>
          <p:nvPr/>
        </p:nvSpPr>
        <p:spPr>
          <a:xfrm>
            <a:off x="541081" y="7200900"/>
            <a:ext cx="4869119" cy="7620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55C2F7-9E65-1CF9-C113-6E9D5CEB186D}"/>
              </a:ext>
            </a:extLst>
          </p:cNvPr>
          <p:cNvSpPr/>
          <p:nvPr/>
        </p:nvSpPr>
        <p:spPr>
          <a:xfrm>
            <a:off x="9296400" y="4686300"/>
            <a:ext cx="3581400" cy="7620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7983EA6-5E0C-6D0E-7EE7-21842FE3C169}"/>
              </a:ext>
            </a:extLst>
          </p:cNvPr>
          <p:cNvSpPr/>
          <p:nvPr/>
        </p:nvSpPr>
        <p:spPr>
          <a:xfrm>
            <a:off x="9361973" y="5905500"/>
            <a:ext cx="3515827" cy="8382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6435B6A-2803-5F80-DB0A-A3E9BE5788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12" r="2280" b="23968"/>
          <a:stretch>
            <a:fillRect/>
          </a:stretch>
        </p:blipFill>
        <p:spPr>
          <a:xfrm>
            <a:off x="533400" y="3467489"/>
            <a:ext cx="12515817" cy="47179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533400" y="4048662"/>
            <a:ext cx="4876800" cy="471796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0CB7E0E-CBC8-98D3-68A3-FF2406C717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412" r="2280" b="23968"/>
          <a:stretch>
            <a:fillRect/>
          </a:stretch>
        </p:blipFill>
        <p:spPr>
          <a:xfrm>
            <a:off x="600090" y="2825874"/>
            <a:ext cx="12515817" cy="4717962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BF1BD89-B7C0-611B-61BE-0BF57E891096}"/>
              </a:ext>
            </a:extLst>
          </p:cNvPr>
          <p:cNvSpPr txBox="1"/>
          <p:nvPr/>
        </p:nvSpPr>
        <p:spPr>
          <a:xfrm>
            <a:off x="1447800" y="650836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1</a:t>
            </a:r>
            <a:r>
              <a:rPr lang="fr-FR" sz="3600" b="1" dirty="0">
                <a:solidFill>
                  <a:srgbClr val="C00000"/>
                </a:solidFill>
              </a:rPr>
              <a:t>  </a:t>
            </a:r>
            <a:r>
              <a:rPr lang="ar-SA" sz="3600" b="1" dirty="0">
                <a:solidFill>
                  <a:srgbClr val="C00000"/>
                </a:solidFill>
              </a:rPr>
              <a:t>6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5C59E94-94AA-9679-3205-624022A9D9F1}"/>
              </a:ext>
            </a:extLst>
          </p:cNvPr>
          <p:cNvSpPr txBox="1"/>
          <p:nvPr/>
        </p:nvSpPr>
        <p:spPr>
          <a:xfrm>
            <a:off x="1447800" y="4183406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7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7A56513-F8F8-CE1B-09AC-796E60F86662}"/>
              </a:ext>
            </a:extLst>
          </p:cNvPr>
          <p:cNvSpPr txBox="1"/>
          <p:nvPr/>
        </p:nvSpPr>
        <p:spPr>
          <a:xfrm>
            <a:off x="1814326" y="4183405"/>
            <a:ext cx="547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14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B85FDB4-4E7F-8A1A-DED9-B38312C49067}"/>
              </a:ext>
            </a:extLst>
          </p:cNvPr>
          <p:cNvSpPr txBox="1"/>
          <p:nvPr/>
        </p:nvSpPr>
        <p:spPr>
          <a:xfrm>
            <a:off x="3844827" y="6593237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7</a:t>
            </a:r>
            <a:r>
              <a:rPr lang="fr-FR" sz="3600" b="1" dirty="0">
                <a:solidFill>
                  <a:srgbClr val="C00000"/>
                </a:solidFill>
              </a:rPr>
              <a:t>  </a:t>
            </a:r>
            <a:r>
              <a:rPr lang="ar-SA" sz="3600" b="1" dirty="0">
                <a:solidFill>
                  <a:srgbClr val="C00000"/>
                </a:solidFill>
              </a:rPr>
              <a:t>1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1F4AB30-8476-3BC0-8FC4-2759EDE6E599}"/>
              </a:ext>
            </a:extLst>
          </p:cNvPr>
          <p:cNvCxnSpPr/>
          <p:nvPr/>
        </p:nvCxnSpPr>
        <p:spPr>
          <a:xfrm flipV="1">
            <a:off x="1394735" y="4490557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93D86E7-C9BF-49AA-E26E-007290D95677}"/>
              </a:ext>
            </a:extLst>
          </p:cNvPr>
          <p:cNvCxnSpPr/>
          <p:nvPr/>
        </p:nvCxnSpPr>
        <p:spPr>
          <a:xfrm flipV="1">
            <a:off x="1822988" y="4708507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C67E0AA-BD9C-7BF9-2144-948011D8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 t="76035" r="2999" b="-263"/>
          <a:stretch>
            <a:fillRect/>
          </a:stretch>
        </p:blipFill>
        <p:spPr>
          <a:xfrm>
            <a:off x="439312" y="3011557"/>
            <a:ext cx="12837372" cy="3988619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74913" y="5909565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قراءة وكتابة وتفكيك لأعداد من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0 إلى999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28435</TotalTime>
  <Words>1566</Words>
  <Application>Microsoft Macintosh PowerPoint</Application>
  <PresentationFormat>Personnalisé</PresentationFormat>
  <Paragraphs>449</Paragraphs>
  <Slides>53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53</vt:i4>
      </vt:variant>
    </vt:vector>
  </HeadingPairs>
  <TitlesOfParts>
    <vt:vector size="59" baseType="lpstr">
      <vt:lpstr>Arial</vt:lpstr>
      <vt:lpstr>Dosis</vt:lpstr>
      <vt:lpstr>A Massir Ballpoint</vt:lpstr>
      <vt:lpstr>Microsoft Uighur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287</cp:revision>
  <dcterms:created xsi:type="dcterms:W3CDTF">2006-08-16T00:00:00Z</dcterms:created>
  <dcterms:modified xsi:type="dcterms:W3CDTF">2025-09-26T10:00:28Z</dcterms:modified>
  <dc:identifier>DAFtlvZnwz4</dc:identifier>
</cp:coreProperties>
</file>