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445" r:id="rId11"/>
    <p:sldId id="2134805396" r:id="rId12"/>
    <p:sldId id="2134808623" r:id="rId13"/>
    <p:sldId id="2134808624" r:id="rId14"/>
    <p:sldId id="2134808625" r:id="rId15"/>
    <p:sldId id="2134808626" r:id="rId16"/>
    <p:sldId id="2134808627" r:id="rId17"/>
    <p:sldId id="2134808628" r:id="rId18"/>
    <p:sldId id="2134808629" r:id="rId19"/>
    <p:sldId id="2134808630" r:id="rId20"/>
    <p:sldId id="2134808631" r:id="rId21"/>
    <p:sldId id="2134808580" r:id="rId22"/>
    <p:sldId id="2134808597" r:id="rId23"/>
    <p:sldId id="2134808632" r:id="rId24"/>
    <p:sldId id="2134808633" r:id="rId25"/>
    <p:sldId id="2134808599" r:id="rId26"/>
    <p:sldId id="2134808600" r:id="rId27"/>
    <p:sldId id="2134808594" r:id="rId28"/>
    <p:sldId id="2134808634" r:id="rId29"/>
    <p:sldId id="2134808621" r:id="rId30"/>
    <p:sldId id="2134808622" r:id="rId31"/>
    <p:sldId id="2134808601" r:id="rId32"/>
    <p:sldId id="2134808602" r:id="rId33"/>
    <p:sldId id="2134808595" r:id="rId34"/>
    <p:sldId id="2134808454" r:id="rId35"/>
    <p:sldId id="2134808542" r:id="rId36"/>
    <p:sldId id="2134808491" r:id="rId37"/>
    <p:sldId id="2134808547" r:id="rId38"/>
    <p:sldId id="2134808544" r:id="rId39"/>
    <p:sldId id="2134808548" r:id="rId40"/>
    <p:sldId id="2134808545" r:id="rId41"/>
    <p:sldId id="2134808549" r:id="rId42"/>
    <p:sldId id="2134808455" r:id="rId43"/>
    <p:sldId id="2134808551" r:id="rId44"/>
    <p:sldId id="2134808546" r:id="rId45"/>
    <p:sldId id="2134808596" r:id="rId46"/>
    <p:sldId id="2134808468" r:id="rId47"/>
    <p:sldId id="2134808562" r:id="rId48"/>
    <p:sldId id="2134808472" r:id="rId49"/>
    <p:sldId id="2134808563" r:id="rId50"/>
    <p:sldId id="2134808501" r:id="rId51"/>
    <p:sldId id="2134808573" r:id="rId52"/>
    <p:sldId id="2134808518" r:id="rId53"/>
    <p:sldId id="2134808461" r:id="rId54"/>
    <p:sldId id="2134808469" r:id="rId55"/>
    <p:sldId id="2134808503" r:id="rId56"/>
    <p:sldId id="2134808504" r:id="rId57"/>
  </p:sldIdLst>
  <p:sldSz cx="13716000" cy="10287000"/>
  <p:notesSz cx="6858000" cy="9144000"/>
  <p:embeddedFontLst>
    <p:embeddedFont>
      <p:font typeface="Dosis" pitchFamily="2" charset="77"/>
      <p:regular r:id="rId59"/>
      <p:bold r:id="rId60"/>
    </p:embeddedFont>
    <p:embeddedFont>
      <p:font typeface="IBM Plex Sans Arabic" panose="020B0503050203000203" pitchFamily="3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8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6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54.png"/><Relationship Id="rId4" Type="http://schemas.openxmlformats.org/officeDocument/2006/relationships/image" Target="../media/image4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420F9D31-1C0D-F87D-73C5-D3D34BB6C291}"/>
              </a:ext>
            </a:extLst>
          </p:cNvPr>
          <p:cNvGrpSpPr/>
          <p:nvPr/>
        </p:nvGrpSpPr>
        <p:grpSpPr>
          <a:xfrm>
            <a:off x="2286000" y="2494759"/>
            <a:ext cx="8839200" cy="6721166"/>
            <a:chOff x="2431311" y="2737549"/>
            <a:chExt cx="8839200" cy="672116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03A9727-D41D-EEFB-8246-8E2B4E228AFF}"/>
                </a:ext>
              </a:extLst>
            </p:cNvPr>
            <p:cNvGrpSpPr/>
            <p:nvPr/>
          </p:nvGrpSpPr>
          <p:grpSpPr>
            <a:xfrm>
              <a:off x="2431311" y="2737549"/>
              <a:ext cx="8839200" cy="4285950"/>
              <a:chOff x="500199" y="3424087"/>
              <a:chExt cx="4148645" cy="3198818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39F88FA6-F084-B192-8753-A0051C347119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1936145" cy="3198817"/>
                <a:chOff x="3077908" y="3424088"/>
                <a:chExt cx="1936145" cy="3198817"/>
              </a:xfrm>
            </p:grpSpPr>
            <p:sp>
              <p:nvSpPr>
                <p:cNvPr id="22" name="Rectangle : coins arrondis 18 - 2">
                  <a:extLst>
                    <a:ext uri="{FF2B5EF4-FFF2-40B4-BE49-F238E27FC236}">
                      <a16:creationId xmlns:a16="http://schemas.microsoft.com/office/drawing/2014/main" id="{C955F83F-7AAC-E5E0-5A12-64BA757150D6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" name="Rectangle : coins arrondis 18 - 2">
                  <a:extLst>
                    <a:ext uri="{FF2B5EF4-FFF2-40B4-BE49-F238E27FC236}">
                      <a16:creationId xmlns:a16="http://schemas.microsoft.com/office/drawing/2014/main" id="{7CBBFC16-68CD-A112-0298-722D10820E34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 أطلب الإذن قبل التحدث</a:t>
                  </a:r>
                </a:p>
              </p:txBody>
            </p:sp>
          </p:grp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97947E8C-1E4B-CFE4-9051-822D9346B04B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20" name="Rectangle : coins arrondis 18 - 2">
                  <a:extLst>
                    <a:ext uri="{FF2B5EF4-FFF2-40B4-BE49-F238E27FC236}">
                      <a16:creationId xmlns:a16="http://schemas.microsoft.com/office/drawing/2014/main" id="{6C18982E-6718-B514-E0BD-7F5326DD73D9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1" name="Rectangle : coins arrondis 18 - 2">
                  <a:extLst>
                    <a:ext uri="{FF2B5EF4-FFF2-40B4-BE49-F238E27FC236}">
                      <a16:creationId xmlns:a16="http://schemas.microsoft.com/office/drawing/2014/main" id="{E31B3354-4B58-137E-B0FF-C6392BFA57B6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أنصت جيدا للأستاذ(ة)</a:t>
                  </a:r>
                </a:p>
              </p:txBody>
            </p:sp>
          </p:grpSp>
        </p:grpSp>
        <p:sp>
          <p:nvSpPr>
            <p:cNvPr id="12" name="Étoile à 5 branches 3">
              <a:extLst>
                <a:ext uri="{FF2B5EF4-FFF2-40B4-BE49-F238E27FC236}">
                  <a16:creationId xmlns:a16="http://schemas.microsoft.com/office/drawing/2014/main" id="{6FAF2011-6CD1-FA62-732E-27873D347C01}"/>
                </a:ext>
              </a:extLst>
            </p:cNvPr>
            <p:cNvSpPr/>
            <p:nvPr/>
          </p:nvSpPr>
          <p:spPr>
            <a:xfrm>
              <a:off x="6354000" y="7658100"/>
              <a:ext cx="1008000" cy="1008000"/>
            </a:xfrm>
            <a:prstGeom prst="star5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BE9F1F7-2AAF-DE49-BCCE-077AA7575C57}"/>
                </a:ext>
              </a:extLst>
            </p:cNvPr>
            <p:cNvSpPr/>
            <p:nvPr/>
          </p:nvSpPr>
          <p:spPr>
            <a:xfrm>
              <a:off x="2771911" y="8772915"/>
              <a:ext cx="8172178" cy="685800"/>
            </a:xfrm>
            <a:prstGeom prst="roundRect">
              <a:avLst>
                <a:gd name="adj" fmla="val 50000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سيفوز التلاميذ الذين يلتزمون بهذه السلوك</a:t>
              </a: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ات</a:t>
              </a:r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بنجمة التميز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907684" y="2557971"/>
            <a:ext cx="2713803" cy="3264429"/>
          </a:xfrm>
          <a:prstGeom prst="rect">
            <a:avLst/>
          </a:prstGeom>
        </p:spPr>
      </p:pic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7595348" y="2481373"/>
            <a:ext cx="2934503" cy="35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16 – 17 – 18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8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18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065949"/>
              </p:ext>
            </p:extLst>
          </p:nvPr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16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14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835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8 - 17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383098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36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12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3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7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1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829114" y="4677701"/>
            <a:ext cx="30480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 +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5F5B0A5-9215-526B-873B-BF42D2E49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59" y="4926379"/>
            <a:ext cx="5073298" cy="5073298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576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FD3C30B-7ABD-A623-073D-3A13C3A1E0C2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304FC972-F141-05F3-AC16-D50DD0410B12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4895960-6294-7D5C-85F0-7AD15FB78E81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351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4845852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طرح بمبادلة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9" name="Image 8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648FF48C-EA35-2C71-D826-D54909D27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1935243" y="4392850"/>
            <a:ext cx="4041174" cy="2121856"/>
          </a:xfrm>
          <a:prstGeom prst="rect">
            <a:avLst/>
          </a:prstGeom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7DE2234A-6D90-7453-2D9D-2D9B0B8658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6656463"/>
            <a:ext cx="4601393" cy="260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03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40653A4-0054-CCE5-FD72-C89AC7D1A96D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139210C-97D5-62C0-C10B-5B3091BC439F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C29C84A-30CD-C529-4910-2D4E483CFBA5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6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7C088E-8D22-286D-D449-8E8FFDE493A4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13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229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506C-2047-1DE5-A5CF-49362E73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FE6EC2-1573-987B-FD9A-7AF15A38CD48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5E0864-76B7-8C67-8FD5-A5A9CF9146C9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8C54C-96F1-74CB-E5CB-8CB44DE1BAC3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EC3183-C28B-3E4E-CEBC-D12ED7CC986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B165A1-3EB7-B8BB-7C14-1E18A5F85D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E49DEC-1A0C-BCC4-5ADB-50E551B528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35DB537-9D56-BAB4-0033-F17DA90D1058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65A58E-E98C-64BC-8F6F-CD5437379EB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715425A-AA01-F2F4-C754-000066862A8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956426-8258-39D0-8CAB-73A253D4FB67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6784-0316-1D58-EC68-C0B41FB460F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C1CA3A5-7587-7035-502E-71463DB0250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2DAB12-2710-B008-AC41-7B96426166A9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744DA-75A5-5831-634C-A11A7352DF0D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823AEA5-9934-0EAA-5CA3-1ACF0161E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F096-BDEE-E401-1141-A301E2D96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28F01-7FE0-20F3-8962-824DE234144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7C1510-1089-B410-EA12-CEF7FD5D3A7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D34EAC-479F-5C5C-FB01-17A261E9F1D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27E189-CAEE-F23D-E8EC-29BDB79F47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41B2C3-F28B-818F-B93A-629EFEA8B7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61CA4A-26FC-62E6-3BD5-A2F312AC1F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18689CE-219E-46E4-E0DC-8B15E175860E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877247E-242A-B56E-5958-5AAD11332E3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F09F2B3-A026-AF4C-9ECE-EE67F8221B8E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DB9E3F-3342-020E-4375-C6F10731A316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422EF-3B3E-6061-013D-D567E926183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C016CB-979F-5EE3-FD3F-BE8E3AFCF3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93AAE-59ED-B4BA-71EB-D9347093FB6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FEE4-9EBF-E7C8-CE24-7C8DA584B5C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F436D6E-9FDB-02F0-225A-C545924F0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21B05E6-15FD-4BF0-364A-96BDBEF3F156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5C9D512-44FF-8114-6FA2-872AFB3E63C1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71E1EA6-3C94-0682-9AA8-EBC26E14BAA7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8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634F96-A77E-7DF9-F663-78FA634E9B46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11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الأباء والأمهات 67 محفظة وزع منها 48. كم محفظة بقيت لدى الرئيس؟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 اشترى الرئيس؟ هل وزع جميع المحافظ؟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الأباء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الرئيس 67 محفظة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وزع منها 48 محفظة.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المحافظ الذي بقي عند الرئيس.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المحافظ الذي اشتراه الرئيس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الموزع من المحافظ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المتبقي من المحافظ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الموزع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المحافظ الذي اشتراه الرئيس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المتبقي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المحافظ الذي وزعه الرئيس من العدد الذي اشتراه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48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محفظة بقيت لدى الرئيس؟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لدى الرئيس 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67 - 48 = 19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محفظة.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EB3B931B-6F95-C740-8374-B09B2EE99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85"/>
          <a:stretch>
            <a:fillRect/>
          </a:stretch>
        </p:blipFill>
        <p:spPr>
          <a:xfrm>
            <a:off x="838647" y="4076700"/>
            <a:ext cx="12230878" cy="2794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1148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5FB42B55-3D8A-C2EC-2C27-453E5FED1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85"/>
          <a:stretch>
            <a:fillRect/>
          </a:stretch>
        </p:blipFill>
        <p:spPr>
          <a:xfrm>
            <a:off x="742560" y="4457700"/>
            <a:ext cx="12230878" cy="2794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1F4385-B59C-8A3A-F675-A0E1F1D5A68E}"/>
              </a:ext>
            </a:extLst>
          </p:cNvPr>
          <p:cNvSpPr txBox="1"/>
          <p:nvPr/>
        </p:nvSpPr>
        <p:spPr>
          <a:xfrm>
            <a:off x="2057400" y="56489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B27F2A-CBF6-A7F1-B350-8F8E4A9A1416}"/>
              </a:ext>
            </a:extLst>
          </p:cNvPr>
          <p:cNvSpPr txBox="1"/>
          <p:nvPr/>
        </p:nvSpPr>
        <p:spPr>
          <a:xfrm>
            <a:off x="2057400" y="643616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5E15EC-9C06-5C0A-307B-8BF9217024E4}"/>
              </a:ext>
            </a:extLst>
          </p:cNvPr>
          <p:cNvSpPr txBox="1"/>
          <p:nvPr/>
        </p:nvSpPr>
        <p:spPr>
          <a:xfrm>
            <a:off x="4038600" y="5688447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5CB2-1A9F-14EF-F02A-64814BB1E19E}"/>
              </a:ext>
            </a:extLst>
          </p:cNvPr>
          <p:cNvSpPr txBox="1"/>
          <p:nvPr/>
        </p:nvSpPr>
        <p:spPr>
          <a:xfrm>
            <a:off x="4023360" y="643870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AED7AA2A-F609-D13F-435F-0A6B87B77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 t="17951" r="-478" b="51523"/>
          <a:stretch>
            <a:fillRect/>
          </a:stretch>
        </p:blipFill>
        <p:spPr>
          <a:xfrm>
            <a:off x="838647" y="3393440"/>
            <a:ext cx="12230878" cy="47343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486400" y="4305300"/>
            <a:ext cx="4800600" cy="40864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E60605D6-E924-5FFA-1C8F-3F56904DA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 t="17951" r="-478" b="51523"/>
          <a:stretch>
            <a:fillRect/>
          </a:stretch>
        </p:blipFill>
        <p:spPr>
          <a:xfrm>
            <a:off x="838647" y="3393440"/>
            <a:ext cx="12230878" cy="473436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7924800" y="7294305"/>
            <a:ext cx="2045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845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5741647" y="7263825"/>
            <a:ext cx="2045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932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B745802E-591F-4434-348A-545C5F8A5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3" t="48149" r="-786" b="21800"/>
          <a:stretch>
            <a:fillRect/>
          </a:stretch>
        </p:blipFill>
        <p:spPr>
          <a:xfrm>
            <a:off x="487680" y="3444533"/>
            <a:ext cx="12459925" cy="46607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457200" y="4267199"/>
            <a:ext cx="5029200" cy="40094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181C0CF9-55CC-63F3-E795-B8A2EA942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3" t="48149" r="-786" b="21800"/>
          <a:stretch>
            <a:fillRect/>
          </a:stretch>
        </p:blipFill>
        <p:spPr>
          <a:xfrm>
            <a:off x="579120" y="3225996"/>
            <a:ext cx="12459925" cy="4660704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707CCE6-3EBF-7B80-82A0-D664E976A8B6}"/>
              </a:ext>
            </a:extLst>
          </p:cNvPr>
          <p:cNvCxnSpPr/>
          <p:nvPr/>
        </p:nvCxnSpPr>
        <p:spPr>
          <a:xfrm flipH="1">
            <a:off x="2010147" y="4673795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A8048BDA-E758-53B3-7AB0-816B6906DAEF}"/>
              </a:ext>
            </a:extLst>
          </p:cNvPr>
          <p:cNvCxnSpPr/>
          <p:nvPr/>
        </p:nvCxnSpPr>
        <p:spPr>
          <a:xfrm flipH="1">
            <a:off x="1552947" y="4756248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E1EEAF7-FB29-F0C5-B1EF-2157D8CC3382}"/>
              </a:ext>
            </a:extLst>
          </p:cNvPr>
          <p:cNvSpPr txBox="1"/>
          <p:nvPr/>
        </p:nvSpPr>
        <p:spPr>
          <a:xfrm>
            <a:off x="1552947" y="439989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D7A4209-4696-21EF-573D-229A9DDC162B}"/>
              </a:ext>
            </a:extLst>
          </p:cNvPr>
          <p:cNvSpPr txBox="1"/>
          <p:nvPr/>
        </p:nvSpPr>
        <p:spPr>
          <a:xfrm>
            <a:off x="1828800" y="4377035"/>
            <a:ext cx="682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16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C95237B-ED7A-288F-8613-E4660BEAAE11}"/>
              </a:ext>
            </a:extLst>
          </p:cNvPr>
          <p:cNvSpPr txBox="1"/>
          <p:nvPr/>
        </p:nvSpPr>
        <p:spPr>
          <a:xfrm>
            <a:off x="1510792" y="6728428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9C876C-8DC1-09AC-72AF-673D6DE042C6}"/>
              </a:ext>
            </a:extLst>
          </p:cNvPr>
          <p:cNvSpPr txBox="1"/>
          <p:nvPr/>
        </p:nvSpPr>
        <p:spPr>
          <a:xfrm>
            <a:off x="2010147" y="67437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9</a:t>
            </a:r>
            <a:endParaRPr lang="fr-FR" sz="3200" b="1" dirty="0">
              <a:solidFill>
                <a:srgbClr val="FF0000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3E26137-6532-95CD-83EC-C92B221D0734}"/>
              </a:ext>
            </a:extLst>
          </p:cNvPr>
          <p:cNvCxnSpPr/>
          <p:nvPr/>
        </p:nvCxnSpPr>
        <p:spPr>
          <a:xfrm flipH="1">
            <a:off x="4355574" y="4673795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333CC66-1DC7-9433-83E7-F03B3F04BCCE}"/>
              </a:ext>
            </a:extLst>
          </p:cNvPr>
          <p:cNvCxnSpPr/>
          <p:nvPr/>
        </p:nvCxnSpPr>
        <p:spPr>
          <a:xfrm flipH="1">
            <a:off x="3898374" y="4756248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9058F55-5769-D8A5-4F88-5B45D3B14F9A}"/>
              </a:ext>
            </a:extLst>
          </p:cNvPr>
          <p:cNvSpPr txBox="1"/>
          <p:nvPr/>
        </p:nvSpPr>
        <p:spPr>
          <a:xfrm>
            <a:off x="3898374" y="439989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12FA5A9-F05F-2009-4B80-D19AB436F8A9}"/>
              </a:ext>
            </a:extLst>
          </p:cNvPr>
          <p:cNvSpPr txBox="1"/>
          <p:nvPr/>
        </p:nvSpPr>
        <p:spPr>
          <a:xfrm>
            <a:off x="4174227" y="4377035"/>
            <a:ext cx="682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17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FF2A74-E07E-C0EC-3704-BF96EA6EAE12}"/>
              </a:ext>
            </a:extLst>
          </p:cNvPr>
          <p:cNvSpPr txBox="1"/>
          <p:nvPr/>
        </p:nvSpPr>
        <p:spPr>
          <a:xfrm>
            <a:off x="3856219" y="6728428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F52B44-7BD8-EC3B-6125-BE68BA7679AB}"/>
              </a:ext>
            </a:extLst>
          </p:cNvPr>
          <p:cNvSpPr txBox="1"/>
          <p:nvPr/>
        </p:nvSpPr>
        <p:spPr>
          <a:xfrm>
            <a:off x="4355574" y="67437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8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21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58FB79B0-D6B3-312B-2F9A-938DC4D81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0" t="77245" r="-1560" b="155"/>
          <a:stretch>
            <a:fillRect/>
          </a:stretch>
        </p:blipFill>
        <p:spPr>
          <a:xfrm>
            <a:off x="609600" y="2941875"/>
            <a:ext cx="12459925" cy="350520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االتدرب على مقارنة الأعداد من 0 إلى 99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28351</TotalTime>
  <Words>1576</Words>
  <Application>Microsoft Macintosh PowerPoint</Application>
  <PresentationFormat>Personnalisé</PresentationFormat>
  <Paragraphs>503</Paragraphs>
  <Slides>56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3" baseType="lpstr">
      <vt:lpstr>Dosis</vt:lpstr>
      <vt:lpstr>Calibri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272</cp:revision>
  <dcterms:created xsi:type="dcterms:W3CDTF">2006-08-16T00:00:00Z</dcterms:created>
  <dcterms:modified xsi:type="dcterms:W3CDTF">2025-09-20T18:01:27Z</dcterms:modified>
  <dc:identifier>DAFtlvZnwz4</dc:identifier>
</cp:coreProperties>
</file>