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2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631" r:id="rId15"/>
    <p:sldId id="2134808580" r:id="rId16"/>
    <p:sldId id="2134808597" r:id="rId17"/>
    <p:sldId id="2134808632" r:id="rId18"/>
    <p:sldId id="2134808699" r:id="rId19"/>
    <p:sldId id="2134808702" r:id="rId20"/>
    <p:sldId id="2134808703" r:id="rId21"/>
    <p:sldId id="2134808594" r:id="rId22"/>
    <p:sldId id="2134808538" r:id="rId23"/>
    <p:sldId id="2134808690" r:id="rId24"/>
    <p:sldId id="2134808691" r:id="rId25"/>
    <p:sldId id="2134808704" r:id="rId26"/>
    <p:sldId id="2134808705" r:id="rId27"/>
    <p:sldId id="2134808595" r:id="rId28"/>
    <p:sldId id="2134808454" r:id="rId29"/>
    <p:sldId id="2134808542" r:id="rId30"/>
    <p:sldId id="2134808491" r:id="rId31"/>
    <p:sldId id="2134808547" r:id="rId32"/>
    <p:sldId id="2134808544" r:id="rId33"/>
    <p:sldId id="2134808548" r:id="rId34"/>
    <p:sldId id="2134808545" r:id="rId35"/>
    <p:sldId id="2134808549" r:id="rId36"/>
    <p:sldId id="2134808455" r:id="rId37"/>
    <p:sldId id="2134808551" r:id="rId38"/>
    <p:sldId id="2134808546" r:id="rId39"/>
    <p:sldId id="2134808596" r:id="rId40"/>
    <p:sldId id="2134808468" r:id="rId41"/>
    <p:sldId id="2134808562" r:id="rId42"/>
    <p:sldId id="2134808472" r:id="rId43"/>
    <p:sldId id="2134808563" r:id="rId44"/>
    <p:sldId id="2134808501" r:id="rId45"/>
    <p:sldId id="2134808573" r:id="rId46"/>
    <p:sldId id="2134808518" r:id="rId47"/>
    <p:sldId id="2134808461" r:id="rId48"/>
    <p:sldId id="2134808469" r:id="rId49"/>
    <p:sldId id="2134808503" r:id="rId50"/>
    <p:sldId id="2134808504" r:id="rId51"/>
  </p:sldIdLst>
  <p:sldSz cx="13716000" cy="10287000"/>
  <p:notesSz cx="6858000" cy="9144000"/>
  <p:embeddedFontLst>
    <p:embeddedFont>
      <p:font typeface="Dosis" pitchFamily="2" charset="77"/>
      <p:regular r:id="rId53"/>
      <p:bold r:id="rId54"/>
    </p:embeddedFont>
    <p:embeddedFont>
      <p:font typeface="IBM Plex Sans Arabic" panose="020B0503050203000203" pitchFamily="34" charset="-78"/>
      <p:regular r:id="rId55"/>
    </p:embeddedFont>
    <p:embeddedFont>
      <p:font typeface="Microsoft Uighur" panose="02000000000000000000" pitchFamily="2" charset="-78"/>
      <p:regular r:id="rId56"/>
      <p:bold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0097B2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8.sv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8.svg"/><Relationship Id="rId7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58.png"/><Relationship Id="rId4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11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كما قرأت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568"/>
          <a:stretch>
            <a:fillRect/>
          </a:stretch>
        </p:blipFill>
        <p:spPr>
          <a:xfrm>
            <a:off x="3048000" y="2366725"/>
            <a:ext cx="7315200" cy="74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14400" y="1138914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بسرعة أتتموا ملء البطاقات بالعدد المناسب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تعيين أسرع متسابق لهذا اليوم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يتوقف السباق بمجرد أن ينتهي أحد المتعلمين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6" name="Picture 2" descr="Exercice de la soustraction de 0 à 10 pour CP - Kidsayeah">
            <a:extLst>
              <a:ext uri="{FF2B5EF4-FFF2-40B4-BE49-F238E27FC236}">
                <a16:creationId xmlns:a16="http://schemas.microsoft.com/office/drawing/2014/main" id="{108EC770-3239-2C0F-4B6B-C7A6723141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7" t="24974" r="9144" b="41692"/>
          <a:stretch>
            <a:fillRect/>
          </a:stretch>
        </p:blipFill>
        <p:spPr bwMode="auto">
          <a:xfrm>
            <a:off x="533399" y="4483760"/>
            <a:ext cx="601996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xercice de la soustraction de 0 à 10 pour CP - Kidsayeah">
            <a:extLst>
              <a:ext uri="{FF2B5EF4-FFF2-40B4-BE49-F238E27FC236}">
                <a16:creationId xmlns:a16="http://schemas.microsoft.com/office/drawing/2014/main" id="{3698B894-D6F3-688F-2F3F-9E56AA6745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7" t="57772" r="9144" b="11481"/>
          <a:stretch>
            <a:fillRect/>
          </a:stretch>
        </p:blipFill>
        <p:spPr bwMode="auto">
          <a:xfrm>
            <a:off x="7452361" y="4483760"/>
            <a:ext cx="5715000" cy="316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49B62BC-F821-CD30-472E-222EF05E9994}"/>
              </a:ext>
            </a:extLst>
          </p:cNvPr>
          <p:cNvCxnSpPr/>
          <p:nvPr/>
        </p:nvCxnSpPr>
        <p:spPr>
          <a:xfrm>
            <a:off x="6857999" y="3924300"/>
            <a:ext cx="0" cy="510540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على مقارنة وترتيب الأعداد من 0 إلى 999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056" y="2550884"/>
            <a:ext cx="5957743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455478" y="4714241"/>
            <a:ext cx="35989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</a:t>
            </a:r>
            <a:r>
              <a:rPr lang="ar-SA" sz="4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علىمقارنة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وترتيب الأعداد من 0 إلى 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F6E96AD-C369-BA2F-BEA8-0FA6B1A778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371" y="6628189"/>
            <a:ext cx="4663566" cy="263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رتبوا بطائق الأعداد ترتيبا تناقصيا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521022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453</a:t>
            </a:r>
            <a:endParaRPr lang="fr-FR" sz="9600" b="1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70ED3CCF-8ED9-D41D-2F05-35E6343D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9B1E6B-9918-27AE-AB43-C1CAC25FC2B0}"/>
              </a:ext>
            </a:extLst>
          </p:cNvPr>
          <p:cNvSpPr/>
          <p:nvPr/>
        </p:nvSpPr>
        <p:spPr>
          <a:xfrm>
            <a:off x="4814407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654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2B62E7-4571-5F70-D55C-996FEB4B6AD2}"/>
              </a:ext>
            </a:extLst>
          </p:cNvPr>
          <p:cNvSpPr/>
          <p:nvPr/>
        </p:nvSpPr>
        <p:spPr>
          <a:xfrm>
            <a:off x="9207717" y="436814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376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F659D9-83F0-5963-AFFC-44A128610AF1}"/>
              </a:ext>
            </a:extLst>
          </p:cNvPr>
          <p:cNvSpPr/>
          <p:nvPr/>
        </p:nvSpPr>
        <p:spPr>
          <a:xfrm>
            <a:off x="505782" y="5860476"/>
            <a:ext cx="12849870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</a:rPr>
              <a:t>…..…....&gt;…..…...&gt;……......</a:t>
            </a:r>
          </a:p>
        </p:txBody>
      </p:sp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71151-282B-7DBF-DA5A-0D987694F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9F2C3F-D323-EEE6-D818-44412392246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4E8E67-5159-0ADE-FEC3-ABE83041DD8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5170E18-69BC-D81B-B30A-4832A83B322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9DF9A-D7AF-6273-3CF7-C9B61A5B5FA1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أحد المتعلمين التصريح بخطوات الإنجاز.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A01316D-A404-2DA8-785E-8B78E188496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092E1EA-A3D7-CBB0-D3D6-CC26E50EADC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4C7AC75-1B73-1357-D497-0FBD5E06B2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2" y="1025302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6B1C5C7-F9A1-C8ED-2857-D4CDC5B93D22}"/>
              </a:ext>
            </a:extLst>
          </p:cNvPr>
          <p:cNvSpPr/>
          <p:nvPr/>
        </p:nvSpPr>
        <p:spPr>
          <a:xfrm>
            <a:off x="521022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C00000"/>
                </a:solidFill>
              </a:rPr>
              <a:t>4</a:t>
            </a:r>
            <a:r>
              <a:rPr lang="ar-SA" sz="9600" b="1" dirty="0">
                <a:solidFill>
                  <a:schemeClr val="tx1"/>
                </a:solidFill>
              </a:rPr>
              <a:t>53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738B90E-55DB-FD3B-2898-0BDCDEA67F61}"/>
              </a:ext>
            </a:extLst>
          </p:cNvPr>
          <p:cNvSpPr/>
          <p:nvPr/>
        </p:nvSpPr>
        <p:spPr>
          <a:xfrm>
            <a:off x="4814407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C00000"/>
                </a:solidFill>
              </a:rPr>
              <a:t>6</a:t>
            </a:r>
            <a:r>
              <a:rPr lang="ar-SA" sz="9600" b="1" dirty="0">
                <a:solidFill>
                  <a:schemeClr val="tx1"/>
                </a:solidFill>
              </a:rPr>
              <a:t>54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E2D2E3-F4D7-CCE8-0FEB-53CE558F1BCF}"/>
              </a:ext>
            </a:extLst>
          </p:cNvPr>
          <p:cNvSpPr/>
          <p:nvPr/>
        </p:nvSpPr>
        <p:spPr>
          <a:xfrm>
            <a:off x="9207717" y="436814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C00000"/>
                </a:solidFill>
              </a:rPr>
              <a:t>3</a:t>
            </a:r>
            <a:r>
              <a:rPr lang="ar-SA" sz="9600" b="1" dirty="0">
                <a:solidFill>
                  <a:schemeClr val="tx1"/>
                </a:solidFill>
              </a:rPr>
              <a:t>76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96D7CB8-89C2-64D4-2BAA-D0D7D41717CF}"/>
              </a:ext>
            </a:extLst>
          </p:cNvPr>
          <p:cNvSpPr/>
          <p:nvPr/>
        </p:nvSpPr>
        <p:spPr>
          <a:xfrm>
            <a:off x="505782" y="5860476"/>
            <a:ext cx="12849870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</a:rPr>
              <a:t>654   &gt;    453   &gt;    376</a:t>
            </a:r>
          </a:p>
        </p:txBody>
      </p:sp>
    </p:spTree>
    <p:extLst>
      <p:ext uri="{BB962C8B-B14F-4D97-AF65-F5344CB8AC3E}">
        <p14:creationId xmlns:p14="http://schemas.microsoft.com/office/powerpoint/2010/main" val="4095783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16BE6-7E6D-AF8D-0AF0-A32234737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920DAB2-03AE-5EA6-EDB8-E1D8272B72D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62A2C8-A34F-E96A-822B-EB64A54D159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B8568A-D15C-C59C-AE43-4D1754525A18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0C94AEE-99BB-6ABD-46E0-8263C74B523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رتبوا بطائق الأعداد ترتيبا تزايديا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77C79BC-7B7D-AA17-D2A4-E4404D1684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8CDB546-5A39-65F5-BC74-C62021594BC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AA92904-AEC6-3A00-58A0-6FB311E27BB2}"/>
              </a:ext>
            </a:extLst>
          </p:cNvPr>
          <p:cNvSpPr/>
          <p:nvPr/>
        </p:nvSpPr>
        <p:spPr>
          <a:xfrm>
            <a:off x="521022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781</a:t>
            </a:r>
            <a:endParaRPr lang="fr-FR" sz="9600" b="1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6B597E5D-CC69-38B4-4ABE-D5BF482D3D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259D8B-D1FC-3D70-A2FC-027F05690E1C}"/>
              </a:ext>
            </a:extLst>
          </p:cNvPr>
          <p:cNvSpPr/>
          <p:nvPr/>
        </p:nvSpPr>
        <p:spPr>
          <a:xfrm>
            <a:off x="4814407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721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1F7893-F40E-3245-CA22-EE5F2FD19ABD}"/>
              </a:ext>
            </a:extLst>
          </p:cNvPr>
          <p:cNvSpPr/>
          <p:nvPr/>
        </p:nvSpPr>
        <p:spPr>
          <a:xfrm>
            <a:off x="9207717" y="436814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791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8EED40-DABB-257B-7E9F-4B937455F4B5}"/>
              </a:ext>
            </a:extLst>
          </p:cNvPr>
          <p:cNvSpPr/>
          <p:nvPr/>
        </p:nvSpPr>
        <p:spPr>
          <a:xfrm>
            <a:off x="505782" y="5860476"/>
            <a:ext cx="12849870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</a:rPr>
              <a:t>…..…....&gt;…..…...&gt;……......</a:t>
            </a:r>
          </a:p>
        </p:txBody>
      </p:sp>
    </p:spTree>
    <p:extLst>
      <p:ext uri="{BB962C8B-B14F-4D97-AF65-F5344CB8AC3E}">
        <p14:creationId xmlns:p14="http://schemas.microsoft.com/office/powerpoint/2010/main" val="12887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71D2F-BE47-445A-23F9-CF38191D2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A9D4150-2BFF-4F7E-E718-1F7E53147E7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461C34-6F7E-C079-9702-BAB03EC2F54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AD902D-5B67-6FE5-1134-82FCDC19CBC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D83F46-A662-9857-F400-A4C71471704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أحد المتعلمين التصريح بخطوات الإنجاز.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ACC88B4-A0D5-4A37-9127-50AA94EEDA5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0C00BFA-0CB8-CE1D-A0F6-749EE09D778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EBEEF12-CE31-8282-BD7E-33B14C4F23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2" y="102530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864FD6B-DFE8-F1B3-E38A-1A0E7D94938C}"/>
              </a:ext>
            </a:extLst>
          </p:cNvPr>
          <p:cNvSpPr/>
          <p:nvPr/>
        </p:nvSpPr>
        <p:spPr>
          <a:xfrm>
            <a:off x="521022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</a:t>
            </a:r>
            <a:r>
              <a:rPr lang="ar-SA" sz="9600" b="1" dirty="0">
                <a:solidFill>
                  <a:srgbClr val="C00000"/>
                </a:solidFill>
              </a:rPr>
              <a:t>8</a:t>
            </a:r>
            <a:r>
              <a:rPr lang="ar-SA" sz="9600" b="1" dirty="0">
                <a:solidFill>
                  <a:schemeClr val="tx1"/>
                </a:solidFill>
              </a:rPr>
              <a:t>1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AD3A379-05A6-B456-5824-354E0C67D206}"/>
              </a:ext>
            </a:extLst>
          </p:cNvPr>
          <p:cNvSpPr/>
          <p:nvPr/>
        </p:nvSpPr>
        <p:spPr>
          <a:xfrm>
            <a:off x="4814407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</a:t>
            </a:r>
            <a:r>
              <a:rPr lang="ar-SA" sz="9600" b="1" dirty="0">
                <a:solidFill>
                  <a:srgbClr val="C00000"/>
                </a:solidFill>
              </a:rPr>
              <a:t>2</a:t>
            </a:r>
            <a:r>
              <a:rPr lang="ar-SA" sz="9600" b="1" dirty="0">
                <a:solidFill>
                  <a:schemeClr val="tx1"/>
                </a:solidFill>
              </a:rPr>
              <a:t>1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83A90E8-F82B-3463-05DF-A0BEACDAD54A}"/>
              </a:ext>
            </a:extLst>
          </p:cNvPr>
          <p:cNvSpPr/>
          <p:nvPr/>
        </p:nvSpPr>
        <p:spPr>
          <a:xfrm>
            <a:off x="9207717" y="436814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</a:t>
            </a:r>
            <a:r>
              <a:rPr lang="ar-SA" sz="9600" b="1" dirty="0">
                <a:solidFill>
                  <a:srgbClr val="C00000"/>
                </a:solidFill>
              </a:rPr>
              <a:t>9</a:t>
            </a:r>
            <a:r>
              <a:rPr lang="ar-SA" sz="9600" b="1" dirty="0">
                <a:solidFill>
                  <a:schemeClr val="tx1"/>
                </a:solidFill>
              </a:rPr>
              <a:t>1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63E430F-9905-FC1F-DDB6-DE5A4A959F00}"/>
              </a:ext>
            </a:extLst>
          </p:cNvPr>
          <p:cNvSpPr/>
          <p:nvPr/>
        </p:nvSpPr>
        <p:spPr>
          <a:xfrm>
            <a:off x="505782" y="5860476"/>
            <a:ext cx="12849870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</a:rPr>
              <a:t>721     &lt;     781   &lt;  791</a:t>
            </a:r>
          </a:p>
        </p:txBody>
      </p:sp>
    </p:spTree>
    <p:extLst>
      <p:ext uri="{BB962C8B-B14F-4D97-AF65-F5344CB8AC3E}">
        <p14:creationId xmlns:p14="http://schemas.microsoft.com/office/powerpoint/2010/main" val="3480006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كيف سأقوم بوضع وإنجاز عملية طرح  عددين من ثلاثة أرقام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وإنجاز عمليات طرح ( حساب فرق عددين مكونين من ثلاثة أرقام)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BEAFB654-E538-46B6-330F-ABA1D669B1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79" y="5483934"/>
            <a:ext cx="5580344" cy="372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88C05-5D09-617F-95C9-F7539A2B4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B08ED4-2E7E-BA1F-AE09-C2AA9A757379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42F5F8-F9ED-56FC-9B36-B53EF8C1BA13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B795A2-1F11-7458-FB48-115FF5FEA7DA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05BE57-9591-CFCF-97F5-E5ED853590C7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596 - 876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DAB98AE-69C8-5935-4112-EC36EB54FA2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AD09FE-9565-6A88-964D-96AA20B43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A6A7F5D-F605-BE2E-53B7-72D0A92BCF3D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C45407-46A9-3D5B-C5A2-3C9D1B1C5AE4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31AE0498-47BE-5087-E0C2-5E6347947E44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5072BFB-A581-D2F6-F8BA-6EA50E586CF6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A00B161-61C0-4BBB-87E1-9B2F37F3A3D7}"/>
              </a:ext>
            </a:extLst>
          </p:cNvPr>
          <p:cNvSpPr txBox="1"/>
          <p:nvPr/>
        </p:nvSpPr>
        <p:spPr>
          <a:xfrm>
            <a:off x="3077629" y="44817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F91C3F3-F6C8-F30A-5592-4410A87D60F1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ACD0197-3267-A8FB-078E-541B1E8B89F7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472EEBB-1502-FC1F-765D-6E7DFA8EA1AD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F26E775-66D4-AC78-6B6B-126D2C023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E8B72BC-F3F1-50DB-55BA-A901A2EEF0DD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5D1842C-DF6B-1716-FC61-0B5448FE4D7D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FA49CE80-35DE-D384-3D73-8B6F49861405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2C5FCA2-9DE7-15EA-8C3E-FA39595FCD60}"/>
              </a:ext>
            </a:extLst>
          </p:cNvPr>
          <p:cNvSpPr txBox="1"/>
          <p:nvPr/>
        </p:nvSpPr>
        <p:spPr>
          <a:xfrm>
            <a:off x="307762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56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EC6D8-A5C1-D86D-74C0-0240DF2F3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1A364D-E8DD-DD66-5CD5-C43E9C6D527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D25D95-E629-6C8C-32CF-F4E3DB0526EC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BBADA-8FB4-FC08-EAF5-7C1F857F0EF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9F7707-02A1-D6CE-7A3A-9DA92FC14DFD}"/>
              </a:ext>
            </a:extLst>
          </p:cNvPr>
          <p:cNvSpPr txBox="1"/>
          <p:nvPr/>
        </p:nvSpPr>
        <p:spPr>
          <a:xfrm>
            <a:off x="1905000" y="863026"/>
            <a:ext cx="105346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fr-FR" sz="24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197942-6C59-1685-4D41-C249C13B22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8616DF9-F220-D40D-4536-8A5EFA067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C549C-7919-BF58-8F60-10D80FA938FC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488194C-C116-C0F1-4E05-3A26B18902D7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E0831403-9354-2D35-7019-21EEC819EFD8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C1B9CE4-7661-073A-87DE-ACD64D1D4C81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A627721-EC02-F3AF-F753-62856F3949A9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8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DA463D-2D54-80C0-8D02-1F46155499A2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7EEB32B-2F09-1EB8-6F0F-FD7B16B785FE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4DD214-E07D-9B5F-6CA9-5DBA63174222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C3971C4-8CC4-F5F1-86A2-95811DA24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B9DCDF8-10B8-63DA-8F78-271886B2C9BB}"/>
              </a:ext>
            </a:extLst>
          </p:cNvPr>
          <p:cNvSpPr txBox="1"/>
          <p:nvPr/>
        </p:nvSpPr>
        <p:spPr>
          <a:xfrm>
            <a:off x="2974220" y="804484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CAEAA4A-3F1B-9D41-F3AF-E219DD55CF43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C064C46F-A064-F538-0642-ACB1B1DF86B8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5A0F32C4-97E0-6628-9830-587F74D0A673}"/>
              </a:ext>
            </a:extLst>
          </p:cNvPr>
          <p:cNvCxnSpPr/>
          <p:nvPr/>
        </p:nvCxnSpPr>
        <p:spPr>
          <a:xfrm flipH="1">
            <a:off x="6589681" y="4573666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429C2575-C688-AEE8-D765-5056A5B3E07E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F91DE3EA-8649-17E2-618D-6E88BD208E7A}"/>
              </a:ext>
            </a:extLst>
          </p:cNvPr>
          <p:cNvSpPr txBox="1"/>
          <p:nvPr/>
        </p:nvSpPr>
        <p:spPr>
          <a:xfrm>
            <a:off x="6533305" y="3694997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17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F159B36-1843-79CF-2529-1A1175E33248}"/>
              </a:ext>
            </a:extLst>
          </p:cNvPr>
          <p:cNvSpPr txBox="1"/>
          <p:nvPr/>
        </p:nvSpPr>
        <p:spPr>
          <a:xfrm>
            <a:off x="3019794" y="62965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5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22A8FC0-5B8E-60AD-E646-8E858BCCE641}"/>
              </a:ext>
            </a:extLst>
          </p:cNvPr>
          <p:cNvCxnSpPr/>
          <p:nvPr/>
        </p:nvCxnSpPr>
        <p:spPr>
          <a:xfrm flipH="1">
            <a:off x="2869853" y="4385993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36F87B1F-27CA-B9F9-1999-73EBA1CB9345}"/>
              </a:ext>
            </a:extLst>
          </p:cNvPr>
          <p:cNvSpPr txBox="1"/>
          <p:nvPr/>
        </p:nvSpPr>
        <p:spPr>
          <a:xfrm>
            <a:off x="3015663" y="3755926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7</a:t>
            </a:r>
            <a:endParaRPr lang="fr-FR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073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04969-F13C-2F71-2C6D-04CDD789B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3BD8BA1-517F-C2ED-C4BD-BCDA1F00A4CB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BADBBBF-9F40-4730-F432-041BB9F2CAF8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8060EA-7DE8-0940-240F-80C4C99A619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A7A19A7-F1A0-90A8-AE63-D6A3CD9852A8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356 - 604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C4BC1FF-11E8-D26C-825A-3F4033B29D5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9D6900-8527-B00B-52DF-4A8FE2D533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7D2875-AB2E-6CB9-C7A8-99723F4771F0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F4771DC-4634-ADCD-7DFB-D982977236CE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8751D37-085A-2D0A-46E4-6B8D15AB829B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58BBB23-705F-D005-9ED0-D439B297C8DD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280B2B-6E22-3F99-CF74-7BFEBFA67357}"/>
              </a:ext>
            </a:extLst>
          </p:cNvPr>
          <p:cNvSpPr txBox="1"/>
          <p:nvPr/>
        </p:nvSpPr>
        <p:spPr>
          <a:xfrm>
            <a:off x="3077629" y="44817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5E04283-5F6E-D2CD-65C2-3066870E4AE3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103C7F3-C0E2-232F-4AC2-86695A727F3B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2D1218B-24D7-C569-E4B9-90ECAACC0401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FFDDE47-8728-3ACF-8F7B-AA9FC110C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F69D167-246F-E462-7007-E89F97FD9D68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4CEF08E-AA49-6608-032E-8B18BB976140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F19CC2B5-54F0-A6A1-B826-F4A06531E526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2E32D92-6D49-D0E2-BED7-BF9CA85069C8}"/>
              </a:ext>
            </a:extLst>
          </p:cNvPr>
          <p:cNvSpPr txBox="1"/>
          <p:nvPr/>
        </p:nvSpPr>
        <p:spPr>
          <a:xfrm>
            <a:off x="307762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804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99293-9306-BC70-C387-ACCC3C8BE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43EC5F4-BE97-86FE-EF4F-AFEDE11A2B36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A175D6-EE02-2479-D872-8D761682F9C0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1ED872-1DA3-F071-181F-D574068229B2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1DF6A1-19BC-3102-2537-4D9ED5B8191E}"/>
              </a:ext>
            </a:extLst>
          </p:cNvPr>
          <p:cNvSpPr txBox="1"/>
          <p:nvPr/>
        </p:nvSpPr>
        <p:spPr>
          <a:xfrm>
            <a:off x="1905000" y="863026"/>
            <a:ext cx="105346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الإنجاز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09050C9-DDAA-8710-8C6F-011236B2C32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C945C6-CB80-4ED5-E4B7-EB606C1D64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E156040-A53A-DD92-A724-68E55D71611F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F61C36A-63FA-0CF9-A2FB-72EBC240F86F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B9BB88C2-9884-3397-A7C4-4F344AEDE8BB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599A71-68F7-222D-6E36-C43464A21ED5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0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38C474C-2B45-2CB0-F2A5-F2EC9B05BC87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6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59ACDF1-6281-6CF7-2458-741298E30AE8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A54B480-4AB5-F9A0-9F85-0DA3BAA2F10E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0AA2441-E1D7-7059-235B-BEE6AB2EAEA9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9BDF4A1-5A2B-1B4D-3118-6AC3D0AAAA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DEDAE9C-B312-E3DD-9DB3-57C62B9371E1}"/>
              </a:ext>
            </a:extLst>
          </p:cNvPr>
          <p:cNvSpPr txBox="1"/>
          <p:nvPr/>
        </p:nvSpPr>
        <p:spPr>
          <a:xfrm>
            <a:off x="2974220" y="804484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C7A89A0-1503-6E67-2782-2E4ABB82345B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6D425DB1-B19E-7B44-93BE-FE7EAA6B5DC7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59D8A79F-6FF1-01D3-1069-9FEE232D812B}"/>
              </a:ext>
            </a:extLst>
          </p:cNvPr>
          <p:cNvCxnSpPr/>
          <p:nvPr/>
        </p:nvCxnSpPr>
        <p:spPr>
          <a:xfrm flipH="1">
            <a:off x="6589681" y="4573666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9579775D-1544-0FC8-6369-82E23AA443ED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52C1140E-47B5-C6A6-5298-D7A1AB955B64}"/>
              </a:ext>
            </a:extLst>
          </p:cNvPr>
          <p:cNvSpPr txBox="1"/>
          <p:nvPr/>
        </p:nvSpPr>
        <p:spPr>
          <a:xfrm>
            <a:off x="6533305" y="3694997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9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3406854-D0F5-6E3E-C276-3F10C5896DC3}"/>
              </a:ext>
            </a:extLst>
          </p:cNvPr>
          <p:cNvSpPr txBox="1"/>
          <p:nvPr/>
        </p:nvSpPr>
        <p:spPr>
          <a:xfrm>
            <a:off x="3019794" y="62965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3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B77A23-D336-DA1E-EF9B-67A9A9E41F41}"/>
              </a:ext>
            </a:extLst>
          </p:cNvPr>
          <p:cNvCxnSpPr/>
          <p:nvPr/>
        </p:nvCxnSpPr>
        <p:spPr>
          <a:xfrm flipH="1">
            <a:off x="2869853" y="4385993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69EF6-CC31-B3D0-957C-6A39D1B483E2}"/>
              </a:ext>
            </a:extLst>
          </p:cNvPr>
          <p:cNvSpPr txBox="1"/>
          <p:nvPr/>
        </p:nvSpPr>
        <p:spPr>
          <a:xfrm>
            <a:off x="3015663" y="3755926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5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73B4AD1-2989-674F-2EA1-C4A79EFA58CF}"/>
              </a:ext>
            </a:extLst>
          </p:cNvPr>
          <p:cNvSpPr txBox="1"/>
          <p:nvPr/>
        </p:nvSpPr>
        <p:spPr>
          <a:xfrm>
            <a:off x="10493574" y="3650428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14</a:t>
            </a:r>
            <a:endParaRPr lang="fr-FR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12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</a:t>
            </a:r>
            <a:r>
              <a:rPr lang="ar-SA" sz="72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675 متسابقا هاويا و 286 متسابقا محترفا. كم عدد الذين المشاركين في </a:t>
            </a:r>
            <a:r>
              <a:rPr lang="ar-SA" sz="72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A926BFC-CB9C-B744-34FD-34908C1A6A93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675 متسابقا هاويا و 286 متسابقا محترفا. كم عدد الذين المشاركين في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56284" y="3978355"/>
            <a:ext cx="6461994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556283" y="4686300"/>
            <a:ext cx="6406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675 مشارك من الهواة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286 مشارك من المحترفين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C6E9FB4-FC1A-CEA6-07B8-01FDCEEE331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675 متسابقا هاويا و 286 متسابقا محترفا. كم عدد الذين المشاركين في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99434AD6-43B4-E553-3909-63EFA4B6104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675 متسابقا هاويا و 286 متسابقا محترفا. كم عدد الذين المشاركين في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920979" y="5143500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في </a:t>
            </a:r>
            <a:r>
              <a:rPr lang="ar-S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D928CBE-55FF-66C5-3105-FBB346D7815D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675 متسابقا هاويا و 286 متسابقا محترفا. كم عدد الذين المشاركين في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1EDB2DA-EF39-2A89-7473-426E88E37E29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675 متسابقا هاويا و 286 متسابقا محترفا. كم عدد الذين المشاركين في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في </a:t>
            </a:r>
            <a:r>
              <a:rPr lang="ar-S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الهواة.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المحترفين.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B038ABED-8BFE-B6C4-6BE5-493E90B541C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675 متسابقا هاويا و 286 متسابقا محترفا. كم عدد الذين المشاركين في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الهواة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في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المحترفين</a:t>
            </a: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المسافرين الذين نزلوا من مجموع المسافرين على متن القطار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724088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924800" y="4838700"/>
            <a:ext cx="536482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286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الذين المشاركين في </a:t>
            </a:r>
            <a:r>
              <a:rPr lang="ar-SA" sz="3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683798" y="4089699"/>
            <a:ext cx="63410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في </a:t>
            </a:r>
            <a:r>
              <a:rPr lang="ar-S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 + 286 = 961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مشارك.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04E2BC40-92EF-F1B3-AEEE-4C3106569BAA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675 متسابقا هاويا و 286 متسابقا محترفا. كم عدد الذين المشاركين في </a:t>
            </a:r>
            <a:r>
              <a:rPr lang="ar-S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الماراطون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D9763DA-AF1C-8BA2-B480-667F1E987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" r="2271" b="75952"/>
          <a:stretch>
            <a:fillRect/>
          </a:stretch>
        </p:blipFill>
        <p:spPr>
          <a:xfrm>
            <a:off x="457200" y="3640742"/>
            <a:ext cx="12649200" cy="388519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57200" y="3848100"/>
            <a:ext cx="4267200" cy="43025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7AF2ACC-CEBD-616E-E787-08E5637F1D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" r="2271" b="75952"/>
          <a:stretch>
            <a:fillRect/>
          </a:stretch>
        </p:blipFill>
        <p:spPr>
          <a:xfrm>
            <a:off x="533398" y="4229602"/>
            <a:ext cx="12725401" cy="3885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2225040" y="545592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2209800" y="626213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17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191000" y="545592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191000" y="624310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11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73A1C07-8874-18D5-57A1-AB38B8447F1E}"/>
              </a:ext>
            </a:extLst>
          </p:cNvPr>
          <p:cNvSpPr txBox="1"/>
          <p:nvPr/>
        </p:nvSpPr>
        <p:spPr>
          <a:xfrm>
            <a:off x="2209800" y="7049322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F408233-63DF-D2E2-A20B-11EAE0A243F8}"/>
              </a:ext>
            </a:extLst>
          </p:cNvPr>
          <p:cNvSpPr txBox="1"/>
          <p:nvPr/>
        </p:nvSpPr>
        <p:spPr>
          <a:xfrm>
            <a:off x="4191000" y="703028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BDC0DF6-BB22-405C-0B96-B8ACDC7CC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" t="23512" r="2421" b="54324"/>
          <a:stretch>
            <a:fillRect/>
          </a:stretch>
        </p:blipFill>
        <p:spPr>
          <a:xfrm>
            <a:off x="495298" y="4305803"/>
            <a:ext cx="12725401" cy="358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D13DFF9-24E4-B3DF-90FD-09717ABB95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" t="23512" r="2421" b="54324"/>
          <a:stretch>
            <a:fillRect/>
          </a:stretch>
        </p:blipFill>
        <p:spPr>
          <a:xfrm>
            <a:off x="495298" y="3924300"/>
            <a:ext cx="12725401" cy="358089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8409513" y="6450941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687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241860-CD81-7C11-FC74-83C8B51A6299}"/>
              </a:ext>
            </a:extLst>
          </p:cNvPr>
          <p:cNvSpPr txBox="1"/>
          <p:nvPr/>
        </p:nvSpPr>
        <p:spPr>
          <a:xfrm>
            <a:off x="9262410" y="6450942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679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D99CE42-E3D2-398D-998E-195C3DDAFD13}"/>
              </a:ext>
            </a:extLst>
          </p:cNvPr>
          <p:cNvSpPr txBox="1"/>
          <p:nvPr/>
        </p:nvSpPr>
        <p:spPr>
          <a:xfrm>
            <a:off x="10363200" y="6472180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678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9B1A641-C414-7455-A196-55F68F81E78B}"/>
              </a:ext>
            </a:extLst>
          </p:cNvPr>
          <p:cNvSpPr txBox="1"/>
          <p:nvPr/>
        </p:nvSpPr>
        <p:spPr>
          <a:xfrm>
            <a:off x="7253740" y="6450941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688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B814D36-A050-1846-7165-857DF36D7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" t="45277" r="2709" b="26899"/>
          <a:stretch>
            <a:fillRect/>
          </a:stretch>
        </p:blipFill>
        <p:spPr>
          <a:xfrm>
            <a:off x="660736" y="3964018"/>
            <a:ext cx="12725401" cy="44952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62000" y="4305802"/>
            <a:ext cx="4953000" cy="44952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4A88B16-A6F7-7A72-9698-E0635879E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" t="45277" r="2709" b="26899"/>
          <a:stretch>
            <a:fillRect/>
          </a:stretch>
        </p:blipFill>
        <p:spPr>
          <a:xfrm>
            <a:off x="495298" y="3647747"/>
            <a:ext cx="12725401" cy="449529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C4434CC-75B8-83EF-0D0F-28423115C070}"/>
              </a:ext>
            </a:extLst>
          </p:cNvPr>
          <p:cNvSpPr txBox="1"/>
          <p:nvPr/>
        </p:nvSpPr>
        <p:spPr>
          <a:xfrm>
            <a:off x="3811286" y="6969323"/>
            <a:ext cx="160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2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2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4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382AFB6-9E15-BCC3-8AEF-60C220B8B703}"/>
              </a:ext>
            </a:extLst>
          </p:cNvPr>
          <p:cNvCxnSpPr/>
          <p:nvPr/>
        </p:nvCxnSpPr>
        <p:spPr>
          <a:xfrm flipV="1">
            <a:off x="4611289" y="5245528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997483B5-D824-741F-065D-A6DD6A5634A2}"/>
              </a:ext>
            </a:extLst>
          </p:cNvPr>
          <p:cNvSpPr txBox="1"/>
          <p:nvPr/>
        </p:nvSpPr>
        <p:spPr>
          <a:xfrm>
            <a:off x="4564667" y="4951591"/>
            <a:ext cx="60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12</a:t>
            </a:r>
            <a:endParaRPr lang="fr-FR" sz="1100" b="1" dirty="0">
              <a:solidFill>
                <a:srgbClr val="C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F70491C-7F9D-22C8-6507-D6CACDC518F8}"/>
              </a:ext>
            </a:extLst>
          </p:cNvPr>
          <p:cNvSpPr txBox="1"/>
          <p:nvPr/>
        </p:nvSpPr>
        <p:spPr>
          <a:xfrm>
            <a:off x="4247235" y="4951610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3</a:t>
            </a:r>
            <a:endParaRPr lang="fr-FR" sz="11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70749E0-1548-968D-6179-5D9758E31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" t="73647" r="2405" b="-402"/>
          <a:stretch>
            <a:fillRect/>
          </a:stretch>
        </p:blipFill>
        <p:spPr>
          <a:xfrm>
            <a:off x="495297" y="2740898"/>
            <a:ext cx="12725401" cy="432268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72892" y="551578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مقارنة وترتيب الأعداد من 0 إلى999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28621</TotalTime>
  <Words>1525</Words>
  <Application>Microsoft Macintosh PowerPoint</Application>
  <PresentationFormat>Personnalisé</PresentationFormat>
  <Paragraphs>468</Paragraphs>
  <Slides>50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6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314</cp:revision>
  <dcterms:created xsi:type="dcterms:W3CDTF">2006-08-16T00:00:00Z</dcterms:created>
  <dcterms:modified xsi:type="dcterms:W3CDTF">2025-09-25T15:22:06Z</dcterms:modified>
  <dc:identifier>DAFtlvZnwz4</dc:identifier>
</cp:coreProperties>
</file>