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5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447" r:id="rId13"/>
    <p:sldId id="2134808519" r:id="rId14"/>
    <p:sldId id="2134808520" r:id="rId15"/>
    <p:sldId id="2134808521" r:id="rId16"/>
    <p:sldId id="2134808522" r:id="rId17"/>
    <p:sldId id="2134808557" r:id="rId18"/>
    <p:sldId id="2134808558" r:id="rId19"/>
    <p:sldId id="2134808459" r:id="rId20"/>
    <p:sldId id="2134808529" r:id="rId21"/>
    <p:sldId id="2134808530" r:id="rId22"/>
    <p:sldId id="2134808531" r:id="rId23"/>
    <p:sldId id="2134808598" r:id="rId24"/>
    <p:sldId id="2134808574" r:id="rId25"/>
    <p:sldId id="2134808599" r:id="rId26"/>
    <p:sldId id="2134808594" r:id="rId27"/>
    <p:sldId id="2134808538" r:id="rId28"/>
    <p:sldId id="2134808592" r:id="rId29"/>
    <p:sldId id="2134808593" r:id="rId30"/>
    <p:sldId id="2134808595" r:id="rId31"/>
    <p:sldId id="2134808454" r:id="rId32"/>
    <p:sldId id="2134808542" r:id="rId33"/>
    <p:sldId id="2134808491" r:id="rId34"/>
    <p:sldId id="2134808547" r:id="rId35"/>
    <p:sldId id="2134808544" r:id="rId36"/>
    <p:sldId id="2134808548" r:id="rId37"/>
    <p:sldId id="2134808545" r:id="rId38"/>
    <p:sldId id="2134808549" r:id="rId39"/>
    <p:sldId id="2134808455" r:id="rId40"/>
    <p:sldId id="2134808551" r:id="rId41"/>
    <p:sldId id="2134808546" r:id="rId42"/>
    <p:sldId id="2134808596" r:id="rId43"/>
    <p:sldId id="2134808468" r:id="rId44"/>
    <p:sldId id="2134808562" r:id="rId45"/>
    <p:sldId id="2134808472" r:id="rId46"/>
    <p:sldId id="2134808563" r:id="rId47"/>
    <p:sldId id="2134808501" r:id="rId48"/>
    <p:sldId id="2134808573" r:id="rId49"/>
    <p:sldId id="2134808518" r:id="rId50"/>
    <p:sldId id="2134808461" r:id="rId51"/>
    <p:sldId id="2134808469" r:id="rId52"/>
    <p:sldId id="2134808503" r:id="rId53"/>
    <p:sldId id="2134808504" r:id="rId54"/>
  </p:sldIdLst>
  <p:sldSz cx="13716000" cy="10287000"/>
  <p:notesSz cx="6858000" cy="9144000"/>
  <p:embeddedFontLst>
    <p:embeddedFont>
      <p:font typeface="Dosis" pitchFamily="2" charset="77"/>
      <p:regular r:id="rId56"/>
      <p:bold r:id="rId57"/>
    </p:embeddedFont>
    <p:embeddedFont>
      <p:font typeface="IBM Plex Sans Arabic" panose="020B0503050203000203" pitchFamily="34" charset="-78"/>
      <p:regular r:id="rId58"/>
    </p:embeddedFont>
    <p:embeddedFont>
      <p:font typeface="Microsoft Uighur" panose="02000000000000000000" pitchFamily="2" charset="-78"/>
      <p:regular r:id="rId59"/>
      <p:bold r:id="rId6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B2"/>
    <a:srgbClr val="02BDC9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17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9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3.fntdata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1.fntdata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8.svg"/><Relationship Id="rId7" Type="http://schemas.openxmlformats.org/officeDocument/2006/relationships/image" Target="../media/image4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7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8.svg"/><Relationship Id="rId7" Type="http://schemas.openxmlformats.org/officeDocument/2006/relationships/image" Target="../media/image4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3.png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52.png"/><Relationship Id="rId4" Type="http://schemas.openxmlformats.org/officeDocument/2006/relationships/image" Target="../media/image3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7.png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8.png"/><Relationship Id="rId5" Type="http://schemas.openxmlformats.org/officeDocument/2006/relationships/image" Target="../media/image25.jpeg"/><Relationship Id="rId4" Type="http://schemas.openxmlformats.org/officeDocument/2006/relationships/image" Target="../media/image8.sv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1</a:t>
                  </a: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D9AF1309-C244-6450-262D-D456E1674F8C}"/>
              </a:ext>
            </a:extLst>
          </p:cNvPr>
          <p:cNvSpPr txBox="1"/>
          <p:nvPr/>
        </p:nvSpPr>
        <p:spPr>
          <a:xfrm>
            <a:off x="-258417" y="2696676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10127239" y="3153572"/>
            <a:ext cx="3162390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10071472" y="5882783"/>
            <a:ext cx="3286996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كيف استعمل لوحتي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2D6442B-E0B1-FE1B-5D90-0319566ED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55893" y="3778521"/>
            <a:ext cx="1890757" cy="1344539"/>
          </a:xfrm>
          <a:prstGeom prst="roundRect">
            <a:avLst/>
          </a:prstGeom>
        </p:spPr>
      </p:pic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>
              <a:lnSpc>
                <a:spcPts val="11099"/>
              </a:lnSpc>
            </a:pPr>
            <a:r>
              <a:rPr lang="ar-MA" sz="8000" b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أمرح مع العدد 9</a:t>
            </a:r>
            <a:endParaRPr lang="ar-MA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1787523"/>
            <a:ext cx="13716001" cy="8499476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072746"/>
            <a:ext cx="13422461" cy="77951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6"/>
            <a:ext cx="13716001" cy="114317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سنتعرف اليوم على مفهوم الطرح باستخدام لعبة أمرح مع العدد 9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5" y="3608355"/>
            <a:ext cx="3215766" cy="529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48AF405-456E-1BC2-3873-E052E79186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856" y="3879268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865266" y="4954492"/>
            <a:ext cx="304059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أمرح مع العدد 9 باستخدام الخشيبات (تقريب مفهوم الطرح/)</a:t>
            </a:r>
          </a:p>
          <a:p>
            <a:pPr algn="r" rtl="1"/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C91C8932-77D1-0CE0-67F3-E79EC1D16C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436" y="5445269"/>
            <a:ext cx="5766315" cy="3844209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CDEABA9E-D1BF-AE0A-1095-CFDC4CBE992A}"/>
              </a:ext>
            </a:extLst>
          </p:cNvPr>
          <p:cNvSpPr txBox="1"/>
          <p:nvPr/>
        </p:nvSpPr>
        <p:spPr>
          <a:xfrm>
            <a:off x="1325963" y="4302963"/>
            <a:ext cx="100466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11500" dirty="0"/>
              <a:t>9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343400" y="4914900"/>
            <a:ext cx="53538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4 - 9 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7543800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343399" y="4838700"/>
            <a:ext cx="640080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eaLnBrk="1" latinLnBrk="0" hangingPunct="1"/>
            <a:r>
              <a:rPr lang="ar-SA" sz="11500" dirty="0">
                <a:solidFill>
                  <a:schemeClr val="bg1"/>
                </a:solidFill>
              </a:rPr>
              <a:t>4 - 9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    5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152900" y="4838700"/>
            <a:ext cx="60579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6- 9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8068430-41A2-E5CF-D316-CEC3AB637E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7A19948-2194-59D7-A1C2-08AC8FBB58BD}"/>
              </a:ext>
            </a:extLst>
          </p:cNvPr>
          <p:cNvSpPr txBox="1"/>
          <p:nvPr/>
        </p:nvSpPr>
        <p:spPr>
          <a:xfrm>
            <a:off x="3872780" y="4838700"/>
            <a:ext cx="717621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6 - 9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3 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ما يلي: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E8F6C567-B99D-982F-15D5-BB7EB522CC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895E247-605C-5F43-C45B-B24BE8AB614F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7 - 9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..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984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D00793D-D638-778D-9E87-60E9CB4E2659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0DA1B9C0-DEB3-400F-3AB2-2E4E813223C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839D9DC-BD28-837B-19DE-D3F5381609A6}"/>
              </a:ext>
            </a:extLst>
          </p:cNvPr>
          <p:cNvSpPr txBox="1"/>
          <p:nvPr/>
        </p:nvSpPr>
        <p:spPr>
          <a:xfrm>
            <a:off x="4025181" y="49911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7 - 9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 2  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5865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وتمثيل الأعداد من 0 إلى 999 باستخدام عجلة الأعداد.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9213077-B2D9-012C-E8FE-B3568C3004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304" y="6455674"/>
            <a:ext cx="1442766" cy="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اليوم 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 999  لعبة عجلة الأعداد.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 نشاط التعرف على الأعداد باستعمال الخشيبات والحزم.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5C2CF1C-55B4-2E12-5AFD-D03223FE0C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77945EB-1FEE-5B2E-9F99-603CEAF1B7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234" y="2536662"/>
            <a:ext cx="5273166" cy="512628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8640542" y="3604617"/>
            <a:ext cx="350520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من 0 إلى 999 باستخدام لعبة عجلة الأعداد.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11" name="Picture 8" descr="A picture containing circle, text, screenshot, font&#10;&#10;Description automatically generated">
            <a:extLst>
              <a:ext uri="{FF2B5EF4-FFF2-40B4-BE49-F238E27FC236}">
                <a16:creationId xmlns:a16="http://schemas.microsoft.com/office/drawing/2014/main" id="{05D71696-2A1D-DD96-2613-EDF8E6F847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9698" y="4181623"/>
            <a:ext cx="2991905" cy="2991905"/>
          </a:xfrm>
          <a:prstGeom prst="rect">
            <a:avLst/>
          </a:prstGeom>
        </p:spPr>
      </p:pic>
      <p:pic>
        <p:nvPicPr>
          <p:cNvPr id="12" name="Image 11" descr="Une image contenant dessin humoristique, garçon, dessin, Dessin animé&#10;&#10;Le contenu généré par l’IA peut être incorrect.">
            <a:extLst>
              <a:ext uri="{FF2B5EF4-FFF2-40B4-BE49-F238E27FC236}">
                <a16:creationId xmlns:a16="http://schemas.microsoft.com/office/drawing/2014/main" id="{118BB121-98A8-4BA4-8D01-B9565B82198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3710" b="15386"/>
          <a:stretch>
            <a:fillRect/>
          </a:stretch>
        </p:blipFill>
        <p:spPr>
          <a:xfrm>
            <a:off x="4386794" y="6227454"/>
            <a:ext cx="4020577" cy="2850748"/>
          </a:xfrm>
          <a:prstGeom prst="rect">
            <a:avLst/>
          </a:prstGeom>
        </p:spPr>
      </p:pic>
      <p:pic>
        <p:nvPicPr>
          <p:cNvPr id="18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1FB0B98A-AEA7-801B-A177-5229912FF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423906" y="5446478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6D9FB3D3-828F-E404-A393-0515D1BCD3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544095" y="5063328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F5A843A-20A8-D096-6DD3-9E69FA78C9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430244" y="5653252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61FEB6BD-D601-F6F9-81C6-7FE5AD835C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417396" y="6520511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5F6182A3-F5A0-D77E-0E6E-8A179F80DF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053295" y="6494520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17BA84A6-FCD2-DF73-59D6-F317C7CBF3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747646" y="4329161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0C9C402-9018-A4FF-60E4-6DD28F185E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837346" y="5634917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Ellipse 27">
            <a:extLst>
              <a:ext uri="{FF2B5EF4-FFF2-40B4-BE49-F238E27FC236}">
                <a16:creationId xmlns:a16="http://schemas.microsoft.com/office/drawing/2014/main" id="{66F42A02-AB46-CBCC-5719-B0D7D2755E80}"/>
              </a:ext>
            </a:extLst>
          </p:cNvPr>
          <p:cNvSpPr/>
          <p:nvPr/>
        </p:nvSpPr>
        <p:spPr>
          <a:xfrm>
            <a:off x="934577" y="3686379"/>
            <a:ext cx="3970603" cy="389707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9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951E9DCA-1108-559B-BB42-B0EF078E22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736951" y="4045922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5EA86071-4D43-F963-859B-49387F5842A1}"/>
              </a:ext>
            </a:extLst>
          </p:cNvPr>
          <p:cNvSpPr/>
          <p:nvPr/>
        </p:nvSpPr>
        <p:spPr>
          <a:xfrm>
            <a:off x="2500153" y="3800008"/>
            <a:ext cx="744295" cy="277359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/>
              <a:t>مئات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98334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سأقرأ العدد الذي تحصلت عليه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 العدد على جدول الرتب بكتابات متنوعة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العدد</a:t>
            </a:r>
            <a:endParaRPr lang="ar-MA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D40E019F-CB8F-A520-5ADB-672544796239}"/>
              </a:ext>
            </a:extLst>
          </p:cNvPr>
          <p:cNvSpPr/>
          <p:nvPr/>
        </p:nvSpPr>
        <p:spPr>
          <a:xfrm>
            <a:off x="10259007" y="6210978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2BDE84C8-380C-C857-0099-9DAC0E7D22BC}"/>
              </a:ext>
            </a:extLst>
          </p:cNvPr>
          <p:cNvSpPr/>
          <p:nvPr/>
        </p:nvSpPr>
        <p:spPr>
          <a:xfrm>
            <a:off x="12447656" y="510682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8F193DF0-A044-C273-0F70-F1C377B18D5A}"/>
              </a:ext>
            </a:extLst>
          </p:cNvPr>
          <p:cNvSpPr/>
          <p:nvPr/>
        </p:nvSpPr>
        <p:spPr>
          <a:xfrm>
            <a:off x="12588375" y="681990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8DE3F787-78BB-0A33-3D4A-6269669DFC0C}"/>
              </a:ext>
            </a:extLst>
          </p:cNvPr>
          <p:cNvSpPr/>
          <p:nvPr/>
        </p:nvSpPr>
        <p:spPr>
          <a:xfrm>
            <a:off x="8347077" y="6181456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D3832261-EE91-1F5A-A81C-AC5FDA3EDE69}"/>
              </a:ext>
            </a:extLst>
          </p:cNvPr>
          <p:cNvSpPr/>
          <p:nvPr/>
        </p:nvSpPr>
        <p:spPr>
          <a:xfrm>
            <a:off x="8566058" y="5178094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42FB3A63-01E3-7DB0-2EDE-28ED30BE0433}"/>
              </a:ext>
            </a:extLst>
          </p:cNvPr>
          <p:cNvSpPr/>
          <p:nvPr/>
        </p:nvSpPr>
        <p:spPr>
          <a:xfrm>
            <a:off x="8663558" y="740205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85420D53-5106-BEE8-5C55-7108A99A5BB8}"/>
              </a:ext>
            </a:extLst>
          </p:cNvPr>
          <p:cNvSpPr/>
          <p:nvPr/>
        </p:nvSpPr>
        <p:spPr>
          <a:xfrm>
            <a:off x="10213546" y="791920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graphicFrame>
        <p:nvGraphicFramePr>
          <p:cNvPr id="33" name="Tableau 32">
            <a:extLst>
              <a:ext uri="{FF2B5EF4-FFF2-40B4-BE49-F238E27FC236}">
                <a16:creationId xmlns:a16="http://schemas.microsoft.com/office/drawing/2014/main" id="{B3BCAA56-5425-9CF2-38D3-F95D6623E77A}"/>
              </a:ext>
            </a:extLst>
          </p:cNvPr>
          <p:cNvGraphicFramePr>
            <a:graphicFrameLocks noGrp="1"/>
          </p:cNvGraphicFramePr>
          <p:nvPr/>
        </p:nvGraphicFramePr>
        <p:xfrm>
          <a:off x="746165" y="4277443"/>
          <a:ext cx="6228612" cy="47674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6204">
                  <a:extLst>
                    <a:ext uri="{9D8B030D-6E8A-4147-A177-3AD203B41FA5}">
                      <a16:colId xmlns:a16="http://schemas.microsoft.com/office/drawing/2014/main" val="1645117384"/>
                    </a:ext>
                  </a:extLst>
                </a:gridCol>
                <a:gridCol w="2076204">
                  <a:extLst>
                    <a:ext uri="{9D8B030D-6E8A-4147-A177-3AD203B41FA5}">
                      <a16:colId xmlns:a16="http://schemas.microsoft.com/office/drawing/2014/main" val="2281999546"/>
                    </a:ext>
                  </a:extLst>
                </a:gridCol>
                <a:gridCol w="2076204">
                  <a:extLst>
                    <a:ext uri="{9D8B030D-6E8A-4147-A177-3AD203B41FA5}">
                      <a16:colId xmlns:a16="http://schemas.microsoft.com/office/drawing/2014/main" val="713411685"/>
                    </a:ext>
                  </a:extLst>
                </a:gridCol>
              </a:tblGrid>
              <a:tr h="61604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495128"/>
                  </a:ext>
                </a:extLst>
              </a:tr>
              <a:tr h="683177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169540"/>
                  </a:ext>
                </a:extLst>
              </a:tr>
              <a:tr h="49967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fr-FR" sz="5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fr-FR" sz="5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fr-FR" sz="5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016674"/>
                  </a:ext>
                </a:extLst>
              </a:tr>
              <a:tr h="49967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  </a:t>
                      </a:r>
                      <a:r>
                        <a:rPr lang="ar-M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مئات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عشرات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fr-FR" sz="4400" b="1" i="0" dirty="0">
                          <a:highlight>
                            <a:srgbClr val="FFFF00"/>
                          </a:highlight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r>
                        <a:rPr lang="ar-SA" sz="4400" b="1" i="0" dirty="0">
                          <a:highlight>
                            <a:srgbClr val="FFFF00"/>
                          </a:highlight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وحد</a:t>
                      </a:r>
                      <a:r>
                        <a:rPr lang="ar-MA" sz="4400" b="1" i="0" dirty="0">
                          <a:highlight>
                            <a:srgbClr val="FFFF00"/>
                          </a:highlight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ة</a:t>
                      </a:r>
                      <a:endParaRPr lang="fr-FR" sz="4400" b="1" i="0" dirty="0">
                        <a:highlight>
                          <a:srgbClr val="FFFF00"/>
                        </a:highlight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8292306"/>
                  </a:ext>
                </a:extLst>
              </a:tr>
              <a:tr h="499678">
                <a:tc gridSpan="3"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ثلاث</a:t>
                      </a:r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</a:t>
                      </a:r>
                      <a:r>
                        <a:rPr lang="ar-SA" sz="4400" b="1" i="0" dirty="0">
                          <a:solidFill>
                            <a:srgbClr val="00B05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مئة</a:t>
                      </a:r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</a:t>
                      </a:r>
                      <a:r>
                        <a:rPr lang="ar-M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</a:t>
                      </a:r>
                      <a:r>
                        <a:rPr lang="fr-FR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</a:t>
                      </a:r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</a:t>
                      </a:r>
                      <a:r>
                        <a:rPr lang="ar-SA" sz="4400" b="1" i="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وا</a:t>
                      </a:r>
                      <a:r>
                        <a:rPr lang="ar-M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حد</a:t>
                      </a:r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</a:t>
                      </a:r>
                      <a:r>
                        <a:rPr lang="ar-M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أربعــــــــــــــــــ</a:t>
                      </a:r>
                      <a:r>
                        <a:rPr lang="ar-SA" sz="4400" b="1" i="0" dirty="0" err="1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ون</a:t>
                      </a:r>
                      <a:endParaRPr lang="fr-FR" sz="4400" b="1" i="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28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8581481"/>
                  </a:ext>
                </a:extLst>
              </a:tr>
              <a:tr h="499678">
                <a:tc gridSpan="3"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60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341</a:t>
                      </a:r>
                      <a:endParaRPr lang="fr-FR" sz="5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432210"/>
                  </a:ext>
                </a:extLst>
              </a:tr>
            </a:tbl>
          </a:graphicData>
        </a:graphic>
      </p:graphicFrame>
      <p:sp>
        <p:nvSpPr>
          <p:cNvPr id="35" name="Ellipse 34">
            <a:extLst>
              <a:ext uri="{FF2B5EF4-FFF2-40B4-BE49-F238E27FC236}">
                <a16:creationId xmlns:a16="http://schemas.microsoft.com/office/drawing/2014/main" id="{7137AC3E-44CD-C247-F510-8264C5D13217}"/>
              </a:ext>
            </a:extLst>
          </p:cNvPr>
          <p:cNvSpPr/>
          <p:nvPr/>
        </p:nvSpPr>
        <p:spPr>
          <a:xfrm>
            <a:off x="5692807" y="503656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DB1B97E7-565B-0AD1-109B-91FF6EA4CE46}"/>
              </a:ext>
            </a:extLst>
          </p:cNvPr>
          <p:cNvSpPr/>
          <p:nvPr/>
        </p:nvSpPr>
        <p:spPr>
          <a:xfrm>
            <a:off x="3886200" y="50562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67C1B1A5-A984-70E8-65B6-E2D4EB4FBDC2}"/>
              </a:ext>
            </a:extLst>
          </p:cNvPr>
          <p:cNvSpPr/>
          <p:nvPr/>
        </p:nvSpPr>
        <p:spPr>
          <a:xfrm>
            <a:off x="2971800" y="503656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63D0DB5C-669C-1F31-AD1B-56DC9AB46443}"/>
              </a:ext>
            </a:extLst>
          </p:cNvPr>
          <p:cNvSpPr/>
          <p:nvPr/>
        </p:nvSpPr>
        <p:spPr>
          <a:xfrm>
            <a:off x="1856763" y="505714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D23800E9-427E-22E4-A5DF-7A5A441788F1}"/>
              </a:ext>
            </a:extLst>
          </p:cNvPr>
          <p:cNvSpPr/>
          <p:nvPr/>
        </p:nvSpPr>
        <p:spPr>
          <a:xfrm>
            <a:off x="4343400" y="50562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7489C617-9897-7CEF-AD9F-434387BB7826}"/>
              </a:ext>
            </a:extLst>
          </p:cNvPr>
          <p:cNvSpPr/>
          <p:nvPr/>
        </p:nvSpPr>
        <p:spPr>
          <a:xfrm>
            <a:off x="982191" y="506730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8BA9A8D5-84F2-2BCF-CB9E-1A754B5B42C4}"/>
              </a:ext>
            </a:extLst>
          </p:cNvPr>
          <p:cNvSpPr/>
          <p:nvPr/>
        </p:nvSpPr>
        <p:spPr>
          <a:xfrm>
            <a:off x="3429000" y="5042685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F179342-EE57-453A-22DB-B948AF7D2370}"/>
              </a:ext>
            </a:extLst>
          </p:cNvPr>
          <p:cNvSpPr/>
          <p:nvPr/>
        </p:nvSpPr>
        <p:spPr>
          <a:xfrm>
            <a:off x="1414037" y="506730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1309C15-4C67-2A03-C344-FAB4C2EDD097}"/>
              </a:ext>
            </a:extLst>
          </p:cNvPr>
          <p:cNvGrpSpPr/>
          <p:nvPr/>
        </p:nvGrpSpPr>
        <p:grpSpPr>
          <a:xfrm>
            <a:off x="7446353" y="3490246"/>
            <a:ext cx="5639680" cy="5654040"/>
            <a:chOff x="7466720" y="3795664"/>
            <a:chExt cx="5189686" cy="5249276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1D5792F-D643-AABB-F231-5C1669C4AD32}"/>
                </a:ext>
              </a:extLst>
            </p:cNvPr>
            <p:cNvGrpSpPr/>
            <p:nvPr/>
          </p:nvGrpSpPr>
          <p:grpSpPr>
            <a:xfrm>
              <a:off x="7466720" y="3795664"/>
              <a:ext cx="5189686" cy="5249276"/>
              <a:chOff x="7466720" y="3795664"/>
              <a:chExt cx="5189686" cy="5249276"/>
            </a:xfrm>
          </p:grpSpPr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DDB283AF-E5E6-E799-FA3B-156F13A40811}"/>
                  </a:ext>
                </a:extLst>
              </p:cNvPr>
              <p:cNvGrpSpPr/>
              <p:nvPr/>
            </p:nvGrpSpPr>
            <p:grpSpPr>
              <a:xfrm>
                <a:off x="8007557" y="4359110"/>
                <a:ext cx="4137190" cy="4137190"/>
                <a:chOff x="8007557" y="4359110"/>
                <a:chExt cx="4137190" cy="4137190"/>
              </a:xfrm>
            </p:grpSpPr>
            <p:grpSp>
              <p:nvGrpSpPr>
                <p:cNvPr id="16" name="Groupe 15">
                  <a:extLst>
                    <a:ext uri="{FF2B5EF4-FFF2-40B4-BE49-F238E27FC236}">
                      <a16:creationId xmlns:a16="http://schemas.microsoft.com/office/drawing/2014/main" id="{8EE84F1D-AEA5-48B6-169F-E8B49296F536}"/>
                    </a:ext>
                  </a:extLst>
                </p:cNvPr>
                <p:cNvGrpSpPr/>
                <p:nvPr/>
              </p:nvGrpSpPr>
              <p:grpSpPr>
                <a:xfrm>
                  <a:off x="8007557" y="4359110"/>
                  <a:ext cx="4137190" cy="4137190"/>
                  <a:chOff x="4570313" y="3455905"/>
                  <a:chExt cx="4137190" cy="4137190"/>
                </a:xfrm>
              </p:grpSpPr>
              <p:sp>
                <p:nvSpPr>
                  <p:cNvPr id="7" name="Ellipse 6">
                    <a:extLst>
                      <a:ext uri="{FF2B5EF4-FFF2-40B4-BE49-F238E27FC236}">
                        <a16:creationId xmlns:a16="http://schemas.microsoft.com/office/drawing/2014/main" id="{1B8778CD-B647-E532-E55B-683A6B920765}"/>
                      </a:ext>
                    </a:extLst>
                  </p:cNvPr>
                  <p:cNvSpPr/>
                  <p:nvPr/>
                </p:nvSpPr>
                <p:spPr>
                  <a:xfrm>
                    <a:off x="5343508" y="4229100"/>
                    <a:ext cx="2590800" cy="259080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  <p:sp>
                <p:nvSpPr>
                  <p:cNvPr id="12" name="Ellipse 11">
                    <a:extLst>
                      <a:ext uri="{FF2B5EF4-FFF2-40B4-BE49-F238E27FC236}">
                        <a16:creationId xmlns:a16="http://schemas.microsoft.com/office/drawing/2014/main" id="{E9754CAC-A6C8-091F-7DD2-8D0DFAA873A4}"/>
                      </a:ext>
                    </a:extLst>
                  </p:cNvPr>
                  <p:cNvSpPr/>
                  <p:nvPr/>
                </p:nvSpPr>
                <p:spPr>
                  <a:xfrm>
                    <a:off x="4570313" y="3455905"/>
                    <a:ext cx="4137190" cy="413719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</p:grpSp>
            <p:sp>
              <p:nvSpPr>
                <p:cNvPr id="30" name="ZoneTexte 29">
                  <a:extLst>
                    <a:ext uri="{FF2B5EF4-FFF2-40B4-BE49-F238E27FC236}">
                      <a16:creationId xmlns:a16="http://schemas.microsoft.com/office/drawing/2014/main" id="{8D413AC5-3540-86DB-4D68-DB09C7FF2E4F}"/>
                    </a:ext>
                  </a:extLst>
                </p:cNvPr>
                <p:cNvSpPr txBox="1"/>
                <p:nvPr/>
              </p:nvSpPr>
              <p:spPr>
                <a:xfrm>
                  <a:off x="9689303" y="5296513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وحدات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ZoneTexte 31">
                  <a:extLst>
                    <a:ext uri="{FF2B5EF4-FFF2-40B4-BE49-F238E27FC236}">
                      <a16:creationId xmlns:a16="http://schemas.microsoft.com/office/drawing/2014/main" id="{43B385BD-DCFB-9F5B-FB80-33A0DB8921F9}"/>
                    </a:ext>
                  </a:extLst>
                </p:cNvPr>
                <p:cNvSpPr txBox="1"/>
                <p:nvPr/>
              </p:nvSpPr>
              <p:spPr>
                <a:xfrm>
                  <a:off x="9689303" y="4474542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عشرات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6" name="Ellipse 5">
                <a:extLst>
                  <a:ext uri="{FF2B5EF4-FFF2-40B4-BE49-F238E27FC236}">
                    <a16:creationId xmlns:a16="http://schemas.microsoft.com/office/drawing/2014/main" id="{3332B0E0-F9AA-A38F-7F97-57369E12E58F}"/>
                  </a:ext>
                </a:extLst>
              </p:cNvPr>
              <p:cNvSpPr/>
              <p:nvPr/>
            </p:nvSpPr>
            <p:spPr>
              <a:xfrm>
                <a:off x="7466720" y="3795664"/>
                <a:ext cx="5189686" cy="524927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8602C2D-2A16-D1A0-BCEB-556EFCDC540B}"/>
                </a:ext>
              </a:extLst>
            </p:cNvPr>
            <p:cNvSpPr/>
            <p:nvPr/>
          </p:nvSpPr>
          <p:spPr>
            <a:xfrm>
              <a:off x="9581714" y="3920633"/>
              <a:ext cx="988874" cy="379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r>
                <a:rPr lang="ar-SA" dirty="0"/>
                <a:t>مئات</a:t>
              </a:r>
              <a:endParaRPr lang="fr-FR" dirty="0"/>
            </a:p>
          </p:txBody>
        </p:sp>
      </p:grpSp>
      <p:sp>
        <p:nvSpPr>
          <p:cNvPr id="14" name="Ellipse 13">
            <a:extLst>
              <a:ext uri="{FF2B5EF4-FFF2-40B4-BE49-F238E27FC236}">
                <a16:creationId xmlns:a16="http://schemas.microsoft.com/office/drawing/2014/main" id="{F131B4E4-71E6-1664-5BF1-CD8782D6FA48}"/>
              </a:ext>
            </a:extLst>
          </p:cNvPr>
          <p:cNvSpPr/>
          <p:nvPr/>
        </p:nvSpPr>
        <p:spPr>
          <a:xfrm>
            <a:off x="11963400" y="797624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 للتمثيل.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54B48FA8-1250-7510-5CB2-ECFCD954AE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5AB0CEE2-E976-321E-D636-B147661A4B82}"/>
              </a:ext>
            </a:extLst>
          </p:cNvPr>
          <p:cNvGraphicFramePr>
            <a:graphicFrameLocks noGrp="1"/>
          </p:cNvGraphicFramePr>
          <p:nvPr/>
        </p:nvGraphicFramePr>
        <p:xfrm>
          <a:off x="1110954" y="5686025"/>
          <a:ext cx="6123408" cy="1402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51646">
                  <a:extLst>
                    <a:ext uri="{9D8B030D-6E8A-4147-A177-3AD203B41FA5}">
                      <a16:colId xmlns:a16="http://schemas.microsoft.com/office/drawing/2014/main" val="49169783"/>
                    </a:ext>
                  </a:extLst>
                </a:gridCol>
                <a:gridCol w="1671762">
                  <a:extLst>
                    <a:ext uri="{9D8B030D-6E8A-4147-A177-3AD203B41FA5}">
                      <a16:colId xmlns:a16="http://schemas.microsoft.com/office/drawing/2014/main" val="2244299712"/>
                    </a:ext>
                  </a:extLst>
                </a:gridCol>
              </a:tblGrid>
              <a:tr h="44807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200" dirty="0"/>
                        <a:t>............................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بالحروف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911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200" dirty="0"/>
                        <a:t>.............................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بالأرقام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608744"/>
                  </a:ext>
                </a:extLst>
              </a:tr>
            </a:tbl>
          </a:graphicData>
        </a:graphic>
      </p:graphicFrame>
      <p:sp>
        <p:nvSpPr>
          <p:cNvPr id="26" name="Ellipse 25">
            <a:extLst>
              <a:ext uri="{FF2B5EF4-FFF2-40B4-BE49-F238E27FC236}">
                <a16:creationId xmlns:a16="http://schemas.microsoft.com/office/drawing/2014/main" id="{BDF03E4B-5743-BAC1-35FC-AC5731325DF2}"/>
              </a:ext>
            </a:extLst>
          </p:cNvPr>
          <p:cNvSpPr/>
          <p:nvPr/>
        </p:nvSpPr>
        <p:spPr>
          <a:xfrm>
            <a:off x="10300869" y="610162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5E28B2F9-6D1C-F3ED-9DDE-E42BA18BE8B8}"/>
              </a:ext>
            </a:extLst>
          </p:cNvPr>
          <p:cNvSpPr/>
          <p:nvPr/>
        </p:nvSpPr>
        <p:spPr>
          <a:xfrm>
            <a:off x="8998262" y="7398885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A19D76CD-278F-51ED-5627-D6E07FA7E23D}"/>
              </a:ext>
            </a:extLst>
          </p:cNvPr>
          <p:cNvSpPr/>
          <p:nvPr/>
        </p:nvSpPr>
        <p:spPr>
          <a:xfrm>
            <a:off x="11016163" y="7790276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AC050279-C7BE-110E-7955-5ADA4B39C6DD}"/>
              </a:ext>
            </a:extLst>
          </p:cNvPr>
          <p:cNvSpPr/>
          <p:nvPr/>
        </p:nvSpPr>
        <p:spPr>
          <a:xfrm>
            <a:off x="9739400" y="858332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2DB5FDC-2582-0AFD-2E2B-5FA161D547A3}"/>
              </a:ext>
            </a:extLst>
          </p:cNvPr>
          <p:cNvGrpSpPr/>
          <p:nvPr/>
        </p:nvGrpSpPr>
        <p:grpSpPr>
          <a:xfrm>
            <a:off x="7643160" y="3505593"/>
            <a:ext cx="5639680" cy="5654040"/>
            <a:chOff x="7466720" y="3795664"/>
            <a:chExt cx="5189686" cy="5249276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8AA7E67F-3E0A-2A10-DF9D-A27D375C5B2B}"/>
                </a:ext>
              </a:extLst>
            </p:cNvPr>
            <p:cNvGrpSpPr/>
            <p:nvPr/>
          </p:nvGrpSpPr>
          <p:grpSpPr>
            <a:xfrm>
              <a:off x="7466720" y="3795664"/>
              <a:ext cx="5189686" cy="5249276"/>
              <a:chOff x="7466720" y="3795664"/>
              <a:chExt cx="5189686" cy="5249276"/>
            </a:xfrm>
          </p:grpSpPr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6F79CC5F-5E9A-FE9E-464B-9A608826C47E}"/>
                  </a:ext>
                </a:extLst>
              </p:cNvPr>
              <p:cNvGrpSpPr/>
              <p:nvPr/>
            </p:nvGrpSpPr>
            <p:grpSpPr>
              <a:xfrm>
                <a:off x="8007557" y="4359110"/>
                <a:ext cx="4137190" cy="4137190"/>
                <a:chOff x="8007557" y="4359110"/>
                <a:chExt cx="4137190" cy="4137190"/>
              </a:xfrm>
            </p:grpSpPr>
            <p:grpSp>
              <p:nvGrpSpPr>
                <p:cNvPr id="9" name="Groupe 8">
                  <a:extLst>
                    <a:ext uri="{FF2B5EF4-FFF2-40B4-BE49-F238E27FC236}">
                      <a16:creationId xmlns:a16="http://schemas.microsoft.com/office/drawing/2014/main" id="{D172575B-C94E-9BD2-FB66-BF935D96C127}"/>
                    </a:ext>
                  </a:extLst>
                </p:cNvPr>
                <p:cNvGrpSpPr/>
                <p:nvPr/>
              </p:nvGrpSpPr>
              <p:grpSpPr>
                <a:xfrm>
                  <a:off x="8007557" y="4359110"/>
                  <a:ext cx="4137190" cy="4137190"/>
                  <a:chOff x="4570313" y="3455905"/>
                  <a:chExt cx="4137190" cy="4137190"/>
                </a:xfrm>
              </p:grpSpPr>
              <p:sp>
                <p:nvSpPr>
                  <p:cNvPr id="19" name="Ellipse 18">
                    <a:extLst>
                      <a:ext uri="{FF2B5EF4-FFF2-40B4-BE49-F238E27FC236}">
                        <a16:creationId xmlns:a16="http://schemas.microsoft.com/office/drawing/2014/main" id="{DB69C629-733F-126D-11BC-00145F2458F1}"/>
                      </a:ext>
                    </a:extLst>
                  </p:cNvPr>
                  <p:cNvSpPr/>
                  <p:nvPr/>
                </p:nvSpPr>
                <p:spPr>
                  <a:xfrm>
                    <a:off x="5343508" y="4229100"/>
                    <a:ext cx="2590800" cy="259080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  <p:sp>
                <p:nvSpPr>
                  <p:cNvPr id="20" name="Ellipse 19">
                    <a:extLst>
                      <a:ext uri="{FF2B5EF4-FFF2-40B4-BE49-F238E27FC236}">
                        <a16:creationId xmlns:a16="http://schemas.microsoft.com/office/drawing/2014/main" id="{508CACCC-C3A9-2845-990B-AE0658827694}"/>
                      </a:ext>
                    </a:extLst>
                  </p:cNvPr>
                  <p:cNvSpPr/>
                  <p:nvPr/>
                </p:nvSpPr>
                <p:spPr>
                  <a:xfrm>
                    <a:off x="4570313" y="3455905"/>
                    <a:ext cx="4137190" cy="413719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</p:grpSp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DC9AE07D-56B2-2779-9DB4-390B3F9B50F4}"/>
                    </a:ext>
                  </a:extLst>
                </p:cNvPr>
                <p:cNvSpPr txBox="1"/>
                <p:nvPr/>
              </p:nvSpPr>
              <p:spPr>
                <a:xfrm>
                  <a:off x="9689303" y="5296513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وحدات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" name="ZoneTexte 17">
                  <a:extLst>
                    <a:ext uri="{FF2B5EF4-FFF2-40B4-BE49-F238E27FC236}">
                      <a16:creationId xmlns:a16="http://schemas.microsoft.com/office/drawing/2014/main" id="{A80A60D7-65EA-3495-E8F6-6DA9C460AEF1}"/>
                    </a:ext>
                  </a:extLst>
                </p:cNvPr>
                <p:cNvSpPr txBox="1"/>
                <p:nvPr/>
              </p:nvSpPr>
              <p:spPr>
                <a:xfrm>
                  <a:off x="9689303" y="4474542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عشرات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0BB06ED6-DC1E-F960-5CC5-EA278A505311}"/>
                  </a:ext>
                </a:extLst>
              </p:cNvPr>
              <p:cNvSpPr/>
              <p:nvPr/>
            </p:nvSpPr>
            <p:spPr>
              <a:xfrm>
                <a:off x="7466720" y="3795664"/>
                <a:ext cx="5189686" cy="524927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7DD3C08-6D16-E361-9E74-D8C73AD6A4EB}"/>
                </a:ext>
              </a:extLst>
            </p:cNvPr>
            <p:cNvSpPr/>
            <p:nvPr/>
          </p:nvSpPr>
          <p:spPr>
            <a:xfrm>
              <a:off x="9581714" y="3920633"/>
              <a:ext cx="988874" cy="379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r>
                <a:rPr lang="ar-SA" dirty="0"/>
                <a:t>مئات</a:t>
              </a:r>
              <a:endParaRPr lang="fr-FR" dirty="0"/>
            </a:p>
          </p:txBody>
        </p:sp>
      </p:grpSp>
      <p:sp>
        <p:nvSpPr>
          <p:cNvPr id="24" name="Ellipse 23">
            <a:extLst>
              <a:ext uri="{FF2B5EF4-FFF2-40B4-BE49-F238E27FC236}">
                <a16:creationId xmlns:a16="http://schemas.microsoft.com/office/drawing/2014/main" id="{368EE469-0024-005F-FDE7-088D4B80AC1F}"/>
              </a:ext>
            </a:extLst>
          </p:cNvPr>
          <p:cNvSpPr/>
          <p:nvPr/>
        </p:nvSpPr>
        <p:spPr>
          <a:xfrm>
            <a:off x="10310600" y="681587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D0D934D2-09AE-89A7-05F9-3F74A2EA27AC}"/>
              </a:ext>
            </a:extLst>
          </p:cNvPr>
          <p:cNvSpPr/>
          <p:nvPr/>
        </p:nvSpPr>
        <p:spPr>
          <a:xfrm>
            <a:off x="12038186" y="662537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3EE3108E-639A-0522-8CA6-B013836487E5}"/>
              </a:ext>
            </a:extLst>
          </p:cNvPr>
          <p:cNvSpPr/>
          <p:nvPr/>
        </p:nvSpPr>
        <p:spPr>
          <a:xfrm>
            <a:off x="8766331" y="82078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00D8B939-76F5-7789-6DC4-3DC0C092D761}"/>
              </a:ext>
            </a:extLst>
          </p:cNvPr>
          <p:cNvSpPr/>
          <p:nvPr/>
        </p:nvSpPr>
        <p:spPr>
          <a:xfrm>
            <a:off x="8078492" y="433466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9CBFBCAC-B194-3805-CADE-7191B62A5E67}"/>
              </a:ext>
            </a:extLst>
          </p:cNvPr>
          <p:cNvSpPr/>
          <p:nvPr/>
        </p:nvSpPr>
        <p:spPr>
          <a:xfrm>
            <a:off x="8599983" y="3279298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DB0D1-74FA-6291-8C82-627C45678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D02E18E-EF26-5282-A41D-F18C0D9960F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B4B7F8F-3958-AAA3-A749-A6E39E612398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9B51B71-3C59-51D3-8B40-7594AA4876F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0791687-54E0-814C-FDD1-90310C4F93F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B0C4A82-4A3C-D21D-F4CA-47F4FB2EAA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00DE9C2-F094-52B3-1EA9-5EDC04294B3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0D446C78-F606-3E54-CD81-8935AC5D1E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CBE0D2F2-6C10-EEFD-6CF1-A310732EE5F0}"/>
              </a:ext>
            </a:extLst>
          </p:cNvPr>
          <p:cNvGraphicFramePr>
            <a:graphicFrameLocks noGrp="1"/>
          </p:cNvGraphicFramePr>
          <p:nvPr/>
        </p:nvGraphicFramePr>
        <p:xfrm>
          <a:off x="1110954" y="5686025"/>
          <a:ext cx="6123408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51646">
                  <a:extLst>
                    <a:ext uri="{9D8B030D-6E8A-4147-A177-3AD203B41FA5}">
                      <a16:colId xmlns:a16="http://schemas.microsoft.com/office/drawing/2014/main" val="49169783"/>
                    </a:ext>
                  </a:extLst>
                </a:gridCol>
                <a:gridCol w="1671762">
                  <a:extLst>
                    <a:ext uri="{9D8B030D-6E8A-4147-A177-3AD203B41FA5}">
                      <a16:colId xmlns:a16="http://schemas.microsoft.com/office/drawing/2014/main" val="2244299712"/>
                    </a:ext>
                  </a:extLst>
                </a:gridCol>
              </a:tblGrid>
              <a:tr h="44807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5400" b="1" i="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مئتان واثنان وثلاثون</a:t>
                      </a:r>
                      <a:endParaRPr lang="fr-FR" sz="5400" b="1" i="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بالحروف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911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5400" b="1" i="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232</a:t>
                      </a:r>
                      <a:endParaRPr lang="fr-FR" sz="5400" b="1" i="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بالأرقام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608744"/>
                  </a:ext>
                </a:extLst>
              </a:tr>
            </a:tbl>
          </a:graphicData>
        </a:graphic>
      </p:graphicFrame>
      <p:sp>
        <p:nvSpPr>
          <p:cNvPr id="26" name="Ellipse 25">
            <a:extLst>
              <a:ext uri="{FF2B5EF4-FFF2-40B4-BE49-F238E27FC236}">
                <a16:creationId xmlns:a16="http://schemas.microsoft.com/office/drawing/2014/main" id="{0B12D7C4-29F9-E581-EFDC-749FB6E3DBCC}"/>
              </a:ext>
            </a:extLst>
          </p:cNvPr>
          <p:cNvSpPr/>
          <p:nvPr/>
        </p:nvSpPr>
        <p:spPr>
          <a:xfrm>
            <a:off x="9923751" y="635013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149B9753-7208-53A6-D7C8-2C3D4ED585AA}"/>
              </a:ext>
            </a:extLst>
          </p:cNvPr>
          <p:cNvSpPr/>
          <p:nvPr/>
        </p:nvSpPr>
        <p:spPr>
          <a:xfrm>
            <a:off x="9071131" y="742950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76049F50-D5D7-C6C6-0311-A364F2AC7D12}"/>
              </a:ext>
            </a:extLst>
          </p:cNvPr>
          <p:cNvSpPr/>
          <p:nvPr/>
        </p:nvSpPr>
        <p:spPr>
          <a:xfrm>
            <a:off x="11016163" y="7826491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BAC36354-0C63-38FB-AE13-7983D7E3ED87}"/>
              </a:ext>
            </a:extLst>
          </p:cNvPr>
          <p:cNvSpPr/>
          <p:nvPr/>
        </p:nvSpPr>
        <p:spPr>
          <a:xfrm>
            <a:off x="9739400" y="858332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7167686-91FF-3B58-6101-EE322932E57B}"/>
              </a:ext>
            </a:extLst>
          </p:cNvPr>
          <p:cNvGrpSpPr/>
          <p:nvPr/>
        </p:nvGrpSpPr>
        <p:grpSpPr>
          <a:xfrm>
            <a:off x="7643160" y="3505593"/>
            <a:ext cx="5639680" cy="5654040"/>
            <a:chOff x="7466720" y="3795664"/>
            <a:chExt cx="5189686" cy="5249276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207CD198-2306-F6C3-AE84-5510646F6CDF}"/>
                </a:ext>
              </a:extLst>
            </p:cNvPr>
            <p:cNvGrpSpPr/>
            <p:nvPr/>
          </p:nvGrpSpPr>
          <p:grpSpPr>
            <a:xfrm>
              <a:off x="7466720" y="3795664"/>
              <a:ext cx="5189686" cy="5249276"/>
              <a:chOff x="7466720" y="3795664"/>
              <a:chExt cx="5189686" cy="5249276"/>
            </a:xfrm>
          </p:grpSpPr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823556A9-67E4-3290-6E25-6F06DC7781D5}"/>
                  </a:ext>
                </a:extLst>
              </p:cNvPr>
              <p:cNvGrpSpPr/>
              <p:nvPr/>
            </p:nvGrpSpPr>
            <p:grpSpPr>
              <a:xfrm>
                <a:off x="8007557" y="4359110"/>
                <a:ext cx="4137190" cy="4137190"/>
                <a:chOff x="8007557" y="4359110"/>
                <a:chExt cx="4137190" cy="4137190"/>
              </a:xfrm>
            </p:grpSpPr>
            <p:grpSp>
              <p:nvGrpSpPr>
                <p:cNvPr id="9" name="Groupe 8">
                  <a:extLst>
                    <a:ext uri="{FF2B5EF4-FFF2-40B4-BE49-F238E27FC236}">
                      <a16:creationId xmlns:a16="http://schemas.microsoft.com/office/drawing/2014/main" id="{7C8725C1-9A31-942F-9B4E-0C9F47575EB3}"/>
                    </a:ext>
                  </a:extLst>
                </p:cNvPr>
                <p:cNvGrpSpPr/>
                <p:nvPr/>
              </p:nvGrpSpPr>
              <p:grpSpPr>
                <a:xfrm>
                  <a:off x="8007557" y="4359110"/>
                  <a:ext cx="4137190" cy="4137190"/>
                  <a:chOff x="4570313" y="3455905"/>
                  <a:chExt cx="4137190" cy="4137190"/>
                </a:xfrm>
              </p:grpSpPr>
              <p:sp>
                <p:nvSpPr>
                  <p:cNvPr id="19" name="Ellipse 18">
                    <a:extLst>
                      <a:ext uri="{FF2B5EF4-FFF2-40B4-BE49-F238E27FC236}">
                        <a16:creationId xmlns:a16="http://schemas.microsoft.com/office/drawing/2014/main" id="{A0D31794-B270-D45E-F6FD-94E8694AA8DC}"/>
                      </a:ext>
                    </a:extLst>
                  </p:cNvPr>
                  <p:cNvSpPr/>
                  <p:nvPr/>
                </p:nvSpPr>
                <p:spPr>
                  <a:xfrm>
                    <a:off x="5343508" y="4229100"/>
                    <a:ext cx="2590800" cy="259080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  <p:sp>
                <p:nvSpPr>
                  <p:cNvPr id="20" name="Ellipse 19">
                    <a:extLst>
                      <a:ext uri="{FF2B5EF4-FFF2-40B4-BE49-F238E27FC236}">
                        <a16:creationId xmlns:a16="http://schemas.microsoft.com/office/drawing/2014/main" id="{09F9E703-16AE-E83E-F6F6-2E7B80CA5CF8}"/>
                      </a:ext>
                    </a:extLst>
                  </p:cNvPr>
                  <p:cNvSpPr/>
                  <p:nvPr/>
                </p:nvSpPr>
                <p:spPr>
                  <a:xfrm>
                    <a:off x="4570313" y="3455905"/>
                    <a:ext cx="4137190" cy="413719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</p:grpSp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0E0B0847-D7BC-7C4B-B201-DE401DA2D5BC}"/>
                    </a:ext>
                  </a:extLst>
                </p:cNvPr>
                <p:cNvSpPr txBox="1"/>
                <p:nvPr/>
              </p:nvSpPr>
              <p:spPr>
                <a:xfrm>
                  <a:off x="9689303" y="5296513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وحدات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" name="ZoneTexte 17">
                  <a:extLst>
                    <a:ext uri="{FF2B5EF4-FFF2-40B4-BE49-F238E27FC236}">
                      <a16:creationId xmlns:a16="http://schemas.microsoft.com/office/drawing/2014/main" id="{4C861192-4AB5-42A7-B91C-F531000E3FD3}"/>
                    </a:ext>
                  </a:extLst>
                </p:cNvPr>
                <p:cNvSpPr txBox="1"/>
                <p:nvPr/>
              </p:nvSpPr>
              <p:spPr>
                <a:xfrm>
                  <a:off x="9689303" y="4474542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عشرات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F98E46F7-3DF6-9D37-792E-5E5E9B3DFBF5}"/>
                  </a:ext>
                </a:extLst>
              </p:cNvPr>
              <p:cNvSpPr/>
              <p:nvPr/>
            </p:nvSpPr>
            <p:spPr>
              <a:xfrm>
                <a:off x="7466720" y="3795664"/>
                <a:ext cx="5189686" cy="524927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5D82C79-9AFD-DBD7-865A-47377B69D733}"/>
                </a:ext>
              </a:extLst>
            </p:cNvPr>
            <p:cNvSpPr/>
            <p:nvPr/>
          </p:nvSpPr>
          <p:spPr>
            <a:xfrm>
              <a:off x="9581714" y="3920633"/>
              <a:ext cx="988874" cy="379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r>
                <a:rPr lang="ar-SA" dirty="0"/>
                <a:t>مئات</a:t>
              </a:r>
              <a:endParaRPr lang="fr-FR" dirty="0"/>
            </a:p>
          </p:txBody>
        </p:sp>
      </p:grpSp>
      <p:sp>
        <p:nvSpPr>
          <p:cNvPr id="22" name="Ellipse 21">
            <a:extLst>
              <a:ext uri="{FF2B5EF4-FFF2-40B4-BE49-F238E27FC236}">
                <a16:creationId xmlns:a16="http://schemas.microsoft.com/office/drawing/2014/main" id="{863D54FA-B38B-D224-2B30-F2EBE7DB6287}"/>
              </a:ext>
            </a:extLst>
          </p:cNvPr>
          <p:cNvSpPr/>
          <p:nvPr/>
        </p:nvSpPr>
        <p:spPr>
          <a:xfrm>
            <a:off x="10468259" y="629665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A2F2764A-ACE3-F063-6E69-D12D48DF18F4}"/>
              </a:ext>
            </a:extLst>
          </p:cNvPr>
          <p:cNvSpPr/>
          <p:nvPr/>
        </p:nvSpPr>
        <p:spPr>
          <a:xfrm>
            <a:off x="12038186" y="662537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EEC19B48-89D8-45D3-8964-784BF6C412D9}"/>
              </a:ext>
            </a:extLst>
          </p:cNvPr>
          <p:cNvSpPr/>
          <p:nvPr/>
        </p:nvSpPr>
        <p:spPr>
          <a:xfrm>
            <a:off x="8766331" y="82078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F57181CB-4B7E-E7C0-5351-0F06E9E32826}"/>
              </a:ext>
            </a:extLst>
          </p:cNvPr>
          <p:cNvSpPr/>
          <p:nvPr/>
        </p:nvSpPr>
        <p:spPr>
          <a:xfrm>
            <a:off x="8078492" y="433466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66454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9BFCE-4665-6CD3-B770-B55500954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F4FF49-CC16-4F74-8449-FF633DA54A1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81CFB7-A254-58B1-12E4-F4781159BD68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EE41297-F113-50EB-EA13-962B615F1A5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E20C9C-1F43-2BC9-96A1-FFEA6C6EC37D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 للتمثيل.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9F2DCAF-38C7-40CD-568F-401C44A4EBC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CBE4262-C121-7447-4329-065581F67F3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D1EA767C-AB1B-3AB8-FF9A-7992F6496AB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48B7C981-CE9F-85C4-6EC2-0466CB51FB1B}"/>
              </a:ext>
            </a:extLst>
          </p:cNvPr>
          <p:cNvGraphicFramePr>
            <a:graphicFrameLocks noGrp="1"/>
          </p:cNvGraphicFramePr>
          <p:nvPr/>
        </p:nvGraphicFramePr>
        <p:xfrm>
          <a:off x="1110954" y="5686025"/>
          <a:ext cx="6123408" cy="1402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51646">
                  <a:extLst>
                    <a:ext uri="{9D8B030D-6E8A-4147-A177-3AD203B41FA5}">
                      <a16:colId xmlns:a16="http://schemas.microsoft.com/office/drawing/2014/main" val="49169783"/>
                    </a:ext>
                  </a:extLst>
                </a:gridCol>
                <a:gridCol w="1671762">
                  <a:extLst>
                    <a:ext uri="{9D8B030D-6E8A-4147-A177-3AD203B41FA5}">
                      <a16:colId xmlns:a16="http://schemas.microsoft.com/office/drawing/2014/main" val="2244299712"/>
                    </a:ext>
                  </a:extLst>
                </a:gridCol>
              </a:tblGrid>
              <a:tr h="44807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200" dirty="0"/>
                        <a:t>.........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بالحروف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911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200" dirty="0"/>
                        <a:t>..........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بالأرقام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608744"/>
                  </a:ext>
                </a:extLst>
              </a:tr>
            </a:tbl>
          </a:graphicData>
        </a:graphic>
      </p:graphicFrame>
      <p:sp>
        <p:nvSpPr>
          <p:cNvPr id="26" name="Ellipse 25">
            <a:extLst>
              <a:ext uri="{FF2B5EF4-FFF2-40B4-BE49-F238E27FC236}">
                <a16:creationId xmlns:a16="http://schemas.microsoft.com/office/drawing/2014/main" id="{A1DDE76F-ADC5-FB11-63CA-9E0E93FB97BA}"/>
              </a:ext>
            </a:extLst>
          </p:cNvPr>
          <p:cNvSpPr/>
          <p:nvPr/>
        </p:nvSpPr>
        <p:spPr>
          <a:xfrm>
            <a:off x="9923751" y="635013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dirty="0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4937B600-A37D-71E4-4DDB-9C52C8FB2C24}"/>
              </a:ext>
            </a:extLst>
          </p:cNvPr>
          <p:cNvSpPr/>
          <p:nvPr/>
        </p:nvSpPr>
        <p:spPr>
          <a:xfrm>
            <a:off x="9071131" y="725757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FD6BB29A-6935-B352-1820-F80B99611427}"/>
              </a:ext>
            </a:extLst>
          </p:cNvPr>
          <p:cNvSpPr/>
          <p:nvPr/>
        </p:nvSpPr>
        <p:spPr>
          <a:xfrm>
            <a:off x="9739400" y="858332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912D176-22E3-DC56-1D47-E706BBA1818A}"/>
              </a:ext>
            </a:extLst>
          </p:cNvPr>
          <p:cNvGrpSpPr/>
          <p:nvPr/>
        </p:nvGrpSpPr>
        <p:grpSpPr>
          <a:xfrm>
            <a:off x="7643160" y="3505593"/>
            <a:ext cx="5639680" cy="5654040"/>
            <a:chOff x="7466720" y="3795664"/>
            <a:chExt cx="5189686" cy="5249276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7653CA4E-A85A-EB70-F173-D2E27ECF0B01}"/>
                </a:ext>
              </a:extLst>
            </p:cNvPr>
            <p:cNvGrpSpPr/>
            <p:nvPr/>
          </p:nvGrpSpPr>
          <p:grpSpPr>
            <a:xfrm>
              <a:off x="7466720" y="3795664"/>
              <a:ext cx="5189686" cy="5249276"/>
              <a:chOff x="7466720" y="3795664"/>
              <a:chExt cx="5189686" cy="5249276"/>
            </a:xfrm>
          </p:grpSpPr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9B3B2063-D82A-9CA3-CF5A-75BE205B242D}"/>
                  </a:ext>
                </a:extLst>
              </p:cNvPr>
              <p:cNvGrpSpPr/>
              <p:nvPr/>
            </p:nvGrpSpPr>
            <p:grpSpPr>
              <a:xfrm>
                <a:off x="8007557" y="4359110"/>
                <a:ext cx="4137190" cy="4137190"/>
                <a:chOff x="8007557" y="4359110"/>
                <a:chExt cx="4137190" cy="4137190"/>
              </a:xfrm>
            </p:grpSpPr>
            <p:grpSp>
              <p:nvGrpSpPr>
                <p:cNvPr id="9" name="Groupe 8">
                  <a:extLst>
                    <a:ext uri="{FF2B5EF4-FFF2-40B4-BE49-F238E27FC236}">
                      <a16:creationId xmlns:a16="http://schemas.microsoft.com/office/drawing/2014/main" id="{1F81F429-1A6D-7A01-A447-5F759C6C726B}"/>
                    </a:ext>
                  </a:extLst>
                </p:cNvPr>
                <p:cNvGrpSpPr/>
                <p:nvPr/>
              </p:nvGrpSpPr>
              <p:grpSpPr>
                <a:xfrm>
                  <a:off x="8007557" y="4359110"/>
                  <a:ext cx="4137190" cy="4137190"/>
                  <a:chOff x="4570313" y="3455905"/>
                  <a:chExt cx="4137190" cy="4137190"/>
                </a:xfrm>
              </p:grpSpPr>
              <p:sp>
                <p:nvSpPr>
                  <p:cNvPr id="19" name="Ellipse 18">
                    <a:extLst>
                      <a:ext uri="{FF2B5EF4-FFF2-40B4-BE49-F238E27FC236}">
                        <a16:creationId xmlns:a16="http://schemas.microsoft.com/office/drawing/2014/main" id="{34B22564-9BA2-DEF6-6DB3-923357EA777B}"/>
                      </a:ext>
                    </a:extLst>
                  </p:cNvPr>
                  <p:cNvSpPr/>
                  <p:nvPr/>
                </p:nvSpPr>
                <p:spPr>
                  <a:xfrm>
                    <a:off x="5343508" y="4229100"/>
                    <a:ext cx="2590800" cy="259080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  <p:sp>
                <p:nvSpPr>
                  <p:cNvPr id="20" name="Ellipse 19">
                    <a:extLst>
                      <a:ext uri="{FF2B5EF4-FFF2-40B4-BE49-F238E27FC236}">
                        <a16:creationId xmlns:a16="http://schemas.microsoft.com/office/drawing/2014/main" id="{97C5933E-D1E7-156D-19DA-34832C1A57BA}"/>
                      </a:ext>
                    </a:extLst>
                  </p:cNvPr>
                  <p:cNvSpPr/>
                  <p:nvPr/>
                </p:nvSpPr>
                <p:spPr>
                  <a:xfrm>
                    <a:off x="4570313" y="3455905"/>
                    <a:ext cx="4137190" cy="413719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</p:grpSp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A2B44305-67A2-5D5D-6262-0916278CB249}"/>
                    </a:ext>
                  </a:extLst>
                </p:cNvPr>
                <p:cNvSpPr txBox="1"/>
                <p:nvPr/>
              </p:nvSpPr>
              <p:spPr>
                <a:xfrm>
                  <a:off x="9689303" y="5296513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وحدات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" name="ZoneTexte 17">
                  <a:extLst>
                    <a:ext uri="{FF2B5EF4-FFF2-40B4-BE49-F238E27FC236}">
                      <a16:creationId xmlns:a16="http://schemas.microsoft.com/office/drawing/2014/main" id="{5EF28E1F-7846-65EE-E096-909B96FD25C7}"/>
                    </a:ext>
                  </a:extLst>
                </p:cNvPr>
                <p:cNvSpPr txBox="1"/>
                <p:nvPr/>
              </p:nvSpPr>
              <p:spPr>
                <a:xfrm>
                  <a:off x="9689303" y="4474542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عشرات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D8CD8E42-5818-988E-189D-009315A4DC1C}"/>
                  </a:ext>
                </a:extLst>
              </p:cNvPr>
              <p:cNvSpPr/>
              <p:nvPr/>
            </p:nvSpPr>
            <p:spPr>
              <a:xfrm>
                <a:off x="7466720" y="3795664"/>
                <a:ext cx="5189686" cy="524927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4ECAA2-317F-BB2C-1206-EE950E8D4504}"/>
                </a:ext>
              </a:extLst>
            </p:cNvPr>
            <p:cNvSpPr/>
            <p:nvPr/>
          </p:nvSpPr>
          <p:spPr>
            <a:xfrm>
              <a:off x="9581714" y="3920633"/>
              <a:ext cx="988874" cy="379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r>
                <a:rPr lang="ar-SA" dirty="0"/>
                <a:t>مئات</a:t>
              </a:r>
              <a:endParaRPr lang="fr-FR" dirty="0"/>
            </a:p>
          </p:txBody>
        </p:sp>
      </p:grpSp>
      <p:sp>
        <p:nvSpPr>
          <p:cNvPr id="24" name="Ellipse 23">
            <a:extLst>
              <a:ext uri="{FF2B5EF4-FFF2-40B4-BE49-F238E27FC236}">
                <a16:creationId xmlns:a16="http://schemas.microsoft.com/office/drawing/2014/main" id="{1AA509D6-2C85-97C6-5923-D61248449D48}"/>
              </a:ext>
            </a:extLst>
          </p:cNvPr>
          <p:cNvSpPr/>
          <p:nvPr/>
        </p:nvSpPr>
        <p:spPr>
          <a:xfrm>
            <a:off x="10148469" y="684788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527058B3-58A1-C3CE-68EE-96F3B2ED5F1A}"/>
              </a:ext>
            </a:extLst>
          </p:cNvPr>
          <p:cNvSpPr/>
          <p:nvPr/>
        </p:nvSpPr>
        <p:spPr>
          <a:xfrm>
            <a:off x="11014749" y="858103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9B9070F4-523F-0301-6BB8-DB133B011E71}"/>
              </a:ext>
            </a:extLst>
          </p:cNvPr>
          <p:cNvSpPr/>
          <p:nvPr/>
        </p:nvSpPr>
        <p:spPr>
          <a:xfrm>
            <a:off x="8766331" y="82078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4711F4AB-4C9D-AEE3-43DA-5697B71CD346}"/>
              </a:ext>
            </a:extLst>
          </p:cNvPr>
          <p:cNvSpPr/>
          <p:nvPr/>
        </p:nvSpPr>
        <p:spPr>
          <a:xfrm>
            <a:off x="10594446" y="787765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D0707DEC-3FFE-A361-73B4-42BAEE6384A7}"/>
              </a:ext>
            </a:extLst>
          </p:cNvPr>
          <p:cNvSpPr/>
          <p:nvPr/>
        </p:nvSpPr>
        <p:spPr>
          <a:xfrm>
            <a:off x="10711363" y="681587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AED68E15-E9DB-30B9-6606-15B5138F33C0}"/>
              </a:ext>
            </a:extLst>
          </p:cNvPr>
          <p:cNvSpPr/>
          <p:nvPr/>
        </p:nvSpPr>
        <p:spPr>
          <a:xfrm>
            <a:off x="10468259" y="629665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83024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3BC5E-5469-C5A8-5CA1-6D676ED5E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E2AAFCF-3617-80F7-BF49-5A72C2C2CEF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A722E75-FFF1-00D9-4A00-54F167AED042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29D7BD9-77DA-EC98-64A8-1E55286675D7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68E1F61-50B2-CD33-5AFA-5588B500A498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91BBB56-8F00-23B8-B832-0FA9539362D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61DE89C-8DB5-B175-A6EB-D603217A66A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C801EFFF-6A2A-0C76-EAD4-D8CC355FC0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F10BBD8F-6AE0-D3DE-E96F-766F4EE5C4AF}"/>
              </a:ext>
            </a:extLst>
          </p:cNvPr>
          <p:cNvGraphicFramePr>
            <a:graphicFrameLocks noGrp="1"/>
          </p:cNvGraphicFramePr>
          <p:nvPr/>
        </p:nvGraphicFramePr>
        <p:xfrm>
          <a:off x="609600" y="5686025"/>
          <a:ext cx="6624762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16124">
                  <a:extLst>
                    <a:ext uri="{9D8B030D-6E8A-4147-A177-3AD203B41FA5}">
                      <a16:colId xmlns:a16="http://schemas.microsoft.com/office/drawing/2014/main" val="49169783"/>
                    </a:ext>
                  </a:extLst>
                </a:gridCol>
                <a:gridCol w="1808638">
                  <a:extLst>
                    <a:ext uri="{9D8B030D-6E8A-4147-A177-3AD203B41FA5}">
                      <a16:colId xmlns:a16="http://schemas.microsoft.com/office/drawing/2014/main" val="2244299712"/>
                    </a:ext>
                  </a:extLst>
                </a:gridCol>
              </a:tblGrid>
              <a:tr h="44807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5400" b="1" i="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ثلاث مئة و</a:t>
                      </a:r>
                      <a:r>
                        <a:rPr lang="ar-SA" sz="5400" b="1" i="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أربع</a:t>
                      </a:r>
                      <a:r>
                        <a:rPr lang="ar-MA" sz="5400" b="1" i="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ة وعشرون</a:t>
                      </a:r>
                      <a:endParaRPr lang="fr-FR" sz="5400" b="1" i="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بالحروف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911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5400" b="1" i="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324</a:t>
                      </a:r>
                      <a:endParaRPr lang="fr-FR" sz="5400" b="1" i="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بالأرقام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608744"/>
                  </a:ext>
                </a:extLst>
              </a:tr>
            </a:tbl>
          </a:graphicData>
        </a:graphic>
      </p:graphicFrame>
      <p:sp>
        <p:nvSpPr>
          <p:cNvPr id="26" name="Ellipse 25">
            <a:extLst>
              <a:ext uri="{FF2B5EF4-FFF2-40B4-BE49-F238E27FC236}">
                <a16:creationId xmlns:a16="http://schemas.microsoft.com/office/drawing/2014/main" id="{9985F44A-DFA5-A557-B047-57BA20B8D0E6}"/>
              </a:ext>
            </a:extLst>
          </p:cNvPr>
          <p:cNvSpPr/>
          <p:nvPr/>
        </p:nvSpPr>
        <p:spPr>
          <a:xfrm>
            <a:off x="9923751" y="635013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dirty="0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F47B5433-D1D8-C6DB-DA83-595EFA0630CC}"/>
              </a:ext>
            </a:extLst>
          </p:cNvPr>
          <p:cNvSpPr/>
          <p:nvPr/>
        </p:nvSpPr>
        <p:spPr>
          <a:xfrm>
            <a:off x="9071131" y="725757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77298CD4-FB46-0189-3AD6-5817CE44E740}"/>
              </a:ext>
            </a:extLst>
          </p:cNvPr>
          <p:cNvSpPr/>
          <p:nvPr/>
        </p:nvSpPr>
        <p:spPr>
          <a:xfrm>
            <a:off x="9739400" y="858332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D07EE60-20C0-2D66-02CC-C9EC84C61784}"/>
              </a:ext>
            </a:extLst>
          </p:cNvPr>
          <p:cNvGrpSpPr/>
          <p:nvPr/>
        </p:nvGrpSpPr>
        <p:grpSpPr>
          <a:xfrm>
            <a:off x="7643160" y="3505593"/>
            <a:ext cx="5639680" cy="5654040"/>
            <a:chOff x="7466720" y="3795664"/>
            <a:chExt cx="5189686" cy="5249276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00101A71-C89F-D03F-D92D-EAA34AC862BF}"/>
                </a:ext>
              </a:extLst>
            </p:cNvPr>
            <p:cNvGrpSpPr/>
            <p:nvPr/>
          </p:nvGrpSpPr>
          <p:grpSpPr>
            <a:xfrm>
              <a:off x="7466720" y="3795664"/>
              <a:ext cx="5189686" cy="5249276"/>
              <a:chOff x="7466720" y="3795664"/>
              <a:chExt cx="5189686" cy="5249276"/>
            </a:xfrm>
          </p:grpSpPr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E2FEFC94-162F-70AE-7C8E-614109D674CA}"/>
                  </a:ext>
                </a:extLst>
              </p:cNvPr>
              <p:cNvGrpSpPr/>
              <p:nvPr/>
            </p:nvGrpSpPr>
            <p:grpSpPr>
              <a:xfrm>
                <a:off x="8007557" y="4359110"/>
                <a:ext cx="4137190" cy="4137190"/>
                <a:chOff x="8007557" y="4359110"/>
                <a:chExt cx="4137190" cy="4137190"/>
              </a:xfrm>
            </p:grpSpPr>
            <p:grpSp>
              <p:nvGrpSpPr>
                <p:cNvPr id="9" name="Groupe 8">
                  <a:extLst>
                    <a:ext uri="{FF2B5EF4-FFF2-40B4-BE49-F238E27FC236}">
                      <a16:creationId xmlns:a16="http://schemas.microsoft.com/office/drawing/2014/main" id="{0D29CDA8-9C11-B266-3427-12FA70884849}"/>
                    </a:ext>
                  </a:extLst>
                </p:cNvPr>
                <p:cNvGrpSpPr/>
                <p:nvPr/>
              </p:nvGrpSpPr>
              <p:grpSpPr>
                <a:xfrm>
                  <a:off x="8007557" y="4359110"/>
                  <a:ext cx="4137190" cy="4137190"/>
                  <a:chOff x="4570313" y="3455905"/>
                  <a:chExt cx="4137190" cy="4137190"/>
                </a:xfrm>
              </p:grpSpPr>
              <p:sp>
                <p:nvSpPr>
                  <p:cNvPr id="19" name="Ellipse 18">
                    <a:extLst>
                      <a:ext uri="{FF2B5EF4-FFF2-40B4-BE49-F238E27FC236}">
                        <a16:creationId xmlns:a16="http://schemas.microsoft.com/office/drawing/2014/main" id="{42FBBC61-A8F5-1BBD-E0AE-77BD67CF0BC8}"/>
                      </a:ext>
                    </a:extLst>
                  </p:cNvPr>
                  <p:cNvSpPr/>
                  <p:nvPr/>
                </p:nvSpPr>
                <p:spPr>
                  <a:xfrm>
                    <a:off x="5343508" y="4229100"/>
                    <a:ext cx="2590800" cy="259080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  <p:sp>
                <p:nvSpPr>
                  <p:cNvPr id="20" name="Ellipse 19">
                    <a:extLst>
                      <a:ext uri="{FF2B5EF4-FFF2-40B4-BE49-F238E27FC236}">
                        <a16:creationId xmlns:a16="http://schemas.microsoft.com/office/drawing/2014/main" id="{2FE0A788-1B5F-6727-9E78-3250DEF0A8F0}"/>
                      </a:ext>
                    </a:extLst>
                  </p:cNvPr>
                  <p:cNvSpPr/>
                  <p:nvPr/>
                </p:nvSpPr>
                <p:spPr>
                  <a:xfrm>
                    <a:off x="4570313" y="3455905"/>
                    <a:ext cx="4137190" cy="4137190"/>
                  </a:xfrm>
                  <a:prstGeom prst="ellipse">
                    <a:avLst/>
                  </a:prstGeom>
                  <a:noFill/>
                  <a:ln w="28575">
                    <a:solidFill>
                      <a:srgbClr val="0097B2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algn="ctr" defTabSz="914400" rtl="1" eaLnBrk="1" latinLnBrk="0" hangingPunct="1"/>
                    <a:endParaRPr lang="fr-FR"/>
                  </a:p>
                </p:txBody>
              </p:sp>
            </p:grpSp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A5F75EEE-659D-E242-2CC8-8EE16B7625CB}"/>
                    </a:ext>
                  </a:extLst>
                </p:cNvPr>
                <p:cNvSpPr txBox="1"/>
                <p:nvPr/>
              </p:nvSpPr>
              <p:spPr>
                <a:xfrm>
                  <a:off x="9689303" y="5296513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وحدات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" name="ZoneTexte 17">
                  <a:extLst>
                    <a:ext uri="{FF2B5EF4-FFF2-40B4-BE49-F238E27FC236}">
                      <a16:creationId xmlns:a16="http://schemas.microsoft.com/office/drawing/2014/main" id="{7BCFCED4-2153-718C-D51B-563F0CF68209}"/>
                    </a:ext>
                  </a:extLst>
                </p:cNvPr>
                <p:cNvSpPr txBox="1"/>
                <p:nvPr/>
              </p:nvSpPr>
              <p:spPr>
                <a:xfrm>
                  <a:off x="9689303" y="4474542"/>
                  <a:ext cx="773697" cy="461665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24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عشرات</a:t>
                  </a:r>
                  <a:endParaRPr lang="fr-FR" sz="24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A45A9CA1-AC01-7301-6405-A4CC356AD6F1}"/>
                  </a:ext>
                </a:extLst>
              </p:cNvPr>
              <p:cNvSpPr/>
              <p:nvPr/>
            </p:nvSpPr>
            <p:spPr>
              <a:xfrm>
                <a:off x="7466720" y="3795664"/>
                <a:ext cx="5189686" cy="524927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2E5C311-9408-CD8D-6278-579DECEFE845}"/>
                </a:ext>
              </a:extLst>
            </p:cNvPr>
            <p:cNvSpPr/>
            <p:nvPr/>
          </p:nvSpPr>
          <p:spPr>
            <a:xfrm>
              <a:off x="9581714" y="3920633"/>
              <a:ext cx="988874" cy="379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r>
                <a:rPr lang="ar-SA" dirty="0"/>
                <a:t>مئات</a:t>
              </a:r>
              <a:endParaRPr lang="fr-FR" dirty="0"/>
            </a:p>
          </p:txBody>
        </p:sp>
      </p:grpSp>
      <p:sp>
        <p:nvSpPr>
          <p:cNvPr id="24" name="Ellipse 23">
            <a:extLst>
              <a:ext uri="{FF2B5EF4-FFF2-40B4-BE49-F238E27FC236}">
                <a16:creationId xmlns:a16="http://schemas.microsoft.com/office/drawing/2014/main" id="{F26F1A06-5B2E-2171-071A-066E491F10B4}"/>
              </a:ext>
            </a:extLst>
          </p:cNvPr>
          <p:cNvSpPr/>
          <p:nvPr/>
        </p:nvSpPr>
        <p:spPr>
          <a:xfrm>
            <a:off x="10148469" y="684788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CD396CE6-0D4D-B3D5-1315-CF6D8191C400}"/>
              </a:ext>
            </a:extLst>
          </p:cNvPr>
          <p:cNvSpPr/>
          <p:nvPr/>
        </p:nvSpPr>
        <p:spPr>
          <a:xfrm>
            <a:off x="11024585" y="856521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5AB21498-0B40-E4FB-B5CC-5EC1A24043A1}"/>
              </a:ext>
            </a:extLst>
          </p:cNvPr>
          <p:cNvSpPr/>
          <p:nvPr/>
        </p:nvSpPr>
        <p:spPr>
          <a:xfrm>
            <a:off x="8766331" y="82078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559746CD-8BEB-42A0-5748-33A7352CCABD}"/>
              </a:ext>
            </a:extLst>
          </p:cNvPr>
          <p:cNvSpPr/>
          <p:nvPr/>
        </p:nvSpPr>
        <p:spPr>
          <a:xfrm>
            <a:off x="10594446" y="787765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E09EDB3B-0955-5D15-4202-2443CFEA965C}"/>
              </a:ext>
            </a:extLst>
          </p:cNvPr>
          <p:cNvSpPr/>
          <p:nvPr/>
        </p:nvSpPr>
        <p:spPr>
          <a:xfrm>
            <a:off x="10701317" y="6821838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BDD3B8AB-8A88-B50F-D877-867EF89B4471}"/>
              </a:ext>
            </a:extLst>
          </p:cNvPr>
          <p:cNvSpPr/>
          <p:nvPr/>
        </p:nvSpPr>
        <p:spPr>
          <a:xfrm>
            <a:off x="10468259" y="629665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96944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وضع وإنجاز عملية طرح بدون مبادلة باستخدام الخشيبات والحزم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سأقوم بنمذجة كيفية وضع وإنجاز عملية "طرح" باستخدام الخشيبات والحزم.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39915" y="5473064"/>
            <a:ext cx="309210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وضع وإنجاز عملية طرح بدون مبادلة باستخدام الخشيبات والحزم.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A347011-EEE8-B9B7-609B-E80D91D3E3F3}"/>
              </a:ext>
            </a:extLst>
          </p:cNvPr>
          <p:cNvGrpSpPr/>
          <p:nvPr/>
        </p:nvGrpSpPr>
        <p:grpSpPr>
          <a:xfrm>
            <a:off x="1261008" y="4392850"/>
            <a:ext cx="5560416" cy="4953290"/>
            <a:chOff x="5518324" y="3272011"/>
            <a:chExt cx="6552918" cy="5837424"/>
          </a:xfrm>
        </p:grpSpPr>
        <p:pic>
          <p:nvPicPr>
            <p:cNvPr id="9" name="Image 8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648FF48C-EA35-2C71-D826-D54909D274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10" name="Image 9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0DF80809-0ADF-3054-CD7D-D1C171193A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F9F7DCA3-653C-D34A-74F0-102475465F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285" y="4783256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59194390">
            <a:extLst>
              <a:ext uri="{FF2B5EF4-FFF2-40B4-BE49-F238E27FC236}">
                <a16:creationId xmlns:a16="http://schemas.microsoft.com/office/drawing/2014/main" id="{16E59253-31E2-B5EE-7134-BDDE0BFED4E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390" y="4822486"/>
            <a:ext cx="311994" cy="1115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E82A0492-F7C7-1DC6-FDF4-2F1319CFE89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796" y="4783256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A0FE5125-A86C-5B45-AB1A-9D77A9E5DE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783256"/>
            <a:ext cx="140317" cy="126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37E09-5DB2-4B94-7F74-F12DFE89C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A5BF6D-1CAD-0580-B835-6694A7FE6BE3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C50609-DB0E-0B45-9707-DB79CE53450A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4B6DE3-AD9E-6346-6F7A-C9FA54D31A0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930BBD-0DAC-D6D8-CCC9-F314F7B689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الخشيبات و على ألواحكم أحسبوا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C62FE3E-6CF7-D9EA-9D5C-FCB725D0030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C40B06-D70A-B0DB-2C43-08ABC9CC76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F785F3-0F50-9FBF-F0F5-E5AD882166D6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9DFE285-F290-077E-83BC-6D2B719EEA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19278"/>
              </p:ext>
            </p:extLst>
          </p:nvPr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10BDD59-68BA-7276-4DC2-CA0ACC2EDCF0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F10C422-C50F-079F-11F4-B9627E965328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20F4E94-1C22-76B7-7841-15CABDB8769E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FB576EB-5B07-6F59-8AAB-A834AF5EB9B2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44B0B2D-BDE7-C254-7A60-793FEBC324E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195AF2D-1194-54D7-7D33-51ABEBF7FE9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33568081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3F9D1-AB93-9A9E-66BC-150DBD74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6D62B4-0348-52DC-7949-E3D35BE0CADC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66E820-953A-122D-3581-3F3F9009039D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71534F-8F45-3061-A662-447D444521B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9FEB59-D57F-CBD1-5902-DDFC3861491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DBED74-FCD7-A98E-7529-EF12B96548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FA72D1-3EFD-ACD2-DB07-F595DC269E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C3C4F3B-6FDC-29A7-D5F1-459EB0B02ADD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81C3B47-A6AE-6A6F-5936-D9C6962187DA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1BE1C88-4834-5E11-FB30-1AADFB7C45B4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EC1547-88AA-205A-D840-38FF7A1152BA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019E453-C8B7-6DFF-CDA5-110F7C7335AB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1281BF-E528-61F5-6FED-D72F630D2F9D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8FE6942-6417-9FC5-706E-B55FBCB7B08E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AF4CD4-DB49-75E8-E58F-0D2D75D5F44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3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645718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فارس 98 درهما، اشترى لعبة بثمن 65 درهما. ما المبلغ الذي بقي لدى فارس؟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فارس 98 درهما، اشترى لعبة بثمن 65 درهما. ما المبلغ الذي بقي لدى فارس؟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54632" y="3978355"/>
            <a:ext cx="656364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454632" y="4481496"/>
            <a:ext cx="64033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فارس 98 درهما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فارس لعبة بثمن 65 درهما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B55FC7A9-7EDD-489D-E51D-4F32BB8366C8}"/>
              </a:ext>
            </a:extLst>
          </p:cNvPr>
          <p:cNvSpPr/>
          <p:nvPr/>
        </p:nvSpPr>
        <p:spPr>
          <a:xfrm>
            <a:off x="7210221" y="346486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فارس 98 درهما، اشترى لعبة بثمن 65 درهما. ما المبلغ الذي بقي لدى فارس؟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0CF91D-8F1C-5CB0-2238-E8013FF6F9E5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فارس 98 درهما، اشترى لعبة بثمن 65 درهما. ما المبلغ الذي بقي لدى فارس؟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المبلغ الذي بقي لدى فارس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15BEB98-8D32-FA76-92FA-80A659FF78EC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فارس 98 درهما، اشترى لعبة بثمن 65 درهما. ما المبلغ الذي بقي لدى فارس؟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4A85024-F137-B5EE-066C-EB61C2DEE591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فارس 98 درهما، اشترى لعبة بثمن 65 درهما. ما المبلغ الذي بقي لدى فارس؟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600" y="4336351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قبل الشراء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اللعبة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بعد الشراء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905981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الطرح.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11598468-C5E7-EDD8-3875-F2B99AE544B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فارس 98 درهما، اشترى لعبة بثمن 65 درهما. ما المبلغ الذي بقي لدى فارس؟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1142998" y="4838700"/>
            <a:ext cx="653489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اللعبة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1142999" y="3188799"/>
            <a:ext cx="11296617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الثمن الذي يملكه فارس قبل الشراء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7953742" y="4838700"/>
            <a:ext cx="4346061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المتبقي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سنطرح ثمن اللعبة من الثمن الذي يملكه فارس.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1209691" y="5995306"/>
            <a:ext cx="5822804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65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1209691" y="4345405"/>
            <a:ext cx="11296617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98</a:t>
            </a:r>
            <a:endParaRPr lang="ar-MA" sz="1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7308347" y="5995306"/>
            <a:ext cx="5131269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13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المبلغ الذي بقي لدى فارس؟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638799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بقي لدى فارس 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98 - 65 = 33</a:t>
            </a:r>
          </a:p>
          <a:p>
            <a:pPr algn="ctr" rtl="1"/>
            <a:r>
              <a:rPr lang="ar-S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8FEDCC2E-111B-7962-DA13-AE2C17030DD5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فارس 98 درهما، اشترى لعبة بثمن 65 درهما. ما المبلغ الذي بقي لدى فارس؟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18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4C07CE80-BF92-D539-295A-10210DDE57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1" t="14598" r="6977" b="71511"/>
          <a:stretch>
            <a:fillRect/>
          </a:stretch>
        </p:blipFill>
        <p:spPr>
          <a:xfrm>
            <a:off x="457200" y="4666490"/>
            <a:ext cx="12725400" cy="273063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555356" y="5165133"/>
            <a:ext cx="4169044" cy="272156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3035D3AD-BB5A-1C3A-D05E-FFCBE06DBC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1" t="14598" r="6977" b="71511"/>
          <a:stretch>
            <a:fillRect/>
          </a:stretch>
        </p:blipFill>
        <p:spPr>
          <a:xfrm>
            <a:off x="457200" y="4666490"/>
            <a:ext cx="12725400" cy="273063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C418946-71A0-FCD0-171E-BF98DC0932CB}"/>
              </a:ext>
            </a:extLst>
          </p:cNvPr>
          <p:cNvSpPr txBox="1"/>
          <p:nvPr/>
        </p:nvSpPr>
        <p:spPr>
          <a:xfrm>
            <a:off x="2133600" y="59817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7A7A354-AF72-8DD8-87A3-3138CF5884BD}"/>
              </a:ext>
            </a:extLst>
          </p:cNvPr>
          <p:cNvSpPr txBox="1"/>
          <p:nvPr/>
        </p:nvSpPr>
        <p:spPr>
          <a:xfrm>
            <a:off x="2133600" y="6699709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095278C-1CAD-BD41-2BAC-4D6173E84D64}"/>
              </a:ext>
            </a:extLst>
          </p:cNvPr>
          <p:cNvSpPr txBox="1"/>
          <p:nvPr/>
        </p:nvSpPr>
        <p:spPr>
          <a:xfrm>
            <a:off x="4114800" y="5941367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92A2619-3E4E-B9F7-01E7-046FEB6D6AF9}"/>
              </a:ext>
            </a:extLst>
          </p:cNvPr>
          <p:cNvSpPr txBox="1"/>
          <p:nvPr/>
        </p:nvSpPr>
        <p:spPr>
          <a:xfrm>
            <a:off x="4145280" y="6699709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18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64271F38-8D08-A14C-A9BA-F708DBBA89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7" t="28297" r="7919" b="40469"/>
          <a:stretch>
            <a:fillRect/>
          </a:stretch>
        </p:blipFill>
        <p:spPr>
          <a:xfrm>
            <a:off x="710143" y="2993510"/>
            <a:ext cx="12295712" cy="61398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4572000" y="4076700"/>
            <a:ext cx="8433855" cy="506631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8E0EFB00-317F-6EE9-9C2F-ED15609A14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7" t="28297" r="7919" b="40469"/>
          <a:stretch>
            <a:fillRect/>
          </a:stretch>
        </p:blipFill>
        <p:spPr>
          <a:xfrm>
            <a:off x="710143" y="3098940"/>
            <a:ext cx="12295712" cy="61398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CC418FA-39A1-E7FC-8CD9-F184F4BF8602}"/>
              </a:ext>
            </a:extLst>
          </p:cNvPr>
          <p:cNvSpPr txBox="1"/>
          <p:nvPr/>
        </p:nvSpPr>
        <p:spPr>
          <a:xfrm>
            <a:off x="9525000" y="8343900"/>
            <a:ext cx="29908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400" b="1" dirty="0">
                <a:solidFill>
                  <a:srgbClr val="C00000"/>
                </a:solidFill>
              </a:rPr>
              <a:t>خمس مئة وثلاثة عشر</a:t>
            </a:r>
            <a:endParaRPr lang="fr-FR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18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3359776D-7715-0B30-149F-5B9F60B52F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5" t="59309" r="8107" b="20716"/>
          <a:stretch>
            <a:fillRect/>
          </a:stretch>
        </p:blipFill>
        <p:spPr>
          <a:xfrm>
            <a:off x="323308" y="3806630"/>
            <a:ext cx="12782380" cy="402424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B6D4D6-B8F1-D96A-0EAE-006BEE0EB763}"/>
              </a:ext>
            </a:extLst>
          </p:cNvPr>
          <p:cNvSpPr/>
          <p:nvPr/>
        </p:nvSpPr>
        <p:spPr>
          <a:xfrm>
            <a:off x="394169" y="4762498"/>
            <a:ext cx="5092231" cy="323303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6A9CF4F8-4A88-4431-E583-21DB361DAD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5" t="59309" r="8107" b="20716"/>
          <a:stretch>
            <a:fillRect/>
          </a:stretch>
        </p:blipFill>
        <p:spPr>
          <a:xfrm>
            <a:off x="323308" y="3806630"/>
            <a:ext cx="12782380" cy="402424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BEC3BD6-A2FA-CFDB-1F5D-F45551557B67}"/>
              </a:ext>
            </a:extLst>
          </p:cNvPr>
          <p:cNvSpPr txBox="1"/>
          <p:nvPr/>
        </p:nvSpPr>
        <p:spPr>
          <a:xfrm>
            <a:off x="1295400" y="6896100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3  3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A9133E9-1068-BC25-E575-975DAB3E1DF4}"/>
              </a:ext>
            </a:extLst>
          </p:cNvPr>
          <p:cNvSpPr txBox="1"/>
          <p:nvPr/>
        </p:nvSpPr>
        <p:spPr>
          <a:xfrm>
            <a:off x="3733800" y="6903720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4   3</a:t>
            </a: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18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967507B8-282C-FFA8-92F2-10F2EA835B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7" t="79327" r="8465" b="4206"/>
          <a:stretch>
            <a:fillRect/>
          </a:stretch>
        </p:blipFill>
        <p:spPr>
          <a:xfrm>
            <a:off x="297477" y="2672689"/>
            <a:ext cx="12782380" cy="3317538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1905000" y="5231445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3B052D6A-9815-BB3A-A76A-236A03A8D2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365" t="11904" r="881"/>
            <a:stretch/>
          </p:blipFill>
          <p:spPr>
            <a:xfrm rot="19455038">
              <a:off x="5330030" y="4267373"/>
              <a:ext cx="2989977" cy="1144406"/>
            </a:xfrm>
            <a:prstGeom prst="rect">
              <a:avLst/>
            </a:prstGeom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7" name="Image 50">
            <a:extLst>
              <a:ext uri="{FF2B5EF4-FFF2-40B4-BE49-F238E27FC236}">
                <a16:creationId xmlns:a16="http://schemas.microsoft.com/office/drawing/2014/main" id="{BF02BAE4-D489-6EE3-13B9-59E969A31A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7088213" y="5688884"/>
            <a:ext cx="753121" cy="339583"/>
          </a:xfrm>
          <a:prstGeom prst="rect">
            <a:avLst/>
          </a:prstGeom>
        </p:spPr>
      </p:pic>
      <p:pic>
        <p:nvPicPr>
          <p:cNvPr id="38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2100D10A-E05A-1EB0-B28A-81FB055E197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432">
            <a:off x="6972007" y="6041088"/>
            <a:ext cx="781499" cy="424340"/>
          </a:xfrm>
          <a:prstGeom prst="rect">
            <a:avLst/>
          </a:prstGeom>
        </p:spPr>
      </p:pic>
      <p:pic>
        <p:nvPicPr>
          <p:cNvPr id="39" name="Image 46">
            <a:extLst>
              <a:ext uri="{FF2B5EF4-FFF2-40B4-BE49-F238E27FC236}">
                <a16:creationId xmlns:a16="http://schemas.microsoft.com/office/drawing/2014/main" id="{1976BE2E-E32B-0392-6260-636E49C99AD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7568382" y="5659216"/>
            <a:ext cx="771051" cy="47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عجلة الأعداد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الفرق باستخدام لعبة رمي الكرة.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919286"/>
            <a:ext cx="3200399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</a:t>
            </a:r>
            <a:r>
              <a:rPr lang="ar-SA" sz="4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على </a:t>
            </a:r>
          </a:p>
          <a:p>
            <a:pPr algn="just" rtl="1"/>
            <a:r>
              <a:rPr lang="ar-SA" sz="4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</a:t>
            </a: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الفرق مع  عددين .</a:t>
            </a: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أمرح مع العدد 9 (تقريب مفهوم الطرح)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التعرف على قراءة وكتابة وتمثيل الأعداد من 0 إلى 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نشاطالطرح بدون مبادلة باستخدام الخشيبات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28469</TotalTime>
  <Words>1594</Words>
  <Application>Microsoft Macintosh PowerPoint</Application>
  <PresentationFormat>Personnalisé</PresentationFormat>
  <Paragraphs>466</Paragraphs>
  <Slides>53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53</vt:i4>
      </vt:variant>
    </vt:vector>
  </HeadingPairs>
  <TitlesOfParts>
    <vt:vector size="59" baseType="lpstr">
      <vt:lpstr>Dosis</vt:lpstr>
      <vt:lpstr>A Massir Ballpoint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249</cp:revision>
  <dcterms:created xsi:type="dcterms:W3CDTF">2006-08-16T00:00:00Z</dcterms:created>
  <dcterms:modified xsi:type="dcterms:W3CDTF">2025-09-22T11:56:43Z</dcterms:modified>
  <dc:identifier>DAFtlvZnwz4</dc:identifier>
</cp:coreProperties>
</file>