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69" r:id="rId14"/>
    <p:sldId id="2134808561" r:id="rId15"/>
    <p:sldId id="2134808505" r:id="rId16"/>
    <p:sldId id="2134808570" r:id="rId17"/>
    <p:sldId id="2134808563" r:id="rId18"/>
    <p:sldId id="2134808564" r:id="rId19"/>
    <p:sldId id="2134808565" r:id="rId20"/>
    <p:sldId id="2134808566" r:id="rId21"/>
    <p:sldId id="2134808567" r:id="rId22"/>
    <p:sldId id="2134808568" r:id="rId23"/>
    <p:sldId id="2134808459" r:id="rId24"/>
    <p:sldId id="2134808529" r:id="rId25"/>
    <p:sldId id="2134808602" r:id="rId26"/>
    <p:sldId id="2134808531" r:id="rId27"/>
    <p:sldId id="2134808599" r:id="rId28"/>
    <p:sldId id="2134808600" r:id="rId29"/>
    <p:sldId id="2134808601" r:id="rId30"/>
    <p:sldId id="2134808460" r:id="rId31"/>
    <p:sldId id="2134808590" r:id="rId32"/>
    <p:sldId id="2134808591" r:id="rId33"/>
    <p:sldId id="2134808592" r:id="rId34"/>
    <p:sldId id="2134808593" r:id="rId35"/>
    <p:sldId id="2134808539" r:id="rId36"/>
    <p:sldId id="2134808540" r:id="rId37"/>
    <p:sldId id="2134808594" r:id="rId38"/>
    <p:sldId id="2134808595" r:id="rId39"/>
    <p:sldId id="2134808551" r:id="rId40"/>
    <p:sldId id="2134808552" r:id="rId41"/>
    <p:sldId id="2134808491" r:id="rId42"/>
    <p:sldId id="2134808547" r:id="rId43"/>
    <p:sldId id="2134808544" r:id="rId44"/>
    <p:sldId id="2134808548" r:id="rId45"/>
    <p:sldId id="2134808545" r:id="rId46"/>
    <p:sldId id="2134808549" r:id="rId47"/>
    <p:sldId id="2134808455" r:id="rId48"/>
    <p:sldId id="2134808598" r:id="rId49"/>
    <p:sldId id="2134808546" r:id="rId50"/>
    <p:sldId id="2134808467" r:id="rId51"/>
    <p:sldId id="2134808468" r:id="rId52"/>
    <p:sldId id="2134808499" r:id="rId53"/>
    <p:sldId id="2134808474" r:id="rId54"/>
    <p:sldId id="2134808500" r:id="rId55"/>
    <p:sldId id="2134808472" r:id="rId56"/>
    <p:sldId id="2134808501" r:id="rId57"/>
    <p:sldId id="2134808475" r:id="rId58"/>
    <p:sldId id="2134808461" r:id="rId59"/>
    <p:sldId id="2134808469" r:id="rId60"/>
    <p:sldId id="2134808554" r:id="rId61"/>
    <p:sldId id="2134808555" r:id="rId62"/>
  </p:sldIdLst>
  <p:sldSz cx="13716000" cy="10287000"/>
  <p:notesSz cx="6858000" cy="9144000"/>
  <p:embeddedFontLst>
    <p:embeddedFont>
      <p:font typeface="Carelia" pitchFamily="2" charset="77"/>
      <p:regular r:id="rId64"/>
    </p:embeddedFon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150" autoAdjust="0"/>
    <p:restoredTop sz="95226" autoAdjust="0"/>
  </p:normalViewPr>
  <p:slideViewPr>
    <p:cSldViewPr>
      <p:cViewPr varScale="1">
        <p:scale>
          <a:sx n="84" d="100"/>
          <a:sy n="84" d="100"/>
        </p:scale>
        <p:origin x="632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4.png"/><Relationship Id="rId5" Type="http://schemas.openxmlformats.org/officeDocument/2006/relationships/diagramData" Target="../diagrams/data3.xml"/><Relationship Id="rId10" Type="http://schemas.openxmlformats.org/officeDocument/2006/relationships/image" Target="../media/image23.png"/><Relationship Id="rId4" Type="http://schemas.openxmlformats.org/officeDocument/2006/relationships/image" Target="../media/image3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17 و 18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176A702-2114-CDB3-4043-54C3DA4188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437582"/>
              </p:ext>
            </p:extLst>
          </p:nvPr>
        </p:nvGraphicFramePr>
        <p:xfrm>
          <a:off x="2285999" y="316733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7F42-D45D-4279-F8CE-9EF4500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A08595-E384-A0CA-33F0-DDDFB988AE0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39A84-027B-D95C-73D7-5A086D7604F5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CEB98F-57B2-4D88-4BC2-67F62A62C6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F0145-E381-2970-30A2-A185A833C60E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تعرفنا 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347A8F5-B89E-A1CE-E345-E51995AA77C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66D7D9-59F0-826E-EBDD-87B64B8236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8081F8D-F7EF-4C70-0ABA-E41E3586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F6025C5-358E-AE8D-0FC1-8A8D0DE111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948534"/>
              </p:ext>
            </p:extLst>
          </p:nvPr>
        </p:nvGraphicFramePr>
        <p:xfrm>
          <a:off x="2285997" y="355715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563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دوركم،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استحدام الخشيبات، ستقومون في مجموعات بملء الخريطة الذهينة للأعداد: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18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645516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62" y="3127325"/>
            <a:ext cx="5868604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763000" y="4243985"/>
            <a:ext cx="370448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D9F9D6D-B694-606A-BDE4-DCBCF87A7E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563772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4DFF873-2F39-A366-5640-A6402BFFA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264258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443580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4003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98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648200" y="4914900"/>
            <a:ext cx="51035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+11=..</a:t>
            </a:r>
          </a:p>
        </p:txBody>
      </p:sp>
    </p:spTree>
    <p:extLst>
      <p:ext uri="{BB962C8B-B14F-4D97-AF65-F5344CB8AC3E}">
        <p14:creationId xmlns:p14="http://schemas.microsoft.com/office/powerpoint/2010/main" val="169038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085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68580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+11= 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52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9+9=..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9+9= 18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"النقود"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34" y="2536662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40542" y="3604617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من 0 إلى 999 باستخدام لعبة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12" name="Image 11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118BB121-98A8-4BA4-8D01-B9565B8219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710" b="15386"/>
          <a:stretch>
            <a:fillRect/>
          </a:stretch>
        </p:blipFill>
        <p:spPr>
          <a:xfrm>
            <a:off x="4386794" y="6227454"/>
            <a:ext cx="4020577" cy="28507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F5BD21-B5C2-448A-5574-F8B4CE57C0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948" y="3505252"/>
            <a:ext cx="30861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DB2D-1FE2-54F0-E82E-1C9E26EF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5440E-C151-861C-B642-5DA807146E7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E4353D-E96A-7554-0D9C-9A362F09D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22AF05-74F2-50C2-6769-9B0C9A9A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FF1ABE-EEF1-A96E-1085-0B70C04906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B80263-D7BF-F57E-2E31-2494726433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4E4A0CEE-D792-87CC-9685-2AF5B9ECF0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D2BF30D5-FABB-89AD-5A0B-879B16503079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0B96FE2F-7CEB-5A5C-A356-FB0BB627D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740" y="4865026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52096BA-A033-FF4E-03A2-BD2317500F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8083" y="4375936"/>
            <a:ext cx="1934977" cy="87678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FA9642CC-5772-6161-A867-3D21400083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2410" y="5116640"/>
            <a:ext cx="2628745" cy="120381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4A1F7751-7C35-F06A-338B-16D8622A89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6624" y="4830942"/>
            <a:ext cx="1934977" cy="876787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35C6BCE-8ED0-943F-E79E-E5B8682108D9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</a:rPr>
              <a:t>142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64766103-73E0-0C45-A98D-A29E166C75D8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010633-665D-6F87-6311-1E7EA5E7B5FB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1508F4-4718-B275-A8C0-EAB30B991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0593" y="5249684"/>
            <a:ext cx="2119800" cy="937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E49F72-4570-0DD1-FE01-4265F48502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348" y="5364962"/>
            <a:ext cx="1934977" cy="8767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1E6943-B4D2-D51A-3D37-9E565E5E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8774" y="5692002"/>
            <a:ext cx="1934977" cy="87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03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A7E7740-E8DA-6C50-63D7-7C7E47D4D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92945"/>
              </p:ext>
            </p:extLst>
          </p:nvPr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79EBA20A-3052-7EA8-020E-C23456599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740" y="4865026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A0D1A57-2C51-9E4D-7CAD-6E66F4F03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5423" y="4608314"/>
            <a:ext cx="2362200" cy="107037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8119A25B-8807-2F3E-7337-A415A62C68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7508" y="4338403"/>
            <a:ext cx="2628745" cy="120381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873B4B8E-910A-8989-B7A0-C7CB77770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443" y="5267571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6FD7929-623C-CCDF-9FC2-81C1F0EFF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2236" y="4948048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DE6A70C-463B-F52B-8814-85938BC92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8256" y="56112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C15C5B4-F581-AE7F-E6CE-6CAE1277D294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؟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5904FA59-DFDE-8BF0-4966-9C0B71186516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95E93-3D11-1BC2-9800-9A7A5CD22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B8EE4B-1CAE-D351-73D3-CF14172D13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EF80F6-D245-8228-1A13-99672CC3A75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B1E47EE-7582-7725-D9C4-41C28240306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0A6B7D-D2DE-F698-2D04-95DAF10D1F3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54D7A27-65DC-BFAD-DDB8-EB944B4555A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52A1A0-F7FA-CCB7-1BB9-C2E342442E1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6E2EFBF0-40D1-1684-56DB-5DFF56542C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03D0CBB1-D30E-F398-172F-F2D7B5D5D354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59412CA6-400E-BE38-C7E3-66971797D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740" y="4865026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BA51404-A024-FCE9-9E7B-41B6102883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5423" y="4608314"/>
            <a:ext cx="2362200" cy="107037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E4BDFADF-FFBF-F0F9-2323-396E9A6174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7508" y="4338403"/>
            <a:ext cx="2628745" cy="120381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5225C053-FE7F-4379-F233-C89ED34D4C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443" y="5267571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A941B6E-A322-B26D-9DCD-9B202E6B49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2236" y="4948048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70DF785-CCA8-11AB-4DA1-BCA228431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8256" y="56112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5CF14F52-A457-A7C1-E945-C0D189344963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321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2A4B38BD-57B6-D2F7-BB75-70FF32943C8E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028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8A357-7B74-82D8-FA99-1206C589A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2D19E7-7844-4634-97D8-325F951846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82E1C9-C7C2-D936-F4E3-F89E86C7A5C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24164A-409D-06D1-0E51-80C2797E0D8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69A856-B7F2-F543-62ED-D2DD345B766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B3A3F0D-8417-817C-7143-62AAEF299D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C123E02-F3FD-1502-D009-D402DAA35A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5B01FE80-94B5-724C-AA45-6A0CB7A29C13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7A864FBC-8519-93D6-8AC0-4AD7640A8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4" y="4479182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3E36450-B4AC-BA03-4A33-A1C6375991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695" y="4400903"/>
            <a:ext cx="2362200" cy="107037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31C748A4-783B-3C6C-5EC3-4E529C396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886" y="4809563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BEDB74B-3490-54CF-3F2F-9DB4F1C88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0283" y="4572359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2792083-1698-4DBD-7153-923D40F684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547" y="50003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FFB1DC9-FE92-8773-432B-BCBCF0ED003A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؟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D00A9D99-1AC5-B4D6-83E2-D4B4DE5C4E9B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7B966E6-8BBC-77EE-D455-E836A243C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873" y="4796996"/>
            <a:ext cx="2119800" cy="9377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335032-77D1-FA9B-0DE9-2D4B13C9A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728" y="5093374"/>
            <a:ext cx="2119800" cy="937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5B5794-3FAB-7C40-E6A5-62E574900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365" y="5490900"/>
            <a:ext cx="2119800" cy="9377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0AA145-8679-4A7B-1312-E12283819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516" y="5218223"/>
            <a:ext cx="2362200" cy="107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22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E25C8-28C5-4DB5-25DD-4D2A87294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C55539-D3DE-2295-D06B-8383D7FAF6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65F0C9-BA9C-3FF1-8C1C-625CB8AEB75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EA945A-FEC1-A221-03C3-AD847859AF6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BBFFEC-FC1D-7735-BB35-EF634473BD1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D59EEE-5F69-DBAF-AC7C-9ADB374400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46780C7-54CE-DC9E-621D-F5F567093B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2238A3F1-F3C2-0848-6A60-9DBD9179FB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1011328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27D1825-EDD1-C240-82EC-C1F76B5EF3FB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50C711ED-45DD-5E2E-B9AE-0E4CCD6E9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9604" y="4479182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B5A8E7C-2F82-C683-E2E3-E86C2E794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0695" y="4400903"/>
            <a:ext cx="2362200" cy="107037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60CD622-4554-32B9-DC14-3F818455D5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7886" y="4809563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C8DA6BE3-17CB-A0E2-86FF-9848C4A444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0283" y="4572359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BA45BCE-4C33-5F97-C1E8-6267EEF5DA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547" y="50003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FE1D2C21-C67F-1D82-F424-A3EC4C646933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234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1B670938-569B-CE40-D839-0D863DF378CF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13D35DA-55B4-6CC9-4E93-4E03975FC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73" y="4796996"/>
            <a:ext cx="2119800" cy="9377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D69B066-64F8-6879-BC4F-E43C89B37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728" y="5093374"/>
            <a:ext cx="2119800" cy="937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061CC3-7E33-6066-2E39-D65729F87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365" y="5490900"/>
            <a:ext cx="2119800" cy="9377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1F7518-8263-59C4-539E-665971938A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2516" y="5218223"/>
            <a:ext cx="2362200" cy="107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9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4" y="4442787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عملية جمع باحتفاظ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08829-47E1-E0C3-15FD-3C4626A9E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9BF20C-C6C3-56FF-FAF3-4F13AB6F95E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0061BC-BE7E-7EDC-3CFD-ED5D60B4928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A9843B-AA38-608D-D12D-CD623443005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CCD977-B633-93E1-B21F-AF7757614EA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التغذية الراجعة المناسبة.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05B00E-46AC-6F06-32F3-229B1E99D8D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91BC0-648D-51A1-66C8-0093207F82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C5A596A-71C9-5C91-7D1F-CCB8F7068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3" y="3480498"/>
            <a:ext cx="6064505" cy="53206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BF866DB-7176-F77B-6B98-2292EA203418}"/>
              </a:ext>
            </a:extLst>
          </p:cNvPr>
          <p:cNvSpPr txBox="1"/>
          <p:nvPr/>
        </p:nvSpPr>
        <p:spPr>
          <a:xfrm>
            <a:off x="8839200" y="4610101"/>
            <a:ext cx="339996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1: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</a:p>
          <a:p>
            <a:endParaRPr lang="fr-FR" dirty="0"/>
          </a:p>
        </p:txBody>
      </p:sp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8BF2553-AFF1-9EE3-7E3C-9F202556D3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29" y="5477041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43F60B-73FB-9E12-49E8-FB7453DAC78F}"/>
              </a:ext>
            </a:extLst>
          </p:cNvPr>
          <p:cNvSpPr txBox="1"/>
          <p:nvPr/>
        </p:nvSpPr>
        <p:spPr>
          <a:xfrm>
            <a:off x="8996950" y="5257801"/>
            <a:ext cx="32176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2: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56</a:t>
            </a:r>
          </a:p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65BEB9-9806-1539-5B89-B4DF4E75756D}"/>
              </a:ext>
            </a:extLst>
          </p:cNvPr>
          <p:cNvSpPr txBox="1"/>
          <p:nvPr/>
        </p:nvSpPr>
        <p:spPr>
          <a:xfrm>
            <a:off x="8972387" y="5871149"/>
            <a:ext cx="324221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3: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46</a:t>
            </a:r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49F7CF-354D-36C5-3201-DEC828618ED8}"/>
              </a:ext>
            </a:extLst>
          </p:cNvPr>
          <p:cNvSpPr txBox="1"/>
          <p:nvPr/>
        </p:nvSpPr>
        <p:spPr>
          <a:xfrm>
            <a:off x="8839200" y="6515102"/>
            <a:ext cx="3399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4: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73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0754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56223-CDFA-47B1-7E73-E7A4F675B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7AA7C4-D432-CEC6-CFE3-4C1071FC568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4BDBB7-FB49-C062-B2E5-C8B57842FAC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5CA10-79D8-7A34-4B5C-EFA385195C3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0D9613-1A47-962A-096E-0438C9E3308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وتصحيح.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7A0E4B-A27D-C1B8-F515-953AC8E4E4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E61A76-C745-09B5-C0EB-07155BE765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E840643D-E0D4-CF65-F488-2F28E8436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3" y="3480498"/>
            <a:ext cx="6064505" cy="5320602"/>
          </a:xfrm>
          <a:prstGeom prst="rect">
            <a:avLst/>
          </a:prstGeom>
        </p:spPr>
      </p:pic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2F28BFB-E99E-C930-A477-1B1AD6B43D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29" y="5477041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326EA73-E15F-4CC3-5158-422C5D4E97E6}"/>
              </a:ext>
            </a:extLst>
          </p:cNvPr>
          <p:cNvSpPr txBox="1"/>
          <p:nvPr/>
        </p:nvSpPr>
        <p:spPr>
          <a:xfrm>
            <a:off x="8534400" y="4638208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 وتقديم التغذية الراجعة المناسبة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553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7924800" y="57025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9E3F98-6AB0-E68F-138D-23EDCF980052}"/>
              </a:ext>
            </a:extLst>
          </p:cNvPr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400" b="1" dirty="0">
                <a:solidFill>
                  <a:srgbClr val="C00000"/>
                </a:solidFill>
              </a:rPr>
              <a:t>1</a:t>
            </a:r>
            <a:endParaRPr lang="fr-F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A765-9C25-B532-D4EB-0B52E715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E9834C-6457-8283-0B38-E62FF727C9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798272-4006-4656-D06D-2C7B6A592EE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22EABF-49A0-9339-AF39-53F6FDC895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D0A226-683C-0257-8760-79D1663CF82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B79C69-686F-E162-15C5-46E715A990F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408F10-B3A8-AD60-4978-64D6F4C95A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94D36-D59B-3C76-6AC2-C4895A134D2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F16B0A6-7C03-2EDE-CB9F-579D82234D56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915ABE9-2CBB-7385-59F6-CF8C6A3A5CB6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D43B35-4C58-4563-25BD-4CC42D33CD4E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E44A0F-CD27-B6A7-26AC-5505D25A0A2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7C6A7C-79F8-206B-8880-F6D9DB34F13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B13DD6-86BA-A61C-CCF0-CD4B59191AC1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BFDF7A-67AE-C4D9-2094-20EAB9D01483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4721491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306A8-793D-8E75-FC2F-148796529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236976-2617-2698-B6BE-563D133B1CE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D58F22-D895-6D05-BA57-D518A62AA4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CD526B-5128-4C5B-917A-61800E0CDAA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9A9608-A3AD-AB42-78DA-1E656A81D96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6FCC0A3-1D2B-1E79-583D-1452CAEB45E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3B193-DFA8-4AE7-F936-8766B7C62F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B58E92-8690-8161-36AE-A011379E99DC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7D70FD-672F-2680-FBD4-CCB88FE29D4C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B7912CA-BCF5-2538-013F-F4C2EC08C66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F4E890F-E803-96EF-B2DF-ADBE362483DB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9736C1-6359-F938-E1B0-815241BDC4BD}"/>
              </a:ext>
            </a:extLst>
          </p:cNvPr>
          <p:cNvSpPr txBox="1"/>
          <p:nvPr/>
        </p:nvSpPr>
        <p:spPr>
          <a:xfrm>
            <a:off x="8056029" y="56964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112002-1DE0-79F7-C9DD-63CCC586B58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437F96F-DA74-D3BA-5A9B-08E501EC16EB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628C8B-2390-C3C7-552A-CCA75E4096F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225581-B0D2-0B5B-CF34-A3304DB37553}"/>
              </a:ext>
            </a:extLst>
          </p:cNvPr>
          <p:cNvSpPr txBox="1"/>
          <p:nvPr/>
        </p:nvSpPr>
        <p:spPr>
          <a:xfrm>
            <a:off x="5928479" y="3888461"/>
            <a:ext cx="53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400" b="1" dirty="0">
                <a:solidFill>
                  <a:srgbClr val="C00000"/>
                </a:solidFill>
              </a:rPr>
              <a:t>1</a:t>
            </a:r>
            <a:endParaRPr lang="fr-F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57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950455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اشتر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الأب لابنته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ثمن 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لدمية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؟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578416" y="3467100"/>
            <a:ext cx="529886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أب لابنته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دمية بـ 54 درهماً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و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 درهماً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كم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دفع للتاجر.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المبلغ الذي دفعه الأب للتاجر.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الدمية54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الطائرة 38 درهما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الأب للتاجر؟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3000" y="4838700"/>
            <a:ext cx="5334002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الطائرة 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77002" y="4838700"/>
            <a:ext cx="596261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الدمية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الدمية مع ثمن الطائرة 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5257799" y="4838700"/>
            <a:ext cx="7181817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الأب للتاجر؟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54+38=92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2" y="24765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A908F1E-8377-A0FD-E151-73474E975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846168"/>
            <a:ext cx="12067113" cy="36283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685800" y="4610100"/>
            <a:ext cx="3886200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9438F60-D034-8889-E14E-80274BC9F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912448"/>
            <a:ext cx="12067113" cy="362835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D3DC79-C8A0-FA58-E618-4D0CEF2E2EE9}"/>
              </a:ext>
            </a:extLst>
          </p:cNvPr>
          <p:cNvSpPr txBox="1"/>
          <p:nvPr/>
        </p:nvSpPr>
        <p:spPr>
          <a:xfrm>
            <a:off x="1828800" y="56870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76629-5DB0-C16A-DBB9-E93B611CA724}"/>
              </a:ext>
            </a:extLst>
          </p:cNvPr>
          <p:cNvSpPr txBox="1"/>
          <p:nvPr/>
        </p:nvSpPr>
        <p:spPr>
          <a:xfrm>
            <a:off x="1828800" y="65841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7C5367-F8FF-5F56-6D49-23585A92A40C}"/>
              </a:ext>
            </a:extLst>
          </p:cNvPr>
          <p:cNvSpPr txBox="1"/>
          <p:nvPr/>
        </p:nvSpPr>
        <p:spPr>
          <a:xfrm>
            <a:off x="3865247" y="5642535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4A15A6-7F8A-D24C-C719-A83F41B99D5E}"/>
              </a:ext>
            </a:extLst>
          </p:cNvPr>
          <p:cNvSpPr txBox="1"/>
          <p:nvPr/>
        </p:nvSpPr>
        <p:spPr>
          <a:xfrm>
            <a:off x="3865247" y="65841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693F5BD-3953-EA74-541A-F74A48FA3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99" y="2933700"/>
            <a:ext cx="12573000" cy="57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A9516C5-5613-29EE-2C36-BFC33A290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16" y="3006899"/>
            <a:ext cx="12573000" cy="57440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7ECFA0-C461-56E4-445A-AFCF45DE1B92}"/>
              </a:ext>
            </a:extLst>
          </p:cNvPr>
          <p:cNvSpPr txBox="1"/>
          <p:nvPr/>
        </p:nvSpPr>
        <p:spPr>
          <a:xfrm>
            <a:off x="6019800" y="5663059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dirty="0">
                <a:solidFill>
                  <a:srgbClr val="FF0000"/>
                </a:solidFill>
              </a:rPr>
              <a:t>مئة وثمانية وخمسون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AF3FC9-A0E1-A8CD-A311-D61FF6058B08}"/>
              </a:ext>
            </a:extLst>
          </p:cNvPr>
          <p:cNvSpPr txBox="1"/>
          <p:nvPr/>
        </p:nvSpPr>
        <p:spPr>
          <a:xfrm>
            <a:off x="5791200" y="6797947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مئة و</a:t>
            </a:r>
            <a:r>
              <a:rPr lang="ar-MA" sz="2800" dirty="0">
                <a:solidFill>
                  <a:srgbClr val="FF0000"/>
                </a:solidFill>
              </a:rPr>
              <a:t>ثمانون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4577C9-05D4-642D-7C95-F502EFDA12C5}"/>
              </a:ext>
            </a:extLst>
          </p:cNvPr>
          <p:cNvSpPr txBox="1"/>
          <p:nvPr/>
        </p:nvSpPr>
        <p:spPr>
          <a:xfrm>
            <a:off x="11049000" y="62747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198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F88A51-4865-8801-C8F0-725B7DB9C04A}"/>
              </a:ext>
            </a:extLst>
          </p:cNvPr>
          <p:cNvSpPr txBox="1"/>
          <p:nvPr/>
        </p:nvSpPr>
        <p:spPr>
          <a:xfrm>
            <a:off x="11049000" y="5617328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158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B31C7B-59AF-C6C5-7FF1-875F3C58ECA8}"/>
              </a:ext>
            </a:extLst>
          </p:cNvPr>
          <p:cNvSpPr txBox="1"/>
          <p:nvPr/>
        </p:nvSpPr>
        <p:spPr>
          <a:xfrm>
            <a:off x="3660564" y="6221043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8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69F2EA1-2F82-B9B8-8526-B0E7A6D7A074}"/>
              </a:ext>
            </a:extLst>
          </p:cNvPr>
          <p:cNvSpPr txBox="1"/>
          <p:nvPr/>
        </p:nvSpPr>
        <p:spPr>
          <a:xfrm>
            <a:off x="2296891" y="621556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9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81A92E-8FB9-5E4A-0FB4-2E2C44C87DBA}"/>
              </a:ext>
            </a:extLst>
          </p:cNvPr>
          <p:cNvSpPr txBox="1"/>
          <p:nvPr/>
        </p:nvSpPr>
        <p:spPr>
          <a:xfrm>
            <a:off x="978984" y="62747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79ABBA-4899-E506-8874-54DD4391BBC3}"/>
              </a:ext>
            </a:extLst>
          </p:cNvPr>
          <p:cNvSpPr txBox="1"/>
          <p:nvPr/>
        </p:nvSpPr>
        <p:spPr>
          <a:xfrm>
            <a:off x="1014226" y="6841859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6EC880C-35C3-299D-09A0-B0C0B6FE7D41}"/>
              </a:ext>
            </a:extLst>
          </p:cNvPr>
          <p:cNvSpPr txBox="1"/>
          <p:nvPr/>
        </p:nvSpPr>
        <p:spPr>
          <a:xfrm>
            <a:off x="2350190" y="6841859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8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E54F16-069C-D1C0-CA9B-71F0F60392B5}"/>
              </a:ext>
            </a:extLst>
          </p:cNvPr>
          <p:cNvSpPr txBox="1"/>
          <p:nvPr/>
        </p:nvSpPr>
        <p:spPr>
          <a:xfrm>
            <a:off x="3657600" y="6823198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C94A7F1-E891-720B-DCFD-06479F26CF58}"/>
              </a:ext>
            </a:extLst>
          </p:cNvPr>
          <p:cNvSpPr txBox="1"/>
          <p:nvPr/>
        </p:nvSpPr>
        <p:spPr>
          <a:xfrm>
            <a:off x="2010444" y="7697611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D39127E-CA55-8199-6D58-B951141288D8}"/>
              </a:ext>
            </a:extLst>
          </p:cNvPr>
          <p:cNvSpPr txBox="1"/>
          <p:nvPr/>
        </p:nvSpPr>
        <p:spPr>
          <a:xfrm>
            <a:off x="3825234" y="7649849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1226D46-CF78-644B-E379-41F3AE4EBCF1}"/>
              </a:ext>
            </a:extLst>
          </p:cNvPr>
          <p:cNvSpPr txBox="1"/>
          <p:nvPr/>
        </p:nvSpPr>
        <p:spPr>
          <a:xfrm>
            <a:off x="5626171" y="7697611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CF40CCA-E853-A7DD-1B72-567EBD022062}"/>
              </a:ext>
            </a:extLst>
          </p:cNvPr>
          <p:cNvSpPr txBox="1"/>
          <p:nvPr/>
        </p:nvSpPr>
        <p:spPr>
          <a:xfrm>
            <a:off x="867444" y="7719764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198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DC59774-466C-E7E4-5246-AAFA13FA25A4}"/>
              </a:ext>
            </a:extLst>
          </p:cNvPr>
          <p:cNvSpPr txBox="1"/>
          <p:nvPr/>
        </p:nvSpPr>
        <p:spPr>
          <a:xfrm>
            <a:off x="2581944" y="767895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180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CA80C34-1C33-5D95-65C5-66BA6595D11C}"/>
              </a:ext>
            </a:extLst>
          </p:cNvPr>
          <p:cNvSpPr txBox="1"/>
          <p:nvPr/>
        </p:nvSpPr>
        <p:spPr>
          <a:xfrm>
            <a:off x="4534662" y="7702699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158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A2D3397-BC4B-6BA8-B7A9-417D73C94E6D}"/>
              </a:ext>
            </a:extLst>
          </p:cNvPr>
          <p:cNvSpPr txBox="1"/>
          <p:nvPr/>
        </p:nvSpPr>
        <p:spPr>
          <a:xfrm>
            <a:off x="6479963" y="7697611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</a:t>
            </a:r>
            <a:r>
              <a:rPr lang="ar-MA" sz="2800" dirty="0">
                <a:solidFill>
                  <a:srgbClr val="FF0000"/>
                </a:solidFill>
              </a:rPr>
              <a:t>27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2264EE8-A306-B7C5-41DC-EC8B7DDE7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83" y="4305300"/>
            <a:ext cx="12515817" cy="349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533400" y="4457700"/>
            <a:ext cx="6172200" cy="4150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452F561-2916-BC6D-72FC-AB20DD724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320" y="4051753"/>
            <a:ext cx="12515817" cy="349489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8A98082-AE2F-2FA6-FC4F-3E4E98F90F7F}"/>
              </a:ext>
            </a:extLst>
          </p:cNvPr>
          <p:cNvSpPr txBox="1"/>
          <p:nvPr/>
        </p:nvSpPr>
        <p:spPr>
          <a:xfrm>
            <a:off x="3459480" y="49911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A579AB1-8BF9-E7A2-2719-30BBF681CD33}"/>
              </a:ext>
            </a:extLst>
          </p:cNvPr>
          <p:cNvSpPr txBox="1"/>
          <p:nvPr/>
        </p:nvSpPr>
        <p:spPr>
          <a:xfrm>
            <a:off x="3151043" y="6830539"/>
            <a:ext cx="1317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5 2 1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F0E843-AD58-6C25-50D7-C1D6654C14E7}"/>
              </a:ext>
            </a:extLst>
          </p:cNvPr>
          <p:cNvSpPr txBox="1"/>
          <p:nvPr/>
        </p:nvSpPr>
        <p:spPr>
          <a:xfrm>
            <a:off x="5284643" y="6840930"/>
            <a:ext cx="1317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4 5 1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92190EF-1EC6-A033-5FBD-2E29180DA6E7}"/>
              </a:ext>
            </a:extLst>
          </p:cNvPr>
          <p:cNvSpPr txBox="1"/>
          <p:nvPr/>
        </p:nvSpPr>
        <p:spPr>
          <a:xfrm>
            <a:off x="5562600" y="5001547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EEB3CC-040C-E6D1-ADB7-B8A156B50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664049"/>
            <a:ext cx="11963400" cy="4024627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152399" y="6539580"/>
            <a:ext cx="8001001" cy="3480720"/>
            <a:chOff x="5142970" y="6297391"/>
            <a:chExt cx="804472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النقود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MA" sz="3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5A3DAB4-3642-54A3-7D0E-C493471DD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056622"/>
            <a:ext cx="5981700" cy="66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الحزم و الخشيبات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 17 - 18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17331</TotalTime>
  <Words>1864</Words>
  <Application>Microsoft Macintosh PowerPoint</Application>
  <PresentationFormat>Personnalisé</PresentationFormat>
  <Paragraphs>576</Paragraphs>
  <Slides>61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Microsoft Uighur</vt:lpstr>
      <vt:lpstr>Carelia</vt:lpstr>
      <vt:lpstr>Dosis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177</cp:revision>
  <dcterms:created xsi:type="dcterms:W3CDTF">2006-08-16T00:00:00Z</dcterms:created>
  <dcterms:modified xsi:type="dcterms:W3CDTF">2025-09-12T06:12:19Z</dcterms:modified>
  <dc:identifier>DAFtlvZnwz4</dc:identifier>
</cp:coreProperties>
</file>