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4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92" r:id="rId15"/>
    <p:sldId id="2134808631" r:id="rId16"/>
    <p:sldId id="2134808580" r:id="rId17"/>
    <p:sldId id="2134808597" r:id="rId18"/>
    <p:sldId id="2134808632" r:id="rId19"/>
    <p:sldId id="2134808682" r:id="rId20"/>
    <p:sldId id="2134808683" r:id="rId21"/>
    <p:sldId id="2134808684" r:id="rId22"/>
    <p:sldId id="2134808685" r:id="rId23"/>
    <p:sldId id="2134808686" r:id="rId24"/>
    <p:sldId id="2134808594" r:id="rId25"/>
    <p:sldId id="2134808538" r:id="rId26"/>
    <p:sldId id="2134808689" r:id="rId27"/>
    <p:sldId id="2134808690" r:id="rId28"/>
    <p:sldId id="2134808691" r:id="rId29"/>
    <p:sldId id="2134808595" r:id="rId30"/>
    <p:sldId id="2134808454" r:id="rId31"/>
    <p:sldId id="2134808542" r:id="rId32"/>
    <p:sldId id="2134808491" r:id="rId33"/>
    <p:sldId id="2134808547" r:id="rId34"/>
    <p:sldId id="2134808544" r:id="rId35"/>
    <p:sldId id="2134808548" r:id="rId36"/>
    <p:sldId id="2134808545" r:id="rId37"/>
    <p:sldId id="2134808549" r:id="rId38"/>
    <p:sldId id="2134808455" r:id="rId39"/>
    <p:sldId id="2134808693" r:id="rId40"/>
    <p:sldId id="2134808546" r:id="rId41"/>
    <p:sldId id="2134808596" r:id="rId42"/>
    <p:sldId id="2134808468" r:id="rId43"/>
    <p:sldId id="2134808562" r:id="rId44"/>
    <p:sldId id="2134808472" r:id="rId45"/>
    <p:sldId id="2134808563" r:id="rId46"/>
    <p:sldId id="2134808501" r:id="rId47"/>
    <p:sldId id="2134808573" r:id="rId48"/>
    <p:sldId id="2134808518" r:id="rId49"/>
    <p:sldId id="2134808461" r:id="rId50"/>
    <p:sldId id="2134808469" r:id="rId51"/>
    <p:sldId id="2134808503" r:id="rId52"/>
    <p:sldId id="2134808504" r:id="rId53"/>
  </p:sldIdLst>
  <p:sldSz cx="13716000" cy="10287000"/>
  <p:notesSz cx="6858000" cy="9144000"/>
  <p:embeddedFontLst>
    <p:embeddedFont>
      <p:font typeface="Dosis" pitchFamily="2" charset="77"/>
      <p:regular r:id="rId55"/>
      <p:bold r:id="rId56"/>
    </p:embeddedFont>
    <p:embeddedFont>
      <p:font typeface="IBM Plex Sans Arabic" panose="020B0503050203000203" pitchFamily="34" charset="-78"/>
      <p:regular r:id="rId57"/>
    </p:embeddedFont>
    <p:embeddedFont>
      <p:font typeface="Microsoft Uighur" panose="02000000000000000000" pitchFamily="2" charset="-78"/>
      <p:regular r:id="rId58"/>
      <p:bold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30.png"/><Relationship Id="rId4" Type="http://schemas.openxmlformats.org/officeDocument/2006/relationships/image" Target="../media/image9.png"/><Relationship Id="rId9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5.png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لعبة " تحدي الطرح" وسنحدد بطلي اليوم (الثنائيات)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3458282"/>
            <a:ext cx="6725683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متعلم عمليات طرح سريع ( </a:t>
            </a: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=8 – 16 )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الآخر إلى الفرق الصحيح. (8 )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متعلم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الآخر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594A3-0A73-917C-CE8A-BB698CFAC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1E5D368-E012-7092-E1B3-39BA007A736F}"/>
              </a:ext>
            </a:extLst>
          </p:cNvPr>
          <p:cNvSpPr/>
          <p:nvPr/>
        </p:nvSpPr>
        <p:spPr>
          <a:xfrm>
            <a:off x="-1" y="897487"/>
            <a:ext cx="13716001" cy="9389512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0340B0-B411-5300-D319-540495FF0945}"/>
              </a:ext>
            </a:extLst>
          </p:cNvPr>
          <p:cNvSpPr>
            <a:spLocks/>
          </p:cNvSpPr>
          <p:nvPr/>
        </p:nvSpPr>
        <p:spPr>
          <a:xfrm>
            <a:off x="152400" y="1181100"/>
            <a:ext cx="13422461" cy="8686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C8DF94-A91B-7B68-1390-9F2DD62D7F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0534CB9-0B0D-7661-E4C8-A3614424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60"/>
          <a:stretch>
            <a:fillRect/>
          </a:stretch>
        </p:blipFill>
        <p:spPr>
          <a:xfrm>
            <a:off x="2429752" y="1181100"/>
            <a:ext cx="8856494" cy="86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قراءة وكتابة وتفكيك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41805" y="4117147"/>
            <a:ext cx="3598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E3B7D9-5F27-D312-FD6D-BD76D27CCD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14" y="5834373"/>
            <a:ext cx="5039601" cy="33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</a:rPr>
              <a:t>786</a:t>
            </a:r>
            <a:endParaRPr lang="fr-FR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17A0-6271-8665-F848-B6B482F5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24685B-1B54-55FA-1138-6B685235129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FF7F11-56EE-8377-8789-7A208947B62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060DC0-7707-AEE9-AAAA-3D8489D0FD5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FDF8FF-49EA-AB47-6207-77E89CF462B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E4E0610-0629-888E-B6A0-E7258F8D05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1809A2-7F5D-B464-2EA5-A9952A603C5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6EAFB29-29F4-43DA-D516-9452E2CA721B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وستة وثمانون</a:t>
            </a:r>
            <a:endParaRPr lang="fr-FR" sz="13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769CBC8-6B72-59F2-6C09-82C250196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4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475431D-FA58-905A-045D-71ACC0A78A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E1223-A79F-8651-A264-34983927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24E76-02CF-4405-6CE1-AAD504D47E7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A51C92-0E61-7B4E-C54A-959478C536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507498-3D23-C7E2-BEC9-0EC29E9E5AF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42B9AA-FBAE-D396-88A7-FCF3CF796BA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183153-3075-2908-5B18-42E9EB9E86C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906BABA-9BE7-20EA-D4FD-C5F24642D61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854F16C-D040-639F-9FCC-003463A2C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2E5BC8A-1700-7CCC-B7C9-F04ACE5CAAC8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وثلاثة</a:t>
            </a:r>
            <a:endParaRPr lang="fr-FR" sz="13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044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7741-F782-84E0-1655-EFEE53532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B723E0-0B98-4F1A-6DBB-E241C22FE17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A1950E-88D0-5623-74A4-5B3B6BA46F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49F494-76CB-F81B-F31F-1F12699BB6C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467426-AC88-979C-A1AD-42F4AE6A03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48F43FD-3C72-049E-5FD2-83FB045FE0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DBBDE7-E307-EFE2-AA30-0980BA8D3D3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6CCD44E0-1339-8BFA-F1E6-CF091ACC98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E00734-69E5-619A-1E52-261BE8C41270}"/>
              </a:ext>
            </a:extLst>
          </p:cNvPr>
          <p:cNvSpPr/>
          <p:nvPr/>
        </p:nvSpPr>
        <p:spPr>
          <a:xfrm>
            <a:off x="2857498" y="4970766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</a:rPr>
              <a:t>903</a:t>
            </a:r>
            <a:endParaRPr lang="fr-FR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3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D2B84-81F4-E245-8860-CEB2A70AC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F9BB36-CB16-986E-3544-20351E7304C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EC8547-9F48-6440-0FA8-F7C7C5396F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EBB34D-54E6-F93B-5D57-7BC2A886BE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5676A8-0A59-385E-2681-AB1C4908FAC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جمعية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22EC71-0688-8DAE-760B-9DBFC63F10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8419024-DD1A-FC97-B9D3-17C68371421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18E0B78-1651-578C-C86F-645BE03E6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CC1A005-9622-B7C2-F881-66504DFE48CB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</a:rPr>
              <a:t>752</a:t>
            </a:r>
            <a:endParaRPr lang="fr-FR" sz="1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17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77C9F-B42C-7D8B-542F-57F8E449B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AB55EB-AF49-219C-3A71-98D74135B44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092D7D-6D91-6309-63AF-64C01BBF1EC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BF21E4-0A39-AF3C-578B-1B8B0412D9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85EA9F-1B14-8C8E-2C88-95847D3952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E7F83A-EBE1-D061-BA85-A441B631B6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8E85DBB-7DB0-FE2B-27DD-25DB8CB246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20BD5025-2B2F-1E54-4411-09E05CD660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767FDFD-80E7-8E10-5060-7F07724D65F3}"/>
              </a:ext>
            </a:extLst>
          </p:cNvPr>
          <p:cNvSpPr/>
          <p:nvPr/>
        </p:nvSpPr>
        <p:spPr>
          <a:xfrm>
            <a:off x="2009757" y="4953001"/>
            <a:ext cx="9258302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700 + 50 + 2</a:t>
            </a:r>
          </a:p>
        </p:txBody>
      </p:sp>
    </p:spTree>
    <p:extLst>
      <p:ext uri="{BB962C8B-B14F-4D97-AF65-F5344CB8AC3E}">
        <p14:creationId xmlns:p14="http://schemas.microsoft.com/office/powerpoint/2010/main" val="180782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 من ثلاثة أرقام وعدد من رقمين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(عدد من ثلاثة أرقام/عدد من رقمين).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BBBF-47F5-C9FA-5C9F-A72F438E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AC7AF9-4A12-870D-17C9-05BE49B0ED7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9B41F2-FF7D-9A63-ED1B-1582BF83533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B32826-FF8A-D821-A8F5-2AA80BBD624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1117F8-8DE5-3D9C-91E0-1E8CEE3A0166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بوضع وإنجاز العملية التالية :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 –  263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بالنقود لتقريب التقنية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F33B5C-D18F-F442-3DCF-FC37ECB084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AE2308-F8D4-6B12-5E87-AEB97DA702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382D50-6BB1-4FA2-0C71-93904FFDDDA6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1158FD5-833D-60D2-4A20-F0E22BEB41B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655D1CD-CB0A-245B-A985-988F653A51E0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C1CAEC-DC47-D4D2-12EB-E6090B32779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B471811-C4F1-54E3-5FBE-5BE0B903238A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2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F35C4A-8F66-D008-F376-5AB52D3B7D64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319AF9-B52B-3ED2-DF61-7B6589272722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6BC8B7-F4AA-9A6D-D77C-C1338E5C7938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18DD055-57B7-3655-06F9-D690F06A8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A87D5-FF9E-269E-C045-310EBDD6316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82012C7-9364-C750-46C4-A037F4F939E5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B1382E1-8279-629C-12B4-BEB57A9A1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45368"/>
              </p:ext>
            </p:extLst>
          </p:nvPr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F6CFF0F0-13CB-3716-3A62-04E854046768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56C6288-90DE-11CC-A00F-89B265A66FF9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8365B5FD-B8C0-2BD5-D098-13D26C170A7A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13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17EA7A1-AC54-1DA9-CEAB-36DA4E6F38C8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5</a:t>
            </a:r>
            <a:endParaRPr lang="fr-FR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07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58 - 173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559319" y="43906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1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58 - 173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1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DE5655D6-CCD5-FD0B-CB7E-786BACD7D159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13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6</a:t>
            </a:r>
            <a:endParaRPr lang="fr-FR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صانعُ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A25DB31-DA87-6DF0-0F43-DDC833E4D6AE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زين الصانع نافورة المدرسة بـــ 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436 قطعة من الفسيفساء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375 قطعة من الفسيفساء الأخضر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B244AF0-7CC8-04F4-A272-24368C233886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226870D-C6F3-B340-A1AE-62EF8E43EA9E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التي استخدمها الصانع.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162391E5-C20B-C23C-4FB2-884808898A37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E45CB5CA-B05B-910E-E07C-3A48F29028BD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الحمراء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الخضراء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القطع المستعملة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29778-2890-37C2-AA74-989E57ABDC15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الحمراء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المستعملة في تزيين النافورة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الخضراء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04EF6-5644-C39D-35E0-F25CA09D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AA0354-B496-4FCE-BA3D-8640BAEE3F6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0D6CD-86E1-743D-09FF-C2B0DA67780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3B3DE7-2B8A-10BC-9C51-6A6348C2F38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E9FCC-DB96-5CFE-FC77-DBF352E1E04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5606D-48CA-6496-635D-3A2FAE8FE8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D36150-88EA-DA79-0FF6-CDE4BE2EF7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39D0440E-CC7A-9607-67A2-2A729F575256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7602297-BBDC-3088-1F95-0D507BF6A639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15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115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E9A8F02-C1B1-2C31-A9BC-373B746A3710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375</a:t>
            </a:r>
          </a:p>
        </p:txBody>
      </p:sp>
    </p:spTree>
    <p:extLst>
      <p:ext uri="{BB962C8B-B14F-4D97-AF65-F5344CB8AC3E}">
        <p14:creationId xmlns:p14="http://schemas.microsoft.com/office/powerpoint/2010/main" val="121245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قطع الفسيفساء التي استخدمها الصانع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436 + 375 = 811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قطعة.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E95FC094-A978-8D58-BC5C-D29CD9C22F3F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9CC70F1-9E36-5E00-B9BC-91F0F370F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" r="2905" b="82733"/>
          <a:stretch>
            <a:fillRect/>
          </a:stretch>
        </p:blipFill>
        <p:spPr>
          <a:xfrm>
            <a:off x="511211" y="4690518"/>
            <a:ext cx="12693580" cy="30422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11210" y="5143500"/>
            <a:ext cx="4517990" cy="3007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78541B6-E524-5042-4C06-4699172E5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" r="2905" b="82733"/>
          <a:stretch>
            <a:fillRect/>
          </a:stretch>
        </p:blipFill>
        <p:spPr>
          <a:xfrm>
            <a:off x="511209" y="4463071"/>
            <a:ext cx="12693580" cy="30422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185548" y="574605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557867" y="6591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418746" y="574605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418746" y="664917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AF5457E-5F98-38F2-D361-3116A2E3B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t="17300" r="3202" b="49831"/>
          <a:stretch>
            <a:fillRect/>
          </a:stretch>
        </p:blipFill>
        <p:spPr>
          <a:xfrm>
            <a:off x="1325685" y="3061607"/>
            <a:ext cx="11734799" cy="5076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914400" y="4686300"/>
            <a:ext cx="12192000" cy="1219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861E9E5-1565-16AB-6BA2-377FF7F01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t="17300" r="3202" b="49831"/>
          <a:stretch>
            <a:fillRect/>
          </a:stretch>
        </p:blipFill>
        <p:spPr>
          <a:xfrm>
            <a:off x="1018114" y="3426305"/>
            <a:ext cx="11734799" cy="5076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6768476" y="5672311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سبع مئة وخمسة وستون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10716847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493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D5455A-7C46-506E-2A9F-CBCE137F8D6B}"/>
              </a:ext>
            </a:extLst>
          </p:cNvPr>
          <p:cNvSpPr txBox="1"/>
          <p:nvPr/>
        </p:nvSpPr>
        <p:spPr>
          <a:xfrm>
            <a:off x="926924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4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A7B5E1-1445-F4A3-CB4E-B398CF6A5526}"/>
              </a:ext>
            </a:extLst>
          </p:cNvPr>
          <p:cNvSpPr txBox="1"/>
          <p:nvPr/>
        </p:nvSpPr>
        <p:spPr>
          <a:xfrm>
            <a:off x="2067510" y="5143499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C0F48E-8EE3-ABC9-79ED-3AD31F76C334}"/>
              </a:ext>
            </a:extLst>
          </p:cNvPr>
          <p:cNvSpPr txBox="1"/>
          <p:nvPr/>
        </p:nvSpPr>
        <p:spPr>
          <a:xfrm>
            <a:off x="3295488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10684559" y="567231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765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394E6A7-77D7-F950-6125-F4C43FE96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" t="49872" r="2420" b="21514"/>
          <a:stretch>
            <a:fillRect/>
          </a:stretch>
        </p:blipFill>
        <p:spPr>
          <a:xfrm>
            <a:off x="762000" y="3848100"/>
            <a:ext cx="11990913" cy="441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3924300"/>
            <a:ext cx="4876800" cy="4876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D099EDD0-77AA-177E-7760-C80CA8D03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" t="49872" r="2420" b="21514"/>
          <a:stretch>
            <a:fillRect/>
          </a:stretch>
        </p:blipFill>
        <p:spPr>
          <a:xfrm>
            <a:off x="762000" y="3731064"/>
            <a:ext cx="11990913" cy="44196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4014926" y="6999412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5 0 8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4673886" y="4604539"/>
            <a:ext cx="547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12</a:t>
            </a:r>
            <a:endParaRPr lang="fr-FR" sz="1000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4402533" y="516797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4724400" y="5143500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BC78AD3-D12D-C08D-CF22-06FF79E809EA}"/>
              </a:ext>
            </a:extLst>
          </p:cNvPr>
          <p:cNvCxnSpPr/>
          <p:nvPr/>
        </p:nvCxnSpPr>
        <p:spPr>
          <a:xfrm flipV="1">
            <a:off x="3959806" y="5223942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7C781F2-9642-3C75-C05C-4FEB853E2C23}"/>
              </a:ext>
            </a:extLst>
          </p:cNvPr>
          <p:cNvSpPr txBox="1"/>
          <p:nvPr/>
        </p:nvSpPr>
        <p:spPr>
          <a:xfrm>
            <a:off x="4312889" y="4914704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10</a:t>
            </a:r>
            <a:endParaRPr lang="fr-FR" sz="105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7FC961-7CEC-A70F-4131-8570620550F1}"/>
              </a:ext>
            </a:extLst>
          </p:cNvPr>
          <p:cNvSpPr txBox="1"/>
          <p:nvPr/>
        </p:nvSpPr>
        <p:spPr>
          <a:xfrm>
            <a:off x="4014926" y="4585191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>
                <a:solidFill>
                  <a:srgbClr val="C00000"/>
                </a:solidFill>
              </a:rPr>
              <a:t>5</a:t>
            </a:r>
            <a:endParaRPr lang="fr-FR" sz="1050" b="1" dirty="0">
              <a:solidFill>
                <a:srgbClr val="C00000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42D28CE-73C0-D503-0E44-095E94913736}"/>
              </a:ext>
            </a:extLst>
          </p:cNvPr>
          <p:cNvCxnSpPr/>
          <p:nvPr/>
        </p:nvCxnSpPr>
        <p:spPr>
          <a:xfrm flipV="1">
            <a:off x="4399950" y="4853854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76B0B97-FA81-8A03-6E2F-D9BB6A693763}"/>
              </a:ext>
            </a:extLst>
          </p:cNvPr>
          <p:cNvSpPr txBox="1"/>
          <p:nvPr/>
        </p:nvSpPr>
        <p:spPr>
          <a:xfrm>
            <a:off x="4376013" y="4570706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9</a:t>
            </a:r>
            <a:endParaRPr lang="fr-FR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530F542B-0C3B-4CD4-4918-3BBC1AA60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3" y="2768742"/>
            <a:ext cx="12836203" cy="346802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28525</TotalTime>
  <Words>1606</Words>
  <Application>Microsoft Macintosh PowerPoint</Application>
  <PresentationFormat>Personnalisé</PresentationFormat>
  <Paragraphs>458</Paragraphs>
  <Slides>52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58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308</cp:revision>
  <dcterms:created xsi:type="dcterms:W3CDTF">2006-08-16T00:00:00Z</dcterms:created>
  <dcterms:modified xsi:type="dcterms:W3CDTF">2025-09-26T20:12:56Z</dcterms:modified>
  <dc:identifier>DAFtlvZnwz4</dc:identifier>
</cp:coreProperties>
</file>