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0"/>
  </p:notesMasterIdLst>
  <p:sldIdLst>
    <p:sldId id="257" r:id="rId2"/>
    <p:sldId id="2134808553" r:id="rId3"/>
    <p:sldId id="2134808554" r:id="rId4"/>
    <p:sldId id="2134808552" r:id="rId5"/>
    <p:sldId id="408" r:id="rId6"/>
    <p:sldId id="2134808596" r:id="rId7"/>
    <p:sldId id="2134808468" r:id="rId8"/>
    <p:sldId id="2134808562" r:id="rId9"/>
    <p:sldId id="2134808678" r:id="rId10"/>
    <p:sldId id="2134808472" r:id="rId11"/>
    <p:sldId id="2134808563" r:id="rId12"/>
    <p:sldId id="2134808461" r:id="rId13"/>
    <p:sldId id="2134808669" r:id="rId14"/>
    <p:sldId id="2134808677" r:id="rId15"/>
    <p:sldId id="2134808676" r:id="rId16"/>
    <p:sldId id="2134808670" r:id="rId17"/>
    <p:sldId id="2134808674" r:id="rId18"/>
    <p:sldId id="2134808675" r:id="rId19"/>
  </p:sldIdLst>
  <p:sldSz cx="13716000" cy="10287000"/>
  <p:notesSz cx="6858000" cy="9144000"/>
  <p:embeddedFontLst>
    <p:embeddedFont>
      <p:font typeface="Dosis" pitchFamily="2" charset="77"/>
      <p:regular r:id="rId21"/>
      <p:bold r:id="rId22"/>
    </p:embeddedFont>
    <p:embeddedFont>
      <p:font typeface="Microsoft Uighur" panose="02000000000000000000" pitchFamily="2" charset="-78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64"/>
    <a:srgbClr val="7ACFB0"/>
    <a:srgbClr val="0097B2"/>
    <a:srgbClr val="02BDC9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27885" y="5383153"/>
                  <a:ext cx="2076998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توليف مرحلي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 4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مسابقة عمليات 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0484951-CB86-6474-08E0-D130EC73C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1F642F6-C656-3892-77C6-86D559B250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t="59748" r="897" b="16111"/>
          <a:stretch>
            <a:fillRect/>
          </a:stretch>
        </p:blipFill>
        <p:spPr>
          <a:xfrm>
            <a:off x="845236" y="3848100"/>
            <a:ext cx="12192001" cy="38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جماعية وتصحيح على السبورة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019F9F-F149-8A55-3B3E-BF93408CF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1B1486A-3021-5FBF-0C05-718FE2AEFF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83178" r="251" b="-626"/>
          <a:stretch>
            <a:fillRect/>
          </a:stretch>
        </p:blipFill>
        <p:spPr>
          <a:xfrm>
            <a:off x="762000" y="4152900"/>
            <a:ext cx="12503837" cy="27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التتبع</a:t>
            </a: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(ينجز الرائز على ورقة التحرير)</a:t>
            </a:r>
            <a:endParaRPr lang="ar-M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74789-D706-B521-ADD1-560F8A8A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8ACBCC-49D6-5E5B-ECC9-7B2199931C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FE4D8-82F8-D84B-48DA-820CE5C9CE44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9AD699-64ED-4279-C987-D7DAFD288B0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F29E56-BB6F-F001-5D4E-7A20EA229D0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تمرير رائز التتبع، خذوا أوراق التحرير وأكتبوا أسماءكم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A501196-2DB4-6CC2-A2AC-517B72AB4EE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A16AE0-EB64-63BE-8009-60E877003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04852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9FD40330-CFA3-0E48-384F-823070CB70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2286000" y="2954736"/>
            <a:ext cx="8438637" cy="6739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932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8D4A1-1694-31FC-2CBD-1EE66D402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3458A1-0D95-63B4-6E3B-0118130FEE5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F95050-9ABC-D946-3AF9-146B5BCA6C9E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56175C-3387-1CC7-B8A6-1CD3B8531E5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B37E57-850F-FA9E-C2CA-1808580C33EA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الأعداد المعروضة بالأرقام أو بالحروف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4E67D6-2FD9-9738-AE7A-36AA0290AEE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A8DB10-C855-C11E-6E17-DF59C2C2ECF2}"/>
              </a:ext>
            </a:extLst>
          </p:cNvPr>
          <p:cNvSpPr/>
          <p:nvPr/>
        </p:nvSpPr>
        <p:spPr>
          <a:xfrm>
            <a:off x="6858000" y="3520636"/>
            <a:ext cx="6375400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 مئة وخمسة وتسعون:.................................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45E20C-71D6-43C3-14E9-2759407351FB}"/>
              </a:ext>
            </a:extLst>
          </p:cNvPr>
          <p:cNvSpPr/>
          <p:nvPr/>
        </p:nvSpPr>
        <p:spPr>
          <a:xfrm>
            <a:off x="6918726" y="6917464"/>
            <a:ext cx="6332755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 مئة وثمانية وعشرون</a:t>
            </a:r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:.................................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C89F136-C15D-3E9A-38AC-4CAD06030B75}"/>
              </a:ext>
            </a:extLst>
          </p:cNvPr>
          <p:cNvCxnSpPr/>
          <p:nvPr/>
        </p:nvCxnSpPr>
        <p:spPr>
          <a:xfrm>
            <a:off x="6629400" y="3328767"/>
            <a:ext cx="0" cy="58674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D89E726-D74C-AF08-1F24-EEA39CD2CB0E}"/>
              </a:ext>
            </a:extLst>
          </p:cNvPr>
          <p:cNvSpPr/>
          <p:nvPr/>
        </p:nvSpPr>
        <p:spPr>
          <a:xfrm>
            <a:off x="533399" y="3507936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75</a:t>
            </a:r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0: ……………………………………….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3E5A21-287B-2116-8420-324B232A66CF}"/>
              </a:ext>
            </a:extLst>
          </p:cNvPr>
          <p:cNvSpPr/>
          <p:nvPr/>
        </p:nvSpPr>
        <p:spPr>
          <a:xfrm>
            <a:off x="533399" y="6983109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81: ……………………………………….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34A5DE6-D2EE-55AE-2B91-4B92FE0AA1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2869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2D7F5-A671-01DF-8813-C099BC0B9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92CBDA-52B0-C8C4-14A8-B9A398D5E97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31EEF4-2721-41BF-FE0C-AF28333802F3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3E37CC-F511-7998-82CF-79C0DE81A2D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DA0B98-F929-63DD-EB0A-C532D5FA235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وأنجزوا العمليتين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FB7E9-22F8-32ED-99DA-39D144EABB1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73075D-9842-AA73-1FA0-4F1DF18611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EF4DF11-7D76-E4F9-6048-D7C767727493}"/>
              </a:ext>
            </a:extLst>
          </p:cNvPr>
          <p:cNvSpPr txBox="1"/>
          <p:nvPr/>
        </p:nvSpPr>
        <p:spPr>
          <a:xfrm>
            <a:off x="7303733" y="517502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C58424C-D3C5-BB9C-4E59-DC5CE0942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008126"/>
              </p:ext>
            </p:extLst>
          </p:nvPr>
        </p:nvGraphicFramePr>
        <p:xfrm>
          <a:off x="8384455" y="3159857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8C0803EB-CC3E-1326-83D2-A3F8509A35A5}"/>
              </a:ext>
            </a:extLst>
          </p:cNvPr>
          <p:cNvSpPr txBox="1"/>
          <p:nvPr/>
        </p:nvSpPr>
        <p:spPr>
          <a:xfrm>
            <a:off x="11504045" y="430769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B9EE4E-E8C0-BA13-495E-BBF738ED5A81}"/>
              </a:ext>
            </a:extLst>
          </p:cNvPr>
          <p:cNvSpPr txBox="1"/>
          <p:nvPr/>
        </p:nvSpPr>
        <p:spPr>
          <a:xfrm>
            <a:off x="9294243" y="436907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A06F97-13AC-8644-F2C7-5335661BE0CE}"/>
              </a:ext>
            </a:extLst>
          </p:cNvPr>
          <p:cNvSpPr txBox="1"/>
          <p:nvPr/>
        </p:nvSpPr>
        <p:spPr>
          <a:xfrm>
            <a:off x="11504045" y="56836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575B108-9BFE-64B1-139A-DF141C3BFBE4}"/>
              </a:ext>
            </a:extLst>
          </p:cNvPr>
          <p:cNvSpPr txBox="1"/>
          <p:nvPr/>
        </p:nvSpPr>
        <p:spPr>
          <a:xfrm>
            <a:off x="9294243" y="57261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B1A3400-D388-3073-91CC-FD87DE1CC970}"/>
              </a:ext>
            </a:extLst>
          </p:cNvPr>
          <p:cNvSpPr txBox="1"/>
          <p:nvPr/>
        </p:nvSpPr>
        <p:spPr>
          <a:xfrm>
            <a:off x="11504045" y="7073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7BE2DF9-D60E-5CAB-5028-13DECC961AB9}"/>
              </a:ext>
            </a:extLst>
          </p:cNvPr>
          <p:cNvSpPr txBox="1"/>
          <p:nvPr/>
        </p:nvSpPr>
        <p:spPr>
          <a:xfrm>
            <a:off x="9404008" y="70571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74D62D9-21BC-F0DE-A1C9-A9C05C8FE650}"/>
              </a:ext>
            </a:extLst>
          </p:cNvPr>
          <p:cNvSpPr txBox="1"/>
          <p:nvPr/>
        </p:nvSpPr>
        <p:spPr>
          <a:xfrm>
            <a:off x="260612" y="518503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B3BBD14F-E14D-A043-DE78-D655A6F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10622"/>
              </p:ext>
            </p:extLst>
          </p:nvPr>
        </p:nvGraphicFramePr>
        <p:xfrm>
          <a:off x="1341334" y="31698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DF98CA79-603B-48F2-5C77-AE2BD989673A}"/>
              </a:ext>
            </a:extLst>
          </p:cNvPr>
          <p:cNvSpPr txBox="1"/>
          <p:nvPr/>
        </p:nvSpPr>
        <p:spPr>
          <a:xfrm>
            <a:off x="4460924" y="43177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2ECF045-D2F2-F359-2104-A0DC09060E31}"/>
              </a:ext>
            </a:extLst>
          </p:cNvPr>
          <p:cNvSpPr txBox="1"/>
          <p:nvPr/>
        </p:nvSpPr>
        <p:spPr>
          <a:xfrm>
            <a:off x="2251122" y="43790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CEF5E97-C00C-BDDC-9592-A53949420F84}"/>
              </a:ext>
            </a:extLst>
          </p:cNvPr>
          <p:cNvSpPr txBox="1"/>
          <p:nvPr/>
        </p:nvSpPr>
        <p:spPr>
          <a:xfrm>
            <a:off x="4460924" y="569367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BA1F3B5-89D3-1EAB-A640-D61114F43E98}"/>
              </a:ext>
            </a:extLst>
          </p:cNvPr>
          <p:cNvSpPr txBox="1"/>
          <p:nvPr/>
        </p:nvSpPr>
        <p:spPr>
          <a:xfrm>
            <a:off x="2251122" y="573620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70A3764-C686-D801-5809-57A1A93BC390}"/>
              </a:ext>
            </a:extLst>
          </p:cNvPr>
          <p:cNvSpPr txBox="1"/>
          <p:nvPr/>
        </p:nvSpPr>
        <p:spPr>
          <a:xfrm>
            <a:off x="4460924" y="70831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82552DD-CDD3-2BFB-D89D-B422F4C92918}"/>
              </a:ext>
            </a:extLst>
          </p:cNvPr>
          <p:cNvSpPr txBox="1"/>
          <p:nvPr/>
        </p:nvSpPr>
        <p:spPr>
          <a:xfrm>
            <a:off x="2360887" y="706713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1330522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10A6-F843-7A22-0E10-5E1DCA3E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4FC417-F49E-CD35-066A-9A6B4AFF802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F9C27-CF0F-58EC-C0C4-260F58DDBA79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06D69B-85AE-E88C-9301-EE52B5280FC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4A6C1-8112-FB96-B19C-9C07B465DC4E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8BDFAB-4B21-C89D-A811-7A6466A0532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A4CE41-35DC-173D-61C2-DFF640C64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1861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8055B6FB-8F22-FA03-F976-3E2301F74888}"/>
              </a:ext>
            </a:extLst>
          </p:cNvPr>
          <p:cNvSpPr/>
          <p:nvPr/>
        </p:nvSpPr>
        <p:spPr>
          <a:xfrm>
            <a:off x="708483" y="3238500"/>
            <a:ext cx="12299030" cy="491216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مسألة :</a:t>
            </a:r>
          </a:p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رحلة مدرسية 56 تلميذا وتلميذة، منهم 17 تلميذة. كم عدد الذكور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6886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314035"/>
            <a:ext cx="1041396" cy="104139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9436100"/>
            <a:ext cx="1041398" cy="104139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9EC705-2921-FCB5-A227-2121FC66BD0E}"/>
              </a:ext>
            </a:extLst>
          </p:cNvPr>
          <p:cNvSpPr/>
          <p:nvPr/>
        </p:nvSpPr>
        <p:spPr>
          <a:xfrm flipH="1">
            <a:off x="1714500" y="1257300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رائز التتبع 10 د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C120BA-EF56-B930-A072-FE1A0A6D58A2}"/>
              </a:ext>
            </a:extLst>
          </p:cNvPr>
          <p:cNvSpPr/>
          <p:nvPr/>
        </p:nvSpPr>
        <p:spPr>
          <a:xfrm>
            <a:off x="609600" y="2019300"/>
            <a:ext cx="12496800" cy="5029201"/>
          </a:xfrm>
          <a:prstGeom prst="rect">
            <a:avLst/>
          </a:prstGeom>
          <a:solidFill>
            <a:srgbClr val="0056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يجمع الأستاذ أوراق التحرير؛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يبدأ في تصحيح الأوراق ( متحكم/ غير متحكم)؛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يسجل نتائج رائز التتبع على المذكرة اليومية ويستثمر نتائجه في الحصص المقبلة؛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التصحيح يطلب من المتعلمين إنجاز ما تبقى من أنشطة الكراسة.</a:t>
            </a:r>
            <a:endParaRPr lang="fr-FR" sz="3600" b="1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1233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إتمام الأنشطة المتبقية</a:t>
            </a:r>
          </a:p>
          <a:p>
            <a:pPr algn="ctr" defTabSz="685834" rtl="1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</a:t>
            </a: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أنشطة التحدي والألغاز وسباق العمليات في المنزل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619500"/>
            <a:ext cx="4419600" cy="249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7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وتفكيك ومقارنة وترتيب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حصة التوليف والمراجعة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FB53BA-FF43-28D5-AFE4-8AA32DAAF069}"/>
              </a:ext>
            </a:extLst>
          </p:cNvPr>
          <p:cNvGrpSpPr/>
          <p:nvPr/>
        </p:nvGrpSpPr>
        <p:grpSpPr>
          <a:xfrm>
            <a:off x="1981202" y="2523176"/>
            <a:ext cx="8620061" cy="954228"/>
            <a:chOff x="1111293" y="1942898"/>
            <a:chExt cx="11493414" cy="1272304"/>
          </a:xfrm>
        </p:grpSpPr>
        <p:sp>
          <p:nvSpPr>
            <p:cNvPr id="238" name="Rectangle : coins arrondis 18 - 2">
              <a:extLst>
                <a:ext uri="{FF2B5EF4-FFF2-40B4-BE49-F238E27FC236}">
                  <a16:creationId xmlns:a16="http://schemas.microsoft.com/office/drawing/2014/main" id="{133777CD-807D-3986-51F9-F9D2CCB99306}"/>
                </a:ext>
              </a:extLst>
            </p:cNvPr>
            <p:cNvSpPr/>
            <p:nvPr/>
          </p:nvSpPr>
          <p:spPr>
            <a:xfrm flipH="1">
              <a:off x="3264211" y="2207202"/>
              <a:ext cx="9043826" cy="1008000"/>
            </a:xfrm>
            <a:prstGeom prst="roundRect">
              <a:avLst>
                <a:gd name="adj" fmla="val 14957"/>
              </a:avLst>
            </a:prstGeom>
            <a:solidFill>
              <a:srgbClr val="D6E9EA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9" name="Oval 86">
              <a:extLst>
                <a:ext uri="{FF2B5EF4-FFF2-40B4-BE49-F238E27FC236}">
                  <a16:creationId xmlns:a16="http://schemas.microsoft.com/office/drawing/2014/main" id="{FCD0611A-584F-31EE-7FB5-ADB445459101}"/>
                </a:ext>
              </a:extLst>
            </p:cNvPr>
            <p:cNvSpPr/>
            <p:nvPr/>
          </p:nvSpPr>
          <p:spPr>
            <a:xfrm flipH="1">
              <a:off x="11994131" y="1942898"/>
              <a:ext cx="610576" cy="592747"/>
            </a:xfrm>
            <a:prstGeom prst="ellipse">
              <a:avLst/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en-US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0" name="Rectangle : coins arrondis 18 - 2">
              <a:extLst>
                <a:ext uri="{FF2B5EF4-FFF2-40B4-BE49-F238E27FC236}">
                  <a16:creationId xmlns:a16="http://schemas.microsoft.com/office/drawing/2014/main" id="{420CBD1F-7AAF-33B3-7D62-0ECFC12F7C65}"/>
                </a:ext>
              </a:extLst>
            </p:cNvPr>
            <p:cNvSpPr/>
            <p:nvPr/>
          </p:nvSpPr>
          <p:spPr>
            <a:xfrm flipH="1">
              <a:off x="1111293" y="2207167"/>
              <a:ext cx="1993699" cy="1008000"/>
            </a:xfrm>
            <a:prstGeom prst="roundRect">
              <a:avLst>
                <a:gd name="adj" fmla="val 14957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0933426D-38E8-C2F1-83D5-0C3EC2227EE8}"/>
                </a:ext>
              </a:extLst>
            </p:cNvPr>
            <p:cNvGrpSpPr/>
            <p:nvPr/>
          </p:nvGrpSpPr>
          <p:grpSpPr>
            <a:xfrm>
              <a:off x="1283654" y="2497608"/>
              <a:ext cx="1555135" cy="604641"/>
              <a:chOff x="1451064" y="2472638"/>
              <a:chExt cx="1555135" cy="604641"/>
            </a:xfrm>
          </p:grpSpPr>
          <p:grpSp>
            <p:nvGrpSpPr>
              <p:cNvPr id="244" name="Graphique 2">
                <a:extLst>
                  <a:ext uri="{FF2B5EF4-FFF2-40B4-BE49-F238E27FC236}">
                    <a16:creationId xmlns:a16="http://schemas.microsoft.com/office/drawing/2014/main" id="{BEBA1154-01C4-6E9F-962B-955143E79113}"/>
                  </a:ext>
                </a:extLst>
              </p:cNvPr>
              <p:cNvGrpSpPr/>
              <p:nvPr/>
            </p:nvGrpSpPr>
            <p:grpSpPr>
              <a:xfrm flipH="1">
                <a:off x="2434855" y="2472638"/>
                <a:ext cx="503210" cy="604641"/>
                <a:chOff x="981026" y="1344834"/>
                <a:chExt cx="2418112" cy="2905527"/>
              </a:xfrm>
            </p:grpSpPr>
            <p:grpSp>
              <p:nvGrpSpPr>
                <p:cNvPr id="247" name="Graphique 2">
                  <a:extLst>
                    <a:ext uri="{FF2B5EF4-FFF2-40B4-BE49-F238E27FC236}">
                      <a16:creationId xmlns:a16="http://schemas.microsoft.com/office/drawing/2014/main" id="{22288C2D-D0D9-7FB0-972D-638D1C635296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2184485" cy="887190"/>
                  <a:chOff x="1098817" y="1344834"/>
                  <a:chExt cx="2184485" cy="887190"/>
                </a:xfrm>
              </p:grpSpPr>
              <p:grpSp>
                <p:nvGrpSpPr>
                  <p:cNvPr id="274" name="Graphique 2">
                    <a:extLst>
                      <a:ext uri="{FF2B5EF4-FFF2-40B4-BE49-F238E27FC236}">
                        <a16:creationId xmlns:a16="http://schemas.microsoft.com/office/drawing/2014/main" id="{76D3877B-4ED3-1B5B-4CE8-C68FB91DF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887190"/>
                    <a:chOff x="1098817" y="1344834"/>
                    <a:chExt cx="770041" cy="887190"/>
                  </a:xfrm>
                </p:grpSpPr>
                <p:grpSp>
                  <p:nvGrpSpPr>
                    <p:cNvPr id="283" name="Graphique 2">
                      <a:extLst>
                        <a:ext uri="{FF2B5EF4-FFF2-40B4-BE49-F238E27FC236}">
                          <a16:creationId xmlns:a16="http://schemas.microsoft.com/office/drawing/2014/main" id="{3FA55C55-500F-5811-E5D0-9DE569B1B2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613581"/>
                      <a:chOff x="1098817" y="1344834"/>
                      <a:chExt cx="770041" cy="613581"/>
                    </a:xfrm>
                  </p:grpSpPr>
                  <p:sp>
                    <p:nvSpPr>
                      <p:cNvPr id="287" name="Forme libre : forme 286">
                        <a:extLst>
                          <a:ext uri="{FF2B5EF4-FFF2-40B4-BE49-F238E27FC236}">
                            <a16:creationId xmlns:a16="http://schemas.microsoft.com/office/drawing/2014/main" id="{43C814D6-D68A-8ACF-93F9-8187AB042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8817" y="1344834"/>
                        <a:ext cx="736597" cy="555518"/>
                      </a:xfrm>
                      <a:custGeom>
                        <a:avLst/>
                        <a:gdLst>
                          <a:gd name="connsiteX0" fmla="*/ 219483 w 736597"/>
                          <a:gd name="connsiteY0" fmla="*/ 62874 h 555518"/>
                          <a:gd name="connsiteX1" fmla="*/ 38464 w 736597"/>
                          <a:gd name="connsiteY1" fmla="*/ 555518 h 555518"/>
                          <a:gd name="connsiteX2" fmla="*/ 736597 w 736597"/>
                          <a:gd name="connsiteY2" fmla="*/ 152499 h 555518"/>
                          <a:gd name="connsiteX3" fmla="*/ 219483 w 73659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597" h="555518">
                            <a:moveTo>
                              <a:pt x="219483" y="62874"/>
                            </a:moveTo>
                            <a:cubicBezTo>
                              <a:pt x="26671" y="174021"/>
                              <a:pt x="-54404" y="394546"/>
                              <a:pt x="38464" y="555518"/>
                            </a:cubicBezTo>
                            <a:lnTo>
                              <a:pt x="736597" y="152499"/>
                            </a:lnTo>
                            <a:cubicBezTo>
                              <a:pt x="643729" y="-8178"/>
                              <a:pt x="412296" y="-48273"/>
                              <a:pt x="219483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8" name="Forme libre : forme 287">
                        <a:extLst>
                          <a:ext uri="{FF2B5EF4-FFF2-40B4-BE49-F238E27FC236}">
                            <a16:creationId xmlns:a16="http://schemas.microsoft.com/office/drawing/2014/main" id="{03AB884F-0660-49DC-E580-12E5C28B97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95894" y="1365598"/>
                        <a:ext cx="516229" cy="179200"/>
                      </a:xfrm>
                      <a:custGeom>
                        <a:avLst/>
                        <a:gdLst>
                          <a:gd name="connsiteX0" fmla="*/ 4127 w 516229"/>
                          <a:gd name="connsiteY0" fmla="*/ 62747 h 179200"/>
                          <a:gd name="connsiteX1" fmla="*/ 0 w 516229"/>
                          <a:gd name="connsiteY1" fmla="*/ 65400 h 179200"/>
                          <a:gd name="connsiteX2" fmla="*/ 457266 w 516229"/>
                          <a:gd name="connsiteY2" fmla="*/ 179201 h 179200"/>
                          <a:gd name="connsiteX3" fmla="*/ 516230 w 516229"/>
                          <a:gd name="connsiteY3" fmla="*/ 145296 h 179200"/>
                          <a:gd name="connsiteX4" fmla="*/ 4127 w 516229"/>
                          <a:gd name="connsiteY4" fmla="*/ 62747 h 17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6229" h="179200">
                            <a:moveTo>
                              <a:pt x="4127" y="62747"/>
                            </a:moveTo>
                            <a:cubicBezTo>
                              <a:pt x="2653" y="63631"/>
                              <a:pt x="1474" y="64516"/>
                              <a:pt x="0" y="65400"/>
                            </a:cubicBezTo>
                            <a:cubicBezTo>
                              <a:pt x="177776" y="-8010"/>
                              <a:pt x="372357" y="37097"/>
                              <a:pt x="457266" y="179201"/>
                            </a:cubicBezTo>
                            <a:lnTo>
                              <a:pt x="516230" y="145296"/>
                            </a:lnTo>
                            <a:cubicBezTo>
                              <a:pt x="420708" y="-9189"/>
                              <a:pt x="193697" y="-46631"/>
                              <a:pt x="4127" y="62747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9" name="Forme libre : forme 288">
                        <a:extLst>
                          <a:ext uri="{FF2B5EF4-FFF2-40B4-BE49-F238E27FC236}">
                            <a16:creationId xmlns:a16="http://schemas.microsoft.com/office/drawing/2014/main" id="{3CBCE517-064E-3AA4-ED6C-529D76541CB0}"/>
                          </a:ext>
                        </a:extLst>
                      </p:cNvPr>
                      <p:cNvSpPr/>
                      <p:nvPr/>
                    </p:nvSpPr>
                    <p:spPr>
                      <a:xfrm rot="-1800044">
                        <a:off x="1083373" y="1632027"/>
                        <a:ext cx="806019" cy="133845"/>
                      </a:xfrm>
                      <a:custGeom>
                        <a:avLst/>
                        <a:gdLst>
                          <a:gd name="connsiteX0" fmla="*/ 806020 w 806019"/>
                          <a:gd name="connsiteY0" fmla="*/ 66923 h 133845"/>
                          <a:gd name="connsiteX1" fmla="*/ 403010 w 806019"/>
                          <a:gd name="connsiteY1" fmla="*/ 133845 h 133845"/>
                          <a:gd name="connsiteX2" fmla="*/ 0 w 806019"/>
                          <a:gd name="connsiteY2" fmla="*/ 66923 h 133845"/>
                          <a:gd name="connsiteX3" fmla="*/ 403010 w 806019"/>
                          <a:gd name="connsiteY3" fmla="*/ 0 h 133845"/>
                          <a:gd name="connsiteX4" fmla="*/ 806020 w 806019"/>
                          <a:gd name="connsiteY4" fmla="*/ 66923 h 133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06019" h="133845">
                            <a:moveTo>
                              <a:pt x="806020" y="66923"/>
                            </a:moveTo>
                            <a:cubicBezTo>
                              <a:pt x="806020" y="103883"/>
                              <a:pt x="625586" y="133845"/>
                              <a:pt x="403010" y="133845"/>
                            </a:cubicBezTo>
                            <a:cubicBezTo>
                              <a:pt x="180434" y="133845"/>
                              <a:pt x="0" y="103883"/>
                              <a:pt x="0" y="66923"/>
                            </a:cubicBezTo>
                            <a:cubicBezTo>
                              <a:pt x="0" y="29962"/>
                              <a:pt x="180434" y="0"/>
                              <a:pt x="403010" y="0"/>
                            </a:cubicBezTo>
                            <a:cubicBezTo>
                              <a:pt x="625586" y="0"/>
                              <a:pt x="806020" y="29962"/>
                              <a:pt x="806020" y="66923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84" name="Graphique 2">
                      <a:extLst>
                        <a:ext uri="{FF2B5EF4-FFF2-40B4-BE49-F238E27FC236}">
                          <a16:creationId xmlns:a16="http://schemas.microsoft.com/office/drawing/2014/main" id="{D13EEACB-E862-6C60-A329-8C47CD0B48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335" y="1651948"/>
                      <a:ext cx="412617" cy="580075"/>
                      <a:chOff x="1426335" y="1651948"/>
                      <a:chExt cx="412617" cy="580075"/>
                    </a:xfrm>
                  </p:grpSpPr>
                  <p:sp>
                    <p:nvSpPr>
                      <p:cNvPr id="285" name="Forme libre : forme 284">
                        <a:extLst>
                          <a:ext uri="{FF2B5EF4-FFF2-40B4-BE49-F238E27FC236}">
                            <a16:creationId xmlns:a16="http://schemas.microsoft.com/office/drawing/2014/main" id="{A74DAC73-1FD3-7434-FC26-3D04F6D939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335" y="1651948"/>
                        <a:ext cx="412617" cy="580075"/>
                      </a:xfrm>
                      <a:custGeom>
                        <a:avLst/>
                        <a:gdLst>
                          <a:gd name="connsiteX0" fmla="*/ 412618 w 412617"/>
                          <a:gd name="connsiteY0" fmla="*/ 502538 h 580075"/>
                          <a:gd name="connsiteX1" fmla="*/ 278180 w 412617"/>
                          <a:gd name="connsiteY1" fmla="*/ 580075 h 580075"/>
                          <a:gd name="connsiteX2" fmla="*/ 10483 w 412617"/>
                          <a:gd name="connsiteY2" fmla="*/ 116324 h 580075"/>
                          <a:gd name="connsiteX3" fmla="*/ 38786 w 412617"/>
                          <a:gd name="connsiteY3" fmla="*/ 10483 h 580075"/>
                          <a:gd name="connsiteX4" fmla="*/ 144626 w 412617"/>
                          <a:gd name="connsiteY4" fmla="*/ 38786 h 580075"/>
                          <a:gd name="connsiteX5" fmla="*/ 412618 w 412617"/>
                          <a:gd name="connsiteY5" fmla="*/ 502538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617" h="580075">
                            <a:moveTo>
                              <a:pt x="412618" y="502538"/>
                            </a:moveTo>
                            <a:lnTo>
                              <a:pt x="278180" y="580075"/>
                            </a:lnTo>
                            <a:lnTo>
                              <a:pt x="10483" y="116324"/>
                            </a:lnTo>
                            <a:cubicBezTo>
                              <a:pt x="-11038" y="79176"/>
                              <a:pt x="1639" y="31710"/>
                              <a:pt x="38786" y="10483"/>
                            </a:cubicBezTo>
                            <a:cubicBezTo>
                              <a:pt x="75933" y="-11038"/>
                              <a:pt x="123399" y="1639"/>
                              <a:pt x="144626" y="38786"/>
                            </a:cubicBezTo>
                            <a:lnTo>
                              <a:pt x="412618" y="502538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6" name="Forme libre : forme 285">
                        <a:extLst>
                          <a:ext uri="{FF2B5EF4-FFF2-40B4-BE49-F238E27FC236}">
                            <a16:creationId xmlns:a16="http://schemas.microsoft.com/office/drawing/2014/main" id="{8B35DAC5-33E0-1331-12D0-4F3642693D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07280" y="1667149"/>
                        <a:ext cx="301895" cy="475249"/>
                      </a:xfrm>
                      <a:custGeom>
                        <a:avLst/>
                        <a:gdLst>
                          <a:gd name="connsiteX0" fmla="*/ 288923 w 301895"/>
                          <a:gd name="connsiteY0" fmla="*/ 475250 h 475249"/>
                          <a:gd name="connsiteX1" fmla="*/ 301896 w 301895"/>
                          <a:gd name="connsiteY1" fmla="*/ 467584 h 475249"/>
                          <a:gd name="connsiteX2" fmla="*/ 53362 w 301895"/>
                          <a:gd name="connsiteY2" fmla="*/ 37147 h 475249"/>
                          <a:gd name="connsiteX3" fmla="*/ 0 w 301895"/>
                          <a:gd name="connsiteY3" fmla="*/ 0 h 475249"/>
                          <a:gd name="connsiteX4" fmla="*/ 32135 w 301895"/>
                          <a:gd name="connsiteY4" fmla="*/ 30366 h 475249"/>
                          <a:gd name="connsiteX5" fmla="*/ 288923 w 301895"/>
                          <a:gd name="connsiteY5" fmla="*/ 475250 h 4752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895" h="475249">
                            <a:moveTo>
                              <a:pt x="288923" y="475250"/>
                            </a:moveTo>
                            <a:lnTo>
                              <a:pt x="301896" y="467584"/>
                            </a:lnTo>
                            <a:lnTo>
                              <a:pt x="53362" y="37147"/>
                            </a:lnTo>
                            <a:cubicBezTo>
                              <a:pt x="41570" y="16510"/>
                              <a:pt x="21522" y="3833"/>
                              <a:pt x="0" y="0"/>
                            </a:cubicBezTo>
                            <a:cubicBezTo>
                              <a:pt x="12972" y="6486"/>
                              <a:pt x="24175" y="16805"/>
                              <a:pt x="32135" y="30366"/>
                            </a:cubicBezTo>
                            <a:lnTo>
                              <a:pt x="288923" y="475250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grpSp>
                <p:nvGrpSpPr>
                  <p:cNvPr id="275" name="Graphique 2">
                    <a:extLst>
                      <a:ext uri="{FF2B5EF4-FFF2-40B4-BE49-F238E27FC236}">
                        <a16:creationId xmlns:a16="http://schemas.microsoft.com/office/drawing/2014/main" id="{87A4AEDE-913A-883D-A5A6-A64D8712F313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887190"/>
                    <a:chOff x="2513728" y="1344834"/>
                    <a:chExt cx="769575" cy="887190"/>
                  </a:xfrm>
                </p:grpSpPr>
                <p:grpSp>
                  <p:nvGrpSpPr>
                    <p:cNvPr id="276" name="Graphique 2">
                      <a:extLst>
                        <a:ext uri="{FF2B5EF4-FFF2-40B4-BE49-F238E27FC236}">
                          <a16:creationId xmlns:a16="http://schemas.microsoft.com/office/drawing/2014/main" id="{655A60E5-402E-ADA6-E846-C7EE1FDFD9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613500"/>
                      <a:chOff x="2513728" y="1344834"/>
                      <a:chExt cx="769575" cy="613500"/>
                    </a:xfrm>
                  </p:grpSpPr>
                  <p:sp>
                    <p:nvSpPr>
                      <p:cNvPr id="280" name="Forme libre : forme 279">
                        <a:extLst>
                          <a:ext uri="{FF2B5EF4-FFF2-40B4-BE49-F238E27FC236}">
                            <a16:creationId xmlns:a16="http://schemas.microsoft.com/office/drawing/2014/main" id="{49BE1DDA-24A8-BE8C-9874-65C82E30F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6815" y="1344834"/>
                        <a:ext cx="736487" cy="555518"/>
                      </a:xfrm>
                      <a:custGeom>
                        <a:avLst/>
                        <a:gdLst>
                          <a:gd name="connsiteX0" fmla="*/ 517114 w 736487"/>
                          <a:gd name="connsiteY0" fmla="*/ 62874 h 555518"/>
                          <a:gd name="connsiteX1" fmla="*/ 0 w 736487"/>
                          <a:gd name="connsiteY1" fmla="*/ 152499 h 555518"/>
                          <a:gd name="connsiteX2" fmla="*/ 697839 w 736487"/>
                          <a:gd name="connsiteY2" fmla="*/ 555518 h 555518"/>
                          <a:gd name="connsiteX3" fmla="*/ 517114 w 73648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487" h="555518">
                            <a:moveTo>
                              <a:pt x="517114" y="62874"/>
                            </a:moveTo>
                            <a:cubicBezTo>
                              <a:pt x="324302" y="-48273"/>
                              <a:pt x="92868" y="-8178"/>
                              <a:pt x="0" y="152499"/>
                            </a:cubicBezTo>
                            <a:lnTo>
                              <a:pt x="697839" y="555518"/>
                            </a:lnTo>
                            <a:cubicBezTo>
                              <a:pt x="791002" y="394841"/>
                              <a:pt x="709926" y="174316"/>
                              <a:pt x="517114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1" name="Forme libre : forme 280">
                        <a:extLst>
                          <a:ext uri="{FF2B5EF4-FFF2-40B4-BE49-F238E27FC236}">
                            <a16:creationId xmlns:a16="http://schemas.microsoft.com/office/drawing/2014/main" id="{0AB43F84-A3E9-EE50-6F13-C2997192A8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2678" y="1400042"/>
                        <a:ext cx="223421" cy="486747"/>
                      </a:xfrm>
                      <a:custGeom>
                        <a:avLst/>
                        <a:gdLst>
                          <a:gd name="connsiteX0" fmla="*/ 4422 w 223421"/>
                          <a:gd name="connsiteY0" fmla="*/ 2359 h 486747"/>
                          <a:gd name="connsiteX1" fmla="*/ 0 w 223421"/>
                          <a:gd name="connsiteY1" fmla="*/ 0 h 486747"/>
                          <a:gd name="connsiteX2" fmla="*/ 130311 w 223421"/>
                          <a:gd name="connsiteY2" fmla="*/ 452843 h 486747"/>
                          <a:gd name="connsiteX3" fmla="*/ 189275 w 223421"/>
                          <a:gd name="connsiteY3" fmla="*/ 486748 h 486747"/>
                          <a:gd name="connsiteX4" fmla="*/ 4422 w 223421"/>
                          <a:gd name="connsiteY4" fmla="*/ 2359 h 486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3421" h="486747">
                            <a:moveTo>
                              <a:pt x="4422" y="2359"/>
                            </a:moveTo>
                            <a:cubicBezTo>
                              <a:pt x="2948" y="1474"/>
                              <a:pt x="1474" y="884"/>
                              <a:pt x="0" y="0"/>
                            </a:cubicBezTo>
                            <a:cubicBezTo>
                              <a:pt x="152422" y="117044"/>
                              <a:pt x="210796" y="308382"/>
                              <a:pt x="130311" y="452843"/>
                            </a:cubicBezTo>
                            <a:lnTo>
                              <a:pt x="189275" y="486748"/>
                            </a:lnTo>
                            <a:cubicBezTo>
                              <a:pt x="275067" y="326955"/>
                              <a:pt x="193992" y="111737"/>
                              <a:pt x="4422" y="2359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2" name="Forme libre : forme 281">
                        <a:extLst>
                          <a:ext uri="{FF2B5EF4-FFF2-40B4-BE49-F238E27FC236}">
                            <a16:creationId xmlns:a16="http://schemas.microsoft.com/office/drawing/2014/main" id="{9DE851FD-AF13-5E80-2918-B55EB55FA639}"/>
                          </a:ext>
                        </a:extLst>
                      </p:cNvPr>
                      <p:cNvSpPr/>
                      <p:nvPr/>
                    </p:nvSpPr>
                    <p:spPr>
                      <a:xfrm rot="-3599956">
                        <a:off x="2829282" y="1295859"/>
                        <a:ext cx="133845" cy="806019"/>
                      </a:xfrm>
                      <a:custGeom>
                        <a:avLst/>
                        <a:gdLst>
                          <a:gd name="connsiteX0" fmla="*/ 133845 w 133845"/>
                          <a:gd name="connsiteY0" fmla="*/ 403010 h 806019"/>
                          <a:gd name="connsiteX1" fmla="*/ 66923 w 133845"/>
                          <a:gd name="connsiteY1" fmla="*/ 806020 h 806019"/>
                          <a:gd name="connsiteX2" fmla="*/ 0 w 133845"/>
                          <a:gd name="connsiteY2" fmla="*/ 403010 h 806019"/>
                          <a:gd name="connsiteX3" fmla="*/ 66923 w 133845"/>
                          <a:gd name="connsiteY3" fmla="*/ 0 h 806019"/>
                          <a:gd name="connsiteX4" fmla="*/ 133845 w 133845"/>
                          <a:gd name="connsiteY4" fmla="*/ 403010 h 806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3845" h="806019">
                            <a:moveTo>
                              <a:pt x="133845" y="403010"/>
                            </a:moveTo>
                            <a:cubicBezTo>
                              <a:pt x="133845" y="625586"/>
                              <a:pt x="103883" y="806020"/>
                              <a:pt x="66923" y="806020"/>
                            </a:cubicBezTo>
                            <a:cubicBezTo>
                              <a:pt x="29962" y="806020"/>
                              <a:pt x="0" y="625586"/>
                              <a:pt x="0" y="403010"/>
                            </a:cubicBezTo>
                            <a:cubicBezTo>
                              <a:pt x="0" y="180434"/>
                              <a:pt x="29962" y="0"/>
                              <a:pt x="66923" y="0"/>
                            </a:cubicBezTo>
                            <a:cubicBezTo>
                              <a:pt x="103883" y="0"/>
                              <a:pt x="133845" y="180434"/>
                              <a:pt x="133845" y="403010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77" name="Graphique 2">
                      <a:extLst>
                        <a:ext uri="{FF2B5EF4-FFF2-40B4-BE49-F238E27FC236}">
                          <a16:creationId xmlns:a16="http://schemas.microsoft.com/office/drawing/2014/main" id="{7F6AABF5-E34D-C131-0005-64C206B16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43277" y="1651948"/>
                      <a:ext cx="412322" cy="580075"/>
                      <a:chOff x="2543277" y="1651948"/>
                      <a:chExt cx="412322" cy="580075"/>
                    </a:xfrm>
                  </p:grpSpPr>
                  <p:sp>
                    <p:nvSpPr>
                      <p:cNvPr id="278" name="Forme libre : forme 277">
                        <a:extLst>
                          <a:ext uri="{FF2B5EF4-FFF2-40B4-BE49-F238E27FC236}">
                            <a16:creationId xmlns:a16="http://schemas.microsoft.com/office/drawing/2014/main" id="{6B29727F-DA72-1EA9-F2CE-C11C694F6F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3277" y="1651948"/>
                        <a:ext cx="412322" cy="580075"/>
                      </a:xfrm>
                      <a:custGeom>
                        <a:avLst/>
                        <a:gdLst>
                          <a:gd name="connsiteX0" fmla="*/ 134438 w 412322"/>
                          <a:gd name="connsiteY0" fmla="*/ 580075 h 580075"/>
                          <a:gd name="connsiteX1" fmla="*/ 0 w 412322"/>
                          <a:gd name="connsiteY1" fmla="*/ 502538 h 580075"/>
                          <a:gd name="connsiteX2" fmla="*/ 267697 w 412322"/>
                          <a:gd name="connsiteY2" fmla="*/ 38786 h 580075"/>
                          <a:gd name="connsiteX3" fmla="*/ 373537 w 412322"/>
                          <a:gd name="connsiteY3" fmla="*/ 10483 h 580075"/>
                          <a:gd name="connsiteX4" fmla="*/ 401840 w 412322"/>
                          <a:gd name="connsiteY4" fmla="*/ 116324 h 580075"/>
                          <a:gd name="connsiteX5" fmla="*/ 134438 w 412322"/>
                          <a:gd name="connsiteY5" fmla="*/ 580075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322" h="580075">
                            <a:moveTo>
                              <a:pt x="134438" y="580075"/>
                            </a:moveTo>
                            <a:lnTo>
                              <a:pt x="0" y="502538"/>
                            </a:lnTo>
                            <a:lnTo>
                              <a:pt x="267697" y="38786"/>
                            </a:lnTo>
                            <a:cubicBezTo>
                              <a:pt x="289218" y="1639"/>
                              <a:pt x="336684" y="-11038"/>
                              <a:pt x="373537" y="10483"/>
                            </a:cubicBezTo>
                            <a:cubicBezTo>
                              <a:pt x="410684" y="32005"/>
                              <a:pt x="423361" y="79471"/>
                              <a:pt x="401840" y="116324"/>
                            </a:cubicBezTo>
                            <a:lnTo>
                              <a:pt x="134438" y="580075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79" name="Forme libre : forme 278">
                        <a:extLst>
                          <a:ext uri="{FF2B5EF4-FFF2-40B4-BE49-F238E27FC236}">
                            <a16:creationId xmlns:a16="http://schemas.microsoft.com/office/drawing/2014/main" id="{357E21A7-4BF1-C220-308B-E3CD8C7059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6807" y="1701348"/>
                        <a:ext cx="271718" cy="495297"/>
                      </a:xfrm>
                      <a:custGeom>
                        <a:avLst/>
                        <a:gdLst>
                          <a:gd name="connsiteX0" fmla="*/ 0 w 271718"/>
                          <a:gd name="connsiteY0" fmla="*/ 487632 h 495297"/>
                          <a:gd name="connsiteX1" fmla="*/ 12972 w 271718"/>
                          <a:gd name="connsiteY1" fmla="*/ 495297 h 495297"/>
                          <a:gd name="connsiteX2" fmla="*/ 261505 w 271718"/>
                          <a:gd name="connsiteY2" fmla="*/ 64860 h 495297"/>
                          <a:gd name="connsiteX3" fmla="*/ 267107 w 271718"/>
                          <a:gd name="connsiteY3" fmla="*/ 0 h 495297"/>
                          <a:gd name="connsiteX4" fmla="*/ 256788 w 271718"/>
                          <a:gd name="connsiteY4" fmla="*/ 43044 h 495297"/>
                          <a:gd name="connsiteX5" fmla="*/ 0 w 271718"/>
                          <a:gd name="connsiteY5" fmla="*/ 487632 h 4952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71718" h="495297">
                            <a:moveTo>
                              <a:pt x="0" y="487632"/>
                            </a:moveTo>
                            <a:lnTo>
                              <a:pt x="12972" y="495297"/>
                            </a:lnTo>
                            <a:lnTo>
                              <a:pt x="261505" y="64860"/>
                            </a:lnTo>
                            <a:cubicBezTo>
                              <a:pt x="273298" y="44223"/>
                              <a:pt x="274477" y="20637"/>
                              <a:pt x="267107" y="0"/>
                            </a:cubicBezTo>
                            <a:cubicBezTo>
                              <a:pt x="267991" y="14446"/>
                              <a:pt x="264748" y="29482"/>
                              <a:pt x="256788" y="43044"/>
                            </a:cubicBezTo>
                            <a:lnTo>
                              <a:pt x="0" y="487632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</p:grpSp>
            <p:grpSp>
              <p:nvGrpSpPr>
                <p:cNvPr id="248" name="Graphique 2">
                  <a:extLst>
                    <a:ext uri="{FF2B5EF4-FFF2-40B4-BE49-F238E27FC236}">
                      <a16:creationId xmlns:a16="http://schemas.microsoft.com/office/drawing/2014/main" id="{1CDB9153-D59F-4B46-9DE0-B85A70093CBF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1765971" cy="705798"/>
                  <a:chOff x="1307097" y="3544562"/>
                  <a:chExt cx="1765971" cy="705798"/>
                </a:xfrm>
              </p:grpSpPr>
              <p:grpSp>
                <p:nvGrpSpPr>
                  <p:cNvPr id="268" name="Graphique 2">
                    <a:extLst>
                      <a:ext uri="{FF2B5EF4-FFF2-40B4-BE49-F238E27FC236}">
                        <a16:creationId xmlns:a16="http://schemas.microsoft.com/office/drawing/2014/main" id="{3B6A2742-80F6-9E75-8E38-4501E070E247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737344" cy="705798"/>
                    <a:chOff x="1307097" y="3544562"/>
                    <a:chExt cx="737344" cy="705798"/>
                  </a:xfrm>
                </p:grpSpPr>
                <p:sp>
                  <p:nvSpPr>
                    <p:cNvPr id="272" name="Forme libre : forme 271">
                      <a:extLst>
                        <a:ext uri="{FF2B5EF4-FFF2-40B4-BE49-F238E27FC236}">
                          <a16:creationId xmlns:a16="http://schemas.microsoft.com/office/drawing/2014/main" id="{F6030AA0-EE54-44ED-73A9-15000C4254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910" y="3575813"/>
                      <a:ext cx="692531" cy="674548"/>
                    </a:xfrm>
                    <a:custGeom>
                      <a:avLst/>
                      <a:gdLst>
                        <a:gd name="connsiteX0" fmla="*/ 692532 w 692531"/>
                        <a:gd name="connsiteY0" fmla="*/ 63386 h 674548"/>
                        <a:gd name="connsiteX1" fmla="*/ 438692 w 692531"/>
                        <a:gd name="connsiteY1" fmla="*/ 0 h 674548"/>
                        <a:gd name="connsiteX2" fmla="*/ 0 w 692531"/>
                        <a:gd name="connsiteY2" fmla="*/ 674548 h 674548"/>
                        <a:gd name="connsiteX3" fmla="*/ 65745 w 692531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531" h="674548">
                          <a:moveTo>
                            <a:pt x="692532" y="63386"/>
                          </a:moveTo>
                          <a:lnTo>
                            <a:pt x="438692" y="0"/>
                          </a:lnTo>
                          <a:lnTo>
                            <a:pt x="0" y="674548"/>
                          </a:lnTo>
                          <a:lnTo>
                            <a:pt x="65745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3" name="Forme libre : forme 272">
                      <a:extLst>
                        <a:ext uri="{FF2B5EF4-FFF2-40B4-BE49-F238E27FC236}">
                          <a16:creationId xmlns:a16="http://schemas.microsoft.com/office/drawing/2014/main" id="{B815146B-E214-5ACC-B82E-6624A50E8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07097" y="3544562"/>
                      <a:ext cx="483504" cy="705798"/>
                    </a:xfrm>
                    <a:custGeom>
                      <a:avLst/>
                      <a:gdLst>
                        <a:gd name="connsiteX0" fmla="*/ 358501 w 483504"/>
                        <a:gd name="connsiteY0" fmla="*/ 0 h 705798"/>
                        <a:gd name="connsiteX1" fmla="*/ 0 w 483504"/>
                        <a:gd name="connsiteY1" fmla="*/ 705799 h 705798"/>
                        <a:gd name="connsiteX2" fmla="*/ 44813 w 483504"/>
                        <a:gd name="connsiteY2" fmla="*/ 705799 h 705798"/>
                        <a:gd name="connsiteX3" fmla="*/ 483505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358501" y="0"/>
                          </a:moveTo>
                          <a:lnTo>
                            <a:pt x="0" y="705799"/>
                          </a:lnTo>
                          <a:lnTo>
                            <a:pt x="44813" y="705799"/>
                          </a:lnTo>
                          <a:lnTo>
                            <a:pt x="483505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269" name="Graphique 2">
                    <a:extLst>
                      <a:ext uri="{FF2B5EF4-FFF2-40B4-BE49-F238E27FC236}">
                        <a16:creationId xmlns:a16="http://schemas.microsoft.com/office/drawing/2014/main" id="{B2DFF09C-D1A1-230E-49BC-524886AAF230}"/>
                      </a:ext>
                    </a:extLst>
                  </p:cNvPr>
                  <p:cNvGrpSpPr/>
                  <p:nvPr/>
                </p:nvGrpSpPr>
                <p:grpSpPr>
                  <a:xfrm>
                    <a:off x="2335429" y="3544562"/>
                    <a:ext cx="737639" cy="705798"/>
                    <a:chOff x="2335429" y="3544562"/>
                    <a:chExt cx="737639" cy="705798"/>
                  </a:xfrm>
                </p:grpSpPr>
                <p:sp>
                  <p:nvSpPr>
                    <p:cNvPr id="270" name="Forme libre : forme 269">
                      <a:extLst>
                        <a:ext uri="{FF2B5EF4-FFF2-40B4-BE49-F238E27FC236}">
                          <a16:creationId xmlns:a16="http://schemas.microsoft.com/office/drawing/2014/main" id="{CD6AB38C-58C3-B19C-1100-3AB2DC8D0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35429" y="3575813"/>
                      <a:ext cx="692826" cy="674548"/>
                    </a:xfrm>
                    <a:custGeom>
                      <a:avLst/>
                      <a:gdLst>
                        <a:gd name="connsiteX0" fmla="*/ 0 w 692826"/>
                        <a:gd name="connsiteY0" fmla="*/ 63386 h 674548"/>
                        <a:gd name="connsiteX1" fmla="*/ 254135 w 692826"/>
                        <a:gd name="connsiteY1" fmla="*/ 0 h 674548"/>
                        <a:gd name="connsiteX2" fmla="*/ 692827 w 692826"/>
                        <a:gd name="connsiteY2" fmla="*/ 674548 h 674548"/>
                        <a:gd name="connsiteX3" fmla="*/ 627082 w 692826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826" h="674548">
                          <a:moveTo>
                            <a:pt x="0" y="63386"/>
                          </a:moveTo>
                          <a:lnTo>
                            <a:pt x="254135" y="0"/>
                          </a:lnTo>
                          <a:lnTo>
                            <a:pt x="692827" y="674548"/>
                          </a:lnTo>
                          <a:lnTo>
                            <a:pt x="627082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1" name="Forme libre : forme 270">
                      <a:extLst>
                        <a:ext uri="{FF2B5EF4-FFF2-40B4-BE49-F238E27FC236}">
                          <a16:creationId xmlns:a16="http://schemas.microsoft.com/office/drawing/2014/main" id="{F91A5CA9-CB39-1660-5CAE-EE81C695E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9564" y="3544562"/>
                      <a:ext cx="483504" cy="705798"/>
                    </a:xfrm>
                    <a:custGeom>
                      <a:avLst/>
                      <a:gdLst>
                        <a:gd name="connsiteX0" fmla="*/ 125004 w 483504"/>
                        <a:gd name="connsiteY0" fmla="*/ 0 h 705798"/>
                        <a:gd name="connsiteX1" fmla="*/ 483505 w 483504"/>
                        <a:gd name="connsiteY1" fmla="*/ 705799 h 705798"/>
                        <a:gd name="connsiteX2" fmla="*/ 438692 w 483504"/>
                        <a:gd name="connsiteY2" fmla="*/ 705799 h 705798"/>
                        <a:gd name="connsiteX3" fmla="*/ 0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125004" y="0"/>
                          </a:moveTo>
                          <a:lnTo>
                            <a:pt x="483505" y="705799"/>
                          </a:lnTo>
                          <a:lnTo>
                            <a:pt x="438692" y="705799"/>
                          </a:lnTo>
                          <a:lnTo>
                            <a:pt x="0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249" name="Forme libre : forme 248">
                  <a:extLst>
                    <a:ext uri="{FF2B5EF4-FFF2-40B4-BE49-F238E27FC236}">
                      <a16:creationId xmlns:a16="http://schemas.microsoft.com/office/drawing/2014/main" id="{0ADACEAD-782F-469A-EF7C-5EFD5547D1E9}"/>
                    </a:ext>
                  </a:extLst>
                </p:cNvPr>
                <p:cNvSpPr/>
                <p:nvPr/>
              </p:nvSpPr>
              <p:spPr>
                <a:xfrm>
                  <a:off x="981026" y="1717268"/>
                  <a:ext cx="2418112" cy="2418112"/>
                </a:xfrm>
                <a:custGeom>
                  <a:avLst/>
                  <a:gdLst>
                    <a:gd name="connsiteX0" fmla="*/ 2418113 w 2418112"/>
                    <a:gd name="connsiteY0" fmla="*/ 1209056 h 2418112"/>
                    <a:gd name="connsiteX1" fmla="*/ 1209056 w 2418112"/>
                    <a:gd name="connsiteY1" fmla="*/ 2418113 h 2418112"/>
                    <a:gd name="connsiteX2" fmla="*/ 0 w 2418112"/>
                    <a:gd name="connsiteY2" fmla="*/ 1209056 h 2418112"/>
                    <a:gd name="connsiteX3" fmla="*/ 1209056 w 2418112"/>
                    <a:gd name="connsiteY3" fmla="*/ 0 h 2418112"/>
                    <a:gd name="connsiteX4" fmla="*/ 2418113 w 2418112"/>
                    <a:gd name="connsiteY4" fmla="*/ 1209056 h 24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112" h="2418112">
                      <a:moveTo>
                        <a:pt x="2418113" y="1209056"/>
                      </a:moveTo>
                      <a:cubicBezTo>
                        <a:pt x="2418113" y="1876800"/>
                        <a:pt x="1876800" y="2418113"/>
                        <a:pt x="1209056" y="2418113"/>
                      </a:cubicBezTo>
                      <a:cubicBezTo>
                        <a:pt x="541313" y="2418113"/>
                        <a:pt x="0" y="1876800"/>
                        <a:pt x="0" y="1209056"/>
                      </a:cubicBezTo>
                      <a:cubicBezTo>
                        <a:pt x="0" y="541313"/>
                        <a:pt x="541313" y="0"/>
                        <a:pt x="1209056" y="0"/>
                      </a:cubicBezTo>
                      <a:cubicBezTo>
                        <a:pt x="1876800" y="0"/>
                        <a:pt x="2418113" y="541313"/>
                        <a:pt x="2418113" y="1209056"/>
                      </a:cubicBezTo>
                      <a:close/>
                    </a:path>
                  </a:pathLst>
                </a:custGeom>
                <a:solidFill>
                  <a:srgbClr val="05535F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0" name="Forme libre : forme 249">
                  <a:extLst>
                    <a:ext uri="{FF2B5EF4-FFF2-40B4-BE49-F238E27FC236}">
                      <a16:creationId xmlns:a16="http://schemas.microsoft.com/office/drawing/2014/main" id="{9517ADC8-39BC-5146-DD3C-7ACA95FF3E30}"/>
                    </a:ext>
                  </a:extLst>
                </p:cNvPr>
                <p:cNvSpPr/>
                <p:nvPr/>
              </p:nvSpPr>
              <p:spPr>
                <a:xfrm>
                  <a:off x="1018763" y="1755005"/>
                  <a:ext cx="2342638" cy="2342639"/>
                </a:xfrm>
                <a:custGeom>
                  <a:avLst/>
                  <a:gdLst>
                    <a:gd name="connsiteX0" fmla="*/ 2342639 w 2342638"/>
                    <a:gd name="connsiteY0" fmla="*/ 1171320 h 2342639"/>
                    <a:gd name="connsiteX1" fmla="*/ 1171319 w 2342638"/>
                    <a:gd name="connsiteY1" fmla="*/ 2342639 h 2342639"/>
                    <a:gd name="connsiteX2" fmla="*/ 0 w 2342638"/>
                    <a:gd name="connsiteY2" fmla="*/ 1171320 h 2342639"/>
                    <a:gd name="connsiteX3" fmla="*/ 1171319 w 2342638"/>
                    <a:gd name="connsiteY3" fmla="*/ 0 h 2342639"/>
                    <a:gd name="connsiteX4" fmla="*/ 2342639 w 2342638"/>
                    <a:gd name="connsiteY4" fmla="*/ 1171320 h 2342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2638" h="2342639">
                      <a:moveTo>
                        <a:pt x="2342639" y="1171320"/>
                      </a:moveTo>
                      <a:cubicBezTo>
                        <a:pt x="2342639" y="1818221"/>
                        <a:pt x="1818221" y="2342639"/>
                        <a:pt x="1171319" y="2342639"/>
                      </a:cubicBezTo>
                      <a:cubicBezTo>
                        <a:pt x="524417" y="2342639"/>
                        <a:pt x="0" y="1818221"/>
                        <a:pt x="0" y="1171320"/>
                      </a:cubicBezTo>
                      <a:cubicBezTo>
                        <a:pt x="0" y="524418"/>
                        <a:pt x="524417" y="0"/>
                        <a:pt x="1171319" y="0"/>
                      </a:cubicBezTo>
                      <a:cubicBezTo>
                        <a:pt x="1818221" y="0"/>
                        <a:pt x="2342639" y="524418"/>
                        <a:pt x="2342639" y="1171320"/>
                      </a:cubicBezTo>
                      <a:close/>
                    </a:path>
                  </a:pathLst>
                </a:custGeom>
                <a:solidFill>
                  <a:srgbClr val="098385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1" name="Forme libre : forme 250">
                  <a:extLst>
                    <a:ext uri="{FF2B5EF4-FFF2-40B4-BE49-F238E27FC236}">
                      <a16:creationId xmlns:a16="http://schemas.microsoft.com/office/drawing/2014/main" id="{9EE2BFF5-6751-1E8A-DB52-FB7BD730ED3D}"/>
                    </a:ext>
                  </a:extLst>
                </p:cNvPr>
                <p:cNvSpPr/>
                <p:nvPr/>
              </p:nvSpPr>
              <p:spPr>
                <a:xfrm>
                  <a:off x="1140524" y="1876766"/>
                  <a:ext cx="2099117" cy="2099117"/>
                </a:xfrm>
                <a:custGeom>
                  <a:avLst/>
                  <a:gdLst>
                    <a:gd name="connsiteX0" fmla="*/ 2099118 w 2099117"/>
                    <a:gd name="connsiteY0" fmla="*/ 1049559 h 2099117"/>
                    <a:gd name="connsiteX1" fmla="*/ 1049559 w 2099117"/>
                    <a:gd name="connsiteY1" fmla="*/ 2099118 h 2099117"/>
                    <a:gd name="connsiteX2" fmla="*/ 0 w 2099117"/>
                    <a:gd name="connsiteY2" fmla="*/ 1049559 h 2099117"/>
                    <a:gd name="connsiteX3" fmla="*/ 1049559 w 2099117"/>
                    <a:gd name="connsiteY3" fmla="*/ 0 h 2099117"/>
                    <a:gd name="connsiteX4" fmla="*/ 2099118 w 2099117"/>
                    <a:gd name="connsiteY4" fmla="*/ 1049559 h 209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9117" h="2099117">
                      <a:moveTo>
                        <a:pt x="2099118" y="1049559"/>
                      </a:moveTo>
                      <a:cubicBezTo>
                        <a:pt x="2099118" y="1629214"/>
                        <a:pt x="1629214" y="2099118"/>
                        <a:pt x="1049559" y="2099118"/>
                      </a:cubicBezTo>
                      <a:cubicBezTo>
                        <a:pt x="469904" y="2099118"/>
                        <a:pt x="0" y="1629214"/>
                        <a:pt x="0" y="1049559"/>
                      </a:cubicBezTo>
                      <a:cubicBezTo>
                        <a:pt x="0" y="469903"/>
                        <a:pt x="469904" y="0"/>
                        <a:pt x="1049559" y="0"/>
                      </a:cubicBezTo>
                      <a:cubicBezTo>
                        <a:pt x="1629214" y="0"/>
                        <a:pt x="2099118" y="469903"/>
                        <a:pt x="2099118" y="10495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2" name="Forme libre : forme 251">
                  <a:extLst>
                    <a:ext uri="{FF2B5EF4-FFF2-40B4-BE49-F238E27FC236}">
                      <a16:creationId xmlns:a16="http://schemas.microsoft.com/office/drawing/2014/main" id="{947E1B6E-BB2C-ECC2-A9D8-52A056555AA7}"/>
                    </a:ext>
                  </a:extLst>
                </p:cNvPr>
                <p:cNvSpPr/>
                <p:nvPr/>
              </p:nvSpPr>
              <p:spPr>
                <a:xfrm>
                  <a:off x="1173544" y="1909786"/>
                  <a:ext cx="2033077" cy="2033078"/>
                </a:xfrm>
                <a:custGeom>
                  <a:avLst/>
                  <a:gdLst>
                    <a:gd name="connsiteX0" fmla="*/ 2033078 w 2033077"/>
                    <a:gd name="connsiteY0" fmla="*/ 1016539 h 2033078"/>
                    <a:gd name="connsiteX1" fmla="*/ 1016539 w 2033077"/>
                    <a:gd name="connsiteY1" fmla="*/ 2033078 h 2033078"/>
                    <a:gd name="connsiteX2" fmla="*/ 0 w 2033077"/>
                    <a:gd name="connsiteY2" fmla="*/ 1016539 h 2033078"/>
                    <a:gd name="connsiteX3" fmla="*/ 1016539 w 2033077"/>
                    <a:gd name="connsiteY3" fmla="*/ 0 h 2033078"/>
                    <a:gd name="connsiteX4" fmla="*/ 2033078 w 2033077"/>
                    <a:gd name="connsiteY4" fmla="*/ 1016539 h 2033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077" h="2033078">
                      <a:moveTo>
                        <a:pt x="2033078" y="1016539"/>
                      </a:moveTo>
                      <a:cubicBezTo>
                        <a:pt x="2033078" y="1577958"/>
                        <a:pt x="1577958" y="2033078"/>
                        <a:pt x="1016539" y="2033078"/>
                      </a:cubicBezTo>
                      <a:cubicBezTo>
                        <a:pt x="455120" y="2033078"/>
                        <a:pt x="0" y="1577958"/>
                        <a:pt x="0" y="1016539"/>
                      </a:cubicBezTo>
                      <a:cubicBezTo>
                        <a:pt x="0" y="455120"/>
                        <a:pt x="455120" y="0"/>
                        <a:pt x="1016539" y="0"/>
                      </a:cubicBezTo>
                      <a:cubicBezTo>
                        <a:pt x="1577958" y="0"/>
                        <a:pt x="2033078" y="455120"/>
                        <a:pt x="2033078" y="1016539"/>
                      </a:cubicBezTo>
                      <a:close/>
                    </a:path>
                  </a:pathLst>
                </a:custGeom>
                <a:solidFill>
                  <a:srgbClr val="FEFAF4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3" name="Forme libre : forme 252">
                  <a:extLst>
                    <a:ext uri="{FF2B5EF4-FFF2-40B4-BE49-F238E27FC236}">
                      <a16:creationId xmlns:a16="http://schemas.microsoft.com/office/drawing/2014/main" id="{90D505DB-95BA-F32B-015C-557C43FB8E46}"/>
                    </a:ext>
                  </a:extLst>
                </p:cNvPr>
                <p:cNvSpPr/>
                <p:nvPr/>
              </p:nvSpPr>
              <p:spPr>
                <a:xfrm>
                  <a:off x="1173839" y="2127068"/>
                  <a:ext cx="1788377" cy="1815795"/>
                </a:xfrm>
                <a:custGeom>
                  <a:avLst/>
                  <a:gdLst>
                    <a:gd name="connsiteX0" fmla="*/ 1160706 w 1788377"/>
                    <a:gd name="connsiteY0" fmla="*/ 1677525 h 1815795"/>
                    <a:gd name="connsiteX1" fmla="*/ 144167 w 1788377"/>
                    <a:gd name="connsiteY1" fmla="*/ 660986 h 1815795"/>
                    <a:gd name="connsiteX2" fmla="*/ 388867 w 1788377"/>
                    <a:gd name="connsiteY2" fmla="*/ 0 h 1815795"/>
                    <a:gd name="connsiteX3" fmla="*/ 0 w 1788377"/>
                    <a:gd name="connsiteY3" fmla="*/ 799257 h 1815795"/>
                    <a:gd name="connsiteX4" fmla="*/ 1016539 w 1788377"/>
                    <a:gd name="connsiteY4" fmla="*/ 1815796 h 1815795"/>
                    <a:gd name="connsiteX5" fmla="*/ 1788377 w 1788377"/>
                    <a:gd name="connsiteY5" fmla="*/ 1460243 h 1815795"/>
                    <a:gd name="connsiteX6" fmla="*/ 1160706 w 1788377"/>
                    <a:gd name="connsiteY6" fmla="*/ 1677525 h 181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8377" h="1815795">
                      <a:moveTo>
                        <a:pt x="1160706" y="1677525"/>
                      </a:moveTo>
                      <a:cubicBezTo>
                        <a:pt x="599369" y="1677525"/>
                        <a:pt x="144167" y="1222323"/>
                        <a:pt x="144167" y="660986"/>
                      </a:cubicBezTo>
                      <a:cubicBezTo>
                        <a:pt x="144167" y="408620"/>
                        <a:pt x="236445" y="177776"/>
                        <a:pt x="388867" y="0"/>
                      </a:cubicBezTo>
                      <a:cubicBezTo>
                        <a:pt x="152127" y="186031"/>
                        <a:pt x="0" y="474955"/>
                        <a:pt x="0" y="799257"/>
                      </a:cubicBezTo>
                      <a:cubicBezTo>
                        <a:pt x="0" y="1360594"/>
                        <a:pt x="455202" y="1815796"/>
                        <a:pt x="1016539" y="1815796"/>
                      </a:cubicBezTo>
                      <a:cubicBezTo>
                        <a:pt x="1325510" y="1815796"/>
                        <a:pt x="1602051" y="1677820"/>
                        <a:pt x="1788377" y="1460243"/>
                      </a:cubicBezTo>
                      <a:cubicBezTo>
                        <a:pt x="1615318" y="1596155"/>
                        <a:pt x="1397446" y="1677525"/>
                        <a:pt x="1160706" y="1677525"/>
                      </a:cubicBezTo>
                      <a:close/>
                    </a:path>
                  </a:pathLst>
                </a:custGeom>
                <a:solidFill>
                  <a:srgbClr val="EAE2D8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grpSp>
              <p:nvGrpSpPr>
                <p:cNvPr id="254" name="Graphique 2">
                  <a:extLst>
                    <a:ext uri="{FF2B5EF4-FFF2-40B4-BE49-F238E27FC236}">
                      <a16:creationId xmlns:a16="http://schemas.microsoft.com/office/drawing/2014/main" id="{C9430F0C-78D9-8A7C-330C-B0D5EE41AD42}"/>
                    </a:ext>
                  </a:extLst>
                </p:cNvPr>
                <p:cNvGrpSpPr/>
                <p:nvPr/>
              </p:nvGrpSpPr>
              <p:grpSpPr>
                <a:xfrm>
                  <a:off x="1233687" y="1970224"/>
                  <a:ext cx="1912791" cy="1912496"/>
                  <a:chOff x="1233687" y="1970224"/>
                  <a:chExt cx="1912791" cy="1912496"/>
                </a:xfrm>
                <a:solidFill>
                  <a:srgbClr val="07636C"/>
                </a:solidFill>
              </p:grpSpPr>
              <p:sp>
                <p:nvSpPr>
                  <p:cNvPr id="264" name="Forme libre : forme 263">
                    <a:extLst>
                      <a:ext uri="{FF2B5EF4-FFF2-40B4-BE49-F238E27FC236}">
                        <a16:creationId xmlns:a16="http://schemas.microsoft.com/office/drawing/2014/main" id="{871F883E-560B-A1F2-2B17-84C88536D7CC}"/>
                      </a:ext>
                    </a:extLst>
                  </p:cNvPr>
                  <p:cNvSpPr/>
                  <p:nvPr/>
                </p:nvSpPr>
                <p:spPr>
                  <a:xfrm>
                    <a:off x="2129940" y="197022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5" name="Forme libre : forme 264">
                    <a:extLst>
                      <a:ext uri="{FF2B5EF4-FFF2-40B4-BE49-F238E27FC236}">
                        <a16:creationId xmlns:a16="http://schemas.microsoft.com/office/drawing/2014/main" id="{64383AD0-3F95-C0E6-E607-9FE6B5D46223}"/>
                      </a:ext>
                    </a:extLst>
                  </p:cNvPr>
                  <p:cNvSpPr/>
                  <p:nvPr/>
                </p:nvSpPr>
                <p:spPr>
                  <a:xfrm>
                    <a:off x="1233687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458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6" name="Forme libre : forme 265">
                    <a:extLst>
                      <a:ext uri="{FF2B5EF4-FFF2-40B4-BE49-F238E27FC236}">
                        <a16:creationId xmlns:a16="http://schemas.microsoft.com/office/drawing/2014/main" id="{8D43E0C0-5CA0-53A5-6050-46C6C8D29215}"/>
                      </a:ext>
                    </a:extLst>
                  </p:cNvPr>
                  <p:cNvSpPr/>
                  <p:nvPr/>
                </p:nvSpPr>
                <p:spPr>
                  <a:xfrm>
                    <a:off x="2129940" y="376243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7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7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7"/>
                        </a:moveTo>
                        <a:cubicBezTo>
                          <a:pt x="27123" y="120287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458"/>
                          <a:pt x="93163" y="120287"/>
                          <a:pt x="60143" y="120287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7" name="Forme libre : forme 266">
                    <a:extLst>
                      <a:ext uri="{FF2B5EF4-FFF2-40B4-BE49-F238E27FC236}">
                        <a16:creationId xmlns:a16="http://schemas.microsoft.com/office/drawing/2014/main" id="{F1DABD5D-E434-2A72-0722-87675C2B3072}"/>
                      </a:ext>
                    </a:extLst>
                  </p:cNvPr>
                  <p:cNvSpPr/>
                  <p:nvPr/>
                </p:nvSpPr>
                <p:spPr>
                  <a:xfrm>
                    <a:off x="3026192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255" name="Graphique 2">
                  <a:extLst>
                    <a:ext uri="{FF2B5EF4-FFF2-40B4-BE49-F238E27FC236}">
                      <a16:creationId xmlns:a16="http://schemas.microsoft.com/office/drawing/2014/main" id="{BCE6C4D9-DE3A-1C75-AEAC-E6F54B2AFF61}"/>
                    </a:ext>
                  </a:extLst>
                </p:cNvPr>
                <p:cNvGrpSpPr/>
                <p:nvPr/>
              </p:nvGrpSpPr>
              <p:grpSpPr>
                <a:xfrm>
                  <a:off x="1371663" y="2108200"/>
                  <a:ext cx="1636545" cy="1636545"/>
                  <a:chOff x="1371663" y="2108200"/>
                  <a:chExt cx="1636545" cy="1636545"/>
                </a:xfrm>
                <a:solidFill>
                  <a:srgbClr val="0B9392"/>
                </a:solidFill>
              </p:grpSpPr>
              <p:sp>
                <p:nvSpPr>
                  <p:cNvPr id="256" name="Forme libre : forme 255">
                    <a:extLst>
                      <a:ext uri="{FF2B5EF4-FFF2-40B4-BE49-F238E27FC236}">
                        <a16:creationId xmlns:a16="http://schemas.microsoft.com/office/drawing/2014/main" id="{4E1281FB-E16E-723C-0507-55DAAA1BB0B7}"/>
                      </a:ext>
                    </a:extLst>
                  </p:cNvPr>
                  <p:cNvSpPr/>
                  <p:nvPr/>
                </p:nvSpPr>
                <p:spPr>
                  <a:xfrm>
                    <a:off x="1699797" y="2108200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7" name="Forme libre : forme 256">
                    <a:extLst>
                      <a:ext uri="{FF2B5EF4-FFF2-40B4-BE49-F238E27FC236}">
                        <a16:creationId xmlns:a16="http://schemas.microsoft.com/office/drawing/2014/main" id="{6099A21C-27CE-16BD-6C48-D007068C275C}"/>
                      </a:ext>
                    </a:extLst>
                  </p:cNvPr>
                  <p:cNvSpPr/>
                  <p:nvPr/>
                </p:nvSpPr>
                <p:spPr>
                  <a:xfrm>
                    <a:off x="1371663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8" name="Forme libre : forme 257">
                    <a:extLst>
                      <a:ext uri="{FF2B5EF4-FFF2-40B4-BE49-F238E27FC236}">
                        <a16:creationId xmlns:a16="http://schemas.microsoft.com/office/drawing/2014/main" id="{A207EB04-C3FE-DD06-8879-84047568BBAD}"/>
                      </a:ext>
                    </a:extLst>
                  </p:cNvPr>
                  <p:cNvSpPr/>
                  <p:nvPr/>
                </p:nvSpPr>
                <p:spPr>
                  <a:xfrm>
                    <a:off x="1371663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9" name="Forme libre : forme 258">
                    <a:extLst>
                      <a:ext uri="{FF2B5EF4-FFF2-40B4-BE49-F238E27FC236}">
                        <a16:creationId xmlns:a16="http://schemas.microsoft.com/office/drawing/2014/main" id="{4FE71D22-5A46-05B5-4CC5-DFDD463DB5C5}"/>
                      </a:ext>
                    </a:extLst>
                  </p:cNvPr>
                  <p:cNvSpPr/>
                  <p:nvPr/>
                </p:nvSpPr>
                <p:spPr>
                  <a:xfrm>
                    <a:off x="1699797" y="3660426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0" name="Forme libre : forme 259">
                    <a:extLst>
                      <a:ext uri="{FF2B5EF4-FFF2-40B4-BE49-F238E27FC236}">
                        <a16:creationId xmlns:a16="http://schemas.microsoft.com/office/drawing/2014/main" id="{10302E14-98F3-8ACE-DC67-1D00F2A358F9}"/>
                      </a:ext>
                    </a:extLst>
                  </p:cNvPr>
                  <p:cNvSpPr/>
                  <p:nvPr/>
                </p:nvSpPr>
                <p:spPr>
                  <a:xfrm>
                    <a:off x="2596050" y="3660426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1" name="Forme libre : forme 260">
                    <a:extLst>
                      <a:ext uri="{FF2B5EF4-FFF2-40B4-BE49-F238E27FC236}">
                        <a16:creationId xmlns:a16="http://schemas.microsoft.com/office/drawing/2014/main" id="{56F7E825-3DB0-6263-807D-1D83DC8C1DBC}"/>
                      </a:ext>
                    </a:extLst>
                  </p:cNvPr>
                  <p:cNvSpPr/>
                  <p:nvPr/>
                </p:nvSpPr>
                <p:spPr>
                  <a:xfrm>
                    <a:off x="2923890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6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2" name="Forme libre : forme 261">
                    <a:extLst>
                      <a:ext uri="{FF2B5EF4-FFF2-40B4-BE49-F238E27FC236}">
                        <a16:creationId xmlns:a16="http://schemas.microsoft.com/office/drawing/2014/main" id="{BDF5A16E-4D38-10A5-F679-03DF70B48AD5}"/>
                      </a:ext>
                    </a:extLst>
                  </p:cNvPr>
                  <p:cNvSpPr/>
                  <p:nvPr/>
                </p:nvSpPr>
                <p:spPr>
                  <a:xfrm>
                    <a:off x="2923890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6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3" name="Forme libre : forme 262">
                    <a:extLst>
                      <a:ext uri="{FF2B5EF4-FFF2-40B4-BE49-F238E27FC236}">
                        <a16:creationId xmlns:a16="http://schemas.microsoft.com/office/drawing/2014/main" id="{85FA7AF0-3502-B624-89AC-551DB4095F36}"/>
                      </a:ext>
                    </a:extLst>
                  </p:cNvPr>
                  <p:cNvSpPr/>
                  <p:nvPr/>
                </p:nvSpPr>
                <p:spPr>
                  <a:xfrm>
                    <a:off x="2596050" y="2108200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245" name="ZoneTexte 244">
                <a:extLst>
                  <a:ext uri="{FF2B5EF4-FFF2-40B4-BE49-F238E27FC236}">
                    <a16:creationId xmlns:a16="http://schemas.microsoft.com/office/drawing/2014/main" id="{4EAEECB4-90A1-561D-E68A-675AADC34216}"/>
                  </a:ext>
                </a:extLst>
              </p:cNvPr>
              <p:cNvSpPr txBox="1"/>
              <p:nvPr/>
            </p:nvSpPr>
            <p:spPr>
              <a:xfrm>
                <a:off x="2366719" y="2535645"/>
                <a:ext cx="639480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40</a:t>
                </a:r>
                <a:endParaRPr lang="f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46" name="ZoneTexte 245">
                <a:extLst>
                  <a:ext uri="{FF2B5EF4-FFF2-40B4-BE49-F238E27FC236}">
                    <a16:creationId xmlns:a16="http://schemas.microsoft.com/office/drawing/2014/main" id="{F49B60F2-CBD7-B329-50B2-B56AEBCB4D2E}"/>
                  </a:ext>
                </a:extLst>
              </p:cNvPr>
              <p:cNvSpPr txBox="1"/>
              <p:nvPr/>
            </p:nvSpPr>
            <p:spPr>
              <a:xfrm>
                <a:off x="1451064" y="2504090"/>
                <a:ext cx="985356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دقيقة</a:t>
                </a:r>
                <a:endParaRPr lang="f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242" name="Oval 86">
              <a:extLst>
                <a:ext uri="{FF2B5EF4-FFF2-40B4-BE49-F238E27FC236}">
                  <a16:creationId xmlns:a16="http://schemas.microsoft.com/office/drawing/2014/main" id="{E1146C60-0976-D312-3F0F-CAF23A5EF271}"/>
                </a:ext>
              </a:extLst>
            </p:cNvPr>
            <p:cNvSpPr/>
            <p:nvPr/>
          </p:nvSpPr>
          <p:spPr>
            <a:xfrm flipH="1">
              <a:off x="4915821" y="1942898"/>
              <a:ext cx="6984720" cy="592747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أنشطة المراجعة والتوليف -  أنشطة الكراسة </a:t>
              </a:r>
            </a:p>
          </p:txBody>
        </p:sp>
        <p:sp>
          <p:nvSpPr>
            <p:cNvPr id="243" name="ZoneTexte 242">
              <a:extLst>
                <a:ext uri="{FF2B5EF4-FFF2-40B4-BE49-F238E27FC236}">
                  <a16:creationId xmlns:a16="http://schemas.microsoft.com/office/drawing/2014/main" id="{63DB572F-0E72-CAF1-3622-FE4011B900EE}"/>
                </a:ext>
              </a:extLst>
            </p:cNvPr>
            <p:cNvSpPr txBox="1"/>
            <p:nvPr/>
          </p:nvSpPr>
          <p:spPr>
            <a:xfrm>
              <a:off x="3264209" y="2627710"/>
              <a:ext cx="82591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 algn="r" rtl="1">
                <a:buClr>
                  <a:srgbClr val="106585"/>
                </a:buClr>
                <a:buFont typeface="Arial" panose="020B0604020202020204" pitchFamily="34" charset="0"/>
                <a:buChar char="•"/>
              </a:pPr>
              <a:r>
                <a: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جداول الجمع</a:t>
              </a:r>
            </a:p>
          </p:txBody>
        </p:sp>
      </p:grpSp>
      <p:sp>
        <p:nvSpPr>
          <p:cNvPr id="186" name="Rectangle : coins arrondis 18 - 2">
            <a:extLst>
              <a:ext uri="{FF2B5EF4-FFF2-40B4-BE49-F238E27FC236}">
                <a16:creationId xmlns:a16="http://schemas.microsoft.com/office/drawing/2014/main" id="{503A86CA-ED62-BA90-6161-A2DC55EF5892}"/>
              </a:ext>
            </a:extLst>
          </p:cNvPr>
          <p:cNvSpPr/>
          <p:nvPr/>
        </p:nvSpPr>
        <p:spPr>
          <a:xfrm flipH="1">
            <a:off x="3605747" y="3567686"/>
            <a:ext cx="6782871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E1B4B0C-629F-81B5-BD95-0A07C603223C}"/>
              </a:ext>
            </a:extLst>
          </p:cNvPr>
          <p:cNvSpPr txBox="1"/>
          <p:nvPr/>
        </p:nvSpPr>
        <p:spPr>
          <a:xfrm>
            <a:off x="3638150" y="3748122"/>
            <a:ext cx="61943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</a:t>
            </a:r>
          </a:p>
        </p:txBody>
      </p:sp>
      <p:sp>
        <p:nvSpPr>
          <p:cNvPr id="134" name="Rectangle : coins arrondis 18 - 2">
            <a:extLst>
              <a:ext uri="{FF2B5EF4-FFF2-40B4-BE49-F238E27FC236}">
                <a16:creationId xmlns:a16="http://schemas.microsoft.com/office/drawing/2014/main" id="{60041681-5FF1-A56C-187E-67ADA494BE08}"/>
              </a:ext>
            </a:extLst>
          </p:cNvPr>
          <p:cNvSpPr/>
          <p:nvPr/>
        </p:nvSpPr>
        <p:spPr>
          <a:xfrm flipH="1">
            <a:off x="3589427" y="4381500"/>
            <a:ext cx="6782869" cy="972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74810283-D9E4-CA34-9968-33821CE3197C}"/>
              </a:ext>
            </a:extLst>
          </p:cNvPr>
          <p:cNvSpPr txBox="1"/>
          <p:nvPr/>
        </p:nvSpPr>
        <p:spPr>
          <a:xfrm>
            <a:off x="3605747" y="4436079"/>
            <a:ext cx="6194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جمع  بدون احتفاظ /باحتفاظ</a:t>
            </a:r>
          </a:p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مسألة</a:t>
            </a:r>
          </a:p>
        </p:txBody>
      </p:sp>
      <p:sp>
        <p:nvSpPr>
          <p:cNvPr id="82" name="Rectangle : coins arrondis 18 - 2">
            <a:extLst>
              <a:ext uri="{FF2B5EF4-FFF2-40B4-BE49-F238E27FC236}">
                <a16:creationId xmlns:a16="http://schemas.microsoft.com/office/drawing/2014/main" id="{C7135E58-D9B5-03DC-04BC-CC9B9D98BDFC}"/>
              </a:ext>
            </a:extLst>
          </p:cNvPr>
          <p:cNvSpPr/>
          <p:nvPr/>
        </p:nvSpPr>
        <p:spPr>
          <a:xfrm flipH="1">
            <a:off x="3595890" y="5905500"/>
            <a:ext cx="6782870" cy="702835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3" name="Oval 86">
            <a:extLst>
              <a:ext uri="{FF2B5EF4-FFF2-40B4-BE49-F238E27FC236}">
                <a16:creationId xmlns:a16="http://schemas.microsoft.com/office/drawing/2014/main" id="{092F61AC-25D8-00DD-9E2C-6CE0F42AEBD3}"/>
              </a:ext>
            </a:extLst>
          </p:cNvPr>
          <p:cNvSpPr/>
          <p:nvPr/>
        </p:nvSpPr>
        <p:spPr>
          <a:xfrm flipH="1">
            <a:off x="10118276" y="5537278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4" name="Rectangle : coins arrondis 18 - 2">
            <a:extLst>
              <a:ext uri="{FF2B5EF4-FFF2-40B4-BE49-F238E27FC236}">
                <a16:creationId xmlns:a16="http://schemas.microsoft.com/office/drawing/2014/main" id="{A87CC019-780D-DB98-ADA6-3737460FC509}"/>
              </a:ext>
            </a:extLst>
          </p:cNvPr>
          <p:cNvSpPr/>
          <p:nvPr/>
        </p:nvSpPr>
        <p:spPr>
          <a:xfrm flipH="1">
            <a:off x="2049577" y="5905500"/>
            <a:ext cx="1495274" cy="702835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DE7DB52-E4D4-7A47-8BF2-355B8D5735BA}"/>
              </a:ext>
            </a:extLst>
          </p:cNvPr>
          <p:cNvGrpSpPr/>
          <p:nvPr/>
        </p:nvGrpSpPr>
        <p:grpSpPr>
          <a:xfrm>
            <a:off x="2110473" y="6002748"/>
            <a:ext cx="1166351" cy="453481"/>
            <a:chOff x="1451064" y="2472638"/>
            <a:chExt cx="1555135" cy="604641"/>
          </a:xfrm>
        </p:grpSpPr>
        <p:grpSp>
          <p:nvGrpSpPr>
            <p:cNvPr id="88" name="Graphique 2">
              <a:extLst>
                <a:ext uri="{FF2B5EF4-FFF2-40B4-BE49-F238E27FC236}">
                  <a16:creationId xmlns:a16="http://schemas.microsoft.com/office/drawing/2014/main" id="{E53CF73A-53C1-8A99-120E-8E0017531AFA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91" name="Graphique 2">
                <a:extLst>
                  <a:ext uri="{FF2B5EF4-FFF2-40B4-BE49-F238E27FC236}">
                    <a16:creationId xmlns:a16="http://schemas.microsoft.com/office/drawing/2014/main" id="{5659A1E9-46AD-647C-6C5D-44B4E4F35DF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118" name="Graphique 2">
                  <a:extLst>
                    <a:ext uri="{FF2B5EF4-FFF2-40B4-BE49-F238E27FC236}">
                      <a16:creationId xmlns:a16="http://schemas.microsoft.com/office/drawing/2014/main" id="{B2F646C7-967C-F2DC-E7DF-933D032C001C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127" name="Graphique 2">
                    <a:extLst>
                      <a:ext uri="{FF2B5EF4-FFF2-40B4-BE49-F238E27FC236}">
                        <a16:creationId xmlns:a16="http://schemas.microsoft.com/office/drawing/2014/main" id="{D1E1722D-C750-C5D5-5E4E-B6A64DF4C0F4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131" name="Forme libre : forme 130">
                      <a:extLst>
                        <a:ext uri="{FF2B5EF4-FFF2-40B4-BE49-F238E27FC236}">
                          <a16:creationId xmlns:a16="http://schemas.microsoft.com/office/drawing/2014/main" id="{83F3D9E4-679A-AE13-4DA3-E502EF94E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2" name="Forme libre : forme 131">
                      <a:extLst>
                        <a:ext uri="{FF2B5EF4-FFF2-40B4-BE49-F238E27FC236}">
                          <a16:creationId xmlns:a16="http://schemas.microsoft.com/office/drawing/2014/main" id="{1AEA146D-77C1-D4C8-6305-3177038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3" name="Forme libre : forme 132">
                      <a:extLst>
                        <a:ext uri="{FF2B5EF4-FFF2-40B4-BE49-F238E27FC236}">
                          <a16:creationId xmlns:a16="http://schemas.microsoft.com/office/drawing/2014/main" id="{8585A871-54C2-9026-1301-2B5DD57C515F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8" name="Graphique 2">
                    <a:extLst>
                      <a:ext uri="{FF2B5EF4-FFF2-40B4-BE49-F238E27FC236}">
                        <a16:creationId xmlns:a16="http://schemas.microsoft.com/office/drawing/2014/main" id="{971FF9AA-F4C7-0EE5-EDE4-015DB500A494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129" name="Forme libre : forme 128">
                      <a:extLst>
                        <a:ext uri="{FF2B5EF4-FFF2-40B4-BE49-F238E27FC236}">
                          <a16:creationId xmlns:a16="http://schemas.microsoft.com/office/drawing/2014/main" id="{6ED44AB8-CAB9-A5B8-FCD0-6B20ECE5D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0" name="Forme libre : forme 129">
                      <a:extLst>
                        <a:ext uri="{FF2B5EF4-FFF2-40B4-BE49-F238E27FC236}">
                          <a16:creationId xmlns:a16="http://schemas.microsoft.com/office/drawing/2014/main" id="{CF272193-CAE7-B42F-D8B7-DF2EE3829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119" name="Graphique 2">
                  <a:extLst>
                    <a:ext uri="{FF2B5EF4-FFF2-40B4-BE49-F238E27FC236}">
                      <a16:creationId xmlns:a16="http://schemas.microsoft.com/office/drawing/2014/main" id="{5C730356-9163-26FA-7AB4-F27E26787099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120" name="Graphique 2">
                    <a:extLst>
                      <a:ext uri="{FF2B5EF4-FFF2-40B4-BE49-F238E27FC236}">
                        <a16:creationId xmlns:a16="http://schemas.microsoft.com/office/drawing/2014/main" id="{E2DF4703-9A3A-652D-BC44-6594201B721E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124" name="Forme libre : forme 123">
                      <a:extLst>
                        <a:ext uri="{FF2B5EF4-FFF2-40B4-BE49-F238E27FC236}">
                          <a16:creationId xmlns:a16="http://schemas.microsoft.com/office/drawing/2014/main" id="{B2DD4310-ACC5-0A1C-75F0-7B33E4A7B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5" name="Forme libre : forme 124">
                      <a:extLst>
                        <a:ext uri="{FF2B5EF4-FFF2-40B4-BE49-F238E27FC236}">
                          <a16:creationId xmlns:a16="http://schemas.microsoft.com/office/drawing/2014/main" id="{2E7D9FD1-3475-6351-DA67-5632B387E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6" name="Forme libre : forme 125">
                      <a:extLst>
                        <a:ext uri="{FF2B5EF4-FFF2-40B4-BE49-F238E27FC236}">
                          <a16:creationId xmlns:a16="http://schemas.microsoft.com/office/drawing/2014/main" id="{EF3CF7BD-7FC0-E654-7BF8-79F8AA40B6C2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1" name="Graphique 2">
                    <a:extLst>
                      <a:ext uri="{FF2B5EF4-FFF2-40B4-BE49-F238E27FC236}">
                        <a16:creationId xmlns:a16="http://schemas.microsoft.com/office/drawing/2014/main" id="{3CFC1FC0-AFEE-D330-C705-DCA85CB07510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122" name="Forme libre : forme 121">
                      <a:extLst>
                        <a:ext uri="{FF2B5EF4-FFF2-40B4-BE49-F238E27FC236}">
                          <a16:creationId xmlns:a16="http://schemas.microsoft.com/office/drawing/2014/main" id="{BEDA796C-1E78-73B2-AF7A-FD0983E69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3" name="Forme libre : forme 122">
                      <a:extLst>
                        <a:ext uri="{FF2B5EF4-FFF2-40B4-BE49-F238E27FC236}">
                          <a16:creationId xmlns:a16="http://schemas.microsoft.com/office/drawing/2014/main" id="{D234A304-AB68-6FA0-FEAB-6A12E7114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92" name="Graphique 2">
                <a:extLst>
                  <a:ext uri="{FF2B5EF4-FFF2-40B4-BE49-F238E27FC236}">
                    <a16:creationId xmlns:a16="http://schemas.microsoft.com/office/drawing/2014/main" id="{ED3CCD4F-4B0A-A8A1-88CF-6E6C6B2E4774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112" name="Graphique 2">
                  <a:extLst>
                    <a:ext uri="{FF2B5EF4-FFF2-40B4-BE49-F238E27FC236}">
                      <a16:creationId xmlns:a16="http://schemas.microsoft.com/office/drawing/2014/main" id="{6A0621CB-C097-1797-BC12-DCE8BF85D5DA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116" name="Forme libre : forme 115">
                    <a:extLst>
                      <a:ext uri="{FF2B5EF4-FFF2-40B4-BE49-F238E27FC236}">
                        <a16:creationId xmlns:a16="http://schemas.microsoft.com/office/drawing/2014/main" id="{08B216DD-9463-8412-B79E-AD9C241992CD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7" name="Forme libre : forme 116">
                    <a:extLst>
                      <a:ext uri="{FF2B5EF4-FFF2-40B4-BE49-F238E27FC236}">
                        <a16:creationId xmlns:a16="http://schemas.microsoft.com/office/drawing/2014/main" id="{3A2B6C41-BCDC-8690-8CD7-F20A9E7AEC42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113" name="Graphique 2">
                  <a:extLst>
                    <a:ext uri="{FF2B5EF4-FFF2-40B4-BE49-F238E27FC236}">
                      <a16:creationId xmlns:a16="http://schemas.microsoft.com/office/drawing/2014/main" id="{3057BF96-C5E0-FD81-10A2-56887C12DB2B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114" name="Forme libre : forme 113">
                    <a:extLst>
                      <a:ext uri="{FF2B5EF4-FFF2-40B4-BE49-F238E27FC236}">
                        <a16:creationId xmlns:a16="http://schemas.microsoft.com/office/drawing/2014/main" id="{FC4DC4F9-66CF-6B65-4CAA-E9560888055B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5" name="Forme libre : forme 114">
                    <a:extLst>
                      <a:ext uri="{FF2B5EF4-FFF2-40B4-BE49-F238E27FC236}">
                        <a16:creationId xmlns:a16="http://schemas.microsoft.com/office/drawing/2014/main" id="{41758AA2-D424-D362-8C4F-4E6F38968323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07AFDF13-BF35-4166-634A-D83FA0F0BEDB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91276B5C-C007-E0B0-1038-49F50D90E7AA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37236373-12A4-DEA6-2CA9-15E29ECB5889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4B860F7C-BDD7-69F3-F6BA-2DF02507C7E9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89B268A5-7408-41F1-FE7B-451CEDD277BB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98" name="Graphique 2">
                <a:extLst>
                  <a:ext uri="{FF2B5EF4-FFF2-40B4-BE49-F238E27FC236}">
                    <a16:creationId xmlns:a16="http://schemas.microsoft.com/office/drawing/2014/main" id="{3737E14A-1AD0-A9DC-DB52-4879CAC9A21E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84BE8A-7D07-9732-76DB-CC4623E6D8A3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B9C4024-F4BB-E6FC-78FF-045597738BD5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8FE07BD2-2400-8EB1-AA13-EF98D34DB1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9DFF9FF-398E-DA65-FD51-59CDF6E340A7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99" name="Graphique 2">
                <a:extLst>
                  <a:ext uri="{FF2B5EF4-FFF2-40B4-BE49-F238E27FC236}">
                    <a16:creationId xmlns:a16="http://schemas.microsoft.com/office/drawing/2014/main" id="{902CEEAB-1E8D-B034-CC9F-59C34215FEFA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A993289-2CA0-C676-4B66-828A54344907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8E904F81-8354-50EE-81BC-46A75451D5F1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EE6C1AF0-1EB9-8C2E-A336-9B116CE5484D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D2A95F56-B0E5-D1F9-46C5-F3B8AC0F5583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C6F844C9-A940-30F2-9B77-5C5BB440C4B1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28A79C0C-B99F-DFE5-3748-F4E57261A280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72ECDB9-C14E-D071-8948-8B5388E6103A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3797AB1-862B-ABEF-CBD2-24B4708C607B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85F99A2-BCF8-2B4A-4E64-39CE102656CC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دقيقة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3D4204D4-6951-121B-BED5-EB1AEF877A81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20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6" name="Oval 86">
            <a:extLst>
              <a:ext uri="{FF2B5EF4-FFF2-40B4-BE49-F238E27FC236}">
                <a16:creationId xmlns:a16="http://schemas.microsoft.com/office/drawing/2014/main" id="{9DDE04B8-67CB-75C7-F54E-328443A4A78C}"/>
              </a:ext>
            </a:extLst>
          </p:cNvPr>
          <p:cNvSpPr/>
          <p:nvPr/>
        </p:nvSpPr>
        <p:spPr>
          <a:xfrm flipH="1">
            <a:off x="4834598" y="5520820"/>
            <a:ext cx="5238541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0CE3C35-7A15-A03F-94DF-9B3CE6361A37}"/>
              </a:ext>
            </a:extLst>
          </p:cNvPr>
          <p:cNvSpPr txBox="1"/>
          <p:nvPr/>
        </p:nvSpPr>
        <p:spPr>
          <a:xfrm>
            <a:off x="3589427" y="5924144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الرائز /التصحيح/تعبئة شبكة التتبع</a:t>
            </a:r>
          </a:p>
        </p:txBody>
      </p:sp>
      <p:sp>
        <p:nvSpPr>
          <p:cNvPr id="10" name="Rectangle : coins arrondis 18 - 2">
            <a:extLst>
              <a:ext uri="{FF2B5EF4-FFF2-40B4-BE49-F238E27FC236}">
                <a16:creationId xmlns:a16="http://schemas.microsoft.com/office/drawing/2014/main" id="{FB7E18FC-BD0E-102C-A828-0AE16CBB1D0D}"/>
              </a:ext>
            </a:extLst>
          </p:cNvPr>
          <p:cNvSpPr/>
          <p:nvPr/>
        </p:nvSpPr>
        <p:spPr>
          <a:xfrm flipH="1">
            <a:off x="3595889" y="7076202"/>
            <a:ext cx="6782869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Oval 86">
            <a:extLst>
              <a:ext uri="{FF2B5EF4-FFF2-40B4-BE49-F238E27FC236}">
                <a16:creationId xmlns:a16="http://schemas.microsoft.com/office/drawing/2014/main" id="{DCF32948-E234-90E9-5763-7DDCBD7D061A}"/>
              </a:ext>
            </a:extLst>
          </p:cNvPr>
          <p:cNvSpPr/>
          <p:nvPr/>
        </p:nvSpPr>
        <p:spPr>
          <a:xfrm flipH="1">
            <a:off x="10143328" y="6832540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12ADEC71-F05B-D235-5728-6A5406DD365E}"/>
              </a:ext>
            </a:extLst>
          </p:cNvPr>
          <p:cNvSpPr/>
          <p:nvPr/>
        </p:nvSpPr>
        <p:spPr>
          <a:xfrm flipH="1">
            <a:off x="1981202" y="7094139"/>
            <a:ext cx="1495274" cy="756000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46BCEAE-2219-BEA4-286C-CDCD33E9F40B}"/>
              </a:ext>
            </a:extLst>
          </p:cNvPr>
          <p:cNvGrpSpPr/>
          <p:nvPr/>
        </p:nvGrpSpPr>
        <p:grpSpPr>
          <a:xfrm>
            <a:off x="2110473" y="7311970"/>
            <a:ext cx="1166351" cy="453481"/>
            <a:chOff x="1451064" y="2472638"/>
            <a:chExt cx="1555135" cy="604641"/>
          </a:xfrm>
        </p:grpSpPr>
        <p:grpSp>
          <p:nvGrpSpPr>
            <p:cNvPr id="36" name="Graphique 2">
              <a:extLst>
                <a:ext uri="{FF2B5EF4-FFF2-40B4-BE49-F238E27FC236}">
                  <a16:creationId xmlns:a16="http://schemas.microsoft.com/office/drawing/2014/main" id="{6A8795FA-EA21-470C-BF98-6899FF477D14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39" name="Graphique 2">
                <a:extLst>
                  <a:ext uri="{FF2B5EF4-FFF2-40B4-BE49-F238E27FC236}">
                    <a16:creationId xmlns:a16="http://schemas.microsoft.com/office/drawing/2014/main" id="{3FA2438F-D8B4-C47F-7F56-A4368F5B8BC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66" name="Graphique 2">
                  <a:extLst>
                    <a:ext uri="{FF2B5EF4-FFF2-40B4-BE49-F238E27FC236}">
                      <a16:creationId xmlns:a16="http://schemas.microsoft.com/office/drawing/2014/main" id="{25DDD92F-991C-2F3B-1D43-EA262BB273A3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75" name="Graphique 2">
                    <a:extLst>
                      <a:ext uri="{FF2B5EF4-FFF2-40B4-BE49-F238E27FC236}">
                        <a16:creationId xmlns:a16="http://schemas.microsoft.com/office/drawing/2014/main" id="{731045E3-6861-B737-A75A-4DEED4EB3292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79" name="Forme libre : forme 78">
                      <a:extLst>
                        <a:ext uri="{FF2B5EF4-FFF2-40B4-BE49-F238E27FC236}">
                          <a16:creationId xmlns:a16="http://schemas.microsoft.com/office/drawing/2014/main" id="{5BF1FD12-B853-F6B2-0708-88040EF45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0" name="Forme libre : forme 79">
                      <a:extLst>
                        <a:ext uri="{FF2B5EF4-FFF2-40B4-BE49-F238E27FC236}">
                          <a16:creationId xmlns:a16="http://schemas.microsoft.com/office/drawing/2014/main" id="{457AEA4E-3FDE-5767-C724-4831F340C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1" name="Forme libre : forme 80">
                      <a:extLst>
                        <a:ext uri="{FF2B5EF4-FFF2-40B4-BE49-F238E27FC236}">
                          <a16:creationId xmlns:a16="http://schemas.microsoft.com/office/drawing/2014/main" id="{707A9DED-DECC-47E3-EF55-F67F59B5DA01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76" name="Graphique 2">
                    <a:extLst>
                      <a:ext uri="{FF2B5EF4-FFF2-40B4-BE49-F238E27FC236}">
                        <a16:creationId xmlns:a16="http://schemas.microsoft.com/office/drawing/2014/main" id="{B09BFD17-8418-BD57-9589-8228B97ECC7C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77" name="Forme libre : forme 76">
                      <a:extLst>
                        <a:ext uri="{FF2B5EF4-FFF2-40B4-BE49-F238E27FC236}">
                          <a16:creationId xmlns:a16="http://schemas.microsoft.com/office/drawing/2014/main" id="{36B5C734-9689-BEC7-F766-5451ABB25A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8" name="Forme libre : forme 77">
                      <a:extLst>
                        <a:ext uri="{FF2B5EF4-FFF2-40B4-BE49-F238E27FC236}">
                          <a16:creationId xmlns:a16="http://schemas.microsoft.com/office/drawing/2014/main" id="{CD0E1FE5-9886-BBB0-0FCA-A78B8B84B3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67" name="Graphique 2">
                  <a:extLst>
                    <a:ext uri="{FF2B5EF4-FFF2-40B4-BE49-F238E27FC236}">
                      <a16:creationId xmlns:a16="http://schemas.microsoft.com/office/drawing/2014/main" id="{E4E6FBB0-5E19-2D6B-66E6-AA33B32ADC0A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68" name="Graphique 2">
                    <a:extLst>
                      <a:ext uri="{FF2B5EF4-FFF2-40B4-BE49-F238E27FC236}">
                        <a16:creationId xmlns:a16="http://schemas.microsoft.com/office/drawing/2014/main" id="{BB9F771F-D4A7-8706-8B61-5D522DE89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72" name="Forme libre : forme 71">
                      <a:extLst>
                        <a:ext uri="{FF2B5EF4-FFF2-40B4-BE49-F238E27FC236}">
                          <a16:creationId xmlns:a16="http://schemas.microsoft.com/office/drawing/2014/main" id="{1800D6BA-8C1A-E710-089B-238273A1F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3" name="Forme libre : forme 72">
                      <a:extLst>
                        <a:ext uri="{FF2B5EF4-FFF2-40B4-BE49-F238E27FC236}">
                          <a16:creationId xmlns:a16="http://schemas.microsoft.com/office/drawing/2014/main" id="{095B62D2-14FD-A4DF-840D-BE9B696A1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4" name="Forme libre : forme 73">
                      <a:extLst>
                        <a:ext uri="{FF2B5EF4-FFF2-40B4-BE49-F238E27FC236}">
                          <a16:creationId xmlns:a16="http://schemas.microsoft.com/office/drawing/2014/main" id="{15C9AE59-25CE-0EE3-FE33-6E14FEB62645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69" name="Graphique 2">
                    <a:extLst>
                      <a:ext uri="{FF2B5EF4-FFF2-40B4-BE49-F238E27FC236}">
                        <a16:creationId xmlns:a16="http://schemas.microsoft.com/office/drawing/2014/main" id="{E60E7853-651B-877A-091A-6A395D7301EC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70" name="Forme libre : forme 69">
                      <a:extLst>
                        <a:ext uri="{FF2B5EF4-FFF2-40B4-BE49-F238E27FC236}">
                          <a16:creationId xmlns:a16="http://schemas.microsoft.com/office/drawing/2014/main" id="{F8B37236-8DAA-8751-5470-E4CD4D50F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1" name="Forme libre : forme 70">
                      <a:extLst>
                        <a:ext uri="{FF2B5EF4-FFF2-40B4-BE49-F238E27FC236}">
                          <a16:creationId xmlns:a16="http://schemas.microsoft.com/office/drawing/2014/main" id="{4893F01D-D1CB-0B5B-611D-0000483DB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40" name="Graphique 2">
                <a:extLst>
                  <a:ext uri="{FF2B5EF4-FFF2-40B4-BE49-F238E27FC236}">
                    <a16:creationId xmlns:a16="http://schemas.microsoft.com/office/drawing/2014/main" id="{30BB96C7-1A72-A8B5-66B1-DB1554DA0905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60" name="Graphique 2">
                  <a:extLst>
                    <a:ext uri="{FF2B5EF4-FFF2-40B4-BE49-F238E27FC236}">
                      <a16:creationId xmlns:a16="http://schemas.microsoft.com/office/drawing/2014/main" id="{B766A2F9-5E70-5D17-E4A3-F5639C355482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64" name="Forme libre : forme 63">
                    <a:extLst>
                      <a:ext uri="{FF2B5EF4-FFF2-40B4-BE49-F238E27FC236}">
                        <a16:creationId xmlns:a16="http://schemas.microsoft.com/office/drawing/2014/main" id="{8CADF0F9-F82C-8615-9F5D-F9845B22DB10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5" name="Forme libre : forme 64">
                    <a:extLst>
                      <a:ext uri="{FF2B5EF4-FFF2-40B4-BE49-F238E27FC236}">
                        <a16:creationId xmlns:a16="http://schemas.microsoft.com/office/drawing/2014/main" id="{85DE53DF-9924-A0DD-97B3-0E5B28BC31D8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61" name="Graphique 2">
                  <a:extLst>
                    <a:ext uri="{FF2B5EF4-FFF2-40B4-BE49-F238E27FC236}">
                      <a16:creationId xmlns:a16="http://schemas.microsoft.com/office/drawing/2014/main" id="{4B51181E-10E0-5483-E107-956591FBC17A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62" name="Forme libre : forme 61">
                    <a:extLst>
                      <a:ext uri="{FF2B5EF4-FFF2-40B4-BE49-F238E27FC236}">
                        <a16:creationId xmlns:a16="http://schemas.microsoft.com/office/drawing/2014/main" id="{AFD9E7AC-F592-FF1E-A928-F9C5103FDA71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3" name="Forme libre : forme 62">
                    <a:extLst>
                      <a:ext uri="{FF2B5EF4-FFF2-40B4-BE49-F238E27FC236}">
                        <a16:creationId xmlns:a16="http://schemas.microsoft.com/office/drawing/2014/main" id="{E739A1F0-9AD2-6B2A-76DC-4C2A54AB7F18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DCCA0A21-588D-8128-1255-8A7770BE1E55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43C8FEDD-3639-D207-A9B9-C01016F1A062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011ADC51-8A67-4C1D-EC44-DB961B3C433E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36D108A7-80A4-44EF-119D-40F755145A97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6595DED-1EA9-8558-C5CE-C6911559707F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46" name="Graphique 2">
                <a:extLst>
                  <a:ext uri="{FF2B5EF4-FFF2-40B4-BE49-F238E27FC236}">
                    <a16:creationId xmlns:a16="http://schemas.microsoft.com/office/drawing/2014/main" id="{84B9AA55-DCDB-BD22-F040-86C3A8EF2870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56" name="Forme libre : forme 55">
                  <a:extLst>
                    <a:ext uri="{FF2B5EF4-FFF2-40B4-BE49-F238E27FC236}">
                      <a16:creationId xmlns:a16="http://schemas.microsoft.com/office/drawing/2014/main" id="{1C31A0E4-22F5-22C0-8D56-7461B71DB5F1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D801642-4EF3-68B6-93E7-8C955D3DA1DA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D70B4575-B326-1138-3C3E-5E62A0EAE8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846CFCA-1A82-6279-FF75-FCDAD99B0FDF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47" name="Graphique 2">
                <a:extLst>
                  <a:ext uri="{FF2B5EF4-FFF2-40B4-BE49-F238E27FC236}">
                    <a16:creationId xmlns:a16="http://schemas.microsoft.com/office/drawing/2014/main" id="{2542DF2C-DAFC-0488-8678-0DAB544D24C0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255B6D5-6865-0AAC-EEA2-D5E0474426D1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78464C40-123B-1596-FD41-9C09FF6EBD4E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ADD620E-8171-DF75-000A-98DB6BE8D69B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0066E18-9439-C870-3E82-B17AD989337E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2" name="Forme libre : forme 51">
                  <a:extLst>
                    <a:ext uri="{FF2B5EF4-FFF2-40B4-BE49-F238E27FC236}">
                      <a16:creationId xmlns:a16="http://schemas.microsoft.com/office/drawing/2014/main" id="{B002A9CD-E8A4-D17E-BA95-AD54CFA0C53A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3" name="Forme libre : forme 52">
                  <a:extLst>
                    <a:ext uri="{FF2B5EF4-FFF2-40B4-BE49-F238E27FC236}">
                      <a16:creationId xmlns:a16="http://schemas.microsoft.com/office/drawing/2014/main" id="{CF9C4B3A-B5BC-2D33-DA30-86F5F9440E2C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86363E36-EE25-4304-D726-4882AF92B1DD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5" name="Forme libre : forme 54">
                  <a:extLst>
                    <a:ext uri="{FF2B5EF4-FFF2-40B4-BE49-F238E27FC236}">
                      <a16:creationId xmlns:a16="http://schemas.microsoft.com/office/drawing/2014/main" id="{5BC291A7-612C-D1E2-E14F-A698AC46143A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730A326-CFC0-FE2B-472A-484E3D92C7DA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9BD3EF1-4361-BCCA-3DA1-436A32E85267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دقائق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2" name="Oval 86">
            <a:extLst>
              <a:ext uri="{FF2B5EF4-FFF2-40B4-BE49-F238E27FC236}">
                <a16:creationId xmlns:a16="http://schemas.microsoft.com/office/drawing/2014/main" id="{3DA92E5A-2FDA-960F-C5A1-E4E113F19865}"/>
              </a:ext>
            </a:extLst>
          </p:cNvPr>
          <p:cNvSpPr/>
          <p:nvPr/>
        </p:nvSpPr>
        <p:spPr>
          <a:xfrm flipH="1">
            <a:off x="4834598" y="6832540"/>
            <a:ext cx="5238538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0DD985-4072-0451-3770-7801CA2AF6F8}"/>
              </a:ext>
            </a:extLst>
          </p:cNvPr>
          <p:cNvSpPr txBox="1"/>
          <p:nvPr/>
        </p:nvSpPr>
        <p:spPr>
          <a:xfrm>
            <a:off x="3579562" y="731660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(التدرب على الطرح)</a:t>
            </a:r>
          </a:p>
        </p:txBody>
      </p: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 دقيقة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24 (دقيقة واحدة)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شفوي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F964900-6828-9358-57AA-8ED807DA6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diagramm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CB13913-004A-3031-AAC6-53F622D940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t="956" r="897" b="76337"/>
          <a:stretch>
            <a:fillRect/>
          </a:stretch>
        </p:blipFill>
        <p:spPr>
          <a:xfrm>
            <a:off x="761999" y="4076700"/>
            <a:ext cx="12192001" cy="36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الثاني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2DF468-A0FE-58BC-96B6-D53D4A114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570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9A88341-A304-F50F-B6E0-30E20F1116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7" t="23127" r="1724" b="59424"/>
          <a:stretch>
            <a:fillRect/>
          </a:stretch>
        </p:blipFill>
        <p:spPr>
          <a:xfrm>
            <a:off x="540248" y="4305300"/>
            <a:ext cx="12413752" cy="29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65CB4-D6DF-AFBE-BEE4-A29BBC964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46CE9B0-322F-EC48-82B6-1735173B359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1DC086-0943-B4D7-D92E-E4F90EACE34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90B256-FFC0-28E4-6CCF-539D28A7E6E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7C4A5A2-BB02-DBE9-8CA1-0B4A08AF32D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الثالث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88B800-C76C-DDFE-B49E-C7B7746C8A4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5F59CA1-746D-78C1-F95D-CE0F33A0C5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ED46F9F-757C-8ABF-DABA-8A013A8D3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" t="39882" r="3543" b="39043"/>
          <a:stretch>
            <a:fillRect/>
          </a:stretch>
        </p:blipFill>
        <p:spPr>
          <a:xfrm>
            <a:off x="503373" y="4316849"/>
            <a:ext cx="12566152" cy="35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92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28864</TotalTime>
  <Words>537</Words>
  <Application>Microsoft Macintosh PowerPoint</Application>
  <PresentationFormat>Personnalisé</PresentationFormat>
  <Paragraphs>136</Paragraphs>
  <Slides>18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Dosis</vt:lpstr>
      <vt:lpstr>A Massir Ballpoint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322</cp:revision>
  <dcterms:created xsi:type="dcterms:W3CDTF">2006-08-16T00:00:00Z</dcterms:created>
  <dcterms:modified xsi:type="dcterms:W3CDTF">2025-09-26T10:13:03Z</dcterms:modified>
  <dc:identifier>DAFtlvZnwz4</dc:identifier>
</cp:coreProperties>
</file>