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4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05" r:id="rId15"/>
    <p:sldId id="2134808519" r:id="rId16"/>
    <p:sldId id="2134808520" r:id="rId17"/>
    <p:sldId id="2134808521" r:id="rId18"/>
    <p:sldId id="2134808522" r:id="rId19"/>
    <p:sldId id="2134808557" r:id="rId20"/>
    <p:sldId id="2134808558" r:id="rId21"/>
    <p:sldId id="2134808459" r:id="rId22"/>
    <p:sldId id="2134808580" r:id="rId23"/>
    <p:sldId id="2134808576" r:id="rId24"/>
    <p:sldId id="2134808595" r:id="rId25"/>
    <p:sldId id="2134808596" r:id="rId26"/>
    <p:sldId id="2134808597" r:id="rId27"/>
    <p:sldId id="2134808577" r:id="rId28"/>
    <p:sldId id="2134808586" r:id="rId29"/>
    <p:sldId id="2134808598" r:id="rId30"/>
    <p:sldId id="2134808599" r:id="rId31"/>
    <p:sldId id="2134808602" r:id="rId32"/>
    <p:sldId id="2134808603" r:id="rId33"/>
    <p:sldId id="2134808460" r:id="rId34"/>
    <p:sldId id="2134808590" r:id="rId35"/>
    <p:sldId id="2134808591" r:id="rId36"/>
    <p:sldId id="2134808604" r:id="rId37"/>
    <p:sldId id="2134808540" r:id="rId38"/>
    <p:sldId id="2134808541" r:id="rId39"/>
    <p:sldId id="2134808543" r:id="rId40"/>
    <p:sldId id="2134808454" r:id="rId41"/>
    <p:sldId id="2134808542" r:id="rId42"/>
    <p:sldId id="2134808491" r:id="rId43"/>
    <p:sldId id="2134808547" r:id="rId44"/>
    <p:sldId id="2134808544" r:id="rId45"/>
    <p:sldId id="2134808548" r:id="rId46"/>
    <p:sldId id="2134808545" r:id="rId47"/>
    <p:sldId id="2134808549" r:id="rId48"/>
    <p:sldId id="2134808455" r:id="rId49"/>
    <p:sldId id="2134808551" r:id="rId50"/>
    <p:sldId id="2134808546" r:id="rId51"/>
    <p:sldId id="2134808467" r:id="rId52"/>
    <p:sldId id="2134808468" r:id="rId53"/>
    <p:sldId id="2134808562" r:id="rId54"/>
    <p:sldId id="2134808472" r:id="rId55"/>
    <p:sldId id="2134808563" r:id="rId56"/>
    <p:sldId id="2134808501" r:id="rId57"/>
    <p:sldId id="2134808573" r:id="rId58"/>
    <p:sldId id="2134808518" r:id="rId59"/>
    <p:sldId id="2134808461" r:id="rId60"/>
    <p:sldId id="2134808469" r:id="rId61"/>
    <p:sldId id="2134808503" r:id="rId62"/>
    <p:sldId id="2134808504" r:id="rId63"/>
  </p:sldIdLst>
  <p:sldSz cx="13716000" cy="10287000"/>
  <p:notesSz cx="6858000" cy="9144000"/>
  <p:embeddedFontLst>
    <p:embeddedFont>
      <p:font typeface="Carelia" pitchFamily="2" charset="77"/>
      <p:regular r:id="rId65"/>
    </p:embeddedFont>
    <p:embeddedFont>
      <p:font typeface="Dosis" pitchFamily="2" charset="77"/>
      <p:regular r:id="rId66"/>
      <p:bold r:id="rId67"/>
    </p:embeddedFont>
    <p:embeddedFont>
      <p:font typeface="IBM Plex Sans Arabic" panose="020B0503050203000203" pitchFamily="34" charset="-78"/>
      <p:regular r:id="rId68"/>
    </p:embeddedFont>
    <p:embeddedFont>
      <p:font typeface="Microsoft Uighur" panose="02000000000000000000" pitchFamily="2" charset="-78"/>
      <p:regular r:id="rId69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F98F51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A02C68F7-346C-044B-985C-0B7D90D0DACA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37BC0FA-5625-F643-A5A5-6F64EF1F7866}" type="parTrans" cxnId="{2A741696-025A-1B4B-BB1F-94CEC79E2DB9}">
      <dgm:prSet/>
      <dgm:spPr/>
      <dgm:t>
        <a:bodyPr/>
        <a:lstStyle/>
        <a:p>
          <a:endParaRPr lang="fr-FR"/>
        </a:p>
      </dgm:t>
    </dgm:pt>
    <dgm:pt modelId="{10FC727A-6822-374B-83FC-0B7D61B80828}" type="sibTrans" cxnId="{2A741696-025A-1B4B-BB1F-94CEC79E2DB9}">
      <dgm:prSet/>
      <dgm:spPr/>
      <dgm:t>
        <a:bodyPr/>
        <a:lstStyle/>
        <a:p>
          <a:endParaRPr lang="fr-FR"/>
        </a:p>
      </dgm:t>
    </dgm:pt>
    <dgm:pt modelId="{AC4E43E9-41F0-724A-B065-6C6B708F59F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7A0629-D14C-E24D-B378-F0AE0FD27CBE}" type="parTrans" cxnId="{CCC22174-BC21-7747-B7B8-234B4EE75E4A}">
      <dgm:prSet/>
      <dgm:spPr/>
      <dgm:t>
        <a:bodyPr/>
        <a:lstStyle/>
        <a:p>
          <a:endParaRPr lang="fr-FR"/>
        </a:p>
      </dgm:t>
    </dgm:pt>
    <dgm:pt modelId="{8046CE49-4632-F248-B89D-24DB1EE58BF9}" type="sibTrans" cxnId="{CCC22174-BC21-7747-B7B8-234B4EE75E4A}">
      <dgm:prSet/>
      <dgm:spPr/>
      <dgm:t>
        <a:bodyPr/>
        <a:lstStyle/>
        <a:p>
          <a:endParaRPr lang="fr-FR"/>
        </a:p>
      </dgm:t>
    </dgm:pt>
    <dgm:pt modelId="{8220F7D1-CB17-C045-A60A-4F2C9D43489C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A91A957-0378-A046-845B-8E1FE4F811B0}" type="parTrans" cxnId="{076FC429-FE66-D84D-96DA-FE003BB100AD}">
      <dgm:prSet/>
      <dgm:spPr/>
      <dgm:t>
        <a:bodyPr/>
        <a:lstStyle/>
        <a:p>
          <a:endParaRPr lang="fr-FR"/>
        </a:p>
      </dgm:t>
    </dgm:pt>
    <dgm:pt modelId="{60B8C20C-24DB-6940-9102-69B66A213305}" type="sibTrans" cxnId="{076FC429-FE66-D84D-96DA-FE003BB100AD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2AF8C222-89BF-C14A-88B5-BDD518B00727}" type="pres">
      <dgm:prSet presAssocID="{AB04A3F2-4747-FE4F-B278-8323CE5A128A}" presName="Name9" presStyleLbl="parChTrans1D2" presStyleIdx="0" presStyleCnt="12"/>
      <dgm:spPr/>
    </dgm:pt>
    <dgm:pt modelId="{17E619BE-64D3-4D4E-BBC7-46EE444884FE}" type="pres">
      <dgm:prSet presAssocID="{AB04A3F2-4747-FE4F-B278-8323CE5A128A}" presName="connTx" presStyleLbl="parChTrans1D2" presStyleIdx="0" presStyleCnt="12"/>
      <dgm:spPr/>
    </dgm:pt>
    <dgm:pt modelId="{559C16FD-D605-5A44-9BEB-982CA0F0FCA7}" type="pres">
      <dgm:prSet presAssocID="{C485F90F-5B6F-CD4E-A616-102BB7F92A5D}" presName="node" presStyleLbl="node1" presStyleIdx="0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1" presStyleCnt="12"/>
      <dgm:spPr/>
    </dgm:pt>
    <dgm:pt modelId="{979CAD30-7564-8443-AEA1-4F7FAC2100D0}" type="pres">
      <dgm:prSet presAssocID="{D6470216-1B04-F642-A3F3-895FFAA02E58}" presName="connTx" presStyleLbl="parChTrans1D2" presStyleIdx="1" presStyleCnt="12"/>
      <dgm:spPr/>
    </dgm:pt>
    <dgm:pt modelId="{B851EAE4-6F1D-344F-B25A-AFD093050095}" type="pres">
      <dgm:prSet presAssocID="{4CE541D0-5339-6D46-BA5F-53AC4D439A56}" presName="node" presStyleLbl="node1" presStyleIdx="1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2" presStyleCnt="12"/>
      <dgm:spPr/>
    </dgm:pt>
    <dgm:pt modelId="{1BC6E908-2F20-F24B-8C7B-6D164A317201}" type="pres">
      <dgm:prSet presAssocID="{F3EB70D0-0943-4648-9763-5A496E554D53}" presName="connTx" presStyleLbl="parChTrans1D2" presStyleIdx="2" presStyleCnt="12"/>
      <dgm:spPr/>
    </dgm:pt>
    <dgm:pt modelId="{FE9690C8-3C55-BF40-BC69-C612D4C85F0E}" type="pres">
      <dgm:prSet presAssocID="{9FFD091C-92E8-6740-A8CF-5CA18235C7A5}" presName="node" presStyleLbl="node1" presStyleIdx="2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12"/>
      <dgm:spPr/>
    </dgm:pt>
    <dgm:pt modelId="{15994F9E-C94B-3441-A58E-8953C8DC08C6}" type="pres">
      <dgm:prSet presAssocID="{53003AA1-9920-6B41-9014-43CB1DC2F971}" presName="connTx" presStyleLbl="parChTrans1D2" presStyleIdx="3" presStyleCnt="12"/>
      <dgm:spPr/>
    </dgm:pt>
    <dgm:pt modelId="{ECEAD2AC-157A-B94E-9353-16A3FA7484D4}" type="pres">
      <dgm:prSet presAssocID="{0F34D071-5E9E-1D4F-B649-66D5A5A8B98E}" presName="node" presStyleLbl="node1" presStyleIdx="3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12"/>
      <dgm:spPr/>
    </dgm:pt>
    <dgm:pt modelId="{050E818D-A9D3-D44A-A128-22CE830BCB5E}" type="pres">
      <dgm:prSet presAssocID="{83ED5009-51CE-8747-ADB4-FB679FFD2C5F}" presName="connTx" presStyleLbl="parChTrans1D2" presStyleIdx="4" presStyleCnt="12"/>
      <dgm:spPr/>
    </dgm:pt>
    <dgm:pt modelId="{B1E34FF9-28A3-0641-B0A8-5237D2FFF72D}" type="pres">
      <dgm:prSet presAssocID="{C0D7206E-6890-214B-A5DC-0B3620144C73}" presName="node" presStyleLbl="node1" presStyleIdx="4" presStyleCnt="12">
        <dgm:presLayoutVars>
          <dgm:bulletEnabled val="1"/>
        </dgm:presLayoutVars>
      </dgm:prSet>
      <dgm:spPr/>
    </dgm:pt>
    <dgm:pt modelId="{F860B4DE-C020-6146-9DE6-46DD6464F878}" type="pres">
      <dgm:prSet presAssocID="{8F7A0629-D14C-E24D-B378-F0AE0FD27CBE}" presName="Name9" presStyleLbl="parChTrans1D2" presStyleIdx="5" presStyleCnt="12"/>
      <dgm:spPr/>
    </dgm:pt>
    <dgm:pt modelId="{42AB7876-411B-6742-919A-C4CF69EDEC29}" type="pres">
      <dgm:prSet presAssocID="{8F7A0629-D14C-E24D-B378-F0AE0FD27CBE}" presName="connTx" presStyleLbl="parChTrans1D2" presStyleIdx="5" presStyleCnt="12"/>
      <dgm:spPr/>
    </dgm:pt>
    <dgm:pt modelId="{06CC4EDF-9AF3-0249-9744-973AF8F2BAB4}" type="pres">
      <dgm:prSet presAssocID="{AC4E43E9-41F0-724A-B065-6C6B708F59F3}" presName="node" presStyleLbl="node1" presStyleIdx="5" presStyleCnt="12">
        <dgm:presLayoutVars>
          <dgm:bulletEnabled val="1"/>
        </dgm:presLayoutVars>
      </dgm:prSet>
      <dgm:spPr/>
    </dgm:pt>
    <dgm:pt modelId="{8FCDE7C2-F927-2C41-AAF6-91EF94136600}" type="pres">
      <dgm:prSet presAssocID="{6A91A957-0378-A046-845B-8E1FE4F811B0}" presName="Name9" presStyleLbl="parChTrans1D2" presStyleIdx="6" presStyleCnt="12"/>
      <dgm:spPr/>
    </dgm:pt>
    <dgm:pt modelId="{990C9AB6-A867-D245-9BFD-221F13565D39}" type="pres">
      <dgm:prSet presAssocID="{6A91A957-0378-A046-845B-8E1FE4F811B0}" presName="connTx" presStyleLbl="parChTrans1D2" presStyleIdx="6" presStyleCnt="12"/>
      <dgm:spPr/>
    </dgm:pt>
    <dgm:pt modelId="{4C1B44CB-FADC-1647-B632-87B766FB6DC2}" type="pres">
      <dgm:prSet presAssocID="{8220F7D1-CB17-C045-A60A-4F2C9D43489C}" presName="node" presStyleLbl="node1" presStyleIdx="6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7" presStyleCnt="12"/>
      <dgm:spPr/>
    </dgm:pt>
    <dgm:pt modelId="{82B07AF1-E4D8-8B4E-A87E-5B599CFF584B}" type="pres">
      <dgm:prSet presAssocID="{29C509D2-1EAF-1648-8433-85135A0D2B1A}" presName="connTx" presStyleLbl="parChTrans1D2" presStyleIdx="7" presStyleCnt="12"/>
      <dgm:spPr/>
    </dgm:pt>
    <dgm:pt modelId="{62C7E6FF-CAC2-8045-A70B-7AC6FC1441F3}" type="pres">
      <dgm:prSet presAssocID="{C92DD37C-8335-4942-BC0C-59894CF89155}" presName="node" presStyleLbl="node1" presStyleIdx="7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8" presStyleCnt="12"/>
      <dgm:spPr/>
    </dgm:pt>
    <dgm:pt modelId="{D6ED61E2-452F-0344-8D58-DAA5B8B8F105}" type="pres">
      <dgm:prSet presAssocID="{95D0DE6F-8C56-6C46-9FA9-C0554E05673F}" presName="connTx" presStyleLbl="parChTrans1D2" presStyleIdx="8" presStyleCnt="12"/>
      <dgm:spPr/>
    </dgm:pt>
    <dgm:pt modelId="{37FB2E34-0B69-2641-92F0-FC2108E31B64}" type="pres">
      <dgm:prSet presAssocID="{7312A561-21F3-F646-BE61-76924EA18C55}" presName="node" presStyleLbl="node1" presStyleIdx="8" presStyleCnt="12">
        <dgm:presLayoutVars>
          <dgm:bulletEnabled val="1"/>
        </dgm:presLayoutVars>
      </dgm:prSet>
      <dgm:spPr/>
    </dgm:pt>
    <dgm:pt modelId="{C55BF30F-C28C-1044-9C22-76D00ADC7965}" type="pres">
      <dgm:prSet presAssocID="{737BC0FA-5625-F643-A5A5-6F64EF1F7866}" presName="Name9" presStyleLbl="parChTrans1D2" presStyleIdx="9" presStyleCnt="12"/>
      <dgm:spPr/>
    </dgm:pt>
    <dgm:pt modelId="{9A8627FF-76D1-0D41-BE1C-05AF43E4476E}" type="pres">
      <dgm:prSet presAssocID="{737BC0FA-5625-F643-A5A5-6F64EF1F7866}" presName="connTx" presStyleLbl="parChTrans1D2" presStyleIdx="9" presStyleCnt="12"/>
      <dgm:spPr/>
    </dgm:pt>
    <dgm:pt modelId="{4CD3FF66-DC4D-BB43-8707-31FD6A0E775C}" type="pres">
      <dgm:prSet presAssocID="{A02C68F7-346C-044B-985C-0B7D90D0DACA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076FC429-FE66-D84D-96DA-FE003BB100AD}" srcId="{1908F430-EAC0-1343-8513-83197EE21B62}" destId="{8220F7D1-CB17-C045-A60A-4F2C9D43489C}" srcOrd="6" destOrd="0" parTransId="{6A91A957-0378-A046-845B-8E1FE4F811B0}" sibTransId="{60B8C20C-24DB-6940-9102-69B66A213305}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7" destOrd="0" parTransId="{29C509D2-1EAF-1648-8433-85135A0D2B1A}" sibTransId="{3BBC2451-689D-F544-851B-ACB2F6B591F3}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7AFB2B53-D0D1-E445-A0B3-90FFB160F2F0}" type="presOf" srcId="{737BC0FA-5625-F643-A5A5-6F64EF1F7866}" destId="{C55BF30F-C28C-1044-9C22-76D00ADC7965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CCC22174-BC21-7747-B7B8-234B4EE75E4A}" srcId="{1908F430-EAC0-1343-8513-83197EE21B62}" destId="{AC4E43E9-41F0-724A-B065-6C6B708F59F3}" srcOrd="5" destOrd="0" parTransId="{8F7A0629-D14C-E24D-B378-F0AE0FD27CBE}" sibTransId="{8046CE49-4632-F248-B89D-24DB1EE58BF9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0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AC7B281-0EFA-6E4D-8465-BC9BB3CE0052}" type="presOf" srcId="{8F7A0629-D14C-E24D-B378-F0AE0FD27CBE}" destId="{F860B4DE-C020-6146-9DE6-46DD6464F878}" srcOrd="0" destOrd="0" presId="urn:microsoft.com/office/officeart/2005/8/layout/radial1"/>
    <dgm:cxn modelId="{B4EBA685-7896-0A42-94DA-608CB95D44F8}" type="presOf" srcId="{AC4E43E9-41F0-724A-B065-6C6B708F59F3}" destId="{06CC4EDF-9AF3-0249-9744-973AF8F2BAB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A1A5C589-294A-D44D-82DB-D7E41DB10688}" type="presOf" srcId="{737BC0FA-5625-F643-A5A5-6F64EF1F7866}" destId="{9A8627FF-76D1-0D41-BE1C-05AF43E4476E}" srcOrd="1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DA2A5D8E-2348-D449-BF40-135E7F89A0D8}" type="presOf" srcId="{A02C68F7-346C-044B-985C-0B7D90D0DACA}" destId="{4CD3FF66-DC4D-BB43-8707-31FD6A0E775C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2A741696-025A-1B4B-BB1F-94CEC79E2DB9}" srcId="{1908F430-EAC0-1343-8513-83197EE21B62}" destId="{A02C68F7-346C-044B-985C-0B7D90D0DACA}" srcOrd="9" destOrd="0" parTransId="{737BC0FA-5625-F643-A5A5-6F64EF1F7866}" sibTransId="{10FC727A-6822-374B-83FC-0B7D61B80828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5FD37B9B-CDD3-114B-81FE-D81680AD7A8E}" srcId="{1908F430-EAC0-1343-8513-83197EE21B62}" destId="{9FFD091C-92E8-6740-A8CF-5CA18235C7A5}" srcOrd="2" destOrd="0" parTransId="{F3EB70D0-0943-4648-9763-5A496E554D53}" sibTransId="{13D83C68-BD36-3144-94EB-E4065791D39A}"/>
    <dgm:cxn modelId="{929AE99D-8222-B742-933A-9B903485664F}" type="presOf" srcId="{8220F7D1-CB17-C045-A60A-4F2C9D43489C}" destId="{4C1B44CB-FADC-1647-B632-87B766FB6DC2}" srcOrd="0" destOrd="0" presId="urn:microsoft.com/office/officeart/2005/8/layout/radial1"/>
    <dgm:cxn modelId="{09A6AEAD-D3BA-0F45-9B8A-B1D214C843D0}" type="presOf" srcId="{6A91A957-0378-A046-845B-8E1FE4F811B0}" destId="{990C9AB6-A867-D245-9BFD-221F13565D39}" srcOrd="1" destOrd="0" presId="urn:microsoft.com/office/officeart/2005/8/layout/radial1"/>
    <dgm:cxn modelId="{814D17AE-74BB-194E-AE76-2E52AC91AAD3}" type="presOf" srcId="{8F7A0629-D14C-E24D-B378-F0AE0FD27CBE}" destId="{42AB7876-411B-6742-919A-C4CF69EDEC29}" srcOrd="1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8" destOrd="0" parTransId="{95D0DE6F-8C56-6C46-9FA9-C0554E05673F}" sibTransId="{8ADA34FF-BF53-3446-9156-EFD0C2C9B6FF}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9B0ADEE3-D924-394C-97D6-266575E0B83D}" type="presOf" srcId="{6A91A957-0378-A046-845B-8E1FE4F811B0}" destId="{8FCDE7C2-F927-2C41-AAF6-91EF94136600}" srcOrd="0" destOrd="0" presId="urn:microsoft.com/office/officeart/2005/8/layout/radial1"/>
    <dgm:cxn modelId="{597C33F0-F156-BF41-9170-19835131E747}" srcId="{1908F430-EAC0-1343-8513-83197EE21B62}" destId="{4CE541D0-5339-6D46-BA5F-53AC4D439A56}" srcOrd="1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7811B813-9B1C-0140-B8DC-2C9C82FD5C7B}" type="presParOf" srcId="{BE30A343-01A1-8C44-B3F8-E040C04677C8}" destId="{2AF8C222-89BF-C14A-88B5-BDD518B00727}" srcOrd="1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2" destOrd="0" presId="urn:microsoft.com/office/officeart/2005/8/layout/radial1"/>
    <dgm:cxn modelId="{BF129519-2655-D74B-89B3-3F86793B4682}" type="presParOf" srcId="{BE30A343-01A1-8C44-B3F8-E040C04677C8}" destId="{E12167CF-73BB-BC4C-9AC4-51383F2A81BA}" srcOrd="3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4" destOrd="0" presId="urn:microsoft.com/office/officeart/2005/8/layout/radial1"/>
    <dgm:cxn modelId="{68638BEA-98F1-0046-A1BA-30FA963641B9}" type="presParOf" srcId="{BE30A343-01A1-8C44-B3F8-E040C04677C8}" destId="{9F7B00BA-5EA5-F04A-A37F-EFAD91B551BC}" srcOrd="5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4A70906-9ACD-E14B-BE09-0F09730AF890}" type="presParOf" srcId="{BE30A343-01A1-8C44-B3F8-E040C04677C8}" destId="{F860B4DE-C020-6146-9DE6-46DD6464F878}" srcOrd="11" destOrd="0" presId="urn:microsoft.com/office/officeart/2005/8/layout/radial1"/>
    <dgm:cxn modelId="{6740C59F-1741-8E4B-A956-DD8462E6E136}" type="presParOf" srcId="{F860B4DE-C020-6146-9DE6-46DD6464F878}" destId="{42AB7876-411B-6742-919A-C4CF69EDEC29}" srcOrd="0" destOrd="0" presId="urn:microsoft.com/office/officeart/2005/8/layout/radial1"/>
    <dgm:cxn modelId="{F63F7FD9-B1C6-AC48-B720-25EFCFE66FE9}" type="presParOf" srcId="{BE30A343-01A1-8C44-B3F8-E040C04677C8}" destId="{06CC4EDF-9AF3-0249-9744-973AF8F2BAB4}" srcOrd="12" destOrd="0" presId="urn:microsoft.com/office/officeart/2005/8/layout/radial1"/>
    <dgm:cxn modelId="{10F006FF-5BB8-5047-90C3-E3CC8DC2C152}" type="presParOf" srcId="{BE30A343-01A1-8C44-B3F8-E040C04677C8}" destId="{8FCDE7C2-F927-2C41-AAF6-91EF94136600}" srcOrd="13" destOrd="0" presId="urn:microsoft.com/office/officeart/2005/8/layout/radial1"/>
    <dgm:cxn modelId="{B5E7FA70-9E92-4340-A5D9-B5AB13BC01AC}" type="presParOf" srcId="{8FCDE7C2-F927-2C41-AAF6-91EF94136600}" destId="{990C9AB6-A867-D245-9BFD-221F13565D39}" srcOrd="0" destOrd="0" presId="urn:microsoft.com/office/officeart/2005/8/layout/radial1"/>
    <dgm:cxn modelId="{905B1496-E08F-2F4F-BB70-D94F4BC62EE7}" type="presParOf" srcId="{BE30A343-01A1-8C44-B3F8-E040C04677C8}" destId="{4C1B44CB-FADC-1647-B632-87B766FB6DC2}" srcOrd="14" destOrd="0" presId="urn:microsoft.com/office/officeart/2005/8/layout/radial1"/>
    <dgm:cxn modelId="{09F768C6-0F0C-7042-BE33-28169E123F3F}" type="presParOf" srcId="{BE30A343-01A1-8C44-B3F8-E040C04677C8}" destId="{6CF953FF-BFC5-9C47-8DC4-E9F774071558}" srcOrd="15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6" destOrd="0" presId="urn:microsoft.com/office/officeart/2005/8/layout/radial1"/>
    <dgm:cxn modelId="{AF8A9A22-E301-184A-AB28-DEE33B27265F}" type="presParOf" srcId="{BE30A343-01A1-8C44-B3F8-E040C04677C8}" destId="{2D395DE5-1B6C-AC4E-B8F6-F647333FF82A}" srcOrd="17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8" destOrd="0" presId="urn:microsoft.com/office/officeart/2005/8/layout/radial1"/>
    <dgm:cxn modelId="{94898BEB-6543-4E41-886D-9319D7C44839}" type="presParOf" srcId="{BE30A343-01A1-8C44-B3F8-E040C04677C8}" destId="{C55BF30F-C28C-1044-9C22-76D00ADC7965}" srcOrd="19" destOrd="0" presId="urn:microsoft.com/office/officeart/2005/8/layout/radial1"/>
    <dgm:cxn modelId="{DCF484AA-1E23-5A41-A2C3-45C32DDBE8F1}" type="presParOf" srcId="{C55BF30F-C28C-1044-9C22-76D00ADC7965}" destId="{9A8627FF-76D1-0D41-BE1C-05AF43E4476E}" srcOrd="0" destOrd="0" presId="urn:microsoft.com/office/officeart/2005/8/layout/radial1"/>
    <dgm:cxn modelId="{3AC56079-EAAB-044C-B319-89C24991291F}" type="presParOf" srcId="{BE30A343-01A1-8C44-B3F8-E040C04677C8}" destId="{4CD3FF66-DC4D-BB43-8707-31FD6A0E775C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A02C68F7-346C-044B-985C-0B7D90D0DACA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37BC0FA-5625-F643-A5A5-6F64EF1F7866}" type="parTrans" cxnId="{2A741696-025A-1B4B-BB1F-94CEC79E2DB9}">
      <dgm:prSet/>
      <dgm:spPr/>
      <dgm:t>
        <a:bodyPr/>
        <a:lstStyle/>
        <a:p>
          <a:endParaRPr lang="fr-FR"/>
        </a:p>
      </dgm:t>
    </dgm:pt>
    <dgm:pt modelId="{10FC727A-6822-374B-83FC-0B7D61B80828}" type="sibTrans" cxnId="{2A741696-025A-1B4B-BB1F-94CEC79E2DB9}">
      <dgm:prSet/>
      <dgm:spPr/>
      <dgm:t>
        <a:bodyPr/>
        <a:lstStyle/>
        <a:p>
          <a:endParaRPr lang="fr-FR"/>
        </a:p>
      </dgm:t>
    </dgm:pt>
    <dgm:pt modelId="{AC4E43E9-41F0-724A-B065-6C6B708F59F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7A0629-D14C-E24D-B378-F0AE0FD27CBE}" type="parTrans" cxnId="{CCC22174-BC21-7747-B7B8-234B4EE75E4A}">
      <dgm:prSet/>
      <dgm:spPr/>
      <dgm:t>
        <a:bodyPr/>
        <a:lstStyle/>
        <a:p>
          <a:endParaRPr lang="fr-FR"/>
        </a:p>
      </dgm:t>
    </dgm:pt>
    <dgm:pt modelId="{8046CE49-4632-F248-B89D-24DB1EE58BF9}" type="sibTrans" cxnId="{CCC22174-BC21-7747-B7B8-234B4EE75E4A}">
      <dgm:prSet/>
      <dgm:spPr/>
      <dgm:t>
        <a:bodyPr/>
        <a:lstStyle/>
        <a:p>
          <a:endParaRPr lang="fr-FR"/>
        </a:p>
      </dgm:t>
    </dgm:pt>
    <dgm:pt modelId="{8220F7D1-CB17-C045-A60A-4F2C9D43489C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A91A957-0378-A046-845B-8E1FE4F811B0}" type="parTrans" cxnId="{076FC429-FE66-D84D-96DA-FE003BB100AD}">
      <dgm:prSet/>
      <dgm:spPr/>
      <dgm:t>
        <a:bodyPr/>
        <a:lstStyle/>
        <a:p>
          <a:endParaRPr lang="fr-FR"/>
        </a:p>
      </dgm:t>
    </dgm:pt>
    <dgm:pt modelId="{60B8C20C-24DB-6940-9102-69B66A213305}" type="sibTrans" cxnId="{076FC429-FE66-D84D-96DA-FE003BB100AD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2AF8C222-89BF-C14A-88B5-BDD518B00727}" type="pres">
      <dgm:prSet presAssocID="{AB04A3F2-4747-FE4F-B278-8323CE5A128A}" presName="Name9" presStyleLbl="parChTrans1D2" presStyleIdx="0" presStyleCnt="12"/>
      <dgm:spPr/>
    </dgm:pt>
    <dgm:pt modelId="{17E619BE-64D3-4D4E-BBC7-46EE444884FE}" type="pres">
      <dgm:prSet presAssocID="{AB04A3F2-4747-FE4F-B278-8323CE5A128A}" presName="connTx" presStyleLbl="parChTrans1D2" presStyleIdx="0" presStyleCnt="12"/>
      <dgm:spPr/>
    </dgm:pt>
    <dgm:pt modelId="{559C16FD-D605-5A44-9BEB-982CA0F0FCA7}" type="pres">
      <dgm:prSet presAssocID="{C485F90F-5B6F-CD4E-A616-102BB7F92A5D}" presName="node" presStyleLbl="node1" presStyleIdx="0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1" presStyleCnt="12"/>
      <dgm:spPr/>
    </dgm:pt>
    <dgm:pt modelId="{979CAD30-7564-8443-AEA1-4F7FAC2100D0}" type="pres">
      <dgm:prSet presAssocID="{D6470216-1B04-F642-A3F3-895FFAA02E58}" presName="connTx" presStyleLbl="parChTrans1D2" presStyleIdx="1" presStyleCnt="12"/>
      <dgm:spPr/>
    </dgm:pt>
    <dgm:pt modelId="{B851EAE4-6F1D-344F-B25A-AFD093050095}" type="pres">
      <dgm:prSet presAssocID="{4CE541D0-5339-6D46-BA5F-53AC4D439A56}" presName="node" presStyleLbl="node1" presStyleIdx="1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2" presStyleCnt="12"/>
      <dgm:spPr/>
    </dgm:pt>
    <dgm:pt modelId="{1BC6E908-2F20-F24B-8C7B-6D164A317201}" type="pres">
      <dgm:prSet presAssocID="{F3EB70D0-0943-4648-9763-5A496E554D53}" presName="connTx" presStyleLbl="parChTrans1D2" presStyleIdx="2" presStyleCnt="12"/>
      <dgm:spPr/>
    </dgm:pt>
    <dgm:pt modelId="{FE9690C8-3C55-BF40-BC69-C612D4C85F0E}" type="pres">
      <dgm:prSet presAssocID="{9FFD091C-92E8-6740-A8CF-5CA18235C7A5}" presName="node" presStyleLbl="node1" presStyleIdx="2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12"/>
      <dgm:spPr/>
    </dgm:pt>
    <dgm:pt modelId="{15994F9E-C94B-3441-A58E-8953C8DC08C6}" type="pres">
      <dgm:prSet presAssocID="{53003AA1-9920-6B41-9014-43CB1DC2F971}" presName="connTx" presStyleLbl="parChTrans1D2" presStyleIdx="3" presStyleCnt="12"/>
      <dgm:spPr/>
    </dgm:pt>
    <dgm:pt modelId="{ECEAD2AC-157A-B94E-9353-16A3FA7484D4}" type="pres">
      <dgm:prSet presAssocID="{0F34D071-5E9E-1D4F-B649-66D5A5A8B98E}" presName="node" presStyleLbl="node1" presStyleIdx="3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12"/>
      <dgm:spPr/>
    </dgm:pt>
    <dgm:pt modelId="{050E818D-A9D3-D44A-A128-22CE830BCB5E}" type="pres">
      <dgm:prSet presAssocID="{83ED5009-51CE-8747-ADB4-FB679FFD2C5F}" presName="connTx" presStyleLbl="parChTrans1D2" presStyleIdx="4" presStyleCnt="12"/>
      <dgm:spPr/>
    </dgm:pt>
    <dgm:pt modelId="{B1E34FF9-28A3-0641-B0A8-5237D2FFF72D}" type="pres">
      <dgm:prSet presAssocID="{C0D7206E-6890-214B-A5DC-0B3620144C73}" presName="node" presStyleLbl="node1" presStyleIdx="4" presStyleCnt="12">
        <dgm:presLayoutVars>
          <dgm:bulletEnabled val="1"/>
        </dgm:presLayoutVars>
      </dgm:prSet>
      <dgm:spPr/>
    </dgm:pt>
    <dgm:pt modelId="{F860B4DE-C020-6146-9DE6-46DD6464F878}" type="pres">
      <dgm:prSet presAssocID="{8F7A0629-D14C-E24D-B378-F0AE0FD27CBE}" presName="Name9" presStyleLbl="parChTrans1D2" presStyleIdx="5" presStyleCnt="12"/>
      <dgm:spPr/>
    </dgm:pt>
    <dgm:pt modelId="{42AB7876-411B-6742-919A-C4CF69EDEC29}" type="pres">
      <dgm:prSet presAssocID="{8F7A0629-D14C-E24D-B378-F0AE0FD27CBE}" presName="connTx" presStyleLbl="parChTrans1D2" presStyleIdx="5" presStyleCnt="12"/>
      <dgm:spPr/>
    </dgm:pt>
    <dgm:pt modelId="{06CC4EDF-9AF3-0249-9744-973AF8F2BAB4}" type="pres">
      <dgm:prSet presAssocID="{AC4E43E9-41F0-724A-B065-6C6B708F59F3}" presName="node" presStyleLbl="node1" presStyleIdx="5" presStyleCnt="12">
        <dgm:presLayoutVars>
          <dgm:bulletEnabled val="1"/>
        </dgm:presLayoutVars>
      </dgm:prSet>
      <dgm:spPr/>
    </dgm:pt>
    <dgm:pt modelId="{8FCDE7C2-F927-2C41-AAF6-91EF94136600}" type="pres">
      <dgm:prSet presAssocID="{6A91A957-0378-A046-845B-8E1FE4F811B0}" presName="Name9" presStyleLbl="parChTrans1D2" presStyleIdx="6" presStyleCnt="12"/>
      <dgm:spPr/>
    </dgm:pt>
    <dgm:pt modelId="{990C9AB6-A867-D245-9BFD-221F13565D39}" type="pres">
      <dgm:prSet presAssocID="{6A91A957-0378-A046-845B-8E1FE4F811B0}" presName="connTx" presStyleLbl="parChTrans1D2" presStyleIdx="6" presStyleCnt="12"/>
      <dgm:spPr/>
    </dgm:pt>
    <dgm:pt modelId="{4C1B44CB-FADC-1647-B632-87B766FB6DC2}" type="pres">
      <dgm:prSet presAssocID="{8220F7D1-CB17-C045-A60A-4F2C9D43489C}" presName="node" presStyleLbl="node1" presStyleIdx="6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7" presStyleCnt="12"/>
      <dgm:spPr/>
    </dgm:pt>
    <dgm:pt modelId="{82B07AF1-E4D8-8B4E-A87E-5B599CFF584B}" type="pres">
      <dgm:prSet presAssocID="{29C509D2-1EAF-1648-8433-85135A0D2B1A}" presName="connTx" presStyleLbl="parChTrans1D2" presStyleIdx="7" presStyleCnt="12"/>
      <dgm:spPr/>
    </dgm:pt>
    <dgm:pt modelId="{62C7E6FF-CAC2-8045-A70B-7AC6FC1441F3}" type="pres">
      <dgm:prSet presAssocID="{C92DD37C-8335-4942-BC0C-59894CF89155}" presName="node" presStyleLbl="node1" presStyleIdx="7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8" presStyleCnt="12"/>
      <dgm:spPr/>
    </dgm:pt>
    <dgm:pt modelId="{D6ED61E2-452F-0344-8D58-DAA5B8B8F105}" type="pres">
      <dgm:prSet presAssocID="{95D0DE6F-8C56-6C46-9FA9-C0554E05673F}" presName="connTx" presStyleLbl="parChTrans1D2" presStyleIdx="8" presStyleCnt="12"/>
      <dgm:spPr/>
    </dgm:pt>
    <dgm:pt modelId="{37FB2E34-0B69-2641-92F0-FC2108E31B64}" type="pres">
      <dgm:prSet presAssocID="{7312A561-21F3-F646-BE61-76924EA18C55}" presName="node" presStyleLbl="node1" presStyleIdx="8" presStyleCnt="12">
        <dgm:presLayoutVars>
          <dgm:bulletEnabled val="1"/>
        </dgm:presLayoutVars>
      </dgm:prSet>
      <dgm:spPr/>
    </dgm:pt>
    <dgm:pt modelId="{C55BF30F-C28C-1044-9C22-76D00ADC7965}" type="pres">
      <dgm:prSet presAssocID="{737BC0FA-5625-F643-A5A5-6F64EF1F7866}" presName="Name9" presStyleLbl="parChTrans1D2" presStyleIdx="9" presStyleCnt="12"/>
      <dgm:spPr/>
    </dgm:pt>
    <dgm:pt modelId="{9A8627FF-76D1-0D41-BE1C-05AF43E4476E}" type="pres">
      <dgm:prSet presAssocID="{737BC0FA-5625-F643-A5A5-6F64EF1F7866}" presName="connTx" presStyleLbl="parChTrans1D2" presStyleIdx="9" presStyleCnt="12"/>
      <dgm:spPr/>
    </dgm:pt>
    <dgm:pt modelId="{4CD3FF66-DC4D-BB43-8707-31FD6A0E775C}" type="pres">
      <dgm:prSet presAssocID="{A02C68F7-346C-044B-985C-0B7D90D0DACA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076FC429-FE66-D84D-96DA-FE003BB100AD}" srcId="{1908F430-EAC0-1343-8513-83197EE21B62}" destId="{8220F7D1-CB17-C045-A60A-4F2C9D43489C}" srcOrd="6" destOrd="0" parTransId="{6A91A957-0378-A046-845B-8E1FE4F811B0}" sibTransId="{60B8C20C-24DB-6940-9102-69B66A213305}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7" destOrd="0" parTransId="{29C509D2-1EAF-1648-8433-85135A0D2B1A}" sibTransId="{3BBC2451-689D-F544-851B-ACB2F6B591F3}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7AFB2B53-D0D1-E445-A0B3-90FFB160F2F0}" type="presOf" srcId="{737BC0FA-5625-F643-A5A5-6F64EF1F7866}" destId="{C55BF30F-C28C-1044-9C22-76D00ADC7965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CCC22174-BC21-7747-B7B8-234B4EE75E4A}" srcId="{1908F430-EAC0-1343-8513-83197EE21B62}" destId="{AC4E43E9-41F0-724A-B065-6C6B708F59F3}" srcOrd="5" destOrd="0" parTransId="{8F7A0629-D14C-E24D-B378-F0AE0FD27CBE}" sibTransId="{8046CE49-4632-F248-B89D-24DB1EE58BF9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0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AC7B281-0EFA-6E4D-8465-BC9BB3CE0052}" type="presOf" srcId="{8F7A0629-D14C-E24D-B378-F0AE0FD27CBE}" destId="{F860B4DE-C020-6146-9DE6-46DD6464F878}" srcOrd="0" destOrd="0" presId="urn:microsoft.com/office/officeart/2005/8/layout/radial1"/>
    <dgm:cxn modelId="{B4EBA685-7896-0A42-94DA-608CB95D44F8}" type="presOf" srcId="{AC4E43E9-41F0-724A-B065-6C6B708F59F3}" destId="{06CC4EDF-9AF3-0249-9744-973AF8F2BAB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A1A5C589-294A-D44D-82DB-D7E41DB10688}" type="presOf" srcId="{737BC0FA-5625-F643-A5A5-6F64EF1F7866}" destId="{9A8627FF-76D1-0D41-BE1C-05AF43E4476E}" srcOrd="1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DA2A5D8E-2348-D449-BF40-135E7F89A0D8}" type="presOf" srcId="{A02C68F7-346C-044B-985C-0B7D90D0DACA}" destId="{4CD3FF66-DC4D-BB43-8707-31FD6A0E775C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2A741696-025A-1B4B-BB1F-94CEC79E2DB9}" srcId="{1908F430-EAC0-1343-8513-83197EE21B62}" destId="{A02C68F7-346C-044B-985C-0B7D90D0DACA}" srcOrd="9" destOrd="0" parTransId="{737BC0FA-5625-F643-A5A5-6F64EF1F7866}" sibTransId="{10FC727A-6822-374B-83FC-0B7D61B80828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5FD37B9B-CDD3-114B-81FE-D81680AD7A8E}" srcId="{1908F430-EAC0-1343-8513-83197EE21B62}" destId="{9FFD091C-92E8-6740-A8CF-5CA18235C7A5}" srcOrd="2" destOrd="0" parTransId="{F3EB70D0-0943-4648-9763-5A496E554D53}" sibTransId="{13D83C68-BD36-3144-94EB-E4065791D39A}"/>
    <dgm:cxn modelId="{929AE99D-8222-B742-933A-9B903485664F}" type="presOf" srcId="{8220F7D1-CB17-C045-A60A-4F2C9D43489C}" destId="{4C1B44CB-FADC-1647-B632-87B766FB6DC2}" srcOrd="0" destOrd="0" presId="urn:microsoft.com/office/officeart/2005/8/layout/radial1"/>
    <dgm:cxn modelId="{09A6AEAD-D3BA-0F45-9B8A-B1D214C843D0}" type="presOf" srcId="{6A91A957-0378-A046-845B-8E1FE4F811B0}" destId="{990C9AB6-A867-D245-9BFD-221F13565D39}" srcOrd="1" destOrd="0" presId="urn:microsoft.com/office/officeart/2005/8/layout/radial1"/>
    <dgm:cxn modelId="{814D17AE-74BB-194E-AE76-2E52AC91AAD3}" type="presOf" srcId="{8F7A0629-D14C-E24D-B378-F0AE0FD27CBE}" destId="{42AB7876-411B-6742-919A-C4CF69EDEC29}" srcOrd="1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8" destOrd="0" parTransId="{95D0DE6F-8C56-6C46-9FA9-C0554E05673F}" sibTransId="{8ADA34FF-BF53-3446-9156-EFD0C2C9B6FF}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9B0ADEE3-D924-394C-97D6-266575E0B83D}" type="presOf" srcId="{6A91A957-0378-A046-845B-8E1FE4F811B0}" destId="{8FCDE7C2-F927-2C41-AAF6-91EF94136600}" srcOrd="0" destOrd="0" presId="urn:microsoft.com/office/officeart/2005/8/layout/radial1"/>
    <dgm:cxn modelId="{597C33F0-F156-BF41-9170-19835131E747}" srcId="{1908F430-EAC0-1343-8513-83197EE21B62}" destId="{4CE541D0-5339-6D46-BA5F-53AC4D439A56}" srcOrd="1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7811B813-9B1C-0140-B8DC-2C9C82FD5C7B}" type="presParOf" srcId="{BE30A343-01A1-8C44-B3F8-E040C04677C8}" destId="{2AF8C222-89BF-C14A-88B5-BDD518B00727}" srcOrd="1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2" destOrd="0" presId="urn:microsoft.com/office/officeart/2005/8/layout/radial1"/>
    <dgm:cxn modelId="{BF129519-2655-D74B-89B3-3F86793B4682}" type="presParOf" srcId="{BE30A343-01A1-8C44-B3F8-E040C04677C8}" destId="{E12167CF-73BB-BC4C-9AC4-51383F2A81BA}" srcOrd="3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4" destOrd="0" presId="urn:microsoft.com/office/officeart/2005/8/layout/radial1"/>
    <dgm:cxn modelId="{68638BEA-98F1-0046-A1BA-30FA963641B9}" type="presParOf" srcId="{BE30A343-01A1-8C44-B3F8-E040C04677C8}" destId="{9F7B00BA-5EA5-F04A-A37F-EFAD91B551BC}" srcOrd="5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4A70906-9ACD-E14B-BE09-0F09730AF890}" type="presParOf" srcId="{BE30A343-01A1-8C44-B3F8-E040C04677C8}" destId="{F860B4DE-C020-6146-9DE6-46DD6464F878}" srcOrd="11" destOrd="0" presId="urn:microsoft.com/office/officeart/2005/8/layout/radial1"/>
    <dgm:cxn modelId="{6740C59F-1741-8E4B-A956-DD8462E6E136}" type="presParOf" srcId="{F860B4DE-C020-6146-9DE6-46DD6464F878}" destId="{42AB7876-411B-6742-919A-C4CF69EDEC29}" srcOrd="0" destOrd="0" presId="urn:microsoft.com/office/officeart/2005/8/layout/radial1"/>
    <dgm:cxn modelId="{F63F7FD9-B1C6-AC48-B720-25EFCFE66FE9}" type="presParOf" srcId="{BE30A343-01A1-8C44-B3F8-E040C04677C8}" destId="{06CC4EDF-9AF3-0249-9744-973AF8F2BAB4}" srcOrd="12" destOrd="0" presId="urn:microsoft.com/office/officeart/2005/8/layout/radial1"/>
    <dgm:cxn modelId="{10F006FF-5BB8-5047-90C3-E3CC8DC2C152}" type="presParOf" srcId="{BE30A343-01A1-8C44-B3F8-E040C04677C8}" destId="{8FCDE7C2-F927-2C41-AAF6-91EF94136600}" srcOrd="13" destOrd="0" presId="urn:microsoft.com/office/officeart/2005/8/layout/radial1"/>
    <dgm:cxn modelId="{B5E7FA70-9E92-4340-A5D9-B5AB13BC01AC}" type="presParOf" srcId="{8FCDE7C2-F927-2C41-AAF6-91EF94136600}" destId="{990C9AB6-A867-D245-9BFD-221F13565D39}" srcOrd="0" destOrd="0" presId="urn:microsoft.com/office/officeart/2005/8/layout/radial1"/>
    <dgm:cxn modelId="{905B1496-E08F-2F4F-BB70-D94F4BC62EE7}" type="presParOf" srcId="{BE30A343-01A1-8C44-B3F8-E040C04677C8}" destId="{4C1B44CB-FADC-1647-B632-87B766FB6DC2}" srcOrd="14" destOrd="0" presId="urn:microsoft.com/office/officeart/2005/8/layout/radial1"/>
    <dgm:cxn modelId="{09F768C6-0F0C-7042-BE33-28169E123F3F}" type="presParOf" srcId="{BE30A343-01A1-8C44-B3F8-E040C04677C8}" destId="{6CF953FF-BFC5-9C47-8DC4-E9F774071558}" srcOrd="15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6" destOrd="0" presId="urn:microsoft.com/office/officeart/2005/8/layout/radial1"/>
    <dgm:cxn modelId="{AF8A9A22-E301-184A-AB28-DEE33B27265F}" type="presParOf" srcId="{BE30A343-01A1-8C44-B3F8-E040C04677C8}" destId="{2D395DE5-1B6C-AC4E-B8F6-F647333FF82A}" srcOrd="17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8" destOrd="0" presId="urn:microsoft.com/office/officeart/2005/8/layout/radial1"/>
    <dgm:cxn modelId="{94898BEB-6543-4E41-886D-9319D7C44839}" type="presParOf" srcId="{BE30A343-01A1-8C44-B3F8-E040C04677C8}" destId="{C55BF30F-C28C-1044-9C22-76D00ADC7965}" srcOrd="19" destOrd="0" presId="urn:microsoft.com/office/officeart/2005/8/layout/radial1"/>
    <dgm:cxn modelId="{DCF484AA-1E23-5A41-A2C3-45C32DDBE8F1}" type="presParOf" srcId="{C55BF30F-C28C-1044-9C22-76D00ADC7965}" destId="{9A8627FF-76D1-0D41-BE1C-05AF43E4476E}" srcOrd="0" destOrd="0" presId="urn:microsoft.com/office/officeart/2005/8/layout/radial1"/>
    <dgm:cxn modelId="{3AC56079-EAAB-044C-B319-89C24991291F}" type="presParOf" srcId="{BE30A343-01A1-8C44-B3F8-E040C04677C8}" destId="{4CD3FF66-DC4D-BB43-8707-31FD6A0E775C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2AF8C222-89BF-C14A-88B5-BDD518B00727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4012" y="1748568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1917569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9F7B00BA-5EA5-F04A-A37F-EFAD91B551BC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2379290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DA0B7F58-3BAD-5949-BB45-1CE6265AF3AE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95456" y="3010012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B47954C3-2DB8-A042-85CD-5FF70F3A1E23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F860B4DE-C020-6146-9DE6-46DD6464F878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06CC4EDF-9AF3-0249-9744-973AF8F2BAB4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8FCDE7C2-F927-2C41-AAF6-91EF94136600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4012" y="4271456"/>
        <a:ext cx="75975" cy="75975"/>
      </dsp:txXfrm>
    </dsp:sp>
    <dsp:sp modelId="{4C1B44CB-FADC-1647-B632-87B766FB6DC2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6CF953FF-BFC5-9C47-8DC4-E9F774071558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2D395DE5-1B6C-AC4E-B8F6-F647333FF82A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C55BF30F-C28C-1044-9C22-76D00ADC7965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4CD3FF66-DC4D-BB43-8707-31FD6A0E775C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2AF8C222-89BF-C14A-88B5-BDD518B00727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4012" y="1748568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1917569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9F7B00BA-5EA5-F04A-A37F-EFAD91B551BC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2379290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DA0B7F58-3BAD-5949-BB45-1CE6265AF3AE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95456" y="3010012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B47954C3-2DB8-A042-85CD-5FF70F3A1E23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F860B4DE-C020-6146-9DE6-46DD6464F878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06CC4EDF-9AF3-0249-9744-973AF8F2BAB4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8FCDE7C2-F927-2C41-AAF6-91EF94136600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4012" y="4271456"/>
        <a:ext cx="75975" cy="75975"/>
      </dsp:txXfrm>
    </dsp:sp>
    <dsp:sp modelId="{4C1B44CB-FADC-1647-B632-87B766FB6DC2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6CF953FF-BFC5-9C47-8DC4-E9F774071558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2D395DE5-1B6C-AC4E-B8F6-F647333FF82A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C55BF30F-C28C-1044-9C22-76D00ADC7965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4CD3FF66-DC4D-BB43-8707-31FD6A0E775C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7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10.png"/><Relationship Id="rId5" Type="http://schemas.openxmlformats.org/officeDocument/2006/relationships/diagramData" Target="../diagrams/data2.xml"/><Relationship Id="rId10" Type="http://schemas.openxmlformats.org/officeDocument/2006/relationships/image" Target="../media/image28.png"/><Relationship Id="rId4" Type="http://schemas.openxmlformats.org/officeDocument/2006/relationships/image" Target="../media/image38.jpe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10.png"/><Relationship Id="rId10" Type="http://schemas.openxmlformats.org/officeDocument/2006/relationships/image" Target="../media/image28.png"/><Relationship Id="rId4" Type="http://schemas.openxmlformats.org/officeDocument/2006/relationships/image" Target="../media/image37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0.png"/><Relationship Id="rId9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7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8.png"/><Relationship Id="rId4" Type="http://schemas.openxmlformats.org/officeDocument/2006/relationships/image" Target="../media/image3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نشاط: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العددين  12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عائلة العدد 11.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11.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17C7CB9-CCB0-70C8-A30F-27DC3B211D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482059"/>
              </p:ext>
            </p:extLst>
          </p:nvPr>
        </p:nvGraphicFramePr>
        <p:xfrm>
          <a:off x="2590800" y="358001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بملء الخريطة الذهنية للعددين  12 و13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332355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5" y="3382947"/>
            <a:ext cx="5041003" cy="55289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بالعمل على ملء الخريطة الذهنية لعائلة العددين 12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3162300"/>
            <a:ext cx="13164293" cy="68084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 خريطة العدد 12.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1275696"/>
              </p:ext>
            </p:extLst>
          </p:nvPr>
        </p:nvGraphicFramePr>
        <p:xfrm>
          <a:off x="2590800" y="358001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13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124198" y="3741873"/>
            <a:ext cx="74676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800600" y="4914900"/>
            <a:ext cx="4991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7A19948-2194-59D7-A1C2-08AC8FBB58BD}"/>
              </a:ext>
            </a:extLst>
          </p:cNvPr>
          <p:cNvSpPr txBox="1"/>
          <p:nvPr/>
        </p:nvSpPr>
        <p:spPr>
          <a:xfrm>
            <a:off x="4549140" y="5017222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95E247-605C-5F43-C45B-B24BE8AB614F}"/>
              </a:ext>
            </a:extLst>
          </p:cNvPr>
          <p:cNvSpPr txBox="1"/>
          <p:nvPr/>
        </p:nvSpPr>
        <p:spPr>
          <a:xfrm>
            <a:off x="4533900" y="4914900"/>
            <a:ext cx="5753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537B66-31D5-273D-29F2-5C358CD45D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15" y="6358015"/>
            <a:ext cx="1314744" cy="13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443C415-3A68-5F25-F025-63B9F1B5D2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4044400" y="5017222"/>
            <a:ext cx="6090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>
                <a:solidFill>
                  <a:schemeClr val="bg1"/>
                </a:solidFill>
              </a:rPr>
              <a:t>12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101745" y="4009837"/>
            <a:ext cx="1151251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وكتابة  وتفكيك الأعداد من 0 إلى 99 باستخدام لعبة النقود.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قراءة لوحة تفكيك الأعداد لاحظوا جيدا كيف اقرا.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86336"/>
            <a:ext cx="5370846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4067" y="4738744"/>
            <a:ext cx="30480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على قراءة وكتابة وتفكيك الأعداد من 0 إلى 99.</a:t>
            </a:r>
            <a:endParaRPr lang="fr-FR" sz="1600" dirty="0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5E39288C-B7EA-5F2E-4B43-6CE52E60B373}"/>
              </a:ext>
            </a:extLst>
          </p:cNvPr>
          <p:cNvGrpSpPr/>
          <p:nvPr/>
        </p:nvGrpSpPr>
        <p:grpSpPr>
          <a:xfrm>
            <a:off x="1335153" y="3310884"/>
            <a:ext cx="5715000" cy="3000714"/>
            <a:chOff x="1395797" y="3248985"/>
            <a:chExt cx="5715000" cy="3000714"/>
          </a:xfrm>
        </p:grpSpPr>
        <p:pic>
          <p:nvPicPr>
            <p:cNvPr id="26" name="Image 2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86950D4D-3CB6-94B0-019F-3BE259B52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grpSp>
          <p:nvGrpSpPr>
            <p:cNvPr id="29" name="Groupe 54">
              <a:extLst>
                <a:ext uri="{FF2B5EF4-FFF2-40B4-BE49-F238E27FC236}">
                  <a16:creationId xmlns:a16="http://schemas.microsoft.com/office/drawing/2014/main" id="{8C22BCD5-CC0B-566F-9CB7-3D55A2551774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31" name="Groupe 42">
                <a:extLst>
                  <a:ext uri="{FF2B5EF4-FFF2-40B4-BE49-F238E27FC236}">
                    <a16:creationId xmlns:a16="http://schemas.microsoft.com/office/drawing/2014/main" id="{36A3C40F-D01B-F80F-93A0-87554A5D3D4E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4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A25E371-EAC1-3C14-B4B0-283C0265EE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4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69D5C7C4-C236-A826-C5BF-8096466FC1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4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4ECEF2F4-61D5-2FD0-79A2-8CC0377B2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4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54E4E1A4-C995-5234-F6B8-789BF40167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32" name="Groupe 43">
                <a:extLst>
                  <a:ext uri="{FF2B5EF4-FFF2-40B4-BE49-F238E27FC236}">
                    <a16:creationId xmlns:a16="http://schemas.microsoft.com/office/drawing/2014/main" id="{B8BBF716-20A3-B990-5634-B9B2F531527C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38" name="Image 44">
                  <a:extLst>
                    <a:ext uri="{FF2B5EF4-FFF2-40B4-BE49-F238E27FC236}">
                      <a16:creationId xmlns:a16="http://schemas.microsoft.com/office/drawing/2014/main" id="{C7DCC880-F9FA-6122-71F6-A29212EE4F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9" name="Image 45">
                  <a:extLst>
                    <a:ext uri="{FF2B5EF4-FFF2-40B4-BE49-F238E27FC236}">
                      <a16:creationId xmlns:a16="http://schemas.microsoft.com/office/drawing/2014/main" id="{E5531029-EA03-BF62-C3EA-7A6D031C76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40" name="Image 46">
                  <a:extLst>
                    <a:ext uri="{FF2B5EF4-FFF2-40B4-BE49-F238E27FC236}">
                      <a16:creationId xmlns:a16="http://schemas.microsoft.com/office/drawing/2014/main" id="{2141AEF5-076C-839A-D874-9A27582F6E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41" name="Image 47">
                  <a:extLst>
                    <a:ext uri="{FF2B5EF4-FFF2-40B4-BE49-F238E27FC236}">
                      <a16:creationId xmlns:a16="http://schemas.microsoft.com/office/drawing/2014/main" id="{EA53B9F2-4D91-DE60-EB99-6B71CED003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e 48">
                <a:extLst>
                  <a:ext uri="{FF2B5EF4-FFF2-40B4-BE49-F238E27FC236}">
                    <a16:creationId xmlns:a16="http://schemas.microsoft.com/office/drawing/2014/main" id="{F498E568-4785-B76F-4049-E29AA99A26C2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34" name="Image 49">
                  <a:extLst>
                    <a:ext uri="{FF2B5EF4-FFF2-40B4-BE49-F238E27FC236}">
                      <a16:creationId xmlns:a16="http://schemas.microsoft.com/office/drawing/2014/main" id="{E9B6B19B-295B-0082-C675-D34DB0BEFB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35" name="Image 50">
                  <a:extLst>
                    <a:ext uri="{FF2B5EF4-FFF2-40B4-BE49-F238E27FC236}">
                      <a16:creationId xmlns:a16="http://schemas.microsoft.com/office/drawing/2014/main" id="{DEF46F37-B7EE-72F8-367A-78EAC37ECD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36" name="Image 51">
                  <a:extLst>
                    <a:ext uri="{FF2B5EF4-FFF2-40B4-BE49-F238E27FC236}">
                      <a16:creationId xmlns:a16="http://schemas.microsoft.com/office/drawing/2014/main" id="{BE4C0163-7B6B-9350-5D62-6F27E0314D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37" name="Image 52">
                  <a:extLst>
                    <a:ext uri="{FF2B5EF4-FFF2-40B4-BE49-F238E27FC236}">
                      <a16:creationId xmlns:a16="http://schemas.microsoft.com/office/drawing/2014/main" id="{3CDE67DF-7450-5F00-A320-D231901C25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5FA88B3-DF0C-88EF-55A1-426866BB48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887" y="5669342"/>
            <a:ext cx="5580031" cy="372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56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D2DEC11E-9327-0CFA-5458-76F9DD4D3E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572000" y="4533900"/>
            <a:ext cx="4267200" cy="2548034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5D22EDE-928D-2F7D-2D4E-230CD2CF22EF}"/>
              </a:ext>
            </a:extLst>
          </p:cNvPr>
          <p:cNvSpPr txBox="1"/>
          <p:nvPr/>
        </p:nvSpPr>
        <p:spPr>
          <a:xfrm>
            <a:off x="5715000" y="4699921"/>
            <a:ext cx="2819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3800" dirty="0">
                <a:solidFill>
                  <a:schemeClr val="bg1"/>
                </a:solidFill>
              </a:rPr>
              <a:t>68</a:t>
            </a:r>
            <a:endParaRPr lang="fr-FR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D3933-504A-3220-329E-A31200782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7AC78E-D9C6-2EB5-6DF5-4589DF141C6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5E321D-AD5F-F8D6-3399-7EA07B7FD85B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59C196F-D889-9FED-4ADC-6FB8516C5EE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A9246D-CD61-ABF0-0D7D-98046978CF9D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(تقديم تغذية راجعة)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2EAD8EF-67B9-6A2C-CA74-167D2F7560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70E8006-D6F0-995A-25BD-836B9F9B3A7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46">
            <a:extLst>
              <a:ext uri="{FF2B5EF4-FFF2-40B4-BE49-F238E27FC236}">
                <a16:creationId xmlns:a16="http://schemas.microsoft.com/office/drawing/2014/main" id="{4E7ACF23-1921-91EA-02DC-0EA782B2C8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</p:spPr>
      </p:pic>
      <p:pic>
        <p:nvPicPr>
          <p:cNvPr id="9" name="Image 50">
            <a:extLst>
              <a:ext uri="{FF2B5EF4-FFF2-40B4-BE49-F238E27FC236}">
                <a16:creationId xmlns:a16="http://schemas.microsoft.com/office/drawing/2014/main" id="{C88808F9-AFB8-61B8-8556-4E0C76BC19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AFAA574D-3118-4B0F-0343-82D01E43FD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A86C5F90-EEAA-7B82-A076-0873E2DFDA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96433" y="7005339"/>
            <a:ext cx="2269197" cy="1079275"/>
          </a:xfrm>
          <a:prstGeom prst="rect">
            <a:avLst/>
          </a:prstGeom>
        </p:spPr>
      </p:pic>
      <p:pic>
        <p:nvPicPr>
          <p:cNvPr id="4" name="Image 46">
            <a:extLst>
              <a:ext uri="{FF2B5EF4-FFF2-40B4-BE49-F238E27FC236}">
                <a16:creationId xmlns:a16="http://schemas.microsoft.com/office/drawing/2014/main" id="{D729A376-B5BD-911B-E251-D390B92845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</p:spPr>
      </p:pic>
      <p:pic>
        <p:nvPicPr>
          <p:cNvPr id="12" name="Image 46">
            <a:extLst>
              <a:ext uri="{FF2B5EF4-FFF2-40B4-BE49-F238E27FC236}">
                <a16:creationId xmlns:a16="http://schemas.microsoft.com/office/drawing/2014/main" id="{B064772B-972A-9782-E3CA-237438919B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2788" y="5794012"/>
            <a:ext cx="2269197" cy="1079275"/>
          </a:xfrm>
          <a:prstGeom prst="rect">
            <a:avLst/>
          </a:prstGeom>
        </p:spPr>
      </p:pic>
      <p:pic>
        <p:nvPicPr>
          <p:cNvPr id="14" name="Image 46">
            <a:extLst>
              <a:ext uri="{FF2B5EF4-FFF2-40B4-BE49-F238E27FC236}">
                <a16:creationId xmlns:a16="http://schemas.microsoft.com/office/drawing/2014/main" id="{F6F92739-B838-AF71-C38E-521BF384D7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7" y="4538545"/>
            <a:ext cx="2269197" cy="1079275"/>
          </a:xfrm>
          <a:prstGeom prst="rect">
            <a:avLst/>
          </a:prstGeom>
        </p:spPr>
      </p:pic>
      <p:pic>
        <p:nvPicPr>
          <p:cNvPr id="19" name="Image 50">
            <a:extLst>
              <a:ext uri="{FF2B5EF4-FFF2-40B4-BE49-F238E27FC236}">
                <a16:creationId xmlns:a16="http://schemas.microsoft.com/office/drawing/2014/main" id="{636692AA-CDB7-30A2-C876-5949CDE682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</p:spPr>
      </p:pic>
      <p:pic>
        <p:nvPicPr>
          <p:cNvPr id="20" name="Image 50">
            <a:extLst>
              <a:ext uri="{FF2B5EF4-FFF2-40B4-BE49-F238E27FC236}">
                <a16:creationId xmlns:a16="http://schemas.microsoft.com/office/drawing/2014/main" id="{68B1C017-5997-22E5-024F-CA15B9F20A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5" y="5058539"/>
            <a:ext cx="2296079" cy="1035305"/>
          </a:xfrm>
          <a:prstGeom prst="rect">
            <a:avLst/>
          </a:prstGeom>
        </p:spPr>
      </p:pic>
      <p:pic>
        <p:nvPicPr>
          <p:cNvPr id="21" name="Image 50">
            <a:extLst>
              <a:ext uri="{FF2B5EF4-FFF2-40B4-BE49-F238E27FC236}">
                <a16:creationId xmlns:a16="http://schemas.microsoft.com/office/drawing/2014/main" id="{21B6C1FD-D78B-BDE6-5580-29BAE682CD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5" y="7283591"/>
            <a:ext cx="2296079" cy="1035305"/>
          </a:xfrm>
          <a:prstGeom prst="rect">
            <a:avLst/>
          </a:prstGeom>
        </p:spPr>
      </p:pic>
      <p:pic>
        <p:nvPicPr>
          <p:cNvPr id="22" name="Image 50">
            <a:extLst>
              <a:ext uri="{FF2B5EF4-FFF2-40B4-BE49-F238E27FC236}">
                <a16:creationId xmlns:a16="http://schemas.microsoft.com/office/drawing/2014/main" id="{718B4342-BAFF-AA13-2288-91BD1ED2ED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1455" y="5068670"/>
            <a:ext cx="2296079" cy="1035305"/>
          </a:xfrm>
          <a:prstGeom prst="rect">
            <a:avLst/>
          </a:prstGeom>
        </p:spPr>
      </p:pic>
      <p:pic>
        <p:nvPicPr>
          <p:cNvPr id="24" name="Image 50">
            <a:extLst>
              <a:ext uri="{FF2B5EF4-FFF2-40B4-BE49-F238E27FC236}">
                <a16:creationId xmlns:a16="http://schemas.microsoft.com/office/drawing/2014/main" id="{A69DE5B6-859B-CB2F-39C5-3B299F1625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5580" y="7283591"/>
            <a:ext cx="2296079" cy="1035305"/>
          </a:xfrm>
          <a:prstGeom prst="rect">
            <a:avLst/>
          </a:prstGeom>
        </p:spPr>
      </p:pic>
      <p:pic>
        <p:nvPicPr>
          <p:cNvPr id="2" name="Image 46">
            <a:extLst>
              <a:ext uri="{FF2B5EF4-FFF2-40B4-BE49-F238E27FC236}">
                <a16:creationId xmlns:a16="http://schemas.microsoft.com/office/drawing/2014/main" id="{9BAA556C-CFB1-11C6-0A11-E62C2F4A4B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2788" y="4557152"/>
            <a:ext cx="2269197" cy="1079275"/>
          </a:xfrm>
          <a:prstGeom prst="rect">
            <a:avLst/>
          </a:prstGeom>
        </p:spPr>
      </p:pic>
      <p:pic>
        <p:nvPicPr>
          <p:cNvPr id="5" name="Image 50">
            <a:extLst>
              <a:ext uri="{FF2B5EF4-FFF2-40B4-BE49-F238E27FC236}">
                <a16:creationId xmlns:a16="http://schemas.microsoft.com/office/drawing/2014/main" id="{FCF56DC8-CE33-E623-7101-9EFE04899D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4" y="3935191"/>
            <a:ext cx="2296079" cy="1035305"/>
          </a:xfrm>
          <a:prstGeom prst="rect">
            <a:avLst/>
          </a:prstGeom>
        </p:spPr>
      </p:pic>
      <p:pic>
        <p:nvPicPr>
          <p:cNvPr id="7" name="Image 50">
            <a:extLst>
              <a:ext uri="{FF2B5EF4-FFF2-40B4-BE49-F238E27FC236}">
                <a16:creationId xmlns:a16="http://schemas.microsoft.com/office/drawing/2014/main" id="{6FD72281-C40D-C5B6-0C34-177C14104A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6112" y="3914853"/>
            <a:ext cx="2296079" cy="10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01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91144-2F1B-B602-7C38-94CFE8F7A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F2E7DE-DEE6-0800-7D7D-77158778E68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90024F-A13F-D1EA-E268-F5EE90F3869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337FB5F-4E5E-F4CB-884C-5EBD54CC2FE8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42852-D4BE-4066-8C7F-880516E894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 بالأرقام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CF57BF-77D2-F83B-20F3-DD73A1065C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9ABCCB2-98AB-D137-4C3B-6F29222928E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46">
            <a:extLst>
              <a:ext uri="{FF2B5EF4-FFF2-40B4-BE49-F238E27FC236}">
                <a16:creationId xmlns:a16="http://schemas.microsoft.com/office/drawing/2014/main" id="{2B0CCBE0-3BD8-EBCA-33EC-58D14D69C0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3129B456-746E-B53C-A8D7-E230E5BE15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96433" y="7005339"/>
            <a:ext cx="2269197" cy="1079275"/>
          </a:xfrm>
          <a:prstGeom prst="rect">
            <a:avLst/>
          </a:prstGeom>
        </p:spPr>
      </p:pic>
      <p:pic>
        <p:nvPicPr>
          <p:cNvPr id="6" name="Image 46">
            <a:extLst>
              <a:ext uri="{FF2B5EF4-FFF2-40B4-BE49-F238E27FC236}">
                <a16:creationId xmlns:a16="http://schemas.microsoft.com/office/drawing/2014/main" id="{4A67C539-B645-4B60-3C0E-DFAA698D3D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</p:spPr>
      </p:pic>
      <p:pic>
        <p:nvPicPr>
          <p:cNvPr id="7" name="Image 46">
            <a:extLst>
              <a:ext uri="{FF2B5EF4-FFF2-40B4-BE49-F238E27FC236}">
                <a16:creationId xmlns:a16="http://schemas.microsoft.com/office/drawing/2014/main" id="{FF050F53-8E51-31C5-A360-AE0E7EAF97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2788" y="5794012"/>
            <a:ext cx="2269197" cy="1079275"/>
          </a:xfrm>
          <a:prstGeom prst="rect">
            <a:avLst/>
          </a:prstGeom>
        </p:spPr>
      </p:pic>
      <p:pic>
        <p:nvPicPr>
          <p:cNvPr id="10" name="Image 50">
            <a:extLst>
              <a:ext uri="{FF2B5EF4-FFF2-40B4-BE49-F238E27FC236}">
                <a16:creationId xmlns:a16="http://schemas.microsoft.com/office/drawing/2014/main" id="{69930246-093A-AB14-2DDF-1968444641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</p:spPr>
      </p:pic>
      <p:pic>
        <p:nvPicPr>
          <p:cNvPr id="14" name="Image 50">
            <a:extLst>
              <a:ext uri="{FF2B5EF4-FFF2-40B4-BE49-F238E27FC236}">
                <a16:creationId xmlns:a16="http://schemas.microsoft.com/office/drawing/2014/main" id="{75129DEE-5ED3-90FF-4067-200BD966A5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5" y="7283591"/>
            <a:ext cx="2296079" cy="1035305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84064913-DE08-5E7E-623E-12D8D41C38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1455" y="5068670"/>
            <a:ext cx="2296079" cy="1035305"/>
          </a:xfrm>
          <a:prstGeom prst="rect">
            <a:avLst/>
          </a:prstGeom>
        </p:spPr>
      </p:pic>
      <p:pic>
        <p:nvPicPr>
          <p:cNvPr id="17" name="Image 50">
            <a:extLst>
              <a:ext uri="{FF2B5EF4-FFF2-40B4-BE49-F238E27FC236}">
                <a16:creationId xmlns:a16="http://schemas.microsoft.com/office/drawing/2014/main" id="{1D3CE7C6-2317-B3AC-7471-2B2832E961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5580" y="7283591"/>
            <a:ext cx="2296079" cy="1035305"/>
          </a:xfrm>
          <a:prstGeom prst="rect">
            <a:avLst/>
          </a:prstGeom>
        </p:spPr>
      </p:pic>
      <p:pic>
        <p:nvPicPr>
          <p:cNvPr id="20" name="Image 50">
            <a:extLst>
              <a:ext uri="{FF2B5EF4-FFF2-40B4-BE49-F238E27FC236}">
                <a16:creationId xmlns:a16="http://schemas.microsoft.com/office/drawing/2014/main" id="{421EA9F0-5A47-E1D2-E984-642ED182C8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6112" y="3914853"/>
            <a:ext cx="2296079" cy="10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71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2948E-2C6A-5BFC-F857-60A48E037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8C84E-208E-CAB7-1891-CCC9A576FCB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EB8AC7-42F4-06B6-B60A-C59664CA350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3C6191-F3F3-6B2A-3C41-021171D1CD5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954D1E-1FE8-99A3-C2D1-EA92B6FDA09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(تقديم تغذية راجعة)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70A9A70-E281-DCEC-567A-74A30DB524C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E7658BE-87E2-42A1-FF3D-7837A5C1D4F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B6C6460C-E8C2-FA56-CAB9-26A267E298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95800" y="4305300"/>
            <a:ext cx="4724400" cy="3216095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523A059-73FB-E330-226D-71FBF6350D4D}"/>
              </a:ext>
            </a:extLst>
          </p:cNvPr>
          <p:cNvSpPr txBox="1"/>
          <p:nvPr/>
        </p:nvSpPr>
        <p:spPr>
          <a:xfrm>
            <a:off x="5267308" y="4805351"/>
            <a:ext cx="2743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13800" dirty="0">
                <a:solidFill>
                  <a:schemeClr val="bg1"/>
                </a:solidFill>
              </a:rPr>
              <a:t>45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419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47D9-9833-EEBA-9890-43CF655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469782-3A34-7954-FBA2-0A0D749A8B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ECD0B-2E3D-F078-26FB-8A50504CC11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0BF30-7D05-4792-90A0-AF3BE90A93B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6CF730-D8A6-DA27-D49E-83B9221001E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الممثل بالنقود كتابة مفككة (كتابة جمعية)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B680E3-4F4F-5E38-63B4-D5D7678BF3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7F77D2-B6BC-924E-DA3A-FEB21D18B5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45AADCE-CC37-7044-360F-E307C5B1E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" name="Image 46">
            <a:extLst>
              <a:ext uri="{FF2B5EF4-FFF2-40B4-BE49-F238E27FC236}">
                <a16:creationId xmlns:a16="http://schemas.microsoft.com/office/drawing/2014/main" id="{7DBDD9A1-F479-EC46-74FA-C139257F91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</p:spPr>
      </p:pic>
      <p:pic>
        <p:nvPicPr>
          <p:cNvPr id="3" name="Image 50">
            <a:extLst>
              <a:ext uri="{FF2B5EF4-FFF2-40B4-BE49-F238E27FC236}">
                <a16:creationId xmlns:a16="http://schemas.microsoft.com/office/drawing/2014/main" id="{8931A593-BECB-4FDD-2EC8-362D0B59AE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</p:spPr>
      </p:pic>
      <p:pic>
        <p:nvPicPr>
          <p:cNvPr id="4" name="Image 46">
            <a:extLst>
              <a:ext uri="{FF2B5EF4-FFF2-40B4-BE49-F238E27FC236}">
                <a16:creationId xmlns:a16="http://schemas.microsoft.com/office/drawing/2014/main" id="{CFDDCE7F-8F8C-C023-D29B-9407D68CF2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7" y="4603862"/>
            <a:ext cx="2269197" cy="1079275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6AE52F5B-DAB7-1D71-54EB-28D92E316D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4903B885-C9A1-8665-CEA5-E63C1319F1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</p:spPr>
      </p:pic>
      <p:pic>
        <p:nvPicPr>
          <p:cNvPr id="10" name="Image 46">
            <a:extLst>
              <a:ext uri="{FF2B5EF4-FFF2-40B4-BE49-F238E27FC236}">
                <a16:creationId xmlns:a16="http://schemas.microsoft.com/office/drawing/2014/main" id="{CAA5ED16-D579-0B0C-DA5D-F6109C248E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5426" y="7005339"/>
            <a:ext cx="2269197" cy="1079275"/>
          </a:xfrm>
          <a:prstGeom prst="rect">
            <a:avLst/>
          </a:prstGeom>
        </p:spPr>
      </p:pic>
      <p:pic>
        <p:nvPicPr>
          <p:cNvPr id="11" name="Image 50">
            <a:extLst>
              <a:ext uri="{FF2B5EF4-FFF2-40B4-BE49-F238E27FC236}">
                <a16:creationId xmlns:a16="http://schemas.microsoft.com/office/drawing/2014/main" id="{AA6A77E9-BC32-FE52-7981-7427551467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5" y="5020141"/>
            <a:ext cx="2296079" cy="1035305"/>
          </a:xfrm>
          <a:prstGeom prst="rect">
            <a:avLst/>
          </a:prstGeom>
        </p:spPr>
      </p:pic>
      <p:pic>
        <p:nvPicPr>
          <p:cNvPr id="12" name="Image 46">
            <a:extLst>
              <a:ext uri="{FF2B5EF4-FFF2-40B4-BE49-F238E27FC236}">
                <a16:creationId xmlns:a16="http://schemas.microsoft.com/office/drawing/2014/main" id="{27CDFC52-72AD-D68D-74BF-088A22408F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5426" y="5823315"/>
            <a:ext cx="2269197" cy="1079275"/>
          </a:xfrm>
          <a:prstGeom prst="rect">
            <a:avLst/>
          </a:prstGeom>
        </p:spPr>
      </p:pic>
      <p:pic>
        <p:nvPicPr>
          <p:cNvPr id="14" name="Image 46">
            <a:extLst>
              <a:ext uri="{FF2B5EF4-FFF2-40B4-BE49-F238E27FC236}">
                <a16:creationId xmlns:a16="http://schemas.microsoft.com/office/drawing/2014/main" id="{025E7C02-3746-CABB-0A7A-1CED9E654A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5426" y="4603862"/>
            <a:ext cx="2269197" cy="1079275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C3F21DF9-1CBF-BF8A-5CDD-FF6C9DD32C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6696" y="5040361"/>
            <a:ext cx="2296079" cy="10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32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0F0D7-130E-6D5E-85ED-098EE27D3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0538DA-AC23-D330-FD82-BDCCC874BA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D8D9D5-EF2B-8A53-D238-9413BE5F965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97279E-5345-E4CD-29D7-CBE358B60CB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4970C7-6DA3-A6C5-6D83-4116549B513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تغذية راجعة مناسبة)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A0CDB90-8587-A144-D4E2-67618FD8A7B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73AB171-5490-4702-290B-60FF909937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9DEEBB31-3926-AD98-67C5-202CD3DB60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4143935-928E-813C-BA9E-68BA34BD3D5D}"/>
              </a:ext>
            </a:extLst>
          </p:cNvPr>
          <p:cNvSpPr/>
          <p:nvPr/>
        </p:nvSpPr>
        <p:spPr>
          <a:xfrm>
            <a:off x="3048000" y="4838700"/>
            <a:ext cx="8077200" cy="296254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23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60+4</a:t>
            </a:r>
            <a:endParaRPr lang="fr-FR" sz="16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45256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62BE8-98E4-5823-0523-F6B2397D9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7D7E2D-065B-8D14-F03B-767BA456A3C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583A-D960-BB85-25FE-D080C4AACD0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5F4697-865C-74B9-F74B-6EC4D550146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758517-DC48-531F-0AC9-3835C7C5580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 بالحروف العدد الممثل بالنقود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B2FFA7D-3F51-7771-F2F1-323064560C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FF57764-808D-9B04-B149-0F791CCA611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E347C2F8-C82D-9044-6371-E736EBC6EB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" name="Image 46">
            <a:extLst>
              <a:ext uri="{FF2B5EF4-FFF2-40B4-BE49-F238E27FC236}">
                <a16:creationId xmlns:a16="http://schemas.microsoft.com/office/drawing/2014/main" id="{E8E100AF-48AF-9ABA-6954-9CA64FCBC8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</p:spPr>
      </p:pic>
      <p:pic>
        <p:nvPicPr>
          <p:cNvPr id="3" name="Image 50">
            <a:extLst>
              <a:ext uri="{FF2B5EF4-FFF2-40B4-BE49-F238E27FC236}">
                <a16:creationId xmlns:a16="http://schemas.microsoft.com/office/drawing/2014/main" id="{A04CDF27-67B3-CD5C-5AB6-B088D9EDF4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</p:spPr>
      </p:pic>
      <p:pic>
        <p:nvPicPr>
          <p:cNvPr id="4" name="Image 46">
            <a:extLst>
              <a:ext uri="{FF2B5EF4-FFF2-40B4-BE49-F238E27FC236}">
                <a16:creationId xmlns:a16="http://schemas.microsoft.com/office/drawing/2014/main" id="{37C259D5-1BDE-04CF-858B-C8F19B1705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7" y="4603862"/>
            <a:ext cx="2269197" cy="1079275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391919FD-CAB6-9401-528E-441BB25EA9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36F936C0-E835-5F85-7679-2CE37EEFF7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</p:spPr>
      </p:pic>
      <p:pic>
        <p:nvPicPr>
          <p:cNvPr id="10" name="Image 46">
            <a:extLst>
              <a:ext uri="{FF2B5EF4-FFF2-40B4-BE49-F238E27FC236}">
                <a16:creationId xmlns:a16="http://schemas.microsoft.com/office/drawing/2014/main" id="{07C53E8B-4B2A-4B09-E060-D9116D13BB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5426" y="7005339"/>
            <a:ext cx="2269197" cy="1079275"/>
          </a:xfrm>
          <a:prstGeom prst="rect">
            <a:avLst/>
          </a:prstGeom>
        </p:spPr>
      </p:pic>
      <p:pic>
        <p:nvPicPr>
          <p:cNvPr id="12" name="Image 46">
            <a:extLst>
              <a:ext uri="{FF2B5EF4-FFF2-40B4-BE49-F238E27FC236}">
                <a16:creationId xmlns:a16="http://schemas.microsoft.com/office/drawing/2014/main" id="{F8185310-5F2F-C9F0-4AB3-D0E970F542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5426" y="5823315"/>
            <a:ext cx="2269197" cy="1079275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033477A4-AE06-77E5-25DE-3168820EB6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6696" y="5040361"/>
            <a:ext cx="2296079" cy="10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50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EA8A8-AE4B-1DC5-68FB-C7D5916F0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5D4D1A-DC00-123E-F803-E6FB019036B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055770-0AD5-EEC0-6B0D-A24E7D35B23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003657-90BE-62AB-6076-7F31FE79193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BEB6E93-7404-FC5D-79FC-65F3CC249A15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تغذية راجعة مناسبة)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C1E217-351E-25EF-A08E-EA969EDCF8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5D7B3F4-B9A1-1E20-77B7-14CAA55003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6DF8EBD0-2F60-3E92-C909-B2606615BB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CD7130-DC13-1D14-3126-447C271B262F}"/>
              </a:ext>
            </a:extLst>
          </p:cNvPr>
          <p:cNvSpPr/>
          <p:nvPr/>
        </p:nvSpPr>
        <p:spPr>
          <a:xfrm>
            <a:off x="3048000" y="48387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ثلاثة وخمسون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99801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1D93F-1C7C-D529-D61C-A75D3EBC6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3E43A2F-8CCE-9AA9-4956-57FDC7A6767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700AAA-DF5D-0E0C-BB63-C979C30F360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1EAF12-633E-319F-3BD0-56273FA7267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79B93A0-D47D-B51D-209C-ED784A02029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بالحروف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CF7FE30-F6B3-E700-0482-07B9ADDD03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C280C0C-041D-54C6-159D-275762811C7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B5F4882B-65A6-AED5-3850-65D16FF227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" name="Image 46">
            <a:extLst>
              <a:ext uri="{FF2B5EF4-FFF2-40B4-BE49-F238E27FC236}">
                <a16:creationId xmlns:a16="http://schemas.microsoft.com/office/drawing/2014/main" id="{E731E662-FF87-8CCD-31C7-7A461DFE1C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</p:spPr>
      </p:pic>
      <p:pic>
        <p:nvPicPr>
          <p:cNvPr id="3" name="Image 50">
            <a:extLst>
              <a:ext uri="{FF2B5EF4-FFF2-40B4-BE49-F238E27FC236}">
                <a16:creationId xmlns:a16="http://schemas.microsoft.com/office/drawing/2014/main" id="{92E9E549-E6C8-19E5-6E20-6E6FB9E60C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</p:spPr>
      </p:pic>
      <p:pic>
        <p:nvPicPr>
          <p:cNvPr id="4" name="Image 46">
            <a:extLst>
              <a:ext uri="{FF2B5EF4-FFF2-40B4-BE49-F238E27FC236}">
                <a16:creationId xmlns:a16="http://schemas.microsoft.com/office/drawing/2014/main" id="{C4B70808-CFCD-4883-3751-73706EED87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7" y="4603862"/>
            <a:ext cx="2269197" cy="1079275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C9627E7F-578C-0968-0434-E2D228702C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B2734A62-0CD6-1AB8-CDE2-EDE026BF34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</p:spPr>
      </p:pic>
      <p:pic>
        <p:nvPicPr>
          <p:cNvPr id="10" name="Image 46">
            <a:extLst>
              <a:ext uri="{FF2B5EF4-FFF2-40B4-BE49-F238E27FC236}">
                <a16:creationId xmlns:a16="http://schemas.microsoft.com/office/drawing/2014/main" id="{A6211076-BCE0-F1B7-E311-503B409057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5426" y="7005339"/>
            <a:ext cx="2269197" cy="1079275"/>
          </a:xfrm>
          <a:prstGeom prst="rect">
            <a:avLst/>
          </a:prstGeom>
        </p:spPr>
      </p:pic>
      <p:pic>
        <p:nvPicPr>
          <p:cNvPr id="7" name="Image 46">
            <a:extLst>
              <a:ext uri="{FF2B5EF4-FFF2-40B4-BE49-F238E27FC236}">
                <a16:creationId xmlns:a16="http://schemas.microsoft.com/office/drawing/2014/main" id="{FF835239-663D-988D-3620-229D5FE87C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4460" y="5849011"/>
            <a:ext cx="2269197" cy="1079275"/>
          </a:xfrm>
          <a:prstGeom prst="rect">
            <a:avLst/>
          </a:prstGeom>
        </p:spPr>
      </p:pic>
      <p:pic>
        <p:nvPicPr>
          <p:cNvPr id="9" name="Image 50">
            <a:extLst>
              <a:ext uri="{FF2B5EF4-FFF2-40B4-BE49-F238E27FC236}">
                <a16:creationId xmlns:a16="http://schemas.microsoft.com/office/drawing/2014/main" id="{C103F9BD-707D-F39F-C06F-EF1D46C5D9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6" y="7283591"/>
            <a:ext cx="2296079" cy="1035305"/>
          </a:xfrm>
          <a:prstGeom prst="rect">
            <a:avLst/>
          </a:prstGeom>
        </p:spPr>
      </p:pic>
      <p:pic>
        <p:nvPicPr>
          <p:cNvPr id="11" name="Image 50">
            <a:extLst>
              <a:ext uri="{FF2B5EF4-FFF2-40B4-BE49-F238E27FC236}">
                <a16:creationId xmlns:a16="http://schemas.microsoft.com/office/drawing/2014/main" id="{23BED0A4-A07E-D9B7-17FE-FE112DF500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9177" y="7283590"/>
            <a:ext cx="2296079" cy="1035305"/>
          </a:xfrm>
          <a:prstGeom prst="rect">
            <a:avLst/>
          </a:prstGeom>
        </p:spPr>
      </p:pic>
      <p:pic>
        <p:nvPicPr>
          <p:cNvPr id="12" name="Image 50">
            <a:extLst>
              <a:ext uri="{FF2B5EF4-FFF2-40B4-BE49-F238E27FC236}">
                <a16:creationId xmlns:a16="http://schemas.microsoft.com/office/drawing/2014/main" id="{8E740CB8-1831-344F-B43E-D04C62E2FA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4525" y="5013813"/>
            <a:ext cx="2296079" cy="10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290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E246F-99F6-726D-203E-C98E79E73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3772DB-1BD1-B79F-AC4B-F0F8850E8E0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E1AE09C-7342-08EA-A269-CB83AE1D3F9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1F02F88-FE46-D285-D13E-5270E92F266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E89101-A9B0-882B-3D08-D0A7EBE23DEB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تغذية راجعة مناسبة)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00BDD22-D81A-6F3E-0597-DAB01C70A8E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6CA0FF-DB8C-C4D0-4B41-F4A9508F1C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D654873F-CF3A-7825-550B-CECCBB17C3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E8B48AC-0E3F-C334-B8A4-57973793AB86}"/>
              </a:ext>
            </a:extLst>
          </p:cNvPr>
          <p:cNvSpPr/>
          <p:nvPr/>
        </p:nvSpPr>
        <p:spPr>
          <a:xfrm>
            <a:off x="3048000" y="48387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خمسةٌ وخمسونَ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55087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عملية جمع في الأعداد من 0 إلى 99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37084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428425" y="4442787"/>
            <a:ext cx="303943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 وضع وإنجاز عملية جمع باحتفاظ باستخدام 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19" name="Groupe 42">
                <a:extLst>
                  <a:ext uri="{FF2B5EF4-FFF2-40B4-BE49-F238E27FC236}">
                    <a16:creationId xmlns:a16="http://schemas.microsoft.com/office/drawing/2014/main" id="{70F480C5-9ADC-3E28-CE68-CE165862F332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8260E5A-47C9-6406-A46A-8EBBB94F62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25341D7-94BC-F925-9C21-307CF476F5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299088C-73F3-12D3-40A2-1158BEA74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BF92EAE-0D20-1213-1A57-59B7B3FC9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3">
                <a:extLst>
                  <a:ext uri="{FF2B5EF4-FFF2-40B4-BE49-F238E27FC236}">
                    <a16:creationId xmlns:a16="http://schemas.microsoft.com/office/drawing/2014/main" id="{3A25B122-B05C-5CDA-B498-3A598E11B4F1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8" name="Image 44">
                  <a:extLst>
                    <a:ext uri="{FF2B5EF4-FFF2-40B4-BE49-F238E27FC236}">
                      <a16:creationId xmlns:a16="http://schemas.microsoft.com/office/drawing/2014/main" id="{75DE7434-4575-6F78-1A6B-A0FB23486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9" name="Image 45">
                  <a:extLst>
                    <a:ext uri="{FF2B5EF4-FFF2-40B4-BE49-F238E27FC236}">
                      <a16:creationId xmlns:a16="http://schemas.microsoft.com/office/drawing/2014/main" id="{3BF04A35-4A58-CFC5-5DAA-555F2B116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6">
                  <a:extLst>
                    <a:ext uri="{FF2B5EF4-FFF2-40B4-BE49-F238E27FC236}">
                      <a16:creationId xmlns:a16="http://schemas.microsoft.com/office/drawing/2014/main" id="{09B78BCA-DF77-0993-4AC4-340545CF8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7">
                  <a:extLst>
                    <a:ext uri="{FF2B5EF4-FFF2-40B4-BE49-F238E27FC236}">
                      <a16:creationId xmlns:a16="http://schemas.microsoft.com/office/drawing/2014/main" id="{B219EDC9-2D79-7B80-FBD0-AE9BBE72EE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8">
                <a:extLst>
                  <a:ext uri="{FF2B5EF4-FFF2-40B4-BE49-F238E27FC236}">
                    <a16:creationId xmlns:a16="http://schemas.microsoft.com/office/drawing/2014/main" id="{19573B58-FE36-73F7-B012-ED192D8F5AEA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2" name="Image 49">
                  <a:extLst>
                    <a:ext uri="{FF2B5EF4-FFF2-40B4-BE49-F238E27FC236}">
                      <a16:creationId xmlns:a16="http://schemas.microsoft.com/office/drawing/2014/main" id="{7FFD3ED0-1A8A-62FE-1AB2-3392228D93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73ED07FF-7563-D184-12FA-B6AB0AE73D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C2D88A22-3937-7F08-5646-94B1727316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0E6BDDAC-C1FC-058B-F50A-BFD7A1A0B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النقود، أنجزوا العملية التالية، اتبعوا الخطوات كما فعلت اثناء النمذجة.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592499" y="576585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055707"/>
              </p:ext>
            </p:extLst>
          </p:nvPr>
        </p:nvGraphicFramePr>
        <p:xfrm>
          <a:off x="1905000" y="3209325"/>
          <a:ext cx="10058399" cy="6429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3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41147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3928167303"/>
                    </a:ext>
                  </a:extLst>
                </a:gridCol>
              </a:tblGrid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858477"/>
                  </a:ext>
                </a:extLst>
              </a:tr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غرفة الضيوف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335749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5853804" y="49114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2035174" y="49108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5808815" y="63581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2111461" y="63581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5954075" y="786279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50">
            <a:extLst>
              <a:ext uri="{FF2B5EF4-FFF2-40B4-BE49-F238E27FC236}">
                <a16:creationId xmlns:a16="http://schemas.microsoft.com/office/drawing/2014/main" id="{DCAFCF24-2A4C-A0E9-11FB-2E7DB05DF5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6422" y="5435584"/>
            <a:ext cx="1011772" cy="456209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6C9B6789-F96C-9769-0080-74FDE86EC1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5907" y="5143499"/>
            <a:ext cx="1018428" cy="484385"/>
          </a:xfrm>
          <a:prstGeom prst="rect">
            <a:avLst/>
          </a:prstGeom>
        </p:spPr>
      </p:pic>
      <p:pic>
        <p:nvPicPr>
          <p:cNvPr id="34" name="Image 50">
            <a:extLst>
              <a:ext uri="{FF2B5EF4-FFF2-40B4-BE49-F238E27FC236}">
                <a16:creationId xmlns:a16="http://schemas.microsoft.com/office/drawing/2014/main" id="{7522E434-20CD-5038-7E3C-38B517F8B5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8049" y="5376422"/>
            <a:ext cx="1011772" cy="456209"/>
          </a:xfrm>
          <a:prstGeom prst="rect">
            <a:avLst/>
          </a:prstGeom>
        </p:spPr>
      </p:pic>
      <p:pic>
        <p:nvPicPr>
          <p:cNvPr id="35" name="Image 50">
            <a:extLst>
              <a:ext uri="{FF2B5EF4-FFF2-40B4-BE49-F238E27FC236}">
                <a16:creationId xmlns:a16="http://schemas.microsoft.com/office/drawing/2014/main" id="{B7BED34F-2704-5A73-1ADE-EC66D53D5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6422" y="5924374"/>
            <a:ext cx="1011772" cy="456209"/>
          </a:xfrm>
          <a:prstGeom prst="rect">
            <a:avLst/>
          </a:prstGeom>
        </p:spPr>
      </p:pic>
      <p:pic>
        <p:nvPicPr>
          <p:cNvPr id="36" name="Image 50">
            <a:extLst>
              <a:ext uri="{FF2B5EF4-FFF2-40B4-BE49-F238E27FC236}">
                <a16:creationId xmlns:a16="http://schemas.microsoft.com/office/drawing/2014/main" id="{E7CA3937-BBF3-38AB-7B9D-9503D117A6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8049" y="5901724"/>
            <a:ext cx="1011772" cy="456209"/>
          </a:xfrm>
          <a:prstGeom prst="rect">
            <a:avLst/>
          </a:prstGeom>
        </p:spPr>
      </p:pic>
      <p:pic>
        <p:nvPicPr>
          <p:cNvPr id="37" name="Image 50">
            <a:extLst>
              <a:ext uri="{FF2B5EF4-FFF2-40B4-BE49-F238E27FC236}">
                <a16:creationId xmlns:a16="http://schemas.microsoft.com/office/drawing/2014/main" id="{1FAB1148-661E-A85E-0849-38B8A3AF27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78488" y="5651837"/>
            <a:ext cx="1011772" cy="456209"/>
          </a:xfrm>
          <a:prstGeom prst="rect">
            <a:avLst/>
          </a:prstGeom>
        </p:spPr>
      </p:pic>
      <p:pic>
        <p:nvPicPr>
          <p:cNvPr id="39" name="Image 50">
            <a:extLst>
              <a:ext uri="{FF2B5EF4-FFF2-40B4-BE49-F238E27FC236}">
                <a16:creationId xmlns:a16="http://schemas.microsoft.com/office/drawing/2014/main" id="{62C0F1AF-3BEE-FD7B-5BE8-9521D43926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5781" y="7021306"/>
            <a:ext cx="1011772" cy="456209"/>
          </a:xfrm>
          <a:prstGeom prst="rect">
            <a:avLst/>
          </a:prstGeom>
        </p:spPr>
      </p:pic>
      <p:pic>
        <p:nvPicPr>
          <p:cNvPr id="40" name="Image 50">
            <a:extLst>
              <a:ext uri="{FF2B5EF4-FFF2-40B4-BE49-F238E27FC236}">
                <a16:creationId xmlns:a16="http://schemas.microsoft.com/office/drawing/2014/main" id="{F3F42124-C3FC-ED0B-362F-AAB15E3ED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9333" y="7006433"/>
            <a:ext cx="1011772" cy="456209"/>
          </a:xfrm>
          <a:prstGeom prst="rect">
            <a:avLst/>
          </a:prstGeom>
        </p:spPr>
      </p:pic>
      <p:pic>
        <p:nvPicPr>
          <p:cNvPr id="41" name="Image 50">
            <a:extLst>
              <a:ext uri="{FF2B5EF4-FFF2-40B4-BE49-F238E27FC236}">
                <a16:creationId xmlns:a16="http://schemas.microsoft.com/office/drawing/2014/main" id="{DC2D0464-9228-27BC-2540-2A6E35B268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854" y="7524255"/>
            <a:ext cx="1011772" cy="456209"/>
          </a:xfrm>
          <a:prstGeom prst="rect">
            <a:avLst/>
          </a:prstGeom>
        </p:spPr>
      </p:pic>
      <p:pic>
        <p:nvPicPr>
          <p:cNvPr id="42" name="Image 50">
            <a:extLst>
              <a:ext uri="{FF2B5EF4-FFF2-40B4-BE49-F238E27FC236}">
                <a16:creationId xmlns:a16="http://schemas.microsoft.com/office/drawing/2014/main" id="{8DA8437D-4BB8-B3FC-A619-FA2057FEF1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9333" y="7524255"/>
            <a:ext cx="1011772" cy="456209"/>
          </a:xfrm>
          <a:prstGeom prst="rect">
            <a:avLst/>
          </a:prstGeom>
        </p:spPr>
      </p:pic>
      <p:pic>
        <p:nvPicPr>
          <p:cNvPr id="43" name="Image 50">
            <a:extLst>
              <a:ext uri="{FF2B5EF4-FFF2-40B4-BE49-F238E27FC236}">
                <a16:creationId xmlns:a16="http://schemas.microsoft.com/office/drawing/2014/main" id="{EDF329FD-A56C-B79E-993E-1A6DB5C6FB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47383" y="7249411"/>
            <a:ext cx="1011772" cy="456209"/>
          </a:xfrm>
          <a:prstGeom prst="rect">
            <a:avLst/>
          </a:prstGeom>
        </p:spPr>
      </p:pic>
      <p:pic>
        <p:nvPicPr>
          <p:cNvPr id="44" name="Image 46">
            <a:extLst>
              <a:ext uri="{FF2B5EF4-FFF2-40B4-BE49-F238E27FC236}">
                <a16:creationId xmlns:a16="http://schemas.microsoft.com/office/drawing/2014/main" id="{175BDA11-05FA-F4F2-B402-21DF937C43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2521" y="5143500"/>
            <a:ext cx="1018428" cy="484385"/>
          </a:xfrm>
          <a:prstGeom prst="rect">
            <a:avLst/>
          </a:prstGeom>
        </p:spPr>
      </p:pic>
      <p:pic>
        <p:nvPicPr>
          <p:cNvPr id="45" name="Image 46">
            <a:extLst>
              <a:ext uri="{FF2B5EF4-FFF2-40B4-BE49-F238E27FC236}">
                <a16:creationId xmlns:a16="http://schemas.microsoft.com/office/drawing/2014/main" id="{D16049B9-3ACC-5529-1955-909A814C55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5977" y="5678682"/>
            <a:ext cx="1018428" cy="484385"/>
          </a:xfrm>
          <a:prstGeom prst="rect">
            <a:avLst/>
          </a:prstGeom>
        </p:spPr>
      </p:pic>
      <p:pic>
        <p:nvPicPr>
          <p:cNvPr id="46" name="Image 46">
            <a:extLst>
              <a:ext uri="{FF2B5EF4-FFF2-40B4-BE49-F238E27FC236}">
                <a16:creationId xmlns:a16="http://schemas.microsoft.com/office/drawing/2014/main" id="{150E17B8-29C9-3EED-B47C-A3BED6BAE4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58494" y="6718319"/>
            <a:ext cx="1018428" cy="48438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3571DC5E-B497-F367-A8E7-A9C004E35A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2661" y="6693320"/>
            <a:ext cx="1018428" cy="48438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4A65D7D-68F9-3077-6E96-2D39706DD157}"/>
              </a:ext>
            </a:extLst>
          </p:cNvPr>
          <p:cNvSpPr txBox="1"/>
          <p:nvPr/>
        </p:nvSpPr>
        <p:spPr>
          <a:xfrm>
            <a:off x="2279963" y="78332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207836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03B67-0D5A-3E47-4613-721A58BF9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E53437-E50E-8D6C-8D55-E604A2DB98A9}"/>
              </a:ext>
            </a:extLst>
          </p:cNvPr>
          <p:cNvSpPr/>
          <p:nvPr/>
        </p:nvSpPr>
        <p:spPr>
          <a:xfrm>
            <a:off x="-1" y="1899810"/>
            <a:ext cx="13716001" cy="83871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49FBAF-C904-3766-BD19-3E65AC223B12}"/>
              </a:ext>
            </a:extLst>
          </p:cNvPr>
          <p:cNvSpPr/>
          <p:nvPr/>
        </p:nvSpPr>
        <p:spPr>
          <a:xfrm>
            <a:off x="275854" y="2095500"/>
            <a:ext cx="13164293" cy="7848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35AB81-21EE-D35D-7603-48A193E95891}"/>
              </a:ext>
            </a:extLst>
          </p:cNvPr>
          <p:cNvSpPr/>
          <p:nvPr/>
        </p:nvSpPr>
        <p:spPr>
          <a:xfrm>
            <a:off x="-1" y="796747"/>
            <a:ext cx="13716001" cy="103678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7481CC-D961-6F3D-86D1-813FA15E5E6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النقود، أنجزوا العملية التالية، اتبعوا الخطوات كما فعلت اثناء النمذجة.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811E9FE-5AAE-A7A3-1A55-FC9DEEA49A0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4F9A61-6970-6789-BB51-60F2C39BE8E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E156CB-8448-9B14-7BF0-731E28973EAD}"/>
              </a:ext>
            </a:extLst>
          </p:cNvPr>
          <p:cNvSpPr txBox="1"/>
          <p:nvPr/>
        </p:nvSpPr>
        <p:spPr>
          <a:xfrm>
            <a:off x="589896" y="53475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2FBF538-2F03-30CF-702C-0599380E43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821412"/>
              </p:ext>
            </p:extLst>
          </p:nvPr>
        </p:nvGraphicFramePr>
        <p:xfrm>
          <a:off x="1828799" y="2341107"/>
          <a:ext cx="10827606" cy="7343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9206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492163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  <a:gridCol w="2296763">
                  <a:extLst>
                    <a:ext uri="{9D8B030D-6E8A-4147-A177-3AD203B41FA5}">
                      <a16:colId xmlns:a16="http://schemas.microsoft.com/office/drawing/2014/main" val="3928167303"/>
                    </a:ext>
                  </a:extLst>
                </a:gridCol>
              </a:tblGrid>
              <a:tr h="111598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858477"/>
                  </a:ext>
                </a:extLst>
              </a:tr>
              <a:tr h="111598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غرفة الضيوف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33475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77715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FB702C8-8C9F-8753-8FE5-6E8B30CFFC88}"/>
              </a:ext>
            </a:extLst>
          </p:cNvPr>
          <p:cNvSpPr txBox="1"/>
          <p:nvPr/>
        </p:nvSpPr>
        <p:spPr>
          <a:xfrm>
            <a:off x="5812327" y="44640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5DEF1C-506E-2A53-469E-FF660FCD3384}"/>
              </a:ext>
            </a:extLst>
          </p:cNvPr>
          <p:cNvSpPr txBox="1"/>
          <p:nvPr/>
        </p:nvSpPr>
        <p:spPr>
          <a:xfrm>
            <a:off x="1883427" y="44080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A7FED9-61F3-283D-9050-769778463987}"/>
              </a:ext>
            </a:extLst>
          </p:cNvPr>
          <p:cNvSpPr txBox="1"/>
          <p:nvPr/>
        </p:nvSpPr>
        <p:spPr>
          <a:xfrm>
            <a:off x="5848322" y="57493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B93903C-3E3F-ED22-849E-D1C7B2B4FFDD}"/>
              </a:ext>
            </a:extLst>
          </p:cNvPr>
          <p:cNvSpPr txBox="1"/>
          <p:nvPr/>
        </p:nvSpPr>
        <p:spPr>
          <a:xfrm>
            <a:off x="1959714" y="58553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A393682-13D9-3B3F-4A02-18584A520BB3}"/>
              </a:ext>
            </a:extLst>
          </p:cNvPr>
          <p:cNvSpPr txBox="1"/>
          <p:nvPr/>
        </p:nvSpPr>
        <p:spPr>
          <a:xfrm>
            <a:off x="5509422" y="78831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pic>
        <p:nvPicPr>
          <p:cNvPr id="7" name="Image 50">
            <a:extLst>
              <a:ext uri="{FF2B5EF4-FFF2-40B4-BE49-F238E27FC236}">
                <a16:creationId xmlns:a16="http://schemas.microsoft.com/office/drawing/2014/main" id="{7C205B43-6F43-2200-6769-921B497732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04253" y="8468222"/>
            <a:ext cx="1011772" cy="456209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61E317F3-4184-1AC7-89F6-63D73C2A76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1132" y="8086285"/>
            <a:ext cx="1018428" cy="484385"/>
          </a:xfrm>
          <a:prstGeom prst="rect">
            <a:avLst/>
          </a:prstGeom>
        </p:spPr>
      </p:pic>
      <p:pic>
        <p:nvPicPr>
          <p:cNvPr id="34" name="Image 50">
            <a:extLst>
              <a:ext uri="{FF2B5EF4-FFF2-40B4-BE49-F238E27FC236}">
                <a16:creationId xmlns:a16="http://schemas.microsoft.com/office/drawing/2014/main" id="{E81C7920-0E14-4E36-E33C-C15E125F7D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9403" y="8494139"/>
            <a:ext cx="1011772" cy="456209"/>
          </a:xfrm>
          <a:prstGeom prst="rect">
            <a:avLst/>
          </a:prstGeom>
        </p:spPr>
      </p:pic>
      <p:pic>
        <p:nvPicPr>
          <p:cNvPr id="35" name="Image 50">
            <a:extLst>
              <a:ext uri="{FF2B5EF4-FFF2-40B4-BE49-F238E27FC236}">
                <a16:creationId xmlns:a16="http://schemas.microsoft.com/office/drawing/2014/main" id="{CE091913-1CA2-EE3E-9026-2BA426ED30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99801" y="8977027"/>
            <a:ext cx="1011772" cy="456209"/>
          </a:xfrm>
          <a:prstGeom prst="rect">
            <a:avLst/>
          </a:prstGeom>
        </p:spPr>
      </p:pic>
      <p:pic>
        <p:nvPicPr>
          <p:cNvPr id="36" name="Image 50">
            <a:extLst>
              <a:ext uri="{FF2B5EF4-FFF2-40B4-BE49-F238E27FC236}">
                <a16:creationId xmlns:a16="http://schemas.microsoft.com/office/drawing/2014/main" id="{C9BE0A66-4035-3F24-9941-139045A1A3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8213" y="8926437"/>
            <a:ext cx="1011772" cy="560311"/>
          </a:xfrm>
          <a:prstGeom prst="rect">
            <a:avLst/>
          </a:prstGeom>
        </p:spPr>
      </p:pic>
      <p:pic>
        <p:nvPicPr>
          <p:cNvPr id="37" name="Image 50">
            <a:extLst>
              <a:ext uri="{FF2B5EF4-FFF2-40B4-BE49-F238E27FC236}">
                <a16:creationId xmlns:a16="http://schemas.microsoft.com/office/drawing/2014/main" id="{BD210EF2-673E-C0FA-212B-ADE4BB5918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5946" y="8448175"/>
            <a:ext cx="1011772" cy="456209"/>
          </a:xfrm>
          <a:prstGeom prst="rect">
            <a:avLst/>
          </a:prstGeom>
        </p:spPr>
      </p:pic>
      <p:pic>
        <p:nvPicPr>
          <p:cNvPr id="39" name="Image 50">
            <a:extLst>
              <a:ext uri="{FF2B5EF4-FFF2-40B4-BE49-F238E27FC236}">
                <a16:creationId xmlns:a16="http://schemas.microsoft.com/office/drawing/2014/main" id="{E32C19ED-9DB9-AA68-5DF1-1B7DB9C27F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8628" y="9023437"/>
            <a:ext cx="1011772" cy="456209"/>
          </a:xfrm>
          <a:prstGeom prst="rect">
            <a:avLst/>
          </a:prstGeom>
        </p:spPr>
      </p:pic>
      <p:pic>
        <p:nvPicPr>
          <p:cNvPr id="40" name="Image 50">
            <a:extLst>
              <a:ext uri="{FF2B5EF4-FFF2-40B4-BE49-F238E27FC236}">
                <a16:creationId xmlns:a16="http://schemas.microsoft.com/office/drawing/2014/main" id="{70DC5811-B84E-4D6C-87AA-11F384FAEB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04253" y="7966482"/>
            <a:ext cx="1011772" cy="456209"/>
          </a:xfrm>
          <a:prstGeom prst="rect">
            <a:avLst/>
          </a:prstGeom>
        </p:spPr>
      </p:pic>
      <p:pic>
        <p:nvPicPr>
          <p:cNvPr id="41" name="Image 50">
            <a:extLst>
              <a:ext uri="{FF2B5EF4-FFF2-40B4-BE49-F238E27FC236}">
                <a16:creationId xmlns:a16="http://schemas.microsoft.com/office/drawing/2014/main" id="{9866B187-CD9A-99B4-C478-D0C3998ACC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9288686" y="8348454"/>
            <a:ext cx="1011772" cy="456209"/>
          </a:xfrm>
          <a:prstGeom prst="rect">
            <a:avLst/>
          </a:prstGeom>
        </p:spPr>
      </p:pic>
      <p:pic>
        <p:nvPicPr>
          <p:cNvPr id="42" name="Image 50">
            <a:extLst>
              <a:ext uri="{FF2B5EF4-FFF2-40B4-BE49-F238E27FC236}">
                <a16:creationId xmlns:a16="http://schemas.microsoft.com/office/drawing/2014/main" id="{E5BDA8EB-E26B-049A-F366-8A6AD5F838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8705" y="7950124"/>
            <a:ext cx="1011772" cy="456209"/>
          </a:xfrm>
          <a:prstGeom prst="rect">
            <a:avLst/>
          </a:prstGeom>
        </p:spPr>
      </p:pic>
      <p:pic>
        <p:nvPicPr>
          <p:cNvPr id="43" name="Image 50">
            <a:extLst>
              <a:ext uri="{FF2B5EF4-FFF2-40B4-BE49-F238E27FC236}">
                <a16:creationId xmlns:a16="http://schemas.microsoft.com/office/drawing/2014/main" id="{0ED9A57E-905B-896A-F678-6E45DE6762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99801" y="7971650"/>
            <a:ext cx="1011772" cy="456209"/>
          </a:xfrm>
          <a:prstGeom prst="rect">
            <a:avLst/>
          </a:prstGeom>
        </p:spPr>
      </p:pic>
      <p:pic>
        <p:nvPicPr>
          <p:cNvPr id="44" name="Image 46">
            <a:extLst>
              <a:ext uri="{FF2B5EF4-FFF2-40B4-BE49-F238E27FC236}">
                <a16:creationId xmlns:a16="http://schemas.microsoft.com/office/drawing/2014/main" id="{FDF08B69-0FCC-F024-A69A-0E14837F20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3120" y="8114047"/>
            <a:ext cx="1018428" cy="484385"/>
          </a:xfrm>
          <a:prstGeom prst="rect">
            <a:avLst/>
          </a:prstGeom>
        </p:spPr>
      </p:pic>
      <p:pic>
        <p:nvPicPr>
          <p:cNvPr id="45" name="Image 46">
            <a:extLst>
              <a:ext uri="{FF2B5EF4-FFF2-40B4-BE49-F238E27FC236}">
                <a16:creationId xmlns:a16="http://schemas.microsoft.com/office/drawing/2014/main" id="{416C7520-37E4-9B99-2F45-CEB2302046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0100" y="8680783"/>
            <a:ext cx="1018428" cy="484385"/>
          </a:xfrm>
          <a:prstGeom prst="rect">
            <a:avLst/>
          </a:prstGeom>
        </p:spPr>
      </p:pic>
      <p:pic>
        <p:nvPicPr>
          <p:cNvPr id="46" name="Image 46">
            <a:extLst>
              <a:ext uri="{FF2B5EF4-FFF2-40B4-BE49-F238E27FC236}">
                <a16:creationId xmlns:a16="http://schemas.microsoft.com/office/drawing/2014/main" id="{AF2E8C95-2007-4F00-871F-61CDD12F07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8036" y="8644666"/>
            <a:ext cx="1018428" cy="48438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2B2B7F9C-6E0B-9684-633D-22FC203BB7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8036" y="9164501"/>
            <a:ext cx="1018428" cy="484385"/>
          </a:xfrm>
          <a:prstGeom prst="rect">
            <a:avLst/>
          </a:prstGeom>
        </p:spPr>
      </p:pic>
      <p:pic>
        <p:nvPicPr>
          <p:cNvPr id="13" name="Image 46">
            <a:extLst>
              <a:ext uri="{FF2B5EF4-FFF2-40B4-BE49-F238E27FC236}">
                <a16:creationId xmlns:a16="http://schemas.microsoft.com/office/drawing/2014/main" id="{01D8C041-3453-5816-75B2-A2A724EF09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3308" y="3743952"/>
            <a:ext cx="1018428" cy="484385"/>
          </a:xfrm>
          <a:prstGeom prst="rect">
            <a:avLst/>
          </a:prstGeom>
        </p:spPr>
      </p:pic>
      <p:pic>
        <p:nvPicPr>
          <p:cNvPr id="70" name="Image 46">
            <a:extLst>
              <a:ext uri="{FF2B5EF4-FFF2-40B4-BE49-F238E27FC236}">
                <a16:creationId xmlns:a16="http://schemas.microsoft.com/office/drawing/2014/main" id="{783CED90-A80E-B710-9EC5-31C5832585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7731" y="9218063"/>
            <a:ext cx="1018428" cy="484385"/>
          </a:xfrm>
          <a:prstGeom prst="rect">
            <a:avLst/>
          </a:prstGeom>
        </p:spPr>
      </p:pic>
      <p:sp>
        <p:nvSpPr>
          <p:cNvPr id="71" name="ZoneTexte 70">
            <a:extLst>
              <a:ext uri="{FF2B5EF4-FFF2-40B4-BE49-F238E27FC236}">
                <a16:creationId xmlns:a16="http://schemas.microsoft.com/office/drawing/2014/main" id="{7165336D-ED43-1408-CB9C-268485E81728}"/>
              </a:ext>
            </a:extLst>
          </p:cNvPr>
          <p:cNvSpPr txBox="1"/>
          <p:nvPr/>
        </p:nvSpPr>
        <p:spPr>
          <a:xfrm>
            <a:off x="1943804" y="80028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41EBF720-D623-1D7F-AD04-299CD94D7ADA}"/>
              </a:ext>
            </a:extLst>
          </p:cNvPr>
          <p:cNvGrpSpPr/>
          <p:nvPr/>
        </p:nvGrpSpPr>
        <p:grpSpPr>
          <a:xfrm>
            <a:off x="5032801" y="4014214"/>
            <a:ext cx="5101799" cy="5634672"/>
            <a:chOff x="5032801" y="4014214"/>
            <a:chExt cx="5101799" cy="563467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7288E63-13CE-3406-B558-A1641F0731FB}"/>
                </a:ext>
              </a:extLst>
            </p:cNvPr>
            <p:cNvSpPr/>
            <p:nvPr/>
          </p:nvSpPr>
          <p:spPr>
            <a:xfrm>
              <a:off x="6172200" y="7658100"/>
              <a:ext cx="3962400" cy="199078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16" name="Flèche vers la droite 15">
              <a:extLst>
                <a:ext uri="{FF2B5EF4-FFF2-40B4-BE49-F238E27FC236}">
                  <a16:creationId xmlns:a16="http://schemas.microsoft.com/office/drawing/2014/main" id="{50CA7863-BB5B-394D-2362-B57E83039C3F}"/>
                </a:ext>
              </a:extLst>
            </p:cNvPr>
            <p:cNvSpPr/>
            <p:nvPr/>
          </p:nvSpPr>
          <p:spPr>
            <a:xfrm rot="14114722">
              <a:off x="3060805" y="5986210"/>
              <a:ext cx="3993595" cy="49603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63418682-4143-F029-0E29-5DB1D4E425BB}"/>
              </a:ext>
            </a:extLst>
          </p:cNvPr>
          <p:cNvCxnSpPr/>
          <p:nvPr/>
        </p:nvCxnSpPr>
        <p:spPr>
          <a:xfrm>
            <a:off x="3657600" y="4408065"/>
            <a:ext cx="0" cy="34750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5733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اثناء التصحيح يركز الأستاذ على استراتيجيات الإنجاز ويصحح خطوات المتعلمين بشكل تفاعلي.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662AE7-C6A5-49D6-17BB-496CE3298B85}"/>
              </a:ext>
            </a:extLst>
          </p:cNvPr>
          <p:cNvSpPr txBox="1"/>
          <p:nvPr/>
        </p:nvSpPr>
        <p:spPr>
          <a:xfrm>
            <a:off x="5994741" y="4004080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شيماء 34 كعكة حمراء و25 كعكة خضراء. ما عدد الكعك الذي حضرته شيماء؟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حضرت ليلى؟ الألوان؟ في نظركم لماذا حضرت ليلى كعكا؟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شيماء 34 كعكة حمراء و25 كعكة خضراء. ما عدد الكعك الذي حضرته شيماء؟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4632" y="3978355"/>
            <a:ext cx="656364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671859" y="4481496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حضرت شيماء 34 كعكة حمراء: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حضرت شيماء 25 كعكة خضراء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شيماء 34 كعكة حمراء و25 كعكة خضراء. ما عدد الكعك الذي حضرته شيماء؟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شيماء 34 كعكة حمراء و25 كعكة خضراء. ما عدد الكعك الذي حضرته شيماء؟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 نحسب عدد الكعك المحضر من طرف شيماء.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شيماء 34 كعكة حمراء و25 كعكة خضراء. ما عدد الكعك الذي حضرته شيماء؟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شيماء 34 كعكة حمراء و25 كعكة خضراء. ما عدد الكعك الذي حضرته شيماء؟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020885"/>
            <a:ext cx="66270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26371" y="4336351"/>
            <a:ext cx="65362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الأحمر.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الأخضر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الكعك المحضر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شيماء 34 كعكة حمراء و25 كعكة خضراء. ما عدد الكعك الذي حضرته شيماء؟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3420" y="5483378"/>
            <a:ext cx="7324440" cy="1470659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الأحمر.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3467100"/>
            <a:ext cx="12832429" cy="193734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الذي حضرته شيماء.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8055427" y="5483378"/>
            <a:ext cx="5157153" cy="147066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الأخضر.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الكعك الأخضر (25 كعكة ) لـــ عدد الكعك الأحمر (34 كعكة)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8FE8389-3867-D674-5CA7-9A46EFC6913F}"/>
              </a:ext>
            </a:extLst>
          </p:cNvPr>
          <p:cNvSpPr/>
          <p:nvPr/>
        </p:nvSpPr>
        <p:spPr>
          <a:xfrm>
            <a:off x="503420" y="5483378"/>
            <a:ext cx="7324440" cy="1470659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783394D-A580-D93C-BF41-A54D7AA4069D}"/>
              </a:ext>
            </a:extLst>
          </p:cNvPr>
          <p:cNvSpPr/>
          <p:nvPr/>
        </p:nvSpPr>
        <p:spPr>
          <a:xfrm>
            <a:off x="457200" y="3467100"/>
            <a:ext cx="12832429" cy="193734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AA3659F4-563C-CFB8-B0C9-0C161D0F697A}"/>
              </a:ext>
            </a:extLst>
          </p:cNvPr>
          <p:cNvSpPr/>
          <p:nvPr/>
        </p:nvSpPr>
        <p:spPr>
          <a:xfrm>
            <a:off x="8055427" y="5483378"/>
            <a:ext cx="5157153" cy="147066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2273004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2273003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2273003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3220288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72870" y="3108838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3077313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5" y="3337070"/>
            <a:ext cx="1533393" cy="1411209"/>
          </a:xfrm>
          <a:prstGeom prst="rect">
            <a:avLst/>
          </a:prstGeom>
        </p:spPr>
      </p:pic>
      <p:pic>
        <p:nvPicPr>
          <p:cNvPr id="14" name="Image 5">
            <a:extLst>
              <a:ext uri="{FF2B5EF4-FFF2-40B4-BE49-F238E27FC236}">
                <a16:creationId xmlns:a16="http://schemas.microsoft.com/office/drawing/2014/main" id="{666A8D99-8988-3711-0F48-76785DE3A5A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8534"/>
          <a:stretch>
            <a:fillRect/>
          </a:stretch>
        </p:blipFill>
        <p:spPr>
          <a:xfrm>
            <a:off x="5745061" y="5028574"/>
            <a:ext cx="1141118" cy="1086413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827B193D-7815-BD17-4CC8-3913932591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19308" y="5820143"/>
            <a:ext cx="1246022" cy="561833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998632D-51BF-994C-02D7-797A680439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7524890" y="5053741"/>
            <a:ext cx="1263738" cy="686188"/>
          </a:xfrm>
          <a:prstGeom prst="rect">
            <a:avLst/>
          </a:prstGeom>
        </p:spPr>
      </p:pic>
      <p:pic>
        <p:nvPicPr>
          <p:cNvPr id="18" name="Image 46">
            <a:extLst>
              <a:ext uri="{FF2B5EF4-FFF2-40B4-BE49-F238E27FC236}">
                <a16:creationId xmlns:a16="http://schemas.microsoft.com/office/drawing/2014/main" id="{CDEA17DA-09C5-F2AF-52A4-938F8EB482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27642" y="5403397"/>
            <a:ext cx="1322765" cy="62913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50D9986-4AB8-89D2-3CA0-309AB6CB3BDB}"/>
              </a:ext>
            </a:extLst>
          </p:cNvPr>
          <p:cNvSpPr txBox="1"/>
          <p:nvPr/>
        </p:nvSpPr>
        <p:spPr>
          <a:xfrm>
            <a:off x="6130368" y="6744752"/>
            <a:ext cx="198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بطائق الأنشطة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عدد الكعك الذي حضرته شيماء؟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الذي حضّرته شيماء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 + 25 = 59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شيماء 34 كعكة حمراء و25 كعكة خضراء. ما عدد الكعك الذي حضرته شيماء؟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4749FD50-1967-D1C5-3135-A2B84A649E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" b="82619"/>
          <a:stretch>
            <a:fillRect/>
          </a:stretch>
        </p:blipFill>
        <p:spPr>
          <a:xfrm>
            <a:off x="830136" y="4610100"/>
            <a:ext cx="11922777" cy="26972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381000" y="4610100"/>
            <a:ext cx="56388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A77E2534-0C7F-6410-98DE-ED73C07214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" b="82619"/>
          <a:stretch>
            <a:fillRect/>
          </a:stretch>
        </p:blipFill>
        <p:spPr>
          <a:xfrm>
            <a:off x="830136" y="4610100"/>
            <a:ext cx="11922777" cy="269722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76816A8-CA21-2FFD-8AAF-DFF6F77D07BA}"/>
              </a:ext>
            </a:extLst>
          </p:cNvPr>
          <p:cNvSpPr txBox="1"/>
          <p:nvPr/>
        </p:nvSpPr>
        <p:spPr>
          <a:xfrm>
            <a:off x="2057400" y="5753100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9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41AEA7F-C2CF-CA92-1289-24241709C73C}"/>
              </a:ext>
            </a:extLst>
          </p:cNvPr>
          <p:cNvSpPr txBox="1"/>
          <p:nvPr/>
        </p:nvSpPr>
        <p:spPr>
          <a:xfrm>
            <a:off x="1981200" y="6417174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11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8557D91-952F-2D3D-D279-0658812B616B}"/>
              </a:ext>
            </a:extLst>
          </p:cNvPr>
          <p:cNvSpPr txBox="1"/>
          <p:nvPr/>
        </p:nvSpPr>
        <p:spPr>
          <a:xfrm>
            <a:off x="3585716" y="577209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13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FAE0CE-FF74-6A04-674E-FD83C28E3884}"/>
              </a:ext>
            </a:extLst>
          </p:cNvPr>
          <p:cNvSpPr txBox="1"/>
          <p:nvPr/>
        </p:nvSpPr>
        <p:spPr>
          <a:xfrm>
            <a:off x="3585716" y="6436164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12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ECC94C0A-B0A9-6516-2071-322272BC8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" t="17104" r="1490" b="49818"/>
          <a:stretch>
            <a:fillRect/>
          </a:stretch>
        </p:blipFill>
        <p:spPr>
          <a:xfrm>
            <a:off x="275853" y="3162300"/>
            <a:ext cx="12478383" cy="53725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51708" y="4838700"/>
            <a:ext cx="12478383" cy="1676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19EA83E9-31C6-10EE-F71E-B6B74A8C2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" t="17104" r="1490" b="49818"/>
          <a:stretch>
            <a:fillRect/>
          </a:stretch>
        </p:blipFill>
        <p:spPr>
          <a:xfrm>
            <a:off x="275853" y="3162300"/>
            <a:ext cx="12478383" cy="53725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53818E4-1144-BB19-71D2-0BCF64C0BAC0}"/>
              </a:ext>
            </a:extLst>
          </p:cNvPr>
          <p:cNvSpPr txBox="1"/>
          <p:nvPr/>
        </p:nvSpPr>
        <p:spPr>
          <a:xfrm>
            <a:off x="5181600" y="5182849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55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3A49CD1-E339-555B-AA4B-8C2736FC937E}"/>
              </a:ext>
            </a:extLst>
          </p:cNvPr>
          <p:cNvSpPr txBox="1"/>
          <p:nvPr/>
        </p:nvSpPr>
        <p:spPr>
          <a:xfrm>
            <a:off x="11353800" y="5229255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5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E33B98-4ABA-3746-5922-19525E74BC93}"/>
              </a:ext>
            </a:extLst>
          </p:cNvPr>
          <p:cNvSpPr txBox="1"/>
          <p:nvPr/>
        </p:nvSpPr>
        <p:spPr>
          <a:xfrm>
            <a:off x="9144000" y="52157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5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0A0EED7-D717-7E7A-C573-6AFAA9BC85AC}"/>
              </a:ext>
            </a:extLst>
          </p:cNvPr>
          <p:cNvSpPr txBox="1"/>
          <p:nvPr/>
        </p:nvSpPr>
        <p:spPr>
          <a:xfrm>
            <a:off x="2362200" y="5865006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3+40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D135FDE-F703-DE47-865B-CAE74761D300}"/>
              </a:ext>
            </a:extLst>
          </p:cNvPr>
          <p:cNvSpPr txBox="1"/>
          <p:nvPr/>
        </p:nvSpPr>
        <p:spPr>
          <a:xfrm>
            <a:off x="9144000" y="5848581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4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5A052EC-DB6E-313E-E84D-68D3F28F4C62}"/>
              </a:ext>
            </a:extLst>
          </p:cNvPr>
          <p:cNvSpPr txBox="1"/>
          <p:nvPr/>
        </p:nvSpPr>
        <p:spPr>
          <a:xfrm>
            <a:off x="11353800" y="5876483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3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99F3F8A1-37D1-1930-C7E8-99DB2C7F7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" t="51137" r="1507" b="20496"/>
          <a:stretch>
            <a:fillRect/>
          </a:stretch>
        </p:blipFill>
        <p:spPr>
          <a:xfrm>
            <a:off x="457200" y="3605134"/>
            <a:ext cx="12478383" cy="460736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457200" y="4305300"/>
            <a:ext cx="5257800" cy="38453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E1FA8DB5-385F-97AD-F77D-804DD1BCE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" t="51137" r="1507" b="20496"/>
          <a:stretch>
            <a:fillRect/>
          </a:stretch>
        </p:blipFill>
        <p:spPr>
          <a:xfrm>
            <a:off x="457200" y="3605134"/>
            <a:ext cx="12478383" cy="460736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5571973-8F6F-F364-AEB5-2C07ECCE8337}"/>
              </a:ext>
            </a:extLst>
          </p:cNvPr>
          <p:cNvSpPr txBox="1"/>
          <p:nvPr/>
        </p:nvSpPr>
        <p:spPr>
          <a:xfrm>
            <a:off x="4114800" y="6896100"/>
            <a:ext cx="85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8  3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457CC1-C2E6-8B61-9B9E-85AC32F1BFE1}"/>
              </a:ext>
            </a:extLst>
          </p:cNvPr>
          <p:cNvSpPr txBox="1"/>
          <p:nvPr/>
        </p:nvSpPr>
        <p:spPr>
          <a:xfrm>
            <a:off x="4114799" y="4663139"/>
            <a:ext cx="85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38F0117B-9D9C-373C-A3C5-4CAFD7B3F9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 t="77555" r="583" b="-381"/>
          <a:stretch>
            <a:fillRect/>
          </a:stretch>
        </p:blipFill>
        <p:spPr>
          <a:xfrm>
            <a:off x="704516" y="2587776"/>
            <a:ext cx="12478383" cy="370744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61607" y="4838700"/>
            <a:ext cx="8054337" cy="4099104"/>
            <a:chOff x="5142970" y="6297391"/>
            <a:chExt cx="7659361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096963" y="4732598"/>
              <a:ext cx="3090189" cy="6320546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31" y="7290182"/>
              <a:ext cx="4966049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12</a:t>
            </a:r>
          </a:p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13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943600" y="4883162"/>
            <a:ext cx="51718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(عائلة العدد 11)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629400" y="2399867"/>
            <a:ext cx="447772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</a:t>
            </a:r>
            <a:r>
              <a:rPr lang="ar-MA" sz="2800">
                <a:latin typeface="Microsoft Uighur" panose="02000000000000000000" pitchFamily="2" charset="-78"/>
                <a:cs typeface="Microsoft Uighur" panose="02000000000000000000" pitchFamily="2" charset="-78"/>
              </a:rPr>
              <a:t>12 باستحدام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 وتفكيك الاعداد من 0 إلى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585546" y="5017908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02" y="3314701"/>
            <a:ext cx="6900843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7645023" y="4296312"/>
            <a:ext cx="44196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اللعب في مجموعات: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11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12  </a:t>
            </a: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للتحدث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2C5ED97-E078-F35F-D750-263E695771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219200" y="5617558"/>
            <a:ext cx="1474906" cy="173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26726</TotalTime>
  <Words>1687</Words>
  <Application>Microsoft Macintosh PowerPoint</Application>
  <PresentationFormat>Personnalisé</PresentationFormat>
  <Paragraphs>519</Paragraphs>
  <Slides>62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8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243</cp:revision>
  <dcterms:created xsi:type="dcterms:W3CDTF">2006-08-16T00:00:00Z</dcterms:created>
  <dcterms:modified xsi:type="dcterms:W3CDTF">2025-09-20T23:06:27Z</dcterms:modified>
  <dc:identifier>DAFtlvZnwz4</dc:identifier>
</cp:coreProperties>
</file>