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05" r:id="rId15"/>
    <p:sldId id="2134808519" r:id="rId16"/>
    <p:sldId id="2134808520" r:id="rId17"/>
    <p:sldId id="2134808521" r:id="rId18"/>
    <p:sldId id="2134808522" r:id="rId19"/>
    <p:sldId id="2134808557" r:id="rId20"/>
    <p:sldId id="2134808558" r:id="rId21"/>
    <p:sldId id="2134808459" r:id="rId22"/>
    <p:sldId id="2134808580" r:id="rId23"/>
    <p:sldId id="2134808576" r:id="rId24"/>
    <p:sldId id="2134808577" r:id="rId25"/>
    <p:sldId id="2134808586" r:id="rId26"/>
    <p:sldId id="2134808592" r:id="rId27"/>
    <p:sldId id="2134808587" r:id="rId28"/>
    <p:sldId id="2134808588" r:id="rId29"/>
    <p:sldId id="2134808589" r:id="rId30"/>
    <p:sldId id="2134808593" r:id="rId31"/>
    <p:sldId id="2134808460" r:id="rId32"/>
    <p:sldId id="2134808590" r:id="rId33"/>
    <p:sldId id="2134808591" r:id="rId34"/>
    <p:sldId id="2134808572" r:id="rId35"/>
    <p:sldId id="2134808540" r:id="rId36"/>
    <p:sldId id="2134808541" r:id="rId37"/>
    <p:sldId id="2134808543" r:id="rId38"/>
    <p:sldId id="2134808454" r:id="rId39"/>
    <p:sldId id="2134808542" r:id="rId40"/>
    <p:sldId id="2134808491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51" r:id="rId48"/>
    <p:sldId id="2134808546" r:id="rId49"/>
    <p:sldId id="2134808467" r:id="rId50"/>
    <p:sldId id="2134808468" r:id="rId51"/>
    <p:sldId id="2134808562" r:id="rId52"/>
    <p:sldId id="2134808472" r:id="rId53"/>
    <p:sldId id="2134808563" r:id="rId54"/>
    <p:sldId id="2134808501" r:id="rId55"/>
    <p:sldId id="2134808573" r:id="rId56"/>
    <p:sldId id="2134808518" r:id="rId57"/>
    <p:sldId id="2134808461" r:id="rId58"/>
    <p:sldId id="2134808469" r:id="rId59"/>
    <p:sldId id="2134808503" r:id="rId60"/>
    <p:sldId id="2134808504" r:id="rId61"/>
  </p:sldIdLst>
  <p:sldSz cx="13716000" cy="10287000"/>
  <p:notesSz cx="6858000" cy="9144000"/>
  <p:embeddedFontLst>
    <p:embeddedFont>
      <p:font typeface="Carelia" pitchFamily="2" charset="77"/>
      <p:regular r:id="rId63"/>
    </p:embeddedFont>
    <p:embeddedFont>
      <p:font typeface="Dosis" pitchFamily="2" charset="77"/>
      <p:regular r:id="rId64"/>
      <p:bold r:id="rId65"/>
    </p:embeddedFont>
    <p:embeddedFont>
      <p:font typeface="IBM Plex Sans Arabic" panose="020B0503050203000203" pitchFamily="3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A02C68F7-346C-044B-985C-0B7D90D0DACA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37BC0FA-5625-F643-A5A5-6F64EF1F7866}" type="parTrans" cxnId="{2A741696-025A-1B4B-BB1F-94CEC79E2DB9}">
      <dgm:prSet/>
      <dgm:spPr/>
      <dgm:t>
        <a:bodyPr/>
        <a:lstStyle/>
        <a:p>
          <a:endParaRPr lang="fr-FR"/>
        </a:p>
      </dgm:t>
    </dgm:pt>
    <dgm:pt modelId="{10FC727A-6822-374B-83FC-0B7D61B80828}" type="sibTrans" cxnId="{2A741696-025A-1B4B-BB1F-94CEC79E2DB9}">
      <dgm:prSet/>
      <dgm:spPr/>
      <dgm:t>
        <a:bodyPr/>
        <a:lstStyle/>
        <a:p>
          <a:endParaRPr lang="fr-FR"/>
        </a:p>
      </dgm:t>
    </dgm:pt>
    <dgm:pt modelId="{AC4E43E9-41F0-724A-B065-6C6B708F59F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7A0629-D14C-E24D-B378-F0AE0FD27CBE}" type="parTrans" cxnId="{CCC22174-BC21-7747-B7B8-234B4EE75E4A}">
      <dgm:prSet/>
      <dgm:spPr/>
      <dgm:t>
        <a:bodyPr/>
        <a:lstStyle/>
        <a:p>
          <a:endParaRPr lang="fr-FR"/>
        </a:p>
      </dgm:t>
    </dgm:pt>
    <dgm:pt modelId="{8046CE49-4632-F248-B89D-24DB1EE58BF9}" type="sibTrans" cxnId="{CCC22174-BC21-7747-B7B8-234B4EE75E4A}">
      <dgm:prSet/>
      <dgm:spPr/>
      <dgm:t>
        <a:bodyPr/>
        <a:lstStyle/>
        <a:p>
          <a:endParaRPr lang="fr-FR"/>
        </a:p>
      </dgm:t>
    </dgm:pt>
    <dgm:pt modelId="{8220F7D1-CB17-C045-A60A-4F2C9D43489C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A91A957-0378-A046-845B-8E1FE4F811B0}" type="parTrans" cxnId="{076FC429-FE66-D84D-96DA-FE003BB100AD}">
      <dgm:prSet/>
      <dgm:spPr/>
      <dgm:t>
        <a:bodyPr/>
        <a:lstStyle/>
        <a:p>
          <a:endParaRPr lang="fr-FR"/>
        </a:p>
      </dgm:t>
    </dgm:pt>
    <dgm:pt modelId="{60B8C20C-24DB-6940-9102-69B66A213305}" type="sibTrans" cxnId="{076FC429-FE66-D84D-96DA-FE003BB100AD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2AF8C222-89BF-C14A-88B5-BDD518B00727}" type="pres">
      <dgm:prSet presAssocID="{AB04A3F2-4747-FE4F-B278-8323CE5A128A}" presName="Name9" presStyleLbl="parChTrans1D2" presStyleIdx="0" presStyleCnt="12"/>
      <dgm:spPr/>
    </dgm:pt>
    <dgm:pt modelId="{17E619BE-64D3-4D4E-BBC7-46EE444884FE}" type="pres">
      <dgm:prSet presAssocID="{AB04A3F2-4747-FE4F-B278-8323CE5A128A}" presName="connTx" presStyleLbl="parChTrans1D2" presStyleIdx="0" presStyleCnt="12"/>
      <dgm:spPr/>
    </dgm:pt>
    <dgm:pt modelId="{559C16FD-D605-5A44-9BEB-982CA0F0FCA7}" type="pres">
      <dgm:prSet presAssocID="{C485F90F-5B6F-CD4E-A616-102BB7F92A5D}" presName="node" presStyleLbl="node1" presStyleIdx="0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1" presStyleCnt="12"/>
      <dgm:spPr/>
    </dgm:pt>
    <dgm:pt modelId="{979CAD30-7564-8443-AEA1-4F7FAC2100D0}" type="pres">
      <dgm:prSet presAssocID="{D6470216-1B04-F642-A3F3-895FFAA02E58}" presName="connTx" presStyleLbl="parChTrans1D2" presStyleIdx="1" presStyleCnt="12"/>
      <dgm:spPr/>
    </dgm:pt>
    <dgm:pt modelId="{B851EAE4-6F1D-344F-B25A-AFD093050095}" type="pres">
      <dgm:prSet presAssocID="{4CE541D0-5339-6D46-BA5F-53AC4D439A56}" presName="node" presStyleLbl="node1" presStyleIdx="1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2" presStyleCnt="12"/>
      <dgm:spPr/>
    </dgm:pt>
    <dgm:pt modelId="{1BC6E908-2F20-F24B-8C7B-6D164A317201}" type="pres">
      <dgm:prSet presAssocID="{F3EB70D0-0943-4648-9763-5A496E554D53}" presName="connTx" presStyleLbl="parChTrans1D2" presStyleIdx="2" presStyleCnt="12"/>
      <dgm:spPr/>
    </dgm:pt>
    <dgm:pt modelId="{FE9690C8-3C55-BF40-BC69-C612D4C85F0E}" type="pres">
      <dgm:prSet presAssocID="{9FFD091C-92E8-6740-A8CF-5CA18235C7A5}" presName="node" presStyleLbl="node1" presStyleIdx="2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12"/>
      <dgm:spPr/>
    </dgm:pt>
    <dgm:pt modelId="{15994F9E-C94B-3441-A58E-8953C8DC08C6}" type="pres">
      <dgm:prSet presAssocID="{53003AA1-9920-6B41-9014-43CB1DC2F971}" presName="connTx" presStyleLbl="parChTrans1D2" presStyleIdx="3" presStyleCnt="12"/>
      <dgm:spPr/>
    </dgm:pt>
    <dgm:pt modelId="{ECEAD2AC-157A-B94E-9353-16A3FA7484D4}" type="pres">
      <dgm:prSet presAssocID="{0F34D071-5E9E-1D4F-B649-66D5A5A8B98E}" presName="node" presStyleLbl="node1" presStyleIdx="3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12"/>
      <dgm:spPr/>
    </dgm:pt>
    <dgm:pt modelId="{050E818D-A9D3-D44A-A128-22CE830BCB5E}" type="pres">
      <dgm:prSet presAssocID="{83ED5009-51CE-8747-ADB4-FB679FFD2C5F}" presName="connTx" presStyleLbl="parChTrans1D2" presStyleIdx="4" presStyleCnt="12"/>
      <dgm:spPr/>
    </dgm:pt>
    <dgm:pt modelId="{B1E34FF9-28A3-0641-B0A8-5237D2FFF72D}" type="pres">
      <dgm:prSet presAssocID="{C0D7206E-6890-214B-A5DC-0B3620144C73}" presName="node" presStyleLbl="node1" presStyleIdx="4" presStyleCnt="12">
        <dgm:presLayoutVars>
          <dgm:bulletEnabled val="1"/>
        </dgm:presLayoutVars>
      </dgm:prSet>
      <dgm:spPr/>
    </dgm:pt>
    <dgm:pt modelId="{F860B4DE-C020-6146-9DE6-46DD6464F878}" type="pres">
      <dgm:prSet presAssocID="{8F7A0629-D14C-E24D-B378-F0AE0FD27CBE}" presName="Name9" presStyleLbl="parChTrans1D2" presStyleIdx="5" presStyleCnt="12"/>
      <dgm:spPr/>
    </dgm:pt>
    <dgm:pt modelId="{42AB7876-411B-6742-919A-C4CF69EDEC29}" type="pres">
      <dgm:prSet presAssocID="{8F7A0629-D14C-E24D-B378-F0AE0FD27CBE}" presName="connTx" presStyleLbl="parChTrans1D2" presStyleIdx="5" presStyleCnt="12"/>
      <dgm:spPr/>
    </dgm:pt>
    <dgm:pt modelId="{06CC4EDF-9AF3-0249-9744-973AF8F2BAB4}" type="pres">
      <dgm:prSet presAssocID="{AC4E43E9-41F0-724A-B065-6C6B708F59F3}" presName="node" presStyleLbl="node1" presStyleIdx="5" presStyleCnt="12">
        <dgm:presLayoutVars>
          <dgm:bulletEnabled val="1"/>
        </dgm:presLayoutVars>
      </dgm:prSet>
      <dgm:spPr/>
    </dgm:pt>
    <dgm:pt modelId="{8FCDE7C2-F927-2C41-AAF6-91EF94136600}" type="pres">
      <dgm:prSet presAssocID="{6A91A957-0378-A046-845B-8E1FE4F811B0}" presName="Name9" presStyleLbl="parChTrans1D2" presStyleIdx="6" presStyleCnt="12"/>
      <dgm:spPr/>
    </dgm:pt>
    <dgm:pt modelId="{990C9AB6-A867-D245-9BFD-221F13565D39}" type="pres">
      <dgm:prSet presAssocID="{6A91A957-0378-A046-845B-8E1FE4F811B0}" presName="connTx" presStyleLbl="parChTrans1D2" presStyleIdx="6" presStyleCnt="12"/>
      <dgm:spPr/>
    </dgm:pt>
    <dgm:pt modelId="{4C1B44CB-FADC-1647-B632-87B766FB6DC2}" type="pres">
      <dgm:prSet presAssocID="{8220F7D1-CB17-C045-A60A-4F2C9D43489C}" presName="node" presStyleLbl="node1" presStyleIdx="6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7" presStyleCnt="12"/>
      <dgm:spPr/>
    </dgm:pt>
    <dgm:pt modelId="{82B07AF1-E4D8-8B4E-A87E-5B599CFF584B}" type="pres">
      <dgm:prSet presAssocID="{29C509D2-1EAF-1648-8433-85135A0D2B1A}" presName="connTx" presStyleLbl="parChTrans1D2" presStyleIdx="7" presStyleCnt="12"/>
      <dgm:spPr/>
    </dgm:pt>
    <dgm:pt modelId="{62C7E6FF-CAC2-8045-A70B-7AC6FC1441F3}" type="pres">
      <dgm:prSet presAssocID="{C92DD37C-8335-4942-BC0C-59894CF89155}" presName="node" presStyleLbl="node1" presStyleIdx="7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8" presStyleCnt="12"/>
      <dgm:spPr/>
    </dgm:pt>
    <dgm:pt modelId="{D6ED61E2-452F-0344-8D58-DAA5B8B8F105}" type="pres">
      <dgm:prSet presAssocID="{95D0DE6F-8C56-6C46-9FA9-C0554E05673F}" presName="connTx" presStyleLbl="parChTrans1D2" presStyleIdx="8" presStyleCnt="12"/>
      <dgm:spPr/>
    </dgm:pt>
    <dgm:pt modelId="{37FB2E34-0B69-2641-92F0-FC2108E31B64}" type="pres">
      <dgm:prSet presAssocID="{7312A561-21F3-F646-BE61-76924EA18C55}" presName="node" presStyleLbl="node1" presStyleIdx="8" presStyleCnt="12">
        <dgm:presLayoutVars>
          <dgm:bulletEnabled val="1"/>
        </dgm:presLayoutVars>
      </dgm:prSet>
      <dgm:spPr/>
    </dgm:pt>
    <dgm:pt modelId="{C55BF30F-C28C-1044-9C22-76D00ADC7965}" type="pres">
      <dgm:prSet presAssocID="{737BC0FA-5625-F643-A5A5-6F64EF1F7866}" presName="Name9" presStyleLbl="parChTrans1D2" presStyleIdx="9" presStyleCnt="12"/>
      <dgm:spPr/>
    </dgm:pt>
    <dgm:pt modelId="{9A8627FF-76D1-0D41-BE1C-05AF43E4476E}" type="pres">
      <dgm:prSet presAssocID="{737BC0FA-5625-F643-A5A5-6F64EF1F7866}" presName="connTx" presStyleLbl="parChTrans1D2" presStyleIdx="9" presStyleCnt="12"/>
      <dgm:spPr/>
    </dgm:pt>
    <dgm:pt modelId="{4CD3FF66-DC4D-BB43-8707-31FD6A0E775C}" type="pres">
      <dgm:prSet presAssocID="{A02C68F7-346C-044B-985C-0B7D90D0DACA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076FC429-FE66-D84D-96DA-FE003BB100AD}" srcId="{1908F430-EAC0-1343-8513-83197EE21B62}" destId="{8220F7D1-CB17-C045-A60A-4F2C9D43489C}" srcOrd="6" destOrd="0" parTransId="{6A91A957-0378-A046-845B-8E1FE4F811B0}" sibTransId="{60B8C20C-24DB-6940-9102-69B66A213305}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7" destOrd="0" parTransId="{29C509D2-1EAF-1648-8433-85135A0D2B1A}" sibTransId="{3BBC2451-689D-F544-851B-ACB2F6B591F3}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7AFB2B53-D0D1-E445-A0B3-90FFB160F2F0}" type="presOf" srcId="{737BC0FA-5625-F643-A5A5-6F64EF1F7866}" destId="{C55BF30F-C28C-1044-9C22-76D00ADC7965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CCC22174-BC21-7747-B7B8-234B4EE75E4A}" srcId="{1908F430-EAC0-1343-8513-83197EE21B62}" destId="{AC4E43E9-41F0-724A-B065-6C6B708F59F3}" srcOrd="5" destOrd="0" parTransId="{8F7A0629-D14C-E24D-B378-F0AE0FD27CBE}" sibTransId="{8046CE49-4632-F248-B89D-24DB1EE58BF9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0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AC7B281-0EFA-6E4D-8465-BC9BB3CE0052}" type="presOf" srcId="{8F7A0629-D14C-E24D-B378-F0AE0FD27CBE}" destId="{F860B4DE-C020-6146-9DE6-46DD6464F878}" srcOrd="0" destOrd="0" presId="urn:microsoft.com/office/officeart/2005/8/layout/radial1"/>
    <dgm:cxn modelId="{B4EBA685-7896-0A42-94DA-608CB95D44F8}" type="presOf" srcId="{AC4E43E9-41F0-724A-B065-6C6B708F59F3}" destId="{06CC4EDF-9AF3-0249-9744-973AF8F2BAB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A1A5C589-294A-D44D-82DB-D7E41DB10688}" type="presOf" srcId="{737BC0FA-5625-F643-A5A5-6F64EF1F7866}" destId="{9A8627FF-76D1-0D41-BE1C-05AF43E4476E}" srcOrd="1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DA2A5D8E-2348-D449-BF40-135E7F89A0D8}" type="presOf" srcId="{A02C68F7-346C-044B-985C-0B7D90D0DACA}" destId="{4CD3FF66-DC4D-BB43-8707-31FD6A0E775C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2A741696-025A-1B4B-BB1F-94CEC79E2DB9}" srcId="{1908F430-EAC0-1343-8513-83197EE21B62}" destId="{A02C68F7-346C-044B-985C-0B7D90D0DACA}" srcOrd="9" destOrd="0" parTransId="{737BC0FA-5625-F643-A5A5-6F64EF1F7866}" sibTransId="{10FC727A-6822-374B-83FC-0B7D61B80828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5FD37B9B-CDD3-114B-81FE-D81680AD7A8E}" srcId="{1908F430-EAC0-1343-8513-83197EE21B62}" destId="{9FFD091C-92E8-6740-A8CF-5CA18235C7A5}" srcOrd="2" destOrd="0" parTransId="{F3EB70D0-0943-4648-9763-5A496E554D53}" sibTransId="{13D83C68-BD36-3144-94EB-E4065791D39A}"/>
    <dgm:cxn modelId="{929AE99D-8222-B742-933A-9B903485664F}" type="presOf" srcId="{8220F7D1-CB17-C045-A60A-4F2C9D43489C}" destId="{4C1B44CB-FADC-1647-B632-87B766FB6DC2}" srcOrd="0" destOrd="0" presId="urn:microsoft.com/office/officeart/2005/8/layout/radial1"/>
    <dgm:cxn modelId="{09A6AEAD-D3BA-0F45-9B8A-B1D214C843D0}" type="presOf" srcId="{6A91A957-0378-A046-845B-8E1FE4F811B0}" destId="{990C9AB6-A867-D245-9BFD-221F13565D39}" srcOrd="1" destOrd="0" presId="urn:microsoft.com/office/officeart/2005/8/layout/radial1"/>
    <dgm:cxn modelId="{814D17AE-74BB-194E-AE76-2E52AC91AAD3}" type="presOf" srcId="{8F7A0629-D14C-E24D-B378-F0AE0FD27CBE}" destId="{42AB7876-411B-6742-919A-C4CF69EDEC29}" srcOrd="1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8" destOrd="0" parTransId="{95D0DE6F-8C56-6C46-9FA9-C0554E05673F}" sibTransId="{8ADA34FF-BF53-3446-9156-EFD0C2C9B6FF}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9B0ADEE3-D924-394C-97D6-266575E0B83D}" type="presOf" srcId="{6A91A957-0378-A046-845B-8E1FE4F811B0}" destId="{8FCDE7C2-F927-2C41-AAF6-91EF94136600}" srcOrd="0" destOrd="0" presId="urn:microsoft.com/office/officeart/2005/8/layout/radial1"/>
    <dgm:cxn modelId="{597C33F0-F156-BF41-9170-19835131E747}" srcId="{1908F430-EAC0-1343-8513-83197EE21B62}" destId="{4CE541D0-5339-6D46-BA5F-53AC4D439A56}" srcOrd="1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7811B813-9B1C-0140-B8DC-2C9C82FD5C7B}" type="presParOf" srcId="{BE30A343-01A1-8C44-B3F8-E040C04677C8}" destId="{2AF8C222-89BF-C14A-88B5-BDD518B00727}" srcOrd="1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2" destOrd="0" presId="urn:microsoft.com/office/officeart/2005/8/layout/radial1"/>
    <dgm:cxn modelId="{BF129519-2655-D74B-89B3-3F86793B4682}" type="presParOf" srcId="{BE30A343-01A1-8C44-B3F8-E040C04677C8}" destId="{E12167CF-73BB-BC4C-9AC4-51383F2A81BA}" srcOrd="3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4" destOrd="0" presId="urn:microsoft.com/office/officeart/2005/8/layout/radial1"/>
    <dgm:cxn modelId="{68638BEA-98F1-0046-A1BA-30FA963641B9}" type="presParOf" srcId="{BE30A343-01A1-8C44-B3F8-E040C04677C8}" destId="{9F7B00BA-5EA5-F04A-A37F-EFAD91B551BC}" srcOrd="5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4A70906-9ACD-E14B-BE09-0F09730AF890}" type="presParOf" srcId="{BE30A343-01A1-8C44-B3F8-E040C04677C8}" destId="{F860B4DE-C020-6146-9DE6-46DD6464F878}" srcOrd="11" destOrd="0" presId="urn:microsoft.com/office/officeart/2005/8/layout/radial1"/>
    <dgm:cxn modelId="{6740C59F-1741-8E4B-A956-DD8462E6E136}" type="presParOf" srcId="{F860B4DE-C020-6146-9DE6-46DD6464F878}" destId="{42AB7876-411B-6742-919A-C4CF69EDEC29}" srcOrd="0" destOrd="0" presId="urn:microsoft.com/office/officeart/2005/8/layout/radial1"/>
    <dgm:cxn modelId="{F63F7FD9-B1C6-AC48-B720-25EFCFE66FE9}" type="presParOf" srcId="{BE30A343-01A1-8C44-B3F8-E040C04677C8}" destId="{06CC4EDF-9AF3-0249-9744-973AF8F2BAB4}" srcOrd="12" destOrd="0" presId="urn:microsoft.com/office/officeart/2005/8/layout/radial1"/>
    <dgm:cxn modelId="{10F006FF-5BB8-5047-90C3-E3CC8DC2C152}" type="presParOf" srcId="{BE30A343-01A1-8C44-B3F8-E040C04677C8}" destId="{8FCDE7C2-F927-2C41-AAF6-91EF94136600}" srcOrd="13" destOrd="0" presId="urn:microsoft.com/office/officeart/2005/8/layout/radial1"/>
    <dgm:cxn modelId="{B5E7FA70-9E92-4340-A5D9-B5AB13BC01AC}" type="presParOf" srcId="{8FCDE7C2-F927-2C41-AAF6-91EF94136600}" destId="{990C9AB6-A867-D245-9BFD-221F13565D39}" srcOrd="0" destOrd="0" presId="urn:microsoft.com/office/officeart/2005/8/layout/radial1"/>
    <dgm:cxn modelId="{905B1496-E08F-2F4F-BB70-D94F4BC62EE7}" type="presParOf" srcId="{BE30A343-01A1-8C44-B3F8-E040C04677C8}" destId="{4C1B44CB-FADC-1647-B632-87B766FB6DC2}" srcOrd="14" destOrd="0" presId="urn:microsoft.com/office/officeart/2005/8/layout/radial1"/>
    <dgm:cxn modelId="{09F768C6-0F0C-7042-BE33-28169E123F3F}" type="presParOf" srcId="{BE30A343-01A1-8C44-B3F8-E040C04677C8}" destId="{6CF953FF-BFC5-9C47-8DC4-E9F774071558}" srcOrd="15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6" destOrd="0" presId="urn:microsoft.com/office/officeart/2005/8/layout/radial1"/>
    <dgm:cxn modelId="{AF8A9A22-E301-184A-AB28-DEE33B27265F}" type="presParOf" srcId="{BE30A343-01A1-8C44-B3F8-E040C04677C8}" destId="{2D395DE5-1B6C-AC4E-B8F6-F647333FF82A}" srcOrd="17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8" destOrd="0" presId="urn:microsoft.com/office/officeart/2005/8/layout/radial1"/>
    <dgm:cxn modelId="{94898BEB-6543-4E41-886D-9319D7C44839}" type="presParOf" srcId="{BE30A343-01A1-8C44-B3F8-E040C04677C8}" destId="{C55BF30F-C28C-1044-9C22-76D00ADC7965}" srcOrd="19" destOrd="0" presId="urn:microsoft.com/office/officeart/2005/8/layout/radial1"/>
    <dgm:cxn modelId="{DCF484AA-1E23-5A41-A2C3-45C32DDBE8F1}" type="presParOf" srcId="{C55BF30F-C28C-1044-9C22-76D00ADC7965}" destId="{9A8627FF-76D1-0D41-BE1C-05AF43E4476E}" srcOrd="0" destOrd="0" presId="urn:microsoft.com/office/officeart/2005/8/layout/radial1"/>
    <dgm:cxn modelId="{3AC56079-EAAB-044C-B319-89C24991291F}" type="presParOf" srcId="{BE30A343-01A1-8C44-B3F8-E040C04677C8}" destId="{4CD3FF66-DC4D-BB43-8707-31FD6A0E775C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2AF8C222-89BF-C14A-88B5-BDD518B00727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4012" y="1748568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1917569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9F7B00BA-5EA5-F04A-A37F-EFAD91B551BC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2379290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DA0B7F58-3BAD-5949-BB45-1CE6265AF3AE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95456" y="3010012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B47954C3-2DB8-A042-85CD-5FF70F3A1E23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F860B4DE-C020-6146-9DE6-46DD6464F878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06CC4EDF-9AF3-0249-9744-973AF8F2BAB4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8FCDE7C2-F927-2C41-AAF6-91EF94136600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4012" y="4271456"/>
        <a:ext cx="75975" cy="75975"/>
      </dsp:txXfrm>
    </dsp:sp>
    <dsp:sp modelId="{4C1B44CB-FADC-1647-B632-87B766FB6DC2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6CF953FF-BFC5-9C47-8DC4-E9F774071558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2D395DE5-1B6C-AC4E-B8F6-F647333FF82A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C55BF30F-C28C-1044-9C22-76D00ADC7965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4CD3FF66-DC4D-BB43-8707-31FD6A0E775C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2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4350 0 24575,'-18'0'0,"-3"0"0,-4 0 0,-8 0 0,1 0 0,-7 0 0,-1 0 0,0 0 0,-6 0 0,3 0 0,-5 0 0,3 0 0,0 0 0,-1 0 0,-4 0 0,-1 0 0,1 0 0,-3 0 0,0 0 0,1 0 0,-11 0 0,0 0 0,-1 0 0,-4 0 0,8 0 0,-6 0 0,5 0 0,8 0 0,2 0 0,10 0 0,3 0 0,3 3 0,4 1 0,0 3 0,1 0 0,0 1 0,-4-1 0,-1 0 0,3 0 0,0 0 0,1 0 0,0-1 0,-7 1 0,3-2 0,-1-1 0,1-1 0,4 1 0,-4 0 0,-1 0 0,1-4 0,0 4 0,4-1 0,2 1 0,-1 0 0,4-4 0,4 0 0,1 0 0,1 0 0,-2 0 0,-3 0 0,1 0 0,-1 0 0,0 0 0,2 0 0,-3 0 0,3 0 0,1 0 0,-4 3 0,0 1 0,-4 0 0,0 2 0,1-2 0,2 0 0,2 2 0,-1-3 0,0 3 0,-7 1 0,-1-3 0,-1 0 0,0-3 0,4-1 0,0 0 0,0 0 0,0 0 0,0 0 0,1 0 0,4 0 0,1 0 0,4 0 0,2 0 0,1 0 0,2 3 0,-2 0 0,-1 0 0,1 0 0,-3-2 0,0-1 0,-2 3 0,2 0 0,0 0 0,1 0 0,-2-2 0,-3-1 0,-2 0 0,1 3 0,1 0 0,3 3 0,0 0 0,-4-3 0,3 3 0,-3-2 0,4 3 0,-1-1 0,1-2 0,0 2 0,0-1 0,0 2 0,0 0 0,-1-3 0,1 0 0,4-1 0,0 1 0,5-1 0,1 2 0,0-2 0,1 0 0,-1 2 0,-2-1 0,1 3 0,-4 2 0,-1 1 0,0 1 0,1-1 0,3-1 0,0-1 0,0 2 0,0-1 0,1-1 0,3 1 0,1-2 0,1-1 0,2 2 0,-3-2 0,2 3 0,-1 0 0,-1 1 0,1 3 0,-2 1 0,3-1 0,0 0 0,0 1 0,0 0 0,1-1 0,-1 0 0,0 0 0,3-1 0,-1 0 0,2-1 0,-1 1 0,1 1 0,-1 1 0,0 0 0,0 0 0,1-1 0,3 0 0,0 0 0,0 0 0,0 1 0,0 0 0,0-1 0,0 0 0,0 0 0,0-2 0,0 1 0,0-1 0,0 1 0,0 2 0,0-1 0,0 1 0,0-1 0,0 1 0,-2-1 0,-2 1 0,0-1 0,1 1 0,0-1 0,-1 1 0,0-1 0,1-1 0,3-1 0,0 1 0,0-1 0,-2 5 0,-2 1 0,0 1 0,-2 2 0,2-1 0,-1 2 0,-1 1 0,2 0 0,0-1 0,1 1 0,2 4 0,-2-4 0,-1 3 0,0-4 0,1-1 0,3 1 0,0 2 0,0-1 0,0 3 0,0-3 0,0 1 0,0-1 0,0-3 0,0 2 0,0-3 0,0 0 0,0-1 0,0 1 0,0 0 0,0 3 0,0 1 0,0-3 0,0 3 0,0 0 0,0 3 0,0 4 0,0 4 0,0 1 0,0 1 0,3 0 0,1-4 0,0-4 0,-1-1 0,-3 0 0,3-3 0,1 2 0,0-4 0,1-3 0,-2 1 0,0-4 0,1 0 0,-1 0 0,1-1 0,0 0 0,-1-1 0,0 1 0,0 0 0,1-1 0,2 1 0,-2-1 0,2 1 0,1-1 0,-1 1 0,1-1 0,0 4 0,1-1 0,-1 0 0,2 2 0,-3-3 0,2 3 0,-1-1 0,0 0 0,0 1 0,0 0 0,0 2 0,0-1 0,-1-1 0,1-1 0,0-3 0,-3 0 0,2-1 0,-3-1 0,1-1 0,1 0 0,-2 1 0,2 1 0,1 0 0,-1 1 0,0-1 0,-1 1 0,3-1 0,-1 1 0,-2 0 0,2-1 0,-2 1 0,0-1 0,1 1 0,-1-1 0,0 0 0,-1 0 0,-3-1 0,2-1 0,1 1 0,0 0 0,2 1 0,-1 0 0,0 1 0,2-1 0,0 1 0,4 0 0,3-1 0,0 1 0,0-1 0,0-3 0,0 0 0,-1-2 0,0-2 0,2 3 0,1-3 0,6 2 0,0-1 0,0-2 0,1 1 0,0-2 0,4 3 0,4 0 0,9-2 0,1-2 0,3-3 0,1 0 0,0 0 0,8 0 0,-2 0 0,-2 0 0,-2 0 0,-6 0 0,4 0 0,-4 0 0,-3 0 0,2 0 0,-3 0 0,0 0 0,-2 0 0,-3 0 0,0 0 0,-1 0 0,0 0 0,0 0 0,3 0 0,-1 0 0,-2 0 0,0 0 0,-1 0 0,5 0 0,1 0 0,2 0 0,-1 0 0,0 0 0,2 0 0,-2 0 0,4 0 0,0 0 0,-4 0 0,2 0 0,-3 0 0,-1 0 0,-3 0 0,-6 0 0,1 0 0,0 0 0,6 0 0,2 0 0,1 0 0,3 0 0,1 0 0,2 0 0,-1 0 0,-1 0 0,1 0 0,1 0 0,2 0 0,-3 0 0,-1 0 0,4 0 0,-7 0 0,-1 0 0,-2 0 0,1 0 0,5 0 0,4 0 0,1 0 0,-3 0 0,3 0 0,0 0 0,1 0 0,4 0 0,-3 0 0,-2 0 0,0 0 0,0 0 0,-3 0 0,-4 0 0,-3 0 0,-4-2 0,7-2 0,-2-2 0,1-1 0,-1-1 0,-4 1 0,0-1 0,-1 1 0,4-1 0,1 0 0,0 0 0,0 0 0,-1 0 0,2 0 0,2-1 0,-2-1 0,-2 3 0,3-3 0,-2 2 0,4 0 0,-1-3 0,-2 2 0,1-2 0,1 3 0,-2 2 0,3-1 0,1-1 0,-4-1 0,3-2 0,-4 3 0,0 0 0,-1-3 0,-10 1 0,-2 0 0,-4 1 0,-2 1 0,1-2 0,-3-1 0,0 1 0,0-3 0,0-1 0,-3-7 0,0-3 0,0-2 0,-3-4 0,3 0 0,-3-1 0,-4-3 0,-1-1 0,-3 0 0,2 2 0,2 3 0,0 0 0,0-4 0,-3-2 0,0 1 0,-1 0 0,0 4 0,0 0 0,0 0 0,0 4 0,0-3 0,0 2 0,0 0 0,0-1 0,0 3 0,0-4 0,0 1 0,0 3 0,0 0 0,0 0 0,0 0 0,0-4 0,0 0 0,0 0 0,0-1 0,0 0 0,0 4 0,0 1 0,0 1 0,0-2 0,0-2 0,0 2 0,0 2 0,0 0 0,0 2 0,0 0 0,-3 1 0,0 0 0,-1-4 0,1-3 0,2-1 0,0 3 0,1 1 0,-3 3 0,-1 0 0,0-2 0,1-2 0,3 1 0,-3 1 0,-2 0 0,-2-1 0,0 1 0,3 2 0,-2 2 0,2-2 0,0-4 0,1 1 0,-1 0 0,0 0 0,0 3 0,0-3 0,4 4 0,-1 0 0,1 0 0,0 3 0,0 1 0,-3 5 0,-1-1 0,0-3 0,0 1 0,1 0 0,-3 1 0,-3 2 0,1 0 0,1-1 0,1 1 0,-1-1 0,-1 0 0,-1 1 0,1-4 0,1-2 0,0 1 0,0 1 0,1 3 0,0 2 0,0 0 0,0 1 0,0-2 0,-2-3 0,1-2 0,-1 0 0,1-2 0,0 2 0,0 0 0,0 0 0,1 4 0,-1 0 0,0 1 0,1 3 0,-1 2 0,0-2 0,-1 3 0,1-2 0,-1-1 0,-1 3 0,1-2 0,-1 0 0,-1-2 0,-1-2 0,-2 2 0,2 1 0,1 3 0,0 0 0,0-3 0,-2 3 0,1-2 0,-1 1 0,-1-2 0,0 1 0,1-1 0,3 3 0,2 0 0,0 1 0,-1 0 0,-2 0 0,4 2 0,0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4.6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7490 8337 24575,'-22'-8'0,"-10"-16"0,-33-35 0,16 11 0,-8-6-2035,7 7 0,-5-2 0,-2-3 2035,-13-9 0,-3-3 0,-1 0-812,1 2 0,-1-1 1,-1 0 811,17 14 0,-1 0 0,0 0 0,-1-1 0,0 0 0,-1 1 0,1-2 0,-1 0 0,-3-2 0,1-1 0,-1-1 0,-2-2-538,-6-6 1,-2-2 0,0-2-1,2-1 538,0 0 0,2-2 0,0 0 0,1-1 0,1 0 0,0 0 0,0 0 0,3 0 0,1 1 0,2-1 0,1 1 0,0-1 0,2 1 0,2 0 0,0 0 0,1 1 0,2 4 0,2 0 0,0 0 0,1 0 0,1-1 0,1 0 0,1-1 0,-1 0-635,0-1 1,0 0 0,-1-1 0,1 0 634,-2-4 0,0 0 0,0 0 0,0-2 0,-4-5 0,-1-2 0,0 0 0,1 0 0,1 1 0,0 0 0,1 0 0,-1 0 0,2 3 0,0 1 0,0 0 0,0 1 0,4 3 0,0 1 0,1 1 0,-1 2-94,2 3 0,1 1 1,-1 2-1,0 0 94,-11-17 0,0 2 0,0 1 307,3 2 1,0 1 0,0 1-308,2 3 0,0 1 0,2 1 0,2 0 0,0 1 0,2 1 0,2 2 0,0 1 0,2 1 880,-11-19 1,3 3-881,11 12 0,2 3 0,6 9 0,0 3 1492,3 6 0,0 0-1492,0 0 0,-1-1 0,0-1 0,0 1 0,2 2 0,0 0 0,-27-40 0,5 10 0,1 5 3118,7 10-3118,1 5 1679,1 5-1679,-4 2 2405,1 4-2405,0 1 569,-4-4-569,-5 2 0,-11-4 0,1 7 163,-2 4-163,1 2 0,-1 6 0,0 2 0,5 4 0,10 5 0,12 2 0,7 3 0,9 2 0,5 3 0,0 1 0,1-3 0,2 3 0,1-2 0,2 1 0,0-1 0,-1-3 0,-1-1 0,-2-1 0,-3 1 0,-1-1 0,-2-4 0,1 0 0,4 0 0,-1 3 0,2 5 0,-1 0 0,0 2 0,1-2 0,1 4 0,0-1 0,0 1 0,0 3 0,-1-2 0,0 1 0,-1 0 0,0-2 0,1 2 0,-1 0 0,0 1 0,0-1 0,1 0 0,-1 1 0,1 0 0,1 3 0,3-3 0,3 3 0,3-3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6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537 1 24575,'-12'0'0,"-9"0"0,-9 0 0,-9 0 0,-4 0 0,-7 0 0,-4 0 0,0 0 0,5 3 0,11 3 0,4 4 0,4 0 0,2 0 0,4-2 0,7-1 0,6 3 0,8 3 0,7 5 0,5 2 0,7 3 0,5 9 0,2 3 0,2 3 0,-2-5 0,-4-8 0,-2-2 0,-3-2 0,-2 1 0,-3-4 0,-2-2 0,-3-2 0,-1-2 0,-3 0 0,0 0 0,0-1 0,0 2 0,0 0 0,0 0 0,0 1 0,0-1 0,0 0 0,0 1 0,0-2 0,3-2 0,-3-4 0,3-3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7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10.png"/><Relationship Id="rId5" Type="http://schemas.openxmlformats.org/officeDocument/2006/relationships/diagramData" Target="../diagrams/data2.xml"/><Relationship Id="rId10" Type="http://schemas.openxmlformats.org/officeDocument/2006/relationships/image" Target="../media/image28.png"/><Relationship Id="rId4" Type="http://schemas.openxmlformats.org/officeDocument/2006/relationships/image" Target="../media/image38.jpe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0.png"/><Relationship Id="rId10" Type="http://schemas.openxmlformats.org/officeDocument/2006/relationships/image" Target="../media/image22.png"/><Relationship Id="rId4" Type="http://schemas.openxmlformats.org/officeDocument/2006/relationships/image" Target="../media/image37.png"/><Relationship Id="rId9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svg"/><Relationship Id="rId7" Type="http://schemas.openxmlformats.org/officeDocument/2006/relationships/image" Target="../media/image4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customXml" Target="../ink/ink3.xml"/><Relationship Id="rId4" Type="http://schemas.openxmlformats.org/officeDocument/2006/relationships/image" Target="../media/image44.jpeg"/><Relationship Id="rId9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4.png"/><Relationship Id="rId4" Type="http://schemas.openxmlformats.org/officeDocument/2006/relationships/image" Target="../media/image3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نشاط: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11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عائلة العدد 10.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10.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DC41983C-A58F-274B-9B07-F5941797A470}"/>
              </a:ext>
            </a:extLst>
          </p:cNvPr>
          <p:cNvGraphicFramePr/>
          <p:nvPr/>
        </p:nvGraphicFramePr>
        <p:xfrm>
          <a:off x="2667000" y="3188582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 الخريطة الذهنية للعدد 11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1013864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بالعمل على ملء الخريطة الذهنية لعائلة العدد 11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162300"/>
            <a:ext cx="13164293" cy="68084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 خريطة العدد 11.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3931611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124198" y="3741873"/>
            <a:ext cx="74676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800600" y="4914900"/>
            <a:ext cx="4991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4549140" y="5017222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4533900" y="4914900"/>
            <a:ext cx="5753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537B66-31D5-273D-29F2-5C358CD45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15" y="6358015"/>
            <a:ext cx="1314744" cy="13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443C415-3A68-5F25-F025-63B9F1B5D2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4044400" y="5017222"/>
            <a:ext cx="6090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101745" y="4009837"/>
            <a:ext cx="1151251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وتفكيك الأعداد من 0 إلى 99 باستخدام لعبة النقود.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قراءة لوحة تفكيك الأعداد لاحظوا جيدا كيف اقرا.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قراءة وكتابة وتفكيك الأعداد من 0 إلى 99 باستخدام لعبة النقود.</a:t>
            </a:r>
            <a:endParaRPr lang="fr-FR" sz="1600" dirty="0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5E39288C-B7EA-5F2E-4B43-6CE52E60B373}"/>
              </a:ext>
            </a:extLst>
          </p:cNvPr>
          <p:cNvGrpSpPr/>
          <p:nvPr/>
        </p:nvGrpSpPr>
        <p:grpSpPr>
          <a:xfrm>
            <a:off x="1188248" y="3310884"/>
            <a:ext cx="6008809" cy="6324713"/>
            <a:chOff x="1248892" y="3248985"/>
            <a:chExt cx="6008809" cy="6324713"/>
          </a:xfrm>
        </p:grpSpPr>
        <p:pic>
          <p:nvPicPr>
            <p:cNvPr id="26" name="Image 2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86950D4D-3CB6-94B0-019F-3BE259B52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28" name="Image 27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CA24A0A-CC6F-1AB7-E222-96E03F4C8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29" name="Groupe 54">
              <a:extLst>
                <a:ext uri="{FF2B5EF4-FFF2-40B4-BE49-F238E27FC236}">
                  <a16:creationId xmlns:a16="http://schemas.microsoft.com/office/drawing/2014/main" id="{8C22BCD5-CC0B-566F-9CB7-3D55A2551774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31" name="Groupe 42">
                <a:extLst>
                  <a:ext uri="{FF2B5EF4-FFF2-40B4-BE49-F238E27FC236}">
                    <a16:creationId xmlns:a16="http://schemas.microsoft.com/office/drawing/2014/main" id="{36A3C40F-D01B-F80F-93A0-87554A5D3D4E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4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A25E371-EAC1-3C14-B4B0-283C0265EE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4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69D5C7C4-C236-A826-C5BF-8096466FC1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4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4ECEF2F4-61D5-2FD0-79A2-8CC0377B2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4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54E4E1A4-C995-5234-F6B8-789BF40167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32" name="Groupe 43">
                <a:extLst>
                  <a:ext uri="{FF2B5EF4-FFF2-40B4-BE49-F238E27FC236}">
                    <a16:creationId xmlns:a16="http://schemas.microsoft.com/office/drawing/2014/main" id="{B8BBF716-20A3-B990-5634-B9B2F531527C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38" name="Image 44">
                  <a:extLst>
                    <a:ext uri="{FF2B5EF4-FFF2-40B4-BE49-F238E27FC236}">
                      <a16:creationId xmlns:a16="http://schemas.microsoft.com/office/drawing/2014/main" id="{C7DCC880-F9FA-6122-71F6-A29212EE4F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9" name="Image 45">
                  <a:extLst>
                    <a:ext uri="{FF2B5EF4-FFF2-40B4-BE49-F238E27FC236}">
                      <a16:creationId xmlns:a16="http://schemas.microsoft.com/office/drawing/2014/main" id="{E5531029-EA03-BF62-C3EA-7A6D031C76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40" name="Image 46">
                  <a:extLst>
                    <a:ext uri="{FF2B5EF4-FFF2-40B4-BE49-F238E27FC236}">
                      <a16:creationId xmlns:a16="http://schemas.microsoft.com/office/drawing/2014/main" id="{2141AEF5-076C-839A-D874-9A27582F6E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41" name="Image 47">
                  <a:extLst>
                    <a:ext uri="{FF2B5EF4-FFF2-40B4-BE49-F238E27FC236}">
                      <a16:creationId xmlns:a16="http://schemas.microsoft.com/office/drawing/2014/main" id="{EA53B9F2-4D91-DE60-EB99-6B71CED003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e 48">
                <a:extLst>
                  <a:ext uri="{FF2B5EF4-FFF2-40B4-BE49-F238E27FC236}">
                    <a16:creationId xmlns:a16="http://schemas.microsoft.com/office/drawing/2014/main" id="{F498E568-4785-B76F-4049-E29AA99A26C2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34" name="Image 49">
                  <a:extLst>
                    <a:ext uri="{FF2B5EF4-FFF2-40B4-BE49-F238E27FC236}">
                      <a16:creationId xmlns:a16="http://schemas.microsoft.com/office/drawing/2014/main" id="{E9B6B19B-295B-0082-C675-D34DB0BEFB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35" name="Image 50">
                  <a:extLst>
                    <a:ext uri="{FF2B5EF4-FFF2-40B4-BE49-F238E27FC236}">
                      <a16:creationId xmlns:a16="http://schemas.microsoft.com/office/drawing/2014/main" id="{DEF46F37-B7EE-72F8-367A-78EAC37ECD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36" name="Image 51">
                  <a:extLst>
                    <a:ext uri="{FF2B5EF4-FFF2-40B4-BE49-F238E27FC236}">
                      <a16:creationId xmlns:a16="http://schemas.microsoft.com/office/drawing/2014/main" id="{BE4C0163-7B6B-9350-5D62-6F27E0314D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37" name="Image 52">
                  <a:extLst>
                    <a:ext uri="{FF2B5EF4-FFF2-40B4-BE49-F238E27FC236}">
                      <a16:creationId xmlns:a16="http://schemas.microsoft.com/office/drawing/2014/main" id="{3CDE67DF-7450-5F00-A320-D231901C25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9" name="Image 50">
            <a:extLst>
              <a:ext uri="{FF2B5EF4-FFF2-40B4-BE49-F238E27FC236}">
                <a16:creationId xmlns:a16="http://schemas.microsoft.com/office/drawing/2014/main" id="{0EA9C6E0-E90C-F11E-E245-E83072A057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8414331" y="4599360"/>
            <a:ext cx="2296079" cy="1035305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845B1480-852E-9974-2931-1E167AB821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4137033" y="4832159"/>
            <a:ext cx="2269197" cy="1079275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DD354E25-24D6-7C8F-7397-3182A0477F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851033" y="4191264"/>
            <a:ext cx="2269197" cy="1079275"/>
          </a:xfrm>
          <a:prstGeom prst="rect">
            <a:avLst/>
          </a:prstGeom>
        </p:spPr>
      </p:pic>
      <p:pic>
        <p:nvPicPr>
          <p:cNvPr id="6" name="Image 46">
            <a:extLst>
              <a:ext uri="{FF2B5EF4-FFF2-40B4-BE49-F238E27FC236}">
                <a16:creationId xmlns:a16="http://schemas.microsoft.com/office/drawing/2014/main" id="{0058DE04-7F62-C880-8199-8E86901E29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538648" y="5291026"/>
            <a:ext cx="2269197" cy="1079275"/>
          </a:xfrm>
          <a:prstGeom prst="rect">
            <a:avLst/>
          </a:prstGeom>
        </p:spPr>
      </p:pic>
      <p:pic>
        <p:nvPicPr>
          <p:cNvPr id="7" name="Image 46">
            <a:extLst>
              <a:ext uri="{FF2B5EF4-FFF2-40B4-BE49-F238E27FC236}">
                <a16:creationId xmlns:a16="http://schemas.microsoft.com/office/drawing/2014/main" id="{BFC2BCC0-B732-9F08-B38B-9B451E0CF8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3783935" y="6014929"/>
            <a:ext cx="2269197" cy="1079275"/>
          </a:xfrm>
          <a:prstGeom prst="rect">
            <a:avLst/>
          </a:prstGeom>
        </p:spPr>
      </p:pic>
      <p:pic>
        <p:nvPicPr>
          <p:cNvPr id="9" name="Image 50">
            <a:extLst>
              <a:ext uri="{FF2B5EF4-FFF2-40B4-BE49-F238E27FC236}">
                <a16:creationId xmlns:a16="http://schemas.microsoft.com/office/drawing/2014/main" id="{E74730C7-3D71-2BF5-1EE2-5395017A28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0707862" y="5907159"/>
            <a:ext cx="2296079" cy="1035305"/>
          </a:xfrm>
          <a:prstGeom prst="rect">
            <a:avLst/>
          </a:prstGeom>
        </p:spPr>
      </p:pic>
      <p:pic>
        <p:nvPicPr>
          <p:cNvPr id="10" name="Image 50">
            <a:extLst>
              <a:ext uri="{FF2B5EF4-FFF2-40B4-BE49-F238E27FC236}">
                <a16:creationId xmlns:a16="http://schemas.microsoft.com/office/drawing/2014/main" id="{E3C89467-783C-517E-29E1-C9717A8545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8044668" y="5742647"/>
            <a:ext cx="2296079" cy="1035305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D2DEC11E-9327-0CFA-5458-76F9DD4D3E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E3BEA90-03B1-AE57-98C8-58AA624806EE}"/>
              </a:ext>
            </a:extLst>
          </p:cNvPr>
          <p:cNvSpPr/>
          <p:nvPr/>
        </p:nvSpPr>
        <p:spPr>
          <a:xfrm>
            <a:off x="3200400" y="47625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43</a:t>
            </a:r>
            <a:endParaRPr lang="fr-FR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032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0F0D7-130E-6D5E-85ED-098EE27D3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0538DA-AC23-D330-FD82-BDCCC874BA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D8D9D5-EF2B-8A53-D238-9413BE5F965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97279E-5345-E4CD-29D7-CBE358B60CB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4970C7-6DA3-A6C5-6D83-4116549B513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بالحروف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A0CDB90-8587-A144-D4E2-67618FD8A7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73AB171-5490-4702-290B-60FF909937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9DEEBB31-3926-AD98-67C5-202CD3DB60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4143935-928E-813C-BA9E-68BA34BD3D5D}"/>
              </a:ext>
            </a:extLst>
          </p:cNvPr>
          <p:cNvSpPr/>
          <p:nvPr/>
        </p:nvSpPr>
        <p:spPr>
          <a:xfrm>
            <a:off x="3048000" y="48387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4525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53570-EAA3-65A5-21C5-50CCCFDFE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777CF3D-6698-06EC-76DC-E798D3F66FC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D4DD3D-86DC-94D4-C665-9E67519CD4A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343DF1-7AC0-45AB-6936-A7C1A2EFAD7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D5A030-03D2-ADD1-80A8-A9DD930F8F66}"/>
              </a:ext>
            </a:extLst>
          </p:cNvPr>
          <p:cNvSpPr txBox="1"/>
          <p:nvPr/>
        </p:nvSpPr>
        <p:spPr>
          <a:xfrm>
            <a:off x="838200" y="863026"/>
            <a:ext cx="116014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EA490CC-831B-5FA4-AEEB-4B78CB5D9A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1F6CC-562E-4819-8D31-A6E3FE832DA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138B835-FD66-816A-4EC5-4F310C3642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B3E32D9-EB7D-6748-EF6D-B4B51FCFB904}"/>
              </a:ext>
            </a:extLst>
          </p:cNvPr>
          <p:cNvSpPr/>
          <p:nvPr/>
        </p:nvSpPr>
        <p:spPr>
          <a:xfrm>
            <a:off x="3048000" y="48387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ثلاثةٌ وأربعونَ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1507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FA8D0-D03C-A36A-BE94-ADBEB82A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B4B3D6-7CA5-2ABD-73CE-7A199EB76A3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BE0C7F-7986-6A67-CEB1-AFBBB830F90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C004ED-D5EA-1A1F-6340-BDCDC9F559A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1FBCBD-E2A5-D9E5-D23C-1D70B468C22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بالأرقام العدد المناسب للتمثيل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FABD5A-1EDE-F6B2-ACA1-0653D4A202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7CAAFB0-3692-C2E7-5505-E505AE5585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9" name="Image 50">
            <a:extLst>
              <a:ext uri="{FF2B5EF4-FFF2-40B4-BE49-F238E27FC236}">
                <a16:creationId xmlns:a16="http://schemas.microsoft.com/office/drawing/2014/main" id="{08F8F903-161C-AB4D-853F-F52E887BFD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8414331" y="4599360"/>
            <a:ext cx="2296079" cy="1035305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9A0FBE33-73AD-B44F-0316-03D2343907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851033" y="4191264"/>
            <a:ext cx="2269197" cy="1079275"/>
          </a:xfrm>
          <a:prstGeom prst="rect">
            <a:avLst/>
          </a:prstGeom>
        </p:spPr>
      </p:pic>
      <p:pic>
        <p:nvPicPr>
          <p:cNvPr id="6" name="Image 46">
            <a:extLst>
              <a:ext uri="{FF2B5EF4-FFF2-40B4-BE49-F238E27FC236}">
                <a16:creationId xmlns:a16="http://schemas.microsoft.com/office/drawing/2014/main" id="{C1051339-98DA-D34D-B0BC-1F3C5C4F1A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538648" y="5291026"/>
            <a:ext cx="2269197" cy="1079275"/>
          </a:xfrm>
          <a:prstGeom prst="rect">
            <a:avLst/>
          </a:prstGeom>
        </p:spPr>
      </p:pic>
      <p:pic>
        <p:nvPicPr>
          <p:cNvPr id="7" name="Image 46">
            <a:extLst>
              <a:ext uri="{FF2B5EF4-FFF2-40B4-BE49-F238E27FC236}">
                <a16:creationId xmlns:a16="http://schemas.microsoft.com/office/drawing/2014/main" id="{9E9DA115-25E5-BDD8-693E-417F1CC192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3783935" y="6014929"/>
            <a:ext cx="2269197" cy="1079275"/>
          </a:xfrm>
          <a:prstGeom prst="rect">
            <a:avLst/>
          </a:prstGeom>
        </p:spPr>
      </p:pic>
      <p:pic>
        <p:nvPicPr>
          <p:cNvPr id="9" name="Image 50">
            <a:extLst>
              <a:ext uri="{FF2B5EF4-FFF2-40B4-BE49-F238E27FC236}">
                <a16:creationId xmlns:a16="http://schemas.microsoft.com/office/drawing/2014/main" id="{C5C3AA8D-12EB-73B7-A8AB-B5F95FCCA3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0707862" y="5329946"/>
            <a:ext cx="2296079" cy="1035305"/>
          </a:xfrm>
          <a:prstGeom prst="rect">
            <a:avLst/>
          </a:prstGeom>
        </p:spPr>
      </p:pic>
      <p:pic>
        <p:nvPicPr>
          <p:cNvPr id="10" name="Image 50">
            <a:extLst>
              <a:ext uri="{FF2B5EF4-FFF2-40B4-BE49-F238E27FC236}">
                <a16:creationId xmlns:a16="http://schemas.microsoft.com/office/drawing/2014/main" id="{0A1ED3F6-72D0-79A6-30E2-6B6F522ABC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8044668" y="5742647"/>
            <a:ext cx="2296079" cy="1035305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863FA9C5-742F-ABE7-5792-E9F48FE819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" name="Image 50">
            <a:extLst>
              <a:ext uri="{FF2B5EF4-FFF2-40B4-BE49-F238E27FC236}">
                <a16:creationId xmlns:a16="http://schemas.microsoft.com/office/drawing/2014/main" id="{C2257830-A994-FD8A-6A88-3D009DAA98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0374117" y="6481832"/>
            <a:ext cx="2296079" cy="1035305"/>
          </a:xfrm>
          <a:prstGeom prst="rect">
            <a:avLst/>
          </a:prstGeom>
        </p:spPr>
      </p:pic>
      <p:pic>
        <p:nvPicPr>
          <p:cNvPr id="3" name="Image 50">
            <a:extLst>
              <a:ext uri="{FF2B5EF4-FFF2-40B4-BE49-F238E27FC236}">
                <a16:creationId xmlns:a16="http://schemas.microsoft.com/office/drawing/2014/main" id="{FCCF7CCC-9B38-6C28-9E43-11F14F324F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8847763" y="7195326"/>
            <a:ext cx="2296079" cy="10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02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B6AA3-B0D3-A9BA-EE83-3F1FA496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D59023-949D-469D-CF8C-AEDD50460D4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AE634D-D3EA-BFD4-EA9D-1CAEC4DB823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42E6D60-706D-D698-C671-9A95FBA1E87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9C98017-2F47-6A36-2C9F-26F53CD6551D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49F26DA-989B-0886-2C83-17BAEC18AA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E950A4A-4F1D-2EDA-BC2B-713CEF11BA8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41FAABDC-B3B8-AACD-D59D-4DBEEC20D3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21625E9-DF9E-FCA8-433E-52CC3732F284}"/>
              </a:ext>
            </a:extLst>
          </p:cNvPr>
          <p:cNvSpPr/>
          <p:nvPr/>
        </p:nvSpPr>
        <p:spPr>
          <a:xfrm>
            <a:off x="3200400" y="47625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35</a:t>
            </a:r>
            <a:endParaRPr lang="fr-FR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860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C8DE2-931A-6BFA-F521-2610EEC2F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D4D9C1-AC68-3626-2D50-14E33393FD9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E09991-DC8F-CAFD-4447-9ABF0BEF227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65BDC8-A234-8D8D-1088-6DA48927678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6638C7-6235-0588-E864-88AB5A50887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بالحروف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78E613-EE1B-6100-F6C9-A722C3213F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9B91DE1-46EB-53DB-A45A-092C68265BF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F26250D4-CD3D-C164-C884-3A783AEC8A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E56825E-CECE-294A-E8A2-6ECCF9CED037}"/>
              </a:ext>
            </a:extLst>
          </p:cNvPr>
          <p:cNvSpPr/>
          <p:nvPr/>
        </p:nvSpPr>
        <p:spPr>
          <a:xfrm>
            <a:off x="3048000" y="48387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9253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A659F-BD77-9074-E875-890E89D55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DF2F6B-35A5-E588-E943-73AFE84A332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4DD509-349D-DC87-B904-9C0248E6C32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D5BF5A-B0D2-3398-4571-24B1D26C5A1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EF45E16-2FBE-0EE9-6B01-A5179FB34C6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وتقديم التغذية الراجعة 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6E53AB-9224-C942-9314-F6F53452CEE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31704F8-29BA-91FD-1524-5372E1A5822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121E320E-B4A5-E774-C8A7-7E8D28B9BD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13D95EF-4C50-92EE-E92A-C8AC2F5829F1}"/>
              </a:ext>
            </a:extLst>
          </p:cNvPr>
          <p:cNvSpPr/>
          <p:nvPr/>
        </p:nvSpPr>
        <p:spPr>
          <a:xfrm>
            <a:off x="3048000" y="48387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خمسةٌ وثلاثونَ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282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عملية جمع في الأعداد من 0 إلى 99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52CE8771-07A3-DDE9-929C-4CF724220046}"/>
              </a:ext>
            </a:extLst>
          </p:cNvPr>
          <p:cNvGrpSpPr/>
          <p:nvPr/>
        </p:nvGrpSpPr>
        <p:grpSpPr>
          <a:xfrm>
            <a:off x="540534" y="4083816"/>
            <a:ext cx="6552918" cy="5837424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A1AD1417-4549-23D2-B09A-FE6161082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416093E4-A3EB-46AB-8917-67F7647E1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7D80545A-851F-F465-9EE5-4B2E45B78D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76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DB8CC71-5CF8-8869-64F1-B6FFDCC8C8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345" y="459632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4E36A5DB-0E4B-6295-1E1B-6002CC4553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87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2A89968-BAE2-1EB2-E95C-FD0BE21832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91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5" y="4442787"/>
            <a:ext cx="30394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 وضع وإنجاز عملية جمع باحتفاظ باستخدام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والحزم، أنجزوا العملية التالية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592499" y="576585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/>
        </p:nvGraphicFramePr>
        <p:xfrm>
          <a:off x="1905000" y="3209325"/>
          <a:ext cx="10058399" cy="587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3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41147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3928167303"/>
                    </a:ext>
                  </a:extLst>
                </a:gridCol>
              </a:tblGrid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58477"/>
                  </a:ext>
                </a:extLst>
              </a:tr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غرفة الضيوف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47193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038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5853804" y="49114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2477759" y="488863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5838654" y="60931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2538149" y="59809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5922427" y="762571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2667000" y="75468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5ACF4508-E0A7-14DB-276B-7CBB1EDCFE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406" y="515112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59194390">
            <a:extLst>
              <a:ext uri="{FF2B5EF4-FFF2-40B4-BE49-F238E27FC236}">
                <a16:creationId xmlns:a16="http://schemas.microsoft.com/office/drawing/2014/main" id="{123A567D-45C5-EB5C-4233-7D33E4DA78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86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59194390">
            <a:extLst>
              <a:ext uri="{FF2B5EF4-FFF2-40B4-BE49-F238E27FC236}">
                <a16:creationId xmlns:a16="http://schemas.microsoft.com/office/drawing/2014/main" id="{BEE459ED-0143-DCE4-3C20-9706901D7D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22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47A4BB8B-9E03-0289-972B-9AC9574954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44" y="6243412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7E03AE8B-F406-0256-C38C-8895D9595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78" y="62660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BA3F3412-08B2-4D54-88CE-D01BA199EF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415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D1D0C338-8E64-1EE5-EB35-EE1E21D496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287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5C797F26-A056-254E-6738-1BEC88F6C8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632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3BB3C2B1-BD95-F55B-398D-073CA756E2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78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F4CAF7F7-26F7-4663-A862-C91E61E74F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205" y="5194528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DE0376AD-087D-8004-1638-AC3C94C59C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789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1833790261">
            <a:extLst>
              <a:ext uri="{FF2B5EF4-FFF2-40B4-BE49-F238E27FC236}">
                <a16:creationId xmlns:a16="http://schemas.microsoft.com/office/drawing/2014/main" id="{91AE424D-7B47-74E3-6C89-541BED8F82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588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4EF542DA-82DA-C0A5-4E91-D4A993D5C2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460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F8E43485-10BE-09F1-6CDD-5D24421958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805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1833790261">
            <a:extLst>
              <a:ext uri="{FF2B5EF4-FFF2-40B4-BE49-F238E27FC236}">
                <a16:creationId xmlns:a16="http://schemas.microsoft.com/office/drawing/2014/main" id="{CD35DB46-A95F-477C-3668-49ED01EBFA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851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1833790261">
            <a:extLst>
              <a:ext uri="{FF2B5EF4-FFF2-40B4-BE49-F238E27FC236}">
                <a16:creationId xmlns:a16="http://schemas.microsoft.com/office/drawing/2014/main" id="{30ECC355-683B-77EA-4C6D-6636C6513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378" y="6349181"/>
            <a:ext cx="141872" cy="7532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7836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8382-E56B-B20D-C39F-9AA0A029F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17994A-84B0-9176-779E-B0BB3C36B96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0EE8EC-410F-3154-D0E6-299971C5140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67F3AD-5E18-1354-EED0-091C73EA3CF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A55BFE-4748-9506-BC7C-2819B228C03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التغذية الراجعة المناسبة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التركيز على خطوات الإنجاز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334D4D-8C4D-7EDC-C458-8D5537107B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55CF3C-F43B-3054-C2E8-67F0FD02E7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5409504-2894-32A0-CE0E-CA9367A3F815}"/>
              </a:ext>
            </a:extLst>
          </p:cNvPr>
          <p:cNvSpPr txBox="1"/>
          <p:nvPr/>
        </p:nvSpPr>
        <p:spPr>
          <a:xfrm>
            <a:off x="592499" y="576585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29AAE25-3084-7695-7EFB-E9F580B7E3B8}"/>
              </a:ext>
            </a:extLst>
          </p:cNvPr>
          <p:cNvGraphicFramePr>
            <a:graphicFrameLocks noGrp="1"/>
          </p:cNvGraphicFramePr>
          <p:nvPr/>
        </p:nvGraphicFramePr>
        <p:xfrm>
          <a:off x="1905000" y="3209325"/>
          <a:ext cx="10058399" cy="587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3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41147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3928167303"/>
                    </a:ext>
                  </a:extLst>
                </a:gridCol>
              </a:tblGrid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58477"/>
                  </a:ext>
                </a:extLst>
              </a:tr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غرفة الضيوف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47193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038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6591601-B6B3-98AA-0587-84CFA66DFD5E}"/>
              </a:ext>
            </a:extLst>
          </p:cNvPr>
          <p:cNvSpPr txBox="1"/>
          <p:nvPr/>
        </p:nvSpPr>
        <p:spPr>
          <a:xfrm>
            <a:off x="5853804" y="49114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557D9F-9060-AA1F-BB6C-CC330827036B}"/>
              </a:ext>
            </a:extLst>
          </p:cNvPr>
          <p:cNvSpPr txBox="1"/>
          <p:nvPr/>
        </p:nvSpPr>
        <p:spPr>
          <a:xfrm>
            <a:off x="2477759" y="488863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F766FD-680C-6CA4-9986-8DB20D2A3C9C}"/>
              </a:ext>
            </a:extLst>
          </p:cNvPr>
          <p:cNvSpPr txBox="1"/>
          <p:nvPr/>
        </p:nvSpPr>
        <p:spPr>
          <a:xfrm>
            <a:off x="5838654" y="60931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7A74D9-1F0C-C9AF-92C8-BB7872F9003B}"/>
              </a:ext>
            </a:extLst>
          </p:cNvPr>
          <p:cNvSpPr txBox="1"/>
          <p:nvPr/>
        </p:nvSpPr>
        <p:spPr>
          <a:xfrm>
            <a:off x="2538149" y="59809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C1A2E5-8881-8D21-5F3F-938B45589A2B}"/>
              </a:ext>
            </a:extLst>
          </p:cNvPr>
          <p:cNvSpPr txBox="1"/>
          <p:nvPr/>
        </p:nvSpPr>
        <p:spPr>
          <a:xfrm>
            <a:off x="5922427" y="762571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1A0186D-94EC-CD02-2942-6AE11F1C95B9}"/>
              </a:ext>
            </a:extLst>
          </p:cNvPr>
          <p:cNvSpPr txBox="1"/>
          <p:nvPr/>
        </p:nvSpPr>
        <p:spPr>
          <a:xfrm>
            <a:off x="2667000" y="75468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75EE2876-AAD8-F6ED-740A-F37050EE2E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406" y="515112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59194390">
            <a:extLst>
              <a:ext uri="{FF2B5EF4-FFF2-40B4-BE49-F238E27FC236}">
                <a16:creationId xmlns:a16="http://schemas.microsoft.com/office/drawing/2014/main" id="{8A39D7AB-6B55-371B-4FDD-7FFE7D5B77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86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59194390">
            <a:extLst>
              <a:ext uri="{FF2B5EF4-FFF2-40B4-BE49-F238E27FC236}">
                <a16:creationId xmlns:a16="http://schemas.microsoft.com/office/drawing/2014/main" id="{9666F271-43A4-AFFD-F734-F2486C2FC8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22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9B428969-B152-7878-07C7-9A0664880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44" y="6243412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6F77E23F-4D9F-9EB1-30E8-8A17738480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78" y="62660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85BD2E4A-4A9D-A630-B8BE-5F8B21D10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199" y="411521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1833790261">
            <a:extLst>
              <a:ext uri="{FF2B5EF4-FFF2-40B4-BE49-F238E27FC236}">
                <a16:creationId xmlns:a16="http://schemas.microsoft.com/office/drawing/2014/main" id="{AFCE6869-D5D9-BC47-DE06-89742241FC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351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1833790261">
            <a:extLst>
              <a:ext uri="{FF2B5EF4-FFF2-40B4-BE49-F238E27FC236}">
                <a16:creationId xmlns:a16="http://schemas.microsoft.com/office/drawing/2014/main" id="{E17F1A48-5F3C-79BE-10CD-DC2FA54B92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223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1833790261">
            <a:extLst>
              <a:ext uri="{FF2B5EF4-FFF2-40B4-BE49-F238E27FC236}">
                <a16:creationId xmlns:a16="http://schemas.microsoft.com/office/drawing/2014/main" id="{740876A9-25B3-AF8C-D805-DAB5E5646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56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833790261">
            <a:extLst>
              <a:ext uri="{FF2B5EF4-FFF2-40B4-BE49-F238E27FC236}">
                <a16:creationId xmlns:a16="http://schemas.microsoft.com/office/drawing/2014/main" id="{E4B15F31-05C7-5152-3B4D-69D825B47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614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833790261">
            <a:extLst>
              <a:ext uri="{FF2B5EF4-FFF2-40B4-BE49-F238E27FC236}">
                <a16:creationId xmlns:a16="http://schemas.microsoft.com/office/drawing/2014/main" id="{F33AE082-C569-9FB7-B3B3-526D2AE3E5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141" y="7847734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1833790261">
            <a:extLst>
              <a:ext uri="{FF2B5EF4-FFF2-40B4-BE49-F238E27FC236}">
                <a16:creationId xmlns:a16="http://schemas.microsoft.com/office/drawing/2014/main" id="{5783B9C3-1988-DFC7-9712-B42B67D587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721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B06409A0-32AC-C807-FE2B-28A3CD3C64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593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293D6B34-1472-FF8F-1AF0-6CB8325775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3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4DD60AA1-958B-A336-C824-F7AAA59DDA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984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1833790261">
            <a:extLst>
              <a:ext uri="{FF2B5EF4-FFF2-40B4-BE49-F238E27FC236}">
                <a16:creationId xmlns:a16="http://schemas.microsoft.com/office/drawing/2014/main" id="{CF417EC4-9C20-C05E-FDAE-6CBC69074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21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BAD8D148-9E37-C4B1-D33F-168299D1ED85}"/>
              </a:ext>
            </a:extLst>
          </p:cNvPr>
          <p:cNvGrpSpPr/>
          <p:nvPr/>
        </p:nvGrpSpPr>
        <p:grpSpPr>
          <a:xfrm>
            <a:off x="4478256" y="4605408"/>
            <a:ext cx="3873240" cy="4178520"/>
            <a:chOff x="4478256" y="4605408"/>
            <a:chExt cx="3873240" cy="417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4" name="Encre 43">
                  <a:extLst>
                    <a:ext uri="{FF2B5EF4-FFF2-40B4-BE49-F238E27FC236}">
                      <a16:creationId xmlns:a16="http://schemas.microsoft.com/office/drawing/2014/main" id="{840B19AA-C75F-BA68-ED15-AC30E2ED08D2}"/>
                    </a:ext>
                  </a:extLst>
                </p14:cNvPr>
                <p14:cNvContentPartPr/>
                <p14:nvPr/>
              </p14:nvContentPartPr>
              <p14:xfrm>
                <a:off x="6579576" y="7638768"/>
                <a:ext cx="1771920" cy="1145160"/>
              </p14:xfrm>
            </p:contentPart>
          </mc:Choice>
          <mc:Fallback xmlns="">
            <p:pic>
              <p:nvPicPr>
                <p:cNvPr id="44" name="Encre 43">
                  <a:extLst>
                    <a:ext uri="{FF2B5EF4-FFF2-40B4-BE49-F238E27FC236}">
                      <a16:creationId xmlns:a16="http://schemas.microsoft.com/office/drawing/2014/main" id="{840B19AA-C75F-BA68-ED15-AC30E2ED08D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70576" y="7629768"/>
                  <a:ext cx="1789560" cy="11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5" name="Encre 44">
                  <a:extLst>
                    <a:ext uri="{FF2B5EF4-FFF2-40B4-BE49-F238E27FC236}">
                      <a16:creationId xmlns:a16="http://schemas.microsoft.com/office/drawing/2014/main" id="{4174A0BD-8413-7D61-7BBE-E2DD1702232E}"/>
                    </a:ext>
                  </a:extLst>
                </p14:cNvPr>
                <p14:cNvContentPartPr/>
                <p14:nvPr/>
              </p14:nvContentPartPr>
              <p14:xfrm>
                <a:off x="4539816" y="4687848"/>
                <a:ext cx="2696400" cy="3001680"/>
              </p14:xfrm>
            </p:contentPart>
          </mc:Choice>
          <mc:Fallback xmlns="">
            <p:pic>
              <p:nvPicPr>
                <p:cNvPr id="45" name="Encre 44">
                  <a:extLst>
                    <a:ext uri="{FF2B5EF4-FFF2-40B4-BE49-F238E27FC236}">
                      <a16:creationId xmlns:a16="http://schemas.microsoft.com/office/drawing/2014/main" id="{4174A0BD-8413-7D61-7BBE-E2DD1702232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31176" y="4678848"/>
                  <a:ext cx="2714040" cy="30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91D484A8-6547-1A4B-873A-2673BF20CFFE}"/>
                    </a:ext>
                  </a:extLst>
                </p14:cNvPr>
                <p14:cNvContentPartPr/>
                <p14:nvPr/>
              </p14:nvContentPartPr>
              <p14:xfrm>
                <a:off x="4478256" y="4605408"/>
                <a:ext cx="193320" cy="21132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91D484A8-6547-1A4B-873A-2673BF20CFF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69256" y="4596768"/>
                  <a:ext cx="210960" cy="228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602613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اثناء التصحيح يركز الأستاذ على استراتيجيات الإنجاز ويصحح خطوات المتعلمين بشكل تفاعلي.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662AE7-C6A5-49D6-17BB-496CE3298B85}"/>
              </a:ext>
            </a:extLst>
          </p:cNvPr>
          <p:cNvSpPr txBox="1"/>
          <p:nvPr/>
        </p:nvSpPr>
        <p:spPr>
          <a:xfrm>
            <a:off x="5994741" y="4004080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بالونةً. أهدتها صديقتها علبة بها 21 بالونةً. كم عدد  البالونات الذي أصبح لدى ليلى؟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البالونات؟ من أعطى  البالونات؟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بالونةً. أهدتها صديقتها علبة بها 21 بالونةً. كم عدد  البالونات الذي أصبح لدى ليلى؟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4632" y="3978355"/>
            <a:ext cx="656364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671859" y="4481496"/>
            <a:ext cx="61861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أهدتها صديقتها علبة بالونات.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يوجد في العلبة الواحدة 21 بالونة.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بالونةً. أهدتها صديقتها علبة بها 21 بالونةً. كم عدد  البالونات الذي أصبح لدى ليلى؟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بالونةً. أهدتها صديقتها علبة بها 21 بالونةً. كم عدد  البالونات الذي أصبح لدى ليلى؟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 نحسب عدد البالونات التي أصبحت لدى ليلى.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بالونةً. أهدتها صديقتها علبة بها 21 بالونةً. كم عدد  البالونات الذي أصبح لدى ليلى؟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بالونةً. أهدتها صديقتها علبة بها 21 بالونةً. كم عدد  البالونات الذي أصبح لدى ليلى؟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020885"/>
            <a:ext cx="66270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26371" y="4336351"/>
            <a:ext cx="65362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البالونات التي تملكها ليلى.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البالونات التي أهدتها صديقتها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البالونات التي أصبح لدى ليلى.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بالونةً. أهدتها صديقتها علبة بها 21 بالونةً. كم عدد  البالونات الذي أصبح لدى ليلى؟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78A16D-F9AC-754B-0C85-6279DF357749}"/>
              </a:ext>
            </a:extLst>
          </p:cNvPr>
          <p:cNvSpPr/>
          <p:nvPr/>
        </p:nvSpPr>
        <p:spPr>
          <a:xfrm>
            <a:off x="773465" y="4814341"/>
            <a:ext cx="5398735" cy="3048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البالونات الذي تملكه ليلى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93D65AAA-48B4-D04B-B62F-7E393AC966E5}"/>
              </a:ext>
            </a:extLst>
          </p:cNvPr>
          <p:cNvSpPr/>
          <p:nvPr/>
        </p:nvSpPr>
        <p:spPr>
          <a:xfrm>
            <a:off x="773465" y="2998439"/>
            <a:ext cx="12364666" cy="17164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 عدد البالونات الذي أصبح لدى ليلى. 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9EB13C2D-6A1C-BFCE-FEB4-9A8F752D88A6}"/>
              </a:ext>
            </a:extLst>
          </p:cNvPr>
          <p:cNvSpPr/>
          <p:nvPr/>
        </p:nvSpPr>
        <p:spPr>
          <a:xfrm>
            <a:off x="6248400" y="4814341"/>
            <a:ext cx="6889731" cy="30480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البالونان الذي أهدته صديقتها.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21 بالونا للبالونات التي تملكها ليلى.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601E827-836C-09A3-B88C-A14E27F7CBF3}"/>
              </a:ext>
            </a:extLst>
          </p:cNvPr>
          <p:cNvSpPr/>
          <p:nvPr/>
        </p:nvSpPr>
        <p:spPr>
          <a:xfrm>
            <a:off x="773465" y="4814341"/>
            <a:ext cx="5398735" cy="3048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99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2FDD913-B939-5F21-1753-0DB65EF18CBA}"/>
              </a:ext>
            </a:extLst>
          </p:cNvPr>
          <p:cNvSpPr/>
          <p:nvPr/>
        </p:nvSpPr>
        <p:spPr>
          <a:xfrm>
            <a:off x="773465" y="2998439"/>
            <a:ext cx="12364666" cy="17164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15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115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6D758A67-6002-08A4-FD16-36F73F6A0EB1}"/>
              </a:ext>
            </a:extLst>
          </p:cNvPr>
          <p:cNvSpPr/>
          <p:nvPr/>
        </p:nvSpPr>
        <p:spPr>
          <a:xfrm>
            <a:off x="6248400" y="4814341"/>
            <a:ext cx="6889731" cy="30480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  <a:endParaRPr lang="ar-MA" sz="199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 البالونات التي أصبحت لدى ليلى؟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البالونات الذي أصبح لدى ليلى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 + 21 = 34</a:t>
            </a:r>
          </a:p>
          <a:p>
            <a:pPr algn="ctr" rtl="1"/>
            <a:r>
              <a:rPr lang="ar-SA" sz="115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بالونة.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ليلى 13 بالونةً. أهدتها صديقتها علبة بها 21 بالونةً. كم عدد  البالونات التي أصبحت لدى ليلى؟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2273004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2273003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2273003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3220288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72870" y="3108838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3077313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5" y="3337070"/>
            <a:ext cx="1533393" cy="1411209"/>
          </a:xfrm>
          <a:prstGeom prst="rect">
            <a:avLst/>
          </a:prstGeom>
        </p:spPr>
      </p:pic>
      <p:pic>
        <p:nvPicPr>
          <p:cNvPr id="14" name="Image 5">
            <a:extLst>
              <a:ext uri="{FF2B5EF4-FFF2-40B4-BE49-F238E27FC236}">
                <a16:creationId xmlns:a16="http://schemas.microsoft.com/office/drawing/2014/main" id="{666A8D99-8988-3711-0F48-76785DE3A5A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8534"/>
          <a:stretch>
            <a:fillRect/>
          </a:stretch>
        </p:blipFill>
        <p:spPr>
          <a:xfrm>
            <a:off x="5745061" y="5028574"/>
            <a:ext cx="1141118" cy="1086413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827B193D-7815-BD17-4CC8-3913932591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19308" y="5820143"/>
            <a:ext cx="1246022" cy="561833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998632D-51BF-994C-02D7-797A680439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7524890" y="5053741"/>
            <a:ext cx="1263738" cy="686188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CDEA17DA-09C5-F2AF-52A4-938F8EB482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27642" y="5403397"/>
            <a:ext cx="1322765" cy="62913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50D9986-4AB8-89D2-3CA0-309AB6CB3BDB}"/>
              </a:ext>
            </a:extLst>
          </p:cNvPr>
          <p:cNvSpPr txBox="1"/>
          <p:nvPr/>
        </p:nvSpPr>
        <p:spPr>
          <a:xfrm>
            <a:off x="6130368" y="6744752"/>
            <a:ext cx="198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بطائق الأنشطة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54CCC3BC-FAF5-95A4-129D-6A1B11D4F4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" r="3552" b="78966"/>
          <a:stretch>
            <a:fillRect/>
          </a:stretch>
        </p:blipFill>
        <p:spPr>
          <a:xfrm>
            <a:off x="619469" y="4107181"/>
            <a:ext cx="12477060" cy="343427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33400" y="4610100"/>
            <a:ext cx="4190999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BEF84443-6356-8190-88C7-363035D95F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" r="3552" b="78966"/>
          <a:stretch>
            <a:fillRect/>
          </a:stretch>
        </p:blipFill>
        <p:spPr>
          <a:xfrm>
            <a:off x="619469" y="4107181"/>
            <a:ext cx="12477060" cy="34342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8FC31A5-FAB2-575E-A14F-7104D5D84F20}"/>
              </a:ext>
            </a:extLst>
          </p:cNvPr>
          <p:cNvSpPr txBox="1"/>
          <p:nvPr/>
        </p:nvSpPr>
        <p:spPr>
          <a:xfrm>
            <a:off x="1981200" y="55200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11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3A3936-E2E4-FC03-AD45-D4671984A2C5}"/>
              </a:ext>
            </a:extLst>
          </p:cNvPr>
          <p:cNvSpPr txBox="1"/>
          <p:nvPr/>
        </p:nvSpPr>
        <p:spPr>
          <a:xfrm>
            <a:off x="4038600" y="55200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11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60BBA6-57B3-245B-1542-10AA1CBCB249}"/>
              </a:ext>
            </a:extLst>
          </p:cNvPr>
          <p:cNvSpPr txBox="1"/>
          <p:nvPr/>
        </p:nvSpPr>
        <p:spPr>
          <a:xfrm>
            <a:off x="1965960" y="649052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12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42004A9-258D-855E-ABB9-26F9F9CC202C}"/>
              </a:ext>
            </a:extLst>
          </p:cNvPr>
          <p:cNvSpPr txBox="1"/>
          <p:nvPr/>
        </p:nvSpPr>
        <p:spPr>
          <a:xfrm>
            <a:off x="4038600" y="649052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10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2" name="Groupe 11">
            <a:extLst>
              <a:ext uri="{FF2B5EF4-FFF2-40B4-BE49-F238E27FC236}">
                <a16:creationId xmlns:a16="http://schemas.microsoft.com/office/drawing/2014/main" id="{68EB19CB-0E84-8618-835E-58647F973671}"/>
              </a:ext>
            </a:extLst>
          </p:cNvPr>
          <p:cNvGrpSpPr/>
          <p:nvPr/>
        </p:nvGrpSpPr>
        <p:grpSpPr>
          <a:xfrm>
            <a:off x="510740" y="3520440"/>
            <a:ext cx="12477060" cy="4160519"/>
            <a:chOff x="642992" y="3874771"/>
            <a:chExt cx="12477060" cy="4160519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14EDC8E-FF1A-27D1-9EB2-4AB8D0A3E2D6}"/>
                </a:ext>
              </a:extLst>
            </p:cNvPr>
            <p:cNvGrpSpPr/>
            <p:nvPr/>
          </p:nvGrpSpPr>
          <p:grpSpPr>
            <a:xfrm>
              <a:off x="642992" y="3874771"/>
              <a:ext cx="12477060" cy="4160519"/>
              <a:chOff x="642992" y="3874771"/>
              <a:chExt cx="12477060" cy="4160519"/>
            </a:xfrm>
          </p:grpSpPr>
          <p:pic>
            <p:nvPicPr>
              <p:cNvPr id="5" name="Image 4" descr="Une image contenant texte, diagramme, capture d’écran, Parallèle&#10;&#10;Le contenu généré par l’IA peut être incorrect.">
                <a:extLst>
                  <a:ext uri="{FF2B5EF4-FFF2-40B4-BE49-F238E27FC236}">
                    <a16:creationId xmlns:a16="http://schemas.microsoft.com/office/drawing/2014/main" id="{EAA86917-F164-6A89-8933-34B61B82BF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7" t="21209" r="2586" b="53309"/>
              <a:stretch>
                <a:fillRect/>
              </a:stretch>
            </p:blipFill>
            <p:spPr>
              <a:xfrm>
                <a:off x="642992" y="3874771"/>
                <a:ext cx="12477060" cy="4160519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F391AA1-58A4-AD02-2B67-37E307C3B6C5}"/>
                  </a:ext>
                </a:extLst>
              </p:cNvPr>
              <p:cNvSpPr/>
              <p:nvPr/>
            </p:nvSpPr>
            <p:spPr>
              <a:xfrm>
                <a:off x="7391400" y="7277100"/>
                <a:ext cx="106680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816D928-8EB8-A517-0690-DC67534B7437}"/>
                </a:ext>
              </a:extLst>
            </p:cNvPr>
            <p:cNvSpPr txBox="1"/>
            <p:nvPr/>
          </p:nvSpPr>
          <p:spPr>
            <a:xfrm>
              <a:off x="7589548" y="7015490"/>
              <a:ext cx="685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800" dirty="0">
                  <a:latin typeface="Calibri" panose="020F0502020204030204" pitchFamily="34" charset="0"/>
                  <a:cs typeface="+mj-cs"/>
                </a:rPr>
                <a:t>42</a:t>
              </a:r>
              <a:endParaRPr lang="fr-FR" sz="2000" dirty="0">
                <a:latin typeface="Calibri" panose="020F0502020204030204" pitchFamily="34" charset="0"/>
                <a:cs typeface="+mj-cs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553200" y="4872989"/>
            <a:ext cx="6067461" cy="129158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9" name="Groupe 8">
            <a:extLst>
              <a:ext uri="{FF2B5EF4-FFF2-40B4-BE49-F238E27FC236}">
                <a16:creationId xmlns:a16="http://schemas.microsoft.com/office/drawing/2014/main" id="{49C9C6A2-3C57-5E8C-4E13-105D102885A5}"/>
              </a:ext>
            </a:extLst>
          </p:cNvPr>
          <p:cNvGrpSpPr/>
          <p:nvPr/>
        </p:nvGrpSpPr>
        <p:grpSpPr>
          <a:xfrm>
            <a:off x="642992" y="3874771"/>
            <a:ext cx="12477060" cy="4160519"/>
            <a:chOff x="642992" y="3874771"/>
            <a:chExt cx="12477060" cy="4160519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244C615-1160-E079-E295-F4943E9F7329}"/>
                </a:ext>
              </a:extLst>
            </p:cNvPr>
            <p:cNvGrpSpPr/>
            <p:nvPr/>
          </p:nvGrpSpPr>
          <p:grpSpPr>
            <a:xfrm>
              <a:off x="642992" y="3874771"/>
              <a:ext cx="12477060" cy="4160519"/>
              <a:chOff x="642992" y="3874771"/>
              <a:chExt cx="12477060" cy="4160519"/>
            </a:xfrm>
          </p:grpSpPr>
          <p:pic>
            <p:nvPicPr>
              <p:cNvPr id="12" name="Image 11" descr="Une image contenant texte, diagramme, capture d’écran, Parallèle&#10;&#10;Le contenu généré par l’IA peut être incorrect.">
                <a:extLst>
                  <a:ext uri="{FF2B5EF4-FFF2-40B4-BE49-F238E27FC236}">
                    <a16:creationId xmlns:a16="http://schemas.microsoft.com/office/drawing/2014/main" id="{989A486D-19C3-2215-29A7-4DF839368D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7" t="21209" r="2586" b="53309"/>
              <a:stretch>
                <a:fillRect/>
              </a:stretch>
            </p:blipFill>
            <p:spPr>
              <a:xfrm>
                <a:off x="642992" y="3874771"/>
                <a:ext cx="12477060" cy="4160519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2A33D33-A6ED-B6E9-1653-BC2EB7B2BA0D}"/>
                  </a:ext>
                </a:extLst>
              </p:cNvPr>
              <p:cNvSpPr/>
              <p:nvPr/>
            </p:nvSpPr>
            <p:spPr>
              <a:xfrm>
                <a:off x="7391400" y="7277100"/>
                <a:ext cx="106680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E31779A-1D1C-46CB-1D0C-60B30B8F4869}"/>
                </a:ext>
              </a:extLst>
            </p:cNvPr>
            <p:cNvSpPr txBox="1"/>
            <p:nvPr/>
          </p:nvSpPr>
          <p:spPr>
            <a:xfrm>
              <a:off x="7589548" y="7015490"/>
              <a:ext cx="685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800" dirty="0">
                  <a:latin typeface="Calibri" panose="020F0502020204030204" pitchFamily="34" charset="0"/>
                  <a:cs typeface="+mj-cs"/>
                </a:rPr>
                <a:t>42</a:t>
              </a:r>
              <a:endParaRPr lang="fr-FR" sz="2000" dirty="0">
                <a:latin typeface="Calibri" panose="020F0502020204030204" pitchFamily="34" charset="0"/>
                <a:cs typeface="+mj-cs"/>
              </a:endParaRP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98232160-32F4-2343-E0C6-7DE5575C2423}"/>
              </a:ext>
            </a:extLst>
          </p:cNvPr>
          <p:cNvSpPr txBox="1"/>
          <p:nvPr/>
        </p:nvSpPr>
        <p:spPr>
          <a:xfrm>
            <a:off x="9752012" y="5295900"/>
            <a:ext cx="1906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rgbClr val="FF0000"/>
                </a:solidFill>
              </a:rPr>
              <a:t>أربعة وخمسون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4AD36-EACF-0653-034B-4742225980CC}"/>
              </a:ext>
            </a:extLst>
          </p:cNvPr>
          <p:cNvSpPr txBox="1"/>
          <p:nvPr/>
        </p:nvSpPr>
        <p:spPr>
          <a:xfrm>
            <a:off x="7421880" y="5847367"/>
            <a:ext cx="817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rgbClr val="FF0000"/>
                </a:solidFill>
              </a:rPr>
              <a:t>27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6" name="Image 15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07145F86-C11D-CC40-92F7-DFBA33C7D0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" t="48279" r="3249" b="22311"/>
          <a:stretch>
            <a:fillRect/>
          </a:stretch>
        </p:blipFill>
        <p:spPr>
          <a:xfrm>
            <a:off x="381000" y="3348786"/>
            <a:ext cx="12688525" cy="480187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457200" y="4305300"/>
            <a:ext cx="4953000" cy="38453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792B0DBF-64AF-28D1-C287-456AA3E39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" t="48279" r="3249" b="22311"/>
          <a:stretch>
            <a:fillRect/>
          </a:stretch>
        </p:blipFill>
        <p:spPr>
          <a:xfrm>
            <a:off x="381000" y="3348786"/>
            <a:ext cx="12688525" cy="48018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C6C15AA-F1CC-E3C2-B963-9E231EB777E5}"/>
              </a:ext>
            </a:extLst>
          </p:cNvPr>
          <p:cNvSpPr txBox="1"/>
          <p:nvPr/>
        </p:nvSpPr>
        <p:spPr>
          <a:xfrm>
            <a:off x="4267200" y="6743700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FF0000"/>
                </a:solidFill>
              </a:rPr>
              <a:t>1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C43FD9-C631-AF18-B954-DED3BB156C46}"/>
              </a:ext>
            </a:extLst>
          </p:cNvPr>
          <p:cNvSpPr txBox="1"/>
          <p:nvPr/>
        </p:nvSpPr>
        <p:spPr>
          <a:xfrm>
            <a:off x="3896578" y="6754445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FF0000"/>
                </a:solidFill>
              </a:rPr>
              <a:t>7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6E61253-FE96-0163-7542-701FF0E02A02}"/>
              </a:ext>
            </a:extLst>
          </p:cNvPr>
          <p:cNvSpPr txBox="1"/>
          <p:nvPr/>
        </p:nvSpPr>
        <p:spPr>
          <a:xfrm>
            <a:off x="3722541" y="4730176"/>
            <a:ext cx="428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rgbClr val="FF0000"/>
                </a:solidFill>
              </a:rPr>
              <a:t>1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941E3D0B-11F9-DBFE-7690-96CD4B6E0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" t="77215" r="2525" b="-6625"/>
          <a:stretch>
            <a:fillRect/>
          </a:stretch>
        </p:blipFill>
        <p:spPr>
          <a:xfrm>
            <a:off x="534852" y="2540739"/>
            <a:ext cx="12688525" cy="480187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10</a:t>
            </a:r>
          </a:p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11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585546" y="5017908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02" y="3314701"/>
            <a:ext cx="6900843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7645023" y="4296312"/>
            <a:ext cx="44196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رمي الكرة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9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10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العدد11</a:t>
            </a: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943600" y="4883162"/>
            <a:ext cx="51718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(عائلة العدد 10)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629400" y="2399867"/>
            <a:ext cx="447772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11 باستحدام الخشيبات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 وتفكيك الاعداد من 0 إلى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للتحدث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2C5ED97-E078-F35F-D750-263E695771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219200" y="5617558"/>
            <a:ext cx="1474906" cy="173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27922</TotalTime>
  <Words>1685</Words>
  <Application>Microsoft Macintosh PowerPoint</Application>
  <PresentationFormat>Personnalisé</PresentationFormat>
  <Paragraphs>509</Paragraphs>
  <Slides>60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7" baseType="lpstr">
      <vt:lpstr>Dosis</vt:lpstr>
      <vt:lpstr>Calibri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236</cp:revision>
  <dcterms:created xsi:type="dcterms:W3CDTF">2006-08-16T00:00:00Z</dcterms:created>
  <dcterms:modified xsi:type="dcterms:W3CDTF">2025-09-20T23:10:16Z</dcterms:modified>
  <dc:identifier>DAFtlvZnwz4</dc:identifier>
</cp:coreProperties>
</file>