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559" r:id="rId13"/>
    <p:sldId id="2134808561" r:id="rId14"/>
    <p:sldId id="2134808562" r:id="rId15"/>
    <p:sldId id="2134808563" r:id="rId16"/>
    <p:sldId id="2134808564" r:id="rId17"/>
    <p:sldId id="2134808580" r:id="rId18"/>
    <p:sldId id="2134808581" r:id="rId19"/>
    <p:sldId id="2134808582" r:id="rId20"/>
    <p:sldId id="2134808583" r:id="rId21"/>
    <p:sldId id="2134808459" r:id="rId22"/>
    <p:sldId id="2134808450" r:id="rId23"/>
    <p:sldId id="2134808531" r:id="rId24"/>
    <p:sldId id="2134808565" r:id="rId25"/>
    <p:sldId id="2134808566" r:id="rId26"/>
    <p:sldId id="2134808567" r:id="rId27"/>
    <p:sldId id="2134808460" r:id="rId28"/>
    <p:sldId id="2134808574" r:id="rId29"/>
    <p:sldId id="2134808539" r:id="rId30"/>
    <p:sldId id="2134808575" r:id="rId31"/>
    <p:sldId id="2134808576" r:id="rId32"/>
    <p:sldId id="2134808577" r:id="rId33"/>
    <p:sldId id="2134808578" r:id="rId34"/>
    <p:sldId id="2134808579" r:id="rId35"/>
    <p:sldId id="2134808551" r:id="rId36"/>
    <p:sldId id="2134808552" r:id="rId37"/>
    <p:sldId id="2134808491" r:id="rId38"/>
    <p:sldId id="2134808547" r:id="rId39"/>
    <p:sldId id="2134808544" r:id="rId40"/>
    <p:sldId id="2134808548" r:id="rId41"/>
    <p:sldId id="2134808545" r:id="rId42"/>
    <p:sldId id="2134808549" r:id="rId43"/>
    <p:sldId id="2134808455" r:id="rId44"/>
    <p:sldId id="2134808553" r:id="rId45"/>
    <p:sldId id="2134808546" r:id="rId46"/>
    <p:sldId id="2134808467" r:id="rId47"/>
    <p:sldId id="2134808468" r:id="rId48"/>
    <p:sldId id="2134808499" r:id="rId49"/>
    <p:sldId id="2134808474" r:id="rId50"/>
    <p:sldId id="2134808500" r:id="rId51"/>
    <p:sldId id="2134808472" r:id="rId52"/>
    <p:sldId id="2134808501" r:id="rId53"/>
    <p:sldId id="2134808475" r:id="rId54"/>
    <p:sldId id="2134808461" r:id="rId55"/>
    <p:sldId id="2134808469" r:id="rId56"/>
    <p:sldId id="2134808554" r:id="rId57"/>
    <p:sldId id="2134808555" r:id="rId58"/>
  </p:sldIdLst>
  <p:sldSz cx="13716000" cy="10287000"/>
  <p:notesSz cx="6858000" cy="9144000"/>
  <p:embeddedFontLst>
    <p:embeddedFont>
      <p:font typeface="Carelia" pitchFamily="2" charset="77"/>
      <p:regular r:id="rId60"/>
    </p:embeddedFont>
    <p:embeddedFont>
      <p:font typeface="Dosis" pitchFamily="2" charset="77"/>
      <p:regular r:id="rId61"/>
      <p:bold r:id="rId62"/>
    </p:embeddedFont>
    <p:embeddedFont>
      <p:font typeface="IBM Plex Sans Arabic" panose="020B0503050203000203" pitchFamily="34" charset="-78"/>
      <p:regular r:id="rId63"/>
    </p:embeddedFont>
    <p:embeddedFont>
      <p:font typeface="Microsoft Uighur" panose="02000000000000000000" pitchFamily="2" charset="-78"/>
      <p:regular r:id="rId64"/>
      <p:bold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9.svg"/><Relationship Id="rId7" Type="http://schemas.openxmlformats.org/officeDocument/2006/relationships/image" Target="../media/image3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</a:t>
              </a:r>
              <a:r>
                <a:rPr lang="ar-S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1828800" y="3979447"/>
            <a:ext cx="94333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نشاط: توليف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العددين  9 و 10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0004D989-1801-7DA0-7C87-23855C6137A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4031165" y="4094912"/>
            <a:ext cx="5653670" cy="40203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44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2500651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569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420177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49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B87AC-E997-13B2-298D-A7992446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67C2C6-AE79-3CC6-60EB-143621DDE5F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9C89736-8493-3AF5-BD28-BF0B33445C2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5D494F6-751E-7B67-0EED-CFF61C5B015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F33F0F-01AC-4561-BA76-B8819B54211C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F8C124-3B25-1BF3-C949-3DB9D926D28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131BA0-1AB2-6AFF-E841-5511419D13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BF52717-CB00-C23A-9D2C-9B7CBC713A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49E370-929C-3B17-B27C-BDE3BE005B98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3664178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B29D2-D9C7-5508-07AB-F1B57FCAE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F416A77-1112-0DF3-D7F7-8194D4294D2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3331B2-ECAD-E46F-DD11-6CFBFE0DB39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7FBD3A-1ADD-2A78-B42D-C624C996575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D2985E-8E58-2D04-621F-CC1AECCA0E6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F8A865-B1F9-968D-3C3B-2070C190A93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D8B3A0C-7A7A-4953-CF53-AFB6B559AE0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CD3D6953-2E28-A8AD-009C-3744023B8E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A0EAC5-0F75-4827-DD12-7E2CB0683A23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7C85B3-0157-0AF4-C243-6C05C2597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11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BE4E2-4762-45FB-9E4D-164923989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E4958-4BDE-2179-492B-DE3D1DE65BE0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D40831-A937-D410-FA4C-6A703D5E6F53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78A96FD-8BA1-6882-7F21-4A20AF8907C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202123-9788-18DD-9C3D-33812AC2A47E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791679-A690-0E66-A328-6E50986ACF4B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855657-50AF-869F-4F1E-0B6981F658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E1130F3-9180-C850-86D0-B2A4EDBAB5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0008775-2CF6-C81C-DE61-41D30FAC84C6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>
                <a:solidFill>
                  <a:schemeClr val="bg1"/>
                </a:solidFill>
              </a:rPr>
              <a:t>8</a:t>
            </a:r>
            <a:r>
              <a:rPr lang="fr-FR" sz="11500">
                <a:solidFill>
                  <a:schemeClr val="bg1"/>
                </a:solidFill>
              </a:rPr>
              <a:t>=..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0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26CE4B-B341-3EAC-E61F-45BC40CD7C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315" y="6358015"/>
            <a:ext cx="1314744" cy="131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1A24-FAAA-C4DA-80A2-D3C9DF396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95AD34-E150-08D8-17D0-34B554C1CF1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D46288-F431-80C4-00BD-F2C53EB0EB0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06C16D-3339-779E-CC99-3EAACAD0441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5287165-7286-F4EB-F5D2-4DAA536B24D7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206A2C-23BE-C684-469E-BD6A1F736A1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F253C1-990C-199E-AD3E-9FA5039B23D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3DED6DA-549A-3A4C-70CD-444E0AF4D6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B953A36-A4B7-9121-F7C9-8A61CAC79500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3818063-AE64-BF99-4695-3F4F4F07F8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49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219200" y="3950374"/>
            <a:ext cx="105918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وكتابة وتفكيك الأعداد باستعمال لعبة "عجلة الأعداد"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20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4B182BF4-DF3C-679D-C7D7-357CA30221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698" y="4181623"/>
            <a:ext cx="2991905" cy="2991905"/>
          </a:xfrm>
          <a:prstGeom prst="rect">
            <a:avLst/>
          </a:prstGeom>
        </p:spPr>
      </p:pic>
      <p:pic>
        <p:nvPicPr>
          <p:cNvPr id="18" name="Image 17" descr="Une image contenant dessin humoristique, garçon, dessin, Dessin animé&#10;&#10;Le contenu généré par l’IA peut être incorrect.">
            <a:extLst>
              <a:ext uri="{FF2B5EF4-FFF2-40B4-BE49-F238E27FC236}">
                <a16:creationId xmlns:a16="http://schemas.microsoft.com/office/drawing/2014/main" id="{5D9D7E71-4907-F269-D8C9-9AC9E8DBE7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710" b="15386"/>
          <a:stretch>
            <a:fillRect/>
          </a:stretch>
        </p:blipFill>
        <p:spPr>
          <a:xfrm>
            <a:off x="3705039" y="6841367"/>
            <a:ext cx="3610161" cy="2559747"/>
          </a:xfrm>
          <a:prstGeom prst="rect">
            <a:avLst/>
          </a:prstGeom>
        </p:spPr>
      </p:pic>
      <p:pic>
        <p:nvPicPr>
          <p:cNvPr id="3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66735A0-B668-92D3-BAE0-3B4BF4327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544095" y="5063328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8254077-53BC-9171-4EB8-9864814CF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30244" y="56532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0DC5509-D0D1-22A7-45F4-81E70A7A86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417396" y="652051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2302999-EA8E-9233-442D-3FF9C632E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053295" y="6494520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0E3C708-7423-9C45-D895-B0CFD2E9A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882196" y="625981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9EC9259-FF70-E250-6B23-81E8D01E2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501488" y="4813615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43B4304E-E652-635A-F858-24189E5AD8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52099" y="5956052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20E47C6-58C4-82A1-5879-80DCE48ADF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47646" y="4329161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AC64150D-D642-7394-D6BB-446764C776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837346" y="5634917"/>
            <a:ext cx="407102" cy="27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EF6B6FD-A6DE-E2C9-2FCB-59B1B246D5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442307"/>
            <a:ext cx="5817059" cy="589372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428977" y="4550924"/>
            <a:ext cx="368560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يواصل المتعلمون لعبة عجلة الأعداد للتعرف على قراءة وكتابة وتفكيك الأعداد من 0 إلى 99 (منافسة بين المجموعات)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54B48FA8-1250-7510-5CB2-ECFCD954AE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4B135F4-0481-09E7-5611-586317AA3DF3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3A21F18-3579-C838-DC5C-6CCD8CA0071E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3F8AC175-3C11-D0BB-C7DA-940F5DFC5904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422151DC-5371-938F-9957-803C1770491A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32DBD9B-26B0-EA8F-7ECB-805B48ED6B17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A524BE5-5EFC-4F87-E22F-63B720579592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5AB0CEE2-E976-321E-D636-B147661A4B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130487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8" name="Ellipse 27">
            <a:extLst>
              <a:ext uri="{FF2B5EF4-FFF2-40B4-BE49-F238E27FC236}">
                <a16:creationId xmlns:a16="http://schemas.microsoft.com/office/drawing/2014/main" id="{5E28B2F9-6D1C-F3ED-9DDE-E42BA18BE8B8}"/>
              </a:ext>
            </a:extLst>
          </p:cNvPr>
          <p:cNvSpPr/>
          <p:nvPr/>
        </p:nvSpPr>
        <p:spPr>
          <a:xfrm>
            <a:off x="10266650" y="597416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A19D76CD-278F-51ED-5627-D6E07FA7E23D}"/>
              </a:ext>
            </a:extLst>
          </p:cNvPr>
          <p:cNvSpPr/>
          <p:nvPr/>
        </p:nvSpPr>
        <p:spPr>
          <a:xfrm>
            <a:off x="11391395" y="715771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AC050279-C7BE-110E-7955-5ADA4B39C6DD}"/>
              </a:ext>
            </a:extLst>
          </p:cNvPr>
          <p:cNvSpPr/>
          <p:nvPr/>
        </p:nvSpPr>
        <p:spPr>
          <a:xfrm>
            <a:off x="9791375" y="6322058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63DB1CB-5537-DAED-9F5C-D7E1C9A2F3E5}"/>
              </a:ext>
            </a:extLst>
          </p:cNvPr>
          <p:cNvSpPr/>
          <p:nvPr/>
        </p:nvSpPr>
        <p:spPr>
          <a:xfrm>
            <a:off x="10571450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536F3E87-C12E-0A2D-895B-90A9A70ED481}"/>
              </a:ext>
            </a:extLst>
          </p:cNvPr>
          <p:cNvSpPr/>
          <p:nvPr/>
        </p:nvSpPr>
        <p:spPr>
          <a:xfrm>
            <a:off x="10158200" y="679613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0F3969E1-7ED4-F620-126E-E8CD3A516948}"/>
              </a:ext>
            </a:extLst>
          </p:cNvPr>
          <p:cNvSpPr/>
          <p:nvPr/>
        </p:nvSpPr>
        <p:spPr>
          <a:xfrm>
            <a:off x="8248870" y="57987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8809-BDCA-3D77-F804-D2999470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334AE0-145F-81B0-E352-D063640AE89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BEAF1F-0DAD-2478-C26D-58A9C7ABF69C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CA5304-6A6F-31C7-54E9-DF2CDD228C4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726464-4E9C-C00F-852D-014231A1B93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A9CC143-6542-8EB2-19B4-73B76CB22A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0E51CED-D6DD-CB31-3331-785EE612AA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00EBB2-84F1-5715-F4C0-42F6FBC9EB33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DC5DF996-7537-BCC1-49E1-25D24534EA13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F8E98CF6-97FC-E385-B4C5-5FCD79D6EE4C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54666B0D-6C44-7441-40FA-BBA725B2DE06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ADFB8F3-191B-ECAC-E928-5A202D91A3F4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08EDF305-5DDE-BFAA-EC16-5D7B9283EBB3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E7D2DBF0-328A-1806-69D0-D329FB094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082548"/>
              </p:ext>
            </p:extLst>
          </p:nvPr>
        </p:nvGraphicFramePr>
        <p:xfrm>
          <a:off x="1110954" y="5686025"/>
          <a:ext cx="6123408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أربعة وعشرون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E2A294F-E4A5-290B-B1A0-9EB50A6EF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3" y="2883784"/>
            <a:ext cx="1212198" cy="86866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2635E4D8-1909-638D-02E6-C7B09AEA452D}"/>
              </a:ext>
            </a:extLst>
          </p:cNvPr>
          <p:cNvSpPr/>
          <p:nvPr/>
        </p:nvSpPr>
        <p:spPr>
          <a:xfrm>
            <a:off x="10334725" y="59613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35F18C8-DEC6-6B7B-EE21-74E75171E952}"/>
              </a:ext>
            </a:extLst>
          </p:cNvPr>
          <p:cNvSpPr/>
          <p:nvPr/>
        </p:nvSpPr>
        <p:spPr>
          <a:xfrm>
            <a:off x="11391395" y="715771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0A3E956-5ED7-CA81-B097-020A0F05E0AA}"/>
              </a:ext>
            </a:extLst>
          </p:cNvPr>
          <p:cNvSpPr/>
          <p:nvPr/>
        </p:nvSpPr>
        <p:spPr>
          <a:xfrm>
            <a:off x="9923748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459FC55-DF16-EDD7-4839-DA6A5756C366}"/>
              </a:ext>
            </a:extLst>
          </p:cNvPr>
          <p:cNvSpPr/>
          <p:nvPr/>
        </p:nvSpPr>
        <p:spPr>
          <a:xfrm>
            <a:off x="10571450" y="63501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0EB991CE-3269-D24C-25B3-71737CF32C71}"/>
              </a:ext>
            </a:extLst>
          </p:cNvPr>
          <p:cNvSpPr/>
          <p:nvPr/>
        </p:nvSpPr>
        <p:spPr>
          <a:xfrm>
            <a:off x="10158200" y="679613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F11C61A-4290-4B27-02DD-39C17EF39FDD}"/>
              </a:ext>
            </a:extLst>
          </p:cNvPr>
          <p:cNvSpPr/>
          <p:nvPr/>
        </p:nvSpPr>
        <p:spPr>
          <a:xfrm>
            <a:off x="8248870" y="579875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6434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624E7-AB1B-5890-8663-8B31CFC03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3E09E1-E16C-45E9-07AE-6BD3E98BB3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CBEF1A9-BC99-0E45-EE68-E25000724AAF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9841D7-F3C9-FC7A-D8E4-BB2F4778925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6E54442-E5B3-13ED-9603-4BCDEB3E30F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B832032-303C-F66A-AF65-82FFB9208C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9B18D0-116A-6CC2-5F8D-D643CA27440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4BF05AE-92D4-194F-3EDF-C5CCF3E788E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E80223-9FF1-5395-7398-C5F8AF4921E7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409476B2-DBDF-3AD7-EC30-BF3EDE68D390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D50EDFB-D7FD-A173-56AA-E6BADB7DFE8F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099FB3DA-DBB3-523D-5F48-4F95C1E3D4CC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8DBC8B2-332E-B4EE-A135-BADAB3885E70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D9BDBF6-0FB4-7DA7-3611-21B266D7A0E5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EC4E3199-ED54-E81F-9DD8-6AC0E233FE04}"/>
              </a:ext>
            </a:extLst>
          </p:cNvPr>
          <p:cNvGraphicFramePr>
            <a:graphicFrameLocks noGrp="1"/>
          </p:cNvGraphicFramePr>
          <p:nvPr/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200" dirty="0"/>
                        <a:t>.............................</a:t>
                      </a:r>
                      <a:endParaRPr lang="fr-F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sp>
        <p:nvSpPr>
          <p:cNvPr id="28" name="Ellipse 27">
            <a:extLst>
              <a:ext uri="{FF2B5EF4-FFF2-40B4-BE49-F238E27FC236}">
                <a16:creationId xmlns:a16="http://schemas.microsoft.com/office/drawing/2014/main" id="{756B095A-9B9D-0B16-361B-81F665B4038F}"/>
              </a:ext>
            </a:extLst>
          </p:cNvPr>
          <p:cNvSpPr/>
          <p:nvPr/>
        </p:nvSpPr>
        <p:spPr>
          <a:xfrm>
            <a:off x="11391395" y="56996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257DFA6-89E2-BED4-92FE-2C79CD0B7BD1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72D81BF-9CDC-78F7-42EC-29F154801E5C}"/>
              </a:ext>
            </a:extLst>
          </p:cNvPr>
          <p:cNvSpPr/>
          <p:nvPr/>
        </p:nvSpPr>
        <p:spPr>
          <a:xfrm>
            <a:off x="10520622" y="57708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DAA61C6-8B0E-9594-D911-BE21B1AD5888}"/>
              </a:ext>
            </a:extLst>
          </p:cNvPr>
          <p:cNvSpPr/>
          <p:nvPr/>
        </p:nvSpPr>
        <p:spPr>
          <a:xfrm>
            <a:off x="10228551" y="66549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616DD15-894D-5D05-4100-A5C2BB6FB7C1}"/>
              </a:ext>
            </a:extLst>
          </p:cNvPr>
          <p:cNvSpPr/>
          <p:nvPr/>
        </p:nvSpPr>
        <p:spPr>
          <a:xfrm>
            <a:off x="9536903" y="682572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B7E1AA8-820C-2BCC-D1BC-5E1E28EE5EAA}"/>
              </a:ext>
            </a:extLst>
          </p:cNvPr>
          <p:cNvSpPr/>
          <p:nvPr/>
        </p:nvSpPr>
        <p:spPr>
          <a:xfrm>
            <a:off x="8282654" y="56509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72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87D53-6685-BF11-EEBC-274490178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C943BB-9462-2C97-02C7-4AF517059D9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42490-BADD-D126-61E5-D42F202FE39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4F69785-FCF6-6708-B631-24AFC3140881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C17B2BD-B025-650D-EBB9-207DC216D52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87C091-DFD7-6A3C-4283-1BC377CA8E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BFD00EE-1D95-51FF-A810-29C0EEB054E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82A7568-1842-E8A3-D262-774024C08F4E}"/>
              </a:ext>
            </a:extLst>
          </p:cNvPr>
          <p:cNvGrpSpPr/>
          <p:nvPr/>
        </p:nvGrpSpPr>
        <p:grpSpPr>
          <a:xfrm>
            <a:off x="8007557" y="4359110"/>
            <a:ext cx="4137190" cy="4137190"/>
            <a:chOff x="8007557" y="4359110"/>
            <a:chExt cx="4137190" cy="4137190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9B176A6E-691A-021B-3746-A076AD0763A8}"/>
                </a:ext>
              </a:extLst>
            </p:cNvPr>
            <p:cNvGrpSpPr/>
            <p:nvPr/>
          </p:nvGrpSpPr>
          <p:grpSpPr>
            <a:xfrm>
              <a:off x="8007557" y="4359110"/>
              <a:ext cx="4137190" cy="4137190"/>
              <a:chOff x="4570313" y="3455905"/>
              <a:chExt cx="4137190" cy="4137190"/>
            </a:xfrm>
          </p:grpSpPr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29DCAA3D-3B98-C1C7-97CF-117F2B83645E}"/>
                  </a:ext>
                </a:extLst>
              </p:cNvPr>
              <p:cNvSpPr/>
              <p:nvPr/>
            </p:nvSpPr>
            <p:spPr>
              <a:xfrm>
                <a:off x="5343508" y="4229100"/>
                <a:ext cx="2590800" cy="259080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C8A26E8A-35B1-4C47-6007-C036A7DE8018}"/>
                  </a:ext>
                </a:extLst>
              </p:cNvPr>
              <p:cNvSpPr/>
              <p:nvPr/>
            </p:nvSpPr>
            <p:spPr>
              <a:xfrm>
                <a:off x="4570313" y="3455905"/>
                <a:ext cx="4137190" cy="4137190"/>
              </a:xfrm>
              <a:prstGeom prst="ellipse">
                <a:avLst/>
              </a:prstGeom>
              <a:noFill/>
              <a:ln w="28575">
                <a:solidFill>
                  <a:srgbClr val="0097B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1" eaLnBrk="1" latinLnBrk="0" hangingPunct="1"/>
                <a:endParaRPr lang="fr-FR"/>
              </a:p>
            </p:txBody>
          </p: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45A21B9-5940-2DBC-4F67-B9EF32EE10CE}"/>
                </a:ext>
              </a:extLst>
            </p:cNvPr>
            <p:cNvSpPr txBox="1"/>
            <p:nvPr/>
          </p:nvSpPr>
          <p:spPr>
            <a:xfrm>
              <a:off x="9689303" y="5296513"/>
              <a:ext cx="773697" cy="46166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وحدات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59A6A4BA-25AE-D516-5CDF-35E91833E198}"/>
                </a:ext>
              </a:extLst>
            </p:cNvPr>
            <p:cNvSpPr txBox="1"/>
            <p:nvPr/>
          </p:nvSpPr>
          <p:spPr>
            <a:xfrm>
              <a:off x="9689303" y="4474542"/>
              <a:ext cx="773697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عشرات</a:t>
              </a:r>
              <a:endParaRPr lang="fr-FR" sz="2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AAEE0913-1A79-49B5-4D5A-C203953C86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606325"/>
              </p:ext>
            </p:extLst>
          </p:nvPr>
        </p:nvGraphicFramePr>
        <p:xfrm>
          <a:off x="1110954" y="5686025"/>
          <a:ext cx="6123408" cy="140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646">
                  <a:extLst>
                    <a:ext uri="{9D8B030D-6E8A-4147-A177-3AD203B41FA5}">
                      <a16:colId xmlns:a16="http://schemas.microsoft.com/office/drawing/2014/main" val="49169783"/>
                    </a:ext>
                  </a:extLst>
                </a:gridCol>
                <a:gridCol w="1671762">
                  <a:extLst>
                    <a:ext uri="{9D8B030D-6E8A-4147-A177-3AD203B41FA5}">
                      <a16:colId xmlns:a16="http://schemas.microsoft.com/office/drawing/2014/main" val="2244299712"/>
                    </a:ext>
                  </a:extLst>
                </a:gridCol>
              </a:tblGrid>
              <a:tr h="448075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ثلاثة وثلاثون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بالحروف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911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33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بالأرقام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60874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A8E135C8-6D66-6C8B-CCA8-0330D58621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3" y="2883784"/>
            <a:ext cx="1212198" cy="86866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AA7F37EF-3C50-7393-9F49-315284032CDE}"/>
              </a:ext>
            </a:extLst>
          </p:cNvPr>
          <p:cNvSpPr/>
          <p:nvPr/>
        </p:nvSpPr>
        <p:spPr>
          <a:xfrm>
            <a:off x="11391395" y="5699692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D1D90A3-36FF-82FB-7EE4-14D5C823E3FA}"/>
              </a:ext>
            </a:extLst>
          </p:cNvPr>
          <p:cNvSpPr/>
          <p:nvPr/>
        </p:nvSpPr>
        <p:spPr>
          <a:xfrm>
            <a:off x="10310600" y="7801244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220BB87-B502-39D9-723E-F042E4AD1A64}"/>
              </a:ext>
            </a:extLst>
          </p:cNvPr>
          <p:cNvSpPr/>
          <p:nvPr/>
        </p:nvSpPr>
        <p:spPr>
          <a:xfrm>
            <a:off x="10520622" y="5770866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1616FD0-79AE-876D-50CE-8A82AC5F371E}"/>
              </a:ext>
            </a:extLst>
          </p:cNvPr>
          <p:cNvSpPr/>
          <p:nvPr/>
        </p:nvSpPr>
        <p:spPr>
          <a:xfrm>
            <a:off x="10228551" y="6654937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35CC8497-9F14-7104-52A7-9C07BBC852D1}"/>
              </a:ext>
            </a:extLst>
          </p:cNvPr>
          <p:cNvSpPr/>
          <p:nvPr/>
        </p:nvSpPr>
        <p:spPr>
          <a:xfrm>
            <a:off x="9536903" y="6825720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BD4B051-1927-65BE-9C5E-E2AC03EEFF70}"/>
              </a:ext>
            </a:extLst>
          </p:cNvPr>
          <p:cNvSpPr/>
          <p:nvPr/>
        </p:nvSpPr>
        <p:spPr>
          <a:xfrm>
            <a:off x="8282654" y="5650973"/>
            <a:ext cx="304800" cy="381000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3970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3505201" y="3941147"/>
            <a:ext cx="6568596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73206-FCE3-2671-74DA-063D474B7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F1D552-E7CE-0C58-6973-A101850A798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51D48A8-78A5-3A9B-AC77-4153B5514B1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2F71FE-9556-746B-D571-E14E2D4EA0D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25FD2A-CE70-592E-0104-17495A046F4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سنشتغل على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AEB136-3DBA-74E5-8CBD-4189A3CC2C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AE2B12-CCA2-60A8-C0D9-52D56874FF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A5B3029-A163-077B-7B76-27FA9648A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D6AB1B18-0AF0-B9EE-10C0-EC98FC23E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914900" y="4838700"/>
            <a:ext cx="3886200" cy="264549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13900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العملية.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42303"/>
              </p:ext>
            </p:extLst>
          </p:nvPr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09887FE-DB5D-172F-8188-EC5E15E2A4DF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41+55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4519CFE-16E7-A6C2-6619-0097EE8579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000" y="3122951"/>
            <a:ext cx="1034286" cy="70408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4C914-73A8-CC41-21C7-41A7664CB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2D88D0-B423-DBBE-30CC-EAB77EC8BF2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D6643E-B673-A84E-4BCE-4F0A443E02B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01FB40-0DF2-90CD-A950-790918F666F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E7D39E-DA08-3853-A76D-66A3999F8AA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CB66295-B49F-0458-8C68-8A20584C32C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8D73501-61A8-CD16-1975-525A8B14862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0D40904-E8F1-3A68-A2B0-1C88DC3216F8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1D7644-13FB-53DC-E27D-7B7865BD7EDB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D8954CE-37BC-C1BC-A444-0A3A1C48EAEA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F6CD04-FDFD-57E8-548C-37260268B94C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1A086F-359B-709A-B303-0B0CE31FAA0D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6DC441C-780E-13E4-D6F1-F22F7EC3B458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E0355DB-57E8-C701-2BF0-4E4FAC211E9F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15C8810-6A65-21A3-2504-0A428A150651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5701B1-6870-9266-2209-B869E07D48F8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41+55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C8C1006-C497-ED45-153E-44DE26599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802" y="3605508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51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B7C86-B6A0-5984-5438-DF64CA888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F0EE1F-655F-6DE4-9C12-6F4F98525C6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8D16439-4A84-954D-3CE7-F75D2867F70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69B22F-7FEC-ABFD-582E-7EB2C935EF1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7748AD-DAE6-F721-FC50-1A2189A9975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العملية.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4AD0FCE-8769-CED0-88BB-B3F752074D6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C3C833-986A-E1F1-D212-FCF659DF40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687C4C-D2A3-9B23-8521-269DD3B023D6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8886042-248A-D045-9E9B-1B19F47602E8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5BE112F-D6E6-6D1C-59B2-E70711FB2D35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96AA04-D8B0-7AF7-3795-E56407CF9B7D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A006BD-EEC0-E537-5528-C0E9D7768805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8E35A0-1A2F-1EEC-FB44-150DDDF279C5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4FE974-F66F-B26F-C914-6D3B990801C6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AF4B281-4281-C131-71A0-B403353009E4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ECCDDD4-6C7E-5EA8-0ACE-44E601FC8D21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27+42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592EA6F-B32D-1BB2-8D0C-2ADF0E01FF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88542" y="3272011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819425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45D9A-99CC-0B28-78B6-55BBE7B50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FC7FD7-B05A-D44B-205F-E2CAE82CE32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2981F3-06E4-221E-4461-80218AACA77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3AAE22-3190-C16E-6036-6C3C4ADB51A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BA2DF0-CF65-8165-9264-043EB107EAB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4D74ADB-F19B-725E-AE51-D67AA3F438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9D592E-385A-A7E8-A677-F04DA01E0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7509941-E3CD-ACF1-5916-E9D5E7CE64E5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64BA40-FA90-DB82-48CE-2413C8F88E47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DBFE7E4-A972-13BE-41EC-0F8F4C00A2AC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3DDB6CC-EEA9-2C00-B025-B30CC1D1B36E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41E994D-E06A-F4FF-B929-D71690AB2D97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CC5884-8B55-932D-01C5-A6B6440FB9DA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A78248-7C17-2543-D898-9D495B673116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0A60A1-04B3-3FB1-D2EA-4284209F118A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67FC09-A564-8A2E-50F2-0E9653BA3ACE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27+42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94324FC-CA08-72F2-A730-43294089D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9" y="34671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39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6E5D7-77C8-3359-96B0-110E0E4B8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CEE0A9-AB24-D061-B2F8-F794CBBF9FF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4FC4DD-05A9-9DB3-8EA9-65414DABA1E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074BEA-BB40-2A0E-6112-22404FD1B8D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BCAE00-0C35-F717-78D3-E6FDC09B622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العملية.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B6E1D53-EC21-0BC6-E068-6CDFDFAE2F7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2E8730-2F5D-933F-D64D-3270EE4270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E87D62E-975B-6202-6250-413D50FA4E45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1F40730-DB93-3308-901C-B69B25C82C87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7C3D3AF-C450-B8A9-780B-CAA7E5383116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4E3AC28-A08C-8D93-F9E0-08459DC4D422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F40709A-F527-6E33-431D-34D71680C7B8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36459C-48F4-3827-A3E8-A7D86568C312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A284DC-94B0-F58B-D5B2-1FC2BE315C1C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C02D86-4E8C-E49C-C18C-2D6BB56CA2CB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96B14B6-0DB2-3C9C-14C7-2B1F804D96AF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17+31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626BF730-D28A-5D8A-B58B-6664DACD20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88542" y="3272011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667202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A5374-696C-7F8D-5EDB-C60E097A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C7152C-EEFB-EB81-583A-94055E6893B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28B430-B90F-376F-96A8-72D8838F950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2DF15B-6987-F61F-E4D2-23F43625BAD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3DE5DD-2F1C-51E0-E1ED-4F41DCCF717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2C94CE9-D013-4CB6-7E33-A7C4424619C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4F2A94-94E7-3CE1-BA2E-BF48F9A6D5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C5FD734-DEC7-9D9C-ED4B-43C6B343E212}"/>
              </a:ext>
            </a:extLst>
          </p:cNvPr>
          <p:cNvSpPr txBox="1"/>
          <p:nvPr/>
        </p:nvSpPr>
        <p:spPr>
          <a:xfrm>
            <a:off x="2057401" y="560493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833188E-6971-09E6-3CAF-35188967E0F6}"/>
              </a:ext>
            </a:extLst>
          </p:cNvPr>
          <p:cNvGraphicFramePr>
            <a:graphicFrameLocks noGrp="1"/>
          </p:cNvGraphicFramePr>
          <p:nvPr/>
        </p:nvGraphicFramePr>
        <p:xfrm>
          <a:off x="2971800" y="36280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78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098963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AA6BACE-6D3B-26CF-0CFB-6C2D4BF77211}"/>
              </a:ext>
            </a:extLst>
          </p:cNvPr>
          <p:cNvSpPr txBox="1"/>
          <p:nvPr/>
        </p:nvSpPr>
        <p:spPr>
          <a:xfrm>
            <a:off x="5951374" y="4736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CCDCF8-D3AD-A686-C5DA-E325281E68BC}"/>
              </a:ext>
            </a:extLst>
          </p:cNvPr>
          <p:cNvSpPr txBox="1"/>
          <p:nvPr/>
        </p:nvSpPr>
        <p:spPr>
          <a:xfrm>
            <a:off x="3741572" y="4798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86E74F-4372-A1D7-5F95-BB1378C27F7B}"/>
              </a:ext>
            </a:extLst>
          </p:cNvPr>
          <p:cNvSpPr txBox="1"/>
          <p:nvPr/>
        </p:nvSpPr>
        <p:spPr>
          <a:xfrm>
            <a:off x="5951374" y="61127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0685FF5-FA47-D37C-DCF4-34C5DE305FA4}"/>
              </a:ext>
            </a:extLst>
          </p:cNvPr>
          <p:cNvSpPr txBox="1"/>
          <p:nvPr/>
        </p:nvSpPr>
        <p:spPr>
          <a:xfrm>
            <a:off x="3741572" y="615530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1A1793-38C9-EF4E-8C21-6DD90ED8AA7A}"/>
              </a:ext>
            </a:extLst>
          </p:cNvPr>
          <p:cNvSpPr txBox="1"/>
          <p:nvPr/>
        </p:nvSpPr>
        <p:spPr>
          <a:xfrm>
            <a:off x="5951374" y="75022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8CBEFBC-38BC-F932-47FF-3E6FBF872D26}"/>
              </a:ext>
            </a:extLst>
          </p:cNvPr>
          <p:cNvSpPr txBox="1"/>
          <p:nvPr/>
        </p:nvSpPr>
        <p:spPr>
          <a:xfrm>
            <a:off x="3851337" y="748623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307EFCB-F316-5FC5-7FDA-6FFCB3F63611}"/>
              </a:ext>
            </a:extLst>
          </p:cNvPr>
          <p:cNvSpPr/>
          <p:nvPr/>
        </p:nvSpPr>
        <p:spPr>
          <a:xfrm>
            <a:off x="8153400" y="5905500"/>
            <a:ext cx="4503005" cy="1219200"/>
          </a:xfrm>
          <a:prstGeom prst="roundRect">
            <a:avLst/>
          </a:prstGeom>
          <a:solidFill>
            <a:srgbClr val="0097B2"/>
          </a:solidFill>
          <a:ln>
            <a:solidFill>
              <a:srgbClr val="0097B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17+31</a:t>
            </a:r>
            <a:endParaRPr lang="fr-FR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8CD44B-EC40-7E97-262E-C49A483409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9" y="34671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77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ماذا يملك كل شخص؟ من أهدى الأقلام؟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أستاذه علبة أقلام.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العلبة 16 قلما.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651459" y="3450804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604B7B-CD21-B608-B6CC-80806A1BA061}"/>
              </a:ext>
            </a:extLst>
          </p:cNvPr>
          <p:cNvSpPr/>
          <p:nvPr/>
        </p:nvSpPr>
        <p:spPr>
          <a:xfrm>
            <a:off x="7651459" y="3450804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الأقلام الذي أصبح لدى يحيى.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3F3368C7-4480-2112-5FFC-2D59C315237D}"/>
              </a:ext>
            </a:extLst>
          </p:cNvPr>
          <p:cNvSpPr/>
          <p:nvPr/>
        </p:nvSpPr>
        <p:spPr>
          <a:xfrm>
            <a:off x="7651459" y="3450804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1E8B4CF-F208-6B59-C582-E19BF75BF5E9}"/>
              </a:ext>
            </a:extLst>
          </p:cNvPr>
          <p:cNvSpPr/>
          <p:nvPr/>
        </p:nvSpPr>
        <p:spPr>
          <a:xfrm>
            <a:off x="7771092" y="3304977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يحيى 21 قلما.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أهداه استاذه 16 قلما.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D2DA5A35-1F09-8FEE-994F-3AFE977B5D46}"/>
              </a:ext>
            </a:extLst>
          </p:cNvPr>
          <p:cNvSpPr/>
          <p:nvPr/>
        </p:nvSpPr>
        <p:spPr>
          <a:xfrm>
            <a:off x="7651459" y="3450804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يحيى.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لتحديد المطلوب من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أهداه أستاذه 16 قلما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يحيى 21 قلما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47917" y="4780551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16 قلما  التي أهدته الأستاذة إلى 21 قلما التي يملك.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الأقلام الذي أصبح لدى يحيى؟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الذي أصبح لدى يحيى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21+16=37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86C096EB-68BE-307E-10AA-7757CE64EB15}"/>
              </a:ext>
            </a:extLst>
          </p:cNvPr>
          <p:cNvSpPr/>
          <p:nvPr/>
        </p:nvSpPr>
        <p:spPr>
          <a:xfrm>
            <a:off x="7651459" y="3450804"/>
            <a:ext cx="5232405" cy="56805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يحيى 21 قلما، أهداه أستاذه علبة بها 16 قلما. كم عدد الأقلام الذي أصبح لدى يحيى؟ 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675C7349-0D3B-23F5-D5F6-E974CCD27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85"/>
          <a:stretch>
            <a:fillRect/>
          </a:stretch>
        </p:blipFill>
        <p:spPr>
          <a:xfrm>
            <a:off x="285846" y="4470203"/>
            <a:ext cx="12896754" cy="25668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DD68F0-0260-6507-0455-7D26E6ED5055}"/>
              </a:ext>
            </a:extLst>
          </p:cNvPr>
          <p:cNvSpPr/>
          <p:nvPr/>
        </p:nvSpPr>
        <p:spPr>
          <a:xfrm>
            <a:off x="457200" y="4229100"/>
            <a:ext cx="6172200" cy="39215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5B042836-CB61-DAEA-CA11-79EC6B80A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85"/>
          <a:stretch>
            <a:fillRect/>
          </a:stretch>
        </p:blipFill>
        <p:spPr>
          <a:xfrm>
            <a:off x="285846" y="4470203"/>
            <a:ext cx="12896754" cy="256683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C42AB4-9B16-DE4B-DB0C-8322E698EE7C}"/>
              </a:ext>
            </a:extLst>
          </p:cNvPr>
          <p:cNvSpPr txBox="1"/>
          <p:nvPr/>
        </p:nvSpPr>
        <p:spPr>
          <a:xfrm>
            <a:off x="4038600" y="56007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12A1C0-FEE2-53C5-A19B-55932558AAE0}"/>
              </a:ext>
            </a:extLst>
          </p:cNvPr>
          <p:cNvSpPr txBox="1"/>
          <p:nvPr/>
        </p:nvSpPr>
        <p:spPr>
          <a:xfrm>
            <a:off x="3951782" y="6318867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313733E-FBD8-6726-4EAE-BB43C5C09F57}"/>
              </a:ext>
            </a:extLst>
          </p:cNvPr>
          <p:cNvSpPr txBox="1"/>
          <p:nvPr/>
        </p:nvSpPr>
        <p:spPr>
          <a:xfrm>
            <a:off x="6019800" y="56007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0E16E77-BFA6-E39E-121C-9A18171DBAC5}"/>
              </a:ext>
            </a:extLst>
          </p:cNvPr>
          <p:cNvSpPr txBox="1"/>
          <p:nvPr/>
        </p:nvSpPr>
        <p:spPr>
          <a:xfrm>
            <a:off x="5972223" y="6318867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10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7172A32E-65A3-3E42-EA48-FDA636BC4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1" t="15997" r="341" b="53190"/>
          <a:stretch>
            <a:fillRect/>
          </a:stretch>
        </p:blipFill>
        <p:spPr>
          <a:xfrm>
            <a:off x="409622" y="3718149"/>
            <a:ext cx="12896754" cy="49081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8AEA18B-AA73-836B-31A4-B66438F19928}"/>
              </a:ext>
            </a:extLst>
          </p:cNvPr>
          <p:cNvSpPr/>
          <p:nvPr/>
        </p:nvSpPr>
        <p:spPr>
          <a:xfrm>
            <a:off x="457200" y="5448300"/>
            <a:ext cx="12849176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228ACD6-35A1-B727-6397-ACCC9DC270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1" t="15997" r="341" b="53190"/>
          <a:stretch>
            <a:fillRect/>
          </a:stretch>
        </p:blipFill>
        <p:spPr>
          <a:xfrm>
            <a:off x="409622" y="3718149"/>
            <a:ext cx="12896754" cy="49081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7F35F6-6293-F82A-983C-F5A025643F00}"/>
              </a:ext>
            </a:extLst>
          </p:cNvPr>
          <p:cNvSpPr txBox="1"/>
          <p:nvPr/>
        </p:nvSpPr>
        <p:spPr>
          <a:xfrm>
            <a:off x="1905000" y="611992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20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E3EFD5-D647-2392-7DB4-914F3319AFF7}"/>
              </a:ext>
            </a:extLst>
          </p:cNvPr>
          <p:cNvSpPr txBox="1"/>
          <p:nvPr/>
        </p:nvSpPr>
        <p:spPr>
          <a:xfrm>
            <a:off x="4114800" y="611992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4D070E-704B-7377-AA46-D426857F6EBE}"/>
              </a:ext>
            </a:extLst>
          </p:cNvPr>
          <p:cNvSpPr txBox="1"/>
          <p:nvPr/>
        </p:nvSpPr>
        <p:spPr>
          <a:xfrm>
            <a:off x="11353800" y="6132969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25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2520B3D3-ED8B-071D-9F12-86CEC65CB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t="47501" b="21686"/>
          <a:stretch>
            <a:fillRect/>
          </a:stretch>
        </p:blipFill>
        <p:spPr>
          <a:xfrm>
            <a:off x="552738" y="3543300"/>
            <a:ext cx="12516787" cy="49081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9A66C0-4FBA-1DA6-D674-AC730D759EDA}"/>
              </a:ext>
            </a:extLst>
          </p:cNvPr>
          <p:cNvSpPr/>
          <p:nvPr/>
        </p:nvSpPr>
        <p:spPr>
          <a:xfrm>
            <a:off x="457200" y="4381500"/>
            <a:ext cx="5029200" cy="4419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6F4181F-A213-F6AD-DD23-B9A962229E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t="47501" b="21686"/>
          <a:stretch>
            <a:fillRect/>
          </a:stretch>
        </p:blipFill>
        <p:spPr>
          <a:xfrm>
            <a:off x="552738" y="3543300"/>
            <a:ext cx="12516787" cy="490810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E27101C-9387-4158-C65D-B0052BF4C3B3}"/>
              </a:ext>
            </a:extLst>
          </p:cNvPr>
          <p:cNvSpPr txBox="1"/>
          <p:nvPr/>
        </p:nvSpPr>
        <p:spPr>
          <a:xfrm>
            <a:off x="3886200" y="552586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5 6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322668F-D5EB-80C9-B2F2-16E6049E2781}"/>
              </a:ext>
            </a:extLst>
          </p:cNvPr>
          <p:cNvSpPr txBox="1"/>
          <p:nvPr/>
        </p:nvSpPr>
        <p:spPr>
          <a:xfrm>
            <a:off x="3899941" y="656943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2 3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1C12C2-5F05-9318-8B39-42FD21978401}"/>
              </a:ext>
            </a:extLst>
          </p:cNvPr>
          <p:cNvSpPr txBox="1"/>
          <p:nvPr/>
        </p:nvSpPr>
        <p:spPr>
          <a:xfrm>
            <a:off x="3886200" y="7240369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7 9</a:t>
            </a: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المسالة في المنزل وتسجيل خطوات الحل على دفتر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B3CA666B-D016-EA7B-8DA3-F1C5D0E61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t="77772" b="-1888"/>
          <a:stretch>
            <a:fillRect/>
          </a:stretch>
        </p:blipFill>
        <p:spPr>
          <a:xfrm>
            <a:off x="552738" y="4045398"/>
            <a:ext cx="12516787" cy="384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ال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فرقعة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 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إنها لعبة الفرقعة والتصفيق،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878CCFE-C4E1-AA4C-1DC7-D67EF29C9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4914900"/>
            <a:ext cx="2743200" cy="2063415"/>
          </a:xfrm>
          <a:prstGeom prst="rect">
            <a:avLst/>
          </a:prstGeom>
        </p:spPr>
      </p:pic>
      <p:pic>
        <p:nvPicPr>
          <p:cNvPr id="7" name="Image 6" descr="Une image contenant dessin, dessin humoristique, habits, sourire&#10;&#10;Le contenu généré par l’IA peut être incorrect.">
            <a:extLst>
              <a:ext uri="{FF2B5EF4-FFF2-40B4-BE49-F238E27FC236}">
                <a16:creationId xmlns:a16="http://schemas.microsoft.com/office/drawing/2014/main" id="{6E24E790-549F-34DD-2684-ED4D3B293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10639" r="6633" b="10459"/>
          <a:stretch>
            <a:fillRect/>
          </a:stretch>
        </p:blipFill>
        <p:spPr>
          <a:xfrm>
            <a:off x="2971800" y="2717047"/>
            <a:ext cx="8458200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الأعداد من 0 إلى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17292</TotalTime>
  <Words>1504</Words>
  <Application>Microsoft Macintosh PowerPoint</Application>
  <PresentationFormat>Personnalisé</PresentationFormat>
  <Paragraphs>487</Paragraphs>
  <Slides>57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3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159</cp:revision>
  <dcterms:created xsi:type="dcterms:W3CDTF">2006-08-16T00:00:00Z</dcterms:created>
  <dcterms:modified xsi:type="dcterms:W3CDTF">2025-09-20T23:09:25Z</dcterms:modified>
  <dc:identifier>DAFtlvZnwz4</dc:identifier>
</cp:coreProperties>
</file>