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1"/>
  </p:notesMasterIdLst>
  <p:sldIdLst>
    <p:sldId id="257" r:id="rId2"/>
    <p:sldId id="2134808557" r:id="rId3"/>
    <p:sldId id="2134808558" r:id="rId4"/>
    <p:sldId id="2134805101" r:id="rId5"/>
    <p:sldId id="2134805392" r:id="rId6"/>
    <p:sldId id="2134805155" r:id="rId7"/>
    <p:sldId id="2134808443" r:id="rId8"/>
    <p:sldId id="386" r:id="rId9"/>
    <p:sldId id="2134808444" r:id="rId10"/>
    <p:sldId id="2134808445" r:id="rId11"/>
    <p:sldId id="2134805396" r:id="rId12"/>
    <p:sldId id="2134808559" r:id="rId13"/>
    <p:sldId id="2134808560" r:id="rId14"/>
    <p:sldId id="2134808505" r:id="rId15"/>
    <p:sldId id="2134808561" r:id="rId16"/>
    <p:sldId id="2134808562" r:id="rId17"/>
    <p:sldId id="2134808563" r:id="rId18"/>
    <p:sldId id="2134808564" r:id="rId19"/>
    <p:sldId id="2134808459" r:id="rId20"/>
    <p:sldId id="2134808450" r:id="rId21"/>
    <p:sldId id="2134808530" r:id="rId22"/>
    <p:sldId id="2134808531" r:id="rId23"/>
    <p:sldId id="2134808565" r:id="rId24"/>
    <p:sldId id="2134808566" r:id="rId25"/>
    <p:sldId id="2134808567" r:id="rId26"/>
    <p:sldId id="2134808460" r:id="rId27"/>
    <p:sldId id="2134808453" r:id="rId28"/>
    <p:sldId id="2134808568" r:id="rId29"/>
    <p:sldId id="2134808569" r:id="rId30"/>
    <p:sldId id="2134808570" r:id="rId31"/>
    <p:sldId id="2134808571" r:id="rId32"/>
    <p:sldId id="2134808572" r:id="rId33"/>
    <p:sldId id="2134808573" r:id="rId34"/>
    <p:sldId id="2134808574" r:id="rId35"/>
    <p:sldId id="2134808539" r:id="rId36"/>
    <p:sldId id="2134808575" r:id="rId37"/>
    <p:sldId id="2134808551" r:id="rId38"/>
    <p:sldId id="2134808552" r:id="rId39"/>
    <p:sldId id="2134808491" r:id="rId40"/>
    <p:sldId id="2134808547" r:id="rId41"/>
    <p:sldId id="2134808544" r:id="rId42"/>
    <p:sldId id="2134808548" r:id="rId43"/>
    <p:sldId id="2134808545" r:id="rId44"/>
    <p:sldId id="2134808549" r:id="rId45"/>
    <p:sldId id="2134808455" r:id="rId46"/>
    <p:sldId id="2134808553" r:id="rId47"/>
    <p:sldId id="2134808546" r:id="rId48"/>
    <p:sldId id="2134808467" r:id="rId49"/>
    <p:sldId id="2134808468" r:id="rId50"/>
    <p:sldId id="2134808499" r:id="rId51"/>
    <p:sldId id="2134808474" r:id="rId52"/>
    <p:sldId id="2134808500" r:id="rId53"/>
    <p:sldId id="2134808472" r:id="rId54"/>
    <p:sldId id="2134808501" r:id="rId55"/>
    <p:sldId id="2134808475" r:id="rId56"/>
    <p:sldId id="2134808461" r:id="rId57"/>
    <p:sldId id="2134808469" r:id="rId58"/>
    <p:sldId id="2134808554" r:id="rId59"/>
    <p:sldId id="2134808555" r:id="rId60"/>
  </p:sldIdLst>
  <p:sldSz cx="13716000" cy="10287000"/>
  <p:notesSz cx="6858000" cy="9144000"/>
  <p:embeddedFontLst>
    <p:embeddedFont>
      <p:font typeface="Carelia" pitchFamily="2" charset="77"/>
      <p:regular r:id="rId62"/>
    </p:embeddedFont>
    <p:embeddedFont>
      <p:font typeface="Dosis" pitchFamily="2" charset="77"/>
      <p:regular r:id="rId63"/>
      <p:bold r:id="rId64"/>
    </p:embeddedFont>
    <p:embeddedFont>
      <p:font typeface="IBM Plex Sans Arabic" panose="020B0503050203000203" pitchFamily="34" charset="-78"/>
      <p:regular r:id="rId65"/>
    </p:embeddedFont>
    <p:embeddedFont>
      <p:font typeface="Microsoft Uighur" panose="02000000000000000000" pitchFamily="2" charset="-78"/>
      <p:regular r:id="rId66"/>
      <p:bold r:id="rId6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7B2"/>
    <a:srgbClr val="02BDC9"/>
    <a:srgbClr val="3D8FA5"/>
    <a:srgbClr val="106585"/>
    <a:srgbClr val="4AC283"/>
    <a:srgbClr val="829D4A"/>
    <a:srgbClr val="F98F51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1348" autoAdjust="0"/>
    <p:restoredTop sz="95226" autoAdjust="0"/>
  </p:normalViewPr>
  <p:slideViewPr>
    <p:cSldViewPr>
      <p:cViewPr varScale="1">
        <p:scale>
          <a:sx n="84" d="100"/>
          <a:sy n="84" d="100"/>
        </p:scale>
        <p:origin x="424" y="192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2.fntdata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5.fntdata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3.fntdata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6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1.fntdata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6"/>
      <dgm:spPr/>
    </dgm:pt>
    <dgm:pt modelId="{3EF19B4B-B968-E54C-9689-073F635EE283}" type="pres">
      <dgm:prSet presAssocID="{0E0BFA24-7A8C-C047-AC6F-993864E854E0}" presName="connTx" presStyleLbl="parChTrans1D2" presStyleIdx="0" presStyleCnt="6"/>
      <dgm:spPr/>
    </dgm:pt>
    <dgm:pt modelId="{42BAB553-645D-9F4D-B9FA-20001ADC9FEF}" type="pres">
      <dgm:prSet presAssocID="{E3E91897-DCF8-AB44-949A-B99438192484}" presName="node" presStyleLbl="node1" presStyleIdx="0" presStyleCnt="6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6"/>
      <dgm:spPr/>
    </dgm:pt>
    <dgm:pt modelId="{F0A9B9CC-9320-774E-B617-19162595E1FB}" type="pres">
      <dgm:prSet presAssocID="{24A0E2BF-587D-A342-A064-B4D58BF79B44}" presName="connTx" presStyleLbl="parChTrans1D2" presStyleIdx="1" presStyleCnt="6"/>
      <dgm:spPr/>
    </dgm:pt>
    <dgm:pt modelId="{1A5B5334-16C4-A34B-BD16-5392302AAF3E}" type="pres">
      <dgm:prSet presAssocID="{93E849FE-0D07-624E-AB72-4A29BFE6598B}" presName="node" presStyleLbl="node1" presStyleIdx="1" presStyleCnt="6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6"/>
      <dgm:spPr/>
    </dgm:pt>
    <dgm:pt modelId="{0A76B3D9-DE60-CD49-8E4A-CCACA3ECC812}" type="pres">
      <dgm:prSet presAssocID="{8200E2CD-80B9-D949-A52F-F0856D77F394}" presName="connTx" presStyleLbl="parChTrans1D2" presStyleIdx="2" presStyleCnt="6"/>
      <dgm:spPr/>
    </dgm:pt>
    <dgm:pt modelId="{2CA5D505-916B-AD48-9CC7-7B90326020BD}" type="pres">
      <dgm:prSet presAssocID="{049C7B75-E019-9249-BE9C-78386183EF7D}" presName="node" presStyleLbl="node1" presStyleIdx="2" presStyleCnt="6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3" presStyleCnt="6"/>
      <dgm:spPr/>
    </dgm:pt>
    <dgm:pt modelId="{15994F9E-C94B-3441-A58E-8953C8DC08C6}" type="pres">
      <dgm:prSet presAssocID="{53003AA1-9920-6B41-9014-43CB1DC2F971}" presName="connTx" presStyleLbl="parChTrans1D2" presStyleIdx="3" presStyleCnt="6"/>
      <dgm:spPr/>
    </dgm:pt>
    <dgm:pt modelId="{ECEAD2AC-157A-B94E-9353-16A3FA7484D4}" type="pres">
      <dgm:prSet presAssocID="{0F34D071-5E9E-1D4F-B649-66D5A5A8B98E}" presName="node" presStyleLbl="node1" presStyleIdx="3" presStyleCnt="6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4" presStyleCnt="6"/>
      <dgm:spPr/>
    </dgm:pt>
    <dgm:pt modelId="{050E818D-A9D3-D44A-A128-22CE830BCB5E}" type="pres">
      <dgm:prSet presAssocID="{83ED5009-51CE-8747-ADB4-FB679FFD2C5F}" presName="connTx" presStyleLbl="parChTrans1D2" presStyleIdx="4" presStyleCnt="6"/>
      <dgm:spPr/>
    </dgm:pt>
    <dgm:pt modelId="{B1E34FF9-28A3-0641-B0A8-5237D2FFF72D}" type="pres">
      <dgm:prSet presAssocID="{C0D7206E-6890-214B-A5DC-0B3620144C73}" presName="node" presStyleLbl="node1" presStyleIdx="4" presStyleCnt="6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5" presStyleCnt="6"/>
      <dgm:spPr/>
    </dgm:pt>
    <dgm:pt modelId="{82B07AF1-E4D8-8B4E-A87E-5B599CFF584B}" type="pres">
      <dgm:prSet presAssocID="{29C509D2-1EAF-1648-8433-85135A0D2B1A}" presName="connTx" presStyleLbl="parChTrans1D2" presStyleIdx="5" presStyleCnt="6"/>
      <dgm:spPr/>
    </dgm:pt>
    <dgm:pt modelId="{62C7E6FF-CAC2-8045-A70B-7AC6FC1441F3}" type="pres">
      <dgm:prSet presAssocID="{C92DD37C-8335-4942-BC0C-59894CF89155}" presName="node" presStyleLbl="node1" presStyleIdx="5" presStyleCnt="6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4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6856C12F-3CC7-0F40-911A-634DD4C6550A}" srcId="{1908F430-EAC0-1343-8513-83197EE21B62}" destId="{C92DD37C-8335-4942-BC0C-59894CF89155}" srcOrd="5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3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9084D56E-C5D5-1344-928C-CCD7F48DE043}" type="presParOf" srcId="{BE30A343-01A1-8C44-B3F8-E040C04677C8}" destId="{DA0B7F58-3BAD-5949-BB45-1CE6265AF3AE}" srcOrd="7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8" destOrd="0" presId="urn:microsoft.com/office/officeart/2005/8/layout/radial1"/>
    <dgm:cxn modelId="{AA62A35C-2567-D84F-96B9-BC0FE077F974}" type="presParOf" srcId="{BE30A343-01A1-8C44-B3F8-E040C04677C8}" destId="{B47954C3-2DB8-A042-85CD-5FF70F3A1E23}" srcOrd="9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0" destOrd="0" presId="urn:microsoft.com/office/officeart/2005/8/layout/radial1"/>
    <dgm:cxn modelId="{09F768C6-0F0C-7042-BE33-28169E123F3F}" type="presParOf" srcId="{BE30A343-01A1-8C44-B3F8-E040C04677C8}" destId="{6CF953FF-BFC5-9C47-8DC4-E9F774071558}" srcOrd="11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1+9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5+5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0+10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8+2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7+3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9+1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0"/>
      <dgm:spPr/>
    </dgm:pt>
    <dgm:pt modelId="{3EF19B4B-B968-E54C-9689-073F635EE283}" type="pres">
      <dgm:prSet presAssocID="{0E0BFA24-7A8C-C047-AC6F-993864E854E0}" presName="connTx" presStyleLbl="parChTrans1D2" presStyleIdx="0" presStyleCnt="10"/>
      <dgm:spPr/>
    </dgm:pt>
    <dgm:pt modelId="{42BAB553-645D-9F4D-B9FA-20001ADC9FEF}" type="pres">
      <dgm:prSet presAssocID="{E3E91897-DCF8-AB44-949A-B99438192484}" presName="node" presStyleLbl="node1" presStyleIdx="0" presStyleCnt="1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0"/>
      <dgm:spPr/>
    </dgm:pt>
    <dgm:pt modelId="{F0A9B9CC-9320-774E-B617-19162595E1FB}" type="pres">
      <dgm:prSet presAssocID="{24A0E2BF-587D-A342-A064-B4D58BF79B44}" presName="connTx" presStyleLbl="parChTrans1D2" presStyleIdx="1" presStyleCnt="10"/>
      <dgm:spPr/>
    </dgm:pt>
    <dgm:pt modelId="{1A5B5334-16C4-A34B-BD16-5392302AAF3E}" type="pres">
      <dgm:prSet presAssocID="{93E849FE-0D07-624E-AB72-4A29BFE6598B}" presName="node" presStyleLbl="node1" presStyleIdx="1" presStyleCnt="10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0"/>
      <dgm:spPr/>
    </dgm:pt>
    <dgm:pt modelId="{0A76B3D9-DE60-CD49-8E4A-CCACA3ECC812}" type="pres">
      <dgm:prSet presAssocID="{8200E2CD-80B9-D949-A52F-F0856D77F394}" presName="connTx" presStyleLbl="parChTrans1D2" presStyleIdx="2" presStyleCnt="10"/>
      <dgm:spPr/>
    </dgm:pt>
    <dgm:pt modelId="{2CA5D505-916B-AD48-9CC7-7B90326020BD}" type="pres">
      <dgm:prSet presAssocID="{049C7B75-E019-9249-BE9C-78386183EF7D}" presName="node" presStyleLbl="node1" presStyleIdx="2" presStyleCnt="10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3" presStyleCnt="10"/>
      <dgm:spPr/>
    </dgm:pt>
    <dgm:pt modelId="{1BC6E908-2F20-F24B-8C7B-6D164A317201}" type="pres">
      <dgm:prSet presAssocID="{F3EB70D0-0943-4648-9763-5A496E554D53}" presName="connTx" presStyleLbl="parChTrans1D2" presStyleIdx="3" presStyleCnt="10"/>
      <dgm:spPr/>
    </dgm:pt>
    <dgm:pt modelId="{FE9690C8-3C55-BF40-BC69-C612D4C85F0E}" type="pres">
      <dgm:prSet presAssocID="{9FFD091C-92E8-6740-A8CF-5CA18235C7A5}" presName="node" presStyleLbl="node1" presStyleIdx="3" presStyleCnt="10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4" presStyleCnt="10"/>
      <dgm:spPr/>
    </dgm:pt>
    <dgm:pt modelId="{15994F9E-C94B-3441-A58E-8953C8DC08C6}" type="pres">
      <dgm:prSet presAssocID="{53003AA1-9920-6B41-9014-43CB1DC2F971}" presName="connTx" presStyleLbl="parChTrans1D2" presStyleIdx="4" presStyleCnt="10"/>
      <dgm:spPr/>
    </dgm:pt>
    <dgm:pt modelId="{ECEAD2AC-157A-B94E-9353-16A3FA7484D4}" type="pres">
      <dgm:prSet presAssocID="{0F34D071-5E9E-1D4F-B649-66D5A5A8B98E}" presName="node" presStyleLbl="node1" presStyleIdx="4" presStyleCnt="10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5" presStyleCnt="10"/>
      <dgm:spPr/>
    </dgm:pt>
    <dgm:pt modelId="{050E818D-A9D3-D44A-A128-22CE830BCB5E}" type="pres">
      <dgm:prSet presAssocID="{83ED5009-51CE-8747-ADB4-FB679FFD2C5F}" presName="connTx" presStyleLbl="parChTrans1D2" presStyleIdx="5" presStyleCnt="10"/>
      <dgm:spPr/>
    </dgm:pt>
    <dgm:pt modelId="{B1E34FF9-28A3-0641-B0A8-5237D2FFF72D}" type="pres">
      <dgm:prSet presAssocID="{C0D7206E-6890-214B-A5DC-0B3620144C73}" presName="node" presStyleLbl="node1" presStyleIdx="5" presStyleCnt="10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6" presStyleCnt="10"/>
      <dgm:spPr/>
    </dgm:pt>
    <dgm:pt modelId="{82B07AF1-E4D8-8B4E-A87E-5B599CFF584B}" type="pres">
      <dgm:prSet presAssocID="{29C509D2-1EAF-1648-8433-85135A0D2B1A}" presName="connTx" presStyleLbl="parChTrans1D2" presStyleIdx="6" presStyleCnt="10"/>
      <dgm:spPr/>
    </dgm:pt>
    <dgm:pt modelId="{62C7E6FF-CAC2-8045-A70B-7AC6FC1441F3}" type="pres">
      <dgm:prSet presAssocID="{C92DD37C-8335-4942-BC0C-59894CF89155}" presName="node" presStyleLbl="node1" presStyleIdx="6" presStyleCnt="10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7" presStyleCnt="10"/>
      <dgm:spPr/>
    </dgm:pt>
    <dgm:pt modelId="{D6ED61E2-452F-0344-8D58-DAA5B8B8F105}" type="pres">
      <dgm:prSet presAssocID="{95D0DE6F-8C56-6C46-9FA9-C0554E05673F}" presName="connTx" presStyleLbl="parChTrans1D2" presStyleIdx="7" presStyleCnt="10"/>
      <dgm:spPr/>
    </dgm:pt>
    <dgm:pt modelId="{37FB2E34-0B69-2641-92F0-FC2108E31B64}" type="pres">
      <dgm:prSet presAssocID="{7312A561-21F3-F646-BE61-76924EA18C55}" presName="node" presStyleLbl="node1" presStyleIdx="7" presStyleCnt="10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8" presStyleCnt="10"/>
      <dgm:spPr/>
    </dgm:pt>
    <dgm:pt modelId="{E0136D36-C492-B741-81F4-12F81A227721}" type="pres">
      <dgm:prSet presAssocID="{7763385E-43A8-174D-BCE5-0F4043BE7C28}" presName="connTx" presStyleLbl="parChTrans1D2" presStyleIdx="8" presStyleCnt="10"/>
      <dgm:spPr/>
    </dgm:pt>
    <dgm:pt modelId="{AEEA6988-B1F3-5647-B387-054521A1BB9A}" type="pres">
      <dgm:prSet presAssocID="{1D711082-6393-A741-B8C7-DC7D9D49C9C1}" presName="node" presStyleLbl="node1" presStyleIdx="8" presStyleCnt="10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9" presStyleCnt="10"/>
      <dgm:spPr/>
    </dgm:pt>
    <dgm:pt modelId="{F06C240A-E644-1645-9456-851121F2EF38}" type="pres">
      <dgm:prSet presAssocID="{046E3EDC-DE6A-3748-9709-298448ABAF58}" presName="connTx" presStyleLbl="parChTrans1D2" presStyleIdx="9" presStyleCnt="10"/>
      <dgm:spPr/>
    </dgm:pt>
    <dgm:pt modelId="{0D60834E-28BC-EC41-B20B-77FDFC9D2AEA}" type="pres">
      <dgm:prSet presAssocID="{4997F5C4-82DB-2C4B-8B49-E2EB16B3ED95}" presName="node" presStyleLbl="node1" presStyleIdx="9" presStyleCnt="10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5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856C12F-3CC7-0F40-911A-634DD4C6550A}" srcId="{1908F430-EAC0-1343-8513-83197EE21B62}" destId="{C92DD37C-8335-4942-BC0C-59894CF89155}" srcOrd="6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9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4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8" destOrd="0" parTransId="{7763385E-43A8-174D-BCE5-0F4043BE7C28}" sibTransId="{9055F7B2-ED4B-A541-8259-F8ABF77E28DB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3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7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68638BEA-98F1-0046-A1BA-30FA963641B9}" type="presParOf" srcId="{BE30A343-01A1-8C44-B3F8-E040C04677C8}" destId="{9F7B00BA-5EA5-F04A-A37F-EFAD91B551BC}" srcOrd="7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8" destOrd="0" presId="urn:microsoft.com/office/officeart/2005/8/layout/radial1"/>
    <dgm:cxn modelId="{9084D56E-C5D5-1344-928C-CCD7F48DE043}" type="presParOf" srcId="{BE30A343-01A1-8C44-B3F8-E040C04677C8}" destId="{DA0B7F58-3BAD-5949-BB45-1CE6265AF3AE}" srcOrd="9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0" destOrd="0" presId="urn:microsoft.com/office/officeart/2005/8/layout/radial1"/>
    <dgm:cxn modelId="{AA62A35C-2567-D84F-96B9-BC0FE077F974}" type="presParOf" srcId="{BE30A343-01A1-8C44-B3F8-E040C04677C8}" destId="{B47954C3-2DB8-A042-85CD-5FF70F3A1E23}" srcOrd="11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2" destOrd="0" presId="urn:microsoft.com/office/officeart/2005/8/layout/radial1"/>
    <dgm:cxn modelId="{09F768C6-0F0C-7042-BE33-28169E123F3F}" type="presParOf" srcId="{BE30A343-01A1-8C44-B3F8-E040C04677C8}" destId="{6CF953FF-BFC5-9C47-8DC4-E9F774071558}" srcOrd="13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4" destOrd="0" presId="urn:microsoft.com/office/officeart/2005/8/layout/radial1"/>
    <dgm:cxn modelId="{AF8A9A22-E301-184A-AB28-DEE33B27265F}" type="presParOf" srcId="{BE30A343-01A1-8C44-B3F8-E040C04677C8}" destId="{2D395DE5-1B6C-AC4E-B8F6-F647333FF82A}" srcOrd="15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16" destOrd="0" presId="urn:microsoft.com/office/officeart/2005/8/layout/radial1"/>
    <dgm:cxn modelId="{4B6692CA-C709-B140-AB84-474954762912}" type="presParOf" srcId="{BE30A343-01A1-8C44-B3F8-E040C04677C8}" destId="{6F66A88E-56A2-B04A-AC19-81FAAE82E09E}" srcOrd="17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18" destOrd="0" presId="urn:microsoft.com/office/officeart/2005/8/layout/radial1"/>
    <dgm:cxn modelId="{0E72CAE6-E383-BD4B-A2E3-A6EA96E069AA}" type="presParOf" srcId="{BE30A343-01A1-8C44-B3F8-E040C04677C8}" destId="{A2538431-AB14-5648-A696-12545F14189E}" srcOrd="19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768551" y="565979"/>
          <a:ext cx="434085" cy="43408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endParaRPr lang="fr-FR" sz="2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32121" y="629549"/>
        <a:ext cx="306945" cy="306945"/>
      </dsp:txXfrm>
    </dsp:sp>
    <dsp:sp modelId="{BD00AACC-4901-464A-99E8-F5D4F7BE6383}">
      <dsp:nvSpPr>
        <dsp:cNvPr id="0" name=""/>
        <dsp:cNvSpPr/>
      </dsp:nvSpPr>
      <dsp:spPr>
        <a:xfrm rot="16200000">
          <a:off x="920221" y="480787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982325" y="497338"/>
        <a:ext cx="6537" cy="6537"/>
      </dsp:txXfrm>
    </dsp:sp>
    <dsp:sp modelId="{42BAB553-645D-9F4D-B9FA-20001ADC9FEF}">
      <dsp:nvSpPr>
        <dsp:cNvPr id="0" name=""/>
        <dsp:cNvSpPr/>
      </dsp:nvSpPr>
      <dsp:spPr>
        <a:xfrm>
          <a:off x="768551" y="1148"/>
          <a:ext cx="434085" cy="43408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832121" y="64718"/>
        <a:ext cx="306945" cy="306945"/>
      </dsp:txXfrm>
    </dsp:sp>
    <dsp:sp modelId="{8EF26D22-0EBA-9B4B-A882-9C79BDDFE3B1}">
      <dsp:nvSpPr>
        <dsp:cNvPr id="0" name=""/>
        <dsp:cNvSpPr/>
      </dsp:nvSpPr>
      <dsp:spPr>
        <a:xfrm rot="19800000">
          <a:off x="1164800" y="621995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226905" y="638545"/>
        <a:ext cx="6537" cy="6537"/>
      </dsp:txXfrm>
    </dsp:sp>
    <dsp:sp modelId="{1A5B5334-16C4-A34B-BD16-5392302AAF3E}">
      <dsp:nvSpPr>
        <dsp:cNvPr id="0" name=""/>
        <dsp:cNvSpPr/>
      </dsp:nvSpPr>
      <dsp:spPr>
        <a:xfrm>
          <a:off x="1257710" y="283564"/>
          <a:ext cx="434085" cy="434085"/>
        </a:xfrm>
        <a:prstGeom prst="ellipse">
          <a:avLst/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1321280" y="347134"/>
        <a:ext cx="306945" cy="306945"/>
      </dsp:txXfrm>
    </dsp:sp>
    <dsp:sp modelId="{78607FF2-2E3B-B443-9638-05662F07472D}">
      <dsp:nvSpPr>
        <dsp:cNvPr id="0" name=""/>
        <dsp:cNvSpPr/>
      </dsp:nvSpPr>
      <dsp:spPr>
        <a:xfrm rot="1800000">
          <a:off x="1164800" y="904411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226905" y="920961"/>
        <a:ext cx="6537" cy="6537"/>
      </dsp:txXfrm>
    </dsp:sp>
    <dsp:sp modelId="{2CA5D505-916B-AD48-9CC7-7B90326020BD}">
      <dsp:nvSpPr>
        <dsp:cNvPr id="0" name=""/>
        <dsp:cNvSpPr/>
      </dsp:nvSpPr>
      <dsp:spPr>
        <a:xfrm>
          <a:off x="1257710" y="848395"/>
          <a:ext cx="434085" cy="434085"/>
        </a:xfrm>
        <a:prstGeom prst="ellipse">
          <a:avLst/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1321280" y="911965"/>
        <a:ext cx="306945" cy="306945"/>
      </dsp:txXfrm>
    </dsp:sp>
    <dsp:sp modelId="{DA0B7F58-3BAD-5949-BB45-1CE6265AF3AE}">
      <dsp:nvSpPr>
        <dsp:cNvPr id="0" name=""/>
        <dsp:cNvSpPr/>
      </dsp:nvSpPr>
      <dsp:spPr>
        <a:xfrm rot="5400000">
          <a:off x="920221" y="1045618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982325" y="1062169"/>
        <a:ext cx="6537" cy="6537"/>
      </dsp:txXfrm>
    </dsp:sp>
    <dsp:sp modelId="{ECEAD2AC-157A-B94E-9353-16A3FA7484D4}">
      <dsp:nvSpPr>
        <dsp:cNvPr id="0" name=""/>
        <dsp:cNvSpPr/>
      </dsp:nvSpPr>
      <dsp:spPr>
        <a:xfrm>
          <a:off x="768551" y="1130811"/>
          <a:ext cx="434085" cy="434085"/>
        </a:xfrm>
        <a:prstGeom prst="ellipse">
          <a:avLst/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832121" y="1194381"/>
        <a:ext cx="306945" cy="306945"/>
      </dsp:txXfrm>
    </dsp:sp>
    <dsp:sp modelId="{B47954C3-2DB8-A042-85CD-5FF70F3A1E23}">
      <dsp:nvSpPr>
        <dsp:cNvPr id="0" name=""/>
        <dsp:cNvSpPr/>
      </dsp:nvSpPr>
      <dsp:spPr>
        <a:xfrm rot="9000000">
          <a:off x="675642" y="904411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737746" y="920961"/>
        <a:ext cx="6537" cy="6537"/>
      </dsp:txXfrm>
    </dsp:sp>
    <dsp:sp modelId="{B1E34FF9-28A3-0641-B0A8-5237D2FFF72D}">
      <dsp:nvSpPr>
        <dsp:cNvPr id="0" name=""/>
        <dsp:cNvSpPr/>
      </dsp:nvSpPr>
      <dsp:spPr>
        <a:xfrm>
          <a:off x="279393" y="848395"/>
          <a:ext cx="434085" cy="434085"/>
        </a:xfrm>
        <a:prstGeom prst="ellipse">
          <a:avLst/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342963" y="911965"/>
        <a:ext cx="306945" cy="306945"/>
      </dsp:txXfrm>
    </dsp:sp>
    <dsp:sp modelId="{6CF953FF-BFC5-9C47-8DC4-E9F774071558}">
      <dsp:nvSpPr>
        <dsp:cNvPr id="0" name=""/>
        <dsp:cNvSpPr/>
      </dsp:nvSpPr>
      <dsp:spPr>
        <a:xfrm rot="12600000">
          <a:off x="675642" y="621995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737746" y="638545"/>
        <a:ext cx="6537" cy="6537"/>
      </dsp:txXfrm>
    </dsp:sp>
    <dsp:sp modelId="{62C7E6FF-CAC2-8045-A70B-7AC6FC1441F3}">
      <dsp:nvSpPr>
        <dsp:cNvPr id="0" name=""/>
        <dsp:cNvSpPr/>
      </dsp:nvSpPr>
      <dsp:spPr>
        <a:xfrm>
          <a:off x="279393" y="283564"/>
          <a:ext cx="434085" cy="434085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342963" y="347134"/>
        <a:ext cx="306945" cy="30694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991674" y="2467674"/>
          <a:ext cx="1160650" cy="116065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2800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6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endParaRPr lang="fr-FR" sz="6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2637647"/>
        <a:ext cx="820704" cy="820704"/>
      </dsp:txXfrm>
    </dsp:sp>
    <dsp:sp modelId="{BD00AACC-4901-464A-99E8-F5D4F7BE6383}">
      <dsp:nvSpPr>
        <dsp:cNvPr id="0" name=""/>
        <dsp:cNvSpPr/>
      </dsp:nvSpPr>
      <dsp:spPr>
        <a:xfrm rot="16200000">
          <a:off x="3929711" y="1813962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9885" y="1793271"/>
        <a:ext cx="64228" cy="64228"/>
      </dsp:txXfrm>
    </dsp:sp>
    <dsp:sp modelId="{42BAB553-645D-9F4D-B9FA-20001ADC9FEF}">
      <dsp:nvSpPr>
        <dsp:cNvPr id="0" name=""/>
        <dsp:cNvSpPr/>
      </dsp:nvSpPr>
      <dsp:spPr>
        <a:xfrm>
          <a:off x="3991674" y="22447"/>
          <a:ext cx="1160650" cy="116065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1+9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192420"/>
        <a:ext cx="820704" cy="820704"/>
      </dsp:txXfrm>
    </dsp:sp>
    <dsp:sp modelId="{8EF26D22-0EBA-9B4B-A882-9C79BDDFE3B1}">
      <dsp:nvSpPr>
        <dsp:cNvPr id="0" name=""/>
        <dsp:cNvSpPr/>
      </dsp:nvSpPr>
      <dsp:spPr>
        <a:xfrm rot="18360000">
          <a:off x="4648345" y="204746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258519" y="2026770"/>
        <a:ext cx="64228" cy="64228"/>
      </dsp:txXfrm>
    </dsp:sp>
    <dsp:sp modelId="{1A5B5334-16C4-A34B-BD16-5392302AAF3E}">
      <dsp:nvSpPr>
        <dsp:cNvPr id="0" name=""/>
        <dsp:cNvSpPr/>
      </dsp:nvSpPr>
      <dsp:spPr>
        <a:xfrm>
          <a:off x="5428943" y="489444"/>
          <a:ext cx="1160650" cy="1160650"/>
        </a:xfrm>
        <a:prstGeom prst="ellipse">
          <a:avLst/>
        </a:prstGeom>
        <a:solidFill>
          <a:schemeClr val="accent5">
            <a:hueOff val="-1103764"/>
            <a:satOff val="4423"/>
            <a:lumOff val="9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5+5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98916" y="659417"/>
        <a:ext cx="820704" cy="820704"/>
      </dsp:txXfrm>
    </dsp:sp>
    <dsp:sp modelId="{78607FF2-2E3B-B443-9638-05662F07472D}">
      <dsp:nvSpPr>
        <dsp:cNvPr id="0" name=""/>
        <dsp:cNvSpPr/>
      </dsp:nvSpPr>
      <dsp:spPr>
        <a:xfrm rot="20520000">
          <a:off x="5092486" y="2658767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02660" y="2638077"/>
        <a:ext cx="64228" cy="64228"/>
      </dsp:txXfrm>
    </dsp:sp>
    <dsp:sp modelId="{2CA5D505-916B-AD48-9CC7-7B90326020BD}">
      <dsp:nvSpPr>
        <dsp:cNvPr id="0" name=""/>
        <dsp:cNvSpPr/>
      </dsp:nvSpPr>
      <dsp:spPr>
        <a:xfrm>
          <a:off x="6317224" y="1712058"/>
          <a:ext cx="1160650" cy="1160650"/>
        </a:xfrm>
        <a:prstGeom prst="ellipse">
          <a:avLst/>
        </a:prstGeom>
        <a:solidFill>
          <a:schemeClr val="accent5">
            <a:hueOff val="-2207528"/>
            <a:satOff val="8847"/>
            <a:lumOff val="19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4+6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87197" y="1882031"/>
        <a:ext cx="820704" cy="820704"/>
      </dsp:txXfrm>
    </dsp:sp>
    <dsp:sp modelId="{9F7B00BA-5EA5-F04A-A37F-EFAD91B551BC}">
      <dsp:nvSpPr>
        <dsp:cNvPr id="0" name=""/>
        <dsp:cNvSpPr/>
      </dsp:nvSpPr>
      <dsp:spPr>
        <a:xfrm rot="1080000">
          <a:off x="5092486" y="3414384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02660" y="3393693"/>
        <a:ext cx="64228" cy="64228"/>
      </dsp:txXfrm>
    </dsp:sp>
    <dsp:sp modelId="{FE9690C8-3C55-BF40-BC69-C612D4C85F0E}">
      <dsp:nvSpPr>
        <dsp:cNvPr id="0" name=""/>
        <dsp:cNvSpPr/>
      </dsp:nvSpPr>
      <dsp:spPr>
        <a:xfrm>
          <a:off x="6317224" y="3223291"/>
          <a:ext cx="1160650" cy="1160650"/>
        </a:xfrm>
        <a:prstGeom prst="ellipse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9+1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87197" y="3393264"/>
        <a:ext cx="820704" cy="820704"/>
      </dsp:txXfrm>
    </dsp:sp>
    <dsp:sp modelId="{DA0B7F58-3BAD-5949-BB45-1CE6265AF3AE}">
      <dsp:nvSpPr>
        <dsp:cNvPr id="0" name=""/>
        <dsp:cNvSpPr/>
      </dsp:nvSpPr>
      <dsp:spPr>
        <a:xfrm rot="3240000">
          <a:off x="4648345" y="402569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258519" y="4005000"/>
        <a:ext cx="64228" cy="64228"/>
      </dsp:txXfrm>
    </dsp:sp>
    <dsp:sp modelId="{ECEAD2AC-157A-B94E-9353-16A3FA7484D4}">
      <dsp:nvSpPr>
        <dsp:cNvPr id="0" name=""/>
        <dsp:cNvSpPr/>
      </dsp:nvSpPr>
      <dsp:spPr>
        <a:xfrm>
          <a:off x="5428943" y="4445905"/>
          <a:ext cx="1160650" cy="1160650"/>
        </a:xfrm>
        <a:prstGeom prst="ellipse">
          <a:avLst/>
        </a:prstGeom>
        <a:solidFill>
          <a:schemeClr val="accent5">
            <a:hueOff val="-4415056"/>
            <a:satOff val="17694"/>
            <a:lumOff val="383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3+7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98916" y="4615878"/>
        <a:ext cx="820704" cy="820704"/>
      </dsp:txXfrm>
    </dsp:sp>
    <dsp:sp modelId="{B47954C3-2DB8-A042-85CD-5FF70F3A1E23}">
      <dsp:nvSpPr>
        <dsp:cNvPr id="0" name=""/>
        <dsp:cNvSpPr/>
      </dsp:nvSpPr>
      <dsp:spPr>
        <a:xfrm rot="5400000">
          <a:off x="3929711" y="4259189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4539885" y="4238499"/>
        <a:ext cx="64228" cy="64228"/>
      </dsp:txXfrm>
    </dsp:sp>
    <dsp:sp modelId="{B1E34FF9-28A3-0641-B0A8-5237D2FFF72D}">
      <dsp:nvSpPr>
        <dsp:cNvPr id="0" name=""/>
        <dsp:cNvSpPr/>
      </dsp:nvSpPr>
      <dsp:spPr>
        <a:xfrm>
          <a:off x="3991674" y="4912902"/>
          <a:ext cx="1160650" cy="1160650"/>
        </a:xfrm>
        <a:prstGeom prst="ellipse">
          <a:avLst/>
        </a:prstGeom>
        <a:solidFill>
          <a:schemeClr val="accent5">
            <a:hueOff val="-5518820"/>
            <a:satOff val="22117"/>
            <a:lumOff val="479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0+10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5082875"/>
        <a:ext cx="820704" cy="820704"/>
      </dsp:txXfrm>
    </dsp:sp>
    <dsp:sp modelId="{6CF953FF-BFC5-9C47-8DC4-E9F774071558}">
      <dsp:nvSpPr>
        <dsp:cNvPr id="0" name=""/>
        <dsp:cNvSpPr/>
      </dsp:nvSpPr>
      <dsp:spPr>
        <a:xfrm rot="7560000">
          <a:off x="3211077" y="402569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821251" y="4005000"/>
        <a:ext cx="64228" cy="64228"/>
      </dsp:txXfrm>
    </dsp:sp>
    <dsp:sp modelId="{62C7E6FF-CAC2-8045-A70B-7AC6FC1441F3}">
      <dsp:nvSpPr>
        <dsp:cNvPr id="0" name=""/>
        <dsp:cNvSpPr/>
      </dsp:nvSpPr>
      <dsp:spPr>
        <a:xfrm>
          <a:off x="2554406" y="4445905"/>
          <a:ext cx="1160650" cy="1160650"/>
        </a:xfrm>
        <a:prstGeom prst="ellipse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8+2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724379" y="4615878"/>
        <a:ext cx="820704" cy="820704"/>
      </dsp:txXfrm>
    </dsp:sp>
    <dsp:sp modelId="{2D395DE5-1B6C-AC4E-B8F6-F647333FF82A}">
      <dsp:nvSpPr>
        <dsp:cNvPr id="0" name=""/>
        <dsp:cNvSpPr/>
      </dsp:nvSpPr>
      <dsp:spPr>
        <a:xfrm rot="9720000">
          <a:off x="2766936" y="3414384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377110" y="3393693"/>
        <a:ext cx="64228" cy="64228"/>
      </dsp:txXfrm>
    </dsp:sp>
    <dsp:sp modelId="{37FB2E34-0B69-2641-92F0-FC2108E31B64}">
      <dsp:nvSpPr>
        <dsp:cNvPr id="0" name=""/>
        <dsp:cNvSpPr/>
      </dsp:nvSpPr>
      <dsp:spPr>
        <a:xfrm>
          <a:off x="1666125" y="3223291"/>
          <a:ext cx="1160650" cy="1160650"/>
        </a:xfrm>
        <a:prstGeom prst="ellipse">
          <a:avLst/>
        </a:prstGeom>
        <a:solidFill>
          <a:schemeClr val="accent5">
            <a:hueOff val="-7726349"/>
            <a:satOff val="30964"/>
            <a:lumOff val="671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7+3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836098" y="3393264"/>
        <a:ext cx="820704" cy="820704"/>
      </dsp:txXfrm>
    </dsp:sp>
    <dsp:sp modelId="{6F66A88E-56A2-B04A-AC19-81FAAE82E09E}">
      <dsp:nvSpPr>
        <dsp:cNvPr id="0" name=""/>
        <dsp:cNvSpPr/>
      </dsp:nvSpPr>
      <dsp:spPr>
        <a:xfrm rot="11880000">
          <a:off x="2766936" y="2658767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377110" y="2638077"/>
        <a:ext cx="64228" cy="64228"/>
      </dsp:txXfrm>
    </dsp:sp>
    <dsp:sp modelId="{AEEA6988-B1F3-5647-B387-054521A1BB9A}">
      <dsp:nvSpPr>
        <dsp:cNvPr id="0" name=""/>
        <dsp:cNvSpPr/>
      </dsp:nvSpPr>
      <dsp:spPr>
        <a:xfrm>
          <a:off x="1666125" y="1712058"/>
          <a:ext cx="1160650" cy="1160650"/>
        </a:xfrm>
        <a:prstGeom prst="ellipse">
          <a:avLst/>
        </a:prstGeom>
        <a:solidFill>
          <a:schemeClr val="accent5">
            <a:hueOff val="-8830112"/>
            <a:satOff val="35388"/>
            <a:lumOff val="76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6+4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836098" y="1882031"/>
        <a:ext cx="820704" cy="820704"/>
      </dsp:txXfrm>
    </dsp:sp>
    <dsp:sp modelId="{A2538431-AB14-5648-A696-12545F14189E}">
      <dsp:nvSpPr>
        <dsp:cNvPr id="0" name=""/>
        <dsp:cNvSpPr/>
      </dsp:nvSpPr>
      <dsp:spPr>
        <a:xfrm rot="14040000">
          <a:off x="3211077" y="204746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821251" y="2026770"/>
        <a:ext cx="64228" cy="64228"/>
      </dsp:txXfrm>
    </dsp:sp>
    <dsp:sp modelId="{0D60834E-28BC-EC41-B20B-77FDFC9D2AEA}">
      <dsp:nvSpPr>
        <dsp:cNvPr id="0" name=""/>
        <dsp:cNvSpPr/>
      </dsp:nvSpPr>
      <dsp:spPr>
        <a:xfrm>
          <a:off x="2554406" y="489444"/>
          <a:ext cx="1160650" cy="1160650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2+8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724379" y="659417"/>
        <a:ext cx="820704" cy="8207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22/09/2025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9.sv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32.png"/><Relationship Id="rId5" Type="http://schemas.openxmlformats.org/officeDocument/2006/relationships/diagramData" Target="../diagrams/data1.xml"/><Relationship Id="rId10" Type="http://schemas.openxmlformats.org/officeDocument/2006/relationships/image" Target="../media/image10.png"/><Relationship Id="rId4" Type="http://schemas.openxmlformats.org/officeDocument/2006/relationships/image" Target="../media/image34.jpeg"/><Relationship Id="rId9" Type="http://schemas.microsoft.com/office/2007/relationships/diagramDrawing" Target="../diagrams/drawing1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9.svg"/><Relationship Id="rId7" Type="http://schemas.openxmlformats.org/officeDocument/2006/relationships/diagramColors" Target="../diagrams/colors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9.svg"/><Relationship Id="rId7" Type="http://schemas.openxmlformats.org/officeDocument/2006/relationships/image" Target="../media/image3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3.png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g"/><Relationship Id="rId4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g"/><Relationship Id="rId4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3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3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0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8.png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9.png"/><Relationship Id="rId5" Type="http://schemas.openxmlformats.org/officeDocument/2006/relationships/image" Target="../media/image21.png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273215" y="2096623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4DA5CC94-B3D5-708A-E831-EEDE6E5ECF8C}"/>
              </a:ext>
            </a:extLst>
          </p:cNvPr>
          <p:cNvGrpSpPr/>
          <p:nvPr/>
        </p:nvGrpSpPr>
        <p:grpSpPr>
          <a:xfrm>
            <a:off x="3473241" y="7125051"/>
            <a:ext cx="6325330" cy="813494"/>
            <a:chOff x="3333024" y="7007413"/>
            <a:chExt cx="6325330" cy="813494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173CE052-AE2C-40B2-3002-5FD9252CB51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3" name="TextBox 7">
              <a:extLst>
                <a:ext uri="{FF2B5EF4-FFF2-40B4-BE49-F238E27FC236}">
                  <a16:creationId xmlns:a16="http://schemas.microsoft.com/office/drawing/2014/main" id="{2547C708-B40C-7301-0816-E227A9B48189}"/>
                </a:ext>
              </a:extLst>
            </p:cNvPr>
            <p:cNvSpPr txBox="1"/>
            <p:nvPr/>
          </p:nvSpPr>
          <p:spPr>
            <a:xfrm>
              <a:off x="3333024" y="7086600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</a:t>
              </a:r>
              <a:r>
                <a:rPr lang="ar-S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</a:t>
              </a: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4E7901D5-BA05-D5AD-A3C3-1065CA2882D4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 جمع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ED74924-79E7-24D0-AFA0-FB27F0C2B5CF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0CDED458-45BF-AE22-AB60-07AF927DB2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21" name="TextBox 3">
            <a:extLst>
              <a:ext uri="{FF2B5EF4-FFF2-40B4-BE49-F238E27FC236}">
                <a16:creationId xmlns:a16="http://schemas.microsoft.com/office/drawing/2014/main" id="{9A709488-7757-00C5-E6E6-FB4DE562981D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الانتباه يساعد على الفهم الجيد،عندما أتحدث أنصتوا جيدا، أطلب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الإذن قبل التحدث.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Étoile à 5 branches 3">
            <a:extLst>
              <a:ext uri="{FF2B5EF4-FFF2-40B4-BE49-F238E27FC236}">
                <a16:creationId xmlns:a16="http://schemas.microsoft.com/office/drawing/2014/main" id="{7B8CF8D3-5DF4-B32E-CB08-C8ABBDD09FB2}"/>
              </a:ext>
            </a:extLst>
          </p:cNvPr>
          <p:cNvSpPr/>
          <p:nvPr/>
        </p:nvSpPr>
        <p:spPr>
          <a:xfrm>
            <a:off x="1518783" y="7727769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2CBDA84-A357-4396-986E-6BB128196AF5}"/>
              </a:ext>
            </a:extLst>
          </p:cNvPr>
          <p:cNvSpPr/>
          <p:nvPr/>
        </p:nvSpPr>
        <p:spPr>
          <a:xfrm>
            <a:off x="9497480" y="6364884"/>
            <a:ext cx="293450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 وأنصت جيدا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245B94-0A60-CE79-2855-F5AE025013B8}"/>
              </a:ext>
            </a:extLst>
          </p:cNvPr>
          <p:cNvSpPr/>
          <p:nvPr/>
        </p:nvSpPr>
        <p:spPr>
          <a:xfrm>
            <a:off x="3276600" y="8176016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4078AF7-B7F8-EC70-299E-67216C78ECCD}"/>
              </a:ext>
            </a:extLst>
          </p:cNvPr>
          <p:cNvSpPr/>
          <p:nvPr/>
        </p:nvSpPr>
        <p:spPr>
          <a:xfrm>
            <a:off x="1284017" y="6364884"/>
            <a:ext cx="2924587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أطلب الإذن قبل التحدث</a:t>
            </a:r>
            <a:endParaRPr lang="ar-MA" sz="3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93ECDC66-96FC-62D5-56F6-2585EE3FB5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284017" y="2820620"/>
            <a:ext cx="2934503" cy="3529910"/>
          </a:xfrm>
          <a:prstGeom prst="rect">
            <a:avLst/>
          </a:prstGeom>
        </p:spPr>
      </p:pic>
      <p:pic>
        <p:nvPicPr>
          <p:cNvPr id="5" name="Image 4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240C2FEF-8C30-04BA-3CA5-AB949CA46E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9497480" y="3066289"/>
            <a:ext cx="2713803" cy="326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1828800" y="3979447"/>
            <a:ext cx="9433385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عائلة العدد  10 باستعمال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الخشيبات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بنائي الأعزاء سنتعرف اليوم على عائلة العدد 10، سيساعدنا ذلك في التدرب على الحساب السريع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425E12A2-8610-21D4-5D65-8387637F82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3646060"/>
            <a:ext cx="6755198" cy="4503465"/>
          </a:xfrm>
          <a:prstGeom prst="rect">
            <a:avLst/>
          </a:prstGeom>
        </p:spPr>
      </p:pic>
      <p:pic>
        <p:nvPicPr>
          <p:cNvPr id="6" name="Image 5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24AA8F7C-486D-6F28-683A-2BB68A2ADD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296518" y="824894"/>
            <a:ext cx="807204" cy="98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9447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429927"/>
            <a:ext cx="13422461" cy="743797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7"/>
            <a:ext cx="13716001" cy="146517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1205132" y="997522"/>
            <a:ext cx="11305733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سنتدرب على كيفية ملء شبكة العدد 10.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أثناء النمذجة يملأ الأستاذ، خطوة خطوة، الخريطة الذهنية للعائلة العدد 10,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28" name="Picture 4" descr="Tableau Blanc sur Trépied 60 x 90 cm">
            <a:extLst>
              <a:ext uri="{FF2B5EF4-FFF2-40B4-BE49-F238E27FC236}">
                <a16:creationId xmlns:a16="http://schemas.microsoft.com/office/drawing/2014/main" id="{120EDFD6-59D8-4687-F9E0-CE244758D6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3360005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graphicFrame>
        <p:nvGraphicFramePr>
          <p:cNvPr id="16" name="Diagramme 15">
            <a:extLst>
              <a:ext uri="{FF2B5EF4-FFF2-40B4-BE49-F238E27FC236}">
                <a16:creationId xmlns:a16="http://schemas.microsoft.com/office/drawing/2014/main" id="{F3B17A8D-2F6A-15DF-C911-329DBE6AA9FF}"/>
              </a:ext>
            </a:extLst>
          </p:cNvPr>
          <p:cNvGraphicFramePr/>
          <p:nvPr/>
        </p:nvGraphicFramePr>
        <p:xfrm>
          <a:off x="832845" y="4100033"/>
          <a:ext cx="1971189" cy="15660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6" name="Image 5" descr="Une image contenant capture d’écran, jaune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6FAFE5DD-B082-DC7B-168E-99B4C528463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3054" y="3643303"/>
            <a:ext cx="5435600" cy="534557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A530815-B42A-0079-737F-FD57B97AAA30}"/>
              </a:ext>
            </a:extLst>
          </p:cNvPr>
          <p:cNvSpPr txBox="1"/>
          <p:nvPr/>
        </p:nvSpPr>
        <p:spPr>
          <a:xfrm>
            <a:off x="9129254" y="5209491"/>
            <a:ext cx="396960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ملء المخطط الخريطة الذهنية للعدد 10 باستخدام الخشيبات.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pic>
        <p:nvPicPr>
          <p:cNvPr id="9" name="Image 8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6986A9B-8186-E619-2031-C367FEE9A51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250" y="5787139"/>
            <a:ext cx="5305994" cy="3537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5402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CA9B2-044C-FA35-8259-438D1D7C8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5B6266E-50D8-5F33-BE25-D84D5072460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26F6AA5-D65C-AF33-92E8-2F58D8F9561A}"/>
              </a:ext>
            </a:extLst>
          </p:cNvPr>
          <p:cNvSpPr>
            <a:spLocks/>
          </p:cNvSpPr>
          <p:nvPr/>
        </p:nvSpPr>
        <p:spPr>
          <a:xfrm>
            <a:off x="275851" y="2796343"/>
            <a:ext cx="13164293" cy="71363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59EEA07-58F5-E658-D632-2D76D3054252}"/>
              </a:ext>
            </a:extLst>
          </p:cNvPr>
          <p:cNvSpPr/>
          <p:nvPr/>
        </p:nvSpPr>
        <p:spPr>
          <a:xfrm>
            <a:off x="-1" y="644346"/>
            <a:ext cx="13716001" cy="1984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F51F8A4-562A-0D7A-B3FE-2B91D147C59D}"/>
              </a:ext>
            </a:extLst>
          </p:cNvPr>
          <p:cNvSpPr txBox="1"/>
          <p:nvPr/>
        </p:nvSpPr>
        <p:spPr>
          <a:xfrm>
            <a:off x="1205132" y="997522"/>
            <a:ext cx="11305733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 الأستاذ عائلة العدد 10  (10 تساوي 1+9/ 9+1 تساوي 10 ) 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بعض المتعلمين لقراءة الخريطة الذهنية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C33719-6571-BD6A-667E-03270A761CA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F81EBD7-7211-8F5B-8F55-B3E9DA4E30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80F1B035-4EF5-A9E1-43D0-7F1A1A8D21CC}"/>
              </a:ext>
            </a:extLst>
          </p:cNvPr>
          <p:cNvGraphicFramePr/>
          <p:nvPr/>
        </p:nvGraphicFramePr>
        <p:xfrm>
          <a:off x="2667000" y="3188582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723574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 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</a:rPr>
              <a:t>4+6=..</a:t>
            </a:r>
          </a:p>
        </p:txBody>
      </p:sp>
    </p:spTree>
    <p:extLst>
      <p:ext uri="{BB962C8B-B14F-4D97-AF65-F5344CB8AC3E}">
        <p14:creationId xmlns:p14="http://schemas.microsoft.com/office/powerpoint/2010/main" val="25006518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495800" y="4838700"/>
            <a:ext cx="4876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</a:rPr>
              <a:t>4+6=</a:t>
            </a:r>
            <a:r>
              <a:rPr lang="ar-SA" sz="11500" dirty="0">
                <a:solidFill>
                  <a:schemeClr val="bg1"/>
                </a:solidFill>
              </a:rPr>
              <a:t>10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714224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5693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 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DA18F65-B7C2-F507-E7F0-446340BA43F1}"/>
              </a:ext>
            </a:extLst>
          </p:cNvPr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7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14201770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DBC3BCDA-7DB6-F25B-D202-D3FE7A6D35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16BBBBD-89F2-F2D0-BD70-68950BB4A028}"/>
              </a:ext>
            </a:extLst>
          </p:cNvPr>
          <p:cNvSpPr txBox="1"/>
          <p:nvPr/>
        </p:nvSpPr>
        <p:spPr>
          <a:xfrm>
            <a:off x="4495800" y="4838700"/>
            <a:ext cx="5181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7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10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50AEF85-5F8C-CF82-3CAA-403EDF965B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9493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219200" y="3950374"/>
            <a:ext cx="105918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قراءة وكتابة وتفكيك الأعداد باستعمال لعبة "عجلة الأعداد"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3" name="Image 22" descr="Une image contenant capture d’écran, jaune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980135E9-6DD0-5CDE-86DC-F33129EB79F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8" t="17033" r="5726" b="17767"/>
          <a:stretch>
            <a:fillRect/>
          </a:stretch>
        </p:blipFill>
        <p:spPr>
          <a:xfrm>
            <a:off x="10675487" y="6419399"/>
            <a:ext cx="1676400" cy="1236701"/>
          </a:xfrm>
          <a:prstGeom prst="rect">
            <a:avLst/>
          </a:prstGeom>
        </p:spPr>
      </p:pic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ابنائي الأعزاء، الآن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ستنعرف على كيفية 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وتفكيك الأعداد من 0 إلى 99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2" name="Image 1" descr="Une image contenant capture d’écran, jaune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09ADC61E-B986-5F35-EA58-0BA8F1DB58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1279" y="2390540"/>
            <a:ext cx="5435600" cy="534557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6293D2E-8A1E-6BFB-2B5D-A9C3E01EED8E}"/>
              </a:ext>
            </a:extLst>
          </p:cNvPr>
          <p:cNvSpPr txBox="1"/>
          <p:nvPr/>
        </p:nvSpPr>
        <p:spPr>
          <a:xfrm>
            <a:off x="8610600" y="3962043"/>
            <a:ext cx="396960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 قراءة وكتابة وتفكيك الأعداد باستخدام لعبة "عجلة الاعداد"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5C2CF1C-55B4-2E12-5AFD-D03223FE0C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20" name="Picture 8" descr="A picture containing circle, text, screenshot, font&#10;&#10;Description automatically generated">
            <a:extLst>
              <a:ext uri="{FF2B5EF4-FFF2-40B4-BE49-F238E27FC236}">
                <a16:creationId xmlns:a16="http://schemas.microsoft.com/office/drawing/2014/main" id="{4B182BF4-DF3C-679D-C7D7-357CA30221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59698" y="4181623"/>
            <a:ext cx="2991905" cy="2991905"/>
          </a:xfrm>
          <a:prstGeom prst="rect">
            <a:avLst/>
          </a:prstGeom>
        </p:spPr>
      </p:pic>
      <p:pic>
        <p:nvPicPr>
          <p:cNvPr id="18" name="Image 17" descr="Une image contenant dessin humoristique, garçon, dessin, Dessin animé&#10;&#10;Le contenu généré par l’IA peut être incorrect.">
            <a:extLst>
              <a:ext uri="{FF2B5EF4-FFF2-40B4-BE49-F238E27FC236}">
                <a16:creationId xmlns:a16="http://schemas.microsoft.com/office/drawing/2014/main" id="{5D9D7E71-4907-F269-D8C9-9AC9E8DBE7C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13710" b="15386"/>
          <a:stretch>
            <a:fillRect/>
          </a:stretch>
        </p:blipFill>
        <p:spPr>
          <a:xfrm>
            <a:off x="4386794" y="6227454"/>
            <a:ext cx="4020577" cy="2850748"/>
          </a:xfrm>
          <a:prstGeom prst="rect">
            <a:avLst/>
          </a:prstGeom>
        </p:spPr>
      </p:pic>
      <p:pic>
        <p:nvPicPr>
          <p:cNvPr id="24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1D5BD297-1D23-7864-6F55-31F8E0A67A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4498078" y="5428718"/>
            <a:ext cx="407102" cy="27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B66735A0-B668-92D3-BAE0-3B4BF43274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1544095" y="5063328"/>
            <a:ext cx="407102" cy="27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78254077-53BC-9171-4EB8-9864814CF2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430244" y="5653252"/>
            <a:ext cx="407102" cy="27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30DC5509-D0D1-22A7-45F4-81E70A7A86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417396" y="6520511"/>
            <a:ext cx="407102" cy="27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92302999-EA8E-9233-442D-3FF9C632EE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3053295" y="6494520"/>
            <a:ext cx="407102" cy="27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30E3C708-7423-9C45-D895-B0CFD2E9A6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3882196" y="6259812"/>
            <a:ext cx="407102" cy="27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F9EC9259-FF70-E250-6B23-81E8D01E2C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3501488" y="4813615"/>
            <a:ext cx="407102" cy="27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43B4304E-E652-635A-F858-24189E5AD8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652099" y="5956052"/>
            <a:ext cx="407102" cy="27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720E47C6-58C4-82A1-5879-80DCE48ADF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1747646" y="4329161"/>
            <a:ext cx="407102" cy="27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AC64150D-D642-7394-D6BB-446764C776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837346" y="5634917"/>
            <a:ext cx="407102" cy="27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71824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7A60A-854E-877B-61FD-F77DCD8F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4EEB38-F5FD-4EA4-D826-15FDEF97945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BB38D9-AC5C-3145-01B8-72D4E452662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B69463-44C8-758C-203A-78D728341F4C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72F34A-3550-9338-40C7-4DD43D4C074F}"/>
              </a:ext>
            </a:extLst>
          </p:cNvPr>
          <p:cNvSpPr txBox="1"/>
          <p:nvPr/>
        </p:nvSpPr>
        <p:spPr>
          <a:xfrm>
            <a:off x="838200" y="863026"/>
            <a:ext cx="116014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سأقرأ العدد الذي تحصلت عليه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الأستاذ العدد على جدول الرتب بكتابات متنوعة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العدد</a:t>
            </a:r>
            <a:endParaRPr lang="ar-MA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C6F3C8-62A1-8024-37DE-62E971BCF7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D4E26FF-F189-F450-D4DD-E4A2D52F8F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D40E019F-CB8F-A520-5ADB-672544796239}"/>
              </a:ext>
            </a:extLst>
          </p:cNvPr>
          <p:cNvSpPr/>
          <p:nvPr/>
        </p:nvSpPr>
        <p:spPr>
          <a:xfrm>
            <a:off x="9771352" y="5848242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1497E2D1-389D-DB53-5323-99DA0D1511FD}"/>
              </a:ext>
            </a:extLst>
          </p:cNvPr>
          <p:cNvSpPr/>
          <p:nvPr/>
        </p:nvSpPr>
        <p:spPr>
          <a:xfrm>
            <a:off x="9923752" y="6317266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D4696213-5210-FBE5-A955-4151DED247DC}"/>
              </a:ext>
            </a:extLst>
          </p:cNvPr>
          <p:cNvSpPr/>
          <p:nvPr/>
        </p:nvSpPr>
        <p:spPr>
          <a:xfrm>
            <a:off x="11391395" y="5699692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2BDE84C8-380C-C857-0099-9DAC0E7D22BC}"/>
              </a:ext>
            </a:extLst>
          </p:cNvPr>
          <p:cNvSpPr/>
          <p:nvPr/>
        </p:nvSpPr>
        <p:spPr>
          <a:xfrm>
            <a:off x="11682463" y="5040168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8F193DF0-A044-C273-0F70-F1C377B18D5A}"/>
              </a:ext>
            </a:extLst>
          </p:cNvPr>
          <p:cNvSpPr/>
          <p:nvPr/>
        </p:nvSpPr>
        <p:spPr>
          <a:xfrm>
            <a:off x="12268200" y="6758211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8DE3F787-78BB-0A33-3D4A-6269669DFC0C}"/>
              </a:ext>
            </a:extLst>
          </p:cNvPr>
          <p:cNvSpPr/>
          <p:nvPr/>
        </p:nvSpPr>
        <p:spPr>
          <a:xfrm>
            <a:off x="9495499" y="6234839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D3832261-EE91-1F5A-A81C-AC5FDA3EDE69}"/>
              </a:ext>
            </a:extLst>
          </p:cNvPr>
          <p:cNvSpPr/>
          <p:nvPr/>
        </p:nvSpPr>
        <p:spPr>
          <a:xfrm>
            <a:off x="10973064" y="5040168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42FB3A63-01E3-7DB0-2EDE-28ED30BE0433}"/>
              </a:ext>
            </a:extLst>
          </p:cNvPr>
          <p:cNvSpPr/>
          <p:nvPr/>
        </p:nvSpPr>
        <p:spPr>
          <a:xfrm>
            <a:off x="8663558" y="7402050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85420D53-5106-BEE8-5C55-7108A99A5BB8}"/>
              </a:ext>
            </a:extLst>
          </p:cNvPr>
          <p:cNvSpPr/>
          <p:nvPr/>
        </p:nvSpPr>
        <p:spPr>
          <a:xfrm>
            <a:off x="10213546" y="7919202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DDB283AF-E5E6-E799-FA3B-156F13A40811}"/>
              </a:ext>
            </a:extLst>
          </p:cNvPr>
          <p:cNvGrpSpPr/>
          <p:nvPr/>
        </p:nvGrpSpPr>
        <p:grpSpPr>
          <a:xfrm>
            <a:off x="8007557" y="4359110"/>
            <a:ext cx="4137190" cy="4137190"/>
            <a:chOff x="8007557" y="4359110"/>
            <a:chExt cx="4137190" cy="4137190"/>
          </a:xfrm>
        </p:grpSpPr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8EE84F1D-AEA5-48B6-169F-E8B49296F536}"/>
                </a:ext>
              </a:extLst>
            </p:cNvPr>
            <p:cNvGrpSpPr/>
            <p:nvPr/>
          </p:nvGrpSpPr>
          <p:grpSpPr>
            <a:xfrm>
              <a:off x="8007557" y="4359110"/>
              <a:ext cx="4137190" cy="4137190"/>
              <a:chOff x="4570313" y="3455905"/>
              <a:chExt cx="4137190" cy="4137190"/>
            </a:xfrm>
          </p:grpSpPr>
          <p:sp>
            <p:nvSpPr>
              <p:cNvPr id="7" name="Ellipse 6">
                <a:extLst>
                  <a:ext uri="{FF2B5EF4-FFF2-40B4-BE49-F238E27FC236}">
                    <a16:creationId xmlns:a16="http://schemas.microsoft.com/office/drawing/2014/main" id="{1B8778CD-B647-E532-E55B-683A6B920765}"/>
                  </a:ext>
                </a:extLst>
              </p:cNvPr>
              <p:cNvSpPr/>
              <p:nvPr/>
            </p:nvSpPr>
            <p:spPr>
              <a:xfrm>
                <a:off x="5343508" y="4229100"/>
                <a:ext cx="2590800" cy="2590800"/>
              </a:xfrm>
              <a:prstGeom prst="ellipse">
                <a:avLst/>
              </a:prstGeom>
              <a:noFill/>
              <a:ln w="28575">
                <a:solidFill>
                  <a:srgbClr val="0097B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1" eaLnBrk="1" latinLnBrk="0" hangingPunct="1"/>
                <a:endParaRPr lang="fr-FR"/>
              </a:p>
            </p:txBody>
          </p:sp>
          <p:sp>
            <p:nvSpPr>
              <p:cNvPr id="12" name="Ellipse 11">
                <a:extLst>
                  <a:ext uri="{FF2B5EF4-FFF2-40B4-BE49-F238E27FC236}">
                    <a16:creationId xmlns:a16="http://schemas.microsoft.com/office/drawing/2014/main" id="{E9754CAC-A6C8-091F-7DD2-8D0DFAA873A4}"/>
                  </a:ext>
                </a:extLst>
              </p:cNvPr>
              <p:cNvSpPr/>
              <p:nvPr/>
            </p:nvSpPr>
            <p:spPr>
              <a:xfrm>
                <a:off x="4570313" y="3455905"/>
                <a:ext cx="4137190" cy="4137190"/>
              </a:xfrm>
              <a:prstGeom prst="ellipse">
                <a:avLst/>
              </a:prstGeom>
              <a:noFill/>
              <a:ln w="28575">
                <a:solidFill>
                  <a:srgbClr val="0097B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1" eaLnBrk="1" latinLnBrk="0" hangingPunct="1"/>
                <a:endParaRPr lang="fr-FR"/>
              </a:p>
            </p:txBody>
          </p:sp>
        </p:grp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8D413AC5-3540-86DB-4D68-DB09C7FF2E4F}"/>
                </a:ext>
              </a:extLst>
            </p:cNvPr>
            <p:cNvSpPr txBox="1"/>
            <p:nvPr/>
          </p:nvSpPr>
          <p:spPr>
            <a:xfrm>
              <a:off x="9689303" y="5296513"/>
              <a:ext cx="773697" cy="461665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ar-SA" sz="2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وحدات</a:t>
              </a:r>
              <a:endParaRPr lang="fr-FR" sz="2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2" name="ZoneTexte 31">
              <a:extLst>
                <a:ext uri="{FF2B5EF4-FFF2-40B4-BE49-F238E27FC236}">
                  <a16:creationId xmlns:a16="http://schemas.microsoft.com/office/drawing/2014/main" id="{43B385BD-DCFB-9F5B-FB80-33A0DB8921F9}"/>
                </a:ext>
              </a:extLst>
            </p:cNvPr>
            <p:cNvSpPr txBox="1"/>
            <p:nvPr/>
          </p:nvSpPr>
          <p:spPr>
            <a:xfrm>
              <a:off x="9689303" y="4474542"/>
              <a:ext cx="773697" cy="461665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ar-SA" sz="2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عشرات</a:t>
              </a:r>
              <a:endParaRPr lang="fr-FR" sz="2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aphicFrame>
        <p:nvGraphicFramePr>
          <p:cNvPr id="33" name="Tableau 32">
            <a:extLst>
              <a:ext uri="{FF2B5EF4-FFF2-40B4-BE49-F238E27FC236}">
                <a16:creationId xmlns:a16="http://schemas.microsoft.com/office/drawing/2014/main" id="{B3BCAA56-5425-9CF2-38D3-F95D6623E7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8130546"/>
              </p:ext>
            </p:extLst>
          </p:nvPr>
        </p:nvGraphicFramePr>
        <p:xfrm>
          <a:off x="746165" y="4277443"/>
          <a:ext cx="6228612" cy="452365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14306">
                  <a:extLst>
                    <a:ext uri="{9D8B030D-6E8A-4147-A177-3AD203B41FA5}">
                      <a16:colId xmlns:a16="http://schemas.microsoft.com/office/drawing/2014/main" val="2281999546"/>
                    </a:ext>
                  </a:extLst>
                </a:gridCol>
                <a:gridCol w="3114306">
                  <a:extLst>
                    <a:ext uri="{9D8B030D-6E8A-4147-A177-3AD203B41FA5}">
                      <a16:colId xmlns:a16="http://schemas.microsoft.com/office/drawing/2014/main" val="713411685"/>
                    </a:ext>
                  </a:extLst>
                </a:gridCol>
              </a:tblGrid>
              <a:tr h="61604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العشرات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الوحدات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3495128"/>
                  </a:ext>
                </a:extLst>
              </a:tr>
              <a:tr h="683177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5169540"/>
                  </a:ext>
                </a:extLst>
              </a:tr>
              <a:tr h="499678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  <a:endParaRPr lang="fr-FR" sz="5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  <a:endParaRPr lang="fr-FR" sz="5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5016674"/>
                  </a:ext>
                </a:extLst>
              </a:tr>
              <a:tr h="499678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 عشرات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 وحدات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8292306"/>
                  </a:ext>
                </a:extLst>
              </a:tr>
              <a:tr h="499678">
                <a:tc gridSpan="2"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ثلاثة وأربعـــــــــــــــــ</a:t>
                      </a:r>
                      <a:r>
                        <a:rPr lang="ar-SA" sz="4400" b="1" i="0" dirty="0">
                          <a:solidFill>
                            <a:srgbClr val="C0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ون</a:t>
                      </a:r>
                      <a:endParaRPr lang="fr-FR" sz="4400" b="1" i="0" dirty="0">
                        <a:solidFill>
                          <a:srgbClr val="C0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28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8581481"/>
                  </a:ext>
                </a:extLst>
              </a:tr>
              <a:tr h="499678">
                <a:tc gridSpan="2"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solidFill>
                            <a:srgbClr val="C0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43</a:t>
                      </a:r>
                      <a:endParaRPr lang="fr-FR" sz="4400" b="1" i="0" dirty="0">
                        <a:solidFill>
                          <a:srgbClr val="C0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432210"/>
                  </a:ext>
                </a:extLst>
              </a:tr>
            </a:tbl>
          </a:graphicData>
        </a:graphic>
      </p:graphicFrame>
      <p:sp>
        <p:nvSpPr>
          <p:cNvPr id="34" name="Ellipse 33">
            <a:extLst>
              <a:ext uri="{FF2B5EF4-FFF2-40B4-BE49-F238E27FC236}">
                <a16:creationId xmlns:a16="http://schemas.microsoft.com/office/drawing/2014/main" id="{CE391BB3-A36B-DCF2-385E-2B928048754A}"/>
              </a:ext>
            </a:extLst>
          </p:cNvPr>
          <p:cNvSpPr/>
          <p:nvPr/>
        </p:nvSpPr>
        <p:spPr>
          <a:xfrm>
            <a:off x="5248534" y="5056292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7137AC3E-44CD-C247-F510-8264C5D13217}"/>
              </a:ext>
            </a:extLst>
          </p:cNvPr>
          <p:cNvSpPr/>
          <p:nvPr/>
        </p:nvSpPr>
        <p:spPr>
          <a:xfrm>
            <a:off x="6023647" y="5067300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DB1B97E7-565B-0AD1-109B-91FF6EA4CE46}"/>
              </a:ext>
            </a:extLst>
          </p:cNvPr>
          <p:cNvSpPr/>
          <p:nvPr/>
        </p:nvSpPr>
        <p:spPr>
          <a:xfrm>
            <a:off x="4331376" y="5056292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67C1B1A5-A984-70E8-65B6-E2D4EB4FBDC2}"/>
              </a:ext>
            </a:extLst>
          </p:cNvPr>
          <p:cNvSpPr/>
          <p:nvPr/>
        </p:nvSpPr>
        <p:spPr>
          <a:xfrm>
            <a:off x="3143286" y="5036567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63D0DB5C-669C-1F31-AD1B-56DC9AB46443}"/>
              </a:ext>
            </a:extLst>
          </p:cNvPr>
          <p:cNvSpPr/>
          <p:nvPr/>
        </p:nvSpPr>
        <p:spPr>
          <a:xfrm>
            <a:off x="1856763" y="5057147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D23800E9-427E-22E4-A5DF-7A5A441788F1}"/>
              </a:ext>
            </a:extLst>
          </p:cNvPr>
          <p:cNvSpPr/>
          <p:nvPr/>
        </p:nvSpPr>
        <p:spPr>
          <a:xfrm>
            <a:off x="2451889" y="5054087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3" name="Ellipse 42">
            <a:extLst>
              <a:ext uri="{FF2B5EF4-FFF2-40B4-BE49-F238E27FC236}">
                <a16:creationId xmlns:a16="http://schemas.microsoft.com/office/drawing/2014/main" id="{7489C617-9897-7CEF-AD9F-434387BB7826}"/>
              </a:ext>
            </a:extLst>
          </p:cNvPr>
          <p:cNvSpPr/>
          <p:nvPr/>
        </p:nvSpPr>
        <p:spPr>
          <a:xfrm>
            <a:off x="1124203" y="5067300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1728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56DEF-993F-ED96-C67A-EEF3D46C4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D5A945-8D68-DE56-4BEC-5775BCCE863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8C965C-B065-0FA5-FE49-DE38D7F729E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FB2726-2676-21AE-6855-4894B1A5B64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00B28A-A871-8EC5-BABE-20087107A97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المناسب للتمثيل.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0D2C908-047A-F919-A5C2-C64577F825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0F9C7AF-41E3-3422-FC56-D8596718797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54B48FA8-1250-7510-5CB2-ECFCD954AE1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B4B135F4-0481-09E7-5611-586317AA3DF3}"/>
              </a:ext>
            </a:extLst>
          </p:cNvPr>
          <p:cNvGrpSpPr/>
          <p:nvPr/>
        </p:nvGrpSpPr>
        <p:grpSpPr>
          <a:xfrm>
            <a:off x="8007557" y="4359110"/>
            <a:ext cx="4137190" cy="4137190"/>
            <a:chOff x="8007557" y="4359110"/>
            <a:chExt cx="4137190" cy="4137190"/>
          </a:xfrm>
        </p:grpSpPr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83A21F18-3579-C838-DC5C-6CCD8CA0071E}"/>
                </a:ext>
              </a:extLst>
            </p:cNvPr>
            <p:cNvGrpSpPr/>
            <p:nvPr/>
          </p:nvGrpSpPr>
          <p:grpSpPr>
            <a:xfrm>
              <a:off x="8007557" y="4359110"/>
              <a:ext cx="4137190" cy="4137190"/>
              <a:chOff x="4570313" y="3455905"/>
              <a:chExt cx="4137190" cy="4137190"/>
            </a:xfrm>
          </p:grpSpPr>
          <p:sp>
            <p:nvSpPr>
              <p:cNvPr id="17" name="Ellipse 16">
                <a:extLst>
                  <a:ext uri="{FF2B5EF4-FFF2-40B4-BE49-F238E27FC236}">
                    <a16:creationId xmlns:a16="http://schemas.microsoft.com/office/drawing/2014/main" id="{3F8AC175-3C11-D0BB-C7DA-940F5DFC5904}"/>
                  </a:ext>
                </a:extLst>
              </p:cNvPr>
              <p:cNvSpPr/>
              <p:nvPr/>
            </p:nvSpPr>
            <p:spPr>
              <a:xfrm>
                <a:off x="5343508" y="4229100"/>
                <a:ext cx="2590800" cy="2590800"/>
              </a:xfrm>
              <a:prstGeom prst="ellipse">
                <a:avLst/>
              </a:prstGeom>
              <a:noFill/>
              <a:ln w="28575">
                <a:solidFill>
                  <a:srgbClr val="0097B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1" eaLnBrk="1" latinLnBrk="0" hangingPunct="1"/>
                <a:endParaRPr lang="fr-FR"/>
              </a:p>
            </p:txBody>
          </p:sp>
          <p:sp>
            <p:nvSpPr>
              <p:cNvPr id="21" name="Ellipse 20">
                <a:extLst>
                  <a:ext uri="{FF2B5EF4-FFF2-40B4-BE49-F238E27FC236}">
                    <a16:creationId xmlns:a16="http://schemas.microsoft.com/office/drawing/2014/main" id="{422151DC-5371-938F-9957-803C1770491A}"/>
                  </a:ext>
                </a:extLst>
              </p:cNvPr>
              <p:cNvSpPr/>
              <p:nvPr/>
            </p:nvSpPr>
            <p:spPr>
              <a:xfrm>
                <a:off x="4570313" y="3455905"/>
                <a:ext cx="4137190" cy="4137190"/>
              </a:xfrm>
              <a:prstGeom prst="ellipse">
                <a:avLst/>
              </a:prstGeom>
              <a:noFill/>
              <a:ln w="28575">
                <a:solidFill>
                  <a:srgbClr val="0097B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1" eaLnBrk="1" latinLnBrk="0" hangingPunct="1"/>
                <a:endParaRPr lang="fr-FR"/>
              </a:p>
            </p:txBody>
          </p:sp>
        </p:grp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A32DBD9B-26B0-EA8F-7ECB-805B48ED6B17}"/>
                </a:ext>
              </a:extLst>
            </p:cNvPr>
            <p:cNvSpPr txBox="1"/>
            <p:nvPr/>
          </p:nvSpPr>
          <p:spPr>
            <a:xfrm>
              <a:off x="9689303" y="5296513"/>
              <a:ext cx="773697" cy="461665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ar-SA" sz="2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وحدات</a:t>
              </a:r>
              <a:endParaRPr lang="fr-FR" sz="2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4A524BE5-5EFC-4F87-E22F-63B720579592}"/>
                </a:ext>
              </a:extLst>
            </p:cNvPr>
            <p:cNvSpPr txBox="1"/>
            <p:nvPr/>
          </p:nvSpPr>
          <p:spPr>
            <a:xfrm>
              <a:off x="9689303" y="4474542"/>
              <a:ext cx="773697" cy="461665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ar-SA" sz="2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عشرات</a:t>
              </a:r>
              <a:endParaRPr lang="fr-FR" sz="2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aphicFrame>
        <p:nvGraphicFramePr>
          <p:cNvPr id="25" name="Tableau 24">
            <a:extLst>
              <a:ext uri="{FF2B5EF4-FFF2-40B4-BE49-F238E27FC236}">
                <a16:creationId xmlns:a16="http://schemas.microsoft.com/office/drawing/2014/main" id="{5AB0CEE2-E976-321E-D636-B147661A4B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8130487"/>
              </p:ext>
            </p:extLst>
          </p:nvPr>
        </p:nvGraphicFramePr>
        <p:xfrm>
          <a:off x="1110954" y="5686025"/>
          <a:ext cx="6123408" cy="1402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51646">
                  <a:extLst>
                    <a:ext uri="{9D8B030D-6E8A-4147-A177-3AD203B41FA5}">
                      <a16:colId xmlns:a16="http://schemas.microsoft.com/office/drawing/2014/main" val="49169783"/>
                    </a:ext>
                  </a:extLst>
                </a:gridCol>
                <a:gridCol w="1671762">
                  <a:extLst>
                    <a:ext uri="{9D8B030D-6E8A-4147-A177-3AD203B41FA5}">
                      <a16:colId xmlns:a16="http://schemas.microsoft.com/office/drawing/2014/main" val="2244299712"/>
                    </a:ext>
                  </a:extLst>
                </a:gridCol>
              </a:tblGrid>
              <a:tr h="448075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200" dirty="0"/>
                        <a:t>............................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بالحروف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29111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200" dirty="0"/>
                        <a:t>.............................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بالأرقام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608744"/>
                  </a:ext>
                </a:extLst>
              </a:tr>
            </a:tbl>
          </a:graphicData>
        </a:graphic>
      </p:graphicFrame>
      <p:sp>
        <p:nvSpPr>
          <p:cNvPr id="26" name="Ellipse 25">
            <a:extLst>
              <a:ext uri="{FF2B5EF4-FFF2-40B4-BE49-F238E27FC236}">
                <a16:creationId xmlns:a16="http://schemas.microsoft.com/office/drawing/2014/main" id="{BDF03E4B-5743-BAC1-35FC-AC5731325DF2}"/>
              </a:ext>
            </a:extLst>
          </p:cNvPr>
          <p:cNvSpPr/>
          <p:nvPr/>
        </p:nvSpPr>
        <p:spPr>
          <a:xfrm>
            <a:off x="9923751" y="6350137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5E28B2F9-6D1C-F3ED-9DDE-E42BA18BE8B8}"/>
              </a:ext>
            </a:extLst>
          </p:cNvPr>
          <p:cNvSpPr/>
          <p:nvPr/>
        </p:nvSpPr>
        <p:spPr>
          <a:xfrm>
            <a:off x="10546063" y="6350137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A19D76CD-278F-51ED-5627-D6E07FA7E23D}"/>
              </a:ext>
            </a:extLst>
          </p:cNvPr>
          <p:cNvSpPr/>
          <p:nvPr/>
        </p:nvSpPr>
        <p:spPr>
          <a:xfrm>
            <a:off x="10128986" y="6883045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AC050279-C7BE-110E-7955-5ADA4B39C6DD}"/>
              </a:ext>
            </a:extLst>
          </p:cNvPr>
          <p:cNvSpPr/>
          <p:nvPr/>
        </p:nvSpPr>
        <p:spPr>
          <a:xfrm>
            <a:off x="10310600" y="7801244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29682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838809-BDCA-3D77-F804-D299947015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D334AE0-145F-81B0-E352-D063640AE894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6BEAF1F-0DAD-2478-C26D-58A9C7ABF69C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9CA5304-6A6F-31C7-54E9-DF2CDD228C4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F726464-4E9C-C00F-852D-014231A1B93F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A9CC143-6542-8EB2-19B4-73B76CB22A7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0E51CED-D6DD-CB31-3331-785EE612AA0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000EBB2-84F1-5715-F4C0-42F6FBC9EB33}"/>
              </a:ext>
            </a:extLst>
          </p:cNvPr>
          <p:cNvGrpSpPr/>
          <p:nvPr/>
        </p:nvGrpSpPr>
        <p:grpSpPr>
          <a:xfrm>
            <a:off x="8007557" y="4359110"/>
            <a:ext cx="4137190" cy="4137190"/>
            <a:chOff x="8007557" y="4359110"/>
            <a:chExt cx="4137190" cy="4137190"/>
          </a:xfrm>
        </p:grpSpPr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DC5DF996-7537-BCC1-49E1-25D24534EA13}"/>
                </a:ext>
              </a:extLst>
            </p:cNvPr>
            <p:cNvGrpSpPr/>
            <p:nvPr/>
          </p:nvGrpSpPr>
          <p:grpSpPr>
            <a:xfrm>
              <a:off x="8007557" y="4359110"/>
              <a:ext cx="4137190" cy="4137190"/>
              <a:chOff x="4570313" y="3455905"/>
              <a:chExt cx="4137190" cy="4137190"/>
            </a:xfrm>
          </p:grpSpPr>
          <p:sp>
            <p:nvSpPr>
              <p:cNvPr id="17" name="Ellipse 16">
                <a:extLst>
                  <a:ext uri="{FF2B5EF4-FFF2-40B4-BE49-F238E27FC236}">
                    <a16:creationId xmlns:a16="http://schemas.microsoft.com/office/drawing/2014/main" id="{F8E98CF6-97FC-E385-B4C5-5FCD79D6EE4C}"/>
                  </a:ext>
                </a:extLst>
              </p:cNvPr>
              <p:cNvSpPr/>
              <p:nvPr/>
            </p:nvSpPr>
            <p:spPr>
              <a:xfrm>
                <a:off x="5343508" y="4229100"/>
                <a:ext cx="2590800" cy="2590800"/>
              </a:xfrm>
              <a:prstGeom prst="ellipse">
                <a:avLst/>
              </a:prstGeom>
              <a:noFill/>
              <a:ln w="28575">
                <a:solidFill>
                  <a:srgbClr val="0097B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1" eaLnBrk="1" latinLnBrk="0" hangingPunct="1"/>
                <a:endParaRPr lang="fr-FR"/>
              </a:p>
            </p:txBody>
          </p:sp>
          <p:sp>
            <p:nvSpPr>
              <p:cNvPr id="21" name="Ellipse 20">
                <a:extLst>
                  <a:ext uri="{FF2B5EF4-FFF2-40B4-BE49-F238E27FC236}">
                    <a16:creationId xmlns:a16="http://schemas.microsoft.com/office/drawing/2014/main" id="{54666B0D-6C44-7441-40FA-BBA725B2DE06}"/>
                  </a:ext>
                </a:extLst>
              </p:cNvPr>
              <p:cNvSpPr/>
              <p:nvPr/>
            </p:nvSpPr>
            <p:spPr>
              <a:xfrm>
                <a:off x="4570313" y="3455905"/>
                <a:ext cx="4137190" cy="4137190"/>
              </a:xfrm>
              <a:prstGeom prst="ellipse">
                <a:avLst/>
              </a:prstGeom>
              <a:noFill/>
              <a:ln w="28575">
                <a:solidFill>
                  <a:srgbClr val="0097B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1" eaLnBrk="1" latinLnBrk="0" hangingPunct="1"/>
                <a:endParaRPr lang="fr-FR"/>
              </a:p>
            </p:txBody>
          </p:sp>
        </p:grp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4ADFB8F3-191B-ECAC-E928-5A202D91A3F4}"/>
                </a:ext>
              </a:extLst>
            </p:cNvPr>
            <p:cNvSpPr txBox="1"/>
            <p:nvPr/>
          </p:nvSpPr>
          <p:spPr>
            <a:xfrm>
              <a:off x="9689303" y="5296513"/>
              <a:ext cx="773697" cy="461665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ar-SA" sz="2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وحدات</a:t>
              </a:r>
              <a:endParaRPr lang="fr-FR" sz="2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08EDF305-5DDE-BFAA-EC16-5D7B9283EBB3}"/>
                </a:ext>
              </a:extLst>
            </p:cNvPr>
            <p:cNvSpPr txBox="1"/>
            <p:nvPr/>
          </p:nvSpPr>
          <p:spPr>
            <a:xfrm>
              <a:off x="9689303" y="4474542"/>
              <a:ext cx="773697" cy="461665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ar-SA" sz="2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عشرات</a:t>
              </a:r>
              <a:endParaRPr lang="fr-FR" sz="2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aphicFrame>
        <p:nvGraphicFramePr>
          <p:cNvPr id="25" name="Tableau 24">
            <a:extLst>
              <a:ext uri="{FF2B5EF4-FFF2-40B4-BE49-F238E27FC236}">
                <a16:creationId xmlns:a16="http://schemas.microsoft.com/office/drawing/2014/main" id="{E7D2DBF0-328A-1806-69D0-D329FB094B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991979"/>
              </p:ext>
            </p:extLst>
          </p:nvPr>
        </p:nvGraphicFramePr>
        <p:xfrm>
          <a:off x="1110954" y="5686025"/>
          <a:ext cx="6123408" cy="1524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51646">
                  <a:extLst>
                    <a:ext uri="{9D8B030D-6E8A-4147-A177-3AD203B41FA5}">
                      <a16:colId xmlns:a16="http://schemas.microsoft.com/office/drawing/2014/main" val="49169783"/>
                    </a:ext>
                  </a:extLst>
                </a:gridCol>
                <a:gridCol w="1671762">
                  <a:extLst>
                    <a:ext uri="{9D8B030D-6E8A-4147-A177-3AD203B41FA5}">
                      <a16:colId xmlns:a16="http://schemas.microsoft.com/office/drawing/2014/main" val="2244299712"/>
                    </a:ext>
                  </a:extLst>
                </a:gridCol>
              </a:tblGrid>
              <a:tr h="448075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واحد وثلاثون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بالحروف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29111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fr-FR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بالأرقام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608744"/>
                  </a:ext>
                </a:extLst>
              </a:tr>
            </a:tbl>
          </a:graphicData>
        </a:graphic>
      </p:graphicFrame>
      <p:sp>
        <p:nvSpPr>
          <p:cNvPr id="26" name="Ellipse 25">
            <a:extLst>
              <a:ext uri="{FF2B5EF4-FFF2-40B4-BE49-F238E27FC236}">
                <a16:creationId xmlns:a16="http://schemas.microsoft.com/office/drawing/2014/main" id="{1913B174-2C4C-EE67-14EA-4CA72E29F1ED}"/>
              </a:ext>
            </a:extLst>
          </p:cNvPr>
          <p:cNvSpPr/>
          <p:nvPr/>
        </p:nvSpPr>
        <p:spPr>
          <a:xfrm>
            <a:off x="9923751" y="6350137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D677C6D0-A66D-2C65-969A-9C1912FCA194}"/>
              </a:ext>
            </a:extLst>
          </p:cNvPr>
          <p:cNvSpPr/>
          <p:nvPr/>
        </p:nvSpPr>
        <p:spPr>
          <a:xfrm>
            <a:off x="9371774" y="7767117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3D5671B3-BC73-283A-B563-8666C2793E26}"/>
              </a:ext>
            </a:extLst>
          </p:cNvPr>
          <p:cNvSpPr/>
          <p:nvPr/>
        </p:nvSpPr>
        <p:spPr>
          <a:xfrm>
            <a:off x="11638252" y="6237205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A0A041E6-E864-E082-7D98-3373D94D3CD3}"/>
              </a:ext>
            </a:extLst>
          </p:cNvPr>
          <p:cNvSpPr/>
          <p:nvPr/>
        </p:nvSpPr>
        <p:spPr>
          <a:xfrm>
            <a:off x="10310600" y="7801244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E2A294F-E4A5-290B-B1A0-9EB50A6EF6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583" y="2883784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6434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624E7-AB1B-5890-8663-8B31CFC036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C3E09E1-E16C-45E9-07AE-6BD3E98BB3C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CBEF1A9-BC99-0E45-EE68-E25000724AAF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19841D7-F3C9-FC7A-D8E4-BB2F47789259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6E54442-E5B3-13ED-9603-4BCDEB3E30FB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المناسب للتمثيل.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B832032-303C-F66A-AF65-82FFB9208CD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09B18D0-116A-6CC2-5F8D-D643CA27440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B4BF05AE-92D4-194F-3EDF-C5CCF3E788E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30E80223-9FF1-5395-7398-C5F8AF4921E7}"/>
              </a:ext>
            </a:extLst>
          </p:cNvPr>
          <p:cNvGrpSpPr/>
          <p:nvPr/>
        </p:nvGrpSpPr>
        <p:grpSpPr>
          <a:xfrm>
            <a:off x="8007557" y="4359110"/>
            <a:ext cx="4137190" cy="4137190"/>
            <a:chOff x="8007557" y="4359110"/>
            <a:chExt cx="4137190" cy="4137190"/>
          </a:xfrm>
        </p:grpSpPr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409476B2-DBDF-3AD7-EC30-BF3EDE68D390}"/>
                </a:ext>
              </a:extLst>
            </p:cNvPr>
            <p:cNvGrpSpPr/>
            <p:nvPr/>
          </p:nvGrpSpPr>
          <p:grpSpPr>
            <a:xfrm>
              <a:off x="8007557" y="4359110"/>
              <a:ext cx="4137190" cy="4137190"/>
              <a:chOff x="4570313" y="3455905"/>
              <a:chExt cx="4137190" cy="4137190"/>
            </a:xfrm>
          </p:grpSpPr>
          <p:sp>
            <p:nvSpPr>
              <p:cNvPr id="17" name="Ellipse 16">
                <a:extLst>
                  <a:ext uri="{FF2B5EF4-FFF2-40B4-BE49-F238E27FC236}">
                    <a16:creationId xmlns:a16="http://schemas.microsoft.com/office/drawing/2014/main" id="{9D50EDFB-D7FD-A173-56AA-E6BADB7DFE8F}"/>
                  </a:ext>
                </a:extLst>
              </p:cNvPr>
              <p:cNvSpPr/>
              <p:nvPr/>
            </p:nvSpPr>
            <p:spPr>
              <a:xfrm>
                <a:off x="5343508" y="4229100"/>
                <a:ext cx="2590800" cy="2590800"/>
              </a:xfrm>
              <a:prstGeom prst="ellipse">
                <a:avLst/>
              </a:prstGeom>
              <a:noFill/>
              <a:ln w="28575">
                <a:solidFill>
                  <a:srgbClr val="0097B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1" eaLnBrk="1" latinLnBrk="0" hangingPunct="1"/>
                <a:endParaRPr lang="fr-FR"/>
              </a:p>
            </p:txBody>
          </p:sp>
          <p:sp>
            <p:nvSpPr>
              <p:cNvPr id="21" name="Ellipse 20">
                <a:extLst>
                  <a:ext uri="{FF2B5EF4-FFF2-40B4-BE49-F238E27FC236}">
                    <a16:creationId xmlns:a16="http://schemas.microsoft.com/office/drawing/2014/main" id="{099FB3DA-DBB3-523D-5F48-4F95C1E3D4CC}"/>
                  </a:ext>
                </a:extLst>
              </p:cNvPr>
              <p:cNvSpPr/>
              <p:nvPr/>
            </p:nvSpPr>
            <p:spPr>
              <a:xfrm>
                <a:off x="4570313" y="3455905"/>
                <a:ext cx="4137190" cy="4137190"/>
              </a:xfrm>
              <a:prstGeom prst="ellipse">
                <a:avLst/>
              </a:prstGeom>
              <a:noFill/>
              <a:ln w="28575">
                <a:solidFill>
                  <a:srgbClr val="0097B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1" eaLnBrk="1" latinLnBrk="0" hangingPunct="1"/>
                <a:endParaRPr lang="fr-FR"/>
              </a:p>
            </p:txBody>
          </p:sp>
        </p:grp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58DBC8B2-332E-B4EE-A135-BADAB3885E70}"/>
                </a:ext>
              </a:extLst>
            </p:cNvPr>
            <p:cNvSpPr txBox="1"/>
            <p:nvPr/>
          </p:nvSpPr>
          <p:spPr>
            <a:xfrm>
              <a:off x="9689303" y="5296513"/>
              <a:ext cx="773697" cy="461665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ar-SA" sz="2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وحدات</a:t>
              </a:r>
              <a:endParaRPr lang="fr-FR" sz="2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BD9BDBF6-0FB4-7DA7-3611-21B266D7A0E5}"/>
                </a:ext>
              </a:extLst>
            </p:cNvPr>
            <p:cNvSpPr txBox="1"/>
            <p:nvPr/>
          </p:nvSpPr>
          <p:spPr>
            <a:xfrm>
              <a:off x="9689303" y="4474542"/>
              <a:ext cx="773697" cy="461665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ar-SA" sz="2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عشرات</a:t>
              </a:r>
              <a:endParaRPr lang="fr-FR" sz="2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aphicFrame>
        <p:nvGraphicFramePr>
          <p:cNvPr id="25" name="Tableau 24">
            <a:extLst>
              <a:ext uri="{FF2B5EF4-FFF2-40B4-BE49-F238E27FC236}">
                <a16:creationId xmlns:a16="http://schemas.microsoft.com/office/drawing/2014/main" id="{EC4E3199-ED54-E81F-9DD8-6AC0E233FE04}"/>
              </a:ext>
            </a:extLst>
          </p:cNvPr>
          <p:cNvGraphicFramePr>
            <a:graphicFrameLocks noGrp="1"/>
          </p:cNvGraphicFramePr>
          <p:nvPr/>
        </p:nvGraphicFramePr>
        <p:xfrm>
          <a:off x="1110954" y="5686025"/>
          <a:ext cx="6123408" cy="1402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51646">
                  <a:extLst>
                    <a:ext uri="{9D8B030D-6E8A-4147-A177-3AD203B41FA5}">
                      <a16:colId xmlns:a16="http://schemas.microsoft.com/office/drawing/2014/main" val="49169783"/>
                    </a:ext>
                  </a:extLst>
                </a:gridCol>
                <a:gridCol w="1671762">
                  <a:extLst>
                    <a:ext uri="{9D8B030D-6E8A-4147-A177-3AD203B41FA5}">
                      <a16:colId xmlns:a16="http://schemas.microsoft.com/office/drawing/2014/main" val="2244299712"/>
                    </a:ext>
                  </a:extLst>
                </a:gridCol>
              </a:tblGrid>
              <a:tr h="448075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200" dirty="0"/>
                        <a:t>............................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بالحروف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29111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200" dirty="0"/>
                        <a:t>.............................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بالأرقام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608744"/>
                  </a:ext>
                </a:extLst>
              </a:tr>
            </a:tbl>
          </a:graphicData>
        </a:graphic>
      </p:graphicFrame>
      <p:sp>
        <p:nvSpPr>
          <p:cNvPr id="26" name="Ellipse 25">
            <a:extLst>
              <a:ext uri="{FF2B5EF4-FFF2-40B4-BE49-F238E27FC236}">
                <a16:creationId xmlns:a16="http://schemas.microsoft.com/office/drawing/2014/main" id="{4E73DFDB-3DEB-70B0-86E5-6D00E6DE9181}"/>
              </a:ext>
            </a:extLst>
          </p:cNvPr>
          <p:cNvSpPr/>
          <p:nvPr/>
        </p:nvSpPr>
        <p:spPr>
          <a:xfrm>
            <a:off x="9923751" y="6350137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756B095A-9B9D-0B16-361B-81F665B4038F}"/>
              </a:ext>
            </a:extLst>
          </p:cNvPr>
          <p:cNvSpPr/>
          <p:nvPr/>
        </p:nvSpPr>
        <p:spPr>
          <a:xfrm>
            <a:off x="11391395" y="5699692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E57B0C28-76DE-1C2F-BD12-521CD6D24FBA}"/>
              </a:ext>
            </a:extLst>
          </p:cNvPr>
          <p:cNvSpPr/>
          <p:nvPr/>
        </p:nvSpPr>
        <p:spPr>
          <a:xfrm>
            <a:off x="11391395" y="7157716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5257DFA6-89E2-BED4-92FE-2C79CD0B7BD1}"/>
              </a:ext>
            </a:extLst>
          </p:cNvPr>
          <p:cNvSpPr/>
          <p:nvPr/>
        </p:nvSpPr>
        <p:spPr>
          <a:xfrm>
            <a:off x="10310600" y="7801244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772D81BF-9CDC-78F7-42EC-29F154801E5C}"/>
              </a:ext>
            </a:extLst>
          </p:cNvPr>
          <p:cNvSpPr/>
          <p:nvPr/>
        </p:nvSpPr>
        <p:spPr>
          <a:xfrm>
            <a:off x="10520622" y="5770866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BDAA61C6-8B0E-9594-D911-BE21B1AD5888}"/>
              </a:ext>
            </a:extLst>
          </p:cNvPr>
          <p:cNvSpPr/>
          <p:nvPr/>
        </p:nvSpPr>
        <p:spPr>
          <a:xfrm>
            <a:off x="10228551" y="6654937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9616DD15-894D-5D05-4100-A5C2BB6FB7C1}"/>
              </a:ext>
            </a:extLst>
          </p:cNvPr>
          <p:cNvSpPr/>
          <p:nvPr/>
        </p:nvSpPr>
        <p:spPr>
          <a:xfrm>
            <a:off x="9536903" y="6825720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FB7E1AA8-820C-2BCC-D1BC-5E1E28EE5EAA}"/>
              </a:ext>
            </a:extLst>
          </p:cNvPr>
          <p:cNvSpPr/>
          <p:nvPr/>
        </p:nvSpPr>
        <p:spPr>
          <a:xfrm>
            <a:off x="8282654" y="5650973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94720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387D53-6685-BF11-EEBC-274490178C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BC943BB-9462-2C97-02C7-4AF517059D99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4C42490-BADD-D126-61E5-D42F202FE399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4F69785-FCF6-6708-B631-24AFC3140881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C17B2BD-B025-650D-EBB9-207DC216D521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الواحكم.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587C091-DFD7-6A3C-4283-1BC377CA8E8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1BFD00EE-1D95-51FF-A810-29C0EEB054E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82A7568-1842-E8A3-D262-774024C08F4E}"/>
              </a:ext>
            </a:extLst>
          </p:cNvPr>
          <p:cNvGrpSpPr/>
          <p:nvPr/>
        </p:nvGrpSpPr>
        <p:grpSpPr>
          <a:xfrm>
            <a:off x="8007557" y="4359110"/>
            <a:ext cx="4137190" cy="4137190"/>
            <a:chOff x="8007557" y="4359110"/>
            <a:chExt cx="4137190" cy="4137190"/>
          </a:xfrm>
        </p:grpSpPr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9B176A6E-691A-021B-3746-A076AD0763A8}"/>
                </a:ext>
              </a:extLst>
            </p:cNvPr>
            <p:cNvGrpSpPr/>
            <p:nvPr/>
          </p:nvGrpSpPr>
          <p:grpSpPr>
            <a:xfrm>
              <a:off x="8007557" y="4359110"/>
              <a:ext cx="4137190" cy="4137190"/>
              <a:chOff x="4570313" y="3455905"/>
              <a:chExt cx="4137190" cy="4137190"/>
            </a:xfrm>
          </p:grpSpPr>
          <p:sp>
            <p:nvSpPr>
              <p:cNvPr id="17" name="Ellipse 16">
                <a:extLst>
                  <a:ext uri="{FF2B5EF4-FFF2-40B4-BE49-F238E27FC236}">
                    <a16:creationId xmlns:a16="http://schemas.microsoft.com/office/drawing/2014/main" id="{29DCAA3D-3B98-C1C7-97CF-117F2B83645E}"/>
                  </a:ext>
                </a:extLst>
              </p:cNvPr>
              <p:cNvSpPr/>
              <p:nvPr/>
            </p:nvSpPr>
            <p:spPr>
              <a:xfrm>
                <a:off x="5343508" y="4229100"/>
                <a:ext cx="2590800" cy="2590800"/>
              </a:xfrm>
              <a:prstGeom prst="ellipse">
                <a:avLst/>
              </a:prstGeom>
              <a:noFill/>
              <a:ln w="28575">
                <a:solidFill>
                  <a:srgbClr val="0097B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1" eaLnBrk="1" latinLnBrk="0" hangingPunct="1"/>
                <a:endParaRPr lang="fr-FR"/>
              </a:p>
            </p:txBody>
          </p:sp>
          <p:sp>
            <p:nvSpPr>
              <p:cNvPr id="21" name="Ellipse 20">
                <a:extLst>
                  <a:ext uri="{FF2B5EF4-FFF2-40B4-BE49-F238E27FC236}">
                    <a16:creationId xmlns:a16="http://schemas.microsoft.com/office/drawing/2014/main" id="{C8A26E8A-35B1-4C47-6007-C036A7DE8018}"/>
                  </a:ext>
                </a:extLst>
              </p:cNvPr>
              <p:cNvSpPr/>
              <p:nvPr/>
            </p:nvSpPr>
            <p:spPr>
              <a:xfrm>
                <a:off x="4570313" y="3455905"/>
                <a:ext cx="4137190" cy="4137190"/>
              </a:xfrm>
              <a:prstGeom prst="ellipse">
                <a:avLst/>
              </a:prstGeom>
              <a:noFill/>
              <a:ln w="28575">
                <a:solidFill>
                  <a:srgbClr val="0097B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1" eaLnBrk="1" latinLnBrk="0" hangingPunct="1"/>
                <a:endParaRPr lang="fr-FR"/>
              </a:p>
            </p:txBody>
          </p:sp>
        </p:grp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45A21B9-5940-2DBC-4F67-B9EF32EE10CE}"/>
                </a:ext>
              </a:extLst>
            </p:cNvPr>
            <p:cNvSpPr txBox="1"/>
            <p:nvPr/>
          </p:nvSpPr>
          <p:spPr>
            <a:xfrm>
              <a:off x="9689303" y="5296513"/>
              <a:ext cx="773697" cy="461665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ar-SA" sz="2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وحدات</a:t>
              </a:r>
              <a:endParaRPr lang="fr-FR" sz="2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59A6A4BA-25AE-D516-5CDF-35E91833E198}"/>
                </a:ext>
              </a:extLst>
            </p:cNvPr>
            <p:cNvSpPr txBox="1"/>
            <p:nvPr/>
          </p:nvSpPr>
          <p:spPr>
            <a:xfrm>
              <a:off x="9689303" y="4474542"/>
              <a:ext cx="773697" cy="461665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ar-SA" sz="2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عشرات</a:t>
              </a:r>
              <a:endParaRPr lang="fr-FR" sz="2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aphicFrame>
        <p:nvGraphicFramePr>
          <p:cNvPr id="25" name="Tableau 24">
            <a:extLst>
              <a:ext uri="{FF2B5EF4-FFF2-40B4-BE49-F238E27FC236}">
                <a16:creationId xmlns:a16="http://schemas.microsoft.com/office/drawing/2014/main" id="{AAEE0913-1A79-49B5-4D5A-C203953C86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7724633"/>
              </p:ext>
            </p:extLst>
          </p:nvPr>
        </p:nvGraphicFramePr>
        <p:xfrm>
          <a:off x="1110954" y="5686025"/>
          <a:ext cx="6123408" cy="1402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51646">
                  <a:extLst>
                    <a:ext uri="{9D8B030D-6E8A-4147-A177-3AD203B41FA5}">
                      <a16:colId xmlns:a16="http://schemas.microsoft.com/office/drawing/2014/main" val="49169783"/>
                    </a:ext>
                  </a:extLst>
                </a:gridCol>
                <a:gridCol w="1671762">
                  <a:extLst>
                    <a:ext uri="{9D8B030D-6E8A-4147-A177-3AD203B41FA5}">
                      <a16:colId xmlns:a16="http://schemas.microsoft.com/office/drawing/2014/main" val="2244299712"/>
                    </a:ext>
                  </a:extLst>
                </a:gridCol>
              </a:tblGrid>
              <a:tr h="448075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أربعة وأربعون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بالحروف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29111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44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بالأرقام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608744"/>
                  </a:ext>
                </a:extLst>
              </a:tr>
            </a:tbl>
          </a:graphicData>
        </a:graphic>
      </p:graphicFrame>
      <p:sp>
        <p:nvSpPr>
          <p:cNvPr id="26" name="Ellipse 25">
            <a:extLst>
              <a:ext uri="{FF2B5EF4-FFF2-40B4-BE49-F238E27FC236}">
                <a16:creationId xmlns:a16="http://schemas.microsoft.com/office/drawing/2014/main" id="{E6FB7DA6-AD67-43E7-8DD0-2A3E406B76D4}"/>
              </a:ext>
            </a:extLst>
          </p:cNvPr>
          <p:cNvSpPr/>
          <p:nvPr/>
        </p:nvSpPr>
        <p:spPr>
          <a:xfrm>
            <a:off x="9923751" y="6350137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6C2B8C0C-66BB-B9C0-B608-BD3CB2464F28}"/>
              </a:ext>
            </a:extLst>
          </p:cNvPr>
          <p:cNvSpPr/>
          <p:nvPr/>
        </p:nvSpPr>
        <p:spPr>
          <a:xfrm>
            <a:off x="11391395" y="5699692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E2431357-2CD3-6A10-101F-9693C9F025C5}"/>
              </a:ext>
            </a:extLst>
          </p:cNvPr>
          <p:cNvSpPr/>
          <p:nvPr/>
        </p:nvSpPr>
        <p:spPr>
          <a:xfrm>
            <a:off x="11391395" y="7157716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2A2F2982-245B-B6C8-14B9-4C0B0E256D2F}"/>
              </a:ext>
            </a:extLst>
          </p:cNvPr>
          <p:cNvSpPr/>
          <p:nvPr/>
        </p:nvSpPr>
        <p:spPr>
          <a:xfrm>
            <a:off x="10310600" y="7801244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3B6E8EA8-1F8C-A06E-E21C-1E897CC53077}"/>
              </a:ext>
            </a:extLst>
          </p:cNvPr>
          <p:cNvSpPr/>
          <p:nvPr/>
        </p:nvSpPr>
        <p:spPr>
          <a:xfrm>
            <a:off x="10520622" y="5770866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6B5362C3-BAC0-A9B1-4F6B-AF4B460A8031}"/>
              </a:ext>
            </a:extLst>
          </p:cNvPr>
          <p:cNvSpPr/>
          <p:nvPr/>
        </p:nvSpPr>
        <p:spPr>
          <a:xfrm>
            <a:off x="10228551" y="6654937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46247FA9-0056-6CBF-C0A9-D88F1ECAEA93}"/>
              </a:ext>
            </a:extLst>
          </p:cNvPr>
          <p:cNvSpPr/>
          <p:nvPr/>
        </p:nvSpPr>
        <p:spPr>
          <a:xfrm>
            <a:off x="9536903" y="6825720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257C931F-7FF3-1395-1C6F-E390DF852257}"/>
              </a:ext>
            </a:extLst>
          </p:cNvPr>
          <p:cNvSpPr/>
          <p:nvPr/>
        </p:nvSpPr>
        <p:spPr>
          <a:xfrm>
            <a:off x="8282654" y="5650973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A6A79970-4B05-6CD2-BA69-C9A1A5E7C4DA}"/>
              </a:ext>
            </a:extLst>
          </p:cNvPr>
          <p:cNvSpPr/>
          <p:nvPr/>
        </p:nvSpPr>
        <p:spPr>
          <a:xfrm>
            <a:off x="11949596" y="6444720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8E135C8-6D66-6C8B-CCA8-0330D58621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583" y="2883784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9702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3505201" y="3941147"/>
            <a:ext cx="6568596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جمع عددين بدون احتفاظ 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سنتدرب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عمليات جمع بدون احتفاظ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DF59B42F-0DA0-7BA0-10FF-3787ABDE57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8" t="4255" r="24539" b="64450"/>
          <a:stretch>
            <a:fillRect/>
          </a:stretch>
        </p:blipFill>
        <p:spPr>
          <a:xfrm>
            <a:off x="614410" y="1219775"/>
            <a:ext cx="774297" cy="93798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8A2704F0-0B2C-186C-91F1-AE5715C32C17}"/>
              </a:ext>
            </a:extLst>
          </p:cNvPr>
          <p:cNvSpPr txBox="1"/>
          <p:nvPr/>
        </p:nvSpPr>
        <p:spPr>
          <a:xfrm>
            <a:off x="4873869" y="3314700"/>
            <a:ext cx="3660531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ar-S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7 + 40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6AA4476B-D04F-F66C-2F09-BF923C8B5E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5029199" y="4762500"/>
            <a:ext cx="3337923" cy="35229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E314207B-B5B2-C7FF-2AF5-15EE241595FC}"/>
              </a:ext>
            </a:extLst>
          </p:cNvPr>
          <p:cNvSpPr txBox="1"/>
          <p:nvPr/>
        </p:nvSpPr>
        <p:spPr>
          <a:xfrm>
            <a:off x="4826391" y="4915367"/>
            <a:ext cx="3810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ar-SA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.       .</a:t>
            </a:r>
            <a:endParaRPr lang="fr-FR" sz="8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5145F53-0F60-3A7F-9339-F9B60F92DF7B}"/>
              </a:ext>
            </a:extLst>
          </p:cNvPr>
          <p:cNvSpPr txBox="1"/>
          <p:nvPr/>
        </p:nvSpPr>
        <p:spPr>
          <a:xfrm>
            <a:off x="6873239" y="5969115"/>
            <a:ext cx="8229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.          </a:t>
            </a:r>
            <a:endParaRPr lang="fr-FR" sz="8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9B83ECCC-DD5E-B977-7E5E-6B4F33CF577B}"/>
              </a:ext>
            </a:extLst>
          </p:cNvPr>
          <p:cNvCxnSpPr/>
          <p:nvPr/>
        </p:nvCxnSpPr>
        <p:spPr>
          <a:xfrm>
            <a:off x="5369169" y="7377565"/>
            <a:ext cx="28194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C61EFFE9-A906-09B7-00BF-EE0DAD152CD6}"/>
              </a:ext>
            </a:extLst>
          </p:cNvPr>
          <p:cNvSpPr txBox="1"/>
          <p:nvPr/>
        </p:nvSpPr>
        <p:spPr>
          <a:xfrm>
            <a:off x="4873869" y="6899498"/>
            <a:ext cx="3810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ar-SA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.       .</a:t>
            </a:r>
            <a:endParaRPr lang="fr-FR" sz="8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9D3C2C8-C602-0054-6795-BBEE050FF3A4}"/>
              </a:ext>
            </a:extLst>
          </p:cNvPr>
          <p:cNvSpPr txBox="1"/>
          <p:nvPr/>
        </p:nvSpPr>
        <p:spPr>
          <a:xfrm>
            <a:off x="4957688" y="5685808"/>
            <a:ext cx="8229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ar-SA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+</a:t>
            </a:r>
            <a:endParaRPr lang="fr-FR" sz="8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9F7BF57-B586-FBD6-44D8-0E19D8386066}"/>
              </a:ext>
            </a:extLst>
          </p:cNvPr>
          <p:cNvSpPr txBox="1"/>
          <p:nvPr/>
        </p:nvSpPr>
        <p:spPr>
          <a:xfrm>
            <a:off x="4957688" y="8606023"/>
            <a:ext cx="3576712" cy="12003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fr-FR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40 +7 =. .</a:t>
            </a:r>
          </a:p>
        </p:txBody>
      </p:sp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9490D8-0221-6030-D467-CF96A49E9E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95011CB-B800-C50C-A1F4-50FB44C375F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9822397-59F8-506D-29BA-18737BEF5D97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1C3E1BA-4012-1D6C-D38F-468B29460A47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DAE6DCE-8585-C5AD-D78A-BA817FA65F0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اريد أن اضع وانجز هذه العملية بماذا سأبدأ.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F68146B-A863-D7E0-3283-196ADD4A405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F12740E-4551-6ED5-55FD-75CA4EBEF28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D98D7401-0759-D11C-B371-71082AA163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8" t="4255" r="24539" b="64450"/>
          <a:stretch>
            <a:fillRect/>
          </a:stretch>
        </p:blipFill>
        <p:spPr>
          <a:xfrm>
            <a:off x="614410" y="1219775"/>
            <a:ext cx="774297" cy="93798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2811A10-1057-6035-73AA-5B415A8610C1}"/>
              </a:ext>
            </a:extLst>
          </p:cNvPr>
          <p:cNvSpPr txBox="1"/>
          <p:nvPr/>
        </p:nvSpPr>
        <p:spPr>
          <a:xfrm>
            <a:off x="4873869" y="3314700"/>
            <a:ext cx="3660531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ar-S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7 + 40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3DD921BA-C899-7A66-860C-A17DFBCCC5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5029199" y="4762500"/>
            <a:ext cx="3337923" cy="35229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C6C826E-9DB6-3745-FEA2-BDC3E67E062A}"/>
              </a:ext>
            </a:extLst>
          </p:cNvPr>
          <p:cNvSpPr txBox="1"/>
          <p:nvPr/>
        </p:nvSpPr>
        <p:spPr>
          <a:xfrm>
            <a:off x="4826391" y="4915367"/>
            <a:ext cx="3810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ar-SA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.       .</a:t>
            </a:r>
            <a:endParaRPr lang="fr-FR" sz="8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738FC31-A0F9-6E43-6E92-078C58F69168}"/>
              </a:ext>
            </a:extLst>
          </p:cNvPr>
          <p:cNvSpPr txBox="1"/>
          <p:nvPr/>
        </p:nvSpPr>
        <p:spPr>
          <a:xfrm>
            <a:off x="6873239" y="5969115"/>
            <a:ext cx="8229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.          </a:t>
            </a:r>
            <a:endParaRPr lang="fr-FR" sz="8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F03A0A35-D284-7044-66EF-D3F7E1FAEABA}"/>
              </a:ext>
            </a:extLst>
          </p:cNvPr>
          <p:cNvCxnSpPr/>
          <p:nvPr/>
        </p:nvCxnSpPr>
        <p:spPr>
          <a:xfrm>
            <a:off x="5369169" y="7377565"/>
            <a:ext cx="28194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5B2BA6E6-6EE2-B14D-C218-6C667F1BA628}"/>
              </a:ext>
            </a:extLst>
          </p:cNvPr>
          <p:cNvSpPr txBox="1"/>
          <p:nvPr/>
        </p:nvSpPr>
        <p:spPr>
          <a:xfrm>
            <a:off x="4873869" y="6899498"/>
            <a:ext cx="3810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ar-SA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.       .</a:t>
            </a:r>
            <a:endParaRPr lang="fr-FR" sz="8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EF922FB-35A3-665C-1357-A4FEA733E331}"/>
              </a:ext>
            </a:extLst>
          </p:cNvPr>
          <p:cNvSpPr txBox="1"/>
          <p:nvPr/>
        </p:nvSpPr>
        <p:spPr>
          <a:xfrm>
            <a:off x="4957688" y="5685808"/>
            <a:ext cx="8229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ar-SA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+</a:t>
            </a:r>
            <a:endParaRPr lang="fr-FR" sz="8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E311136-E848-3828-D54A-92D11D45B5F5}"/>
              </a:ext>
            </a:extLst>
          </p:cNvPr>
          <p:cNvSpPr txBox="1"/>
          <p:nvPr/>
        </p:nvSpPr>
        <p:spPr>
          <a:xfrm>
            <a:off x="4957688" y="8606023"/>
            <a:ext cx="3576712" cy="12003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fr-FR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40 +7 =. .</a:t>
            </a:r>
          </a:p>
        </p:txBody>
      </p:sp>
    </p:spTree>
    <p:extLst>
      <p:ext uri="{BB962C8B-B14F-4D97-AF65-F5344CB8AC3E}">
        <p14:creationId xmlns:p14="http://schemas.microsoft.com/office/powerpoint/2010/main" val="16190685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900382-BED7-2008-5F20-2BEB4E6751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94181D6-42FC-AB46-B09D-C2945DC7A9D8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1DA3757-D12A-CE68-EACA-D0E31D09979F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0585A84-381F-500F-465F-1AA3CAF1C619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9A9A18F-2DCA-C17A-77E3-203B54041BC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لتسهيل العملية سأبدأ بالعدد الأكبر 40 ، أكتب 0 في عمود الوحدات و 4  في عمود  العشرات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7E8204-4AFA-7812-DF69-068C393F997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EE3CC55-D29D-AA3C-95AE-D281F2F66E8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71518003-46DE-D147-7AA4-D208932A31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8" t="4255" r="24539" b="64450"/>
          <a:stretch>
            <a:fillRect/>
          </a:stretch>
        </p:blipFill>
        <p:spPr>
          <a:xfrm>
            <a:off x="614410" y="1219775"/>
            <a:ext cx="774297" cy="93798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24F80C2-9345-C5AB-0082-B932176315BE}"/>
              </a:ext>
            </a:extLst>
          </p:cNvPr>
          <p:cNvSpPr txBox="1"/>
          <p:nvPr/>
        </p:nvSpPr>
        <p:spPr>
          <a:xfrm>
            <a:off x="4873869" y="3314700"/>
            <a:ext cx="3660531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ar-S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7 + 40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72B3767-DF6A-D699-D4F3-61971505B98B}"/>
              </a:ext>
            </a:extLst>
          </p:cNvPr>
          <p:cNvSpPr txBox="1"/>
          <p:nvPr/>
        </p:nvSpPr>
        <p:spPr>
          <a:xfrm>
            <a:off x="4873868" y="8606023"/>
            <a:ext cx="3660532" cy="12003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fr-FR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40 +7 =. 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2267DF7-CC2C-111A-79E3-C10C7A2897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1993986"/>
              </p:ext>
            </p:extLst>
          </p:nvPr>
        </p:nvGraphicFramePr>
        <p:xfrm>
          <a:off x="4873868" y="4650738"/>
          <a:ext cx="3660532" cy="38807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30266">
                  <a:extLst>
                    <a:ext uri="{9D8B030D-6E8A-4147-A177-3AD203B41FA5}">
                      <a16:colId xmlns:a16="http://schemas.microsoft.com/office/drawing/2014/main" val="4165736041"/>
                    </a:ext>
                  </a:extLst>
                </a:gridCol>
                <a:gridCol w="1830266">
                  <a:extLst>
                    <a:ext uri="{9D8B030D-6E8A-4147-A177-3AD203B41FA5}">
                      <a16:colId xmlns:a16="http://schemas.microsoft.com/office/drawing/2014/main" val="153262122"/>
                    </a:ext>
                  </a:extLst>
                </a:gridCol>
              </a:tblGrid>
              <a:tr h="61865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العشرات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الوحدات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2372319"/>
                  </a:ext>
                </a:extLst>
              </a:tr>
              <a:tr h="1991020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3049811"/>
                  </a:ext>
                </a:extLst>
              </a:tr>
              <a:tr h="1207858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ar-SA" sz="1800" dirty="0"/>
                    </a:p>
                    <a:p>
                      <a:pPr marL="0" algn="ctr" defTabSz="685783" rtl="1" eaLnBrk="1" latinLnBrk="0" hangingPunct="1"/>
                      <a:r>
                        <a:rPr lang="ar-SA" sz="3600" dirty="0"/>
                        <a:t>.</a:t>
                      </a:r>
                      <a:endParaRPr lang="fr-FR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ar-SA" sz="1800" dirty="0"/>
                    </a:p>
                    <a:p>
                      <a:pPr marL="0" algn="ctr" defTabSz="685783" rtl="1" eaLnBrk="1" latinLnBrk="0" hangingPunct="1"/>
                      <a:r>
                        <a:rPr lang="ar-SA" sz="4000" dirty="0"/>
                        <a:t>.</a:t>
                      </a:r>
                    </a:p>
                    <a:p>
                      <a:pPr marL="0" algn="ctr" defTabSz="685783" rtl="1" eaLnBrk="1" latinLnBrk="0" hangingPunct="1"/>
                      <a:endParaRPr lang="fr-F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6272147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671F70A5-BEF0-CB59-792D-0FA583824C0F}"/>
              </a:ext>
            </a:extLst>
          </p:cNvPr>
          <p:cNvSpPr txBox="1"/>
          <p:nvPr/>
        </p:nvSpPr>
        <p:spPr>
          <a:xfrm>
            <a:off x="7311914" y="5059015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0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9C856D4-296F-E278-07D7-30D0E77E69C6}"/>
              </a:ext>
            </a:extLst>
          </p:cNvPr>
          <p:cNvSpPr txBox="1"/>
          <p:nvPr/>
        </p:nvSpPr>
        <p:spPr>
          <a:xfrm>
            <a:off x="5632710" y="5059015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2D1BF0D-D564-8997-5E54-3A16BB60DFB3}"/>
              </a:ext>
            </a:extLst>
          </p:cNvPr>
          <p:cNvSpPr txBox="1"/>
          <p:nvPr/>
        </p:nvSpPr>
        <p:spPr>
          <a:xfrm>
            <a:off x="7449841" y="6040179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55281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6EDA07-95FF-B97A-C3EE-C58CC857F7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F5B6852-D6C6-9DD6-FC0C-EF9D1832623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A7A1B4A-1ACC-8589-9854-1395A8F6FE8C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ED6D1C1-F98A-EA29-CC22-DC1B1CCCEFE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97DD8BA-D1C3-53B4-CCC1-D8DCA941E782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ننتقل إلى العدد الثاني واضع 7 في عمود الوحدات فقط لان العدد الثاني لا توجد فيه العشرات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DF42BC9-A572-37F9-CF41-D2B26D56183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20C6ED7-C21F-66B4-FC19-D4E26A09634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E0C626A-ABB8-54AC-A5DE-754718CC7F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8" t="4255" r="24539" b="64450"/>
          <a:stretch>
            <a:fillRect/>
          </a:stretch>
        </p:blipFill>
        <p:spPr>
          <a:xfrm>
            <a:off x="614410" y="1219775"/>
            <a:ext cx="774297" cy="93798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A8DA372-57E7-C50A-A9ED-FFA97914B6D2}"/>
              </a:ext>
            </a:extLst>
          </p:cNvPr>
          <p:cNvSpPr txBox="1"/>
          <p:nvPr/>
        </p:nvSpPr>
        <p:spPr>
          <a:xfrm>
            <a:off x="4873869" y="3314700"/>
            <a:ext cx="3660531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ar-S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7 + 40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17928A0-177D-283E-99BA-340A5B6132C5}"/>
              </a:ext>
            </a:extLst>
          </p:cNvPr>
          <p:cNvSpPr txBox="1"/>
          <p:nvPr/>
        </p:nvSpPr>
        <p:spPr>
          <a:xfrm>
            <a:off x="4873868" y="8606023"/>
            <a:ext cx="3660532" cy="12003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fr-FR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40 +7 =. 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80FC07B3-726C-1CD0-61C9-BBB06DA55D3F}"/>
              </a:ext>
            </a:extLst>
          </p:cNvPr>
          <p:cNvGraphicFramePr>
            <a:graphicFrameLocks noGrp="1"/>
          </p:cNvGraphicFramePr>
          <p:nvPr/>
        </p:nvGraphicFramePr>
        <p:xfrm>
          <a:off x="4873868" y="4650738"/>
          <a:ext cx="3660532" cy="38807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30266">
                  <a:extLst>
                    <a:ext uri="{9D8B030D-6E8A-4147-A177-3AD203B41FA5}">
                      <a16:colId xmlns:a16="http://schemas.microsoft.com/office/drawing/2014/main" val="4165736041"/>
                    </a:ext>
                  </a:extLst>
                </a:gridCol>
                <a:gridCol w="1830266">
                  <a:extLst>
                    <a:ext uri="{9D8B030D-6E8A-4147-A177-3AD203B41FA5}">
                      <a16:colId xmlns:a16="http://schemas.microsoft.com/office/drawing/2014/main" val="153262122"/>
                    </a:ext>
                  </a:extLst>
                </a:gridCol>
              </a:tblGrid>
              <a:tr h="61865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العشرات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الوحدات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2372319"/>
                  </a:ext>
                </a:extLst>
              </a:tr>
              <a:tr h="1991020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3049811"/>
                  </a:ext>
                </a:extLst>
              </a:tr>
              <a:tr h="1207858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ar-SA" sz="1800" dirty="0"/>
                    </a:p>
                    <a:p>
                      <a:pPr marL="0" algn="ctr" defTabSz="685783" rtl="1" eaLnBrk="1" latinLnBrk="0" hangingPunct="1"/>
                      <a:r>
                        <a:rPr lang="ar-SA" sz="3600" dirty="0"/>
                        <a:t>.</a:t>
                      </a:r>
                      <a:endParaRPr lang="fr-FR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ar-SA" sz="1800" dirty="0"/>
                    </a:p>
                    <a:p>
                      <a:pPr marL="0" algn="ctr" defTabSz="685783" rtl="1" eaLnBrk="1" latinLnBrk="0" hangingPunct="1"/>
                      <a:r>
                        <a:rPr lang="ar-SA" sz="4000" dirty="0"/>
                        <a:t>.</a:t>
                      </a:r>
                    </a:p>
                    <a:p>
                      <a:pPr marL="0" algn="ctr" defTabSz="685783" rtl="1" eaLnBrk="1" latinLnBrk="0" hangingPunct="1"/>
                      <a:endParaRPr lang="fr-F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6272147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5E1A5B73-2C86-3ADC-D0A9-9EBA3350A333}"/>
              </a:ext>
            </a:extLst>
          </p:cNvPr>
          <p:cNvSpPr txBox="1"/>
          <p:nvPr/>
        </p:nvSpPr>
        <p:spPr>
          <a:xfrm>
            <a:off x="7311914" y="5059015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0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B561085-8670-FC90-A5FF-4756E8BCB5B0}"/>
              </a:ext>
            </a:extLst>
          </p:cNvPr>
          <p:cNvSpPr txBox="1"/>
          <p:nvPr/>
        </p:nvSpPr>
        <p:spPr>
          <a:xfrm>
            <a:off x="5632710" y="5059015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1E7A88E-E342-E0B1-1B16-48B6F6C8E2AE}"/>
              </a:ext>
            </a:extLst>
          </p:cNvPr>
          <p:cNvSpPr txBox="1"/>
          <p:nvPr/>
        </p:nvSpPr>
        <p:spPr>
          <a:xfrm>
            <a:off x="7349427" y="6067456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7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012236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73930C-458F-1571-2411-3CE5499E3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9975C45-3FAD-81A1-AD0B-3AD53E0D01D0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D55F701-D6DF-1E27-66C6-812BEF1953B2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D4DFB15-881B-9ADC-8E5A-2E2BDA00AF98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5007FEA-1438-D7ED-CF4B-0151DDD39F6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وضع العملية أمر إلى الإنجاز، أجمع الوحدات مع الوحدات أي 0 + 7 وأكتب 7 في الخانة أسفل الوحدات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3A53973-3613-8EA5-5F10-2D37EB259D0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F96578C-D4F2-1C43-1556-9FC50F9BFA6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822E609B-6AD3-C0A2-B334-4CFC8B0C8F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8" t="4255" r="24539" b="64450"/>
          <a:stretch>
            <a:fillRect/>
          </a:stretch>
        </p:blipFill>
        <p:spPr>
          <a:xfrm>
            <a:off x="614410" y="1219775"/>
            <a:ext cx="774297" cy="93798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51A5A81-FC42-6305-9690-C718C80EB5A5}"/>
              </a:ext>
            </a:extLst>
          </p:cNvPr>
          <p:cNvSpPr txBox="1"/>
          <p:nvPr/>
        </p:nvSpPr>
        <p:spPr>
          <a:xfrm>
            <a:off x="4873869" y="3314700"/>
            <a:ext cx="3660531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ar-S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7 + 40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B52B656-8FA1-7C44-73CD-8814AA3E5B62}"/>
              </a:ext>
            </a:extLst>
          </p:cNvPr>
          <p:cNvSpPr txBox="1"/>
          <p:nvPr/>
        </p:nvSpPr>
        <p:spPr>
          <a:xfrm>
            <a:off x="4873868" y="8606023"/>
            <a:ext cx="3660532" cy="12003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fr-FR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40 +7 =. 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7E1EBF8-9B22-6E90-D7D6-E03559B81F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6989501"/>
              </p:ext>
            </p:extLst>
          </p:nvPr>
        </p:nvGraphicFramePr>
        <p:xfrm>
          <a:off x="4873868" y="4650738"/>
          <a:ext cx="3660532" cy="34634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30266">
                  <a:extLst>
                    <a:ext uri="{9D8B030D-6E8A-4147-A177-3AD203B41FA5}">
                      <a16:colId xmlns:a16="http://schemas.microsoft.com/office/drawing/2014/main" val="4165736041"/>
                    </a:ext>
                  </a:extLst>
                </a:gridCol>
                <a:gridCol w="1830266">
                  <a:extLst>
                    <a:ext uri="{9D8B030D-6E8A-4147-A177-3AD203B41FA5}">
                      <a16:colId xmlns:a16="http://schemas.microsoft.com/office/drawing/2014/main" val="153262122"/>
                    </a:ext>
                  </a:extLst>
                </a:gridCol>
              </a:tblGrid>
              <a:tr h="56495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العشرات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الوحدات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2372319"/>
                  </a:ext>
                </a:extLst>
              </a:tr>
              <a:tr h="1757325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3049811"/>
                  </a:ext>
                </a:extLst>
              </a:tr>
              <a:tr h="1066086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ar-SA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ar-SA" sz="4000" dirty="0"/>
                    </a:p>
                    <a:p>
                      <a:pPr marL="0" algn="ctr" defTabSz="685783" rtl="1" eaLnBrk="1" latinLnBrk="0" hangingPunct="1"/>
                      <a:endParaRPr lang="fr-F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6272147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830989F3-2847-73FA-F142-FA486931DBE9}"/>
              </a:ext>
            </a:extLst>
          </p:cNvPr>
          <p:cNvSpPr txBox="1"/>
          <p:nvPr/>
        </p:nvSpPr>
        <p:spPr>
          <a:xfrm>
            <a:off x="7311914" y="5059015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0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1FD91DF-2DF6-9958-4642-6223917A7967}"/>
              </a:ext>
            </a:extLst>
          </p:cNvPr>
          <p:cNvSpPr txBox="1"/>
          <p:nvPr/>
        </p:nvSpPr>
        <p:spPr>
          <a:xfrm>
            <a:off x="5632710" y="5059015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AAB6DA5-A6C5-F5EF-5511-C41D3AF01AD6}"/>
              </a:ext>
            </a:extLst>
          </p:cNvPr>
          <p:cNvSpPr txBox="1"/>
          <p:nvPr/>
        </p:nvSpPr>
        <p:spPr>
          <a:xfrm>
            <a:off x="7349427" y="6067456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7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17F2155-48B6-391F-9522-58EB4E78CDE7}"/>
              </a:ext>
            </a:extLst>
          </p:cNvPr>
          <p:cNvSpPr txBox="1"/>
          <p:nvPr/>
        </p:nvSpPr>
        <p:spPr>
          <a:xfrm>
            <a:off x="7311914" y="6913900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7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0FF3A65-323C-6DA7-9404-E131A38835B5}"/>
              </a:ext>
            </a:extLst>
          </p:cNvPr>
          <p:cNvSpPr txBox="1"/>
          <p:nvPr/>
        </p:nvSpPr>
        <p:spPr>
          <a:xfrm>
            <a:off x="5791200" y="6874398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396007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73A744-B2E2-2AFE-441B-1CF4183782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6E2B397-AC73-92B7-E092-8188E261CC5B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D230708-DC11-E32D-D77E-8D3484386252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3CC7279-7A02-8B59-825A-1DE2A75D776E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C7DD0AF-2B02-EAB5-8F10-FD8F307AB90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 أجمع العشرات مع العشرات أي 4  زائد  0 وأكتب 4 في الخانة أسفل الوحدات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04AD8EC-3A8F-9C1E-2770-BFE9FC0F303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24D916F-377D-5103-B9AB-F17CEEEC360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BCAFE27B-F79D-1EC6-1AC5-C0BB94341A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8" t="4255" r="24539" b="64450"/>
          <a:stretch>
            <a:fillRect/>
          </a:stretch>
        </p:blipFill>
        <p:spPr>
          <a:xfrm>
            <a:off x="614410" y="1219775"/>
            <a:ext cx="774297" cy="93798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E96681F-5BAA-133C-3E7C-0F2FF1947EC6}"/>
              </a:ext>
            </a:extLst>
          </p:cNvPr>
          <p:cNvSpPr txBox="1"/>
          <p:nvPr/>
        </p:nvSpPr>
        <p:spPr>
          <a:xfrm>
            <a:off x="4873869" y="3314700"/>
            <a:ext cx="3660531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ar-S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7 + 40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B77435B-6EEB-9453-1C64-E4C819D8427C}"/>
              </a:ext>
            </a:extLst>
          </p:cNvPr>
          <p:cNvSpPr txBox="1"/>
          <p:nvPr/>
        </p:nvSpPr>
        <p:spPr>
          <a:xfrm>
            <a:off x="4873868" y="8606023"/>
            <a:ext cx="3660532" cy="12003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fr-FR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40 +7 =. 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9697D86D-EFA0-681E-B0BA-37754414FF9B}"/>
              </a:ext>
            </a:extLst>
          </p:cNvPr>
          <p:cNvGraphicFramePr>
            <a:graphicFrameLocks noGrp="1"/>
          </p:cNvGraphicFramePr>
          <p:nvPr/>
        </p:nvGraphicFramePr>
        <p:xfrm>
          <a:off x="4873868" y="4650738"/>
          <a:ext cx="3660532" cy="34634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30266">
                  <a:extLst>
                    <a:ext uri="{9D8B030D-6E8A-4147-A177-3AD203B41FA5}">
                      <a16:colId xmlns:a16="http://schemas.microsoft.com/office/drawing/2014/main" val="4165736041"/>
                    </a:ext>
                  </a:extLst>
                </a:gridCol>
                <a:gridCol w="1830266">
                  <a:extLst>
                    <a:ext uri="{9D8B030D-6E8A-4147-A177-3AD203B41FA5}">
                      <a16:colId xmlns:a16="http://schemas.microsoft.com/office/drawing/2014/main" val="153262122"/>
                    </a:ext>
                  </a:extLst>
                </a:gridCol>
              </a:tblGrid>
              <a:tr h="56495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العشرات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الوحدات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2372319"/>
                  </a:ext>
                </a:extLst>
              </a:tr>
              <a:tr h="1757325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3049811"/>
                  </a:ext>
                </a:extLst>
              </a:tr>
              <a:tr h="1066086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ar-SA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ar-SA" sz="4000" dirty="0"/>
                    </a:p>
                    <a:p>
                      <a:pPr marL="0" algn="ctr" defTabSz="685783" rtl="1" eaLnBrk="1" latinLnBrk="0" hangingPunct="1"/>
                      <a:endParaRPr lang="fr-F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6272147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FF7ABDA8-49D4-B6DA-14E0-E02A20F4DAE7}"/>
              </a:ext>
            </a:extLst>
          </p:cNvPr>
          <p:cNvSpPr txBox="1"/>
          <p:nvPr/>
        </p:nvSpPr>
        <p:spPr>
          <a:xfrm>
            <a:off x="7311914" y="5059015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0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F31AB97-B613-3160-5496-DBA84EF162D5}"/>
              </a:ext>
            </a:extLst>
          </p:cNvPr>
          <p:cNvSpPr txBox="1"/>
          <p:nvPr/>
        </p:nvSpPr>
        <p:spPr>
          <a:xfrm>
            <a:off x="5632710" y="5059015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BAC390B-D9D5-6332-68F6-1E812FDA4782}"/>
              </a:ext>
            </a:extLst>
          </p:cNvPr>
          <p:cNvSpPr txBox="1"/>
          <p:nvPr/>
        </p:nvSpPr>
        <p:spPr>
          <a:xfrm>
            <a:off x="7349427" y="6067456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7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282CFA9-1D64-BC02-7F91-C7CEBB73C461}"/>
              </a:ext>
            </a:extLst>
          </p:cNvPr>
          <p:cNvSpPr txBox="1"/>
          <p:nvPr/>
        </p:nvSpPr>
        <p:spPr>
          <a:xfrm>
            <a:off x="7311914" y="6913900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7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6DA8042-106D-BCF3-AE2F-06D6B542F43E}"/>
              </a:ext>
            </a:extLst>
          </p:cNvPr>
          <p:cNvSpPr txBox="1"/>
          <p:nvPr/>
        </p:nvSpPr>
        <p:spPr>
          <a:xfrm>
            <a:off x="5791200" y="6874398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628959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7284BE-1426-8C03-E252-71428EE0E0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3AFE76A-2921-9636-5BDE-3EB64DA23733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60C5153-A768-C1B2-17DD-386A7FBBB11E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0FE7BE2-A035-815F-2535-7D6771BE076D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7191BD1-B24B-88BF-2C94-B0646027029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إذن 40 + 7 تساوي 47 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9BFC26E-84A7-E324-E728-63804B5A529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99D9F0-3AF4-5304-A853-E8132C28677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8A84EC6-75A8-1687-9D59-941AEAB168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8" t="4255" r="24539" b="64450"/>
          <a:stretch>
            <a:fillRect/>
          </a:stretch>
        </p:blipFill>
        <p:spPr>
          <a:xfrm>
            <a:off x="614410" y="1219775"/>
            <a:ext cx="774297" cy="93798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98C6040-1589-6AAE-5AE7-483F9F28BDBA}"/>
              </a:ext>
            </a:extLst>
          </p:cNvPr>
          <p:cNvSpPr txBox="1"/>
          <p:nvPr/>
        </p:nvSpPr>
        <p:spPr>
          <a:xfrm>
            <a:off x="4873869" y="3314700"/>
            <a:ext cx="3660531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ar-S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7 + 40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49CF6CC-9BCE-DF10-7EBF-252851EC5591}"/>
              </a:ext>
            </a:extLst>
          </p:cNvPr>
          <p:cNvSpPr txBox="1"/>
          <p:nvPr/>
        </p:nvSpPr>
        <p:spPr>
          <a:xfrm>
            <a:off x="4873868" y="8606023"/>
            <a:ext cx="3660532" cy="12003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fr-FR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40 +7 =  47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9D46620-1035-3A1B-8299-E22458303A6F}"/>
              </a:ext>
            </a:extLst>
          </p:cNvPr>
          <p:cNvGraphicFramePr>
            <a:graphicFrameLocks noGrp="1"/>
          </p:cNvGraphicFramePr>
          <p:nvPr/>
        </p:nvGraphicFramePr>
        <p:xfrm>
          <a:off x="4873868" y="4650738"/>
          <a:ext cx="3660532" cy="34634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30266">
                  <a:extLst>
                    <a:ext uri="{9D8B030D-6E8A-4147-A177-3AD203B41FA5}">
                      <a16:colId xmlns:a16="http://schemas.microsoft.com/office/drawing/2014/main" val="4165736041"/>
                    </a:ext>
                  </a:extLst>
                </a:gridCol>
                <a:gridCol w="1830266">
                  <a:extLst>
                    <a:ext uri="{9D8B030D-6E8A-4147-A177-3AD203B41FA5}">
                      <a16:colId xmlns:a16="http://schemas.microsoft.com/office/drawing/2014/main" val="153262122"/>
                    </a:ext>
                  </a:extLst>
                </a:gridCol>
              </a:tblGrid>
              <a:tr h="56495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العشرات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الوحدات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2372319"/>
                  </a:ext>
                </a:extLst>
              </a:tr>
              <a:tr h="1757325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3049811"/>
                  </a:ext>
                </a:extLst>
              </a:tr>
              <a:tr h="1066086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ar-SA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ar-SA" sz="4000" dirty="0"/>
                    </a:p>
                    <a:p>
                      <a:pPr marL="0" algn="ctr" defTabSz="685783" rtl="1" eaLnBrk="1" latinLnBrk="0" hangingPunct="1"/>
                      <a:endParaRPr lang="fr-F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6272147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55EC3B30-4295-F1E9-C4CB-AEF93E5DB992}"/>
              </a:ext>
            </a:extLst>
          </p:cNvPr>
          <p:cNvSpPr txBox="1"/>
          <p:nvPr/>
        </p:nvSpPr>
        <p:spPr>
          <a:xfrm>
            <a:off x="7311914" y="5059015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0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AAC06FE-21F0-15D6-9B19-4024336CFFA2}"/>
              </a:ext>
            </a:extLst>
          </p:cNvPr>
          <p:cNvSpPr txBox="1"/>
          <p:nvPr/>
        </p:nvSpPr>
        <p:spPr>
          <a:xfrm>
            <a:off x="5632710" y="5059015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29A02E2-B4D1-46CE-F6D3-1E4FE65A649F}"/>
              </a:ext>
            </a:extLst>
          </p:cNvPr>
          <p:cNvSpPr txBox="1"/>
          <p:nvPr/>
        </p:nvSpPr>
        <p:spPr>
          <a:xfrm>
            <a:off x="7349427" y="6067456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7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C924770-163B-9D61-9193-A18A0473AF76}"/>
              </a:ext>
            </a:extLst>
          </p:cNvPr>
          <p:cNvSpPr txBox="1"/>
          <p:nvPr/>
        </p:nvSpPr>
        <p:spPr>
          <a:xfrm>
            <a:off x="7311914" y="6913900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7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95F5FEE-42E2-4E2C-2899-ADB63916F087}"/>
              </a:ext>
            </a:extLst>
          </p:cNvPr>
          <p:cNvSpPr txBox="1"/>
          <p:nvPr/>
        </p:nvSpPr>
        <p:spPr>
          <a:xfrm>
            <a:off x="5791200" y="6874398"/>
            <a:ext cx="76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711150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773206-FCE3-2671-74DA-063D474B7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9F1D552-E7CE-0C58-6973-A101850A798F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51D48A8-78A5-3A9B-AC77-4153B5514B18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2F71FE-9556-746B-D571-E14E2D4EA0D1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B25FD2A-CE70-592E-0104-17495A046F4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سنشتغل على الألواح.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9AEB136-3DBA-74E5-8CBD-4189A3CC2C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0AE2B12-CCA2-60A8-C0D9-52D56874FFE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A5B3029-A163-077B-7B76-27FA9648A3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8" t="4255" r="24539" b="64450"/>
          <a:stretch>
            <a:fillRect/>
          </a:stretch>
        </p:blipFill>
        <p:spPr>
          <a:xfrm>
            <a:off x="614410" y="1219775"/>
            <a:ext cx="774297" cy="937987"/>
          </a:xfrm>
          <a:prstGeom prst="rect">
            <a:avLst/>
          </a:prstGeom>
        </p:spPr>
      </p:pic>
      <p:pic>
        <p:nvPicPr>
          <p:cNvPr id="9" name="Picture 9">
            <a:extLst>
              <a:ext uri="{FF2B5EF4-FFF2-40B4-BE49-F238E27FC236}">
                <a16:creationId xmlns:a16="http://schemas.microsoft.com/office/drawing/2014/main" id="{D6AB1B18-0AF0-B9EE-10C0-EC98FC23E6B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914900" y="4838700"/>
            <a:ext cx="3886200" cy="2645498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7139000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712A5-57E7-7ACF-8D41-689CC2A9F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21D61B1-D458-E658-49D2-083D9874DD4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FD4704B-19E6-25E8-CE0F-0BA77D0AE697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B8318F-47B5-7B19-B9DF-BA46234A9781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DDD3A6-7B28-C00F-F239-666638C2C2A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ضعوا وأنجزوا العملية.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93DD965-E8E1-B684-0BD2-B4CAFD2181C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F28C1B7-1506-24E2-1899-51157804FAB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205C19B-322D-1CDC-EAC9-EC6C594715E1}"/>
              </a:ext>
            </a:extLst>
          </p:cNvPr>
          <p:cNvSpPr txBox="1"/>
          <p:nvPr/>
        </p:nvSpPr>
        <p:spPr>
          <a:xfrm>
            <a:off x="2057401" y="560493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985C5E7-78BE-84BE-7E91-D9E996B254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242303"/>
              </p:ext>
            </p:extLst>
          </p:nvPr>
        </p:nvGraphicFramePr>
        <p:xfrm>
          <a:off x="2971800" y="3628072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5782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098963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09C09E44-2BE7-6582-F625-EF395F1152BD}"/>
              </a:ext>
            </a:extLst>
          </p:cNvPr>
          <p:cNvSpPr txBox="1"/>
          <p:nvPr/>
        </p:nvSpPr>
        <p:spPr>
          <a:xfrm>
            <a:off x="5951374" y="473680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A6BFDB6-8D3E-E2B4-E065-7C396EFFA623}"/>
              </a:ext>
            </a:extLst>
          </p:cNvPr>
          <p:cNvSpPr txBox="1"/>
          <p:nvPr/>
        </p:nvSpPr>
        <p:spPr>
          <a:xfrm>
            <a:off x="3741572" y="4798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DC94A82-7CFF-36F7-3C09-0BB76726F09A}"/>
              </a:ext>
            </a:extLst>
          </p:cNvPr>
          <p:cNvSpPr txBox="1"/>
          <p:nvPr/>
        </p:nvSpPr>
        <p:spPr>
          <a:xfrm>
            <a:off x="5951374" y="61127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AA9187E-FDD4-8298-9912-92878006CF46}"/>
              </a:ext>
            </a:extLst>
          </p:cNvPr>
          <p:cNvSpPr txBox="1"/>
          <p:nvPr/>
        </p:nvSpPr>
        <p:spPr>
          <a:xfrm>
            <a:off x="3741572" y="615530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4DEBF6A-7847-677E-AE45-FB362C0D4DEC}"/>
              </a:ext>
            </a:extLst>
          </p:cNvPr>
          <p:cNvSpPr txBox="1"/>
          <p:nvPr/>
        </p:nvSpPr>
        <p:spPr>
          <a:xfrm>
            <a:off x="5951374" y="750225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62277B0-7FF6-53AB-50B2-8758B8FB113A}"/>
              </a:ext>
            </a:extLst>
          </p:cNvPr>
          <p:cNvSpPr txBox="1"/>
          <p:nvPr/>
        </p:nvSpPr>
        <p:spPr>
          <a:xfrm>
            <a:off x="3851337" y="748623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09887FE-DB5D-172F-8188-EC5E15E2A4DF}"/>
              </a:ext>
            </a:extLst>
          </p:cNvPr>
          <p:cNvSpPr/>
          <p:nvPr/>
        </p:nvSpPr>
        <p:spPr>
          <a:xfrm>
            <a:off x="8153400" y="5905500"/>
            <a:ext cx="4503005" cy="1219200"/>
          </a:xfrm>
          <a:prstGeom prst="roundRect">
            <a:avLst/>
          </a:prstGeom>
          <a:solidFill>
            <a:srgbClr val="0097B2"/>
          </a:solidFill>
          <a:ln>
            <a:solidFill>
              <a:srgbClr val="0097B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34+25</a:t>
            </a:r>
            <a:endParaRPr lang="fr-FR" sz="8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Picture 9">
            <a:extLst>
              <a:ext uri="{FF2B5EF4-FFF2-40B4-BE49-F238E27FC236}">
                <a16:creationId xmlns:a16="http://schemas.microsoft.com/office/drawing/2014/main" id="{A4519CFE-16E7-A6C2-6619-0097EE8579D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88542" y="3272011"/>
            <a:ext cx="1415286" cy="963444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2636414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54C914-73A8-CC41-21C7-41A7664CBD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2D88D0-B423-DBBE-30CC-EAB77EC8BF2F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AD6643E-B673-A84E-4BCE-4F0A443E02B0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A01FB40-0DF2-90CD-A950-790918F666F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7E7D39E-DA08-3853-A76D-66A3999F8AA3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الواحكم.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CB66295-B49F-0458-8C68-8A20584C32C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8D73501-61A8-CD16-1975-525A8B14862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C0D40904-E8F1-3A68-A2B0-1C88DC3216F8}"/>
              </a:ext>
            </a:extLst>
          </p:cNvPr>
          <p:cNvSpPr txBox="1"/>
          <p:nvPr/>
        </p:nvSpPr>
        <p:spPr>
          <a:xfrm>
            <a:off x="2057401" y="560493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B1D7644-13FB-53DC-E27D-7B7865BD7EDB}"/>
              </a:ext>
            </a:extLst>
          </p:cNvPr>
          <p:cNvGraphicFramePr>
            <a:graphicFrameLocks noGrp="1"/>
          </p:cNvGraphicFramePr>
          <p:nvPr/>
        </p:nvGraphicFramePr>
        <p:xfrm>
          <a:off x="2971800" y="3628072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5782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098963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3D8954CE-37BC-C1BC-A444-0A3A1C48EAEA}"/>
              </a:ext>
            </a:extLst>
          </p:cNvPr>
          <p:cNvSpPr txBox="1"/>
          <p:nvPr/>
        </p:nvSpPr>
        <p:spPr>
          <a:xfrm>
            <a:off x="5951374" y="473680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5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BF6CD04-FDFD-57E8-548C-37260268B94C}"/>
              </a:ext>
            </a:extLst>
          </p:cNvPr>
          <p:cNvSpPr txBox="1"/>
          <p:nvPr/>
        </p:nvSpPr>
        <p:spPr>
          <a:xfrm>
            <a:off x="3741572" y="4798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B1A086F-359B-709A-B303-0B0CE31FAA0D}"/>
              </a:ext>
            </a:extLst>
          </p:cNvPr>
          <p:cNvSpPr txBox="1"/>
          <p:nvPr/>
        </p:nvSpPr>
        <p:spPr>
          <a:xfrm>
            <a:off x="5951374" y="61127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6DC441C-780E-13E4-D6F1-F22F7EC3B458}"/>
              </a:ext>
            </a:extLst>
          </p:cNvPr>
          <p:cNvSpPr txBox="1"/>
          <p:nvPr/>
        </p:nvSpPr>
        <p:spPr>
          <a:xfrm>
            <a:off x="3741572" y="615530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E0355DB-57E8-C701-2BF0-4E4FAC211E9F}"/>
              </a:ext>
            </a:extLst>
          </p:cNvPr>
          <p:cNvSpPr txBox="1"/>
          <p:nvPr/>
        </p:nvSpPr>
        <p:spPr>
          <a:xfrm>
            <a:off x="5951374" y="750225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9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15C8810-6A65-21A3-2504-0A428A150651}"/>
              </a:ext>
            </a:extLst>
          </p:cNvPr>
          <p:cNvSpPr txBox="1"/>
          <p:nvPr/>
        </p:nvSpPr>
        <p:spPr>
          <a:xfrm>
            <a:off x="3851337" y="748623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5</a:t>
            </a:r>
            <a:endParaRPr lang="fr-FR" sz="8000" b="1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635701B1-6870-9266-2209-B869E07D48F8}"/>
              </a:ext>
            </a:extLst>
          </p:cNvPr>
          <p:cNvSpPr/>
          <p:nvPr/>
        </p:nvSpPr>
        <p:spPr>
          <a:xfrm>
            <a:off x="8153400" y="5905500"/>
            <a:ext cx="4503005" cy="1219200"/>
          </a:xfrm>
          <a:prstGeom prst="roundRect">
            <a:avLst/>
          </a:prstGeom>
          <a:solidFill>
            <a:srgbClr val="0097B2"/>
          </a:solidFill>
          <a:ln>
            <a:solidFill>
              <a:srgbClr val="0097B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24+35</a:t>
            </a:r>
            <a:endParaRPr lang="fr-FR" sz="8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6C8C1006-C497-ED45-153E-44DE265997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39" y="3467100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6510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2458844" y="4119717"/>
            <a:ext cx="8798307" cy="467452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قرأ سمير 13 قصة وفي العطلة الصيفية قرأ 5  قصص أخرى . كم عدد القصص التي قرأها سمير؟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7890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بعدها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عدد شخصيات المسالة</a:t>
            </a:r>
            <a:r>
              <a:rPr lang="ar-SA" sz="24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 ماذا قرا سمير؟ 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متى قرا سمير القصص.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انتبهوا جيدا  سنقوم بحل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644876" y="3467100"/>
            <a:ext cx="5232405" cy="549361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قرأ سمير 13 قصة وفي العطلة الصيفية قرأ 5  قصص أخرى . كم عدد القصص التي قرأها سمير؟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E02DDEF-92EA-3EB6-B883-F7B366CCDD7F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0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E8758458-6976-1709-75BC-156EE4B11AAE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299349E6-BB93-3D6A-BD1D-086E144091DA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FAD0D184-C7B1-752C-0E06-294D94BDF0E1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3FF65385-1A12-56DD-D063-F032D5623F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7FC140B0-A510-47F2-BC6D-D36DDFB03C6A}"/>
              </a:ext>
            </a:extLst>
          </p:cNvPr>
          <p:cNvSpPr txBox="1"/>
          <p:nvPr/>
        </p:nvSpPr>
        <p:spPr>
          <a:xfrm>
            <a:off x="3313032" y="4926897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3DADF401-07D0-0D5D-65C5-0523F82BFD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123F85ED-2E7F-8C9E-C5F7-EFFC568D73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A0C832B1-E72F-7424-8F03-4BAEF9BA5FDD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التمكن من إجراء عملية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بدون احتفاظ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E6DFCC9-176C-BB5D-7D22-BE2260C2A92A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0E04530-D35B-B446-640B-C84727FF7CCE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الأولى: ما المعلومات الواردة في المسألة؟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97042F2-2BF8-B98A-08A4-F2A4E0BCEC84}"/>
              </a:ext>
            </a:extLst>
          </p:cNvPr>
          <p:cNvCxnSpPr/>
          <p:nvPr/>
        </p:nvCxnSpPr>
        <p:spPr>
          <a:xfrm>
            <a:off x="8095281" y="5295900"/>
            <a:ext cx="282660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865986" y="4481496"/>
            <a:ext cx="599201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قرأ سمير 13 قصة في فترة سابقة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 قرأ 5 قصص في الصيف</a:t>
            </a:r>
          </a:p>
        </p:txBody>
      </p:sp>
      <p:sp>
        <p:nvSpPr>
          <p:cNvPr id="14" name="Rectangle : coins arrondis 4">
            <a:extLst>
              <a:ext uri="{FF2B5EF4-FFF2-40B4-BE49-F238E27FC236}">
                <a16:creationId xmlns:a16="http://schemas.microsoft.com/office/drawing/2014/main" id="{B05ED069-2E39-CFFC-1849-0070BB4DC366}"/>
              </a:ext>
            </a:extLst>
          </p:cNvPr>
          <p:cNvSpPr/>
          <p:nvPr/>
        </p:nvSpPr>
        <p:spPr>
          <a:xfrm>
            <a:off x="7740612" y="2907663"/>
            <a:ext cx="5232405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قرأ سمير 13 قصة وفي العطلة الصيفية قرأ 5  قصص أخرى . كم عدد القصص التي قرأها سمير؟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حصر المعلومات الواردة في المسألة سنحاول أن نحدد ما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Rectangle : coins arrondis 4">
            <a:extLst>
              <a:ext uri="{FF2B5EF4-FFF2-40B4-BE49-F238E27FC236}">
                <a16:creationId xmlns:a16="http://schemas.microsoft.com/office/drawing/2014/main" id="{47767E66-4B53-7874-9BE9-675F3189E063}"/>
              </a:ext>
            </a:extLst>
          </p:cNvPr>
          <p:cNvSpPr/>
          <p:nvPr/>
        </p:nvSpPr>
        <p:spPr>
          <a:xfrm>
            <a:off x="7644876" y="2949307"/>
            <a:ext cx="5232405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قرأ سمير 13 قصة وفي العطلة الصيفية قرأ 5  قصص أخرى . كم عدد القصص التي قرأها سمير؟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المطوب هو  حساب عدد القصص التي قرأها سمير.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58D8D48C-6B19-7BEF-A1F4-9886D8AA8886}"/>
              </a:ext>
            </a:extLst>
          </p:cNvPr>
          <p:cNvSpPr/>
          <p:nvPr/>
        </p:nvSpPr>
        <p:spPr>
          <a:xfrm>
            <a:off x="7647367" y="3162300"/>
            <a:ext cx="5232405" cy="579841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قرأ سمير 13 قصة وفي العطلة الصيفية قرأ 5  قصص أخرى . كم عدد القصص التي قرأها سمير؟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وفي الأخير سنحدد ماذا علينا أن نفعل بالضبط لإيجاد المطلوب. مع تبرير الاختيار بالإجابة على سؤال لماذا؟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4EC95093-3B55-2952-7670-E51738E23478}"/>
              </a:ext>
            </a:extLst>
          </p:cNvPr>
          <p:cNvSpPr/>
          <p:nvPr/>
        </p:nvSpPr>
        <p:spPr>
          <a:xfrm>
            <a:off x="7644876" y="3314700"/>
            <a:ext cx="5232405" cy="564601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قرأ سمير 13 قصة وفي العطلة الصيفية قرأ 5  قصص أخرى . كم عدد القصص التي قرأها سمير؟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009FA4A4-31F7-5993-62AD-9D2DAD8AF4D5}"/>
              </a:ext>
            </a:extLst>
          </p:cNvPr>
          <p:cNvSpPr/>
          <p:nvPr/>
        </p:nvSpPr>
        <p:spPr>
          <a:xfrm>
            <a:off x="7644876" y="2949307"/>
            <a:ext cx="5232405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قرأ سمير 13 قصة وفي العطلة الصيفية قرأ 5  قصص أخرى . كم عدد القصص التي قرأها سمير؟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829410" y="4465675"/>
            <a:ext cx="61861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قرأ سمير 13 قصة في المرة الأولى.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 قرأ 5 قصص في المرة الثانية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كم قرأ في المجموع؟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6905981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الجمع.</a:t>
            </a: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الجمع لتحديد المطلوب من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762000" y="5676900"/>
            <a:ext cx="7640266" cy="3048000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القصص التي قرأها سمير في المرحلة الأولى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629866" y="3860998"/>
            <a:ext cx="12364666" cy="17164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قرأ سمير من قصة في المجموع؟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8543201" y="5676900"/>
            <a:ext cx="4451331" cy="304800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القصص التي قرأها في العطلة الصيفية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سنضيف عدد القصص التي قرأها سمير في المرجلة الأولى لعدد القصص التي قرأها في المرحلة الثانية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01CE74E-722E-1A23-7F49-558D4F3BC3D0}"/>
              </a:ext>
            </a:extLst>
          </p:cNvPr>
          <p:cNvSpPr/>
          <p:nvPr/>
        </p:nvSpPr>
        <p:spPr>
          <a:xfrm>
            <a:off x="762000" y="5676900"/>
            <a:ext cx="7640266" cy="3048000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1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13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BB579539-1067-FD24-B8E9-93D28DF385CC}"/>
              </a:ext>
            </a:extLst>
          </p:cNvPr>
          <p:cNvSpPr/>
          <p:nvPr/>
        </p:nvSpPr>
        <p:spPr>
          <a:xfrm>
            <a:off x="629866" y="3860998"/>
            <a:ext cx="12364666" cy="17164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قرأ سمير من قصة في المجموع؟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4">
            <a:extLst>
              <a:ext uri="{FF2B5EF4-FFF2-40B4-BE49-F238E27FC236}">
                <a16:creationId xmlns:a16="http://schemas.microsoft.com/office/drawing/2014/main" id="{98220641-86BC-B05A-39C7-6B130366974E}"/>
              </a:ext>
            </a:extLst>
          </p:cNvPr>
          <p:cNvSpPr/>
          <p:nvPr/>
        </p:nvSpPr>
        <p:spPr>
          <a:xfrm>
            <a:off x="8543201" y="5676900"/>
            <a:ext cx="4451331" cy="304800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ar-MA" sz="1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AA9120E5-2B6D-11CD-F834-151EEEAB4111}"/>
              </a:ext>
            </a:extLst>
          </p:cNvPr>
          <p:cNvSpPr/>
          <p:nvPr/>
        </p:nvSpPr>
        <p:spPr>
          <a:xfrm>
            <a:off x="7644876" y="3211656"/>
            <a:ext cx="5232405" cy="574905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قرأ سمير 13 قصة وفي العطلة الصيفية قرأ 5 قصص أخرى. كم عدد القصص التي قرأها سمير؟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638799" cy="260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القصص التي قرأها سمير:</a:t>
            </a:r>
          </a:p>
          <a:p>
            <a:pPr algn="ctr" rtl="1"/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13+5=18</a:t>
            </a:r>
            <a:endParaRPr lang="ar-SA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سننجز التمارين الصفحة 5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1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diagramme, capture d’écran, Parallèle&#10;&#10;Le contenu généré par l’IA peut être incorrect.">
            <a:extLst>
              <a:ext uri="{FF2B5EF4-FFF2-40B4-BE49-F238E27FC236}">
                <a16:creationId xmlns:a16="http://schemas.microsoft.com/office/drawing/2014/main" id="{E2F15154-4C16-54AF-772D-1A2B9B6AA9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" r="2808" b="73188"/>
          <a:stretch>
            <a:fillRect/>
          </a:stretch>
        </p:blipFill>
        <p:spPr>
          <a:xfrm>
            <a:off x="1066800" y="3314700"/>
            <a:ext cx="11449017" cy="425616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0FF4518-3DBD-FF76-3F8F-CADE103A2CBD}"/>
              </a:ext>
            </a:extLst>
          </p:cNvPr>
          <p:cNvSpPr/>
          <p:nvPr/>
        </p:nvSpPr>
        <p:spPr>
          <a:xfrm>
            <a:off x="2057400" y="4076700"/>
            <a:ext cx="3886200" cy="323576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041524" y="3701737"/>
            <a:ext cx="3656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(تعديل المذكرة)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6ADB1BD-3634-AB70-20C3-7018A46C92F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365" t="11904" r="881"/>
          <a:stretch/>
        </p:blipFill>
        <p:spPr>
          <a:xfrm>
            <a:off x="5257800" y="4879006"/>
            <a:ext cx="3393948" cy="129902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AD4B466-EFA8-6229-38FC-2C61103F83D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FBEFD-1E08-E42B-3B26-50376AB02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20D758E-EE32-25B5-2728-F118435B85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DCD837D-969F-DFB2-EBCB-C532A3877854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E953C13-E9BE-A51F-E0FA-62A6695C197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7EC1AC2-B4D1-1BE8-2DC7-22B76AA702D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82FC1B5-45F0-28BD-07A5-59789CE36CA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020B448-A1C0-7365-BF73-B8C9E5F3BB2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diagramme, capture d’écran, Parallèle&#10;&#10;Le contenu généré par l’IA peut être incorrect.">
            <a:extLst>
              <a:ext uri="{FF2B5EF4-FFF2-40B4-BE49-F238E27FC236}">
                <a16:creationId xmlns:a16="http://schemas.microsoft.com/office/drawing/2014/main" id="{7FDC553F-EFBD-FDBF-1C14-1027580A94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" r="2808" b="73188"/>
          <a:stretch>
            <a:fillRect/>
          </a:stretch>
        </p:blipFill>
        <p:spPr>
          <a:xfrm>
            <a:off x="838200" y="3904190"/>
            <a:ext cx="11449017" cy="425616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CBD5523-A56C-E8DE-E347-F06191DDD5FD}"/>
              </a:ext>
            </a:extLst>
          </p:cNvPr>
          <p:cNvSpPr txBox="1"/>
          <p:nvPr/>
        </p:nvSpPr>
        <p:spPr>
          <a:xfrm>
            <a:off x="4800600" y="499110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dirty="0">
                <a:solidFill>
                  <a:srgbClr val="FF0000"/>
                </a:solidFill>
              </a:rPr>
              <a:t>8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6061EBD-F069-6B5D-D646-7E0E8B511D3C}"/>
              </a:ext>
            </a:extLst>
          </p:cNvPr>
          <p:cNvSpPr txBox="1"/>
          <p:nvPr/>
        </p:nvSpPr>
        <p:spPr>
          <a:xfrm>
            <a:off x="3048000" y="7269275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dirty="0">
                <a:solidFill>
                  <a:srgbClr val="FF0000"/>
                </a:solidFill>
              </a:rPr>
              <a:t>6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F1281D9-1B31-2F4F-2799-3EDBE2A9B444}"/>
              </a:ext>
            </a:extLst>
          </p:cNvPr>
          <p:cNvSpPr txBox="1"/>
          <p:nvPr/>
        </p:nvSpPr>
        <p:spPr>
          <a:xfrm>
            <a:off x="4818681" y="7237063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dirty="0">
                <a:solidFill>
                  <a:srgbClr val="FF0000"/>
                </a:solidFill>
              </a:rPr>
              <a:t>7</a:t>
            </a:r>
            <a:endParaRPr lang="fr-F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90016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7268C-B533-4D39-7095-F468A6AA9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3820389-B17D-D420-B5C8-20B4330422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B895F2-C9D1-17FA-14C9-76551497CD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EFA14C-A9CB-8592-A48F-3BA0A409E08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4A86F8-0E8F-AF81-62CB-983465113E4A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النشاط  رقم 2 صفحة 5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ويقدم تغذية راجعة عند الحاجة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AE0D526-A9F3-EEA6-122D-F84B6DCB7884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E1E1FDF-0EC3-424B-93E4-B5F49A4323A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diagramme, capture d’écran, Parallèle&#10;&#10;Le contenu généré par l’IA peut être incorrect.">
            <a:extLst>
              <a:ext uri="{FF2B5EF4-FFF2-40B4-BE49-F238E27FC236}">
                <a16:creationId xmlns:a16="http://schemas.microsoft.com/office/drawing/2014/main" id="{D11457F5-324B-5F87-CDA3-7D39590E94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3" t="26882" r="988" b="51037"/>
          <a:stretch>
            <a:fillRect/>
          </a:stretch>
        </p:blipFill>
        <p:spPr>
          <a:xfrm>
            <a:off x="697931" y="4000500"/>
            <a:ext cx="12320138" cy="37719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70BD088-CB43-1C30-8DBB-0A032BFDF562}"/>
              </a:ext>
            </a:extLst>
          </p:cNvPr>
          <p:cNvSpPr/>
          <p:nvPr/>
        </p:nvSpPr>
        <p:spPr>
          <a:xfrm>
            <a:off x="6477000" y="4991100"/>
            <a:ext cx="6275913" cy="29718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290049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F10ACA-AAE7-3309-8A0B-9C481B38B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9FCC954-904F-4652-269F-EB66E82BD80A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EAE7ED7-18F1-D8B9-5BF2-3EABE0F0B1F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B16F8D8-90E5-876E-783A-31DB12F8962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5D668A1-B617-23EB-74CD-86C546CAA38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A69BEDD-EAA0-E8C8-A8A6-C99A1633400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94BA6CE-D947-7128-5E91-E10BA5C9C38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diagramme, capture d’écran, Parallèle&#10;&#10;Le contenu généré par l’IA peut être incorrect.">
            <a:extLst>
              <a:ext uri="{FF2B5EF4-FFF2-40B4-BE49-F238E27FC236}">
                <a16:creationId xmlns:a16="http://schemas.microsoft.com/office/drawing/2014/main" id="{2F876FBC-B798-8206-8316-E9DDFC625B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3" t="26882" r="988" b="51037"/>
          <a:stretch>
            <a:fillRect/>
          </a:stretch>
        </p:blipFill>
        <p:spPr>
          <a:xfrm>
            <a:off x="697930" y="4286250"/>
            <a:ext cx="12320138" cy="37719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41B07F2-98D0-35FC-40DA-91EDCB0F9EAC}"/>
              </a:ext>
            </a:extLst>
          </p:cNvPr>
          <p:cNvSpPr txBox="1"/>
          <p:nvPr/>
        </p:nvSpPr>
        <p:spPr>
          <a:xfrm>
            <a:off x="7620000" y="5458332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3600" dirty="0">
                <a:solidFill>
                  <a:srgbClr val="FF0000"/>
                </a:solidFill>
              </a:rPr>
              <a:t>52</a:t>
            </a:r>
            <a:endParaRPr lang="fr-FR" sz="3600" dirty="0">
              <a:solidFill>
                <a:srgbClr val="FF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5F918B3-FD8C-E631-54E7-0144B425E060}"/>
              </a:ext>
            </a:extLst>
          </p:cNvPr>
          <p:cNvSpPr txBox="1"/>
          <p:nvPr/>
        </p:nvSpPr>
        <p:spPr>
          <a:xfrm>
            <a:off x="7620000" y="6045461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3600" dirty="0">
                <a:solidFill>
                  <a:srgbClr val="FF0000"/>
                </a:solidFill>
              </a:rPr>
              <a:t>61</a:t>
            </a:r>
            <a:endParaRPr lang="fr-FR" sz="3600" dirty="0">
              <a:solidFill>
                <a:srgbClr val="FF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EAB0BA4-2858-3CCA-9E16-BF32F920F3D5}"/>
              </a:ext>
            </a:extLst>
          </p:cNvPr>
          <p:cNvSpPr txBox="1"/>
          <p:nvPr/>
        </p:nvSpPr>
        <p:spPr>
          <a:xfrm>
            <a:off x="7619999" y="6632590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3600" dirty="0">
                <a:solidFill>
                  <a:srgbClr val="FF0000"/>
                </a:solidFill>
              </a:rPr>
              <a:t>43</a:t>
            </a:r>
            <a:endParaRPr lang="fr-FR" sz="3600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07B746B-C9F1-1FFD-3A37-66B9A7DD18A7}"/>
              </a:ext>
            </a:extLst>
          </p:cNvPr>
          <p:cNvSpPr txBox="1"/>
          <p:nvPr/>
        </p:nvSpPr>
        <p:spPr>
          <a:xfrm>
            <a:off x="7619998" y="7160517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3600" dirty="0">
                <a:solidFill>
                  <a:srgbClr val="FF0000"/>
                </a:solidFill>
              </a:rPr>
              <a:t>16</a:t>
            </a:r>
            <a:endParaRPr lang="fr-FR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93657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النشاط رقم 3 صفحة 5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diagramme, capture d’écran, Parallèle&#10;&#10;Le contenu généré par l’IA peut être incorrect.">
            <a:extLst>
              <a:ext uri="{FF2B5EF4-FFF2-40B4-BE49-F238E27FC236}">
                <a16:creationId xmlns:a16="http://schemas.microsoft.com/office/drawing/2014/main" id="{20110739-683B-5FE5-E95C-08D3B2F228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5" t="50853" r="1934" b="27066"/>
          <a:stretch>
            <a:fillRect/>
          </a:stretch>
        </p:blipFill>
        <p:spPr>
          <a:xfrm>
            <a:off x="926212" y="3848100"/>
            <a:ext cx="12143313" cy="37719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A122738-1BC1-AA2F-7E5A-3201E6D53488}"/>
              </a:ext>
            </a:extLst>
          </p:cNvPr>
          <p:cNvSpPr/>
          <p:nvPr/>
        </p:nvSpPr>
        <p:spPr>
          <a:xfrm>
            <a:off x="721955" y="4324996"/>
            <a:ext cx="4993045" cy="29718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diagramme, capture d’écran, Parallèle&#10;&#10;Le contenu généré par l’IA peut être incorrect.">
            <a:extLst>
              <a:ext uri="{FF2B5EF4-FFF2-40B4-BE49-F238E27FC236}">
                <a16:creationId xmlns:a16="http://schemas.microsoft.com/office/drawing/2014/main" id="{E90B4195-D2F9-D358-DADF-8787D1E2AF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5" t="50853" r="1934" b="27066"/>
          <a:stretch>
            <a:fillRect/>
          </a:stretch>
        </p:blipFill>
        <p:spPr>
          <a:xfrm>
            <a:off x="926212" y="3848100"/>
            <a:ext cx="12143313" cy="37719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9AE7320-41B0-7837-F90A-94426867595A}"/>
              </a:ext>
            </a:extLst>
          </p:cNvPr>
          <p:cNvSpPr txBox="1"/>
          <p:nvPr/>
        </p:nvSpPr>
        <p:spPr>
          <a:xfrm>
            <a:off x="3962400" y="6362700"/>
            <a:ext cx="1143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>
                <a:solidFill>
                  <a:srgbClr val="FF0000"/>
                </a:solidFill>
              </a:rPr>
              <a:t>4 9</a:t>
            </a:r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24E92-9BE6-28B9-6C7B-ED98925DB4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E75D633-E61F-C979-19F8-77CBF3EC21DA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AA2149B-B56E-A644-CE83-3A7DCDEFF86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2641BE6-99C1-FF96-9592-53D0BF8B5E5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BF813A6-A16F-C804-CDF9-72C8DDD2ECEC}"/>
              </a:ext>
            </a:extLst>
          </p:cNvPr>
          <p:cNvSpPr txBox="1"/>
          <p:nvPr/>
        </p:nvSpPr>
        <p:spPr>
          <a:xfrm>
            <a:off x="2819400" y="976263"/>
            <a:ext cx="9696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انجاز المسالة في المنزل وتسجيل خطوات الحل على دفتر البحث.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تراقب الواجبات المنزلية في الحصة الموالية.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72F203B-9E1E-2706-0717-77D4BE62214F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07DA739-82A8-BE1C-F935-A45F0471617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diagramme, capture d’écran, Parallèle&#10;&#10;Le contenu généré par l’IA peut être incorrect.">
            <a:extLst>
              <a:ext uri="{FF2B5EF4-FFF2-40B4-BE49-F238E27FC236}">
                <a16:creationId xmlns:a16="http://schemas.microsoft.com/office/drawing/2014/main" id="{3379547D-EE5D-F562-FD85-214D3B4444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1" t="73604" r="2455" b="6545"/>
          <a:stretch>
            <a:fillRect/>
          </a:stretch>
        </p:blipFill>
        <p:spPr>
          <a:xfrm>
            <a:off x="533400" y="3238500"/>
            <a:ext cx="12383725" cy="3390900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750EC86E-5BC1-C806-C649-7FA4579AF3B7}"/>
              </a:ext>
            </a:extLst>
          </p:cNvPr>
          <p:cNvGrpSpPr/>
          <p:nvPr/>
        </p:nvGrpSpPr>
        <p:grpSpPr>
          <a:xfrm>
            <a:off x="2077331" y="5418048"/>
            <a:ext cx="7391399" cy="4099104"/>
            <a:chOff x="5142970" y="6297391"/>
            <a:chExt cx="7028933" cy="3613775"/>
          </a:xfrm>
        </p:grpSpPr>
        <p:pic>
          <p:nvPicPr>
            <p:cNvPr id="6" name="Image 5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6B470D4-4CE5-104D-1841-D90010786F1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7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4FF92482-A192-533A-8AF0-C115B659454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Image 8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8E853BFF-7CEF-80E7-91AF-29D8E0B9FCA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E78ED28-BF75-1BDB-38B6-C2DCCE3ADC69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3896865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وقيمة الأرقام ومكانها</a:t>
            </a:r>
          </a:p>
          <a:p>
            <a:pPr algn="ctr" defTabSz="685834" rtl="1"/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لعبة ال</a:t>
            </a:r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فرقعة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والتصفيق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:الفرقعة والتصفيق 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2042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جديدة إنها لعبة الفرقعة والتصفيق، ستمكنكم هذه اللعبة من تعرف الأعداد وتعرف قيمة الأرقام ومكانها في أعداد من رقمين .لاحظوا كيف ألعبها؟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بنمذجة النشاط متبعا الخطوات الواردة في البطاقة التقنية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8878CCFE-C4E1-AA4C-1DC7-D67EF29C93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3200" y="4914900"/>
            <a:ext cx="2743200" cy="2063415"/>
          </a:xfrm>
          <a:prstGeom prst="rect">
            <a:avLst/>
          </a:prstGeom>
        </p:spPr>
      </p:pic>
      <p:pic>
        <p:nvPicPr>
          <p:cNvPr id="7" name="Image 6" descr="Une image contenant dessin, dessin humoristique, habits, sourire&#10;&#10;Le contenu généré par l’IA peut être incorrect.">
            <a:extLst>
              <a:ext uri="{FF2B5EF4-FFF2-40B4-BE49-F238E27FC236}">
                <a16:creationId xmlns:a16="http://schemas.microsoft.com/office/drawing/2014/main" id="{6E24E790-549F-34DD-2684-ED4D3B293E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0" t="10639" r="6633" b="10459"/>
          <a:stretch>
            <a:fillRect/>
          </a:stretch>
        </p:blipFill>
        <p:spPr>
          <a:xfrm>
            <a:off x="2971800" y="2717047"/>
            <a:ext cx="8458200" cy="6084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1" y="3206003"/>
            <a:ext cx="6855757" cy="3874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892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58549" y="4036344"/>
            <a:ext cx="4296955" cy="372335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8800" y="4191930"/>
            <a:ext cx="2965158" cy="3567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51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عمليات جمع بدون احتفاظ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باستراتجية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5" y="7856139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الفرقعة والتصفيق 2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عائلة العدد 10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5943600" y="3724185"/>
            <a:ext cx="5185961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الأعداد من 0 إلى 99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672770" y="5393432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25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الإنجاز/التصحيح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8" name="Image 7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D93470AA-43B9-64D4-1A7E-5064D2153AB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788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أدواتكم على الطاولة.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295400" y="6330468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7137224" y="6336404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10246951" y="6336404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996443" y="4021627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343" y="3839155"/>
            <a:ext cx="2228247" cy="2228247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321354" y="3658972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815D4B0F-BA6E-772E-FBBB-79BDBA791E1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4408290" y="380741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BF65AEB-E0B6-F990-1903-C36202DE8468}"/>
              </a:ext>
            </a:extLst>
          </p:cNvPr>
          <p:cNvSpPr/>
          <p:nvPr/>
        </p:nvSpPr>
        <p:spPr>
          <a:xfrm>
            <a:off x="4173385" y="6330468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20563</TotalTime>
  <Words>1785</Words>
  <Application>Microsoft Macintosh PowerPoint</Application>
  <PresentationFormat>Personnalisé</PresentationFormat>
  <Paragraphs>546</Paragraphs>
  <Slides>59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59</vt:i4>
      </vt:variant>
    </vt:vector>
  </HeadingPairs>
  <TitlesOfParts>
    <vt:vector size="65" baseType="lpstr">
      <vt:lpstr>Dosis</vt:lpstr>
      <vt:lpstr>Carelia</vt:lpstr>
      <vt:lpstr>IBM Plex Sans Arabic</vt:lpstr>
      <vt:lpstr>Microsoft Uighur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157</cp:revision>
  <dcterms:created xsi:type="dcterms:W3CDTF">2006-08-16T00:00:00Z</dcterms:created>
  <dcterms:modified xsi:type="dcterms:W3CDTF">2025-09-22T16:10:05Z</dcterms:modified>
  <dc:identifier>DAFtlvZnwz4</dc:identifier>
</cp:coreProperties>
</file>