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19"/>
  </p:notesMasterIdLst>
  <p:sldIdLst>
    <p:sldId id="257" r:id="rId2"/>
    <p:sldId id="2134808553" r:id="rId3"/>
    <p:sldId id="2134808554" r:id="rId4"/>
    <p:sldId id="2134808552" r:id="rId5"/>
    <p:sldId id="408" r:id="rId6"/>
    <p:sldId id="2134808596" r:id="rId7"/>
    <p:sldId id="2134808468" r:id="rId8"/>
    <p:sldId id="2134808562" r:id="rId9"/>
    <p:sldId id="2134808472" r:id="rId10"/>
    <p:sldId id="2134808563" r:id="rId11"/>
    <p:sldId id="2134808461" r:id="rId12"/>
    <p:sldId id="2134808669" r:id="rId13"/>
    <p:sldId id="2134808677" r:id="rId14"/>
    <p:sldId id="2134808676" r:id="rId15"/>
    <p:sldId id="2134808670" r:id="rId16"/>
    <p:sldId id="2134808674" r:id="rId17"/>
    <p:sldId id="2134808675" r:id="rId18"/>
  </p:sldIdLst>
  <p:sldSz cx="13716000" cy="10287000"/>
  <p:notesSz cx="6858000" cy="9144000"/>
  <p:embeddedFontLst>
    <p:embeddedFont>
      <p:font typeface="Dosis" pitchFamily="2" charset="77"/>
      <p:regular r:id="rId20"/>
      <p:bold r:id="rId21"/>
    </p:embeddedFont>
    <p:embeddedFont>
      <p:font typeface="Microsoft Uighur" panose="02000000000000000000" pitchFamily="2" charset="-78"/>
      <p:regular r:id="rId22"/>
      <p:bold r:id="rId23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5664"/>
    <a:srgbClr val="7ACFB0"/>
    <a:srgbClr val="0097B2"/>
    <a:srgbClr val="02BDC9"/>
    <a:srgbClr val="F98F51"/>
    <a:srgbClr val="4AC283"/>
    <a:srgbClr val="3D8FA5"/>
    <a:srgbClr val="106585"/>
    <a:srgbClr val="829D4A"/>
    <a:srgbClr val="FCCF9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31348" autoAdjust="0"/>
    <p:restoredTop sz="95226" autoAdjust="0"/>
  </p:normalViewPr>
  <p:slideViewPr>
    <p:cSldViewPr>
      <p:cViewPr varScale="1">
        <p:scale>
          <a:sx n="84" d="100"/>
          <a:sy n="84" d="100"/>
        </p:scale>
        <p:origin x="424" y="192"/>
      </p:cViewPr>
      <p:guideLst>
        <p:guide orient="horz" pos="216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50" d="100"/>
        <a:sy n="50" d="100"/>
      </p:scale>
      <p:origin x="0" y="-22579"/>
    </p:cViewPr>
  </p:sorterViewPr>
  <p:notesViewPr>
    <p:cSldViewPr>
      <p:cViewPr>
        <p:scale>
          <a:sx n="80" d="100"/>
          <a:sy n="80" d="100"/>
        </p:scale>
        <p:origin x="2755" y="-451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font" Target="fonts/font2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1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4.fntdata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3.fntdata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54976A81-8849-4F35-8359-AD67C3A6D20C}" type="datetimeFigureOut">
              <a:rPr lang="fr-MA" smtClean="0"/>
              <a:pPr/>
              <a:t>23/09/2025</a:t>
            </a:fld>
            <a:endParaRPr lang="fr-MA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MA" dirty="0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BA0AE87F-B08A-4342-80EC-80A3A2B8D41A}" type="slidenum">
              <a:rPr lang="fr-MA" smtClean="0"/>
              <a:pPr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7908784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0AE87F-B08A-4342-80EC-80A3A2B8D41A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41084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39B389-A843-9F89-D7DE-1DA254A1C1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BA83526D-B84E-B38C-6183-429E8384DE3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96493057-EEF3-5A64-4169-C12404E7020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2187865C-1A03-DEF8-87C5-631BD46D5FB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452276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8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6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4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3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9/23/25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9/23/25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43"/>
            <a:ext cx="154305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43"/>
            <a:ext cx="451485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9/23/25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9/23/25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4406905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2906714"/>
            <a:ext cx="58293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892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5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348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132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9/23/25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9/23/25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2" y="1535113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2" y="2174875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1" y="1535113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1" y="2174875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9/23/25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9/23/25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9/23/25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2" y="273050"/>
            <a:ext cx="2256235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9" y="273055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2" y="1435105"/>
            <a:ext cx="2256235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9/23/25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0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5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892" indent="0">
              <a:buNone/>
              <a:defRPr sz="2100"/>
            </a:lvl2pPr>
            <a:lvl3pPr marL="685783" indent="0">
              <a:buNone/>
              <a:defRPr sz="1800"/>
            </a:lvl3pPr>
            <a:lvl4pPr marL="1028675" indent="0">
              <a:buNone/>
              <a:defRPr sz="1500"/>
            </a:lvl4pPr>
            <a:lvl5pPr marL="1371566" indent="0">
              <a:buNone/>
              <a:defRPr sz="1500"/>
            </a:lvl5pPr>
            <a:lvl6pPr marL="1714457" indent="0">
              <a:buNone/>
              <a:defRPr sz="1500"/>
            </a:lvl6pPr>
            <a:lvl7pPr marL="2057348" indent="0">
              <a:buNone/>
              <a:defRPr sz="1500"/>
            </a:lvl7pPr>
            <a:lvl8pPr marL="2400240" indent="0">
              <a:buNone/>
              <a:defRPr sz="1500"/>
            </a:lvl8pPr>
            <a:lvl9pPr marL="2743132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9/23/25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5"/>
            <a:ext cx="61722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9/23/25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5"/>
            <a:ext cx="21717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685783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Dosis" pitchFamily="2" charset="0"/>
          <a:ea typeface="+mj-ea"/>
          <a:cs typeface="+mj-cs"/>
        </a:defRPr>
      </a:lvl1pPr>
    </p:titleStyle>
    <p:bodyStyle>
      <a:lvl1pPr marL="257168" indent="-257168" algn="l" defTabSz="685783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Dosis" pitchFamily="2" charset="0"/>
          <a:ea typeface="+mn-ea"/>
          <a:cs typeface="+mn-cs"/>
        </a:defRPr>
      </a:lvl1pPr>
      <a:lvl2pPr marL="557199" indent="-214308" algn="l" defTabSz="685783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Dosis" pitchFamily="2" charset="0"/>
          <a:ea typeface="+mn-ea"/>
          <a:cs typeface="+mn-cs"/>
        </a:defRPr>
      </a:lvl2pPr>
      <a:lvl3pPr marL="857228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Dosis" pitchFamily="2" charset="0"/>
          <a:ea typeface="+mn-ea"/>
          <a:cs typeface="+mn-cs"/>
        </a:defRPr>
      </a:lvl3pPr>
      <a:lvl4pPr marL="1200120" indent="-171446" algn="l" defTabSz="685783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4pPr>
      <a:lvl5pPr marL="1543012" indent="-171446" algn="l" defTabSz="685783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5pPr>
      <a:lvl6pPr marL="1885903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svg"/><Relationship Id="rId5" Type="http://schemas.openxmlformats.org/officeDocument/2006/relationships/image" Target="../media/image7.png"/><Relationship Id="rId4" Type="http://schemas.openxmlformats.org/officeDocument/2006/relationships/image" Target="../media/image6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12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6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1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svg"/><Relationship Id="rId5" Type="http://schemas.openxmlformats.org/officeDocument/2006/relationships/image" Target="../media/image13.png"/><Relationship Id="rId4" Type="http://schemas.openxmlformats.org/officeDocument/2006/relationships/image" Target="../media/image6.sv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svg"/><Relationship Id="rId3" Type="http://schemas.openxmlformats.org/officeDocument/2006/relationships/image" Target="../media/image16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7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الصفحة الرئيسية">
            <a:extLst>
              <a:ext uri="{FF2B5EF4-FFF2-40B4-BE49-F238E27FC236}">
                <a16:creationId xmlns:a16="http://schemas.microsoft.com/office/drawing/2014/main" id="{6639833F-3EB5-41FA-6625-3CC8E815B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8210" y="657600"/>
            <a:ext cx="9999580" cy="1399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Image 13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85FFBA39-F1A6-F572-421F-35553D52C2D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8255" y="7413974"/>
            <a:ext cx="3063526" cy="3063526"/>
          </a:xfrm>
          <a:prstGeom prst="rect">
            <a:avLst/>
          </a:prstGeom>
        </p:spPr>
      </p:pic>
      <p:pic>
        <p:nvPicPr>
          <p:cNvPr id="15" name="Image 1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27481252-6931-A99A-AF05-0FA2124BDBE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46425" y="7828525"/>
            <a:ext cx="2648975" cy="2648975"/>
          </a:xfrm>
          <a:prstGeom prst="rect">
            <a:avLst/>
          </a:prstGeom>
        </p:spPr>
      </p:pic>
      <p:grpSp>
        <p:nvGrpSpPr>
          <p:cNvPr id="2" name="Groupe 1">
            <a:extLst>
              <a:ext uri="{FF2B5EF4-FFF2-40B4-BE49-F238E27FC236}">
                <a16:creationId xmlns:a16="http://schemas.microsoft.com/office/drawing/2014/main" id="{2466A4D2-99D6-157E-3726-2EA6409F14BF}"/>
              </a:ext>
            </a:extLst>
          </p:cNvPr>
          <p:cNvGrpSpPr/>
          <p:nvPr/>
        </p:nvGrpSpPr>
        <p:grpSpPr>
          <a:xfrm>
            <a:off x="-228600" y="2859465"/>
            <a:ext cx="13445780" cy="6510111"/>
            <a:chOff x="-85929" y="3458375"/>
            <a:chExt cx="13445780" cy="6510111"/>
          </a:xfrm>
        </p:grpSpPr>
        <p:sp>
          <p:nvSpPr>
            <p:cNvPr id="4" name="ZoneTexte 3">
              <a:extLst>
                <a:ext uri="{FF2B5EF4-FFF2-40B4-BE49-F238E27FC236}">
                  <a16:creationId xmlns:a16="http://schemas.microsoft.com/office/drawing/2014/main" id="{23527E43-4C20-6533-57E3-7000A7712B7A}"/>
                </a:ext>
              </a:extLst>
            </p:cNvPr>
            <p:cNvSpPr txBox="1"/>
            <p:nvPr/>
          </p:nvSpPr>
          <p:spPr>
            <a:xfrm>
              <a:off x="-85929" y="3458375"/>
              <a:ext cx="1344578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MA" sz="9600" b="1" dirty="0">
                  <a:solidFill>
                    <a:srgbClr val="215968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برنامج دعم </a:t>
              </a:r>
              <a:r>
                <a:rPr lang="ar-MA" sz="9600" b="1" dirty="0" err="1">
                  <a:solidFill>
                    <a:srgbClr val="215968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التعلمات</a:t>
              </a:r>
              <a:r>
                <a:rPr lang="ar-MA" sz="9600" b="1" dirty="0">
                  <a:solidFill>
                    <a:srgbClr val="215968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الأساس</a:t>
              </a:r>
            </a:p>
          </p:txBody>
        </p:sp>
        <p:sp>
          <p:nvSpPr>
            <p:cNvPr id="7" name="ZoneTexte 6">
              <a:extLst>
                <a:ext uri="{FF2B5EF4-FFF2-40B4-BE49-F238E27FC236}">
                  <a16:creationId xmlns:a16="http://schemas.microsoft.com/office/drawing/2014/main" id="{142EC82C-3CA5-0DE4-3BC2-DCD0BCB41251}"/>
                </a:ext>
              </a:extLst>
            </p:cNvPr>
            <p:cNvSpPr txBox="1"/>
            <p:nvPr/>
          </p:nvSpPr>
          <p:spPr>
            <a:xfrm>
              <a:off x="1072347" y="9322155"/>
              <a:ext cx="1158642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MA" b="1" dirty="0">
                  <a:solidFill>
                    <a:srgbClr val="005664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نسخة تجريبية خاصة بمؤسسات الريادة</a:t>
              </a:r>
            </a:p>
            <a:p>
              <a:pPr algn="ctr"/>
              <a:r>
                <a:rPr lang="ar-MA" b="1" dirty="0">
                  <a:solidFill>
                    <a:srgbClr val="005664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نسخة قيد التطوير</a:t>
              </a:r>
            </a:p>
          </p:txBody>
        </p:sp>
        <p:sp>
          <p:nvSpPr>
            <p:cNvPr id="11" name="ZoneTexte 10">
              <a:extLst>
                <a:ext uri="{FF2B5EF4-FFF2-40B4-BE49-F238E27FC236}">
                  <a16:creationId xmlns:a16="http://schemas.microsoft.com/office/drawing/2014/main" id="{5825694F-82F7-FB50-BDFD-820BB8A4B775}"/>
                </a:ext>
              </a:extLst>
            </p:cNvPr>
            <p:cNvSpPr txBox="1"/>
            <p:nvPr/>
          </p:nvSpPr>
          <p:spPr>
            <a:xfrm>
              <a:off x="1344581" y="4616427"/>
              <a:ext cx="11041960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rtl="1"/>
              <a:r>
                <a:rPr lang="ar-MA" sz="11500" b="1" dirty="0">
                  <a:solidFill>
                    <a:srgbClr val="00798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مادة الرياضيات</a:t>
              </a:r>
            </a:p>
          </p:txBody>
        </p:sp>
        <p:grpSp>
          <p:nvGrpSpPr>
            <p:cNvPr id="16" name="Groupe 15">
              <a:extLst>
                <a:ext uri="{FF2B5EF4-FFF2-40B4-BE49-F238E27FC236}">
                  <a16:creationId xmlns:a16="http://schemas.microsoft.com/office/drawing/2014/main" id="{E516F56D-5E30-BD15-64D4-506AC2D4CB01}"/>
                </a:ext>
              </a:extLst>
            </p:cNvPr>
            <p:cNvGrpSpPr/>
            <p:nvPr/>
          </p:nvGrpSpPr>
          <p:grpSpPr>
            <a:xfrm>
              <a:off x="4284329" y="6695356"/>
              <a:ext cx="5162465" cy="2213504"/>
              <a:chOff x="4684729" y="6204085"/>
              <a:chExt cx="5162465" cy="2213504"/>
            </a:xfrm>
          </p:grpSpPr>
          <p:grpSp>
            <p:nvGrpSpPr>
              <p:cNvPr id="18" name="Groupe 17">
                <a:extLst>
                  <a:ext uri="{FF2B5EF4-FFF2-40B4-BE49-F238E27FC236}">
                    <a16:creationId xmlns:a16="http://schemas.microsoft.com/office/drawing/2014/main" id="{26508FC2-3031-5984-99C0-40CF1048A5F3}"/>
                  </a:ext>
                </a:extLst>
              </p:cNvPr>
              <p:cNvGrpSpPr/>
              <p:nvPr/>
            </p:nvGrpSpPr>
            <p:grpSpPr>
              <a:xfrm>
                <a:off x="4684729" y="6204085"/>
                <a:ext cx="4346695" cy="2138432"/>
                <a:chOff x="3122884" y="4654860"/>
                <a:chExt cx="2897927" cy="1425685"/>
              </a:xfrm>
            </p:grpSpPr>
            <p:grpSp>
              <p:nvGrpSpPr>
                <p:cNvPr id="21" name="Groupe 20">
                  <a:extLst>
                    <a:ext uri="{FF2B5EF4-FFF2-40B4-BE49-F238E27FC236}">
                      <a16:creationId xmlns:a16="http://schemas.microsoft.com/office/drawing/2014/main" id="{8378B00D-8F8E-9F8A-CFB9-A1C81B15D673}"/>
                    </a:ext>
                  </a:extLst>
                </p:cNvPr>
                <p:cNvGrpSpPr/>
                <p:nvPr/>
              </p:nvGrpSpPr>
              <p:grpSpPr>
                <a:xfrm flipH="1">
                  <a:off x="3122884" y="4654860"/>
                  <a:ext cx="2897927" cy="1425685"/>
                  <a:chOff x="2090564" y="4775947"/>
                  <a:chExt cx="3201640" cy="1425685"/>
                </a:xfrm>
              </p:grpSpPr>
              <p:sp>
                <p:nvSpPr>
                  <p:cNvPr id="24" name="Forme libre : forme 30">
                    <a:extLst>
                      <a:ext uri="{FF2B5EF4-FFF2-40B4-BE49-F238E27FC236}">
                        <a16:creationId xmlns:a16="http://schemas.microsoft.com/office/drawing/2014/main" id="{202C088D-3CA9-79A3-08DF-D3450088188E}"/>
                      </a:ext>
                    </a:extLst>
                  </p:cNvPr>
                  <p:cNvSpPr/>
                  <p:nvPr/>
                </p:nvSpPr>
                <p:spPr>
                  <a:xfrm rot="21338648" flipV="1">
                    <a:off x="2546189" y="5321017"/>
                    <a:ext cx="2746015" cy="880615"/>
                  </a:xfrm>
                  <a:custGeom>
                    <a:avLst/>
                    <a:gdLst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6902"/>
                      <a:gd name="connsiteX1" fmla="*/ 2706255 w 2969491"/>
                      <a:gd name="connsiteY1" fmla="*/ 0 h 656902"/>
                      <a:gd name="connsiteX2" fmla="*/ 2890982 w 2969491"/>
                      <a:gd name="connsiteY2" fmla="*/ 78509 h 656902"/>
                      <a:gd name="connsiteX3" fmla="*/ 2969491 w 2969491"/>
                      <a:gd name="connsiteY3" fmla="*/ 258618 h 656902"/>
                      <a:gd name="connsiteX4" fmla="*/ 2872509 w 2969491"/>
                      <a:gd name="connsiteY4" fmla="*/ 378691 h 656902"/>
                      <a:gd name="connsiteX5" fmla="*/ 170873 w 2969491"/>
                      <a:gd name="connsiteY5" fmla="*/ 651164 h 656902"/>
                      <a:gd name="connsiteX6" fmla="*/ 9236 w 2969491"/>
                      <a:gd name="connsiteY6" fmla="*/ 531091 h 656902"/>
                      <a:gd name="connsiteX7" fmla="*/ 0 w 2969491"/>
                      <a:gd name="connsiteY7" fmla="*/ 207818 h 656902"/>
                      <a:gd name="connsiteX8" fmla="*/ 138545 w 2969491"/>
                      <a:gd name="connsiteY8" fmla="*/ 124691 h 656902"/>
                      <a:gd name="connsiteX0" fmla="*/ 138545 w 2969491"/>
                      <a:gd name="connsiteY0" fmla="*/ 124890 h 657101"/>
                      <a:gd name="connsiteX1" fmla="*/ 2706255 w 2969491"/>
                      <a:gd name="connsiteY1" fmla="*/ 199 h 657101"/>
                      <a:gd name="connsiteX2" fmla="*/ 2890982 w 2969491"/>
                      <a:gd name="connsiteY2" fmla="*/ 78708 h 657101"/>
                      <a:gd name="connsiteX3" fmla="*/ 2969491 w 2969491"/>
                      <a:gd name="connsiteY3" fmla="*/ 258817 h 657101"/>
                      <a:gd name="connsiteX4" fmla="*/ 2872509 w 2969491"/>
                      <a:gd name="connsiteY4" fmla="*/ 378890 h 657101"/>
                      <a:gd name="connsiteX5" fmla="*/ 170873 w 2969491"/>
                      <a:gd name="connsiteY5" fmla="*/ 651363 h 657101"/>
                      <a:gd name="connsiteX6" fmla="*/ 9236 w 2969491"/>
                      <a:gd name="connsiteY6" fmla="*/ 531290 h 657101"/>
                      <a:gd name="connsiteX7" fmla="*/ 0 w 2969491"/>
                      <a:gd name="connsiteY7" fmla="*/ 208017 h 657101"/>
                      <a:gd name="connsiteX8" fmla="*/ 138545 w 2969491"/>
                      <a:gd name="connsiteY8" fmla="*/ 124890 h 657101"/>
                      <a:gd name="connsiteX0" fmla="*/ 138545 w 2969491"/>
                      <a:gd name="connsiteY0" fmla="*/ 125008 h 657219"/>
                      <a:gd name="connsiteX1" fmla="*/ 2706255 w 2969491"/>
                      <a:gd name="connsiteY1" fmla="*/ 317 h 657219"/>
                      <a:gd name="connsiteX2" fmla="*/ 2890982 w 2969491"/>
                      <a:gd name="connsiteY2" fmla="*/ 78826 h 657219"/>
                      <a:gd name="connsiteX3" fmla="*/ 2969491 w 2969491"/>
                      <a:gd name="connsiteY3" fmla="*/ 258935 h 657219"/>
                      <a:gd name="connsiteX4" fmla="*/ 2872509 w 2969491"/>
                      <a:gd name="connsiteY4" fmla="*/ 379008 h 657219"/>
                      <a:gd name="connsiteX5" fmla="*/ 170873 w 2969491"/>
                      <a:gd name="connsiteY5" fmla="*/ 651481 h 657219"/>
                      <a:gd name="connsiteX6" fmla="*/ 9236 w 2969491"/>
                      <a:gd name="connsiteY6" fmla="*/ 531408 h 657219"/>
                      <a:gd name="connsiteX7" fmla="*/ 0 w 2969491"/>
                      <a:gd name="connsiteY7" fmla="*/ 208135 h 657219"/>
                      <a:gd name="connsiteX8" fmla="*/ 138545 w 2969491"/>
                      <a:gd name="connsiteY8" fmla="*/ 125008 h 657219"/>
                      <a:gd name="connsiteX0" fmla="*/ 138545 w 2972005"/>
                      <a:gd name="connsiteY0" fmla="*/ 125008 h 657219"/>
                      <a:gd name="connsiteX1" fmla="*/ 2706255 w 2972005"/>
                      <a:gd name="connsiteY1" fmla="*/ 317 h 657219"/>
                      <a:gd name="connsiteX2" fmla="*/ 2890982 w 2972005"/>
                      <a:gd name="connsiteY2" fmla="*/ 78826 h 657219"/>
                      <a:gd name="connsiteX3" fmla="*/ 2969491 w 2972005"/>
                      <a:gd name="connsiteY3" fmla="*/ 258935 h 657219"/>
                      <a:gd name="connsiteX4" fmla="*/ 2872509 w 2972005"/>
                      <a:gd name="connsiteY4" fmla="*/ 379008 h 657219"/>
                      <a:gd name="connsiteX5" fmla="*/ 170873 w 2972005"/>
                      <a:gd name="connsiteY5" fmla="*/ 651481 h 657219"/>
                      <a:gd name="connsiteX6" fmla="*/ 9236 w 2972005"/>
                      <a:gd name="connsiteY6" fmla="*/ 531408 h 657219"/>
                      <a:gd name="connsiteX7" fmla="*/ 0 w 2972005"/>
                      <a:gd name="connsiteY7" fmla="*/ 208135 h 657219"/>
                      <a:gd name="connsiteX8" fmla="*/ 138545 w 2972005"/>
                      <a:gd name="connsiteY8" fmla="*/ 125008 h 657219"/>
                      <a:gd name="connsiteX0" fmla="*/ 138545 w 2973912"/>
                      <a:gd name="connsiteY0" fmla="*/ 125008 h 657219"/>
                      <a:gd name="connsiteX1" fmla="*/ 2706255 w 2973912"/>
                      <a:gd name="connsiteY1" fmla="*/ 317 h 657219"/>
                      <a:gd name="connsiteX2" fmla="*/ 2890982 w 2973912"/>
                      <a:gd name="connsiteY2" fmla="*/ 78826 h 657219"/>
                      <a:gd name="connsiteX3" fmla="*/ 2969491 w 2973912"/>
                      <a:gd name="connsiteY3" fmla="*/ 258935 h 657219"/>
                      <a:gd name="connsiteX4" fmla="*/ 2872509 w 2973912"/>
                      <a:gd name="connsiteY4" fmla="*/ 379008 h 657219"/>
                      <a:gd name="connsiteX5" fmla="*/ 170873 w 2973912"/>
                      <a:gd name="connsiteY5" fmla="*/ 651481 h 657219"/>
                      <a:gd name="connsiteX6" fmla="*/ 9236 w 2973912"/>
                      <a:gd name="connsiteY6" fmla="*/ 531408 h 657219"/>
                      <a:gd name="connsiteX7" fmla="*/ 0 w 2973912"/>
                      <a:gd name="connsiteY7" fmla="*/ 208135 h 657219"/>
                      <a:gd name="connsiteX8" fmla="*/ 138545 w 2973912"/>
                      <a:gd name="connsiteY8" fmla="*/ 125008 h 657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2973912" h="657219">
                        <a:moveTo>
                          <a:pt x="138545" y="125008"/>
                        </a:moveTo>
                        <a:lnTo>
                          <a:pt x="2706255" y="317"/>
                        </a:lnTo>
                        <a:cubicBezTo>
                          <a:pt x="2828121" y="-3658"/>
                          <a:pt x="2867087" y="30047"/>
                          <a:pt x="2890982" y="78826"/>
                        </a:cubicBezTo>
                        <a:lnTo>
                          <a:pt x="2969491" y="258935"/>
                        </a:lnTo>
                        <a:cubicBezTo>
                          <a:pt x="2987406" y="336640"/>
                          <a:pt x="2950053" y="379178"/>
                          <a:pt x="2872509" y="379008"/>
                        </a:cubicBezTo>
                        <a:lnTo>
                          <a:pt x="170873" y="651481"/>
                        </a:lnTo>
                        <a:cubicBezTo>
                          <a:pt x="101922" y="666723"/>
                          <a:pt x="5337" y="659356"/>
                          <a:pt x="9236" y="531408"/>
                        </a:cubicBezTo>
                        <a:lnTo>
                          <a:pt x="0" y="208135"/>
                        </a:lnTo>
                        <a:cubicBezTo>
                          <a:pt x="26085" y="152793"/>
                          <a:pt x="37097" y="137645"/>
                          <a:pt x="138545" y="125008"/>
                        </a:cubicBezTo>
                        <a:close/>
                      </a:path>
                    </a:pathLst>
                  </a:custGeom>
                  <a:solidFill>
                    <a:srgbClr val="70B1B6"/>
                  </a:solidFill>
                  <a:ln w="13658" cap="flat">
                    <a:noFill/>
                    <a:prstDash val="solid"/>
                    <a:miter/>
                  </a:ln>
                </p:spPr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fr-FR" dirty="0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endParaRPr>
                  </a:p>
                </p:txBody>
              </p:sp>
              <p:sp>
                <p:nvSpPr>
                  <p:cNvPr id="25" name="Forme libre : forme 31">
                    <a:extLst>
                      <a:ext uri="{FF2B5EF4-FFF2-40B4-BE49-F238E27FC236}">
                        <a16:creationId xmlns:a16="http://schemas.microsoft.com/office/drawing/2014/main" id="{0B0263A2-7B3D-FCC7-AF2B-39A1CA6904EC}"/>
                      </a:ext>
                    </a:extLst>
                  </p:cNvPr>
                  <p:cNvSpPr/>
                  <p:nvPr/>
                </p:nvSpPr>
                <p:spPr>
                  <a:xfrm rot="261352" flipH="1" flipV="1">
                    <a:off x="2090564" y="4775947"/>
                    <a:ext cx="2707398" cy="880615"/>
                  </a:xfrm>
                  <a:custGeom>
                    <a:avLst/>
                    <a:gdLst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6902"/>
                      <a:gd name="connsiteX1" fmla="*/ 2706255 w 2969491"/>
                      <a:gd name="connsiteY1" fmla="*/ 0 h 656902"/>
                      <a:gd name="connsiteX2" fmla="*/ 2890982 w 2969491"/>
                      <a:gd name="connsiteY2" fmla="*/ 78509 h 656902"/>
                      <a:gd name="connsiteX3" fmla="*/ 2969491 w 2969491"/>
                      <a:gd name="connsiteY3" fmla="*/ 258618 h 656902"/>
                      <a:gd name="connsiteX4" fmla="*/ 2872509 w 2969491"/>
                      <a:gd name="connsiteY4" fmla="*/ 378691 h 656902"/>
                      <a:gd name="connsiteX5" fmla="*/ 170873 w 2969491"/>
                      <a:gd name="connsiteY5" fmla="*/ 651164 h 656902"/>
                      <a:gd name="connsiteX6" fmla="*/ 9236 w 2969491"/>
                      <a:gd name="connsiteY6" fmla="*/ 531091 h 656902"/>
                      <a:gd name="connsiteX7" fmla="*/ 0 w 2969491"/>
                      <a:gd name="connsiteY7" fmla="*/ 207818 h 656902"/>
                      <a:gd name="connsiteX8" fmla="*/ 138545 w 2969491"/>
                      <a:gd name="connsiteY8" fmla="*/ 124691 h 656902"/>
                      <a:gd name="connsiteX0" fmla="*/ 138545 w 2969491"/>
                      <a:gd name="connsiteY0" fmla="*/ 124890 h 657101"/>
                      <a:gd name="connsiteX1" fmla="*/ 2706255 w 2969491"/>
                      <a:gd name="connsiteY1" fmla="*/ 199 h 657101"/>
                      <a:gd name="connsiteX2" fmla="*/ 2890982 w 2969491"/>
                      <a:gd name="connsiteY2" fmla="*/ 78708 h 657101"/>
                      <a:gd name="connsiteX3" fmla="*/ 2969491 w 2969491"/>
                      <a:gd name="connsiteY3" fmla="*/ 258817 h 657101"/>
                      <a:gd name="connsiteX4" fmla="*/ 2872509 w 2969491"/>
                      <a:gd name="connsiteY4" fmla="*/ 378890 h 657101"/>
                      <a:gd name="connsiteX5" fmla="*/ 170873 w 2969491"/>
                      <a:gd name="connsiteY5" fmla="*/ 651363 h 657101"/>
                      <a:gd name="connsiteX6" fmla="*/ 9236 w 2969491"/>
                      <a:gd name="connsiteY6" fmla="*/ 531290 h 657101"/>
                      <a:gd name="connsiteX7" fmla="*/ 0 w 2969491"/>
                      <a:gd name="connsiteY7" fmla="*/ 208017 h 657101"/>
                      <a:gd name="connsiteX8" fmla="*/ 138545 w 2969491"/>
                      <a:gd name="connsiteY8" fmla="*/ 124890 h 657101"/>
                      <a:gd name="connsiteX0" fmla="*/ 138545 w 2969491"/>
                      <a:gd name="connsiteY0" fmla="*/ 125008 h 657219"/>
                      <a:gd name="connsiteX1" fmla="*/ 2706255 w 2969491"/>
                      <a:gd name="connsiteY1" fmla="*/ 317 h 657219"/>
                      <a:gd name="connsiteX2" fmla="*/ 2890982 w 2969491"/>
                      <a:gd name="connsiteY2" fmla="*/ 78826 h 657219"/>
                      <a:gd name="connsiteX3" fmla="*/ 2969491 w 2969491"/>
                      <a:gd name="connsiteY3" fmla="*/ 258935 h 657219"/>
                      <a:gd name="connsiteX4" fmla="*/ 2872509 w 2969491"/>
                      <a:gd name="connsiteY4" fmla="*/ 379008 h 657219"/>
                      <a:gd name="connsiteX5" fmla="*/ 170873 w 2969491"/>
                      <a:gd name="connsiteY5" fmla="*/ 651481 h 657219"/>
                      <a:gd name="connsiteX6" fmla="*/ 9236 w 2969491"/>
                      <a:gd name="connsiteY6" fmla="*/ 531408 h 657219"/>
                      <a:gd name="connsiteX7" fmla="*/ 0 w 2969491"/>
                      <a:gd name="connsiteY7" fmla="*/ 208135 h 657219"/>
                      <a:gd name="connsiteX8" fmla="*/ 138545 w 2969491"/>
                      <a:gd name="connsiteY8" fmla="*/ 125008 h 657219"/>
                      <a:gd name="connsiteX0" fmla="*/ 138545 w 2972005"/>
                      <a:gd name="connsiteY0" fmla="*/ 125008 h 657219"/>
                      <a:gd name="connsiteX1" fmla="*/ 2706255 w 2972005"/>
                      <a:gd name="connsiteY1" fmla="*/ 317 h 657219"/>
                      <a:gd name="connsiteX2" fmla="*/ 2890982 w 2972005"/>
                      <a:gd name="connsiteY2" fmla="*/ 78826 h 657219"/>
                      <a:gd name="connsiteX3" fmla="*/ 2969491 w 2972005"/>
                      <a:gd name="connsiteY3" fmla="*/ 258935 h 657219"/>
                      <a:gd name="connsiteX4" fmla="*/ 2872509 w 2972005"/>
                      <a:gd name="connsiteY4" fmla="*/ 379008 h 657219"/>
                      <a:gd name="connsiteX5" fmla="*/ 170873 w 2972005"/>
                      <a:gd name="connsiteY5" fmla="*/ 651481 h 657219"/>
                      <a:gd name="connsiteX6" fmla="*/ 9236 w 2972005"/>
                      <a:gd name="connsiteY6" fmla="*/ 531408 h 657219"/>
                      <a:gd name="connsiteX7" fmla="*/ 0 w 2972005"/>
                      <a:gd name="connsiteY7" fmla="*/ 208135 h 657219"/>
                      <a:gd name="connsiteX8" fmla="*/ 138545 w 2972005"/>
                      <a:gd name="connsiteY8" fmla="*/ 125008 h 657219"/>
                      <a:gd name="connsiteX0" fmla="*/ 138545 w 2973912"/>
                      <a:gd name="connsiteY0" fmla="*/ 125008 h 657219"/>
                      <a:gd name="connsiteX1" fmla="*/ 2706255 w 2973912"/>
                      <a:gd name="connsiteY1" fmla="*/ 317 h 657219"/>
                      <a:gd name="connsiteX2" fmla="*/ 2890982 w 2973912"/>
                      <a:gd name="connsiteY2" fmla="*/ 78826 h 657219"/>
                      <a:gd name="connsiteX3" fmla="*/ 2969491 w 2973912"/>
                      <a:gd name="connsiteY3" fmla="*/ 258935 h 657219"/>
                      <a:gd name="connsiteX4" fmla="*/ 2872509 w 2973912"/>
                      <a:gd name="connsiteY4" fmla="*/ 379008 h 657219"/>
                      <a:gd name="connsiteX5" fmla="*/ 170873 w 2973912"/>
                      <a:gd name="connsiteY5" fmla="*/ 651481 h 657219"/>
                      <a:gd name="connsiteX6" fmla="*/ 9236 w 2973912"/>
                      <a:gd name="connsiteY6" fmla="*/ 531408 h 657219"/>
                      <a:gd name="connsiteX7" fmla="*/ 0 w 2973912"/>
                      <a:gd name="connsiteY7" fmla="*/ 208135 h 657219"/>
                      <a:gd name="connsiteX8" fmla="*/ 138545 w 2973912"/>
                      <a:gd name="connsiteY8" fmla="*/ 125008 h 657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2973912" h="657219">
                        <a:moveTo>
                          <a:pt x="138545" y="125008"/>
                        </a:moveTo>
                        <a:lnTo>
                          <a:pt x="2706255" y="317"/>
                        </a:lnTo>
                        <a:cubicBezTo>
                          <a:pt x="2828121" y="-3658"/>
                          <a:pt x="2867087" y="30047"/>
                          <a:pt x="2890982" y="78826"/>
                        </a:cubicBezTo>
                        <a:lnTo>
                          <a:pt x="2969491" y="258935"/>
                        </a:lnTo>
                        <a:cubicBezTo>
                          <a:pt x="2987406" y="336640"/>
                          <a:pt x="2950053" y="379178"/>
                          <a:pt x="2872509" y="379008"/>
                        </a:cubicBezTo>
                        <a:lnTo>
                          <a:pt x="170873" y="651481"/>
                        </a:lnTo>
                        <a:cubicBezTo>
                          <a:pt x="101922" y="666723"/>
                          <a:pt x="5337" y="659356"/>
                          <a:pt x="9236" y="531408"/>
                        </a:cubicBezTo>
                        <a:lnTo>
                          <a:pt x="0" y="208135"/>
                        </a:lnTo>
                        <a:cubicBezTo>
                          <a:pt x="26085" y="152793"/>
                          <a:pt x="37097" y="137645"/>
                          <a:pt x="138545" y="125008"/>
                        </a:cubicBezTo>
                        <a:close/>
                      </a:path>
                    </a:pathLst>
                  </a:custGeom>
                  <a:solidFill>
                    <a:srgbClr val="00798E"/>
                  </a:solidFill>
                  <a:ln w="13658" cap="flat">
                    <a:noFill/>
                    <a:prstDash val="solid"/>
                    <a:miter/>
                  </a:ln>
                </p:spPr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fr-FR" dirty="0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endParaRPr>
                  </a:p>
                </p:txBody>
              </p:sp>
            </p:grpSp>
            <p:sp>
              <p:nvSpPr>
                <p:cNvPr id="22" name="ZoneTexte 21">
                  <a:extLst>
                    <a:ext uri="{FF2B5EF4-FFF2-40B4-BE49-F238E27FC236}">
                      <a16:creationId xmlns:a16="http://schemas.microsoft.com/office/drawing/2014/main" id="{63469F9B-DB7B-2AFF-5F59-BB71A269FC55}"/>
                    </a:ext>
                  </a:extLst>
                </p:cNvPr>
                <p:cNvSpPr txBox="1"/>
                <p:nvPr/>
              </p:nvSpPr>
              <p:spPr>
                <a:xfrm>
                  <a:off x="3540339" y="4793730"/>
                  <a:ext cx="1664545" cy="67713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ar-MA" sz="6000" b="1" dirty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لبنة جمع</a:t>
                  </a:r>
                </a:p>
              </p:txBody>
            </p:sp>
            <p:sp>
              <p:nvSpPr>
                <p:cNvPr id="23" name="ZoneTexte 22">
                  <a:extLst>
                    <a:ext uri="{FF2B5EF4-FFF2-40B4-BE49-F238E27FC236}">
                      <a16:creationId xmlns:a16="http://schemas.microsoft.com/office/drawing/2014/main" id="{45E2ABC1-D97B-6188-DD49-F8FED247F911}"/>
                    </a:ext>
                  </a:extLst>
                </p:cNvPr>
                <p:cNvSpPr txBox="1"/>
                <p:nvPr/>
              </p:nvSpPr>
              <p:spPr>
                <a:xfrm>
                  <a:off x="3127885" y="5383153"/>
                  <a:ext cx="2076998" cy="67713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ar-SA" sz="6000" b="1" dirty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مراجعة وتوليف</a:t>
                  </a:r>
                  <a:endParaRPr lang="ar-MA" sz="60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  <p:sp>
            <p:nvSpPr>
              <p:cNvPr id="19" name="Ellipse 18">
                <a:extLst>
                  <a:ext uri="{FF2B5EF4-FFF2-40B4-BE49-F238E27FC236}">
                    <a16:creationId xmlns:a16="http://schemas.microsoft.com/office/drawing/2014/main" id="{565E514A-22B0-65D5-A78E-7BD321BF604E}"/>
                  </a:ext>
                </a:extLst>
              </p:cNvPr>
              <p:cNvSpPr/>
              <p:nvPr/>
            </p:nvSpPr>
            <p:spPr>
              <a:xfrm flipH="1">
                <a:off x="7807591" y="6374034"/>
                <a:ext cx="2039603" cy="2034926"/>
              </a:xfrm>
              <a:prstGeom prst="ellipse">
                <a:avLst/>
              </a:prstGeom>
              <a:solidFill>
                <a:srgbClr val="1E3F48"/>
              </a:solidFill>
              <a:ln w="1365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fr-FR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20" name="ZoneTexte 19">
                <a:extLst>
                  <a:ext uri="{FF2B5EF4-FFF2-40B4-BE49-F238E27FC236}">
                    <a16:creationId xmlns:a16="http://schemas.microsoft.com/office/drawing/2014/main" id="{5BDFE7CA-2753-9B28-7E37-A8CA92B4B2BC}"/>
                  </a:ext>
                </a:extLst>
              </p:cNvPr>
              <p:cNvSpPr txBox="1"/>
              <p:nvPr/>
            </p:nvSpPr>
            <p:spPr>
              <a:xfrm>
                <a:off x="7807588" y="6478597"/>
                <a:ext cx="2039606" cy="193899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ar-MA" sz="48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المسار</a:t>
                </a:r>
                <a:endParaRPr lang="ar-MA" sz="6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  <a:p>
                <a:pPr algn="ctr"/>
                <a:r>
                  <a:rPr lang="ar-MA" sz="72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 1</a:t>
                </a:r>
              </a:p>
            </p:txBody>
          </p:sp>
        </p:grpSp>
      </p:grpSp>
      <p:grpSp>
        <p:nvGrpSpPr>
          <p:cNvPr id="34" name="Groupe 33">
            <a:extLst>
              <a:ext uri="{FF2B5EF4-FFF2-40B4-BE49-F238E27FC236}">
                <a16:creationId xmlns:a16="http://schemas.microsoft.com/office/drawing/2014/main" id="{34E6DA2C-C61C-4812-7774-8329E9D5D35B}"/>
              </a:ext>
            </a:extLst>
          </p:cNvPr>
          <p:cNvGrpSpPr/>
          <p:nvPr/>
        </p:nvGrpSpPr>
        <p:grpSpPr>
          <a:xfrm>
            <a:off x="10816160" y="4439479"/>
            <a:ext cx="2448861" cy="2034926"/>
            <a:chOff x="7058682" y="1822095"/>
            <a:chExt cx="1632647" cy="1356678"/>
          </a:xfrm>
        </p:grpSpPr>
        <p:grpSp>
          <p:nvGrpSpPr>
            <p:cNvPr id="35" name="Groupe 34">
              <a:extLst>
                <a:ext uri="{FF2B5EF4-FFF2-40B4-BE49-F238E27FC236}">
                  <a16:creationId xmlns:a16="http://schemas.microsoft.com/office/drawing/2014/main" id="{AB0A52D6-FC06-86CE-3648-BB82E3E529E8}"/>
                </a:ext>
              </a:extLst>
            </p:cNvPr>
            <p:cNvGrpSpPr/>
            <p:nvPr/>
          </p:nvGrpSpPr>
          <p:grpSpPr>
            <a:xfrm flipH="1">
              <a:off x="7177560" y="1822095"/>
              <a:ext cx="1394889" cy="1356678"/>
              <a:chOff x="104413" y="285342"/>
              <a:chExt cx="2111436" cy="2053595"/>
            </a:xfrm>
          </p:grpSpPr>
          <p:sp>
            <p:nvSpPr>
              <p:cNvPr id="38" name="ZoneTexte 37">
                <a:extLst>
                  <a:ext uri="{FF2B5EF4-FFF2-40B4-BE49-F238E27FC236}">
                    <a16:creationId xmlns:a16="http://schemas.microsoft.com/office/drawing/2014/main" id="{21813343-C503-641D-01F2-9AB7DF8269FF}"/>
                  </a:ext>
                </a:extLst>
              </p:cNvPr>
              <p:cNvSpPr txBox="1"/>
              <p:nvPr/>
            </p:nvSpPr>
            <p:spPr>
              <a:xfrm rot="19636752">
                <a:off x="104413" y="536954"/>
                <a:ext cx="2052844" cy="144422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rtl="1"/>
                <a:r>
                  <a:rPr lang="ar-MA" sz="2800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 Massir Ballpoint" panose="00000100000000000000" pitchFamily="2" charset="-78"/>
                    <a:cs typeface="Boahmed Alhour" pitchFamily="2" charset="-78"/>
                  </a:rPr>
                  <a:t>المقاعد</a:t>
                </a:r>
              </a:p>
              <a:p>
                <a:pPr algn="ctr" rtl="1"/>
                <a:r>
                  <a:rPr lang="ar-MA" sz="2800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 Massir Ballpoint" panose="00000100000000000000" pitchFamily="2" charset="-78"/>
                    <a:cs typeface="Boahmed Alhour" pitchFamily="2" charset="-78"/>
                  </a:rPr>
                  <a:t>محدودة</a:t>
                </a:r>
                <a:endParaRPr lang="ar-MA" sz="20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 Massir Ballpoint" panose="00000100000000000000" pitchFamily="2" charset="-78"/>
                  <a:cs typeface="Boahmed Alhour" pitchFamily="2" charset="-78"/>
                </a:endParaRPr>
              </a:p>
            </p:txBody>
          </p:sp>
          <p:grpSp>
            <p:nvGrpSpPr>
              <p:cNvPr id="39" name="Graphique 72">
                <a:extLst>
                  <a:ext uri="{FF2B5EF4-FFF2-40B4-BE49-F238E27FC236}">
                    <a16:creationId xmlns:a16="http://schemas.microsoft.com/office/drawing/2014/main" id="{340BB928-2789-37D8-6F02-DF53D1F6560C}"/>
                  </a:ext>
                </a:extLst>
              </p:cNvPr>
              <p:cNvGrpSpPr/>
              <p:nvPr/>
            </p:nvGrpSpPr>
            <p:grpSpPr>
              <a:xfrm>
                <a:off x="157532" y="285342"/>
                <a:ext cx="2058317" cy="2053595"/>
                <a:chOff x="157532" y="285342"/>
                <a:chExt cx="2058317" cy="2053595"/>
              </a:xfrm>
            </p:grpSpPr>
            <p:sp>
              <p:nvSpPr>
                <p:cNvPr id="40" name="Forme libre : forme 9">
                  <a:extLst>
                    <a:ext uri="{FF2B5EF4-FFF2-40B4-BE49-F238E27FC236}">
                      <a16:creationId xmlns:a16="http://schemas.microsoft.com/office/drawing/2014/main" id="{86753F24-1007-FA81-336B-AE7EE12EB6D6}"/>
                    </a:ext>
                  </a:extLst>
                </p:cNvPr>
                <p:cNvSpPr/>
                <p:nvPr/>
              </p:nvSpPr>
              <p:spPr>
                <a:xfrm>
                  <a:off x="157532" y="285342"/>
                  <a:ext cx="2058317" cy="2053595"/>
                </a:xfrm>
                <a:custGeom>
                  <a:avLst/>
                  <a:gdLst>
                    <a:gd name="connsiteX0" fmla="*/ 1980901 w 2058317"/>
                    <a:gd name="connsiteY0" fmla="*/ 1385151 h 2053595"/>
                    <a:gd name="connsiteX1" fmla="*/ 2008670 w 2058317"/>
                    <a:gd name="connsiteY1" fmla="*/ 1343789 h 2053595"/>
                    <a:gd name="connsiteX2" fmla="*/ 2009059 w 2058317"/>
                    <a:gd name="connsiteY2" fmla="*/ 1343401 h 2053595"/>
                    <a:gd name="connsiteX3" fmla="*/ 2057217 w 2058317"/>
                    <a:gd name="connsiteY3" fmla="*/ 980854 h 2053595"/>
                    <a:gd name="connsiteX4" fmla="*/ 1070165 w 2058317"/>
                    <a:gd name="connsiteY4" fmla="*/ 792 h 2053595"/>
                    <a:gd name="connsiteX5" fmla="*/ 0 w 2058317"/>
                    <a:gd name="connsiteY5" fmla="*/ 1029206 h 2053595"/>
                    <a:gd name="connsiteX6" fmla="*/ 925301 w 2058317"/>
                    <a:gd name="connsiteY6" fmla="*/ 2052960 h 2053595"/>
                    <a:gd name="connsiteX7" fmla="*/ 1003170 w 2058317"/>
                    <a:gd name="connsiteY7" fmla="*/ 2035289 h 2053595"/>
                    <a:gd name="connsiteX8" fmla="*/ 1980707 w 2058317"/>
                    <a:gd name="connsiteY8" fmla="*/ 1385928 h 2053595"/>
                    <a:gd name="connsiteX9" fmla="*/ 1980901 w 2058317"/>
                    <a:gd name="connsiteY9" fmla="*/ 1385151 h 205359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2058317" h="2053595">
                      <a:moveTo>
                        <a:pt x="1980901" y="1385151"/>
                      </a:moveTo>
                      <a:cubicBezTo>
                        <a:pt x="1991388" y="1372140"/>
                        <a:pt x="1997019" y="1356023"/>
                        <a:pt x="2008670" y="1343789"/>
                      </a:cubicBezTo>
                      <a:cubicBezTo>
                        <a:pt x="2008864" y="1343595"/>
                        <a:pt x="2009059" y="1343595"/>
                        <a:pt x="2009059" y="1343401"/>
                      </a:cubicBezTo>
                      <a:cubicBezTo>
                        <a:pt x="2045566" y="1229801"/>
                        <a:pt x="2063043" y="1107852"/>
                        <a:pt x="2057217" y="980854"/>
                      </a:cubicBezTo>
                      <a:cubicBezTo>
                        <a:pt x="2032944" y="450529"/>
                        <a:pt x="1600489" y="21376"/>
                        <a:pt x="1070165" y="792"/>
                      </a:cubicBezTo>
                      <a:cubicBezTo>
                        <a:pt x="483137" y="-21928"/>
                        <a:pt x="0" y="447228"/>
                        <a:pt x="0" y="1029206"/>
                      </a:cubicBezTo>
                      <a:cubicBezTo>
                        <a:pt x="0" y="1562444"/>
                        <a:pt x="405657" y="2000918"/>
                        <a:pt x="925301" y="2052960"/>
                      </a:cubicBezTo>
                      <a:cubicBezTo>
                        <a:pt x="952487" y="2055679"/>
                        <a:pt x="979868" y="2049659"/>
                        <a:pt x="1003170" y="2035289"/>
                      </a:cubicBezTo>
                      <a:cubicBezTo>
                        <a:pt x="1171142" y="1931593"/>
                        <a:pt x="1853709" y="1481273"/>
                        <a:pt x="1980707" y="1385928"/>
                      </a:cubicBezTo>
                      <a:cubicBezTo>
                        <a:pt x="1980707" y="1385733"/>
                        <a:pt x="1980707" y="1385345"/>
                        <a:pt x="1980901" y="1385151"/>
                      </a:cubicBezTo>
                      <a:close/>
                    </a:path>
                  </a:pathLst>
                </a:custGeom>
                <a:gradFill>
                  <a:gsLst>
                    <a:gs pos="50000">
                      <a:srgbClr val="38A4B4"/>
                    </a:gs>
                    <a:gs pos="0">
                      <a:srgbClr val="70B1B6"/>
                    </a:gs>
                    <a:gs pos="100000">
                      <a:srgbClr val="0097B2"/>
                    </a:gs>
                  </a:gsLst>
                  <a:lin ang="5400000" scaled="1"/>
                </a:gradFill>
                <a:ln w="1365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41" name="Forme libre : forme 10">
                  <a:extLst>
                    <a:ext uri="{FF2B5EF4-FFF2-40B4-BE49-F238E27FC236}">
                      <a16:creationId xmlns:a16="http://schemas.microsoft.com/office/drawing/2014/main" id="{1DBCC1B8-B52D-8842-4444-AED66661ABA2}"/>
                    </a:ext>
                  </a:extLst>
                </p:cNvPr>
                <p:cNvSpPr/>
                <p:nvPr/>
              </p:nvSpPr>
              <p:spPr>
                <a:xfrm>
                  <a:off x="930202" y="1608353"/>
                  <a:ext cx="1239495" cy="722809"/>
                </a:xfrm>
                <a:custGeom>
                  <a:avLst/>
                  <a:gdLst>
                    <a:gd name="connsiteX0" fmla="*/ 1239496 w 1239495"/>
                    <a:gd name="connsiteY0" fmla="*/ 0 h 722809"/>
                    <a:gd name="connsiteX1" fmla="*/ 1149587 w 1239495"/>
                    <a:gd name="connsiteY1" fmla="*/ 36313 h 722809"/>
                    <a:gd name="connsiteX2" fmla="*/ 1039871 w 1239495"/>
                    <a:gd name="connsiteY2" fmla="*/ 41168 h 722809"/>
                    <a:gd name="connsiteX3" fmla="*/ 822382 w 1239495"/>
                    <a:gd name="connsiteY3" fmla="*/ 88549 h 722809"/>
                    <a:gd name="connsiteX4" fmla="*/ 624894 w 1239495"/>
                    <a:gd name="connsiteY4" fmla="*/ 179235 h 722809"/>
                    <a:gd name="connsiteX5" fmla="*/ 452456 w 1239495"/>
                    <a:gd name="connsiteY5" fmla="*/ 307786 h 722809"/>
                    <a:gd name="connsiteX6" fmla="*/ 310505 w 1239495"/>
                    <a:gd name="connsiteY6" fmla="*/ 468961 h 722809"/>
                    <a:gd name="connsiteX7" fmla="*/ 218849 w 1239495"/>
                    <a:gd name="connsiteY7" fmla="*/ 625671 h 722809"/>
                    <a:gd name="connsiteX8" fmla="*/ 166612 w 1239495"/>
                    <a:gd name="connsiteY8" fmla="*/ 677130 h 722809"/>
                    <a:gd name="connsiteX9" fmla="*/ 0 w 1239495"/>
                    <a:gd name="connsiteY9" fmla="*/ 692471 h 722809"/>
                    <a:gd name="connsiteX10" fmla="*/ 179429 w 1239495"/>
                    <a:gd name="connsiteY10" fmla="*/ 721599 h 722809"/>
                    <a:gd name="connsiteX11" fmla="*/ 788982 w 1239495"/>
                    <a:gd name="connsiteY11" fmla="*/ 407598 h 722809"/>
                    <a:gd name="connsiteX12" fmla="*/ 1166093 w 1239495"/>
                    <a:gd name="connsiteY12" fmla="*/ 99424 h 722809"/>
                    <a:gd name="connsiteX13" fmla="*/ 1199687 w 1239495"/>
                    <a:gd name="connsiteY13" fmla="*/ 66218 h 722809"/>
                    <a:gd name="connsiteX14" fmla="*/ 1239496 w 1239495"/>
                    <a:gd name="connsiteY14" fmla="*/ 0 h 72280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1239495" h="722809">
                      <a:moveTo>
                        <a:pt x="1239496" y="0"/>
                      </a:moveTo>
                      <a:cubicBezTo>
                        <a:pt x="1220077" y="32818"/>
                        <a:pt x="1182016" y="36895"/>
                        <a:pt x="1149587" y="36313"/>
                      </a:cubicBezTo>
                      <a:cubicBezTo>
                        <a:pt x="1112886" y="35730"/>
                        <a:pt x="1076379" y="37284"/>
                        <a:pt x="1039871" y="41168"/>
                      </a:cubicBezTo>
                      <a:cubicBezTo>
                        <a:pt x="965886" y="48935"/>
                        <a:pt x="892872" y="64858"/>
                        <a:pt x="822382" y="88549"/>
                      </a:cubicBezTo>
                      <a:cubicBezTo>
                        <a:pt x="753640" y="111658"/>
                        <a:pt x="687228" y="142145"/>
                        <a:pt x="624894" y="179235"/>
                      </a:cubicBezTo>
                      <a:cubicBezTo>
                        <a:pt x="563142" y="215936"/>
                        <a:pt x="505274" y="259045"/>
                        <a:pt x="452456" y="307786"/>
                      </a:cubicBezTo>
                      <a:cubicBezTo>
                        <a:pt x="399831" y="356333"/>
                        <a:pt x="352061" y="410511"/>
                        <a:pt x="310505" y="468961"/>
                      </a:cubicBezTo>
                      <a:cubicBezTo>
                        <a:pt x="275357" y="518285"/>
                        <a:pt x="244676" y="570910"/>
                        <a:pt x="218849" y="625671"/>
                      </a:cubicBezTo>
                      <a:cubicBezTo>
                        <a:pt x="210693" y="642759"/>
                        <a:pt x="186031" y="665867"/>
                        <a:pt x="166612" y="677130"/>
                      </a:cubicBezTo>
                      <a:cubicBezTo>
                        <a:pt x="84471" y="724900"/>
                        <a:pt x="41168" y="698879"/>
                        <a:pt x="0" y="692471"/>
                      </a:cubicBezTo>
                      <a:cubicBezTo>
                        <a:pt x="108745" y="731891"/>
                        <a:pt x="179429" y="721599"/>
                        <a:pt x="179429" y="721599"/>
                      </a:cubicBezTo>
                      <a:cubicBezTo>
                        <a:pt x="285649" y="714996"/>
                        <a:pt x="563531" y="561200"/>
                        <a:pt x="788982" y="407598"/>
                      </a:cubicBezTo>
                      <a:cubicBezTo>
                        <a:pt x="940642" y="304291"/>
                        <a:pt x="1065310" y="197488"/>
                        <a:pt x="1166093" y="99424"/>
                      </a:cubicBezTo>
                      <a:cubicBezTo>
                        <a:pt x="1179686" y="87384"/>
                        <a:pt x="1190560" y="76315"/>
                        <a:pt x="1199687" y="66218"/>
                      </a:cubicBezTo>
                      <a:cubicBezTo>
                        <a:pt x="1225708" y="37672"/>
                        <a:pt x="1239496" y="0"/>
                        <a:pt x="1239496" y="0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005664"/>
                    </a:gs>
                    <a:gs pos="99350">
                      <a:srgbClr val="0097B2"/>
                    </a:gs>
                  </a:gsLst>
                  <a:lin ang="14501957" scaled="1"/>
                </a:gradFill>
                <a:ln w="1365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</p:grpSp>
        </p:grpSp>
        <p:sp>
          <p:nvSpPr>
            <p:cNvPr id="36" name="ZoneTexte 35">
              <a:extLst>
                <a:ext uri="{FF2B5EF4-FFF2-40B4-BE49-F238E27FC236}">
                  <a16:creationId xmlns:a16="http://schemas.microsoft.com/office/drawing/2014/main" id="{F7E341EB-AC7A-C7EB-5325-6ACFA034AA14}"/>
                </a:ext>
              </a:extLst>
            </p:cNvPr>
            <p:cNvSpPr txBox="1"/>
            <p:nvPr/>
          </p:nvSpPr>
          <p:spPr>
            <a:xfrm>
              <a:off x="7058682" y="1924238"/>
              <a:ext cx="1632647" cy="4309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MA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المستوى</a:t>
              </a:r>
              <a:endParaRPr lang="ar-MA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37" name="ZoneTexte 36">
              <a:extLst>
                <a:ext uri="{FF2B5EF4-FFF2-40B4-BE49-F238E27FC236}">
                  <a16:creationId xmlns:a16="http://schemas.microsoft.com/office/drawing/2014/main" id="{E3390179-92F0-0A90-F1B4-1B8BE232070A}"/>
                </a:ext>
              </a:extLst>
            </p:cNvPr>
            <p:cNvSpPr txBox="1"/>
            <p:nvPr/>
          </p:nvSpPr>
          <p:spPr>
            <a:xfrm>
              <a:off x="7177562" y="2300370"/>
              <a:ext cx="1359797" cy="6155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MA" sz="54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</a:t>
              </a:r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7F3B10-71B8-5E4F-930F-79D1F97083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FEAA8CC-9EAA-3045-0EC7-71386138DF39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329E6AB3-E7B9-5CAD-8E96-366618E59141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CF93821E-F248-7FA7-F8F9-AC9DEB951CAA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C3AFBE6-0277-4E22-530E-CB18AEEE394D}"/>
              </a:ext>
            </a:extLst>
          </p:cNvPr>
          <p:cNvSpPr txBox="1"/>
          <p:nvPr/>
        </p:nvSpPr>
        <p:spPr>
          <a:xfrm>
            <a:off x="4724400" y="976263"/>
            <a:ext cx="7791417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حلوا المسألة 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مناقشة جماعية وتصحيح على السبورة </a:t>
            </a:r>
            <a:endParaRPr lang="ar-SA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BE0F0954-A599-7CA3-0140-C7AF3CF47886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47019F9F-F149-8A55-3B3E-BF93408CFF0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28995042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3124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61722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تمرير رائز التصديق على اللبنة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 أنشطة المراجعة والتوليف + أنشطة الكراسة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2" name="Image 1" descr="Une image contenant texte, capture d’écran, nombre, diagramme&#10;&#10;Le contenu généré par l’IA peut être incorrect.">
            <a:extLst>
              <a:ext uri="{FF2B5EF4-FFF2-40B4-BE49-F238E27FC236}">
                <a16:creationId xmlns:a16="http://schemas.microsoft.com/office/drawing/2014/main" id="{F6F07625-6203-1103-A860-C3ECB3747E3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63" t="79020" r="-1587" b="-1912"/>
          <a:stretch>
            <a:fillRect/>
          </a:stretch>
        </p:blipFill>
        <p:spPr>
          <a:xfrm>
            <a:off x="616742" y="4228963"/>
            <a:ext cx="12482515" cy="36348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103385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0D3766-B66F-AD9A-5982-78FC7AE56B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BE2AC35F-F345-1062-5C2D-FDBB3F54EA3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47B32BC9-3E23-9FD3-FE82-DDCA22010EC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91592" y="8122920"/>
            <a:ext cx="2286000" cy="22860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8438497B-B8C9-9F3B-904B-3AB7C837321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63400" y="8445500"/>
            <a:ext cx="2032000" cy="2032000"/>
          </a:xfrm>
          <a:prstGeom prst="rect">
            <a:avLst/>
          </a:prstGeom>
        </p:spPr>
      </p:pic>
      <p:sp>
        <p:nvSpPr>
          <p:cNvPr id="7" name="Ellipse 6">
            <a:extLst>
              <a:ext uri="{FF2B5EF4-FFF2-40B4-BE49-F238E27FC236}">
                <a16:creationId xmlns:a16="http://schemas.microsoft.com/office/drawing/2014/main" id="{CC1B0FAE-668B-CDA7-20D2-3CDD334D8A1A}"/>
              </a:ext>
            </a:extLst>
          </p:cNvPr>
          <p:cNvSpPr/>
          <p:nvPr/>
        </p:nvSpPr>
        <p:spPr>
          <a:xfrm>
            <a:off x="2397252" y="1409700"/>
            <a:ext cx="8346948" cy="7965948"/>
          </a:xfrm>
          <a:prstGeom prst="ellipse">
            <a:avLst/>
          </a:prstGeom>
          <a:solidFill>
            <a:srgbClr val="D6E9EA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r>
              <a:rPr lang="ar-MA" sz="7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تمرير رائز التصديق على اللبنة</a:t>
            </a:r>
            <a:endParaRPr lang="fr-FR" sz="7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/>
            <a:r>
              <a:rPr lang="ar-S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(ينجز الرائز على ورقة التحرير)</a:t>
            </a:r>
            <a:endParaRPr lang="ar-MA" sz="36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ar-MA" sz="4400" b="1" dirty="0">
                <a:solidFill>
                  <a:srgbClr val="678793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10 دقائق</a:t>
            </a:r>
          </a:p>
        </p:txBody>
      </p:sp>
    </p:spTree>
    <p:extLst>
      <p:ext uri="{BB962C8B-B14F-4D97-AF65-F5344CB8AC3E}">
        <p14:creationId xmlns:p14="http://schemas.microsoft.com/office/powerpoint/2010/main" val="24370545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974789-D706-B521-ADD1-560F8A8A03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68ACBCC-49D6-5E5B-ECC9-7B2199931C9F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rgbClr val="7ACFB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6AFE4D8-82F8-D84B-48DA-820CE5C9CE44}"/>
              </a:ext>
            </a:extLst>
          </p:cNvPr>
          <p:cNvSpPr/>
          <p:nvPr/>
        </p:nvSpPr>
        <p:spPr>
          <a:xfrm>
            <a:off x="209144" y="25527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B9AD699-64ED-4279-C987-D7DAFD288B0B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29F29E56-BB6F-F001-5D4E-7A20EA229D0C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سنبدأ تمرير الرائز، خذوا أوراق التحرير وأكتبوا أسماءكم</a:t>
            </a:r>
            <a:endParaRPr lang="ar-SA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1A501196-2DB4-6CC2-A2AC-517B72AB4EE8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48A16AE0-EB64-63BE-8009-60E8770037B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76048524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3124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61722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تمرير رائز التصديق على اللبنة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CFB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 أنشطة المراجعة والتوليف + أنشطة الكراسة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Image 3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9FD40330-CFA3-0E48-384F-823070CB70B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2286000" y="2954736"/>
            <a:ext cx="8438637" cy="673972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3893271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68D4A1-1694-31FC-2CBD-1EE66D4025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EB3458A1-0D95-63B4-6E3B-0118130FEE5E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rgbClr val="7ACFB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75F95050-9ABC-D946-3AF9-146B5BCA6C9E}"/>
              </a:ext>
            </a:extLst>
          </p:cNvPr>
          <p:cNvSpPr/>
          <p:nvPr/>
        </p:nvSpPr>
        <p:spPr>
          <a:xfrm>
            <a:off x="209144" y="25527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3056175C-3387-1CC7-B8A6-1CD3B8531E5A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BB37E57-850F-FA9E-C2CA-1808580C33EA}"/>
              </a:ext>
            </a:extLst>
          </p:cNvPr>
          <p:cNvSpPr txBox="1"/>
          <p:nvPr/>
        </p:nvSpPr>
        <p:spPr>
          <a:xfrm>
            <a:off x="4724400" y="976263"/>
            <a:ext cx="7791417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تمرير جماعي</a:t>
            </a: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اكتبوا الأعداد المعروضة بالأرقام أو بالحروف </a:t>
            </a:r>
            <a:endParaRPr lang="ar-SA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754E67D6-2FD9-9738-AE7A-36AA0290AEEE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3E17FED-046D-374B-F052-6A29389F4E23}"/>
              </a:ext>
            </a:extLst>
          </p:cNvPr>
          <p:cNvSpPr/>
          <p:nvPr/>
        </p:nvSpPr>
        <p:spPr>
          <a:xfrm>
            <a:off x="6912878" y="7696695"/>
            <a:ext cx="6396722" cy="1180605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r" rtl="1"/>
            <a:r>
              <a:rPr lang="ar-SA" sz="4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ثلاث مئة</a:t>
            </a:r>
            <a:r>
              <a:rPr lang="ar-MA" sz="4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:.....................................................</a:t>
            </a:r>
            <a:endParaRPr lang="fr-FR" sz="4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F9A8DB10-C855-C11E-6E17-DF59C2C2ECF2}"/>
              </a:ext>
            </a:extLst>
          </p:cNvPr>
          <p:cNvSpPr/>
          <p:nvPr/>
        </p:nvSpPr>
        <p:spPr>
          <a:xfrm>
            <a:off x="6858000" y="3520636"/>
            <a:ext cx="6375400" cy="1167555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r" rtl="1"/>
            <a:r>
              <a:rPr lang="ar-MA" sz="4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خمس مئة وثلاثون:.....................................</a:t>
            </a:r>
            <a:endParaRPr lang="fr-FR" sz="40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5945E20C-71D6-43C3-14E9-2759407351FB}"/>
              </a:ext>
            </a:extLst>
          </p:cNvPr>
          <p:cNvSpPr/>
          <p:nvPr/>
        </p:nvSpPr>
        <p:spPr>
          <a:xfrm>
            <a:off x="6900644" y="4958917"/>
            <a:ext cx="6332755" cy="1232659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r" rtl="1"/>
            <a:r>
              <a:rPr lang="ar-SA" sz="4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ست مئة وثمانية عشر</a:t>
            </a:r>
            <a:r>
              <a:rPr lang="ar-MA" sz="4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:.................................</a:t>
            </a:r>
            <a:endParaRPr lang="fr-FR" sz="40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EE8FDB2D-7E2C-059E-28F8-CA64EAC8C754}"/>
              </a:ext>
            </a:extLst>
          </p:cNvPr>
          <p:cNvSpPr/>
          <p:nvPr/>
        </p:nvSpPr>
        <p:spPr>
          <a:xfrm>
            <a:off x="6900644" y="6412688"/>
            <a:ext cx="6332755" cy="1178364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r" rtl="1"/>
            <a:r>
              <a:rPr lang="ar-SA" sz="36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أربع مئة وسبعة وعشرون</a:t>
            </a:r>
            <a:r>
              <a:rPr lang="ar-MA" sz="36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: ...................................</a:t>
            </a:r>
            <a:endParaRPr lang="fr-FR" sz="36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cxnSp>
        <p:nvCxnSpPr>
          <p:cNvPr id="5" name="Connecteur droit 4">
            <a:extLst>
              <a:ext uri="{FF2B5EF4-FFF2-40B4-BE49-F238E27FC236}">
                <a16:creationId xmlns:a16="http://schemas.microsoft.com/office/drawing/2014/main" id="{9C89F136-C15D-3E9A-38AC-4CAD06030B75}"/>
              </a:ext>
            </a:extLst>
          </p:cNvPr>
          <p:cNvCxnSpPr/>
          <p:nvPr/>
        </p:nvCxnSpPr>
        <p:spPr>
          <a:xfrm>
            <a:off x="6629400" y="3328767"/>
            <a:ext cx="0" cy="586740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ectangle 5">
            <a:extLst>
              <a:ext uri="{FF2B5EF4-FFF2-40B4-BE49-F238E27FC236}">
                <a16:creationId xmlns:a16="http://schemas.microsoft.com/office/drawing/2014/main" id="{3D89E726-D74C-AF08-1F24-EEA39CD2CB0E}"/>
              </a:ext>
            </a:extLst>
          </p:cNvPr>
          <p:cNvSpPr/>
          <p:nvPr/>
        </p:nvSpPr>
        <p:spPr>
          <a:xfrm>
            <a:off x="533399" y="3507936"/>
            <a:ext cx="5867401" cy="1167555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fr-FR" sz="4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430: ……………………………………….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B53E5A21-287B-2116-8420-324B232A66CF}"/>
              </a:ext>
            </a:extLst>
          </p:cNvPr>
          <p:cNvSpPr/>
          <p:nvPr/>
        </p:nvSpPr>
        <p:spPr>
          <a:xfrm>
            <a:off x="533399" y="4958917"/>
            <a:ext cx="5867401" cy="1167555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fr-FR" sz="4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981: ……………………………………….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D0CB60EE-F026-0CC5-1916-06E739D968AC}"/>
              </a:ext>
            </a:extLst>
          </p:cNvPr>
          <p:cNvSpPr/>
          <p:nvPr/>
        </p:nvSpPr>
        <p:spPr>
          <a:xfrm>
            <a:off x="552449" y="6378148"/>
            <a:ext cx="5867401" cy="1167555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fr-FR" sz="4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136: ……………………………………….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53291921-05CC-8008-FA1B-37DA1BC25A34}"/>
              </a:ext>
            </a:extLst>
          </p:cNvPr>
          <p:cNvSpPr/>
          <p:nvPr/>
        </p:nvSpPr>
        <p:spPr>
          <a:xfrm>
            <a:off x="552449" y="7797379"/>
            <a:ext cx="5867401" cy="1167555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ar-SA" sz="4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652</a:t>
            </a:r>
            <a:r>
              <a:rPr lang="fr-FR" sz="4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: ……………………………………….</a:t>
            </a: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C34A5DE6-D2EE-55AE-2B91-4B92FE0AA1F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3124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61722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تمرير رائز التصديق على اللبنة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CFB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 أنشطة المراجعة والتوليف + أنشطة الكراسة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4286954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22D7F5-A671-01DF-8813-C099BC0B9E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E992CBDA-52B0-C8C4-14A8-B9A398D5E978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rgbClr val="7ACFB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331EEF4-2721-41BF-FE0C-AF28333802F3}"/>
              </a:ext>
            </a:extLst>
          </p:cNvPr>
          <p:cNvSpPr/>
          <p:nvPr/>
        </p:nvSpPr>
        <p:spPr>
          <a:xfrm>
            <a:off x="275852" y="2395925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473E37CC-F511-7998-82CF-79C0DE81A2DD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8DA0B98-F929-63DD-EB0A-C532D5FA2357}"/>
              </a:ext>
            </a:extLst>
          </p:cNvPr>
          <p:cNvSpPr txBox="1"/>
          <p:nvPr/>
        </p:nvSpPr>
        <p:spPr>
          <a:xfrm>
            <a:off x="4724400" y="976263"/>
            <a:ext cx="7791417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تمرير جماعي</a:t>
            </a: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ضعوا وأنجزوا العمليتين</a:t>
            </a:r>
            <a:endParaRPr lang="ar-SA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9B7FB7E9-22F8-32ED-99DA-39D144EABB10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2073075D-9842-AA73-1FA0-4F1DF18611FC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3124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61722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تمرير رائز التصديق على اللبنة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CFB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 أنشطة المراجعة والتوليف + أنشطة الكراسة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" name="ZoneTexte 4">
            <a:extLst>
              <a:ext uri="{FF2B5EF4-FFF2-40B4-BE49-F238E27FC236}">
                <a16:creationId xmlns:a16="http://schemas.microsoft.com/office/drawing/2014/main" id="{9EF4DF11-7D76-E4F9-6048-D7C767727493}"/>
              </a:ext>
            </a:extLst>
          </p:cNvPr>
          <p:cNvSpPr txBox="1"/>
          <p:nvPr/>
        </p:nvSpPr>
        <p:spPr>
          <a:xfrm>
            <a:off x="7303733" y="5175022"/>
            <a:ext cx="76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SA" sz="6000" b="1" dirty="0"/>
              <a:t>+</a:t>
            </a:r>
            <a:endParaRPr lang="fr-FR" sz="6000" b="1" dirty="0"/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2C58424C-D3C5-BB9C-4E59-DC5CE094292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47008126"/>
              </p:ext>
            </p:extLst>
          </p:nvPr>
        </p:nvGraphicFramePr>
        <p:xfrm>
          <a:off x="8384455" y="3159857"/>
          <a:ext cx="4524745" cy="568789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62374">
                  <a:extLst>
                    <a:ext uri="{9D8B030D-6E8A-4147-A177-3AD203B41FA5}">
                      <a16:colId xmlns:a16="http://schemas.microsoft.com/office/drawing/2014/main" val="2663509162"/>
                    </a:ext>
                  </a:extLst>
                </a:gridCol>
                <a:gridCol w="2262371">
                  <a:extLst>
                    <a:ext uri="{9D8B030D-6E8A-4147-A177-3AD203B41FA5}">
                      <a16:colId xmlns:a16="http://schemas.microsoft.com/office/drawing/2014/main" val="597641482"/>
                    </a:ext>
                  </a:extLst>
                </a:gridCol>
              </a:tblGrid>
              <a:tr h="1084977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97603067"/>
                  </a:ext>
                </a:extLst>
              </a:tr>
              <a:tr h="2582628"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25651687"/>
                  </a:ext>
                </a:extLst>
              </a:tr>
              <a:tr h="2020286"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72721746"/>
                  </a:ext>
                </a:extLst>
              </a:tr>
            </a:tbl>
          </a:graphicData>
        </a:graphic>
      </p:graphicFrame>
      <p:sp>
        <p:nvSpPr>
          <p:cNvPr id="10" name="ZoneTexte 9">
            <a:extLst>
              <a:ext uri="{FF2B5EF4-FFF2-40B4-BE49-F238E27FC236}">
                <a16:creationId xmlns:a16="http://schemas.microsoft.com/office/drawing/2014/main" id="{8C0803EB-CC3E-1326-83D2-A3F8509A35A5}"/>
              </a:ext>
            </a:extLst>
          </p:cNvPr>
          <p:cNvSpPr txBox="1"/>
          <p:nvPr/>
        </p:nvSpPr>
        <p:spPr>
          <a:xfrm>
            <a:off x="11504045" y="4307695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C00000"/>
                </a:solidFill>
              </a:rPr>
              <a:t>5</a:t>
            </a:r>
            <a:endParaRPr lang="fr-FR" sz="8000" b="1" dirty="0">
              <a:solidFill>
                <a:srgbClr val="C00000"/>
              </a:solidFill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DEB9EE4E-E8C0-BA13-495E-BBF738ED5A81}"/>
              </a:ext>
            </a:extLst>
          </p:cNvPr>
          <p:cNvSpPr txBox="1"/>
          <p:nvPr/>
        </p:nvSpPr>
        <p:spPr>
          <a:xfrm>
            <a:off x="9294243" y="4369078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0097B2"/>
                </a:solidFill>
              </a:rPr>
              <a:t>6</a:t>
            </a:r>
            <a:endParaRPr lang="fr-FR" sz="8000" b="1" dirty="0">
              <a:solidFill>
                <a:srgbClr val="0097B2"/>
              </a:solidFill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52A06F97-13AC-8644-F2C7-5335661BE0CE}"/>
              </a:ext>
            </a:extLst>
          </p:cNvPr>
          <p:cNvSpPr txBox="1"/>
          <p:nvPr/>
        </p:nvSpPr>
        <p:spPr>
          <a:xfrm>
            <a:off x="11504045" y="5683657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C00000"/>
                </a:solidFill>
              </a:rPr>
              <a:t>4</a:t>
            </a:r>
            <a:endParaRPr lang="fr-FR" sz="8000" b="1" dirty="0">
              <a:solidFill>
                <a:srgbClr val="C00000"/>
              </a:solidFill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0575B108-9BFE-64B1-139A-DF141C3BFBE4}"/>
              </a:ext>
            </a:extLst>
          </p:cNvPr>
          <p:cNvSpPr txBox="1"/>
          <p:nvPr/>
        </p:nvSpPr>
        <p:spPr>
          <a:xfrm>
            <a:off x="9294243" y="5726189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0097B2"/>
                </a:solidFill>
              </a:rPr>
              <a:t>3</a:t>
            </a:r>
            <a:endParaRPr lang="fr-FR" sz="8000" b="1" dirty="0">
              <a:solidFill>
                <a:srgbClr val="0097B2"/>
              </a:solidFill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1B1A3400-D388-3073-91CC-FD87DE1CC970}"/>
              </a:ext>
            </a:extLst>
          </p:cNvPr>
          <p:cNvSpPr txBox="1"/>
          <p:nvPr/>
        </p:nvSpPr>
        <p:spPr>
          <a:xfrm>
            <a:off x="11504045" y="7073140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.</a:t>
            </a:r>
            <a:endParaRPr lang="fr-FR" sz="8000" b="1" dirty="0"/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E7BE2DF9-D60E-5CAB-5028-13DECC961AB9}"/>
              </a:ext>
            </a:extLst>
          </p:cNvPr>
          <p:cNvSpPr txBox="1"/>
          <p:nvPr/>
        </p:nvSpPr>
        <p:spPr>
          <a:xfrm>
            <a:off x="9404008" y="7057120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.</a:t>
            </a:r>
            <a:endParaRPr lang="fr-FR" sz="8000" b="1" dirty="0"/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174D62D9-21BC-F0DE-A1C9-A9C05C8FE650}"/>
              </a:ext>
            </a:extLst>
          </p:cNvPr>
          <p:cNvSpPr txBox="1"/>
          <p:nvPr/>
        </p:nvSpPr>
        <p:spPr>
          <a:xfrm>
            <a:off x="260612" y="5185037"/>
            <a:ext cx="76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SA" sz="6000" b="1" dirty="0"/>
              <a:t>+</a:t>
            </a:r>
            <a:endParaRPr lang="fr-FR" sz="6000" b="1" dirty="0"/>
          </a:p>
        </p:txBody>
      </p:sp>
      <p:graphicFrame>
        <p:nvGraphicFramePr>
          <p:cNvPr id="19" name="Tableau 18">
            <a:extLst>
              <a:ext uri="{FF2B5EF4-FFF2-40B4-BE49-F238E27FC236}">
                <a16:creationId xmlns:a16="http://schemas.microsoft.com/office/drawing/2014/main" id="{B3BBD14F-E14D-A043-DE78-D655A6F6FD6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2610622"/>
              </p:ext>
            </p:extLst>
          </p:nvPr>
        </p:nvGraphicFramePr>
        <p:xfrm>
          <a:off x="1341334" y="3169872"/>
          <a:ext cx="4524745" cy="568789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62374">
                  <a:extLst>
                    <a:ext uri="{9D8B030D-6E8A-4147-A177-3AD203B41FA5}">
                      <a16:colId xmlns:a16="http://schemas.microsoft.com/office/drawing/2014/main" val="2663509162"/>
                    </a:ext>
                  </a:extLst>
                </a:gridCol>
                <a:gridCol w="2262371">
                  <a:extLst>
                    <a:ext uri="{9D8B030D-6E8A-4147-A177-3AD203B41FA5}">
                      <a16:colId xmlns:a16="http://schemas.microsoft.com/office/drawing/2014/main" val="597641482"/>
                    </a:ext>
                  </a:extLst>
                </a:gridCol>
              </a:tblGrid>
              <a:tr h="1084977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97603067"/>
                  </a:ext>
                </a:extLst>
              </a:tr>
              <a:tr h="2582628"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25651687"/>
                  </a:ext>
                </a:extLst>
              </a:tr>
              <a:tr h="2020286"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72721746"/>
                  </a:ext>
                </a:extLst>
              </a:tr>
            </a:tbl>
          </a:graphicData>
        </a:graphic>
      </p:graphicFrame>
      <p:sp>
        <p:nvSpPr>
          <p:cNvPr id="20" name="ZoneTexte 19">
            <a:extLst>
              <a:ext uri="{FF2B5EF4-FFF2-40B4-BE49-F238E27FC236}">
                <a16:creationId xmlns:a16="http://schemas.microsoft.com/office/drawing/2014/main" id="{DF98CA79-603B-48F2-5C77-AE2BD989673A}"/>
              </a:ext>
            </a:extLst>
          </p:cNvPr>
          <p:cNvSpPr txBox="1"/>
          <p:nvPr/>
        </p:nvSpPr>
        <p:spPr>
          <a:xfrm>
            <a:off x="4460924" y="4317710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C00000"/>
                </a:solidFill>
              </a:rPr>
              <a:t>7</a:t>
            </a:r>
            <a:endParaRPr lang="fr-FR" sz="8000" b="1" dirty="0">
              <a:solidFill>
                <a:srgbClr val="C00000"/>
              </a:solidFill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D2ECF045-D2F2-F359-2104-A0DC09060E31}"/>
              </a:ext>
            </a:extLst>
          </p:cNvPr>
          <p:cNvSpPr txBox="1"/>
          <p:nvPr/>
        </p:nvSpPr>
        <p:spPr>
          <a:xfrm>
            <a:off x="2251122" y="4379093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0097B2"/>
                </a:solidFill>
              </a:rPr>
              <a:t>5</a:t>
            </a:r>
            <a:endParaRPr lang="fr-FR" sz="8000" b="1" dirty="0">
              <a:solidFill>
                <a:srgbClr val="0097B2"/>
              </a:solidFill>
            </a:endParaRP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CCEF5E97-C00C-BDDC-9592-A53949420F84}"/>
              </a:ext>
            </a:extLst>
          </p:cNvPr>
          <p:cNvSpPr txBox="1"/>
          <p:nvPr/>
        </p:nvSpPr>
        <p:spPr>
          <a:xfrm>
            <a:off x="4460924" y="5693672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C00000"/>
                </a:solidFill>
              </a:rPr>
              <a:t>6</a:t>
            </a:r>
            <a:endParaRPr lang="fr-FR" sz="8000" b="1" dirty="0">
              <a:solidFill>
                <a:srgbClr val="C00000"/>
              </a:solidFill>
            </a:endParaRPr>
          </a:p>
        </p:txBody>
      </p:sp>
      <p:sp>
        <p:nvSpPr>
          <p:cNvPr id="25" name="ZoneTexte 24">
            <a:extLst>
              <a:ext uri="{FF2B5EF4-FFF2-40B4-BE49-F238E27FC236}">
                <a16:creationId xmlns:a16="http://schemas.microsoft.com/office/drawing/2014/main" id="{7BA1F3B5-89D3-1EAB-A640-D61114F43E98}"/>
              </a:ext>
            </a:extLst>
          </p:cNvPr>
          <p:cNvSpPr txBox="1"/>
          <p:nvPr/>
        </p:nvSpPr>
        <p:spPr>
          <a:xfrm>
            <a:off x="2251122" y="5736204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0097B2"/>
                </a:solidFill>
              </a:rPr>
              <a:t>2</a:t>
            </a:r>
            <a:endParaRPr lang="fr-FR" sz="8000" b="1" dirty="0">
              <a:solidFill>
                <a:srgbClr val="0097B2"/>
              </a:solidFill>
            </a:endParaRPr>
          </a:p>
        </p:txBody>
      </p:sp>
      <p:sp>
        <p:nvSpPr>
          <p:cNvPr id="26" name="ZoneTexte 25">
            <a:extLst>
              <a:ext uri="{FF2B5EF4-FFF2-40B4-BE49-F238E27FC236}">
                <a16:creationId xmlns:a16="http://schemas.microsoft.com/office/drawing/2014/main" id="{E70A3764-C686-D801-5809-57A1A93BC390}"/>
              </a:ext>
            </a:extLst>
          </p:cNvPr>
          <p:cNvSpPr txBox="1"/>
          <p:nvPr/>
        </p:nvSpPr>
        <p:spPr>
          <a:xfrm>
            <a:off x="4460924" y="7083155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.</a:t>
            </a:r>
            <a:endParaRPr lang="fr-FR" sz="8000" b="1" dirty="0"/>
          </a:p>
        </p:txBody>
      </p:sp>
      <p:sp>
        <p:nvSpPr>
          <p:cNvPr id="28" name="ZoneTexte 27">
            <a:extLst>
              <a:ext uri="{FF2B5EF4-FFF2-40B4-BE49-F238E27FC236}">
                <a16:creationId xmlns:a16="http://schemas.microsoft.com/office/drawing/2014/main" id="{982552DD-CDD3-2BFB-D89D-B422F4C92918}"/>
              </a:ext>
            </a:extLst>
          </p:cNvPr>
          <p:cNvSpPr txBox="1"/>
          <p:nvPr/>
        </p:nvSpPr>
        <p:spPr>
          <a:xfrm>
            <a:off x="2360887" y="7067135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.</a:t>
            </a:r>
            <a:endParaRPr lang="fr-FR" sz="8000" b="1" dirty="0"/>
          </a:p>
        </p:txBody>
      </p:sp>
    </p:spTree>
    <p:extLst>
      <p:ext uri="{BB962C8B-B14F-4D97-AF65-F5344CB8AC3E}">
        <p14:creationId xmlns:p14="http://schemas.microsoft.com/office/powerpoint/2010/main" val="133052291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7410A6-F843-7A22-0E10-5E1DCA3EC1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D74FC417-F49E-CD35-066A-9A6B4AFF802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rgbClr val="7ACFB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75CF9C27-CF0F-58EC-C0C4-260F58DDBA79}"/>
              </a:ext>
            </a:extLst>
          </p:cNvPr>
          <p:cNvSpPr/>
          <p:nvPr/>
        </p:nvSpPr>
        <p:spPr>
          <a:xfrm>
            <a:off x="275852" y="2395925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C206D69B-85AE-E88C-9301-EE52B5280FC0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114A6C1-8112-FB96-B19C-9C07B465DC4E}"/>
              </a:ext>
            </a:extLst>
          </p:cNvPr>
          <p:cNvSpPr txBox="1"/>
          <p:nvPr/>
        </p:nvSpPr>
        <p:spPr>
          <a:xfrm>
            <a:off x="4724400" y="976263"/>
            <a:ext cx="7791417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تمرير جماعي</a:t>
            </a: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حلوا المسألة </a:t>
            </a:r>
            <a:endParaRPr lang="ar-SA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748BDFAB-4B21-C89D-A811-7A6466A05323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F7A4CE41-35DC-173D-61C2-DFF640C641F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23418613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3124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61722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تمرير رائز التصديق على اللبنة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CFB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 أنشطة المراجعة والتوليف + أنشطة الكراسة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9" name="Rectangle : coins arrondis 4">
            <a:extLst>
              <a:ext uri="{FF2B5EF4-FFF2-40B4-BE49-F238E27FC236}">
                <a16:creationId xmlns:a16="http://schemas.microsoft.com/office/drawing/2014/main" id="{8055B6FB-8F22-FA03-F976-3E2301F74888}"/>
              </a:ext>
            </a:extLst>
          </p:cNvPr>
          <p:cNvSpPr/>
          <p:nvPr/>
        </p:nvSpPr>
        <p:spPr>
          <a:xfrm>
            <a:off x="708483" y="3238500"/>
            <a:ext cx="12299030" cy="3260827"/>
          </a:xfrm>
          <a:prstGeom prst="round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مسألة :</a:t>
            </a:r>
          </a:p>
          <a:p>
            <a:pPr algn="just" rtl="1"/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وزع المدير</a:t>
            </a:r>
            <a:r>
              <a:rPr lang="fr-FR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145 قصة على تلامذة المستوى الخامس و47 قصة على تلامذة المستوى السادس. كم قصة وزع المدير؟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42688687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4C2595-CF05-AFAA-3EBF-89E2ABBBB5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DF77D1F2-879F-99D9-93CA-BA8ED52EA7E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6200" y="9314035"/>
            <a:ext cx="1041396" cy="104139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908F9161-27D3-703D-BB3E-9831D8A6DFD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54000" y="9436100"/>
            <a:ext cx="1041398" cy="1041398"/>
          </a:xfrm>
          <a:prstGeom prst="rect">
            <a:avLst/>
          </a:prstGeom>
        </p:spPr>
      </p:pic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19EC705-2921-FCB5-A227-2121FC66BD0E}"/>
              </a:ext>
            </a:extLst>
          </p:cNvPr>
          <p:cNvSpPr/>
          <p:nvPr/>
        </p:nvSpPr>
        <p:spPr>
          <a:xfrm flipH="1">
            <a:off x="7010400" y="1257300"/>
            <a:ext cx="6096000" cy="598699"/>
          </a:xfrm>
          <a:prstGeom prst="roundRect">
            <a:avLst>
              <a:gd name="adj" fmla="val 50000"/>
            </a:avLst>
          </a:prstGeom>
          <a:solidFill>
            <a:srgbClr val="005664"/>
          </a:solidFill>
          <a:ln w="13658" cap="flat">
            <a:solidFill>
              <a:srgbClr val="005664"/>
            </a:solidFill>
            <a:prstDash val="solid"/>
            <a:miter/>
          </a:ln>
        </p:spPr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ar-MA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تصحيح الرائز وتعبئة شبكة التتبع 10 د</a:t>
            </a:r>
          </a:p>
        </p:txBody>
      </p:sp>
      <p:pic>
        <p:nvPicPr>
          <p:cNvPr id="9" name="Image 8" descr="Une image contenant texte, nombre&#10;&#10;Le contenu généré par l’IA peut être incorrect.">
            <a:extLst>
              <a:ext uri="{FF2B5EF4-FFF2-40B4-BE49-F238E27FC236}">
                <a16:creationId xmlns:a16="http://schemas.microsoft.com/office/drawing/2014/main" id="{F2AD6C05-0047-5EF0-50B3-D7563A8D089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026" b="8299"/>
          <a:stretch>
            <a:fillRect/>
          </a:stretch>
        </p:blipFill>
        <p:spPr>
          <a:xfrm>
            <a:off x="121921" y="1618867"/>
            <a:ext cx="6583680" cy="7817233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66C120BA-EF56-B930-A072-FE1A0A6D58A2}"/>
              </a:ext>
            </a:extLst>
          </p:cNvPr>
          <p:cNvSpPr/>
          <p:nvPr/>
        </p:nvSpPr>
        <p:spPr>
          <a:xfrm>
            <a:off x="7010400" y="2019299"/>
            <a:ext cx="6096000" cy="7294735"/>
          </a:xfrm>
          <a:prstGeom prst="rect">
            <a:avLst/>
          </a:prstGeom>
          <a:solidFill>
            <a:srgbClr val="005664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 algn="r" rtl="1">
              <a:lnSpc>
                <a:spcPct val="200000"/>
              </a:lnSpc>
              <a:buFont typeface="+mj-lt"/>
              <a:buAutoNum type="arabicPeriod"/>
            </a:pPr>
            <a:r>
              <a:rPr lang="ar-SA" sz="3600" b="1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يجمع الأستاذ أوراق التحرير؛</a:t>
            </a:r>
          </a:p>
          <a:p>
            <a:pPr marL="342900" indent="-342900" algn="r" rtl="1">
              <a:lnSpc>
                <a:spcPct val="200000"/>
              </a:lnSpc>
              <a:buFont typeface="+mj-lt"/>
              <a:buAutoNum type="arabicPeriod"/>
            </a:pPr>
            <a:r>
              <a:rPr lang="ar-SA" sz="3600" b="1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يبدأ في تصحيح الأوراق ( متحكم/ غير متحكم)؛</a:t>
            </a:r>
          </a:p>
          <a:p>
            <a:pPr marL="342900" indent="-342900" algn="r" rtl="1">
              <a:lnSpc>
                <a:spcPct val="200000"/>
              </a:lnSpc>
              <a:buFont typeface="+mj-lt"/>
              <a:buAutoNum type="arabicPeriod"/>
            </a:pPr>
            <a:r>
              <a:rPr lang="ar-SA" sz="3600" b="1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يملأ شبكة تفريغ الرائز  باستعمال الرمزين (+ أو - )؛</a:t>
            </a:r>
          </a:p>
          <a:p>
            <a:pPr marL="342900" indent="-342900" algn="r" rtl="1">
              <a:lnSpc>
                <a:spcPct val="200000"/>
              </a:lnSpc>
              <a:buFont typeface="+mj-lt"/>
              <a:buAutoNum type="arabicPeriod"/>
            </a:pPr>
            <a:r>
              <a:rPr lang="ar-SA" sz="3600" b="1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أثناء التصحيح يطلب من المتعلمين إنجاز ما تبقى من أنشطة الكراسة (أنشطة التحدي + سباق العمليات.</a:t>
            </a:r>
            <a:endParaRPr lang="fr-FR" sz="3600" b="1" dirty="0">
              <a:solidFill>
                <a:schemeClr val="bg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algn="ctr" defTabSz="914400" rtl="1" eaLnBrk="1" latinLnBrk="0" hangingPunct="1"/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76123324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3E4548-31A5-A390-8A76-1624BF5C9E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7D03FEB9-2C30-40DA-0F26-625E271A381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04800" y="8343900"/>
            <a:ext cx="2052972" cy="2052972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FC596F85-3F00-93AC-2AD8-5E38797B01B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42800" y="8724900"/>
            <a:ext cx="1752599" cy="1752599"/>
          </a:xfrm>
          <a:prstGeom prst="rect">
            <a:avLst/>
          </a:prstGeom>
        </p:spPr>
      </p:pic>
      <p:sp>
        <p:nvSpPr>
          <p:cNvPr id="3" name="Ellipse 2">
            <a:extLst>
              <a:ext uri="{FF2B5EF4-FFF2-40B4-BE49-F238E27FC236}">
                <a16:creationId xmlns:a16="http://schemas.microsoft.com/office/drawing/2014/main" id="{7481D2C1-CC68-BDDC-0574-92C232D979C9}"/>
              </a:ext>
            </a:extLst>
          </p:cNvPr>
          <p:cNvSpPr/>
          <p:nvPr/>
        </p:nvSpPr>
        <p:spPr>
          <a:xfrm>
            <a:off x="2232986" y="419100"/>
            <a:ext cx="9448800" cy="9448800"/>
          </a:xfrm>
          <a:prstGeom prst="ellipse">
            <a:avLst/>
          </a:prstGeom>
          <a:solidFill>
            <a:srgbClr val="D6E9EA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ar-MA" sz="88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الواجبات المنزلية</a:t>
            </a:r>
          </a:p>
          <a:p>
            <a:pPr algn="ctr" defTabSz="685834">
              <a:lnSpc>
                <a:spcPts val="11099"/>
              </a:lnSpc>
            </a:pPr>
            <a:endParaRPr lang="ar-MA" sz="88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ar-MA" sz="88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457200" indent="-457200" algn="ctr" defTabSz="685834" rtl="1">
              <a:buFont typeface="Arial" panose="020B0604020202020204" pitchFamily="34" charset="0"/>
              <a:buChar char="•"/>
            </a:pPr>
            <a:r>
              <a:rPr lang="ar-MA" sz="32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يطلب الأستاذ من المتعلمين اتممام الأنشطة المتبقية</a:t>
            </a:r>
          </a:p>
          <a:p>
            <a:pPr algn="ctr" defTabSz="685834" rtl="1"/>
            <a:r>
              <a:rPr lang="ar-MA" sz="32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في المنزل </a:t>
            </a:r>
          </a:p>
          <a:p>
            <a:pPr marL="457200" indent="-457200" algn="ctr" defTabSz="685834" rtl="1">
              <a:buFont typeface="Arial" panose="020B0604020202020204" pitchFamily="34" charset="0"/>
              <a:buChar char="•"/>
            </a:pPr>
            <a:r>
              <a:rPr lang="ar-MA" sz="32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انجاز أنشطة التحدي والألغاز وسباق العمليات في المنزل</a:t>
            </a:r>
          </a:p>
        </p:txBody>
      </p:sp>
      <p:pic>
        <p:nvPicPr>
          <p:cNvPr id="7" name="Image 6" descr="Une image contenant Dessin d’enfant, garçon, dessin, personne&#10;&#10;Le contenu généré par l’IA peut être incorrect.">
            <a:extLst>
              <a:ext uri="{FF2B5EF4-FFF2-40B4-BE49-F238E27FC236}">
                <a16:creationId xmlns:a16="http://schemas.microsoft.com/office/drawing/2014/main" id="{DBFB967A-8E45-D606-6B30-C0282735A62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200" y="3619500"/>
            <a:ext cx="4419600" cy="24980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6970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11C0EB-B04A-44FA-412B-9853957808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C4D773D9-4AB5-D589-30C7-11C5381C1E5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B466F6F8-12C2-20C3-C36D-3D3974B77E2C}"/>
              </a:ext>
            </a:extLst>
          </p:cNvPr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915E1A51-0A01-5BA5-4953-023250B25CFD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l" defTabSz="685834" rtl="0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93F08AE0-31C7-6E40-362F-30CDC1F537FC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F9E632CD-CCED-6CB5-9816-91792C6287C9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31DCD915-7FB3-2B42-0458-D7E085A0BD1E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416C8293-ADAE-7744-3C0E-0503B7D3D186}"/>
              </a:ext>
            </a:extLst>
          </p:cNvPr>
          <p:cNvSpPr txBox="1"/>
          <p:nvPr/>
        </p:nvSpPr>
        <p:spPr>
          <a:xfrm>
            <a:off x="1017179" y="661889"/>
            <a:ext cx="116816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توجيهات لاستعمال العرض</a:t>
            </a:r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1E08986A-DE47-481B-D636-CB203EF8F1CD}"/>
              </a:ext>
            </a:extLst>
          </p:cNvPr>
          <p:cNvSpPr/>
          <p:nvPr/>
        </p:nvSpPr>
        <p:spPr>
          <a:xfrm>
            <a:off x="11049000" y="2796619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Freeform 8">
            <a:extLst>
              <a:ext uri="{FF2B5EF4-FFF2-40B4-BE49-F238E27FC236}">
                <a16:creationId xmlns:a16="http://schemas.microsoft.com/office/drawing/2014/main" id="{C6BDC8EF-9BB5-4D44-520B-D47A2DFDAAF0}"/>
              </a:ext>
            </a:extLst>
          </p:cNvPr>
          <p:cNvSpPr/>
          <p:nvPr/>
        </p:nvSpPr>
        <p:spPr>
          <a:xfrm rot="10800000">
            <a:off x="11197075" y="4807887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4495D9EB-9188-23BF-EC3B-70E26E689E3D}"/>
              </a:ext>
            </a:extLst>
          </p:cNvPr>
          <p:cNvSpPr/>
          <p:nvPr/>
        </p:nvSpPr>
        <p:spPr>
          <a:xfrm>
            <a:off x="1981200" y="3167811"/>
            <a:ext cx="8511034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شرائح خاصة بالأستاذ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39E44F33-391F-1012-62D3-E3C3023FAA92}"/>
              </a:ext>
            </a:extLst>
          </p:cNvPr>
          <p:cNvSpPr/>
          <p:nvPr/>
        </p:nvSpPr>
        <p:spPr>
          <a:xfrm>
            <a:off x="1981200" y="4718020"/>
            <a:ext cx="8511034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إرشادات وشروحات  يجب على الأستاذ قولها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8E1C7E21-69AA-FCFA-C180-A8C4E895D44D}"/>
              </a:ext>
            </a:extLst>
          </p:cNvPr>
          <p:cNvSpPr/>
          <p:nvPr/>
        </p:nvSpPr>
        <p:spPr>
          <a:xfrm>
            <a:off x="1981200" y="6572501"/>
            <a:ext cx="8511034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إيقاف العرض( مناولة /نمذجة/ممارسة في مجموعات أو </a:t>
            </a:r>
            <a:r>
              <a:rPr lang="ar-SA" sz="3200" b="1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في ثنائيات)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2" name="Image 11" descr="Une image contenant Dessin animé, dessin humoristique, habits, garçon&#10;&#10;Le contenu généré par l’IA peut être incorrect.">
            <a:extLst>
              <a:ext uri="{FF2B5EF4-FFF2-40B4-BE49-F238E27FC236}">
                <a16:creationId xmlns:a16="http://schemas.microsoft.com/office/drawing/2014/main" id="{F9213077-B2D9-012C-E8FE-B3568C3004B4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92304" y="6455674"/>
            <a:ext cx="1442766" cy="9550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49803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ACBB9B-F492-33FE-5F20-BF63685817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0BCB1B6-49A2-3CB4-0B06-A36F2CCF046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00F71B2F-CC78-8106-0BAD-67A188291612}"/>
              </a:ext>
            </a:extLst>
          </p:cNvPr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FC42A3B4-BC2F-DB6D-0D9F-46235ABB7A27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9E2F9B00-D825-A53A-812B-A1A42A8CA133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8D48713E-6AA3-AFDF-E54A-DE5BFC6D3184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810497B7-C3BB-5209-683C-E413A7489E84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D672D10F-6FE2-8038-51BD-C12D90F18603}"/>
              </a:ext>
            </a:extLst>
          </p:cNvPr>
          <p:cNvSpPr txBox="1"/>
          <p:nvPr/>
        </p:nvSpPr>
        <p:spPr>
          <a:xfrm>
            <a:off x="1017179" y="661889"/>
            <a:ext cx="116816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توجيهات لاستعمال الكراسة</a:t>
            </a:r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2" name="Image 11" descr="Une image contenant texte, diagramme, capture d’écran, cercle&#10;&#10;Le contenu généré par l’IA peut être incorrect.">
            <a:extLst>
              <a:ext uri="{FF2B5EF4-FFF2-40B4-BE49-F238E27FC236}">
                <a16:creationId xmlns:a16="http://schemas.microsoft.com/office/drawing/2014/main" id="{46E0360B-3C6E-AB2C-6BA0-C737B4E0F84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6600" y="2378075"/>
            <a:ext cx="4978734" cy="553085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18A41F9F-7DA3-7FF5-2368-47A142290322}"/>
              </a:ext>
            </a:extLst>
          </p:cNvPr>
          <p:cNvSpPr/>
          <p:nvPr/>
        </p:nvSpPr>
        <p:spPr>
          <a:xfrm>
            <a:off x="7315200" y="2705100"/>
            <a:ext cx="1905000" cy="8382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46BCDDB-73B2-8281-3351-F1E3A66348C5}"/>
              </a:ext>
            </a:extLst>
          </p:cNvPr>
          <p:cNvSpPr/>
          <p:nvPr/>
        </p:nvSpPr>
        <p:spPr>
          <a:xfrm>
            <a:off x="7315200" y="5829300"/>
            <a:ext cx="2286000" cy="9144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95EA725-F403-2B7B-FB14-1783C9E4C352}"/>
              </a:ext>
            </a:extLst>
          </p:cNvPr>
          <p:cNvSpPr/>
          <p:nvPr/>
        </p:nvSpPr>
        <p:spPr>
          <a:xfrm>
            <a:off x="8915400" y="4000500"/>
            <a:ext cx="3048000" cy="15240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614D724B-A0EC-9143-2C0F-B2A7B054C3C0}"/>
              </a:ext>
            </a:extLst>
          </p:cNvPr>
          <p:cNvSpPr/>
          <p:nvPr/>
        </p:nvSpPr>
        <p:spPr>
          <a:xfrm>
            <a:off x="10656280" y="8155867"/>
            <a:ext cx="1269666" cy="8382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8" name="Rectangle : coins arrondis 17">
            <a:extLst>
              <a:ext uri="{FF2B5EF4-FFF2-40B4-BE49-F238E27FC236}">
                <a16:creationId xmlns:a16="http://schemas.microsoft.com/office/drawing/2014/main" id="{9E18CEA4-4CFA-D7CA-44F8-4F7296DD3950}"/>
              </a:ext>
            </a:extLst>
          </p:cNvPr>
          <p:cNvSpPr/>
          <p:nvPr/>
        </p:nvSpPr>
        <p:spPr>
          <a:xfrm>
            <a:off x="7315200" y="8155867"/>
            <a:ext cx="3249172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أنشطة تنجز في القسم كما هي معروضة على الشرائح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9" name="Rectangle : coins arrondis 18">
            <a:extLst>
              <a:ext uri="{FF2B5EF4-FFF2-40B4-BE49-F238E27FC236}">
                <a16:creationId xmlns:a16="http://schemas.microsoft.com/office/drawing/2014/main" id="{7B26EFE9-24AF-B1A6-C880-9FEF63CD8DD1}"/>
              </a:ext>
            </a:extLst>
          </p:cNvPr>
          <p:cNvSpPr/>
          <p:nvPr/>
        </p:nvSpPr>
        <p:spPr>
          <a:xfrm>
            <a:off x="1411692" y="8155867"/>
            <a:ext cx="2855508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باقي الأنشطة تنجز في المنزل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22" name="Image 21" descr="Une image contenant texte, capture d’écran, Police, nombre&#10;&#10;Le contenu généré par l’IA peut être incorrect.">
            <a:extLst>
              <a:ext uri="{FF2B5EF4-FFF2-40B4-BE49-F238E27FC236}">
                <a16:creationId xmlns:a16="http://schemas.microsoft.com/office/drawing/2014/main" id="{E06CC337-FBC0-E567-A7B6-621E52C87CC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5594" y="2352907"/>
            <a:ext cx="4963756" cy="5530851"/>
          </a:xfrm>
          <a:prstGeom prst="rect">
            <a:avLst/>
          </a:prstGeom>
        </p:spPr>
      </p:pic>
      <p:sp>
        <p:nvSpPr>
          <p:cNvPr id="23" name="Rectangle 22">
            <a:extLst>
              <a:ext uri="{FF2B5EF4-FFF2-40B4-BE49-F238E27FC236}">
                <a16:creationId xmlns:a16="http://schemas.microsoft.com/office/drawing/2014/main" id="{7395993A-6296-A958-8AA0-0F809DEB4BF6}"/>
              </a:ext>
            </a:extLst>
          </p:cNvPr>
          <p:cNvSpPr/>
          <p:nvPr/>
        </p:nvSpPr>
        <p:spPr>
          <a:xfrm>
            <a:off x="1456432" y="2644151"/>
            <a:ext cx="1905000" cy="975349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65D57405-826B-D91C-E25F-3291A9408625}"/>
              </a:ext>
            </a:extLst>
          </p:cNvPr>
          <p:cNvSpPr/>
          <p:nvPr/>
        </p:nvSpPr>
        <p:spPr>
          <a:xfrm>
            <a:off x="1265594" y="4260374"/>
            <a:ext cx="4754206" cy="474083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C168FC6F-DD29-1F45-DE32-804CC9814112}"/>
              </a:ext>
            </a:extLst>
          </p:cNvPr>
          <p:cNvSpPr/>
          <p:nvPr/>
        </p:nvSpPr>
        <p:spPr>
          <a:xfrm>
            <a:off x="1265594" y="5609206"/>
            <a:ext cx="1630006" cy="1366212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pic>
        <p:nvPicPr>
          <p:cNvPr id="27" name="Image 26" descr="Une image contenant Panneau de signalisation, signe, jaune&#10;&#10;Le contenu généré par l’IA peut être incorrect.">
            <a:extLst>
              <a:ext uri="{FF2B5EF4-FFF2-40B4-BE49-F238E27FC236}">
                <a16:creationId xmlns:a16="http://schemas.microsoft.com/office/drawing/2014/main" id="{11F98768-0069-A063-3BF7-0A41DBA855E4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70" t="5682" r="17550" b="54203"/>
          <a:stretch>
            <a:fillRect/>
          </a:stretch>
        </p:blipFill>
        <p:spPr>
          <a:xfrm>
            <a:off x="4443238" y="8209268"/>
            <a:ext cx="756808" cy="630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15791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89F599-00F4-FDA3-FA4A-A009DD8774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D0435E0C-E4A9-9C1D-4290-0D8B5C0AECE3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DD4814E5-102A-A987-FAFC-15EFB9556B39}"/>
              </a:ext>
            </a:extLst>
          </p:cNvPr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5FD21565-12C8-EB42-B72F-877F6C6F792D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CDF60436-7E7F-8D56-69AF-39103AA8156E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E2F9A610-BE0D-058D-D156-87C0444C7481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13DF67D6-7EAF-6CFE-830B-1F7FDA61819C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9DD593B7-2586-F456-0DDC-342CCF5056E8}"/>
              </a:ext>
            </a:extLst>
          </p:cNvPr>
          <p:cNvSpPr txBox="1"/>
          <p:nvPr/>
        </p:nvSpPr>
        <p:spPr>
          <a:xfrm>
            <a:off x="1017179" y="661889"/>
            <a:ext cx="116816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أهداف الحصة</a:t>
            </a:r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pSp>
        <p:nvGrpSpPr>
          <p:cNvPr id="12" name="Groupe 11">
            <a:extLst>
              <a:ext uri="{FF2B5EF4-FFF2-40B4-BE49-F238E27FC236}">
                <a16:creationId xmlns:a16="http://schemas.microsoft.com/office/drawing/2014/main" id="{74E3D1F8-4B33-7A8D-6BB2-F6454707EBCF}"/>
              </a:ext>
            </a:extLst>
          </p:cNvPr>
          <p:cNvGrpSpPr/>
          <p:nvPr/>
        </p:nvGrpSpPr>
        <p:grpSpPr>
          <a:xfrm>
            <a:off x="2159626" y="4882189"/>
            <a:ext cx="9396747" cy="2104846"/>
            <a:chOff x="3302073" y="4600550"/>
            <a:chExt cx="9396747" cy="2104846"/>
          </a:xfrm>
        </p:grpSpPr>
        <p:sp>
          <p:nvSpPr>
            <p:cNvPr id="13" name="Freeform 17">
              <a:extLst>
                <a:ext uri="{FF2B5EF4-FFF2-40B4-BE49-F238E27FC236}">
                  <a16:creationId xmlns:a16="http://schemas.microsoft.com/office/drawing/2014/main" id="{FCBEC643-78F8-1193-F1FA-9568B81A17FB}"/>
                </a:ext>
              </a:extLst>
            </p:cNvPr>
            <p:cNvSpPr/>
            <p:nvPr/>
          </p:nvSpPr>
          <p:spPr>
            <a:xfrm>
              <a:off x="3302073" y="4600550"/>
              <a:ext cx="9396747" cy="2104846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0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4" name="Freeform 17">
              <a:extLst>
                <a:ext uri="{FF2B5EF4-FFF2-40B4-BE49-F238E27FC236}">
                  <a16:creationId xmlns:a16="http://schemas.microsoft.com/office/drawing/2014/main" id="{3CABE8C1-384F-02C7-CC68-30F17B21EDB2}"/>
                </a:ext>
              </a:extLst>
            </p:cNvPr>
            <p:cNvSpPr/>
            <p:nvPr/>
          </p:nvSpPr>
          <p:spPr>
            <a:xfrm>
              <a:off x="3407728" y="4676599"/>
              <a:ext cx="637296" cy="2028797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 l="-109199" t="-6937" r="-896458" b="-829367"/>
              </a:stretch>
            </a:blipFill>
          </p:spPr>
          <p:txBody>
            <a:bodyPr/>
            <a:lstStyle/>
            <a:p>
              <a:pPr defTabSz="685834">
                <a:defRPr/>
              </a:pPr>
              <a:endParaRPr lang="fr-MA" sz="10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pic>
          <p:nvPicPr>
            <p:cNvPr id="16" name="Image 15">
              <a:extLst>
                <a:ext uri="{FF2B5EF4-FFF2-40B4-BE49-F238E27FC236}">
                  <a16:creationId xmlns:a16="http://schemas.microsoft.com/office/drawing/2014/main" id="{8244530C-0879-6E64-DAD8-886EDAF88A99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2041237" y="5462275"/>
              <a:ext cx="455010" cy="466386"/>
            </a:xfrm>
            <a:prstGeom prst="rect">
              <a:avLst/>
            </a:prstGeom>
          </p:spPr>
        </p:pic>
      </p:grpSp>
      <p:sp>
        <p:nvSpPr>
          <p:cNvPr id="18" name="ZoneTexte 17">
            <a:extLst>
              <a:ext uri="{FF2B5EF4-FFF2-40B4-BE49-F238E27FC236}">
                <a16:creationId xmlns:a16="http://schemas.microsoft.com/office/drawing/2014/main" id="{A60EB4CD-8501-B0B2-44AA-BF9E545C4A1C}"/>
              </a:ext>
            </a:extLst>
          </p:cNvPr>
          <p:cNvSpPr txBox="1"/>
          <p:nvPr/>
        </p:nvSpPr>
        <p:spPr>
          <a:xfrm>
            <a:off x="2667000" y="4926897"/>
            <a:ext cx="79201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قراءة وكتابة </a:t>
            </a:r>
            <a:r>
              <a:rPr lang="ar-S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وتفكيك ومقارنة وترتيب </a:t>
            </a:r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الأعداد من 0 إلى  9</a:t>
            </a:r>
            <a:r>
              <a:rPr lang="fr-FR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9</a:t>
            </a:r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9</a:t>
            </a:r>
            <a:endParaRPr lang="fr-FR" sz="40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id="{4686CDB9-DF0F-95D5-CE08-2FD9B9B56CB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898790" y="5143500"/>
            <a:ext cx="455010" cy="466386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3AF5D68F-3DCC-950A-5331-536C30389F5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898790" y="6277314"/>
            <a:ext cx="455010" cy="466386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957391D-2C75-5519-C30B-69BE899CD39B}"/>
              </a:ext>
            </a:extLst>
          </p:cNvPr>
          <p:cNvSpPr txBox="1"/>
          <p:nvPr/>
        </p:nvSpPr>
        <p:spPr>
          <a:xfrm>
            <a:off x="3160632" y="5524500"/>
            <a:ext cx="72740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S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وضع وانجاز عمليات </a:t>
            </a:r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طرح في الأعداد من 0 إلى 99</a:t>
            </a:r>
            <a:endParaRPr lang="fr-FR" sz="40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C5815E47-9859-2B51-DCA6-4F7EFB1AB129}"/>
              </a:ext>
            </a:extLst>
          </p:cNvPr>
          <p:cNvSpPr txBox="1"/>
          <p:nvPr/>
        </p:nvSpPr>
        <p:spPr>
          <a:xfrm>
            <a:off x="3313032" y="6141303"/>
            <a:ext cx="72740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حل مسائل بسيطة باستخدام استراتيجية الأسئلة الأربعة</a:t>
            </a:r>
            <a:endParaRPr lang="fr-FR" sz="40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F502557-4977-4E10-29AB-BCDCEFEAC6F3}"/>
              </a:ext>
            </a:extLst>
          </p:cNvPr>
          <p:cNvSpPr txBox="1"/>
          <p:nvPr/>
        </p:nvSpPr>
        <p:spPr>
          <a:xfrm>
            <a:off x="1828800" y="2552700"/>
            <a:ext cx="10134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32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في نهاية الحصة  سيكون التلاميذ قادرين على: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4423439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BA8732-74FF-4480-B639-9B378E0382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Freeform 23">
            <a:extLst>
              <a:ext uri="{FF2B5EF4-FFF2-40B4-BE49-F238E27FC236}">
                <a16:creationId xmlns:a16="http://schemas.microsoft.com/office/drawing/2014/main" id="{B1A6028F-0D92-8D31-B2BD-3C40629389EB}"/>
              </a:ext>
            </a:extLst>
          </p:cNvPr>
          <p:cNvSpPr/>
          <p:nvPr/>
        </p:nvSpPr>
        <p:spPr>
          <a:xfrm>
            <a:off x="12944475" y="1358538"/>
            <a:ext cx="713150" cy="713150"/>
          </a:xfrm>
          <a:custGeom>
            <a:avLst/>
            <a:gdLst/>
            <a:ahLst/>
            <a:cxnLst/>
            <a:rect l="l" t="t" r="r" b="b"/>
            <a:pathLst>
              <a:path w="950866" h="950866">
                <a:moveTo>
                  <a:pt x="0" y="0"/>
                </a:moveTo>
                <a:lnTo>
                  <a:pt x="950866" y="0"/>
                </a:lnTo>
                <a:lnTo>
                  <a:pt x="950866" y="950866"/>
                </a:lnTo>
                <a:lnTo>
                  <a:pt x="0" y="95086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 sz="1350"/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8419A948-FC5C-F0AD-9EC9-63AF63599CF7}"/>
              </a:ext>
            </a:extLst>
          </p:cNvPr>
          <p:cNvSpPr/>
          <p:nvPr/>
        </p:nvSpPr>
        <p:spPr>
          <a:xfrm>
            <a:off x="2140118" y="1806601"/>
            <a:ext cx="6018105" cy="1188476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pic>
        <p:nvPicPr>
          <p:cNvPr id="34" name="Image 33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A473BA1F-0CC0-74C1-8001-DF4E07F7DB3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8600" y="8578039"/>
            <a:ext cx="1823261" cy="1823261"/>
          </a:xfrm>
          <a:prstGeom prst="rect">
            <a:avLst/>
          </a:prstGeom>
        </p:spPr>
      </p:pic>
      <p:pic>
        <p:nvPicPr>
          <p:cNvPr id="35" name="Image 3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67E667D1-D9BC-32EC-495C-D2087C5EFB11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68200" y="8726941"/>
            <a:ext cx="1669640" cy="1669640"/>
          </a:xfrm>
          <a:prstGeom prst="rect">
            <a:avLst/>
          </a:prstGeom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E5FECCDA-00CA-83C9-C773-71B93FC30D7B}"/>
              </a:ext>
            </a:extLst>
          </p:cNvPr>
          <p:cNvGrpSpPr/>
          <p:nvPr/>
        </p:nvGrpSpPr>
        <p:grpSpPr>
          <a:xfrm>
            <a:off x="433188" y="1524980"/>
            <a:ext cx="12849624" cy="6970842"/>
            <a:chOff x="312517" y="227366"/>
            <a:chExt cx="8518967" cy="6196583"/>
          </a:xfrm>
        </p:grpSpPr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F40A6E59-5EA4-A99A-4396-8E72E9706977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1" eaLnBrk="1" latinLnBrk="0" hangingPunct="1"/>
              <a:endParaRPr lang="fr-FR" sz="2100" dirty="0"/>
            </a:p>
          </p:txBody>
        </p:sp>
        <p:sp>
          <p:nvSpPr>
            <p:cNvPr id="13" name="Freeform 7">
              <a:extLst>
                <a:ext uri="{FF2B5EF4-FFF2-40B4-BE49-F238E27FC236}">
                  <a16:creationId xmlns:a16="http://schemas.microsoft.com/office/drawing/2014/main" id="{0A950851-467C-5017-700F-2D87A07F775E}"/>
                </a:ext>
              </a:extLst>
            </p:cNvPr>
            <p:cNvSpPr/>
            <p:nvPr/>
          </p:nvSpPr>
          <p:spPr>
            <a:xfrm>
              <a:off x="625110" y="227366"/>
              <a:ext cx="384791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MA" sz="525" dirty="0">
                <a:latin typeface="Dosis" pitchFamily="2" charset="0"/>
              </a:endParaRPr>
            </a:p>
          </p:txBody>
        </p:sp>
        <p:sp>
          <p:nvSpPr>
            <p:cNvPr id="20" name="Rectangle : coins arrondis 19">
              <a:extLst>
                <a:ext uri="{FF2B5EF4-FFF2-40B4-BE49-F238E27FC236}">
                  <a16:creationId xmlns:a16="http://schemas.microsoft.com/office/drawing/2014/main" id="{16CC3912-2651-DEC5-E138-59239AB9CFD5}"/>
                </a:ext>
              </a:extLst>
            </p:cNvPr>
            <p:cNvSpPr/>
            <p:nvPr/>
          </p:nvSpPr>
          <p:spPr>
            <a:xfrm flipH="1">
              <a:off x="2253541" y="368699"/>
              <a:ext cx="4636919" cy="532201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ar-MA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هيكلة حصة التوليف والمراجعة</a:t>
              </a:r>
            </a:p>
          </p:txBody>
        </p:sp>
      </p:grpSp>
      <p:sp>
        <p:nvSpPr>
          <p:cNvPr id="2" name="ZoneTexte 5">
            <a:extLst>
              <a:ext uri="{FF2B5EF4-FFF2-40B4-BE49-F238E27FC236}">
                <a16:creationId xmlns:a16="http://schemas.microsoft.com/office/drawing/2014/main" id="{C7222E84-7CD5-E3CD-2B79-21CAD4EDCE91}"/>
              </a:ext>
            </a:extLst>
          </p:cNvPr>
          <p:cNvSpPr txBox="1"/>
          <p:nvPr/>
        </p:nvSpPr>
        <p:spPr>
          <a:xfrm>
            <a:off x="11145191" y="1590907"/>
            <a:ext cx="1611836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342900">
              <a:defRPr/>
            </a:pPr>
            <a:r>
              <a:rPr lang="ar-MA" sz="2100" b="1" i="1" dirty="0">
                <a:solidFill>
                  <a:prstClr val="black">
                    <a:lumMod val="50000"/>
                    <a:lumOff val="50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خاص بالمدرس</a:t>
            </a:r>
          </a:p>
        </p:txBody>
      </p:sp>
      <p:grpSp>
        <p:nvGrpSpPr>
          <p:cNvPr id="5" name="Groupe 4">
            <a:extLst>
              <a:ext uri="{FF2B5EF4-FFF2-40B4-BE49-F238E27FC236}">
                <a16:creationId xmlns:a16="http://schemas.microsoft.com/office/drawing/2014/main" id="{0AFB53BA-FF43-28D5-AFE4-8AA32DAAF069}"/>
              </a:ext>
            </a:extLst>
          </p:cNvPr>
          <p:cNvGrpSpPr/>
          <p:nvPr/>
        </p:nvGrpSpPr>
        <p:grpSpPr>
          <a:xfrm>
            <a:off x="1981202" y="2523176"/>
            <a:ext cx="8620061" cy="954228"/>
            <a:chOff x="1111293" y="1942898"/>
            <a:chExt cx="11493414" cy="1272304"/>
          </a:xfrm>
        </p:grpSpPr>
        <p:sp>
          <p:nvSpPr>
            <p:cNvPr id="238" name="Rectangle : coins arrondis 18 - 2">
              <a:extLst>
                <a:ext uri="{FF2B5EF4-FFF2-40B4-BE49-F238E27FC236}">
                  <a16:creationId xmlns:a16="http://schemas.microsoft.com/office/drawing/2014/main" id="{133777CD-807D-3986-51F9-F9D2CCB99306}"/>
                </a:ext>
              </a:extLst>
            </p:cNvPr>
            <p:cNvSpPr/>
            <p:nvPr/>
          </p:nvSpPr>
          <p:spPr>
            <a:xfrm flipH="1">
              <a:off x="3264211" y="2207202"/>
              <a:ext cx="9043826" cy="1008000"/>
            </a:xfrm>
            <a:prstGeom prst="roundRect">
              <a:avLst>
                <a:gd name="adj" fmla="val 14957"/>
              </a:avLst>
            </a:prstGeom>
            <a:solidFill>
              <a:srgbClr val="D6E9EA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endParaRPr lang="fr-FR" sz="1050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239" name="Oval 86">
              <a:extLst>
                <a:ext uri="{FF2B5EF4-FFF2-40B4-BE49-F238E27FC236}">
                  <a16:creationId xmlns:a16="http://schemas.microsoft.com/office/drawing/2014/main" id="{FCD0611A-584F-31EE-7FB5-ADB445459101}"/>
                </a:ext>
              </a:extLst>
            </p:cNvPr>
            <p:cNvSpPr/>
            <p:nvPr/>
          </p:nvSpPr>
          <p:spPr>
            <a:xfrm flipH="1">
              <a:off x="11994131" y="1942898"/>
              <a:ext cx="610576" cy="592747"/>
            </a:xfrm>
            <a:prstGeom prst="ellipse">
              <a:avLst/>
            </a:prstGeom>
            <a:solidFill>
              <a:srgbClr val="005664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r>
                <a:rPr lang="ar-MA" sz="24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</a:t>
              </a:r>
              <a:endParaRPr lang="en-US" sz="24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240" name="Rectangle : coins arrondis 18 - 2">
              <a:extLst>
                <a:ext uri="{FF2B5EF4-FFF2-40B4-BE49-F238E27FC236}">
                  <a16:creationId xmlns:a16="http://schemas.microsoft.com/office/drawing/2014/main" id="{420CBD1F-7AAF-33B3-7D62-0ECFC12F7C65}"/>
                </a:ext>
              </a:extLst>
            </p:cNvPr>
            <p:cNvSpPr/>
            <p:nvPr/>
          </p:nvSpPr>
          <p:spPr>
            <a:xfrm flipH="1">
              <a:off x="1111293" y="2207167"/>
              <a:ext cx="1993699" cy="1008000"/>
            </a:xfrm>
            <a:prstGeom prst="roundRect">
              <a:avLst>
                <a:gd name="adj" fmla="val 14957"/>
              </a:avLst>
            </a:prstGeom>
            <a:solidFill>
              <a:schemeClr val="bg1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endParaRPr lang="fr-FR" sz="1050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grpSp>
          <p:nvGrpSpPr>
            <p:cNvPr id="241" name="Groupe 240">
              <a:extLst>
                <a:ext uri="{FF2B5EF4-FFF2-40B4-BE49-F238E27FC236}">
                  <a16:creationId xmlns:a16="http://schemas.microsoft.com/office/drawing/2014/main" id="{0933426D-38E8-C2F1-83D5-0C3EC2227EE8}"/>
                </a:ext>
              </a:extLst>
            </p:cNvPr>
            <p:cNvGrpSpPr/>
            <p:nvPr/>
          </p:nvGrpSpPr>
          <p:grpSpPr>
            <a:xfrm>
              <a:off x="1283654" y="2497608"/>
              <a:ext cx="1555135" cy="604641"/>
              <a:chOff x="1451064" y="2472638"/>
              <a:chExt cx="1555135" cy="604641"/>
            </a:xfrm>
          </p:grpSpPr>
          <p:grpSp>
            <p:nvGrpSpPr>
              <p:cNvPr id="244" name="Graphique 2">
                <a:extLst>
                  <a:ext uri="{FF2B5EF4-FFF2-40B4-BE49-F238E27FC236}">
                    <a16:creationId xmlns:a16="http://schemas.microsoft.com/office/drawing/2014/main" id="{BEBA1154-01C4-6E9F-962B-955143E79113}"/>
                  </a:ext>
                </a:extLst>
              </p:cNvPr>
              <p:cNvGrpSpPr/>
              <p:nvPr/>
            </p:nvGrpSpPr>
            <p:grpSpPr>
              <a:xfrm flipH="1">
                <a:off x="2434855" y="2472638"/>
                <a:ext cx="503210" cy="604641"/>
                <a:chOff x="981026" y="1344834"/>
                <a:chExt cx="2418112" cy="2905527"/>
              </a:xfrm>
            </p:grpSpPr>
            <p:grpSp>
              <p:nvGrpSpPr>
                <p:cNvPr id="247" name="Graphique 2">
                  <a:extLst>
                    <a:ext uri="{FF2B5EF4-FFF2-40B4-BE49-F238E27FC236}">
                      <a16:creationId xmlns:a16="http://schemas.microsoft.com/office/drawing/2014/main" id="{22288C2D-D0D9-7FB0-972D-638D1C635296}"/>
                    </a:ext>
                  </a:extLst>
                </p:cNvPr>
                <p:cNvGrpSpPr/>
                <p:nvPr/>
              </p:nvGrpSpPr>
              <p:grpSpPr>
                <a:xfrm>
                  <a:off x="1098817" y="1344834"/>
                  <a:ext cx="2184485" cy="887190"/>
                  <a:chOff x="1098817" y="1344834"/>
                  <a:chExt cx="2184485" cy="887190"/>
                </a:xfrm>
              </p:grpSpPr>
              <p:grpSp>
                <p:nvGrpSpPr>
                  <p:cNvPr id="274" name="Graphique 2">
                    <a:extLst>
                      <a:ext uri="{FF2B5EF4-FFF2-40B4-BE49-F238E27FC236}">
                        <a16:creationId xmlns:a16="http://schemas.microsoft.com/office/drawing/2014/main" id="{76D3877B-4ED3-1B5B-4CE8-C68FB91DF7B7}"/>
                      </a:ext>
                    </a:extLst>
                  </p:cNvPr>
                  <p:cNvGrpSpPr/>
                  <p:nvPr/>
                </p:nvGrpSpPr>
                <p:grpSpPr>
                  <a:xfrm>
                    <a:off x="1098817" y="1344834"/>
                    <a:ext cx="770041" cy="887190"/>
                    <a:chOff x="1098817" y="1344834"/>
                    <a:chExt cx="770041" cy="887190"/>
                  </a:xfrm>
                </p:grpSpPr>
                <p:grpSp>
                  <p:nvGrpSpPr>
                    <p:cNvPr id="283" name="Graphique 2">
                      <a:extLst>
                        <a:ext uri="{FF2B5EF4-FFF2-40B4-BE49-F238E27FC236}">
                          <a16:creationId xmlns:a16="http://schemas.microsoft.com/office/drawing/2014/main" id="{3FA55C55-500F-5811-E5D0-9DE569B1B28B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98817" y="1344834"/>
                      <a:ext cx="770041" cy="613581"/>
                      <a:chOff x="1098817" y="1344834"/>
                      <a:chExt cx="770041" cy="613581"/>
                    </a:xfrm>
                  </p:grpSpPr>
                  <p:sp>
                    <p:nvSpPr>
                      <p:cNvPr id="287" name="Forme libre : forme 286">
                        <a:extLst>
                          <a:ext uri="{FF2B5EF4-FFF2-40B4-BE49-F238E27FC236}">
                            <a16:creationId xmlns:a16="http://schemas.microsoft.com/office/drawing/2014/main" id="{43C814D6-D68A-8ACF-93F9-8187AB0422E6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98817" y="1344834"/>
                        <a:ext cx="736597" cy="555518"/>
                      </a:xfrm>
                      <a:custGeom>
                        <a:avLst/>
                        <a:gdLst>
                          <a:gd name="connsiteX0" fmla="*/ 219483 w 736597"/>
                          <a:gd name="connsiteY0" fmla="*/ 62874 h 555518"/>
                          <a:gd name="connsiteX1" fmla="*/ 38464 w 736597"/>
                          <a:gd name="connsiteY1" fmla="*/ 555518 h 555518"/>
                          <a:gd name="connsiteX2" fmla="*/ 736597 w 736597"/>
                          <a:gd name="connsiteY2" fmla="*/ 152499 h 555518"/>
                          <a:gd name="connsiteX3" fmla="*/ 219483 w 736597"/>
                          <a:gd name="connsiteY3" fmla="*/ 62874 h 5555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736597" h="555518">
                            <a:moveTo>
                              <a:pt x="219483" y="62874"/>
                            </a:moveTo>
                            <a:cubicBezTo>
                              <a:pt x="26671" y="174021"/>
                              <a:pt x="-54404" y="394546"/>
                              <a:pt x="38464" y="555518"/>
                            </a:cubicBezTo>
                            <a:lnTo>
                              <a:pt x="736597" y="152499"/>
                            </a:lnTo>
                            <a:cubicBezTo>
                              <a:pt x="643729" y="-8178"/>
                              <a:pt x="412296" y="-48273"/>
                              <a:pt x="219483" y="62874"/>
                            </a:cubicBezTo>
                            <a:close/>
                          </a:path>
                        </a:pathLst>
                      </a:custGeom>
                      <a:solidFill>
                        <a:srgbClr val="098385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88" name="Forme libre : forme 287">
                        <a:extLst>
                          <a:ext uri="{FF2B5EF4-FFF2-40B4-BE49-F238E27FC236}">
                            <a16:creationId xmlns:a16="http://schemas.microsoft.com/office/drawing/2014/main" id="{03AB884F-0660-49DC-E580-12E5C28B97A8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295894" y="1365598"/>
                        <a:ext cx="516229" cy="179200"/>
                      </a:xfrm>
                      <a:custGeom>
                        <a:avLst/>
                        <a:gdLst>
                          <a:gd name="connsiteX0" fmla="*/ 4127 w 516229"/>
                          <a:gd name="connsiteY0" fmla="*/ 62747 h 179200"/>
                          <a:gd name="connsiteX1" fmla="*/ 0 w 516229"/>
                          <a:gd name="connsiteY1" fmla="*/ 65400 h 179200"/>
                          <a:gd name="connsiteX2" fmla="*/ 457266 w 516229"/>
                          <a:gd name="connsiteY2" fmla="*/ 179201 h 179200"/>
                          <a:gd name="connsiteX3" fmla="*/ 516230 w 516229"/>
                          <a:gd name="connsiteY3" fmla="*/ 145296 h 179200"/>
                          <a:gd name="connsiteX4" fmla="*/ 4127 w 516229"/>
                          <a:gd name="connsiteY4" fmla="*/ 62747 h 179200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516229" h="179200">
                            <a:moveTo>
                              <a:pt x="4127" y="62747"/>
                            </a:moveTo>
                            <a:cubicBezTo>
                              <a:pt x="2653" y="63631"/>
                              <a:pt x="1474" y="64516"/>
                              <a:pt x="0" y="65400"/>
                            </a:cubicBezTo>
                            <a:cubicBezTo>
                              <a:pt x="177776" y="-8010"/>
                              <a:pt x="372357" y="37097"/>
                              <a:pt x="457266" y="179201"/>
                            </a:cubicBezTo>
                            <a:lnTo>
                              <a:pt x="516230" y="145296"/>
                            </a:lnTo>
                            <a:cubicBezTo>
                              <a:pt x="420708" y="-9189"/>
                              <a:pt x="193697" y="-46631"/>
                              <a:pt x="4127" y="62747"/>
                            </a:cubicBezTo>
                            <a:close/>
                          </a:path>
                        </a:pathLst>
                      </a:custGeom>
                      <a:solidFill>
                        <a:srgbClr val="37D3CF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89" name="Forme libre : forme 288">
                        <a:extLst>
                          <a:ext uri="{FF2B5EF4-FFF2-40B4-BE49-F238E27FC236}">
                            <a16:creationId xmlns:a16="http://schemas.microsoft.com/office/drawing/2014/main" id="{3CBCE517-064E-3AA4-ED6C-529D76541CB0}"/>
                          </a:ext>
                        </a:extLst>
                      </p:cNvPr>
                      <p:cNvSpPr/>
                      <p:nvPr/>
                    </p:nvSpPr>
                    <p:spPr>
                      <a:xfrm rot="-1800044">
                        <a:off x="1083373" y="1632027"/>
                        <a:ext cx="806019" cy="133845"/>
                      </a:xfrm>
                      <a:custGeom>
                        <a:avLst/>
                        <a:gdLst>
                          <a:gd name="connsiteX0" fmla="*/ 806020 w 806019"/>
                          <a:gd name="connsiteY0" fmla="*/ 66923 h 133845"/>
                          <a:gd name="connsiteX1" fmla="*/ 403010 w 806019"/>
                          <a:gd name="connsiteY1" fmla="*/ 133845 h 133845"/>
                          <a:gd name="connsiteX2" fmla="*/ 0 w 806019"/>
                          <a:gd name="connsiteY2" fmla="*/ 66923 h 133845"/>
                          <a:gd name="connsiteX3" fmla="*/ 403010 w 806019"/>
                          <a:gd name="connsiteY3" fmla="*/ 0 h 133845"/>
                          <a:gd name="connsiteX4" fmla="*/ 806020 w 806019"/>
                          <a:gd name="connsiteY4" fmla="*/ 66923 h 133845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06019" h="133845">
                            <a:moveTo>
                              <a:pt x="806020" y="66923"/>
                            </a:moveTo>
                            <a:cubicBezTo>
                              <a:pt x="806020" y="103883"/>
                              <a:pt x="625586" y="133845"/>
                              <a:pt x="403010" y="133845"/>
                            </a:cubicBezTo>
                            <a:cubicBezTo>
                              <a:pt x="180434" y="133845"/>
                              <a:pt x="0" y="103883"/>
                              <a:pt x="0" y="66923"/>
                            </a:cubicBezTo>
                            <a:cubicBezTo>
                              <a:pt x="0" y="29962"/>
                              <a:pt x="180434" y="0"/>
                              <a:pt x="403010" y="0"/>
                            </a:cubicBezTo>
                            <a:cubicBezTo>
                              <a:pt x="625586" y="0"/>
                              <a:pt x="806020" y="29962"/>
                              <a:pt x="806020" y="66923"/>
                            </a:cubicBezTo>
                            <a:close/>
                          </a:path>
                        </a:pathLst>
                      </a:custGeom>
                      <a:solidFill>
                        <a:srgbClr val="05535F"/>
                      </a:solidFill>
                      <a:ln w="29459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  <p:grpSp>
                  <p:nvGrpSpPr>
                    <p:cNvPr id="284" name="Graphique 2">
                      <a:extLst>
                        <a:ext uri="{FF2B5EF4-FFF2-40B4-BE49-F238E27FC236}">
                          <a16:creationId xmlns:a16="http://schemas.microsoft.com/office/drawing/2014/main" id="{D13EEACB-E862-6C60-A329-8C47CD0B4869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426335" y="1651948"/>
                      <a:ext cx="412617" cy="580075"/>
                      <a:chOff x="1426335" y="1651948"/>
                      <a:chExt cx="412617" cy="580075"/>
                    </a:xfrm>
                  </p:grpSpPr>
                  <p:sp>
                    <p:nvSpPr>
                      <p:cNvPr id="285" name="Forme libre : forme 284">
                        <a:extLst>
                          <a:ext uri="{FF2B5EF4-FFF2-40B4-BE49-F238E27FC236}">
                            <a16:creationId xmlns:a16="http://schemas.microsoft.com/office/drawing/2014/main" id="{A74DAC73-1FD3-7434-FC26-3D04F6D93944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426335" y="1651948"/>
                        <a:ext cx="412617" cy="580075"/>
                      </a:xfrm>
                      <a:custGeom>
                        <a:avLst/>
                        <a:gdLst>
                          <a:gd name="connsiteX0" fmla="*/ 412618 w 412617"/>
                          <a:gd name="connsiteY0" fmla="*/ 502538 h 580075"/>
                          <a:gd name="connsiteX1" fmla="*/ 278180 w 412617"/>
                          <a:gd name="connsiteY1" fmla="*/ 580075 h 580075"/>
                          <a:gd name="connsiteX2" fmla="*/ 10483 w 412617"/>
                          <a:gd name="connsiteY2" fmla="*/ 116324 h 580075"/>
                          <a:gd name="connsiteX3" fmla="*/ 38786 w 412617"/>
                          <a:gd name="connsiteY3" fmla="*/ 10483 h 580075"/>
                          <a:gd name="connsiteX4" fmla="*/ 144626 w 412617"/>
                          <a:gd name="connsiteY4" fmla="*/ 38786 h 580075"/>
                          <a:gd name="connsiteX5" fmla="*/ 412618 w 412617"/>
                          <a:gd name="connsiteY5" fmla="*/ 502538 h 580075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</a:cxnLst>
                        <a:rect l="l" t="t" r="r" b="b"/>
                        <a:pathLst>
                          <a:path w="412617" h="580075">
                            <a:moveTo>
                              <a:pt x="412618" y="502538"/>
                            </a:moveTo>
                            <a:lnTo>
                              <a:pt x="278180" y="580075"/>
                            </a:lnTo>
                            <a:lnTo>
                              <a:pt x="10483" y="116324"/>
                            </a:lnTo>
                            <a:cubicBezTo>
                              <a:pt x="-11038" y="79176"/>
                              <a:pt x="1639" y="31710"/>
                              <a:pt x="38786" y="10483"/>
                            </a:cubicBezTo>
                            <a:cubicBezTo>
                              <a:pt x="75933" y="-11038"/>
                              <a:pt x="123399" y="1639"/>
                              <a:pt x="144626" y="38786"/>
                            </a:cubicBezTo>
                            <a:lnTo>
                              <a:pt x="412618" y="502538"/>
                            </a:lnTo>
                            <a:close/>
                          </a:path>
                        </a:pathLst>
                      </a:custGeom>
                      <a:solidFill>
                        <a:srgbClr val="044856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86" name="Forme libre : forme 285">
                        <a:extLst>
                          <a:ext uri="{FF2B5EF4-FFF2-40B4-BE49-F238E27FC236}">
                            <a16:creationId xmlns:a16="http://schemas.microsoft.com/office/drawing/2014/main" id="{8B35DAC5-33E0-1331-12D0-4F3642693D9F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507280" y="1667149"/>
                        <a:ext cx="301895" cy="475249"/>
                      </a:xfrm>
                      <a:custGeom>
                        <a:avLst/>
                        <a:gdLst>
                          <a:gd name="connsiteX0" fmla="*/ 288923 w 301895"/>
                          <a:gd name="connsiteY0" fmla="*/ 475250 h 475249"/>
                          <a:gd name="connsiteX1" fmla="*/ 301896 w 301895"/>
                          <a:gd name="connsiteY1" fmla="*/ 467584 h 475249"/>
                          <a:gd name="connsiteX2" fmla="*/ 53362 w 301895"/>
                          <a:gd name="connsiteY2" fmla="*/ 37147 h 475249"/>
                          <a:gd name="connsiteX3" fmla="*/ 0 w 301895"/>
                          <a:gd name="connsiteY3" fmla="*/ 0 h 475249"/>
                          <a:gd name="connsiteX4" fmla="*/ 32135 w 301895"/>
                          <a:gd name="connsiteY4" fmla="*/ 30366 h 475249"/>
                          <a:gd name="connsiteX5" fmla="*/ 288923 w 301895"/>
                          <a:gd name="connsiteY5" fmla="*/ 475250 h 475249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</a:cxnLst>
                        <a:rect l="l" t="t" r="r" b="b"/>
                        <a:pathLst>
                          <a:path w="301895" h="475249">
                            <a:moveTo>
                              <a:pt x="288923" y="475250"/>
                            </a:moveTo>
                            <a:lnTo>
                              <a:pt x="301896" y="467584"/>
                            </a:lnTo>
                            <a:lnTo>
                              <a:pt x="53362" y="37147"/>
                            </a:lnTo>
                            <a:cubicBezTo>
                              <a:pt x="41570" y="16510"/>
                              <a:pt x="21522" y="3833"/>
                              <a:pt x="0" y="0"/>
                            </a:cubicBezTo>
                            <a:cubicBezTo>
                              <a:pt x="12972" y="6486"/>
                              <a:pt x="24175" y="16805"/>
                              <a:pt x="32135" y="30366"/>
                            </a:cubicBezTo>
                            <a:lnTo>
                              <a:pt x="288923" y="475250"/>
                            </a:lnTo>
                            <a:close/>
                          </a:path>
                        </a:pathLst>
                      </a:custGeom>
                      <a:solidFill>
                        <a:srgbClr val="087379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</p:grpSp>
              <p:grpSp>
                <p:nvGrpSpPr>
                  <p:cNvPr id="275" name="Graphique 2">
                    <a:extLst>
                      <a:ext uri="{FF2B5EF4-FFF2-40B4-BE49-F238E27FC236}">
                        <a16:creationId xmlns:a16="http://schemas.microsoft.com/office/drawing/2014/main" id="{87A4AEDE-913A-883D-A5A6-A64D8712F313}"/>
                      </a:ext>
                    </a:extLst>
                  </p:cNvPr>
                  <p:cNvGrpSpPr/>
                  <p:nvPr/>
                </p:nvGrpSpPr>
                <p:grpSpPr>
                  <a:xfrm>
                    <a:off x="2513728" y="1344834"/>
                    <a:ext cx="769575" cy="887190"/>
                    <a:chOff x="2513728" y="1344834"/>
                    <a:chExt cx="769575" cy="887190"/>
                  </a:xfrm>
                </p:grpSpPr>
                <p:grpSp>
                  <p:nvGrpSpPr>
                    <p:cNvPr id="276" name="Graphique 2">
                      <a:extLst>
                        <a:ext uri="{FF2B5EF4-FFF2-40B4-BE49-F238E27FC236}">
                          <a16:creationId xmlns:a16="http://schemas.microsoft.com/office/drawing/2014/main" id="{655A60E5-402E-ADA6-E846-C7EE1FDFD97B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2513728" y="1344834"/>
                      <a:ext cx="769575" cy="613500"/>
                      <a:chOff x="2513728" y="1344834"/>
                      <a:chExt cx="769575" cy="613500"/>
                    </a:xfrm>
                  </p:grpSpPr>
                  <p:sp>
                    <p:nvSpPr>
                      <p:cNvPr id="280" name="Forme libre : forme 279">
                        <a:extLst>
                          <a:ext uri="{FF2B5EF4-FFF2-40B4-BE49-F238E27FC236}">
                            <a16:creationId xmlns:a16="http://schemas.microsoft.com/office/drawing/2014/main" id="{49BE1DDA-24A8-BE8C-9874-65C82E30F35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546815" y="1344834"/>
                        <a:ext cx="736487" cy="555518"/>
                      </a:xfrm>
                      <a:custGeom>
                        <a:avLst/>
                        <a:gdLst>
                          <a:gd name="connsiteX0" fmla="*/ 517114 w 736487"/>
                          <a:gd name="connsiteY0" fmla="*/ 62874 h 555518"/>
                          <a:gd name="connsiteX1" fmla="*/ 0 w 736487"/>
                          <a:gd name="connsiteY1" fmla="*/ 152499 h 555518"/>
                          <a:gd name="connsiteX2" fmla="*/ 697839 w 736487"/>
                          <a:gd name="connsiteY2" fmla="*/ 555518 h 555518"/>
                          <a:gd name="connsiteX3" fmla="*/ 517114 w 736487"/>
                          <a:gd name="connsiteY3" fmla="*/ 62874 h 5555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736487" h="555518">
                            <a:moveTo>
                              <a:pt x="517114" y="62874"/>
                            </a:moveTo>
                            <a:cubicBezTo>
                              <a:pt x="324302" y="-48273"/>
                              <a:pt x="92868" y="-8178"/>
                              <a:pt x="0" y="152499"/>
                            </a:cubicBezTo>
                            <a:lnTo>
                              <a:pt x="697839" y="555518"/>
                            </a:lnTo>
                            <a:cubicBezTo>
                              <a:pt x="791002" y="394841"/>
                              <a:pt x="709926" y="174316"/>
                              <a:pt x="517114" y="62874"/>
                            </a:cubicBezTo>
                            <a:close/>
                          </a:path>
                        </a:pathLst>
                      </a:custGeom>
                      <a:solidFill>
                        <a:srgbClr val="098385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81" name="Forme libre : forme 280">
                        <a:extLst>
                          <a:ext uri="{FF2B5EF4-FFF2-40B4-BE49-F238E27FC236}">
                            <a16:creationId xmlns:a16="http://schemas.microsoft.com/office/drawing/2014/main" id="{0AB43F84-A3E9-EE50-6F13-C2997192A852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3032678" y="1400042"/>
                        <a:ext cx="223421" cy="486747"/>
                      </a:xfrm>
                      <a:custGeom>
                        <a:avLst/>
                        <a:gdLst>
                          <a:gd name="connsiteX0" fmla="*/ 4422 w 223421"/>
                          <a:gd name="connsiteY0" fmla="*/ 2359 h 486747"/>
                          <a:gd name="connsiteX1" fmla="*/ 0 w 223421"/>
                          <a:gd name="connsiteY1" fmla="*/ 0 h 486747"/>
                          <a:gd name="connsiteX2" fmla="*/ 130311 w 223421"/>
                          <a:gd name="connsiteY2" fmla="*/ 452843 h 486747"/>
                          <a:gd name="connsiteX3" fmla="*/ 189275 w 223421"/>
                          <a:gd name="connsiteY3" fmla="*/ 486748 h 486747"/>
                          <a:gd name="connsiteX4" fmla="*/ 4422 w 223421"/>
                          <a:gd name="connsiteY4" fmla="*/ 2359 h 486747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223421" h="486747">
                            <a:moveTo>
                              <a:pt x="4422" y="2359"/>
                            </a:moveTo>
                            <a:cubicBezTo>
                              <a:pt x="2948" y="1474"/>
                              <a:pt x="1474" y="884"/>
                              <a:pt x="0" y="0"/>
                            </a:cubicBezTo>
                            <a:cubicBezTo>
                              <a:pt x="152422" y="117044"/>
                              <a:pt x="210796" y="308382"/>
                              <a:pt x="130311" y="452843"/>
                            </a:cubicBezTo>
                            <a:lnTo>
                              <a:pt x="189275" y="486748"/>
                            </a:lnTo>
                            <a:cubicBezTo>
                              <a:pt x="275067" y="326955"/>
                              <a:pt x="193992" y="111737"/>
                              <a:pt x="4422" y="2359"/>
                            </a:cubicBezTo>
                            <a:close/>
                          </a:path>
                        </a:pathLst>
                      </a:custGeom>
                      <a:solidFill>
                        <a:srgbClr val="37D3CF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82" name="Forme libre : forme 281">
                        <a:extLst>
                          <a:ext uri="{FF2B5EF4-FFF2-40B4-BE49-F238E27FC236}">
                            <a16:creationId xmlns:a16="http://schemas.microsoft.com/office/drawing/2014/main" id="{9DE851FD-AF13-5E80-2918-B55EB55FA639}"/>
                          </a:ext>
                        </a:extLst>
                      </p:cNvPr>
                      <p:cNvSpPr/>
                      <p:nvPr/>
                    </p:nvSpPr>
                    <p:spPr>
                      <a:xfrm rot="-3599956">
                        <a:off x="2829282" y="1295859"/>
                        <a:ext cx="133845" cy="806019"/>
                      </a:xfrm>
                      <a:custGeom>
                        <a:avLst/>
                        <a:gdLst>
                          <a:gd name="connsiteX0" fmla="*/ 133845 w 133845"/>
                          <a:gd name="connsiteY0" fmla="*/ 403010 h 806019"/>
                          <a:gd name="connsiteX1" fmla="*/ 66923 w 133845"/>
                          <a:gd name="connsiteY1" fmla="*/ 806020 h 806019"/>
                          <a:gd name="connsiteX2" fmla="*/ 0 w 133845"/>
                          <a:gd name="connsiteY2" fmla="*/ 403010 h 806019"/>
                          <a:gd name="connsiteX3" fmla="*/ 66923 w 133845"/>
                          <a:gd name="connsiteY3" fmla="*/ 0 h 806019"/>
                          <a:gd name="connsiteX4" fmla="*/ 133845 w 133845"/>
                          <a:gd name="connsiteY4" fmla="*/ 403010 h 806019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33845" h="806019">
                            <a:moveTo>
                              <a:pt x="133845" y="403010"/>
                            </a:moveTo>
                            <a:cubicBezTo>
                              <a:pt x="133845" y="625586"/>
                              <a:pt x="103883" y="806020"/>
                              <a:pt x="66923" y="806020"/>
                            </a:cubicBezTo>
                            <a:cubicBezTo>
                              <a:pt x="29962" y="806020"/>
                              <a:pt x="0" y="625586"/>
                              <a:pt x="0" y="403010"/>
                            </a:cubicBezTo>
                            <a:cubicBezTo>
                              <a:pt x="0" y="180434"/>
                              <a:pt x="29962" y="0"/>
                              <a:pt x="66923" y="0"/>
                            </a:cubicBezTo>
                            <a:cubicBezTo>
                              <a:pt x="103883" y="0"/>
                              <a:pt x="133845" y="180434"/>
                              <a:pt x="133845" y="403010"/>
                            </a:cubicBezTo>
                            <a:close/>
                          </a:path>
                        </a:pathLst>
                      </a:custGeom>
                      <a:solidFill>
                        <a:srgbClr val="05535F"/>
                      </a:solidFill>
                      <a:ln w="29459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  <p:grpSp>
                  <p:nvGrpSpPr>
                    <p:cNvPr id="277" name="Graphique 2">
                      <a:extLst>
                        <a:ext uri="{FF2B5EF4-FFF2-40B4-BE49-F238E27FC236}">
                          <a16:creationId xmlns:a16="http://schemas.microsoft.com/office/drawing/2014/main" id="{7F6AABF5-E34D-C131-0005-64C206B16554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2543277" y="1651948"/>
                      <a:ext cx="412322" cy="580075"/>
                      <a:chOff x="2543277" y="1651948"/>
                      <a:chExt cx="412322" cy="580075"/>
                    </a:xfrm>
                  </p:grpSpPr>
                  <p:sp>
                    <p:nvSpPr>
                      <p:cNvPr id="278" name="Forme libre : forme 277">
                        <a:extLst>
                          <a:ext uri="{FF2B5EF4-FFF2-40B4-BE49-F238E27FC236}">
                            <a16:creationId xmlns:a16="http://schemas.microsoft.com/office/drawing/2014/main" id="{6B29727F-DA72-1EA9-F2CE-C11C694F6F71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543277" y="1651948"/>
                        <a:ext cx="412322" cy="580075"/>
                      </a:xfrm>
                      <a:custGeom>
                        <a:avLst/>
                        <a:gdLst>
                          <a:gd name="connsiteX0" fmla="*/ 134438 w 412322"/>
                          <a:gd name="connsiteY0" fmla="*/ 580075 h 580075"/>
                          <a:gd name="connsiteX1" fmla="*/ 0 w 412322"/>
                          <a:gd name="connsiteY1" fmla="*/ 502538 h 580075"/>
                          <a:gd name="connsiteX2" fmla="*/ 267697 w 412322"/>
                          <a:gd name="connsiteY2" fmla="*/ 38786 h 580075"/>
                          <a:gd name="connsiteX3" fmla="*/ 373537 w 412322"/>
                          <a:gd name="connsiteY3" fmla="*/ 10483 h 580075"/>
                          <a:gd name="connsiteX4" fmla="*/ 401840 w 412322"/>
                          <a:gd name="connsiteY4" fmla="*/ 116324 h 580075"/>
                          <a:gd name="connsiteX5" fmla="*/ 134438 w 412322"/>
                          <a:gd name="connsiteY5" fmla="*/ 580075 h 580075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</a:cxnLst>
                        <a:rect l="l" t="t" r="r" b="b"/>
                        <a:pathLst>
                          <a:path w="412322" h="580075">
                            <a:moveTo>
                              <a:pt x="134438" y="580075"/>
                            </a:moveTo>
                            <a:lnTo>
                              <a:pt x="0" y="502538"/>
                            </a:lnTo>
                            <a:lnTo>
                              <a:pt x="267697" y="38786"/>
                            </a:lnTo>
                            <a:cubicBezTo>
                              <a:pt x="289218" y="1639"/>
                              <a:pt x="336684" y="-11038"/>
                              <a:pt x="373537" y="10483"/>
                            </a:cubicBezTo>
                            <a:cubicBezTo>
                              <a:pt x="410684" y="32005"/>
                              <a:pt x="423361" y="79471"/>
                              <a:pt x="401840" y="116324"/>
                            </a:cubicBezTo>
                            <a:lnTo>
                              <a:pt x="134438" y="580075"/>
                            </a:lnTo>
                            <a:close/>
                          </a:path>
                        </a:pathLst>
                      </a:custGeom>
                      <a:solidFill>
                        <a:srgbClr val="044856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79" name="Forme libre : forme 278">
                        <a:extLst>
                          <a:ext uri="{FF2B5EF4-FFF2-40B4-BE49-F238E27FC236}">
                            <a16:creationId xmlns:a16="http://schemas.microsoft.com/office/drawing/2014/main" id="{357E21A7-4BF1-C220-308B-E3CD8C7059BC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666807" y="1701348"/>
                        <a:ext cx="271718" cy="495297"/>
                      </a:xfrm>
                      <a:custGeom>
                        <a:avLst/>
                        <a:gdLst>
                          <a:gd name="connsiteX0" fmla="*/ 0 w 271718"/>
                          <a:gd name="connsiteY0" fmla="*/ 487632 h 495297"/>
                          <a:gd name="connsiteX1" fmla="*/ 12972 w 271718"/>
                          <a:gd name="connsiteY1" fmla="*/ 495297 h 495297"/>
                          <a:gd name="connsiteX2" fmla="*/ 261505 w 271718"/>
                          <a:gd name="connsiteY2" fmla="*/ 64860 h 495297"/>
                          <a:gd name="connsiteX3" fmla="*/ 267107 w 271718"/>
                          <a:gd name="connsiteY3" fmla="*/ 0 h 495297"/>
                          <a:gd name="connsiteX4" fmla="*/ 256788 w 271718"/>
                          <a:gd name="connsiteY4" fmla="*/ 43044 h 495297"/>
                          <a:gd name="connsiteX5" fmla="*/ 0 w 271718"/>
                          <a:gd name="connsiteY5" fmla="*/ 487632 h 495297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</a:cxnLst>
                        <a:rect l="l" t="t" r="r" b="b"/>
                        <a:pathLst>
                          <a:path w="271718" h="495297">
                            <a:moveTo>
                              <a:pt x="0" y="487632"/>
                            </a:moveTo>
                            <a:lnTo>
                              <a:pt x="12972" y="495297"/>
                            </a:lnTo>
                            <a:lnTo>
                              <a:pt x="261505" y="64860"/>
                            </a:lnTo>
                            <a:cubicBezTo>
                              <a:pt x="273298" y="44223"/>
                              <a:pt x="274477" y="20637"/>
                              <a:pt x="267107" y="0"/>
                            </a:cubicBezTo>
                            <a:cubicBezTo>
                              <a:pt x="267991" y="14446"/>
                              <a:pt x="264748" y="29482"/>
                              <a:pt x="256788" y="43044"/>
                            </a:cubicBezTo>
                            <a:lnTo>
                              <a:pt x="0" y="487632"/>
                            </a:lnTo>
                            <a:close/>
                          </a:path>
                        </a:pathLst>
                      </a:custGeom>
                      <a:solidFill>
                        <a:srgbClr val="087379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</p:grpSp>
            </p:grpSp>
            <p:grpSp>
              <p:nvGrpSpPr>
                <p:cNvPr id="248" name="Graphique 2">
                  <a:extLst>
                    <a:ext uri="{FF2B5EF4-FFF2-40B4-BE49-F238E27FC236}">
                      <a16:creationId xmlns:a16="http://schemas.microsoft.com/office/drawing/2014/main" id="{1CDB9153-D59F-4B46-9DE0-B85A70093CBF}"/>
                    </a:ext>
                  </a:extLst>
                </p:cNvPr>
                <p:cNvGrpSpPr/>
                <p:nvPr/>
              </p:nvGrpSpPr>
              <p:grpSpPr>
                <a:xfrm>
                  <a:off x="1307097" y="3544562"/>
                  <a:ext cx="1765971" cy="705798"/>
                  <a:chOff x="1307097" y="3544562"/>
                  <a:chExt cx="1765971" cy="705798"/>
                </a:xfrm>
              </p:grpSpPr>
              <p:grpSp>
                <p:nvGrpSpPr>
                  <p:cNvPr id="268" name="Graphique 2">
                    <a:extLst>
                      <a:ext uri="{FF2B5EF4-FFF2-40B4-BE49-F238E27FC236}">
                        <a16:creationId xmlns:a16="http://schemas.microsoft.com/office/drawing/2014/main" id="{3B6A2742-80F6-9E75-8E38-4501E070E247}"/>
                      </a:ext>
                    </a:extLst>
                  </p:cNvPr>
                  <p:cNvGrpSpPr/>
                  <p:nvPr/>
                </p:nvGrpSpPr>
                <p:grpSpPr>
                  <a:xfrm>
                    <a:off x="1307097" y="3544562"/>
                    <a:ext cx="737344" cy="705798"/>
                    <a:chOff x="1307097" y="3544562"/>
                    <a:chExt cx="737344" cy="705798"/>
                  </a:xfrm>
                </p:grpSpPr>
                <p:sp>
                  <p:nvSpPr>
                    <p:cNvPr id="272" name="Forme libre : forme 271">
                      <a:extLst>
                        <a:ext uri="{FF2B5EF4-FFF2-40B4-BE49-F238E27FC236}">
                          <a16:creationId xmlns:a16="http://schemas.microsoft.com/office/drawing/2014/main" id="{F6030AA0-EE54-44ED-73A9-15000C42540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51910" y="3575813"/>
                      <a:ext cx="692531" cy="674548"/>
                    </a:xfrm>
                    <a:custGeom>
                      <a:avLst/>
                      <a:gdLst>
                        <a:gd name="connsiteX0" fmla="*/ 692532 w 692531"/>
                        <a:gd name="connsiteY0" fmla="*/ 63386 h 674548"/>
                        <a:gd name="connsiteX1" fmla="*/ 438692 w 692531"/>
                        <a:gd name="connsiteY1" fmla="*/ 0 h 674548"/>
                        <a:gd name="connsiteX2" fmla="*/ 0 w 692531"/>
                        <a:gd name="connsiteY2" fmla="*/ 674548 h 674548"/>
                        <a:gd name="connsiteX3" fmla="*/ 65745 w 692531"/>
                        <a:gd name="connsiteY3" fmla="*/ 674548 h 67454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</a:cxnLst>
                      <a:rect l="l" t="t" r="r" b="b"/>
                      <a:pathLst>
                        <a:path w="692531" h="674548">
                          <a:moveTo>
                            <a:pt x="692532" y="63386"/>
                          </a:moveTo>
                          <a:lnTo>
                            <a:pt x="438692" y="0"/>
                          </a:lnTo>
                          <a:lnTo>
                            <a:pt x="0" y="674548"/>
                          </a:lnTo>
                          <a:lnTo>
                            <a:pt x="65745" y="674548"/>
                          </a:lnTo>
                          <a:close/>
                        </a:path>
                      </a:pathLst>
                    </a:custGeom>
                    <a:solidFill>
                      <a:srgbClr val="07636C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273" name="Forme libre : forme 272">
                      <a:extLst>
                        <a:ext uri="{FF2B5EF4-FFF2-40B4-BE49-F238E27FC236}">
                          <a16:creationId xmlns:a16="http://schemas.microsoft.com/office/drawing/2014/main" id="{B815146B-E214-5ACC-B82E-6624A50E87E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07097" y="3544562"/>
                      <a:ext cx="483504" cy="705798"/>
                    </a:xfrm>
                    <a:custGeom>
                      <a:avLst/>
                      <a:gdLst>
                        <a:gd name="connsiteX0" fmla="*/ 358501 w 483504"/>
                        <a:gd name="connsiteY0" fmla="*/ 0 h 705798"/>
                        <a:gd name="connsiteX1" fmla="*/ 0 w 483504"/>
                        <a:gd name="connsiteY1" fmla="*/ 705799 h 705798"/>
                        <a:gd name="connsiteX2" fmla="*/ 44813 w 483504"/>
                        <a:gd name="connsiteY2" fmla="*/ 705799 h 705798"/>
                        <a:gd name="connsiteX3" fmla="*/ 483505 w 483504"/>
                        <a:gd name="connsiteY3" fmla="*/ 31251 h 70579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</a:cxnLst>
                      <a:rect l="l" t="t" r="r" b="b"/>
                      <a:pathLst>
                        <a:path w="483504" h="705798">
                          <a:moveTo>
                            <a:pt x="358501" y="0"/>
                          </a:moveTo>
                          <a:lnTo>
                            <a:pt x="0" y="705799"/>
                          </a:lnTo>
                          <a:lnTo>
                            <a:pt x="44813" y="705799"/>
                          </a:lnTo>
                          <a:lnTo>
                            <a:pt x="483505" y="31251"/>
                          </a:ln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</p:grpSp>
              <p:grpSp>
                <p:nvGrpSpPr>
                  <p:cNvPr id="269" name="Graphique 2">
                    <a:extLst>
                      <a:ext uri="{FF2B5EF4-FFF2-40B4-BE49-F238E27FC236}">
                        <a16:creationId xmlns:a16="http://schemas.microsoft.com/office/drawing/2014/main" id="{B2DFF09C-D1A1-230E-49BC-524886AAF230}"/>
                      </a:ext>
                    </a:extLst>
                  </p:cNvPr>
                  <p:cNvGrpSpPr/>
                  <p:nvPr/>
                </p:nvGrpSpPr>
                <p:grpSpPr>
                  <a:xfrm>
                    <a:off x="2335429" y="3544562"/>
                    <a:ext cx="737639" cy="705798"/>
                    <a:chOff x="2335429" y="3544562"/>
                    <a:chExt cx="737639" cy="705798"/>
                  </a:xfrm>
                </p:grpSpPr>
                <p:sp>
                  <p:nvSpPr>
                    <p:cNvPr id="270" name="Forme libre : forme 269">
                      <a:extLst>
                        <a:ext uri="{FF2B5EF4-FFF2-40B4-BE49-F238E27FC236}">
                          <a16:creationId xmlns:a16="http://schemas.microsoft.com/office/drawing/2014/main" id="{CD6AB38C-58C3-B19C-1100-3AB2DC8D0DC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335429" y="3575813"/>
                      <a:ext cx="692826" cy="674548"/>
                    </a:xfrm>
                    <a:custGeom>
                      <a:avLst/>
                      <a:gdLst>
                        <a:gd name="connsiteX0" fmla="*/ 0 w 692826"/>
                        <a:gd name="connsiteY0" fmla="*/ 63386 h 674548"/>
                        <a:gd name="connsiteX1" fmla="*/ 254135 w 692826"/>
                        <a:gd name="connsiteY1" fmla="*/ 0 h 674548"/>
                        <a:gd name="connsiteX2" fmla="*/ 692827 w 692826"/>
                        <a:gd name="connsiteY2" fmla="*/ 674548 h 674548"/>
                        <a:gd name="connsiteX3" fmla="*/ 627082 w 692826"/>
                        <a:gd name="connsiteY3" fmla="*/ 674548 h 67454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</a:cxnLst>
                      <a:rect l="l" t="t" r="r" b="b"/>
                      <a:pathLst>
                        <a:path w="692826" h="674548">
                          <a:moveTo>
                            <a:pt x="0" y="63386"/>
                          </a:moveTo>
                          <a:lnTo>
                            <a:pt x="254135" y="0"/>
                          </a:lnTo>
                          <a:lnTo>
                            <a:pt x="692827" y="674548"/>
                          </a:lnTo>
                          <a:lnTo>
                            <a:pt x="627082" y="674548"/>
                          </a:lnTo>
                          <a:close/>
                        </a:path>
                      </a:pathLst>
                    </a:custGeom>
                    <a:solidFill>
                      <a:srgbClr val="07636C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271" name="Forme libre : forme 270">
                      <a:extLst>
                        <a:ext uri="{FF2B5EF4-FFF2-40B4-BE49-F238E27FC236}">
                          <a16:creationId xmlns:a16="http://schemas.microsoft.com/office/drawing/2014/main" id="{F91A5CA9-CB39-1660-5CAE-EE81C695E6A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589564" y="3544562"/>
                      <a:ext cx="483504" cy="705798"/>
                    </a:xfrm>
                    <a:custGeom>
                      <a:avLst/>
                      <a:gdLst>
                        <a:gd name="connsiteX0" fmla="*/ 125004 w 483504"/>
                        <a:gd name="connsiteY0" fmla="*/ 0 h 705798"/>
                        <a:gd name="connsiteX1" fmla="*/ 483505 w 483504"/>
                        <a:gd name="connsiteY1" fmla="*/ 705799 h 705798"/>
                        <a:gd name="connsiteX2" fmla="*/ 438692 w 483504"/>
                        <a:gd name="connsiteY2" fmla="*/ 705799 h 705798"/>
                        <a:gd name="connsiteX3" fmla="*/ 0 w 483504"/>
                        <a:gd name="connsiteY3" fmla="*/ 31251 h 70579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</a:cxnLst>
                      <a:rect l="l" t="t" r="r" b="b"/>
                      <a:pathLst>
                        <a:path w="483504" h="705798">
                          <a:moveTo>
                            <a:pt x="125004" y="0"/>
                          </a:moveTo>
                          <a:lnTo>
                            <a:pt x="483505" y="705799"/>
                          </a:lnTo>
                          <a:lnTo>
                            <a:pt x="438692" y="705799"/>
                          </a:lnTo>
                          <a:lnTo>
                            <a:pt x="0" y="31251"/>
                          </a:ln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</p:grpSp>
            </p:grpSp>
            <p:sp>
              <p:nvSpPr>
                <p:cNvPr id="249" name="Forme libre : forme 248">
                  <a:extLst>
                    <a:ext uri="{FF2B5EF4-FFF2-40B4-BE49-F238E27FC236}">
                      <a16:creationId xmlns:a16="http://schemas.microsoft.com/office/drawing/2014/main" id="{0ADACEAD-782F-469A-EF7C-5EFD5547D1E9}"/>
                    </a:ext>
                  </a:extLst>
                </p:cNvPr>
                <p:cNvSpPr/>
                <p:nvPr/>
              </p:nvSpPr>
              <p:spPr>
                <a:xfrm>
                  <a:off x="981026" y="1717268"/>
                  <a:ext cx="2418112" cy="2418112"/>
                </a:xfrm>
                <a:custGeom>
                  <a:avLst/>
                  <a:gdLst>
                    <a:gd name="connsiteX0" fmla="*/ 2418113 w 2418112"/>
                    <a:gd name="connsiteY0" fmla="*/ 1209056 h 2418112"/>
                    <a:gd name="connsiteX1" fmla="*/ 1209056 w 2418112"/>
                    <a:gd name="connsiteY1" fmla="*/ 2418113 h 2418112"/>
                    <a:gd name="connsiteX2" fmla="*/ 0 w 2418112"/>
                    <a:gd name="connsiteY2" fmla="*/ 1209056 h 2418112"/>
                    <a:gd name="connsiteX3" fmla="*/ 1209056 w 2418112"/>
                    <a:gd name="connsiteY3" fmla="*/ 0 h 2418112"/>
                    <a:gd name="connsiteX4" fmla="*/ 2418113 w 2418112"/>
                    <a:gd name="connsiteY4" fmla="*/ 1209056 h 241811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418112" h="2418112">
                      <a:moveTo>
                        <a:pt x="2418113" y="1209056"/>
                      </a:moveTo>
                      <a:cubicBezTo>
                        <a:pt x="2418113" y="1876800"/>
                        <a:pt x="1876800" y="2418113"/>
                        <a:pt x="1209056" y="2418113"/>
                      </a:cubicBezTo>
                      <a:cubicBezTo>
                        <a:pt x="541313" y="2418113"/>
                        <a:pt x="0" y="1876800"/>
                        <a:pt x="0" y="1209056"/>
                      </a:cubicBezTo>
                      <a:cubicBezTo>
                        <a:pt x="0" y="541313"/>
                        <a:pt x="541313" y="0"/>
                        <a:pt x="1209056" y="0"/>
                      </a:cubicBezTo>
                      <a:cubicBezTo>
                        <a:pt x="1876800" y="0"/>
                        <a:pt x="2418113" y="541313"/>
                        <a:pt x="2418113" y="1209056"/>
                      </a:cubicBezTo>
                      <a:close/>
                    </a:path>
                  </a:pathLst>
                </a:custGeom>
                <a:solidFill>
                  <a:srgbClr val="05535F"/>
                </a:solidFill>
                <a:ln w="2946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sz="2100" b="1"/>
                </a:p>
              </p:txBody>
            </p:sp>
            <p:sp>
              <p:nvSpPr>
                <p:cNvPr id="250" name="Forme libre : forme 249">
                  <a:extLst>
                    <a:ext uri="{FF2B5EF4-FFF2-40B4-BE49-F238E27FC236}">
                      <a16:creationId xmlns:a16="http://schemas.microsoft.com/office/drawing/2014/main" id="{9517ADC8-39BC-5146-DD3C-7ACA95FF3E30}"/>
                    </a:ext>
                  </a:extLst>
                </p:cNvPr>
                <p:cNvSpPr/>
                <p:nvPr/>
              </p:nvSpPr>
              <p:spPr>
                <a:xfrm>
                  <a:off x="1018763" y="1755005"/>
                  <a:ext cx="2342638" cy="2342639"/>
                </a:xfrm>
                <a:custGeom>
                  <a:avLst/>
                  <a:gdLst>
                    <a:gd name="connsiteX0" fmla="*/ 2342639 w 2342638"/>
                    <a:gd name="connsiteY0" fmla="*/ 1171320 h 2342639"/>
                    <a:gd name="connsiteX1" fmla="*/ 1171319 w 2342638"/>
                    <a:gd name="connsiteY1" fmla="*/ 2342639 h 2342639"/>
                    <a:gd name="connsiteX2" fmla="*/ 0 w 2342638"/>
                    <a:gd name="connsiteY2" fmla="*/ 1171320 h 2342639"/>
                    <a:gd name="connsiteX3" fmla="*/ 1171319 w 2342638"/>
                    <a:gd name="connsiteY3" fmla="*/ 0 h 2342639"/>
                    <a:gd name="connsiteX4" fmla="*/ 2342639 w 2342638"/>
                    <a:gd name="connsiteY4" fmla="*/ 1171320 h 23426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342638" h="2342639">
                      <a:moveTo>
                        <a:pt x="2342639" y="1171320"/>
                      </a:moveTo>
                      <a:cubicBezTo>
                        <a:pt x="2342639" y="1818221"/>
                        <a:pt x="1818221" y="2342639"/>
                        <a:pt x="1171319" y="2342639"/>
                      </a:cubicBezTo>
                      <a:cubicBezTo>
                        <a:pt x="524417" y="2342639"/>
                        <a:pt x="0" y="1818221"/>
                        <a:pt x="0" y="1171320"/>
                      </a:cubicBezTo>
                      <a:cubicBezTo>
                        <a:pt x="0" y="524418"/>
                        <a:pt x="524417" y="0"/>
                        <a:pt x="1171319" y="0"/>
                      </a:cubicBezTo>
                      <a:cubicBezTo>
                        <a:pt x="1818221" y="0"/>
                        <a:pt x="2342639" y="524418"/>
                        <a:pt x="2342639" y="1171320"/>
                      </a:cubicBezTo>
                      <a:close/>
                    </a:path>
                  </a:pathLst>
                </a:custGeom>
                <a:solidFill>
                  <a:srgbClr val="098385"/>
                </a:solidFill>
                <a:ln w="2946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sz="2100" b="1"/>
                </a:p>
              </p:txBody>
            </p:sp>
            <p:sp>
              <p:nvSpPr>
                <p:cNvPr id="251" name="Forme libre : forme 250">
                  <a:extLst>
                    <a:ext uri="{FF2B5EF4-FFF2-40B4-BE49-F238E27FC236}">
                      <a16:creationId xmlns:a16="http://schemas.microsoft.com/office/drawing/2014/main" id="{9EE2BFF5-6751-1E8A-DB52-FB7BD730ED3D}"/>
                    </a:ext>
                  </a:extLst>
                </p:cNvPr>
                <p:cNvSpPr/>
                <p:nvPr/>
              </p:nvSpPr>
              <p:spPr>
                <a:xfrm>
                  <a:off x="1140524" y="1876766"/>
                  <a:ext cx="2099117" cy="2099117"/>
                </a:xfrm>
                <a:custGeom>
                  <a:avLst/>
                  <a:gdLst>
                    <a:gd name="connsiteX0" fmla="*/ 2099118 w 2099117"/>
                    <a:gd name="connsiteY0" fmla="*/ 1049559 h 2099117"/>
                    <a:gd name="connsiteX1" fmla="*/ 1049559 w 2099117"/>
                    <a:gd name="connsiteY1" fmla="*/ 2099118 h 2099117"/>
                    <a:gd name="connsiteX2" fmla="*/ 0 w 2099117"/>
                    <a:gd name="connsiteY2" fmla="*/ 1049559 h 2099117"/>
                    <a:gd name="connsiteX3" fmla="*/ 1049559 w 2099117"/>
                    <a:gd name="connsiteY3" fmla="*/ 0 h 2099117"/>
                    <a:gd name="connsiteX4" fmla="*/ 2099118 w 2099117"/>
                    <a:gd name="connsiteY4" fmla="*/ 1049559 h 209911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099117" h="2099117">
                      <a:moveTo>
                        <a:pt x="2099118" y="1049559"/>
                      </a:moveTo>
                      <a:cubicBezTo>
                        <a:pt x="2099118" y="1629214"/>
                        <a:pt x="1629214" y="2099118"/>
                        <a:pt x="1049559" y="2099118"/>
                      </a:cubicBezTo>
                      <a:cubicBezTo>
                        <a:pt x="469904" y="2099118"/>
                        <a:pt x="0" y="1629214"/>
                        <a:pt x="0" y="1049559"/>
                      </a:cubicBezTo>
                      <a:cubicBezTo>
                        <a:pt x="0" y="469903"/>
                        <a:pt x="469904" y="0"/>
                        <a:pt x="1049559" y="0"/>
                      </a:cubicBezTo>
                      <a:cubicBezTo>
                        <a:pt x="1629214" y="0"/>
                        <a:pt x="2099118" y="469903"/>
                        <a:pt x="2099118" y="1049559"/>
                      </a:cubicBezTo>
                      <a:close/>
                    </a:path>
                  </a:pathLst>
                </a:custGeom>
                <a:solidFill>
                  <a:srgbClr val="0B9392"/>
                </a:solidFill>
                <a:ln w="2946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sz="2100" b="1"/>
                </a:p>
              </p:txBody>
            </p:sp>
            <p:sp>
              <p:nvSpPr>
                <p:cNvPr id="252" name="Forme libre : forme 251">
                  <a:extLst>
                    <a:ext uri="{FF2B5EF4-FFF2-40B4-BE49-F238E27FC236}">
                      <a16:creationId xmlns:a16="http://schemas.microsoft.com/office/drawing/2014/main" id="{947E1B6E-BB2C-ECC2-A9D8-52A056555AA7}"/>
                    </a:ext>
                  </a:extLst>
                </p:cNvPr>
                <p:cNvSpPr/>
                <p:nvPr/>
              </p:nvSpPr>
              <p:spPr>
                <a:xfrm>
                  <a:off x="1173544" y="1909786"/>
                  <a:ext cx="2033077" cy="2033078"/>
                </a:xfrm>
                <a:custGeom>
                  <a:avLst/>
                  <a:gdLst>
                    <a:gd name="connsiteX0" fmla="*/ 2033078 w 2033077"/>
                    <a:gd name="connsiteY0" fmla="*/ 1016539 h 2033078"/>
                    <a:gd name="connsiteX1" fmla="*/ 1016539 w 2033077"/>
                    <a:gd name="connsiteY1" fmla="*/ 2033078 h 2033078"/>
                    <a:gd name="connsiteX2" fmla="*/ 0 w 2033077"/>
                    <a:gd name="connsiteY2" fmla="*/ 1016539 h 2033078"/>
                    <a:gd name="connsiteX3" fmla="*/ 1016539 w 2033077"/>
                    <a:gd name="connsiteY3" fmla="*/ 0 h 2033078"/>
                    <a:gd name="connsiteX4" fmla="*/ 2033078 w 2033077"/>
                    <a:gd name="connsiteY4" fmla="*/ 1016539 h 2033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033077" h="2033078">
                      <a:moveTo>
                        <a:pt x="2033078" y="1016539"/>
                      </a:moveTo>
                      <a:cubicBezTo>
                        <a:pt x="2033078" y="1577958"/>
                        <a:pt x="1577958" y="2033078"/>
                        <a:pt x="1016539" y="2033078"/>
                      </a:cubicBezTo>
                      <a:cubicBezTo>
                        <a:pt x="455120" y="2033078"/>
                        <a:pt x="0" y="1577958"/>
                        <a:pt x="0" y="1016539"/>
                      </a:cubicBezTo>
                      <a:cubicBezTo>
                        <a:pt x="0" y="455120"/>
                        <a:pt x="455120" y="0"/>
                        <a:pt x="1016539" y="0"/>
                      </a:cubicBezTo>
                      <a:cubicBezTo>
                        <a:pt x="1577958" y="0"/>
                        <a:pt x="2033078" y="455120"/>
                        <a:pt x="2033078" y="1016539"/>
                      </a:cubicBezTo>
                      <a:close/>
                    </a:path>
                  </a:pathLst>
                </a:custGeom>
                <a:solidFill>
                  <a:srgbClr val="FEFAF4"/>
                </a:solidFill>
                <a:ln w="2946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sz="2100" b="1"/>
                </a:p>
              </p:txBody>
            </p:sp>
            <p:sp>
              <p:nvSpPr>
                <p:cNvPr id="253" name="Forme libre : forme 252">
                  <a:extLst>
                    <a:ext uri="{FF2B5EF4-FFF2-40B4-BE49-F238E27FC236}">
                      <a16:creationId xmlns:a16="http://schemas.microsoft.com/office/drawing/2014/main" id="{90D505DB-95BA-F32B-015C-557C43FB8E46}"/>
                    </a:ext>
                  </a:extLst>
                </p:cNvPr>
                <p:cNvSpPr/>
                <p:nvPr/>
              </p:nvSpPr>
              <p:spPr>
                <a:xfrm>
                  <a:off x="1173839" y="2127068"/>
                  <a:ext cx="1788377" cy="1815795"/>
                </a:xfrm>
                <a:custGeom>
                  <a:avLst/>
                  <a:gdLst>
                    <a:gd name="connsiteX0" fmla="*/ 1160706 w 1788377"/>
                    <a:gd name="connsiteY0" fmla="*/ 1677525 h 1815795"/>
                    <a:gd name="connsiteX1" fmla="*/ 144167 w 1788377"/>
                    <a:gd name="connsiteY1" fmla="*/ 660986 h 1815795"/>
                    <a:gd name="connsiteX2" fmla="*/ 388867 w 1788377"/>
                    <a:gd name="connsiteY2" fmla="*/ 0 h 1815795"/>
                    <a:gd name="connsiteX3" fmla="*/ 0 w 1788377"/>
                    <a:gd name="connsiteY3" fmla="*/ 799257 h 1815795"/>
                    <a:gd name="connsiteX4" fmla="*/ 1016539 w 1788377"/>
                    <a:gd name="connsiteY4" fmla="*/ 1815796 h 1815795"/>
                    <a:gd name="connsiteX5" fmla="*/ 1788377 w 1788377"/>
                    <a:gd name="connsiteY5" fmla="*/ 1460243 h 1815795"/>
                    <a:gd name="connsiteX6" fmla="*/ 1160706 w 1788377"/>
                    <a:gd name="connsiteY6" fmla="*/ 1677525 h 181579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788377" h="1815795">
                      <a:moveTo>
                        <a:pt x="1160706" y="1677525"/>
                      </a:moveTo>
                      <a:cubicBezTo>
                        <a:pt x="599369" y="1677525"/>
                        <a:pt x="144167" y="1222323"/>
                        <a:pt x="144167" y="660986"/>
                      </a:cubicBezTo>
                      <a:cubicBezTo>
                        <a:pt x="144167" y="408620"/>
                        <a:pt x="236445" y="177776"/>
                        <a:pt x="388867" y="0"/>
                      </a:cubicBezTo>
                      <a:cubicBezTo>
                        <a:pt x="152127" y="186031"/>
                        <a:pt x="0" y="474955"/>
                        <a:pt x="0" y="799257"/>
                      </a:cubicBezTo>
                      <a:cubicBezTo>
                        <a:pt x="0" y="1360594"/>
                        <a:pt x="455202" y="1815796"/>
                        <a:pt x="1016539" y="1815796"/>
                      </a:cubicBezTo>
                      <a:cubicBezTo>
                        <a:pt x="1325510" y="1815796"/>
                        <a:pt x="1602051" y="1677820"/>
                        <a:pt x="1788377" y="1460243"/>
                      </a:cubicBezTo>
                      <a:cubicBezTo>
                        <a:pt x="1615318" y="1596155"/>
                        <a:pt x="1397446" y="1677525"/>
                        <a:pt x="1160706" y="1677525"/>
                      </a:cubicBezTo>
                      <a:close/>
                    </a:path>
                  </a:pathLst>
                </a:custGeom>
                <a:solidFill>
                  <a:srgbClr val="EAE2D8"/>
                </a:solidFill>
                <a:ln w="2946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sz="2100" b="1"/>
                </a:p>
              </p:txBody>
            </p:sp>
            <p:grpSp>
              <p:nvGrpSpPr>
                <p:cNvPr id="254" name="Graphique 2">
                  <a:extLst>
                    <a:ext uri="{FF2B5EF4-FFF2-40B4-BE49-F238E27FC236}">
                      <a16:creationId xmlns:a16="http://schemas.microsoft.com/office/drawing/2014/main" id="{C9430F0C-78D9-8A7C-330C-B0D5EE41AD42}"/>
                    </a:ext>
                  </a:extLst>
                </p:cNvPr>
                <p:cNvGrpSpPr/>
                <p:nvPr/>
              </p:nvGrpSpPr>
              <p:grpSpPr>
                <a:xfrm>
                  <a:off x="1233687" y="1970224"/>
                  <a:ext cx="1912791" cy="1912496"/>
                  <a:chOff x="1233687" y="1970224"/>
                  <a:chExt cx="1912791" cy="1912496"/>
                </a:xfrm>
                <a:solidFill>
                  <a:srgbClr val="07636C"/>
                </a:solidFill>
              </p:grpSpPr>
              <p:sp>
                <p:nvSpPr>
                  <p:cNvPr id="264" name="Forme libre : forme 263">
                    <a:extLst>
                      <a:ext uri="{FF2B5EF4-FFF2-40B4-BE49-F238E27FC236}">
                        <a16:creationId xmlns:a16="http://schemas.microsoft.com/office/drawing/2014/main" id="{871F883E-560B-A1F2-2B17-84C88536D7CC}"/>
                      </a:ext>
                    </a:extLst>
                  </p:cNvPr>
                  <p:cNvSpPr/>
                  <p:nvPr/>
                </p:nvSpPr>
                <p:spPr>
                  <a:xfrm>
                    <a:off x="2129940" y="1970224"/>
                    <a:ext cx="120286" cy="120286"/>
                  </a:xfrm>
                  <a:custGeom>
                    <a:avLst/>
                    <a:gdLst>
                      <a:gd name="connsiteX0" fmla="*/ 60143 w 120286"/>
                      <a:gd name="connsiteY0" fmla="*/ 120286 h 120286"/>
                      <a:gd name="connsiteX1" fmla="*/ 0 w 120286"/>
                      <a:gd name="connsiteY1" fmla="*/ 60143 h 120286"/>
                      <a:gd name="connsiteX2" fmla="*/ 60143 w 120286"/>
                      <a:gd name="connsiteY2" fmla="*/ 0 h 120286"/>
                      <a:gd name="connsiteX3" fmla="*/ 120286 w 120286"/>
                      <a:gd name="connsiteY3" fmla="*/ 60143 h 120286"/>
                      <a:gd name="connsiteX4" fmla="*/ 60143 w 120286"/>
                      <a:gd name="connsiteY4" fmla="*/ 120286 h 12028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20286" h="120286">
                        <a:moveTo>
                          <a:pt x="60143" y="120286"/>
                        </a:moveTo>
                        <a:cubicBezTo>
                          <a:pt x="27123" y="120286"/>
                          <a:pt x="0" y="93163"/>
                          <a:pt x="0" y="60143"/>
                        </a:cubicBezTo>
                        <a:cubicBezTo>
                          <a:pt x="0" y="27123"/>
                          <a:pt x="27123" y="0"/>
                          <a:pt x="60143" y="0"/>
                        </a:cubicBezTo>
                        <a:cubicBezTo>
                          <a:pt x="93163" y="0"/>
                          <a:pt x="120286" y="27123"/>
                          <a:pt x="120286" y="60143"/>
                        </a:cubicBezTo>
                        <a:cubicBezTo>
                          <a:pt x="120286" y="93163"/>
                          <a:pt x="93163" y="120286"/>
                          <a:pt x="60143" y="120286"/>
                        </a:cubicBezTo>
                        <a:close/>
                      </a:path>
                    </a:pathLst>
                  </a:custGeom>
                  <a:solidFill>
                    <a:srgbClr val="07636C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265" name="Forme libre : forme 264">
                    <a:extLst>
                      <a:ext uri="{FF2B5EF4-FFF2-40B4-BE49-F238E27FC236}">
                        <a16:creationId xmlns:a16="http://schemas.microsoft.com/office/drawing/2014/main" id="{64383AD0-3F95-C0E6-E607-9FE6B5D46223}"/>
                      </a:ext>
                    </a:extLst>
                  </p:cNvPr>
                  <p:cNvSpPr/>
                  <p:nvPr/>
                </p:nvSpPr>
                <p:spPr>
                  <a:xfrm>
                    <a:off x="1233687" y="2866182"/>
                    <a:ext cx="120286" cy="120286"/>
                  </a:xfrm>
                  <a:custGeom>
                    <a:avLst/>
                    <a:gdLst>
                      <a:gd name="connsiteX0" fmla="*/ 60143 w 120286"/>
                      <a:gd name="connsiteY0" fmla="*/ 120286 h 120286"/>
                      <a:gd name="connsiteX1" fmla="*/ 0 w 120286"/>
                      <a:gd name="connsiteY1" fmla="*/ 60143 h 120286"/>
                      <a:gd name="connsiteX2" fmla="*/ 60143 w 120286"/>
                      <a:gd name="connsiteY2" fmla="*/ 0 h 120286"/>
                      <a:gd name="connsiteX3" fmla="*/ 120286 w 120286"/>
                      <a:gd name="connsiteY3" fmla="*/ 60143 h 120286"/>
                      <a:gd name="connsiteX4" fmla="*/ 60143 w 120286"/>
                      <a:gd name="connsiteY4" fmla="*/ 120286 h 12028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20286" h="120286">
                        <a:moveTo>
                          <a:pt x="60143" y="120286"/>
                        </a:moveTo>
                        <a:cubicBezTo>
                          <a:pt x="27123" y="120286"/>
                          <a:pt x="0" y="93163"/>
                          <a:pt x="0" y="60143"/>
                        </a:cubicBezTo>
                        <a:cubicBezTo>
                          <a:pt x="0" y="27123"/>
                          <a:pt x="27123" y="0"/>
                          <a:pt x="60143" y="0"/>
                        </a:cubicBezTo>
                        <a:cubicBezTo>
                          <a:pt x="93163" y="0"/>
                          <a:pt x="120286" y="27123"/>
                          <a:pt x="120286" y="60143"/>
                        </a:cubicBezTo>
                        <a:cubicBezTo>
                          <a:pt x="120286" y="93163"/>
                          <a:pt x="93458" y="120286"/>
                          <a:pt x="60143" y="120286"/>
                        </a:cubicBezTo>
                        <a:close/>
                      </a:path>
                    </a:pathLst>
                  </a:custGeom>
                  <a:solidFill>
                    <a:srgbClr val="07636C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266" name="Forme libre : forme 265">
                    <a:extLst>
                      <a:ext uri="{FF2B5EF4-FFF2-40B4-BE49-F238E27FC236}">
                        <a16:creationId xmlns:a16="http://schemas.microsoft.com/office/drawing/2014/main" id="{8D43E0C0-5CA0-53A5-6050-46C6C8D29215}"/>
                      </a:ext>
                    </a:extLst>
                  </p:cNvPr>
                  <p:cNvSpPr/>
                  <p:nvPr/>
                </p:nvSpPr>
                <p:spPr>
                  <a:xfrm>
                    <a:off x="2129940" y="3762434"/>
                    <a:ext cx="120286" cy="120286"/>
                  </a:xfrm>
                  <a:custGeom>
                    <a:avLst/>
                    <a:gdLst>
                      <a:gd name="connsiteX0" fmla="*/ 60143 w 120286"/>
                      <a:gd name="connsiteY0" fmla="*/ 120287 h 120286"/>
                      <a:gd name="connsiteX1" fmla="*/ 0 w 120286"/>
                      <a:gd name="connsiteY1" fmla="*/ 60143 h 120286"/>
                      <a:gd name="connsiteX2" fmla="*/ 60143 w 120286"/>
                      <a:gd name="connsiteY2" fmla="*/ 0 h 120286"/>
                      <a:gd name="connsiteX3" fmla="*/ 120286 w 120286"/>
                      <a:gd name="connsiteY3" fmla="*/ 60143 h 120286"/>
                      <a:gd name="connsiteX4" fmla="*/ 60143 w 120286"/>
                      <a:gd name="connsiteY4" fmla="*/ 120287 h 12028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20286" h="120286">
                        <a:moveTo>
                          <a:pt x="60143" y="120287"/>
                        </a:moveTo>
                        <a:cubicBezTo>
                          <a:pt x="27123" y="120287"/>
                          <a:pt x="0" y="93163"/>
                          <a:pt x="0" y="60143"/>
                        </a:cubicBezTo>
                        <a:cubicBezTo>
                          <a:pt x="0" y="27123"/>
                          <a:pt x="27123" y="0"/>
                          <a:pt x="60143" y="0"/>
                        </a:cubicBezTo>
                        <a:cubicBezTo>
                          <a:pt x="93163" y="0"/>
                          <a:pt x="120286" y="27123"/>
                          <a:pt x="120286" y="60143"/>
                        </a:cubicBezTo>
                        <a:cubicBezTo>
                          <a:pt x="120286" y="93458"/>
                          <a:pt x="93163" y="120287"/>
                          <a:pt x="60143" y="120287"/>
                        </a:cubicBezTo>
                        <a:close/>
                      </a:path>
                    </a:pathLst>
                  </a:custGeom>
                  <a:solidFill>
                    <a:srgbClr val="07636C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267" name="Forme libre : forme 266">
                    <a:extLst>
                      <a:ext uri="{FF2B5EF4-FFF2-40B4-BE49-F238E27FC236}">
                        <a16:creationId xmlns:a16="http://schemas.microsoft.com/office/drawing/2014/main" id="{F1DABD5D-E434-2A72-0722-87675C2B3072}"/>
                      </a:ext>
                    </a:extLst>
                  </p:cNvPr>
                  <p:cNvSpPr/>
                  <p:nvPr/>
                </p:nvSpPr>
                <p:spPr>
                  <a:xfrm>
                    <a:off x="3026192" y="2866182"/>
                    <a:ext cx="120286" cy="120286"/>
                  </a:xfrm>
                  <a:custGeom>
                    <a:avLst/>
                    <a:gdLst>
                      <a:gd name="connsiteX0" fmla="*/ 60143 w 120286"/>
                      <a:gd name="connsiteY0" fmla="*/ 120286 h 120286"/>
                      <a:gd name="connsiteX1" fmla="*/ 0 w 120286"/>
                      <a:gd name="connsiteY1" fmla="*/ 60143 h 120286"/>
                      <a:gd name="connsiteX2" fmla="*/ 60143 w 120286"/>
                      <a:gd name="connsiteY2" fmla="*/ 0 h 120286"/>
                      <a:gd name="connsiteX3" fmla="*/ 120286 w 120286"/>
                      <a:gd name="connsiteY3" fmla="*/ 60143 h 120286"/>
                      <a:gd name="connsiteX4" fmla="*/ 60143 w 120286"/>
                      <a:gd name="connsiteY4" fmla="*/ 120286 h 12028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20286" h="120286">
                        <a:moveTo>
                          <a:pt x="60143" y="120286"/>
                        </a:moveTo>
                        <a:cubicBezTo>
                          <a:pt x="27123" y="120286"/>
                          <a:pt x="0" y="93163"/>
                          <a:pt x="0" y="60143"/>
                        </a:cubicBezTo>
                        <a:cubicBezTo>
                          <a:pt x="0" y="27123"/>
                          <a:pt x="27123" y="0"/>
                          <a:pt x="60143" y="0"/>
                        </a:cubicBezTo>
                        <a:cubicBezTo>
                          <a:pt x="93163" y="0"/>
                          <a:pt x="120286" y="27123"/>
                          <a:pt x="120286" y="60143"/>
                        </a:cubicBezTo>
                        <a:cubicBezTo>
                          <a:pt x="120286" y="93163"/>
                          <a:pt x="93163" y="120286"/>
                          <a:pt x="60143" y="120286"/>
                        </a:cubicBezTo>
                        <a:close/>
                      </a:path>
                    </a:pathLst>
                  </a:custGeom>
                  <a:solidFill>
                    <a:srgbClr val="07636C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</p:grpSp>
            <p:grpSp>
              <p:nvGrpSpPr>
                <p:cNvPr id="255" name="Graphique 2">
                  <a:extLst>
                    <a:ext uri="{FF2B5EF4-FFF2-40B4-BE49-F238E27FC236}">
                      <a16:creationId xmlns:a16="http://schemas.microsoft.com/office/drawing/2014/main" id="{BCE6C4D9-DE3A-1C75-AEAC-E6F54B2AFF61}"/>
                    </a:ext>
                  </a:extLst>
                </p:cNvPr>
                <p:cNvGrpSpPr/>
                <p:nvPr/>
              </p:nvGrpSpPr>
              <p:grpSpPr>
                <a:xfrm>
                  <a:off x="1371663" y="2108200"/>
                  <a:ext cx="1636545" cy="1636545"/>
                  <a:chOff x="1371663" y="2108200"/>
                  <a:chExt cx="1636545" cy="1636545"/>
                </a:xfrm>
                <a:solidFill>
                  <a:srgbClr val="0B9392"/>
                </a:solidFill>
              </p:grpSpPr>
              <p:sp>
                <p:nvSpPr>
                  <p:cNvPr id="256" name="Forme libre : forme 255">
                    <a:extLst>
                      <a:ext uri="{FF2B5EF4-FFF2-40B4-BE49-F238E27FC236}">
                        <a16:creationId xmlns:a16="http://schemas.microsoft.com/office/drawing/2014/main" id="{4E1281FB-E16E-723C-0507-55DAAA1BB0B7}"/>
                      </a:ext>
                    </a:extLst>
                  </p:cNvPr>
                  <p:cNvSpPr/>
                  <p:nvPr/>
                </p:nvSpPr>
                <p:spPr>
                  <a:xfrm>
                    <a:off x="1699797" y="2108200"/>
                    <a:ext cx="84318" cy="84318"/>
                  </a:xfrm>
                  <a:custGeom>
                    <a:avLst/>
                    <a:gdLst>
                      <a:gd name="connsiteX0" fmla="*/ 84318 w 84318"/>
                      <a:gd name="connsiteY0" fmla="*/ 42159 h 84318"/>
                      <a:gd name="connsiteX1" fmla="*/ 42159 w 84318"/>
                      <a:gd name="connsiteY1" fmla="*/ 84318 h 84318"/>
                      <a:gd name="connsiteX2" fmla="*/ 0 w 84318"/>
                      <a:gd name="connsiteY2" fmla="*/ 42159 h 84318"/>
                      <a:gd name="connsiteX3" fmla="*/ 42159 w 84318"/>
                      <a:gd name="connsiteY3" fmla="*/ 0 h 84318"/>
                      <a:gd name="connsiteX4" fmla="*/ 84318 w 84318"/>
                      <a:gd name="connsiteY4" fmla="*/ 42159 h 8431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84318" h="84318">
                        <a:moveTo>
                          <a:pt x="84318" y="42159"/>
                        </a:moveTo>
                        <a:cubicBezTo>
                          <a:pt x="84318" y="65443"/>
                          <a:pt x="65443" y="84318"/>
                          <a:pt x="42159" y="84318"/>
                        </a:cubicBezTo>
                        <a:cubicBezTo>
                          <a:pt x="18875" y="84318"/>
                          <a:pt x="0" y="65443"/>
                          <a:pt x="0" y="42159"/>
                        </a:cubicBezTo>
                        <a:cubicBezTo>
                          <a:pt x="0" y="18875"/>
                          <a:pt x="18875" y="0"/>
                          <a:pt x="42159" y="0"/>
                        </a:cubicBezTo>
                        <a:cubicBezTo>
                          <a:pt x="65443" y="0"/>
                          <a:pt x="84318" y="18875"/>
                          <a:pt x="84318" y="42159"/>
                        </a:cubicBezTo>
                        <a:close/>
                      </a:path>
                    </a:pathLst>
                  </a:custGeom>
                  <a:solidFill>
                    <a:srgbClr val="0B9392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257" name="Forme libre : forme 256">
                    <a:extLst>
                      <a:ext uri="{FF2B5EF4-FFF2-40B4-BE49-F238E27FC236}">
                        <a16:creationId xmlns:a16="http://schemas.microsoft.com/office/drawing/2014/main" id="{6099A21C-27CE-16BD-6C48-D007068C275C}"/>
                      </a:ext>
                    </a:extLst>
                  </p:cNvPr>
                  <p:cNvSpPr/>
                  <p:nvPr/>
                </p:nvSpPr>
                <p:spPr>
                  <a:xfrm>
                    <a:off x="1371663" y="2436334"/>
                    <a:ext cx="84318" cy="84318"/>
                  </a:xfrm>
                  <a:custGeom>
                    <a:avLst/>
                    <a:gdLst>
                      <a:gd name="connsiteX0" fmla="*/ 84319 w 84318"/>
                      <a:gd name="connsiteY0" fmla="*/ 42159 h 84318"/>
                      <a:gd name="connsiteX1" fmla="*/ 42159 w 84318"/>
                      <a:gd name="connsiteY1" fmla="*/ 84318 h 84318"/>
                      <a:gd name="connsiteX2" fmla="*/ 0 w 84318"/>
                      <a:gd name="connsiteY2" fmla="*/ 42159 h 84318"/>
                      <a:gd name="connsiteX3" fmla="*/ 42159 w 84318"/>
                      <a:gd name="connsiteY3" fmla="*/ 0 h 84318"/>
                      <a:gd name="connsiteX4" fmla="*/ 84319 w 84318"/>
                      <a:gd name="connsiteY4" fmla="*/ 42159 h 8431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84318" h="84318">
                        <a:moveTo>
                          <a:pt x="84319" y="42159"/>
                        </a:moveTo>
                        <a:cubicBezTo>
                          <a:pt x="84319" y="65443"/>
                          <a:pt x="65443" y="84318"/>
                          <a:pt x="42159" y="84318"/>
                        </a:cubicBezTo>
                        <a:cubicBezTo>
                          <a:pt x="18875" y="84318"/>
                          <a:pt x="0" y="65443"/>
                          <a:pt x="0" y="42159"/>
                        </a:cubicBezTo>
                        <a:cubicBezTo>
                          <a:pt x="0" y="18875"/>
                          <a:pt x="18875" y="0"/>
                          <a:pt x="42159" y="0"/>
                        </a:cubicBezTo>
                        <a:cubicBezTo>
                          <a:pt x="65443" y="0"/>
                          <a:pt x="84319" y="18875"/>
                          <a:pt x="84319" y="42159"/>
                        </a:cubicBezTo>
                        <a:close/>
                      </a:path>
                    </a:pathLst>
                  </a:custGeom>
                  <a:solidFill>
                    <a:srgbClr val="0B9392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258" name="Forme libre : forme 257">
                    <a:extLst>
                      <a:ext uri="{FF2B5EF4-FFF2-40B4-BE49-F238E27FC236}">
                        <a16:creationId xmlns:a16="http://schemas.microsoft.com/office/drawing/2014/main" id="{A207EB04-C3FE-DD06-8879-84047568BBAD}"/>
                      </a:ext>
                    </a:extLst>
                  </p:cNvPr>
                  <p:cNvSpPr/>
                  <p:nvPr/>
                </p:nvSpPr>
                <p:spPr>
                  <a:xfrm>
                    <a:off x="1371663" y="3332292"/>
                    <a:ext cx="84318" cy="84318"/>
                  </a:xfrm>
                  <a:custGeom>
                    <a:avLst/>
                    <a:gdLst>
                      <a:gd name="connsiteX0" fmla="*/ 84319 w 84318"/>
                      <a:gd name="connsiteY0" fmla="*/ 42159 h 84318"/>
                      <a:gd name="connsiteX1" fmla="*/ 42159 w 84318"/>
                      <a:gd name="connsiteY1" fmla="*/ 84319 h 84318"/>
                      <a:gd name="connsiteX2" fmla="*/ 0 w 84318"/>
                      <a:gd name="connsiteY2" fmla="*/ 42159 h 84318"/>
                      <a:gd name="connsiteX3" fmla="*/ 42159 w 84318"/>
                      <a:gd name="connsiteY3" fmla="*/ 0 h 84318"/>
                      <a:gd name="connsiteX4" fmla="*/ 84319 w 84318"/>
                      <a:gd name="connsiteY4" fmla="*/ 42159 h 8431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84318" h="84318">
                        <a:moveTo>
                          <a:pt x="84319" y="42159"/>
                        </a:moveTo>
                        <a:cubicBezTo>
                          <a:pt x="84319" y="65443"/>
                          <a:pt x="65443" y="84319"/>
                          <a:pt x="42159" y="84319"/>
                        </a:cubicBezTo>
                        <a:cubicBezTo>
                          <a:pt x="18875" y="84319"/>
                          <a:pt x="0" y="65443"/>
                          <a:pt x="0" y="42159"/>
                        </a:cubicBezTo>
                        <a:cubicBezTo>
                          <a:pt x="0" y="18876"/>
                          <a:pt x="18875" y="0"/>
                          <a:pt x="42159" y="0"/>
                        </a:cubicBezTo>
                        <a:cubicBezTo>
                          <a:pt x="65443" y="0"/>
                          <a:pt x="84319" y="18876"/>
                          <a:pt x="84319" y="42159"/>
                        </a:cubicBezTo>
                        <a:close/>
                      </a:path>
                    </a:pathLst>
                  </a:custGeom>
                  <a:solidFill>
                    <a:srgbClr val="0B9392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259" name="Forme libre : forme 258">
                    <a:extLst>
                      <a:ext uri="{FF2B5EF4-FFF2-40B4-BE49-F238E27FC236}">
                        <a16:creationId xmlns:a16="http://schemas.microsoft.com/office/drawing/2014/main" id="{4FE71D22-5A46-05B5-4CC5-DFDD463DB5C5}"/>
                      </a:ext>
                    </a:extLst>
                  </p:cNvPr>
                  <p:cNvSpPr/>
                  <p:nvPr/>
                </p:nvSpPr>
                <p:spPr>
                  <a:xfrm>
                    <a:off x="1699797" y="3660426"/>
                    <a:ext cx="84318" cy="84318"/>
                  </a:xfrm>
                  <a:custGeom>
                    <a:avLst/>
                    <a:gdLst>
                      <a:gd name="connsiteX0" fmla="*/ 84318 w 84318"/>
                      <a:gd name="connsiteY0" fmla="*/ 42159 h 84318"/>
                      <a:gd name="connsiteX1" fmla="*/ 42159 w 84318"/>
                      <a:gd name="connsiteY1" fmla="*/ 84319 h 84318"/>
                      <a:gd name="connsiteX2" fmla="*/ 0 w 84318"/>
                      <a:gd name="connsiteY2" fmla="*/ 42159 h 84318"/>
                      <a:gd name="connsiteX3" fmla="*/ 42159 w 84318"/>
                      <a:gd name="connsiteY3" fmla="*/ 0 h 84318"/>
                      <a:gd name="connsiteX4" fmla="*/ 84318 w 84318"/>
                      <a:gd name="connsiteY4" fmla="*/ 42159 h 8431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84318" h="84318">
                        <a:moveTo>
                          <a:pt x="84318" y="42159"/>
                        </a:moveTo>
                        <a:cubicBezTo>
                          <a:pt x="84318" y="65443"/>
                          <a:pt x="65443" y="84319"/>
                          <a:pt x="42159" y="84319"/>
                        </a:cubicBezTo>
                        <a:cubicBezTo>
                          <a:pt x="18875" y="84319"/>
                          <a:pt x="0" y="65443"/>
                          <a:pt x="0" y="42159"/>
                        </a:cubicBezTo>
                        <a:cubicBezTo>
                          <a:pt x="0" y="18875"/>
                          <a:pt x="18875" y="0"/>
                          <a:pt x="42159" y="0"/>
                        </a:cubicBezTo>
                        <a:cubicBezTo>
                          <a:pt x="65443" y="0"/>
                          <a:pt x="84318" y="18875"/>
                          <a:pt x="84318" y="42159"/>
                        </a:cubicBezTo>
                        <a:close/>
                      </a:path>
                    </a:pathLst>
                  </a:custGeom>
                  <a:solidFill>
                    <a:srgbClr val="0B9392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260" name="Forme libre : forme 259">
                    <a:extLst>
                      <a:ext uri="{FF2B5EF4-FFF2-40B4-BE49-F238E27FC236}">
                        <a16:creationId xmlns:a16="http://schemas.microsoft.com/office/drawing/2014/main" id="{10302E14-98F3-8ACE-DC67-1D00F2A358F9}"/>
                      </a:ext>
                    </a:extLst>
                  </p:cNvPr>
                  <p:cNvSpPr/>
                  <p:nvPr/>
                </p:nvSpPr>
                <p:spPr>
                  <a:xfrm>
                    <a:off x="2596050" y="3660426"/>
                    <a:ext cx="84318" cy="84318"/>
                  </a:xfrm>
                  <a:custGeom>
                    <a:avLst/>
                    <a:gdLst>
                      <a:gd name="connsiteX0" fmla="*/ 84319 w 84318"/>
                      <a:gd name="connsiteY0" fmla="*/ 42159 h 84318"/>
                      <a:gd name="connsiteX1" fmla="*/ 42159 w 84318"/>
                      <a:gd name="connsiteY1" fmla="*/ 84319 h 84318"/>
                      <a:gd name="connsiteX2" fmla="*/ 0 w 84318"/>
                      <a:gd name="connsiteY2" fmla="*/ 42159 h 84318"/>
                      <a:gd name="connsiteX3" fmla="*/ 42159 w 84318"/>
                      <a:gd name="connsiteY3" fmla="*/ 0 h 84318"/>
                      <a:gd name="connsiteX4" fmla="*/ 84319 w 84318"/>
                      <a:gd name="connsiteY4" fmla="*/ 42159 h 8431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84318" h="84318">
                        <a:moveTo>
                          <a:pt x="84319" y="42159"/>
                        </a:moveTo>
                        <a:cubicBezTo>
                          <a:pt x="84319" y="65443"/>
                          <a:pt x="65443" y="84319"/>
                          <a:pt x="42159" y="84319"/>
                        </a:cubicBezTo>
                        <a:cubicBezTo>
                          <a:pt x="18875" y="84319"/>
                          <a:pt x="0" y="65443"/>
                          <a:pt x="0" y="42159"/>
                        </a:cubicBezTo>
                        <a:cubicBezTo>
                          <a:pt x="0" y="18875"/>
                          <a:pt x="18875" y="0"/>
                          <a:pt x="42159" y="0"/>
                        </a:cubicBezTo>
                        <a:cubicBezTo>
                          <a:pt x="65443" y="0"/>
                          <a:pt x="84319" y="18875"/>
                          <a:pt x="84319" y="42159"/>
                        </a:cubicBezTo>
                        <a:close/>
                      </a:path>
                    </a:pathLst>
                  </a:custGeom>
                  <a:solidFill>
                    <a:srgbClr val="0B9392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261" name="Forme libre : forme 260">
                    <a:extLst>
                      <a:ext uri="{FF2B5EF4-FFF2-40B4-BE49-F238E27FC236}">
                        <a16:creationId xmlns:a16="http://schemas.microsoft.com/office/drawing/2014/main" id="{56F7E825-3DB0-6263-807D-1D83DC8C1DBC}"/>
                      </a:ext>
                    </a:extLst>
                  </p:cNvPr>
                  <p:cNvSpPr/>
                  <p:nvPr/>
                </p:nvSpPr>
                <p:spPr>
                  <a:xfrm>
                    <a:off x="2923890" y="3332292"/>
                    <a:ext cx="84318" cy="84318"/>
                  </a:xfrm>
                  <a:custGeom>
                    <a:avLst/>
                    <a:gdLst>
                      <a:gd name="connsiteX0" fmla="*/ 84319 w 84318"/>
                      <a:gd name="connsiteY0" fmla="*/ 42159 h 84318"/>
                      <a:gd name="connsiteX1" fmla="*/ 42159 w 84318"/>
                      <a:gd name="connsiteY1" fmla="*/ 84319 h 84318"/>
                      <a:gd name="connsiteX2" fmla="*/ 0 w 84318"/>
                      <a:gd name="connsiteY2" fmla="*/ 42159 h 84318"/>
                      <a:gd name="connsiteX3" fmla="*/ 42159 w 84318"/>
                      <a:gd name="connsiteY3" fmla="*/ 0 h 84318"/>
                      <a:gd name="connsiteX4" fmla="*/ 84319 w 84318"/>
                      <a:gd name="connsiteY4" fmla="*/ 42159 h 8431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84318" h="84318">
                        <a:moveTo>
                          <a:pt x="84319" y="42159"/>
                        </a:moveTo>
                        <a:cubicBezTo>
                          <a:pt x="84319" y="65443"/>
                          <a:pt x="65443" y="84319"/>
                          <a:pt x="42159" y="84319"/>
                        </a:cubicBezTo>
                        <a:cubicBezTo>
                          <a:pt x="18876" y="84319"/>
                          <a:pt x="0" y="65443"/>
                          <a:pt x="0" y="42159"/>
                        </a:cubicBezTo>
                        <a:cubicBezTo>
                          <a:pt x="0" y="18876"/>
                          <a:pt x="18876" y="0"/>
                          <a:pt x="42159" y="0"/>
                        </a:cubicBezTo>
                        <a:cubicBezTo>
                          <a:pt x="65443" y="0"/>
                          <a:pt x="84319" y="18876"/>
                          <a:pt x="84319" y="42159"/>
                        </a:cubicBezTo>
                        <a:close/>
                      </a:path>
                    </a:pathLst>
                  </a:custGeom>
                  <a:solidFill>
                    <a:srgbClr val="0B9392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262" name="Forme libre : forme 261">
                    <a:extLst>
                      <a:ext uri="{FF2B5EF4-FFF2-40B4-BE49-F238E27FC236}">
                        <a16:creationId xmlns:a16="http://schemas.microsoft.com/office/drawing/2014/main" id="{BDF5A16E-4D38-10A5-F679-03DF70B48AD5}"/>
                      </a:ext>
                    </a:extLst>
                  </p:cNvPr>
                  <p:cNvSpPr/>
                  <p:nvPr/>
                </p:nvSpPr>
                <p:spPr>
                  <a:xfrm>
                    <a:off x="2923890" y="2436334"/>
                    <a:ext cx="84318" cy="84318"/>
                  </a:xfrm>
                  <a:custGeom>
                    <a:avLst/>
                    <a:gdLst>
                      <a:gd name="connsiteX0" fmla="*/ 84319 w 84318"/>
                      <a:gd name="connsiteY0" fmla="*/ 42159 h 84318"/>
                      <a:gd name="connsiteX1" fmla="*/ 42159 w 84318"/>
                      <a:gd name="connsiteY1" fmla="*/ 84318 h 84318"/>
                      <a:gd name="connsiteX2" fmla="*/ 0 w 84318"/>
                      <a:gd name="connsiteY2" fmla="*/ 42159 h 84318"/>
                      <a:gd name="connsiteX3" fmla="*/ 42159 w 84318"/>
                      <a:gd name="connsiteY3" fmla="*/ 0 h 84318"/>
                      <a:gd name="connsiteX4" fmla="*/ 84319 w 84318"/>
                      <a:gd name="connsiteY4" fmla="*/ 42159 h 8431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84318" h="84318">
                        <a:moveTo>
                          <a:pt x="84319" y="42159"/>
                        </a:moveTo>
                        <a:cubicBezTo>
                          <a:pt x="84319" y="65443"/>
                          <a:pt x="65443" y="84318"/>
                          <a:pt x="42159" y="84318"/>
                        </a:cubicBezTo>
                        <a:cubicBezTo>
                          <a:pt x="18876" y="84318"/>
                          <a:pt x="0" y="65443"/>
                          <a:pt x="0" y="42159"/>
                        </a:cubicBezTo>
                        <a:cubicBezTo>
                          <a:pt x="0" y="18875"/>
                          <a:pt x="18876" y="0"/>
                          <a:pt x="42159" y="0"/>
                        </a:cubicBezTo>
                        <a:cubicBezTo>
                          <a:pt x="65443" y="0"/>
                          <a:pt x="84319" y="18875"/>
                          <a:pt x="84319" y="42159"/>
                        </a:cubicBezTo>
                        <a:close/>
                      </a:path>
                    </a:pathLst>
                  </a:custGeom>
                  <a:solidFill>
                    <a:srgbClr val="0B9392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263" name="Forme libre : forme 262">
                    <a:extLst>
                      <a:ext uri="{FF2B5EF4-FFF2-40B4-BE49-F238E27FC236}">
                        <a16:creationId xmlns:a16="http://schemas.microsoft.com/office/drawing/2014/main" id="{85FA7AF0-3502-B624-89AC-551DB4095F36}"/>
                      </a:ext>
                    </a:extLst>
                  </p:cNvPr>
                  <p:cNvSpPr/>
                  <p:nvPr/>
                </p:nvSpPr>
                <p:spPr>
                  <a:xfrm>
                    <a:off x="2596050" y="2108200"/>
                    <a:ext cx="84318" cy="84318"/>
                  </a:xfrm>
                  <a:custGeom>
                    <a:avLst/>
                    <a:gdLst>
                      <a:gd name="connsiteX0" fmla="*/ 84319 w 84318"/>
                      <a:gd name="connsiteY0" fmla="*/ 42159 h 84318"/>
                      <a:gd name="connsiteX1" fmla="*/ 42159 w 84318"/>
                      <a:gd name="connsiteY1" fmla="*/ 84318 h 84318"/>
                      <a:gd name="connsiteX2" fmla="*/ 0 w 84318"/>
                      <a:gd name="connsiteY2" fmla="*/ 42159 h 84318"/>
                      <a:gd name="connsiteX3" fmla="*/ 42159 w 84318"/>
                      <a:gd name="connsiteY3" fmla="*/ 0 h 84318"/>
                      <a:gd name="connsiteX4" fmla="*/ 84319 w 84318"/>
                      <a:gd name="connsiteY4" fmla="*/ 42159 h 8431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84318" h="84318">
                        <a:moveTo>
                          <a:pt x="84319" y="42159"/>
                        </a:moveTo>
                        <a:cubicBezTo>
                          <a:pt x="84319" y="65443"/>
                          <a:pt x="65443" y="84318"/>
                          <a:pt x="42159" y="84318"/>
                        </a:cubicBezTo>
                        <a:cubicBezTo>
                          <a:pt x="18875" y="84318"/>
                          <a:pt x="0" y="65443"/>
                          <a:pt x="0" y="42159"/>
                        </a:cubicBezTo>
                        <a:cubicBezTo>
                          <a:pt x="0" y="18875"/>
                          <a:pt x="18875" y="0"/>
                          <a:pt x="42159" y="0"/>
                        </a:cubicBezTo>
                        <a:cubicBezTo>
                          <a:pt x="65443" y="0"/>
                          <a:pt x="84319" y="18875"/>
                          <a:pt x="84319" y="42159"/>
                        </a:cubicBezTo>
                        <a:close/>
                      </a:path>
                    </a:pathLst>
                  </a:custGeom>
                  <a:solidFill>
                    <a:srgbClr val="0B9392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</p:grpSp>
          </p:grpSp>
          <p:sp>
            <p:nvSpPr>
              <p:cNvPr id="245" name="ZoneTexte 244">
                <a:extLst>
                  <a:ext uri="{FF2B5EF4-FFF2-40B4-BE49-F238E27FC236}">
                    <a16:creationId xmlns:a16="http://schemas.microsoft.com/office/drawing/2014/main" id="{4EAEECB4-90A1-561D-E68A-675AADC34216}"/>
                  </a:ext>
                </a:extLst>
              </p:cNvPr>
              <p:cNvSpPr txBox="1"/>
              <p:nvPr/>
            </p:nvSpPr>
            <p:spPr>
              <a:xfrm>
                <a:off x="2366719" y="2535645"/>
                <a:ext cx="639480" cy="49244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rtl="1"/>
                <a:r>
                  <a:rPr lang="ar-MA" b="1" dirty="0">
                    <a:solidFill>
                      <a:srgbClr val="005664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40</a:t>
                </a:r>
                <a:endParaRPr lang="fr-MA" b="1" dirty="0">
                  <a:solidFill>
                    <a:srgbClr val="005664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246" name="ZoneTexte 245">
                <a:extLst>
                  <a:ext uri="{FF2B5EF4-FFF2-40B4-BE49-F238E27FC236}">
                    <a16:creationId xmlns:a16="http://schemas.microsoft.com/office/drawing/2014/main" id="{F49B60F2-CBD7-B329-50B2-B56AEBCB4D2E}"/>
                  </a:ext>
                </a:extLst>
              </p:cNvPr>
              <p:cNvSpPr txBox="1"/>
              <p:nvPr/>
            </p:nvSpPr>
            <p:spPr>
              <a:xfrm>
                <a:off x="1451064" y="2504090"/>
                <a:ext cx="985356" cy="553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rtl="1"/>
                <a:r>
                  <a:rPr lang="ar-MA" sz="2100" b="1" dirty="0">
                    <a:solidFill>
                      <a:srgbClr val="005664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دقيقة</a:t>
                </a:r>
                <a:endParaRPr lang="fr-MA" sz="2100" b="1" dirty="0">
                  <a:solidFill>
                    <a:srgbClr val="005664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</p:grpSp>
        <p:sp>
          <p:nvSpPr>
            <p:cNvPr id="242" name="Oval 86">
              <a:extLst>
                <a:ext uri="{FF2B5EF4-FFF2-40B4-BE49-F238E27FC236}">
                  <a16:creationId xmlns:a16="http://schemas.microsoft.com/office/drawing/2014/main" id="{E1146C60-0976-D312-3F0F-CAF23A5EF271}"/>
                </a:ext>
              </a:extLst>
            </p:cNvPr>
            <p:cNvSpPr/>
            <p:nvPr/>
          </p:nvSpPr>
          <p:spPr>
            <a:xfrm flipH="1">
              <a:off x="4915821" y="1942898"/>
              <a:ext cx="6984720" cy="592747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r>
                <a:rPr lang="ar-MA" sz="24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أنشطة المراجعة والتوليف -  أنشطة الكراسة </a:t>
              </a:r>
            </a:p>
          </p:txBody>
        </p:sp>
        <p:sp>
          <p:nvSpPr>
            <p:cNvPr id="243" name="ZoneTexte 242">
              <a:extLst>
                <a:ext uri="{FF2B5EF4-FFF2-40B4-BE49-F238E27FC236}">
                  <a16:creationId xmlns:a16="http://schemas.microsoft.com/office/drawing/2014/main" id="{63DB572F-0E72-CAF1-3622-FE4011B900EE}"/>
                </a:ext>
              </a:extLst>
            </p:cNvPr>
            <p:cNvSpPr txBox="1"/>
            <p:nvPr/>
          </p:nvSpPr>
          <p:spPr>
            <a:xfrm>
              <a:off x="3264209" y="2627710"/>
              <a:ext cx="8259165" cy="553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57175" indent="-257175" algn="r" rtl="1">
                <a:buClr>
                  <a:srgbClr val="106585"/>
                </a:buClr>
                <a:buFont typeface="Arial" panose="020B0604020202020204" pitchFamily="34" charset="0"/>
                <a:buChar char="•"/>
              </a:pPr>
              <a:r>
                <a:rPr lang="ar-MA" sz="2100" b="1" dirty="0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جداول الجمع</a:t>
              </a:r>
            </a:p>
          </p:txBody>
        </p:sp>
      </p:grpSp>
      <p:sp>
        <p:nvSpPr>
          <p:cNvPr id="186" name="Rectangle : coins arrondis 18 - 2">
            <a:extLst>
              <a:ext uri="{FF2B5EF4-FFF2-40B4-BE49-F238E27FC236}">
                <a16:creationId xmlns:a16="http://schemas.microsoft.com/office/drawing/2014/main" id="{503A86CA-ED62-BA90-6161-A2DC55EF5892}"/>
              </a:ext>
            </a:extLst>
          </p:cNvPr>
          <p:cNvSpPr/>
          <p:nvPr/>
        </p:nvSpPr>
        <p:spPr>
          <a:xfrm flipH="1">
            <a:off x="3605747" y="3567686"/>
            <a:ext cx="6782871" cy="756000"/>
          </a:xfrm>
          <a:prstGeom prst="roundRect">
            <a:avLst>
              <a:gd name="adj" fmla="val 14957"/>
            </a:avLst>
          </a:prstGeom>
          <a:solidFill>
            <a:srgbClr val="D6E9EA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342900" rtl="1" eaLnBrk="1" latinLnBrk="0" hangingPunct="1">
              <a:defRPr/>
            </a:pPr>
            <a:endParaRPr lang="fr-FR" sz="1050" dirty="0">
              <a:solidFill>
                <a:prstClr val="white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91" name="ZoneTexte 190">
            <a:extLst>
              <a:ext uri="{FF2B5EF4-FFF2-40B4-BE49-F238E27FC236}">
                <a16:creationId xmlns:a16="http://schemas.microsoft.com/office/drawing/2014/main" id="{9E1B4B0C-629F-81B5-BD95-0A07C603223C}"/>
              </a:ext>
            </a:extLst>
          </p:cNvPr>
          <p:cNvSpPr txBox="1"/>
          <p:nvPr/>
        </p:nvSpPr>
        <p:spPr>
          <a:xfrm>
            <a:off x="3638150" y="3748122"/>
            <a:ext cx="6194375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57175" indent="-257175" algn="r" rtl="1">
              <a:buClr>
                <a:srgbClr val="106585"/>
              </a:buClr>
              <a:buFont typeface="Arial" panose="020B0604020202020204" pitchFamily="34" charset="0"/>
              <a:buChar char="•"/>
            </a:pPr>
            <a:r>
              <a:rPr lang="ar-MA" sz="21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قراءة وكتابة وتفكيك ومقارنة وترتيب الأعداد من 0 إلى 999</a:t>
            </a:r>
          </a:p>
        </p:txBody>
      </p:sp>
      <p:sp>
        <p:nvSpPr>
          <p:cNvPr id="134" name="Rectangle : coins arrondis 18 - 2">
            <a:extLst>
              <a:ext uri="{FF2B5EF4-FFF2-40B4-BE49-F238E27FC236}">
                <a16:creationId xmlns:a16="http://schemas.microsoft.com/office/drawing/2014/main" id="{60041681-5FF1-A56C-187E-67ADA494BE08}"/>
              </a:ext>
            </a:extLst>
          </p:cNvPr>
          <p:cNvSpPr/>
          <p:nvPr/>
        </p:nvSpPr>
        <p:spPr>
          <a:xfrm flipH="1">
            <a:off x="3589427" y="4381500"/>
            <a:ext cx="6782869" cy="972000"/>
          </a:xfrm>
          <a:prstGeom prst="roundRect">
            <a:avLst>
              <a:gd name="adj" fmla="val 14957"/>
            </a:avLst>
          </a:prstGeom>
          <a:solidFill>
            <a:srgbClr val="D6E9EA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342900" rtl="1" eaLnBrk="1" latinLnBrk="0" hangingPunct="1">
              <a:defRPr/>
            </a:pPr>
            <a:endParaRPr lang="fr-FR" sz="1050" dirty="0">
              <a:solidFill>
                <a:prstClr val="white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39" name="ZoneTexte 138">
            <a:extLst>
              <a:ext uri="{FF2B5EF4-FFF2-40B4-BE49-F238E27FC236}">
                <a16:creationId xmlns:a16="http://schemas.microsoft.com/office/drawing/2014/main" id="{74810283-D9E4-CA34-9968-33821CE3197C}"/>
              </a:ext>
            </a:extLst>
          </p:cNvPr>
          <p:cNvSpPr txBox="1"/>
          <p:nvPr/>
        </p:nvSpPr>
        <p:spPr>
          <a:xfrm>
            <a:off x="3605747" y="4436079"/>
            <a:ext cx="619437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57175" indent="-257175" algn="r" rtl="1">
              <a:buClr>
                <a:srgbClr val="106585"/>
              </a:buClr>
              <a:buFont typeface="Arial" panose="020B0604020202020204" pitchFamily="34" charset="0"/>
              <a:buChar char="•"/>
            </a:pPr>
            <a:r>
              <a:rPr lang="ar-MA" sz="21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وضع وإنجاز عملية جمع  بدون احتفاظ /باحتفاظ</a:t>
            </a:r>
          </a:p>
          <a:p>
            <a:pPr marL="257175" indent="-257175" algn="r" rtl="1">
              <a:buClr>
                <a:srgbClr val="106585"/>
              </a:buClr>
              <a:buFont typeface="Arial" panose="020B0604020202020204" pitchFamily="34" charset="0"/>
              <a:buChar char="•"/>
            </a:pPr>
            <a:r>
              <a:rPr lang="ar-MA" sz="21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الاستئناس باستراتيجية الأسئلة الأربعة لحل مسألة</a:t>
            </a:r>
          </a:p>
        </p:txBody>
      </p:sp>
      <p:sp>
        <p:nvSpPr>
          <p:cNvPr id="82" name="Rectangle : coins arrondis 18 - 2">
            <a:extLst>
              <a:ext uri="{FF2B5EF4-FFF2-40B4-BE49-F238E27FC236}">
                <a16:creationId xmlns:a16="http://schemas.microsoft.com/office/drawing/2014/main" id="{C7135E58-D9B5-03DC-04BC-CC9B9D98BDFC}"/>
              </a:ext>
            </a:extLst>
          </p:cNvPr>
          <p:cNvSpPr/>
          <p:nvPr/>
        </p:nvSpPr>
        <p:spPr>
          <a:xfrm flipH="1">
            <a:off x="3595890" y="5905500"/>
            <a:ext cx="6782870" cy="702835"/>
          </a:xfrm>
          <a:prstGeom prst="roundRect">
            <a:avLst>
              <a:gd name="adj" fmla="val 14957"/>
            </a:avLst>
          </a:prstGeom>
          <a:solidFill>
            <a:srgbClr val="D6E9EA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342900" rtl="1" eaLnBrk="1" latinLnBrk="0" hangingPunct="1">
              <a:defRPr/>
            </a:pPr>
            <a:endParaRPr lang="fr-FR" sz="1050" dirty="0">
              <a:solidFill>
                <a:prstClr val="white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3" name="Oval 86">
            <a:extLst>
              <a:ext uri="{FF2B5EF4-FFF2-40B4-BE49-F238E27FC236}">
                <a16:creationId xmlns:a16="http://schemas.microsoft.com/office/drawing/2014/main" id="{092F61AC-25D8-00DD-9E2C-6CE0F42AEBD3}"/>
              </a:ext>
            </a:extLst>
          </p:cNvPr>
          <p:cNvSpPr/>
          <p:nvPr/>
        </p:nvSpPr>
        <p:spPr>
          <a:xfrm flipH="1">
            <a:off x="10118276" y="5537278"/>
            <a:ext cx="457932" cy="444560"/>
          </a:xfrm>
          <a:prstGeom prst="ellipse">
            <a:avLst/>
          </a:prstGeom>
          <a:solidFill>
            <a:srgbClr val="005664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ar-MA" sz="24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2</a:t>
            </a:r>
            <a:endParaRPr lang="en-US" sz="2400" b="1" dirty="0">
              <a:solidFill>
                <a:prstClr val="white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4" name="Rectangle : coins arrondis 18 - 2">
            <a:extLst>
              <a:ext uri="{FF2B5EF4-FFF2-40B4-BE49-F238E27FC236}">
                <a16:creationId xmlns:a16="http://schemas.microsoft.com/office/drawing/2014/main" id="{A87CC019-780D-DB98-ADA6-3737460FC509}"/>
              </a:ext>
            </a:extLst>
          </p:cNvPr>
          <p:cNvSpPr/>
          <p:nvPr/>
        </p:nvSpPr>
        <p:spPr>
          <a:xfrm flipH="1">
            <a:off x="2049577" y="5905500"/>
            <a:ext cx="1495274" cy="702835"/>
          </a:xfrm>
          <a:prstGeom prst="roundRect">
            <a:avLst>
              <a:gd name="adj" fmla="val 14957"/>
            </a:avLst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342900" rtl="1" eaLnBrk="1" latinLnBrk="0" hangingPunct="1">
              <a:defRPr/>
            </a:pPr>
            <a:endParaRPr lang="fr-FR" sz="1050" dirty="0">
              <a:solidFill>
                <a:prstClr val="white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pSp>
        <p:nvGrpSpPr>
          <p:cNvPr id="85" name="Groupe 84">
            <a:extLst>
              <a:ext uri="{FF2B5EF4-FFF2-40B4-BE49-F238E27FC236}">
                <a16:creationId xmlns:a16="http://schemas.microsoft.com/office/drawing/2014/main" id="{1DE7DB52-E4D4-7A47-8BF2-355B8D5735BA}"/>
              </a:ext>
            </a:extLst>
          </p:cNvPr>
          <p:cNvGrpSpPr/>
          <p:nvPr/>
        </p:nvGrpSpPr>
        <p:grpSpPr>
          <a:xfrm>
            <a:off x="2110473" y="6002748"/>
            <a:ext cx="1166351" cy="453481"/>
            <a:chOff x="1451064" y="2472638"/>
            <a:chExt cx="1555135" cy="604641"/>
          </a:xfrm>
        </p:grpSpPr>
        <p:grpSp>
          <p:nvGrpSpPr>
            <p:cNvPr id="88" name="Graphique 2">
              <a:extLst>
                <a:ext uri="{FF2B5EF4-FFF2-40B4-BE49-F238E27FC236}">
                  <a16:creationId xmlns:a16="http://schemas.microsoft.com/office/drawing/2014/main" id="{E53CF73A-53C1-8A99-120E-8E0017531AFA}"/>
                </a:ext>
              </a:extLst>
            </p:cNvPr>
            <p:cNvGrpSpPr/>
            <p:nvPr/>
          </p:nvGrpSpPr>
          <p:grpSpPr>
            <a:xfrm flipH="1">
              <a:off x="2434855" y="2472638"/>
              <a:ext cx="503210" cy="604641"/>
              <a:chOff x="981026" y="1344834"/>
              <a:chExt cx="2418112" cy="2905527"/>
            </a:xfrm>
          </p:grpSpPr>
          <p:grpSp>
            <p:nvGrpSpPr>
              <p:cNvPr id="91" name="Graphique 2">
                <a:extLst>
                  <a:ext uri="{FF2B5EF4-FFF2-40B4-BE49-F238E27FC236}">
                    <a16:creationId xmlns:a16="http://schemas.microsoft.com/office/drawing/2014/main" id="{5659A1E9-46AD-647C-6C5D-44B4E4F35DFD}"/>
                  </a:ext>
                </a:extLst>
              </p:cNvPr>
              <p:cNvGrpSpPr/>
              <p:nvPr/>
            </p:nvGrpSpPr>
            <p:grpSpPr>
              <a:xfrm>
                <a:off x="1098817" y="1344834"/>
                <a:ext cx="2184485" cy="887190"/>
                <a:chOff x="1098817" y="1344834"/>
                <a:chExt cx="2184485" cy="887190"/>
              </a:xfrm>
            </p:grpSpPr>
            <p:grpSp>
              <p:nvGrpSpPr>
                <p:cNvPr id="118" name="Graphique 2">
                  <a:extLst>
                    <a:ext uri="{FF2B5EF4-FFF2-40B4-BE49-F238E27FC236}">
                      <a16:creationId xmlns:a16="http://schemas.microsoft.com/office/drawing/2014/main" id="{B2F646C7-967C-F2DC-E7DF-933D032C001C}"/>
                    </a:ext>
                  </a:extLst>
                </p:cNvPr>
                <p:cNvGrpSpPr/>
                <p:nvPr/>
              </p:nvGrpSpPr>
              <p:grpSpPr>
                <a:xfrm>
                  <a:off x="1098817" y="1344834"/>
                  <a:ext cx="770041" cy="887190"/>
                  <a:chOff x="1098817" y="1344834"/>
                  <a:chExt cx="770041" cy="887190"/>
                </a:xfrm>
              </p:grpSpPr>
              <p:grpSp>
                <p:nvGrpSpPr>
                  <p:cNvPr id="127" name="Graphique 2">
                    <a:extLst>
                      <a:ext uri="{FF2B5EF4-FFF2-40B4-BE49-F238E27FC236}">
                        <a16:creationId xmlns:a16="http://schemas.microsoft.com/office/drawing/2014/main" id="{D1E1722D-C750-C5D5-5E4E-B6A64DF4C0F4}"/>
                      </a:ext>
                    </a:extLst>
                  </p:cNvPr>
                  <p:cNvGrpSpPr/>
                  <p:nvPr/>
                </p:nvGrpSpPr>
                <p:grpSpPr>
                  <a:xfrm>
                    <a:off x="1098817" y="1344834"/>
                    <a:ext cx="770041" cy="613581"/>
                    <a:chOff x="1098817" y="1344834"/>
                    <a:chExt cx="770041" cy="613581"/>
                  </a:xfrm>
                </p:grpSpPr>
                <p:sp>
                  <p:nvSpPr>
                    <p:cNvPr id="131" name="Forme libre : forme 130">
                      <a:extLst>
                        <a:ext uri="{FF2B5EF4-FFF2-40B4-BE49-F238E27FC236}">
                          <a16:creationId xmlns:a16="http://schemas.microsoft.com/office/drawing/2014/main" id="{83F3D9E4-679A-AE13-4DA3-E502EF94EFD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98817" y="1344834"/>
                      <a:ext cx="736597" cy="555518"/>
                    </a:xfrm>
                    <a:custGeom>
                      <a:avLst/>
                      <a:gdLst>
                        <a:gd name="connsiteX0" fmla="*/ 219483 w 736597"/>
                        <a:gd name="connsiteY0" fmla="*/ 62874 h 555518"/>
                        <a:gd name="connsiteX1" fmla="*/ 38464 w 736597"/>
                        <a:gd name="connsiteY1" fmla="*/ 555518 h 555518"/>
                        <a:gd name="connsiteX2" fmla="*/ 736597 w 736597"/>
                        <a:gd name="connsiteY2" fmla="*/ 152499 h 555518"/>
                        <a:gd name="connsiteX3" fmla="*/ 219483 w 736597"/>
                        <a:gd name="connsiteY3" fmla="*/ 62874 h 5555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</a:cxnLst>
                      <a:rect l="l" t="t" r="r" b="b"/>
                      <a:pathLst>
                        <a:path w="736597" h="555518">
                          <a:moveTo>
                            <a:pt x="219483" y="62874"/>
                          </a:moveTo>
                          <a:cubicBezTo>
                            <a:pt x="26671" y="174021"/>
                            <a:pt x="-54404" y="394546"/>
                            <a:pt x="38464" y="555518"/>
                          </a:cubicBezTo>
                          <a:lnTo>
                            <a:pt x="736597" y="152499"/>
                          </a:lnTo>
                          <a:cubicBezTo>
                            <a:pt x="643729" y="-8178"/>
                            <a:pt x="412296" y="-48273"/>
                            <a:pt x="219483" y="62874"/>
                          </a:cubicBezTo>
                          <a:close/>
                        </a:path>
                      </a:pathLst>
                    </a:custGeom>
                    <a:solidFill>
                      <a:srgbClr val="098385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32" name="Forme libre : forme 131">
                      <a:extLst>
                        <a:ext uri="{FF2B5EF4-FFF2-40B4-BE49-F238E27FC236}">
                          <a16:creationId xmlns:a16="http://schemas.microsoft.com/office/drawing/2014/main" id="{1AEA146D-77C1-D4C8-6305-317703896A4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295894" y="1365598"/>
                      <a:ext cx="516229" cy="179200"/>
                    </a:xfrm>
                    <a:custGeom>
                      <a:avLst/>
                      <a:gdLst>
                        <a:gd name="connsiteX0" fmla="*/ 4127 w 516229"/>
                        <a:gd name="connsiteY0" fmla="*/ 62747 h 179200"/>
                        <a:gd name="connsiteX1" fmla="*/ 0 w 516229"/>
                        <a:gd name="connsiteY1" fmla="*/ 65400 h 179200"/>
                        <a:gd name="connsiteX2" fmla="*/ 457266 w 516229"/>
                        <a:gd name="connsiteY2" fmla="*/ 179201 h 179200"/>
                        <a:gd name="connsiteX3" fmla="*/ 516230 w 516229"/>
                        <a:gd name="connsiteY3" fmla="*/ 145296 h 179200"/>
                        <a:gd name="connsiteX4" fmla="*/ 4127 w 516229"/>
                        <a:gd name="connsiteY4" fmla="*/ 62747 h 17920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516229" h="179200">
                          <a:moveTo>
                            <a:pt x="4127" y="62747"/>
                          </a:moveTo>
                          <a:cubicBezTo>
                            <a:pt x="2653" y="63631"/>
                            <a:pt x="1474" y="64516"/>
                            <a:pt x="0" y="65400"/>
                          </a:cubicBezTo>
                          <a:cubicBezTo>
                            <a:pt x="177776" y="-8010"/>
                            <a:pt x="372357" y="37097"/>
                            <a:pt x="457266" y="179201"/>
                          </a:cubicBezTo>
                          <a:lnTo>
                            <a:pt x="516230" y="145296"/>
                          </a:lnTo>
                          <a:cubicBezTo>
                            <a:pt x="420708" y="-9189"/>
                            <a:pt x="193697" y="-46631"/>
                            <a:pt x="4127" y="62747"/>
                          </a:cubicBezTo>
                          <a:close/>
                        </a:path>
                      </a:pathLst>
                    </a:custGeom>
                    <a:solidFill>
                      <a:srgbClr val="37D3CF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33" name="Forme libre : forme 132">
                      <a:extLst>
                        <a:ext uri="{FF2B5EF4-FFF2-40B4-BE49-F238E27FC236}">
                          <a16:creationId xmlns:a16="http://schemas.microsoft.com/office/drawing/2014/main" id="{8585A871-54C2-9026-1301-2B5DD57C515F}"/>
                        </a:ext>
                      </a:extLst>
                    </p:cNvPr>
                    <p:cNvSpPr/>
                    <p:nvPr/>
                  </p:nvSpPr>
                  <p:spPr>
                    <a:xfrm rot="-1800044">
                      <a:off x="1083373" y="1632027"/>
                      <a:ext cx="806019" cy="133845"/>
                    </a:xfrm>
                    <a:custGeom>
                      <a:avLst/>
                      <a:gdLst>
                        <a:gd name="connsiteX0" fmla="*/ 806020 w 806019"/>
                        <a:gd name="connsiteY0" fmla="*/ 66923 h 133845"/>
                        <a:gd name="connsiteX1" fmla="*/ 403010 w 806019"/>
                        <a:gd name="connsiteY1" fmla="*/ 133845 h 133845"/>
                        <a:gd name="connsiteX2" fmla="*/ 0 w 806019"/>
                        <a:gd name="connsiteY2" fmla="*/ 66923 h 133845"/>
                        <a:gd name="connsiteX3" fmla="*/ 403010 w 806019"/>
                        <a:gd name="connsiteY3" fmla="*/ 0 h 133845"/>
                        <a:gd name="connsiteX4" fmla="*/ 806020 w 806019"/>
                        <a:gd name="connsiteY4" fmla="*/ 66923 h 13384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06019" h="133845">
                          <a:moveTo>
                            <a:pt x="806020" y="66923"/>
                          </a:moveTo>
                          <a:cubicBezTo>
                            <a:pt x="806020" y="103883"/>
                            <a:pt x="625586" y="133845"/>
                            <a:pt x="403010" y="133845"/>
                          </a:cubicBezTo>
                          <a:cubicBezTo>
                            <a:pt x="180434" y="133845"/>
                            <a:pt x="0" y="103883"/>
                            <a:pt x="0" y="66923"/>
                          </a:cubicBezTo>
                          <a:cubicBezTo>
                            <a:pt x="0" y="29962"/>
                            <a:pt x="180434" y="0"/>
                            <a:pt x="403010" y="0"/>
                          </a:cubicBezTo>
                          <a:cubicBezTo>
                            <a:pt x="625586" y="0"/>
                            <a:pt x="806020" y="29962"/>
                            <a:pt x="806020" y="66923"/>
                          </a:cubicBezTo>
                          <a:close/>
                        </a:path>
                      </a:pathLst>
                    </a:custGeom>
                    <a:solidFill>
                      <a:srgbClr val="05535F"/>
                    </a:solidFill>
                    <a:ln w="29459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</p:grpSp>
              <p:grpSp>
                <p:nvGrpSpPr>
                  <p:cNvPr id="128" name="Graphique 2">
                    <a:extLst>
                      <a:ext uri="{FF2B5EF4-FFF2-40B4-BE49-F238E27FC236}">
                        <a16:creationId xmlns:a16="http://schemas.microsoft.com/office/drawing/2014/main" id="{971FF9AA-F4C7-0EE5-EDE4-015DB500A494}"/>
                      </a:ext>
                    </a:extLst>
                  </p:cNvPr>
                  <p:cNvGrpSpPr/>
                  <p:nvPr/>
                </p:nvGrpSpPr>
                <p:grpSpPr>
                  <a:xfrm>
                    <a:off x="1426335" y="1651948"/>
                    <a:ext cx="412617" cy="580075"/>
                    <a:chOff x="1426335" y="1651948"/>
                    <a:chExt cx="412617" cy="580075"/>
                  </a:xfrm>
                </p:grpSpPr>
                <p:sp>
                  <p:nvSpPr>
                    <p:cNvPr id="129" name="Forme libre : forme 128">
                      <a:extLst>
                        <a:ext uri="{FF2B5EF4-FFF2-40B4-BE49-F238E27FC236}">
                          <a16:creationId xmlns:a16="http://schemas.microsoft.com/office/drawing/2014/main" id="{6ED44AB8-CAB9-A5B8-FCD0-6B20ECE5D4A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426335" y="1651948"/>
                      <a:ext cx="412617" cy="580075"/>
                    </a:xfrm>
                    <a:custGeom>
                      <a:avLst/>
                      <a:gdLst>
                        <a:gd name="connsiteX0" fmla="*/ 412618 w 412617"/>
                        <a:gd name="connsiteY0" fmla="*/ 502538 h 580075"/>
                        <a:gd name="connsiteX1" fmla="*/ 278180 w 412617"/>
                        <a:gd name="connsiteY1" fmla="*/ 580075 h 580075"/>
                        <a:gd name="connsiteX2" fmla="*/ 10483 w 412617"/>
                        <a:gd name="connsiteY2" fmla="*/ 116324 h 580075"/>
                        <a:gd name="connsiteX3" fmla="*/ 38786 w 412617"/>
                        <a:gd name="connsiteY3" fmla="*/ 10483 h 580075"/>
                        <a:gd name="connsiteX4" fmla="*/ 144626 w 412617"/>
                        <a:gd name="connsiteY4" fmla="*/ 38786 h 580075"/>
                        <a:gd name="connsiteX5" fmla="*/ 412618 w 412617"/>
                        <a:gd name="connsiteY5" fmla="*/ 502538 h 58007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</a:cxnLst>
                      <a:rect l="l" t="t" r="r" b="b"/>
                      <a:pathLst>
                        <a:path w="412617" h="580075">
                          <a:moveTo>
                            <a:pt x="412618" y="502538"/>
                          </a:moveTo>
                          <a:lnTo>
                            <a:pt x="278180" y="580075"/>
                          </a:lnTo>
                          <a:lnTo>
                            <a:pt x="10483" y="116324"/>
                          </a:lnTo>
                          <a:cubicBezTo>
                            <a:pt x="-11038" y="79176"/>
                            <a:pt x="1639" y="31710"/>
                            <a:pt x="38786" y="10483"/>
                          </a:cubicBezTo>
                          <a:cubicBezTo>
                            <a:pt x="75933" y="-11038"/>
                            <a:pt x="123399" y="1639"/>
                            <a:pt x="144626" y="38786"/>
                          </a:cubicBezTo>
                          <a:lnTo>
                            <a:pt x="412618" y="502538"/>
                          </a:lnTo>
                          <a:close/>
                        </a:path>
                      </a:pathLst>
                    </a:custGeom>
                    <a:solidFill>
                      <a:srgbClr val="044856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30" name="Forme libre : forme 129">
                      <a:extLst>
                        <a:ext uri="{FF2B5EF4-FFF2-40B4-BE49-F238E27FC236}">
                          <a16:creationId xmlns:a16="http://schemas.microsoft.com/office/drawing/2014/main" id="{CF272193-CAE7-B42F-D8B7-DF2EE382970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507280" y="1667149"/>
                      <a:ext cx="301895" cy="475249"/>
                    </a:xfrm>
                    <a:custGeom>
                      <a:avLst/>
                      <a:gdLst>
                        <a:gd name="connsiteX0" fmla="*/ 288923 w 301895"/>
                        <a:gd name="connsiteY0" fmla="*/ 475250 h 475249"/>
                        <a:gd name="connsiteX1" fmla="*/ 301896 w 301895"/>
                        <a:gd name="connsiteY1" fmla="*/ 467584 h 475249"/>
                        <a:gd name="connsiteX2" fmla="*/ 53362 w 301895"/>
                        <a:gd name="connsiteY2" fmla="*/ 37147 h 475249"/>
                        <a:gd name="connsiteX3" fmla="*/ 0 w 301895"/>
                        <a:gd name="connsiteY3" fmla="*/ 0 h 475249"/>
                        <a:gd name="connsiteX4" fmla="*/ 32135 w 301895"/>
                        <a:gd name="connsiteY4" fmla="*/ 30366 h 475249"/>
                        <a:gd name="connsiteX5" fmla="*/ 288923 w 301895"/>
                        <a:gd name="connsiteY5" fmla="*/ 475250 h 475249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</a:cxnLst>
                      <a:rect l="l" t="t" r="r" b="b"/>
                      <a:pathLst>
                        <a:path w="301895" h="475249">
                          <a:moveTo>
                            <a:pt x="288923" y="475250"/>
                          </a:moveTo>
                          <a:lnTo>
                            <a:pt x="301896" y="467584"/>
                          </a:lnTo>
                          <a:lnTo>
                            <a:pt x="53362" y="37147"/>
                          </a:lnTo>
                          <a:cubicBezTo>
                            <a:pt x="41570" y="16510"/>
                            <a:pt x="21522" y="3833"/>
                            <a:pt x="0" y="0"/>
                          </a:cubicBezTo>
                          <a:cubicBezTo>
                            <a:pt x="12972" y="6486"/>
                            <a:pt x="24175" y="16805"/>
                            <a:pt x="32135" y="30366"/>
                          </a:cubicBezTo>
                          <a:lnTo>
                            <a:pt x="288923" y="475250"/>
                          </a:lnTo>
                          <a:close/>
                        </a:path>
                      </a:pathLst>
                    </a:custGeom>
                    <a:solidFill>
                      <a:srgbClr val="087379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</p:grpSp>
            </p:grpSp>
            <p:grpSp>
              <p:nvGrpSpPr>
                <p:cNvPr id="119" name="Graphique 2">
                  <a:extLst>
                    <a:ext uri="{FF2B5EF4-FFF2-40B4-BE49-F238E27FC236}">
                      <a16:creationId xmlns:a16="http://schemas.microsoft.com/office/drawing/2014/main" id="{5C730356-9163-26FA-7AB4-F27E26787099}"/>
                    </a:ext>
                  </a:extLst>
                </p:cNvPr>
                <p:cNvGrpSpPr/>
                <p:nvPr/>
              </p:nvGrpSpPr>
              <p:grpSpPr>
                <a:xfrm>
                  <a:off x="2513728" y="1344834"/>
                  <a:ext cx="769575" cy="887190"/>
                  <a:chOff x="2513728" y="1344834"/>
                  <a:chExt cx="769575" cy="887190"/>
                </a:xfrm>
              </p:grpSpPr>
              <p:grpSp>
                <p:nvGrpSpPr>
                  <p:cNvPr id="120" name="Graphique 2">
                    <a:extLst>
                      <a:ext uri="{FF2B5EF4-FFF2-40B4-BE49-F238E27FC236}">
                        <a16:creationId xmlns:a16="http://schemas.microsoft.com/office/drawing/2014/main" id="{E2DF4703-9A3A-652D-BC44-6594201B721E}"/>
                      </a:ext>
                    </a:extLst>
                  </p:cNvPr>
                  <p:cNvGrpSpPr/>
                  <p:nvPr/>
                </p:nvGrpSpPr>
                <p:grpSpPr>
                  <a:xfrm>
                    <a:off x="2513728" y="1344834"/>
                    <a:ext cx="769575" cy="613500"/>
                    <a:chOff x="2513728" y="1344834"/>
                    <a:chExt cx="769575" cy="613500"/>
                  </a:xfrm>
                </p:grpSpPr>
                <p:sp>
                  <p:nvSpPr>
                    <p:cNvPr id="124" name="Forme libre : forme 123">
                      <a:extLst>
                        <a:ext uri="{FF2B5EF4-FFF2-40B4-BE49-F238E27FC236}">
                          <a16:creationId xmlns:a16="http://schemas.microsoft.com/office/drawing/2014/main" id="{B2DD4310-ACC5-0A1C-75F0-7B33E4A7B56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546815" y="1344834"/>
                      <a:ext cx="736487" cy="555518"/>
                    </a:xfrm>
                    <a:custGeom>
                      <a:avLst/>
                      <a:gdLst>
                        <a:gd name="connsiteX0" fmla="*/ 517114 w 736487"/>
                        <a:gd name="connsiteY0" fmla="*/ 62874 h 555518"/>
                        <a:gd name="connsiteX1" fmla="*/ 0 w 736487"/>
                        <a:gd name="connsiteY1" fmla="*/ 152499 h 555518"/>
                        <a:gd name="connsiteX2" fmla="*/ 697839 w 736487"/>
                        <a:gd name="connsiteY2" fmla="*/ 555518 h 555518"/>
                        <a:gd name="connsiteX3" fmla="*/ 517114 w 736487"/>
                        <a:gd name="connsiteY3" fmla="*/ 62874 h 5555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</a:cxnLst>
                      <a:rect l="l" t="t" r="r" b="b"/>
                      <a:pathLst>
                        <a:path w="736487" h="555518">
                          <a:moveTo>
                            <a:pt x="517114" y="62874"/>
                          </a:moveTo>
                          <a:cubicBezTo>
                            <a:pt x="324302" y="-48273"/>
                            <a:pt x="92868" y="-8178"/>
                            <a:pt x="0" y="152499"/>
                          </a:cubicBezTo>
                          <a:lnTo>
                            <a:pt x="697839" y="555518"/>
                          </a:lnTo>
                          <a:cubicBezTo>
                            <a:pt x="791002" y="394841"/>
                            <a:pt x="709926" y="174316"/>
                            <a:pt x="517114" y="62874"/>
                          </a:cubicBezTo>
                          <a:close/>
                        </a:path>
                      </a:pathLst>
                    </a:custGeom>
                    <a:solidFill>
                      <a:srgbClr val="098385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25" name="Forme libre : forme 124">
                      <a:extLst>
                        <a:ext uri="{FF2B5EF4-FFF2-40B4-BE49-F238E27FC236}">
                          <a16:creationId xmlns:a16="http://schemas.microsoft.com/office/drawing/2014/main" id="{2E7D9FD1-3475-6351-DA67-5632B387EC1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3032678" y="1400042"/>
                      <a:ext cx="223421" cy="486747"/>
                    </a:xfrm>
                    <a:custGeom>
                      <a:avLst/>
                      <a:gdLst>
                        <a:gd name="connsiteX0" fmla="*/ 4422 w 223421"/>
                        <a:gd name="connsiteY0" fmla="*/ 2359 h 486747"/>
                        <a:gd name="connsiteX1" fmla="*/ 0 w 223421"/>
                        <a:gd name="connsiteY1" fmla="*/ 0 h 486747"/>
                        <a:gd name="connsiteX2" fmla="*/ 130311 w 223421"/>
                        <a:gd name="connsiteY2" fmla="*/ 452843 h 486747"/>
                        <a:gd name="connsiteX3" fmla="*/ 189275 w 223421"/>
                        <a:gd name="connsiteY3" fmla="*/ 486748 h 486747"/>
                        <a:gd name="connsiteX4" fmla="*/ 4422 w 223421"/>
                        <a:gd name="connsiteY4" fmla="*/ 2359 h 486747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23421" h="486747">
                          <a:moveTo>
                            <a:pt x="4422" y="2359"/>
                          </a:moveTo>
                          <a:cubicBezTo>
                            <a:pt x="2948" y="1474"/>
                            <a:pt x="1474" y="884"/>
                            <a:pt x="0" y="0"/>
                          </a:cubicBezTo>
                          <a:cubicBezTo>
                            <a:pt x="152422" y="117044"/>
                            <a:pt x="210796" y="308382"/>
                            <a:pt x="130311" y="452843"/>
                          </a:cubicBezTo>
                          <a:lnTo>
                            <a:pt x="189275" y="486748"/>
                          </a:lnTo>
                          <a:cubicBezTo>
                            <a:pt x="275067" y="326955"/>
                            <a:pt x="193992" y="111737"/>
                            <a:pt x="4422" y="2359"/>
                          </a:cubicBezTo>
                          <a:close/>
                        </a:path>
                      </a:pathLst>
                    </a:custGeom>
                    <a:solidFill>
                      <a:srgbClr val="37D3CF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26" name="Forme libre : forme 125">
                      <a:extLst>
                        <a:ext uri="{FF2B5EF4-FFF2-40B4-BE49-F238E27FC236}">
                          <a16:creationId xmlns:a16="http://schemas.microsoft.com/office/drawing/2014/main" id="{EF3CF7BD-7FC0-E654-7BF8-79F8AA40B6C2}"/>
                        </a:ext>
                      </a:extLst>
                    </p:cNvPr>
                    <p:cNvSpPr/>
                    <p:nvPr/>
                  </p:nvSpPr>
                  <p:spPr>
                    <a:xfrm rot="-3599956">
                      <a:off x="2829282" y="1295859"/>
                      <a:ext cx="133845" cy="806019"/>
                    </a:xfrm>
                    <a:custGeom>
                      <a:avLst/>
                      <a:gdLst>
                        <a:gd name="connsiteX0" fmla="*/ 133845 w 133845"/>
                        <a:gd name="connsiteY0" fmla="*/ 403010 h 806019"/>
                        <a:gd name="connsiteX1" fmla="*/ 66923 w 133845"/>
                        <a:gd name="connsiteY1" fmla="*/ 806020 h 806019"/>
                        <a:gd name="connsiteX2" fmla="*/ 0 w 133845"/>
                        <a:gd name="connsiteY2" fmla="*/ 403010 h 806019"/>
                        <a:gd name="connsiteX3" fmla="*/ 66923 w 133845"/>
                        <a:gd name="connsiteY3" fmla="*/ 0 h 806019"/>
                        <a:gd name="connsiteX4" fmla="*/ 133845 w 133845"/>
                        <a:gd name="connsiteY4" fmla="*/ 403010 h 806019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33845" h="806019">
                          <a:moveTo>
                            <a:pt x="133845" y="403010"/>
                          </a:moveTo>
                          <a:cubicBezTo>
                            <a:pt x="133845" y="625586"/>
                            <a:pt x="103883" y="806020"/>
                            <a:pt x="66923" y="806020"/>
                          </a:cubicBezTo>
                          <a:cubicBezTo>
                            <a:pt x="29962" y="806020"/>
                            <a:pt x="0" y="625586"/>
                            <a:pt x="0" y="403010"/>
                          </a:cubicBezTo>
                          <a:cubicBezTo>
                            <a:pt x="0" y="180434"/>
                            <a:pt x="29962" y="0"/>
                            <a:pt x="66923" y="0"/>
                          </a:cubicBezTo>
                          <a:cubicBezTo>
                            <a:pt x="103883" y="0"/>
                            <a:pt x="133845" y="180434"/>
                            <a:pt x="133845" y="403010"/>
                          </a:cubicBezTo>
                          <a:close/>
                        </a:path>
                      </a:pathLst>
                    </a:custGeom>
                    <a:solidFill>
                      <a:srgbClr val="05535F"/>
                    </a:solidFill>
                    <a:ln w="29459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</p:grpSp>
              <p:grpSp>
                <p:nvGrpSpPr>
                  <p:cNvPr id="121" name="Graphique 2">
                    <a:extLst>
                      <a:ext uri="{FF2B5EF4-FFF2-40B4-BE49-F238E27FC236}">
                        <a16:creationId xmlns:a16="http://schemas.microsoft.com/office/drawing/2014/main" id="{3CFC1FC0-AFEE-D330-C705-DCA85CB07510}"/>
                      </a:ext>
                    </a:extLst>
                  </p:cNvPr>
                  <p:cNvGrpSpPr/>
                  <p:nvPr/>
                </p:nvGrpSpPr>
                <p:grpSpPr>
                  <a:xfrm>
                    <a:off x="2543277" y="1651948"/>
                    <a:ext cx="412322" cy="580075"/>
                    <a:chOff x="2543277" y="1651948"/>
                    <a:chExt cx="412322" cy="580075"/>
                  </a:xfrm>
                </p:grpSpPr>
                <p:sp>
                  <p:nvSpPr>
                    <p:cNvPr id="122" name="Forme libre : forme 121">
                      <a:extLst>
                        <a:ext uri="{FF2B5EF4-FFF2-40B4-BE49-F238E27FC236}">
                          <a16:creationId xmlns:a16="http://schemas.microsoft.com/office/drawing/2014/main" id="{BEDA796C-1E78-73B2-AF7A-FD0983E6950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543277" y="1651948"/>
                      <a:ext cx="412322" cy="580075"/>
                    </a:xfrm>
                    <a:custGeom>
                      <a:avLst/>
                      <a:gdLst>
                        <a:gd name="connsiteX0" fmla="*/ 134438 w 412322"/>
                        <a:gd name="connsiteY0" fmla="*/ 580075 h 580075"/>
                        <a:gd name="connsiteX1" fmla="*/ 0 w 412322"/>
                        <a:gd name="connsiteY1" fmla="*/ 502538 h 580075"/>
                        <a:gd name="connsiteX2" fmla="*/ 267697 w 412322"/>
                        <a:gd name="connsiteY2" fmla="*/ 38786 h 580075"/>
                        <a:gd name="connsiteX3" fmla="*/ 373537 w 412322"/>
                        <a:gd name="connsiteY3" fmla="*/ 10483 h 580075"/>
                        <a:gd name="connsiteX4" fmla="*/ 401840 w 412322"/>
                        <a:gd name="connsiteY4" fmla="*/ 116324 h 580075"/>
                        <a:gd name="connsiteX5" fmla="*/ 134438 w 412322"/>
                        <a:gd name="connsiteY5" fmla="*/ 580075 h 58007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</a:cxnLst>
                      <a:rect l="l" t="t" r="r" b="b"/>
                      <a:pathLst>
                        <a:path w="412322" h="580075">
                          <a:moveTo>
                            <a:pt x="134438" y="580075"/>
                          </a:moveTo>
                          <a:lnTo>
                            <a:pt x="0" y="502538"/>
                          </a:lnTo>
                          <a:lnTo>
                            <a:pt x="267697" y="38786"/>
                          </a:lnTo>
                          <a:cubicBezTo>
                            <a:pt x="289218" y="1639"/>
                            <a:pt x="336684" y="-11038"/>
                            <a:pt x="373537" y="10483"/>
                          </a:cubicBezTo>
                          <a:cubicBezTo>
                            <a:pt x="410684" y="32005"/>
                            <a:pt x="423361" y="79471"/>
                            <a:pt x="401840" y="116324"/>
                          </a:cubicBezTo>
                          <a:lnTo>
                            <a:pt x="134438" y="580075"/>
                          </a:lnTo>
                          <a:close/>
                        </a:path>
                      </a:pathLst>
                    </a:custGeom>
                    <a:solidFill>
                      <a:srgbClr val="044856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23" name="Forme libre : forme 122">
                      <a:extLst>
                        <a:ext uri="{FF2B5EF4-FFF2-40B4-BE49-F238E27FC236}">
                          <a16:creationId xmlns:a16="http://schemas.microsoft.com/office/drawing/2014/main" id="{D234A304-AB68-6FA0-FEAB-6A12E7114D2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666807" y="1701348"/>
                      <a:ext cx="271718" cy="495297"/>
                    </a:xfrm>
                    <a:custGeom>
                      <a:avLst/>
                      <a:gdLst>
                        <a:gd name="connsiteX0" fmla="*/ 0 w 271718"/>
                        <a:gd name="connsiteY0" fmla="*/ 487632 h 495297"/>
                        <a:gd name="connsiteX1" fmla="*/ 12972 w 271718"/>
                        <a:gd name="connsiteY1" fmla="*/ 495297 h 495297"/>
                        <a:gd name="connsiteX2" fmla="*/ 261505 w 271718"/>
                        <a:gd name="connsiteY2" fmla="*/ 64860 h 495297"/>
                        <a:gd name="connsiteX3" fmla="*/ 267107 w 271718"/>
                        <a:gd name="connsiteY3" fmla="*/ 0 h 495297"/>
                        <a:gd name="connsiteX4" fmla="*/ 256788 w 271718"/>
                        <a:gd name="connsiteY4" fmla="*/ 43044 h 495297"/>
                        <a:gd name="connsiteX5" fmla="*/ 0 w 271718"/>
                        <a:gd name="connsiteY5" fmla="*/ 487632 h 495297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</a:cxnLst>
                      <a:rect l="l" t="t" r="r" b="b"/>
                      <a:pathLst>
                        <a:path w="271718" h="495297">
                          <a:moveTo>
                            <a:pt x="0" y="487632"/>
                          </a:moveTo>
                          <a:lnTo>
                            <a:pt x="12972" y="495297"/>
                          </a:lnTo>
                          <a:lnTo>
                            <a:pt x="261505" y="64860"/>
                          </a:lnTo>
                          <a:cubicBezTo>
                            <a:pt x="273298" y="44223"/>
                            <a:pt x="274477" y="20637"/>
                            <a:pt x="267107" y="0"/>
                          </a:cubicBezTo>
                          <a:cubicBezTo>
                            <a:pt x="267991" y="14446"/>
                            <a:pt x="264748" y="29482"/>
                            <a:pt x="256788" y="43044"/>
                          </a:cubicBezTo>
                          <a:lnTo>
                            <a:pt x="0" y="487632"/>
                          </a:lnTo>
                          <a:close/>
                        </a:path>
                      </a:pathLst>
                    </a:custGeom>
                    <a:solidFill>
                      <a:srgbClr val="087379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</p:grpSp>
            </p:grpSp>
          </p:grpSp>
          <p:grpSp>
            <p:nvGrpSpPr>
              <p:cNvPr id="92" name="Graphique 2">
                <a:extLst>
                  <a:ext uri="{FF2B5EF4-FFF2-40B4-BE49-F238E27FC236}">
                    <a16:creationId xmlns:a16="http://schemas.microsoft.com/office/drawing/2014/main" id="{ED3CCD4F-4B0A-A8A1-88CF-6E6C6B2E4774}"/>
                  </a:ext>
                </a:extLst>
              </p:cNvPr>
              <p:cNvGrpSpPr/>
              <p:nvPr/>
            </p:nvGrpSpPr>
            <p:grpSpPr>
              <a:xfrm>
                <a:off x="1307097" y="3544562"/>
                <a:ext cx="1765971" cy="705798"/>
                <a:chOff x="1307097" y="3544562"/>
                <a:chExt cx="1765971" cy="705798"/>
              </a:xfrm>
            </p:grpSpPr>
            <p:grpSp>
              <p:nvGrpSpPr>
                <p:cNvPr id="112" name="Graphique 2">
                  <a:extLst>
                    <a:ext uri="{FF2B5EF4-FFF2-40B4-BE49-F238E27FC236}">
                      <a16:creationId xmlns:a16="http://schemas.microsoft.com/office/drawing/2014/main" id="{6A0621CB-C097-1797-BC12-DCE8BF85D5DA}"/>
                    </a:ext>
                  </a:extLst>
                </p:cNvPr>
                <p:cNvGrpSpPr/>
                <p:nvPr/>
              </p:nvGrpSpPr>
              <p:grpSpPr>
                <a:xfrm>
                  <a:off x="1307097" y="3544562"/>
                  <a:ext cx="737344" cy="705798"/>
                  <a:chOff x="1307097" y="3544562"/>
                  <a:chExt cx="737344" cy="705798"/>
                </a:xfrm>
              </p:grpSpPr>
              <p:sp>
                <p:nvSpPr>
                  <p:cNvPr id="116" name="Forme libre : forme 115">
                    <a:extLst>
                      <a:ext uri="{FF2B5EF4-FFF2-40B4-BE49-F238E27FC236}">
                        <a16:creationId xmlns:a16="http://schemas.microsoft.com/office/drawing/2014/main" id="{08B216DD-9463-8412-B79E-AD9C241992CD}"/>
                      </a:ext>
                    </a:extLst>
                  </p:cNvPr>
                  <p:cNvSpPr/>
                  <p:nvPr/>
                </p:nvSpPr>
                <p:spPr>
                  <a:xfrm>
                    <a:off x="1351910" y="3575813"/>
                    <a:ext cx="692531" cy="674548"/>
                  </a:xfrm>
                  <a:custGeom>
                    <a:avLst/>
                    <a:gdLst>
                      <a:gd name="connsiteX0" fmla="*/ 692532 w 692531"/>
                      <a:gd name="connsiteY0" fmla="*/ 63386 h 674548"/>
                      <a:gd name="connsiteX1" fmla="*/ 438692 w 692531"/>
                      <a:gd name="connsiteY1" fmla="*/ 0 h 674548"/>
                      <a:gd name="connsiteX2" fmla="*/ 0 w 692531"/>
                      <a:gd name="connsiteY2" fmla="*/ 674548 h 674548"/>
                      <a:gd name="connsiteX3" fmla="*/ 65745 w 692531"/>
                      <a:gd name="connsiteY3" fmla="*/ 674548 h 67454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692531" h="674548">
                        <a:moveTo>
                          <a:pt x="692532" y="63386"/>
                        </a:moveTo>
                        <a:lnTo>
                          <a:pt x="438692" y="0"/>
                        </a:lnTo>
                        <a:lnTo>
                          <a:pt x="0" y="674548"/>
                        </a:lnTo>
                        <a:lnTo>
                          <a:pt x="65745" y="674548"/>
                        </a:lnTo>
                        <a:close/>
                      </a:path>
                    </a:pathLst>
                  </a:custGeom>
                  <a:solidFill>
                    <a:srgbClr val="07636C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117" name="Forme libre : forme 116">
                    <a:extLst>
                      <a:ext uri="{FF2B5EF4-FFF2-40B4-BE49-F238E27FC236}">
                        <a16:creationId xmlns:a16="http://schemas.microsoft.com/office/drawing/2014/main" id="{3A2B6C41-BCDC-8690-8CD7-F20A9E7AEC42}"/>
                      </a:ext>
                    </a:extLst>
                  </p:cNvPr>
                  <p:cNvSpPr/>
                  <p:nvPr/>
                </p:nvSpPr>
                <p:spPr>
                  <a:xfrm>
                    <a:off x="1307097" y="3544562"/>
                    <a:ext cx="483504" cy="705798"/>
                  </a:xfrm>
                  <a:custGeom>
                    <a:avLst/>
                    <a:gdLst>
                      <a:gd name="connsiteX0" fmla="*/ 358501 w 483504"/>
                      <a:gd name="connsiteY0" fmla="*/ 0 h 705798"/>
                      <a:gd name="connsiteX1" fmla="*/ 0 w 483504"/>
                      <a:gd name="connsiteY1" fmla="*/ 705799 h 705798"/>
                      <a:gd name="connsiteX2" fmla="*/ 44813 w 483504"/>
                      <a:gd name="connsiteY2" fmla="*/ 705799 h 705798"/>
                      <a:gd name="connsiteX3" fmla="*/ 483505 w 483504"/>
                      <a:gd name="connsiteY3" fmla="*/ 31251 h 70579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483504" h="705798">
                        <a:moveTo>
                          <a:pt x="358501" y="0"/>
                        </a:moveTo>
                        <a:lnTo>
                          <a:pt x="0" y="705799"/>
                        </a:lnTo>
                        <a:lnTo>
                          <a:pt x="44813" y="705799"/>
                        </a:lnTo>
                        <a:lnTo>
                          <a:pt x="483505" y="31251"/>
                        </a:lnTo>
                        <a:close/>
                      </a:path>
                    </a:pathLst>
                  </a:custGeom>
                  <a:solidFill>
                    <a:srgbClr val="0B9392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</p:grpSp>
            <p:grpSp>
              <p:nvGrpSpPr>
                <p:cNvPr id="113" name="Graphique 2">
                  <a:extLst>
                    <a:ext uri="{FF2B5EF4-FFF2-40B4-BE49-F238E27FC236}">
                      <a16:creationId xmlns:a16="http://schemas.microsoft.com/office/drawing/2014/main" id="{3057BF96-C5E0-FD81-10A2-56887C12DB2B}"/>
                    </a:ext>
                  </a:extLst>
                </p:cNvPr>
                <p:cNvGrpSpPr/>
                <p:nvPr/>
              </p:nvGrpSpPr>
              <p:grpSpPr>
                <a:xfrm>
                  <a:off x="2335429" y="3544562"/>
                  <a:ext cx="737639" cy="705798"/>
                  <a:chOff x="2335429" y="3544562"/>
                  <a:chExt cx="737639" cy="705798"/>
                </a:xfrm>
              </p:grpSpPr>
              <p:sp>
                <p:nvSpPr>
                  <p:cNvPr id="114" name="Forme libre : forme 113">
                    <a:extLst>
                      <a:ext uri="{FF2B5EF4-FFF2-40B4-BE49-F238E27FC236}">
                        <a16:creationId xmlns:a16="http://schemas.microsoft.com/office/drawing/2014/main" id="{FC4DC4F9-66CF-6B65-4CAA-E9560888055B}"/>
                      </a:ext>
                    </a:extLst>
                  </p:cNvPr>
                  <p:cNvSpPr/>
                  <p:nvPr/>
                </p:nvSpPr>
                <p:spPr>
                  <a:xfrm>
                    <a:off x="2335429" y="3575813"/>
                    <a:ext cx="692826" cy="674548"/>
                  </a:xfrm>
                  <a:custGeom>
                    <a:avLst/>
                    <a:gdLst>
                      <a:gd name="connsiteX0" fmla="*/ 0 w 692826"/>
                      <a:gd name="connsiteY0" fmla="*/ 63386 h 674548"/>
                      <a:gd name="connsiteX1" fmla="*/ 254135 w 692826"/>
                      <a:gd name="connsiteY1" fmla="*/ 0 h 674548"/>
                      <a:gd name="connsiteX2" fmla="*/ 692827 w 692826"/>
                      <a:gd name="connsiteY2" fmla="*/ 674548 h 674548"/>
                      <a:gd name="connsiteX3" fmla="*/ 627082 w 692826"/>
                      <a:gd name="connsiteY3" fmla="*/ 674548 h 67454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692826" h="674548">
                        <a:moveTo>
                          <a:pt x="0" y="63386"/>
                        </a:moveTo>
                        <a:lnTo>
                          <a:pt x="254135" y="0"/>
                        </a:lnTo>
                        <a:lnTo>
                          <a:pt x="692827" y="674548"/>
                        </a:lnTo>
                        <a:lnTo>
                          <a:pt x="627082" y="674548"/>
                        </a:lnTo>
                        <a:close/>
                      </a:path>
                    </a:pathLst>
                  </a:custGeom>
                  <a:solidFill>
                    <a:srgbClr val="07636C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115" name="Forme libre : forme 114">
                    <a:extLst>
                      <a:ext uri="{FF2B5EF4-FFF2-40B4-BE49-F238E27FC236}">
                        <a16:creationId xmlns:a16="http://schemas.microsoft.com/office/drawing/2014/main" id="{41758AA2-D424-D362-8C4F-4E6F38968323}"/>
                      </a:ext>
                    </a:extLst>
                  </p:cNvPr>
                  <p:cNvSpPr/>
                  <p:nvPr/>
                </p:nvSpPr>
                <p:spPr>
                  <a:xfrm>
                    <a:off x="2589564" y="3544562"/>
                    <a:ext cx="483504" cy="705798"/>
                  </a:xfrm>
                  <a:custGeom>
                    <a:avLst/>
                    <a:gdLst>
                      <a:gd name="connsiteX0" fmla="*/ 125004 w 483504"/>
                      <a:gd name="connsiteY0" fmla="*/ 0 h 705798"/>
                      <a:gd name="connsiteX1" fmla="*/ 483505 w 483504"/>
                      <a:gd name="connsiteY1" fmla="*/ 705799 h 705798"/>
                      <a:gd name="connsiteX2" fmla="*/ 438692 w 483504"/>
                      <a:gd name="connsiteY2" fmla="*/ 705799 h 705798"/>
                      <a:gd name="connsiteX3" fmla="*/ 0 w 483504"/>
                      <a:gd name="connsiteY3" fmla="*/ 31251 h 70579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483504" h="705798">
                        <a:moveTo>
                          <a:pt x="125004" y="0"/>
                        </a:moveTo>
                        <a:lnTo>
                          <a:pt x="483505" y="705799"/>
                        </a:lnTo>
                        <a:lnTo>
                          <a:pt x="438692" y="705799"/>
                        </a:lnTo>
                        <a:lnTo>
                          <a:pt x="0" y="31251"/>
                        </a:lnTo>
                        <a:close/>
                      </a:path>
                    </a:pathLst>
                  </a:custGeom>
                  <a:solidFill>
                    <a:srgbClr val="0B9392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</p:grpSp>
          </p:grpSp>
          <p:sp>
            <p:nvSpPr>
              <p:cNvPr id="93" name="Forme libre : forme 92">
                <a:extLst>
                  <a:ext uri="{FF2B5EF4-FFF2-40B4-BE49-F238E27FC236}">
                    <a16:creationId xmlns:a16="http://schemas.microsoft.com/office/drawing/2014/main" id="{07AFDF13-BF35-4166-634A-D83FA0F0BEDB}"/>
                  </a:ext>
                </a:extLst>
              </p:cNvPr>
              <p:cNvSpPr/>
              <p:nvPr/>
            </p:nvSpPr>
            <p:spPr>
              <a:xfrm>
                <a:off x="981026" y="1717268"/>
                <a:ext cx="2418112" cy="2418112"/>
              </a:xfrm>
              <a:custGeom>
                <a:avLst/>
                <a:gdLst>
                  <a:gd name="connsiteX0" fmla="*/ 2418113 w 2418112"/>
                  <a:gd name="connsiteY0" fmla="*/ 1209056 h 2418112"/>
                  <a:gd name="connsiteX1" fmla="*/ 1209056 w 2418112"/>
                  <a:gd name="connsiteY1" fmla="*/ 2418113 h 2418112"/>
                  <a:gd name="connsiteX2" fmla="*/ 0 w 2418112"/>
                  <a:gd name="connsiteY2" fmla="*/ 1209056 h 2418112"/>
                  <a:gd name="connsiteX3" fmla="*/ 1209056 w 2418112"/>
                  <a:gd name="connsiteY3" fmla="*/ 0 h 2418112"/>
                  <a:gd name="connsiteX4" fmla="*/ 2418113 w 2418112"/>
                  <a:gd name="connsiteY4" fmla="*/ 1209056 h 24181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418112" h="2418112">
                    <a:moveTo>
                      <a:pt x="2418113" y="1209056"/>
                    </a:moveTo>
                    <a:cubicBezTo>
                      <a:pt x="2418113" y="1876800"/>
                      <a:pt x="1876800" y="2418113"/>
                      <a:pt x="1209056" y="2418113"/>
                    </a:cubicBezTo>
                    <a:cubicBezTo>
                      <a:pt x="541313" y="2418113"/>
                      <a:pt x="0" y="1876800"/>
                      <a:pt x="0" y="1209056"/>
                    </a:cubicBezTo>
                    <a:cubicBezTo>
                      <a:pt x="0" y="541313"/>
                      <a:pt x="541313" y="0"/>
                      <a:pt x="1209056" y="0"/>
                    </a:cubicBezTo>
                    <a:cubicBezTo>
                      <a:pt x="1876800" y="0"/>
                      <a:pt x="2418113" y="541313"/>
                      <a:pt x="2418113" y="1209056"/>
                    </a:cubicBezTo>
                    <a:close/>
                  </a:path>
                </a:pathLst>
              </a:custGeom>
              <a:solidFill>
                <a:srgbClr val="05535F"/>
              </a:solidFill>
              <a:ln w="2946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fr-FR" sz="2100" b="1"/>
              </a:p>
            </p:txBody>
          </p:sp>
          <p:sp>
            <p:nvSpPr>
              <p:cNvPr id="94" name="Forme libre : forme 93">
                <a:extLst>
                  <a:ext uri="{FF2B5EF4-FFF2-40B4-BE49-F238E27FC236}">
                    <a16:creationId xmlns:a16="http://schemas.microsoft.com/office/drawing/2014/main" id="{91276B5C-C007-E0B0-1038-49F50D90E7AA}"/>
                  </a:ext>
                </a:extLst>
              </p:cNvPr>
              <p:cNvSpPr/>
              <p:nvPr/>
            </p:nvSpPr>
            <p:spPr>
              <a:xfrm>
                <a:off x="1018763" y="1755005"/>
                <a:ext cx="2342638" cy="2342639"/>
              </a:xfrm>
              <a:custGeom>
                <a:avLst/>
                <a:gdLst>
                  <a:gd name="connsiteX0" fmla="*/ 2342639 w 2342638"/>
                  <a:gd name="connsiteY0" fmla="*/ 1171320 h 2342639"/>
                  <a:gd name="connsiteX1" fmla="*/ 1171319 w 2342638"/>
                  <a:gd name="connsiteY1" fmla="*/ 2342639 h 2342639"/>
                  <a:gd name="connsiteX2" fmla="*/ 0 w 2342638"/>
                  <a:gd name="connsiteY2" fmla="*/ 1171320 h 2342639"/>
                  <a:gd name="connsiteX3" fmla="*/ 1171319 w 2342638"/>
                  <a:gd name="connsiteY3" fmla="*/ 0 h 2342639"/>
                  <a:gd name="connsiteX4" fmla="*/ 2342639 w 2342638"/>
                  <a:gd name="connsiteY4" fmla="*/ 1171320 h 23426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342638" h="2342639">
                    <a:moveTo>
                      <a:pt x="2342639" y="1171320"/>
                    </a:moveTo>
                    <a:cubicBezTo>
                      <a:pt x="2342639" y="1818221"/>
                      <a:pt x="1818221" y="2342639"/>
                      <a:pt x="1171319" y="2342639"/>
                    </a:cubicBezTo>
                    <a:cubicBezTo>
                      <a:pt x="524417" y="2342639"/>
                      <a:pt x="0" y="1818221"/>
                      <a:pt x="0" y="1171320"/>
                    </a:cubicBezTo>
                    <a:cubicBezTo>
                      <a:pt x="0" y="524418"/>
                      <a:pt x="524417" y="0"/>
                      <a:pt x="1171319" y="0"/>
                    </a:cubicBezTo>
                    <a:cubicBezTo>
                      <a:pt x="1818221" y="0"/>
                      <a:pt x="2342639" y="524418"/>
                      <a:pt x="2342639" y="1171320"/>
                    </a:cubicBezTo>
                    <a:close/>
                  </a:path>
                </a:pathLst>
              </a:custGeom>
              <a:solidFill>
                <a:srgbClr val="098385"/>
              </a:solidFill>
              <a:ln w="2946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fr-FR" sz="2100" b="1"/>
              </a:p>
            </p:txBody>
          </p:sp>
          <p:sp>
            <p:nvSpPr>
              <p:cNvPr id="95" name="Forme libre : forme 94">
                <a:extLst>
                  <a:ext uri="{FF2B5EF4-FFF2-40B4-BE49-F238E27FC236}">
                    <a16:creationId xmlns:a16="http://schemas.microsoft.com/office/drawing/2014/main" id="{37236373-12A4-DEA6-2CA9-15E29ECB5889}"/>
                  </a:ext>
                </a:extLst>
              </p:cNvPr>
              <p:cNvSpPr/>
              <p:nvPr/>
            </p:nvSpPr>
            <p:spPr>
              <a:xfrm>
                <a:off x="1140524" y="1876766"/>
                <a:ext cx="2099117" cy="2099117"/>
              </a:xfrm>
              <a:custGeom>
                <a:avLst/>
                <a:gdLst>
                  <a:gd name="connsiteX0" fmla="*/ 2099118 w 2099117"/>
                  <a:gd name="connsiteY0" fmla="*/ 1049559 h 2099117"/>
                  <a:gd name="connsiteX1" fmla="*/ 1049559 w 2099117"/>
                  <a:gd name="connsiteY1" fmla="*/ 2099118 h 2099117"/>
                  <a:gd name="connsiteX2" fmla="*/ 0 w 2099117"/>
                  <a:gd name="connsiteY2" fmla="*/ 1049559 h 2099117"/>
                  <a:gd name="connsiteX3" fmla="*/ 1049559 w 2099117"/>
                  <a:gd name="connsiteY3" fmla="*/ 0 h 2099117"/>
                  <a:gd name="connsiteX4" fmla="*/ 2099118 w 2099117"/>
                  <a:gd name="connsiteY4" fmla="*/ 1049559 h 20991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099117" h="2099117">
                    <a:moveTo>
                      <a:pt x="2099118" y="1049559"/>
                    </a:moveTo>
                    <a:cubicBezTo>
                      <a:pt x="2099118" y="1629214"/>
                      <a:pt x="1629214" y="2099118"/>
                      <a:pt x="1049559" y="2099118"/>
                    </a:cubicBezTo>
                    <a:cubicBezTo>
                      <a:pt x="469904" y="2099118"/>
                      <a:pt x="0" y="1629214"/>
                      <a:pt x="0" y="1049559"/>
                    </a:cubicBezTo>
                    <a:cubicBezTo>
                      <a:pt x="0" y="469903"/>
                      <a:pt x="469904" y="0"/>
                      <a:pt x="1049559" y="0"/>
                    </a:cubicBezTo>
                    <a:cubicBezTo>
                      <a:pt x="1629214" y="0"/>
                      <a:pt x="2099118" y="469903"/>
                      <a:pt x="2099118" y="1049559"/>
                    </a:cubicBezTo>
                    <a:close/>
                  </a:path>
                </a:pathLst>
              </a:custGeom>
              <a:solidFill>
                <a:srgbClr val="0B9392"/>
              </a:solidFill>
              <a:ln w="2946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fr-FR" sz="2100" b="1"/>
              </a:p>
            </p:txBody>
          </p:sp>
          <p:sp>
            <p:nvSpPr>
              <p:cNvPr id="96" name="Forme libre : forme 95">
                <a:extLst>
                  <a:ext uri="{FF2B5EF4-FFF2-40B4-BE49-F238E27FC236}">
                    <a16:creationId xmlns:a16="http://schemas.microsoft.com/office/drawing/2014/main" id="{4B860F7C-BDD7-69F3-F6BA-2DF02507C7E9}"/>
                  </a:ext>
                </a:extLst>
              </p:cNvPr>
              <p:cNvSpPr/>
              <p:nvPr/>
            </p:nvSpPr>
            <p:spPr>
              <a:xfrm>
                <a:off x="1173544" y="1909786"/>
                <a:ext cx="2033077" cy="2033078"/>
              </a:xfrm>
              <a:custGeom>
                <a:avLst/>
                <a:gdLst>
                  <a:gd name="connsiteX0" fmla="*/ 2033078 w 2033077"/>
                  <a:gd name="connsiteY0" fmla="*/ 1016539 h 2033078"/>
                  <a:gd name="connsiteX1" fmla="*/ 1016539 w 2033077"/>
                  <a:gd name="connsiteY1" fmla="*/ 2033078 h 2033078"/>
                  <a:gd name="connsiteX2" fmla="*/ 0 w 2033077"/>
                  <a:gd name="connsiteY2" fmla="*/ 1016539 h 2033078"/>
                  <a:gd name="connsiteX3" fmla="*/ 1016539 w 2033077"/>
                  <a:gd name="connsiteY3" fmla="*/ 0 h 2033078"/>
                  <a:gd name="connsiteX4" fmla="*/ 2033078 w 2033077"/>
                  <a:gd name="connsiteY4" fmla="*/ 1016539 h 20330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033077" h="2033078">
                    <a:moveTo>
                      <a:pt x="2033078" y="1016539"/>
                    </a:moveTo>
                    <a:cubicBezTo>
                      <a:pt x="2033078" y="1577958"/>
                      <a:pt x="1577958" y="2033078"/>
                      <a:pt x="1016539" y="2033078"/>
                    </a:cubicBezTo>
                    <a:cubicBezTo>
                      <a:pt x="455120" y="2033078"/>
                      <a:pt x="0" y="1577958"/>
                      <a:pt x="0" y="1016539"/>
                    </a:cubicBezTo>
                    <a:cubicBezTo>
                      <a:pt x="0" y="455120"/>
                      <a:pt x="455120" y="0"/>
                      <a:pt x="1016539" y="0"/>
                    </a:cubicBezTo>
                    <a:cubicBezTo>
                      <a:pt x="1577958" y="0"/>
                      <a:pt x="2033078" y="455120"/>
                      <a:pt x="2033078" y="1016539"/>
                    </a:cubicBezTo>
                    <a:close/>
                  </a:path>
                </a:pathLst>
              </a:custGeom>
              <a:solidFill>
                <a:srgbClr val="FEFAF4"/>
              </a:solidFill>
              <a:ln w="2946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fr-FR" sz="2100" b="1"/>
              </a:p>
            </p:txBody>
          </p:sp>
          <p:sp>
            <p:nvSpPr>
              <p:cNvPr id="97" name="Forme libre : forme 96">
                <a:extLst>
                  <a:ext uri="{FF2B5EF4-FFF2-40B4-BE49-F238E27FC236}">
                    <a16:creationId xmlns:a16="http://schemas.microsoft.com/office/drawing/2014/main" id="{89B268A5-7408-41F1-FE7B-451CEDD277BB}"/>
                  </a:ext>
                </a:extLst>
              </p:cNvPr>
              <p:cNvSpPr/>
              <p:nvPr/>
            </p:nvSpPr>
            <p:spPr>
              <a:xfrm>
                <a:off x="1173839" y="2127068"/>
                <a:ext cx="1788377" cy="1815795"/>
              </a:xfrm>
              <a:custGeom>
                <a:avLst/>
                <a:gdLst>
                  <a:gd name="connsiteX0" fmla="*/ 1160706 w 1788377"/>
                  <a:gd name="connsiteY0" fmla="*/ 1677525 h 1815795"/>
                  <a:gd name="connsiteX1" fmla="*/ 144167 w 1788377"/>
                  <a:gd name="connsiteY1" fmla="*/ 660986 h 1815795"/>
                  <a:gd name="connsiteX2" fmla="*/ 388867 w 1788377"/>
                  <a:gd name="connsiteY2" fmla="*/ 0 h 1815795"/>
                  <a:gd name="connsiteX3" fmla="*/ 0 w 1788377"/>
                  <a:gd name="connsiteY3" fmla="*/ 799257 h 1815795"/>
                  <a:gd name="connsiteX4" fmla="*/ 1016539 w 1788377"/>
                  <a:gd name="connsiteY4" fmla="*/ 1815796 h 1815795"/>
                  <a:gd name="connsiteX5" fmla="*/ 1788377 w 1788377"/>
                  <a:gd name="connsiteY5" fmla="*/ 1460243 h 1815795"/>
                  <a:gd name="connsiteX6" fmla="*/ 1160706 w 1788377"/>
                  <a:gd name="connsiteY6" fmla="*/ 1677525 h 18157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788377" h="1815795">
                    <a:moveTo>
                      <a:pt x="1160706" y="1677525"/>
                    </a:moveTo>
                    <a:cubicBezTo>
                      <a:pt x="599369" y="1677525"/>
                      <a:pt x="144167" y="1222323"/>
                      <a:pt x="144167" y="660986"/>
                    </a:cubicBezTo>
                    <a:cubicBezTo>
                      <a:pt x="144167" y="408620"/>
                      <a:pt x="236445" y="177776"/>
                      <a:pt x="388867" y="0"/>
                    </a:cubicBezTo>
                    <a:cubicBezTo>
                      <a:pt x="152127" y="186031"/>
                      <a:pt x="0" y="474955"/>
                      <a:pt x="0" y="799257"/>
                    </a:cubicBezTo>
                    <a:cubicBezTo>
                      <a:pt x="0" y="1360594"/>
                      <a:pt x="455202" y="1815796"/>
                      <a:pt x="1016539" y="1815796"/>
                    </a:cubicBezTo>
                    <a:cubicBezTo>
                      <a:pt x="1325510" y="1815796"/>
                      <a:pt x="1602051" y="1677820"/>
                      <a:pt x="1788377" y="1460243"/>
                    </a:cubicBezTo>
                    <a:cubicBezTo>
                      <a:pt x="1615318" y="1596155"/>
                      <a:pt x="1397446" y="1677525"/>
                      <a:pt x="1160706" y="1677525"/>
                    </a:cubicBezTo>
                    <a:close/>
                  </a:path>
                </a:pathLst>
              </a:custGeom>
              <a:solidFill>
                <a:srgbClr val="EAE2D8"/>
              </a:solidFill>
              <a:ln w="2946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fr-FR" sz="2100" b="1"/>
              </a:p>
            </p:txBody>
          </p:sp>
          <p:grpSp>
            <p:nvGrpSpPr>
              <p:cNvPr id="98" name="Graphique 2">
                <a:extLst>
                  <a:ext uri="{FF2B5EF4-FFF2-40B4-BE49-F238E27FC236}">
                    <a16:creationId xmlns:a16="http://schemas.microsoft.com/office/drawing/2014/main" id="{3737E14A-1AD0-A9DC-DB52-4879CAC9A21E}"/>
                  </a:ext>
                </a:extLst>
              </p:cNvPr>
              <p:cNvGrpSpPr/>
              <p:nvPr/>
            </p:nvGrpSpPr>
            <p:grpSpPr>
              <a:xfrm>
                <a:off x="1233687" y="1970224"/>
                <a:ext cx="1912791" cy="1912496"/>
                <a:chOff x="1233687" y="1970224"/>
                <a:chExt cx="1912791" cy="1912496"/>
              </a:xfrm>
              <a:solidFill>
                <a:srgbClr val="07636C"/>
              </a:solidFill>
            </p:grpSpPr>
            <p:sp>
              <p:nvSpPr>
                <p:cNvPr id="108" name="Forme libre : forme 107">
                  <a:extLst>
                    <a:ext uri="{FF2B5EF4-FFF2-40B4-BE49-F238E27FC236}">
                      <a16:creationId xmlns:a16="http://schemas.microsoft.com/office/drawing/2014/main" id="{8A84BE8A-7D07-9732-76DB-CC4623E6D8A3}"/>
                    </a:ext>
                  </a:extLst>
                </p:cNvPr>
                <p:cNvSpPr/>
                <p:nvPr/>
              </p:nvSpPr>
              <p:spPr>
                <a:xfrm>
                  <a:off x="2129940" y="1970224"/>
                  <a:ext cx="120286" cy="120286"/>
                </a:xfrm>
                <a:custGeom>
                  <a:avLst/>
                  <a:gdLst>
                    <a:gd name="connsiteX0" fmla="*/ 60143 w 120286"/>
                    <a:gd name="connsiteY0" fmla="*/ 120286 h 120286"/>
                    <a:gd name="connsiteX1" fmla="*/ 0 w 120286"/>
                    <a:gd name="connsiteY1" fmla="*/ 60143 h 120286"/>
                    <a:gd name="connsiteX2" fmla="*/ 60143 w 120286"/>
                    <a:gd name="connsiteY2" fmla="*/ 0 h 120286"/>
                    <a:gd name="connsiteX3" fmla="*/ 120286 w 120286"/>
                    <a:gd name="connsiteY3" fmla="*/ 60143 h 120286"/>
                    <a:gd name="connsiteX4" fmla="*/ 60143 w 120286"/>
                    <a:gd name="connsiteY4" fmla="*/ 120286 h 12028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0286" h="120286">
                      <a:moveTo>
                        <a:pt x="60143" y="120286"/>
                      </a:moveTo>
                      <a:cubicBezTo>
                        <a:pt x="27123" y="120286"/>
                        <a:pt x="0" y="93163"/>
                        <a:pt x="0" y="60143"/>
                      </a:cubicBezTo>
                      <a:cubicBezTo>
                        <a:pt x="0" y="27123"/>
                        <a:pt x="27123" y="0"/>
                        <a:pt x="60143" y="0"/>
                      </a:cubicBezTo>
                      <a:cubicBezTo>
                        <a:pt x="93163" y="0"/>
                        <a:pt x="120286" y="27123"/>
                        <a:pt x="120286" y="60143"/>
                      </a:cubicBezTo>
                      <a:cubicBezTo>
                        <a:pt x="120286" y="93163"/>
                        <a:pt x="93163" y="120286"/>
                        <a:pt x="60143" y="120286"/>
                      </a:cubicBezTo>
                      <a:close/>
                    </a:path>
                  </a:pathLst>
                </a:custGeom>
                <a:solidFill>
                  <a:srgbClr val="07636C"/>
                </a:solidFill>
                <a:ln w="2946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sz="2100" b="1"/>
                </a:p>
              </p:txBody>
            </p:sp>
            <p:sp>
              <p:nvSpPr>
                <p:cNvPr id="109" name="Forme libre : forme 108">
                  <a:extLst>
                    <a:ext uri="{FF2B5EF4-FFF2-40B4-BE49-F238E27FC236}">
                      <a16:creationId xmlns:a16="http://schemas.microsoft.com/office/drawing/2014/main" id="{9B9C4024-F4BB-E6FC-78FF-045597738BD5}"/>
                    </a:ext>
                  </a:extLst>
                </p:cNvPr>
                <p:cNvSpPr/>
                <p:nvPr/>
              </p:nvSpPr>
              <p:spPr>
                <a:xfrm>
                  <a:off x="1233687" y="2866182"/>
                  <a:ext cx="120286" cy="120286"/>
                </a:xfrm>
                <a:custGeom>
                  <a:avLst/>
                  <a:gdLst>
                    <a:gd name="connsiteX0" fmla="*/ 60143 w 120286"/>
                    <a:gd name="connsiteY0" fmla="*/ 120286 h 120286"/>
                    <a:gd name="connsiteX1" fmla="*/ 0 w 120286"/>
                    <a:gd name="connsiteY1" fmla="*/ 60143 h 120286"/>
                    <a:gd name="connsiteX2" fmla="*/ 60143 w 120286"/>
                    <a:gd name="connsiteY2" fmla="*/ 0 h 120286"/>
                    <a:gd name="connsiteX3" fmla="*/ 120286 w 120286"/>
                    <a:gd name="connsiteY3" fmla="*/ 60143 h 120286"/>
                    <a:gd name="connsiteX4" fmla="*/ 60143 w 120286"/>
                    <a:gd name="connsiteY4" fmla="*/ 120286 h 12028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0286" h="120286">
                      <a:moveTo>
                        <a:pt x="60143" y="120286"/>
                      </a:moveTo>
                      <a:cubicBezTo>
                        <a:pt x="27123" y="120286"/>
                        <a:pt x="0" y="93163"/>
                        <a:pt x="0" y="60143"/>
                      </a:cubicBezTo>
                      <a:cubicBezTo>
                        <a:pt x="0" y="27123"/>
                        <a:pt x="27123" y="0"/>
                        <a:pt x="60143" y="0"/>
                      </a:cubicBezTo>
                      <a:cubicBezTo>
                        <a:pt x="93163" y="0"/>
                        <a:pt x="120286" y="27123"/>
                        <a:pt x="120286" y="60143"/>
                      </a:cubicBezTo>
                      <a:cubicBezTo>
                        <a:pt x="120286" y="93163"/>
                        <a:pt x="93458" y="120286"/>
                        <a:pt x="60143" y="120286"/>
                      </a:cubicBezTo>
                      <a:close/>
                    </a:path>
                  </a:pathLst>
                </a:custGeom>
                <a:solidFill>
                  <a:srgbClr val="07636C"/>
                </a:solidFill>
                <a:ln w="2946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sz="2100" b="1"/>
                </a:p>
              </p:txBody>
            </p:sp>
            <p:sp>
              <p:nvSpPr>
                <p:cNvPr id="110" name="Forme libre : forme 109">
                  <a:extLst>
                    <a:ext uri="{FF2B5EF4-FFF2-40B4-BE49-F238E27FC236}">
                      <a16:creationId xmlns:a16="http://schemas.microsoft.com/office/drawing/2014/main" id="{8FE07BD2-2400-8EB1-AA13-EF98D34DB134}"/>
                    </a:ext>
                  </a:extLst>
                </p:cNvPr>
                <p:cNvSpPr/>
                <p:nvPr/>
              </p:nvSpPr>
              <p:spPr>
                <a:xfrm>
                  <a:off x="2129940" y="3762434"/>
                  <a:ext cx="120286" cy="120286"/>
                </a:xfrm>
                <a:custGeom>
                  <a:avLst/>
                  <a:gdLst>
                    <a:gd name="connsiteX0" fmla="*/ 60143 w 120286"/>
                    <a:gd name="connsiteY0" fmla="*/ 120287 h 120286"/>
                    <a:gd name="connsiteX1" fmla="*/ 0 w 120286"/>
                    <a:gd name="connsiteY1" fmla="*/ 60143 h 120286"/>
                    <a:gd name="connsiteX2" fmla="*/ 60143 w 120286"/>
                    <a:gd name="connsiteY2" fmla="*/ 0 h 120286"/>
                    <a:gd name="connsiteX3" fmla="*/ 120286 w 120286"/>
                    <a:gd name="connsiteY3" fmla="*/ 60143 h 120286"/>
                    <a:gd name="connsiteX4" fmla="*/ 60143 w 120286"/>
                    <a:gd name="connsiteY4" fmla="*/ 120287 h 12028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0286" h="120286">
                      <a:moveTo>
                        <a:pt x="60143" y="120287"/>
                      </a:moveTo>
                      <a:cubicBezTo>
                        <a:pt x="27123" y="120287"/>
                        <a:pt x="0" y="93163"/>
                        <a:pt x="0" y="60143"/>
                      </a:cubicBezTo>
                      <a:cubicBezTo>
                        <a:pt x="0" y="27123"/>
                        <a:pt x="27123" y="0"/>
                        <a:pt x="60143" y="0"/>
                      </a:cubicBezTo>
                      <a:cubicBezTo>
                        <a:pt x="93163" y="0"/>
                        <a:pt x="120286" y="27123"/>
                        <a:pt x="120286" y="60143"/>
                      </a:cubicBezTo>
                      <a:cubicBezTo>
                        <a:pt x="120286" y="93458"/>
                        <a:pt x="93163" y="120287"/>
                        <a:pt x="60143" y="120287"/>
                      </a:cubicBezTo>
                      <a:close/>
                    </a:path>
                  </a:pathLst>
                </a:custGeom>
                <a:solidFill>
                  <a:srgbClr val="07636C"/>
                </a:solidFill>
                <a:ln w="2946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sz="2100" b="1"/>
                </a:p>
              </p:txBody>
            </p:sp>
            <p:sp>
              <p:nvSpPr>
                <p:cNvPr id="111" name="Forme libre : forme 110">
                  <a:extLst>
                    <a:ext uri="{FF2B5EF4-FFF2-40B4-BE49-F238E27FC236}">
                      <a16:creationId xmlns:a16="http://schemas.microsoft.com/office/drawing/2014/main" id="{F9DFF9FF-398E-DA65-FD51-59CDF6E340A7}"/>
                    </a:ext>
                  </a:extLst>
                </p:cNvPr>
                <p:cNvSpPr/>
                <p:nvPr/>
              </p:nvSpPr>
              <p:spPr>
                <a:xfrm>
                  <a:off x="3026192" y="2866182"/>
                  <a:ext cx="120286" cy="120286"/>
                </a:xfrm>
                <a:custGeom>
                  <a:avLst/>
                  <a:gdLst>
                    <a:gd name="connsiteX0" fmla="*/ 60143 w 120286"/>
                    <a:gd name="connsiteY0" fmla="*/ 120286 h 120286"/>
                    <a:gd name="connsiteX1" fmla="*/ 0 w 120286"/>
                    <a:gd name="connsiteY1" fmla="*/ 60143 h 120286"/>
                    <a:gd name="connsiteX2" fmla="*/ 60143 w 120286"/>
                    <a:gd name="connsiteY2" fmla="*/ 0 h 120286"/>
                    <a:gd name="connsiteX3" fmla="*/ 120286 w 120286"/>
                    <a:gd name="connsiteY3" fmla="*/ 60143 h 120286"/>
                    <a:gd name="connsiteX4" fmla="*/ 60143 w 120286"/>
                    <a:gd name="connsiteY4" fmla="*/ 120286 h 12028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0286" h="120286">
                      <a:moveTo>
                        <a:pt x="60143" y="120286"/>
                      </a:moveTo>
                      <a:cubicBezTo>
                        <a:pt x="27123" y="120286"/>
                        <a:pt x="0" y="93163"/>
                        <a:pt x="0" y="60143"/>
                      </a:cubicBezTo>
                      <a:cubicBezTo>
                        <a:pt x="0" y="27123"/>
                        <a:pt x="27123" y="0"/>
                        <a:pt x="60143" y="0"/>
                      </a:cubicBezTo>
                      <a:cubicBezTo>
                        <a:pt x="93163" y="0"/>
                        <a:pt x="120286" y="27123"/>
                        <a:pt x="120286" y="60143"/>
                      </a:cubicBezTo>
                      <a:cubicBezTo>
                        <a:pt x="120286" y="93163"/>
                        <a:pt x="93163" y="120286"/>
                        <a:pt x="60143" y="120286"/>
                      </a:cubicBezTo>
                      <a:close/>
                    </a:path>
                  </a:pathLst>
                </a:custGeom>
                <a:solidFill>
                  <a:srgbClr val="07636C"/>
                </a:solidFill>
                <a:ln w="2946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sz="2100" b="1"/>
                </a:p>
              </p:txBody>
            </p:sp>
          </p:grpSp>
          <p:grpSp>
            <p:nvGrpSpPr>
              <p:cNvPr id="99" name="Graphique 2">
                <a:extLst>
                  <a:ext uri="{FF2B5EF4-FFF2-40B4-BE49-F238E27FC236}">
                    <a16:creationId xmlns:a16="http://schemas.microsoft.com/office/drawing/2014/main" id="{902CEEAB-1E8D-B034-CC9F-59C34215FEFA}"/>
                  </a:ext>
                </a:extLst>
              </p:cNvPr>
              <p:cNvGrpSpPr/>
              <p:nvPr/>
            </p:nvGrpSpPr>
            <p:grpSpPr>
              <a:xfrm>
                <a:off x="1371663" y="2108200"/>
                <a:ext cx="1636545" cy="1636545"/>
                <a:chOff x="1371663" y="2108200"/>
                <a:chExt cx="1636545" cy="1636545"/>
              </a:xfrm>
              <a:solidFill>
                <a:srgbClr val="0B9392"/>
              </a:solidFill>
            </p:grpSpPr>
            <p:sp>
              <p:nvSpPr>
                <p:cNvPr id="100" name="Forme libre : forme 99">
                  <a:extLst>
                    <a:ext uri="{FF2B5EF4-FFF2-40B4-BE49-F238E27FC236}">
                      <a16:creationId xmlns:a16="http://schemas.microsoft.com/office/drawing/2014/main" id="{6A993289-2CA0-C676-4B66-828A54344907}"/>
                    </a:ext>
                  </a:extLst>
                </p:cNvPr>
                <p:cNvSpPr/>
                <p:nvPr/>
              </p:nvSpPr>
              <p:spPr>
                <a:xfrm>
                  <a:off x="1699797" y="2108200"/>
                  <a:ext cx="84318" cy="84318"/>
                </a:xfrm>
                <a:custGeom>
                  <a:avLst/>
                  <a:gdLst>
                    <a:gd name="connsiteX0" fmla="*/ 84318 w 84318"/>
                    <a:gd name="connsiteY0" fmla="*/ 42159 h 84318"/>
                    <a:gd name="connsiteX1" fmla="*/ 42159 w 84318"/>
                    <a:gd name="connsiteY1" fmla="*/ 84318 h 84318"/>
                    <a:gd name="connsiteX2" fmla="*/ 0 w 84318"/>
                    <a:gd name="connsiteY2" fmla="*/ 42159 h 84318"/>
                    <a:gd name="connsiteX3" fmla="*/ 42159 w 84318"/>
                    <a:gd name="connsiteY3" fmla="*/ 0 h 84318"/>
                    <a:gd name="connsiteX4" fmla="*/ 84318 w 84318"/>
                    <a:gd name="connsiteY4" fmla="*/ 42159 h 8431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84318" h="84318">
                      <a:moveTo>
                        <a:pt x="84318" y="42159"/>
                      </a:moveTo>
                      <a:cubicBezTo>
                        <a:pt x="84318" y="65443"/>
                        <a:pt x="65443" y="84318"/>
                        <a:pt x="42159" y="84318"/>
                      </a:cubicBezTo>
                      <a:cubicBezTo>
                        <a:pt x="18875" y="84318"/>
                        <a:pt x="0" y="65443"/>
                        <a:pt x="0" y="42159"/>
                      </a:cubicBezTo>
                      <a:cubicBezTo>
                        <a:pt x="0" y="18875"/>
                        <a:pt x="18875" y="0"/>
                        <a:pt x="42159" y="0"/>
                      </a:cubicBezTo>
                      <a:cubicBezTo>
                        <a:pt x="65443" y="0"/>
                        <a:pt x="84318" y="18875"/>
                        <a:pt x="84318" y="42159"/>
                      </a:cubicBezTo>
                      <a:close/>
                    </a:path>
                  </a:pathLst>
                </a:custGeom>
                <a:solidFill>
                  <a:srgbClr val="0B9392"/>
                </a:solidFill>
                <a:ln w="2946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sz="2100" b="1"/>
                </a:p>
              </p:txBody>
            </p:sp>
            <p:sp>
              <p:nvSpPr>
                <p:cNvPr id="101" name="Forme libre : forme 100">
                  <a:extLst>
                    <a:ext uri="{FF2B5EF4-FFF2-40B4-BE49-F238E27FC236}">
                      <a16:creationId xmlns:a16="http://schemas.microsoft.com/office/drawing/2014/main" id="{8E904F81-8354-50EE-81BC-46A75451D5F1}"/>
                    </a:ext>
                  </a:extLst>
                </p:cNvPr>
                <p:cNvSpPr/>
                <p:nvPr/>
              </p:nvSpPr>
              <p:spPr>
                <a:xfrm>
                  <a:off x="1371663" y="2436334"/>
                  <a:ext cx="84318" cy="84318"/>
                </a:xfrm>
                <a:custGeom>
                  <a:avLst/>
                  <a:gdLst>
                    <a:gd name="connsiteX0" fmla="*/ 84319 w 84318"/>
                    <a:gd name="connsiteY0" fmla="*/ 42159 h 84318"/>
                    <a:gd name="connsiteX1" fmla="*/ 42159 w 84318"/>
                    <a:gd name="connsiteY1" fmla="*/ 84318 h 84318"/>
                    <a:gd name="connsiteX2" fmla="*/ 0 w 84318"/>
                    <a:gd name="connsiteY2" fmla="*/ 42159 h 84318"/>
                    <a:gd name="connsiteX3" fmla="*/ 42159 w 84318"/>
                    <a:gd name="connsiteY3" fmla="*/ 0 h 84318"/>
                    <a:gd name="connsiteX4" fmla="*/ 84319 w 84318"/>
                    <a:gd name="connsiteY4" fmla="*/ 42159 h 8431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84318" h="84318">
                      <a:moveTo>
                        <a:pt x="84319" y="42159"/>
                      </a:moveTo>
                      <a:cubicBezTo>
                        <a:pt x="84319" y="65443"/>
                        <a:pt x="65443" y="84318"/>
                        <a:pt x="42159" y="84318"/>
                      </a:cubicBezTo>
                      <a:cubicBezTo>
                        <a:pt x="18875" y="84318"/>
                        <a:pt x="0" y="65443"/>
                        <a:pt x="0" y="42159"/>
                      </a:cubicBezTo>
                      <a:cubicBezTo>
                        <a:pt x="0" y="18875"/>
                        <a:pt x="18875" y="0"/>
                        <a:pt x="42159" y="0"/>
                      </a:cubicBezTo>
                      <a:cubicBezTo>
                        <a:pt x="65443" y="0"/>
                        <a:pt x="84319" y="18875"/>
                        <a:pt x="84319" y="42159"/>
                      </a:cubicBezTo>
                      <a:close/>
                    </a:path>
                  </a:pathLst>
                </a:custGeom>
                <a:solidFill>
                  <a:srgbClr val="0B9392"/>
                </a:solidFill>
                <a:ln w="2946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sz="2100" b="1"/>
                </a:p>
              </p:txBody>
            </p:sp>
            <p:sp>
              <p:nvSpPr>
                <p:cNvPr id="102" name="Forme libre : forme 101">
                  <a:extLst>
                    <a:ext uri="{FF2B5EF4-FFF2-40B4-BE49-F238E27FC236}">
                      <a16:creationId xmlns:a16="http://schemas.microsoft.com/office/drawing/2014/main" id="{EE6C1AF0-1EB9-8C2E-A336-9B116CE5484D}"/>
                    </a:ext>
                  </a:extLst>
                </p:cNvPr>
                <p:cNvSpPr/>
                <p:nvPr/>
              </p:nvSpPr>
              <p:spPr>
                <a:xfrm>
                  <a:off x="1371663" y="3332292"/>
                  <a:ext cx="84318" cy="84318"/>
                </a:xfrm>
                <a:custGeom>
                  <a:avLst/>
                  <a:gdLst>
                    <a:gd name="connsiteX0" fmla="*/ 84319 w 84318"/>
                    <a:gd name="connsiteY0" fmla="*/ 42159 h 84318"/>
                    <a:gd name="connsiteX1" fmla="*/ 42159 w 84318"/>
                    <a:gd name="connsiteY1" fmla="*/ 84319 h 84318"/>
                    <a:gd name="connsiteX2" fmla="*/ 0 w 84318"/>
                    <a:gd name="connsiteY2" fmla="*/ 42159 h 84318"/>
                    <a:gd name="connsiteX3" fmla="*/ 42159 w 84318"/>
                    <a:gd name="connsiteY3" fmla="*/ 0 h 84318"/>
                    <a:gd name="connsiteX4" fmla="*/ 84319 w 84318"/>
                    <a:gd name="connsiteY4" fmla="*/ 42159 h 8431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84318" h="84318">
                      <a:moveTo>
                        <a:pt x="84319" y="42159"/>
                      </a:moveTo>
                      <a:cubicBezTo>
                        <a:pt x="84319" y="65443"/>
                        <a:pt x="65443" y="84319"/>
                        <a:pt x="42159" y="84319"/>
                      </a:cubicBezTo>
                      <a:cubicBezTo>
                        <a:pt x="18875" y="84319"/>
                        <a:pt x="0" y="65443"/>
                        <a:pt x="0" y="42159"/>
                      </a:cubicBezTo>
                      <a:cubicBezTo>
                        <a:pt x="0" y="18876"/>
                        <a:pt x="18875" y="0"/>
                        <a:pt x="42159" y="0"/>
                      </a:cubicBezTo>
                      <a:cubicBezTo>
                        <a:pt x="65443" y="0"/>
                        <a:pt x="84319" y="18876"/>
                        <a:pt x="84319" y="42159"/>
                      </a:cubicBezTo>
                      <a:close/>
                    </a:path>
                  </a:pathLst>
                </a:custGeom>
                <a:solidFill>
                  <a:srgbClr val="0B9392"/>
                </a:solidFill>
                <a:ln w="2946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sz="2100" b="1"/>
                </a:p>
              </p:txBody>
            </p:sp>
            <p:sp>
              <p:nvSpPr>
                <p:cNvPr id="103" name="Forme libre : forme 102">
                  <a:extLst>
                    <a:ext uri="{FF2B5EF4-FFF2-40B4-BE49-F238E27FC236}">
                      <a16:creationId xmlns:a16="http://schemas.microsoft.com/office/drawing/2014/main" id="{D2A95F56-B0E5-D1F9-46C5-F3B8AC0F5583}"/>
                    </a:ext>
                  </a:extLst>
                </p:cNvPr>
                <p:cNvSpPr/>
                <p:nvPr/>
              </p:nvSpPr>
              <p:spPr>
                <a:xfrm>
                  <a:off x="1699797" y="3660426"/>
                  <a:ext cx="84318" cy="84318"/>
                </a:xfrm>
                <a:custGeom>
                  <a:avLst/>
                  <a:gdLst>
                    <a:gd name="connsiteX0" fmla="*/ 84318 w 84318"/>
                    <a:gd name="connsiteY0" fmla="*/ 42159 h 84318"/>
                    <a:gd name="connsiteX1" fmla="*/ 42159 w 84318"/>
                    <a:gd name="connsiteY1" fmla="*/ 84319 h 84318"/>
                    <a:gd name="connsiteX2" fmla="*/ 0 w 84318"/>
                    <a:gd name="connsiteY2" fmla="*/ 42159 h 84318"/>
                    <a:gd name="connsiteX3" fmla="*/ 42159 w 84318"/>
                    <a:gd name="connsiteY3" fmla="*/ 0 h 84318"/>
                    <a:gd name="connsiteX4" fmla="*/ 84318 w 84318"/>
                    <a:gd name="connsiteY4" fmla="*/ 42159 h 8431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84318" h="84318">
                      <a:moveTo>
                        <a:pt x="84318" y="42159"/>
                      </a:moveTo>
                      <a:cubicBezTo>
                        <a:pt x="84318" y="65443"/>
                        <a:pt x="65443" y="84319"/>
                        <a:pt x="42159" y="84319"/>
                      </a:cubicBezTo>
                      <a:cubicBezTo>
                        <a:pt x="18875" y="84319"/>
                        <a:pt x="0" y="65443"/>
                        <a:pt x="0" y="42159"/>
                      </a:cubicBezTo>
                      <a:cubicBezTo>
                        <a:pt x="0" y="18875"/>
                        <a:pt x="18875" y="0"/>
                        <a:pt x="42159" y="0"/>
                      </a:cubicBezTo>
                      <a:cubicBezTo>
                        <a:pt x="65443" y="0"/>
                        <a:pt x="84318" y="18875"/>
                        <a:pt x="84318" y="42159"/>
                      </a:cubicBezTo>
                      <a:close/>
                    </a:path>
                  </a:pathLst>
                </a:custGeom>
                <a:solidFill>
                  <a:srgbClr val="0B9392"/>
                </a:solidFill>
                <a:ln w="2946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sz="2100" b="1"/>
                </a:p>
              </p:txBody>
            </p:sp>
            <p:sp>
              <p:nvSpPr>
                <p:cNvPr id="104" name="Forme libre : forme 103">
                  <a:extLst>
                    <a:ext uri="{FF2B5EF4-FFF2-40B4-BE49-F238E27FC236}">
                      <a16:creationId xmlns:a16="http://schemas.microsoft.com/office/drawing/2014/main" id="{C6F844C9-A940-30F2-9B77-5C5BB440C4B1}"/>
                    </a:ext>
                  </a:extLst>
                </p:cNvPr>
                <p:cNvSpPr/>
                <p:nvPr/>
              </p:nvSpPr>
              <p:spPr>
                <a:xfrm>
                  <a:off x="2596050" y="3660426"/>
                  <a:ext cx="84318" cy="84318"/>
                </a:xfrm>
                <a:custGeom>
                  <a:avLst/>
                  <a:gdLst>
                    <a:gd name="connsiteX0" fmla="*/ 84319 w 84318"/>
                    <a:gd name="connsiteY0" fmla="*/ 42159 h 84318"/>
                    <a:gd name="connsiteX1" fmla="*/ 42159 w 84318"/>
                    <a:gd name="connsiteY1" fmla="*/ 84319 h 84318"/>
                    <a:gd name="connsiteX2" fmla="*/ 0 w 84318"/>
                    <a:gd name="connsiteY2" fmla="*/ 42159 h 84318"/>
                    <a:gd name="connsiteX3" fmla="*/ 42159 w 84318"/>
                    <a:gd name="connsiteY3" fmla="*/ 0 h 84318"/>
                    <a:gd name="connsiteX4" fmla="*/ 84319 w 84318"/>
                    <a:gd name="connsiteY4" fmla="*/ 42159 h 8431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84318" h="84318">
                      <a:moveTo>
                        <a:pt x="84319" y="42159"/>
                      </a:moveTo>
                      <a:cubicBezTo>
                        <a:pt x="84319" y="65443"/>
                        <a:pt x="65443" y="84319"/>
                        <a:pt x="42159" y="84319"/>
                      </a:cubicBezTo>
                      <a:cubicBezTo>
                        <a:pt x="18875" y="84319"/>
                        <a:pt x="0" y="65443"/>
                        <a:pt x="0" y="42159"/>
                      </a:cubicBezTo>
                      <a:cubicBezTo>
                        <a:pt x="0" y="18875"/>
                        <a:pt x="18875" y="0"/>
                        <a:pt x="42159" y="0"/>
                      </a:cubicBezTo>
                      <a:cubicBezTo>
                        <a:pt x="65443" y="0"/>
                        <a:pt x="84319" y="18875"/>
                        <a:pt x="84319" y="42159"/>
                      </a:cubicBezTo>
                      <a:close/>
                    </a:path>
                  </a:pathLst>
                </a:custGeom>
                <a:solidFill>
                  <a:srgbClr val="0B9392"/>
                </a:solidFill>
                <a:ln w="2946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sz="2100" b="1"/>
                </a:p>
              </p:txBody>
            </p:sp>
            <p:sp>
              <p:nvSpPr>
                <p:cNvPr id="105" name="Forme libre : forme 104">
                  <a:extLst>
                    <a:ext uri="{FF2B5EF4-FFF2-40B4-BE49-F238E27FC236}">
                      <a16:creationId xmlns:a16="http://schemas.microsoft.com/office/drawing/2014/main" id="{28A79C0C-B99F-DFE5-3748-F4E57261A280}"/>
                    </a:ext>
                  </a:extLst>
                </p:cNvPr>
                <p:cNvSpPr/>
                <p:nvPr/>
              </p:nvSpPr>
              <p:spPr>
                <a:xfrm>
                  <a:off x="2923890" y="3332292"/>
                  <a:ext cx="84318" cy="84318"/>
                </a:xfrm>
                <a:custGeom>
                  <a:avLst/>
                  <a:gdLst>
                    <a:gd name="connsiteX0" fmla="*/ 84319 w 84318"/>
                    <a:gd name="connsiteY0" fmla="*/ 42159 h 84318"/>
                    <a:gd name="connsiteX1" fmla="*/ 42159 w 84318"/>
                    <a:gd name="connsiteY1" fmla="*/ 84319 h 84318"/>
                    <a:gd name="connsiteX2" fmla="*/ 0 w 84318"/>
                    <a:gd name="connsiteY2" fmla="*/ 42159 h 84318"/>
                    <a:gd name="connsiteX3" fmla="*/ 42159 w 84318"/>
                    <a:gd name="connsiteY3" fmla="*/ 0 h 84318"/>
                    <a:gd name="connsiteX4" fmla="*/ 84319 w 84318"/>
                    <a:gd name="connsiteY4" fmla="*/ 42159 h 8431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84318" h="84318">
                      <a:moveTo>
                        <a:pt x="84319" y="42159"/>
                      </a:moveTo>
                      <a:cubicBezTo>
                        <a:pt x="84319" y="65443"/>
                        <a:pt x="65443" y="84319"/>
                        <a:pt x="42159" y="84319"/>
                      </a:cubicBezTo>
                      <a:cubicBezTo>
                        <a:pt x="18876" y="84319"/>
                        <a:pt x="0" y="65443"/>
                        <a:pt x="0" y="42159"/>
                      </a:cubicBezTo>
                      <a:cubicBezTo>
                        <a:pt x="0" y="18876"/>
                        <a:pt x="18876" y="0"/>
                        <a:pt x="42159" y="0"/>
                      </a:cubicBezTo>
                      <a:cubicBezTo>
                        <a:pt x="65443" y="0"/>
                        <a:pt x="84319" y="18876"/>
                        <a:pt x="84319" y="42159"/>
                      </a:cubicBezTo>
                      <a:close/>
                    </a:path>
                  </a:pathLst>
                </a:custGeom>
                <a:solidFill>
                  <a:srgbClr val="0B9392"/>
                </a:solidFill>
                <a:ln w="2946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sz="2100" b="1"/>
                </a:p>
              </p:txBody>
            </p:sp>
            <p:sp>
              <p:nvSpPr>
                <p:cNvPr id="106" name="Forme libre : forme 105">
                  <a:extLst>
                    <a:ext uri="{FF2B5EF4-FFF2-40B4-BE49-F238E27FC236}">
                      <a16:creationId xmlns:a16="http://schemas.microsoft.com/office/drawing/2014/main" id="{572ECDB9-C14E-D071-8948-8B5388E6103A}"/>
                    </a:ext>
                  </a:extLst>
                </p:cNvPr>
                <p:cNvSpPr/>
                <p:nvPr/>
              </p:nvSpPr>
              <p:spPr>
                <a:xfrm>
                  <a:off x="2923890" y="2436334"/>
                  <a:ext cx="84318" cy="84318"/>
                </a:xfrm>
                <a:custGeom>
                  <a:avLst/>
                  <a:gdLst>
                    <a:gd name="connsiteX0" fmla="*/ 84319 w 84318"/>
                    <a:gd name="connsiteY0" fmla="*/ 42159 h 84318"/>
                    <a:gd name="connsiteX1" fmla="*/ 42159 w 84318"/>
                    <a:gd name="connsiteY1" fmla="*/ 84318 h 84318"/>
                    <a:gd name="connsiteX2" fmla="*/ 0 w 84318"/>
                    <a:gd name="connsiteY2" fmla="*/ 42159 h 84318"/>
                    <a:gd name="connsiteX3" fmla="*/ 42159 w 84318"/>
                    <a:gd name="connsiteY3" fmla="*/ 0 h 84318"/>
                    <a:gd name="connsiteX4" fmla="*/ 84319 w 84318"/>
                    <a:gd name="connsiteY4" fmla="*/ 42159 h 8431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84318" h="84318">
                      <a:moveTo>
                        <a:pt x="84319" y="42159"/>
                      </a:moveTo>
                      <a:cubicBezTo>
                        <a:pt x="84319" y="65443"/>
                        <a:pt x="65443" y="84318"/>
                        <a:pt x="42159" y="84318"/>
                      </a:cubicBezTo>
                      <a:cubicBezTo>
                        <a:pt x="18876" y="84318"/>
                        <a:pt x="0" y="65443"/>
                        <a:pt x="0" y="42159"/>
                      </a:cubicBezTo>
                      <a:cubicBezTo>
                        <a:pt x="0" y="18875"/>
                        <a:pt x="18876" y="0"/>
                        <a:pt x="42159" y="0"/>
                      </a:cubicBezTo>
                      <a:cubicBezTo>
                        <a:pt x="65443" y="0"/>
                        <a:pt x="84319" y="18875"/>
                        <a:pt x="84319" y="42159"/>
                      </a:cubicBezTo>
                      <a:close/>
                    </a:path>
                  </a:pathLst>
                </a:custGeom>
                <a:solidFill>
                  <a:srgbClr val="0B9392"/>
                </a:solidFill>
                <a:ln w="2946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sz="2100" b="1"/>
                </a:p>
              </p:txBody>
            </p:sp>
            <p:sp>
              <p:nvSpPr>
                <p:cNvPr id="107" name="Forme libre : forme 106">
                  <a:extLst>
                    <a:ext uri="{FF2B5EF4-FFF2-40B4-BE49-F238E27FC236}">
                      <a16:creationId xmlns:a16="http://schemas.microsoft.com/office/drawing/2014/main" id="{33797AB1-862B-ABEF-CBD2-24B4708C607B}"/>
                    </a:ext>
                  </a:extLst>
                </p:cNvPr>
                <p:cNvSpPr/>
                <p:nvPr/>
              </p:nvSpPr>
              <p:spPr>
                <a:xfrm>
                  <a:off x="2596050" y="2108200"/>
                  <a:ext cx="84318" cy="84318"/>
                </a:xfrm>
                <a:custGeom>
                  <a:avLst/>
                  <a:gdLst>
                    <a:gd name="connsiteX0" fmla="*/ 84319 w 84318"/>
                    <a:gd name="connsiteY0" fmla="*/ 42159 h 84318"/>
                    <a:gd name="connsiteX1" fmla="*/ 42159 w 84318"/>
                    <a:gd name="connsiteY1" fmla="*/ 84318 h 84318"/>
                    <a:gd name="connsiteX2" fmla="*/ 0 w 84318"/>
                    <a:gd name="connsiteY2" fmla="*/ 42159 h 84318"/>
                    <a:gd name="connsiteX3" fmla="*/ 42159 w 84318"/>
                    <a:gd name="connsiteY3" fmla="*/ 0 h 84318"/>
                    <a:gd name="connsiteX4" fmla="*/ 84319 w 84318"/>
                    <a:gd name="connsiteY4" fmla="*/ 42159 h 8431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84318" h="84318">
                      <a:moveTo>
                        <a:pt x="84319" y="42159"/>
                      </a:moveTo>
                      <a:cubicBezTo>
                        <a:pt x="84319" y="65443"/>
                        <a:pt x="65443" y="84318"/>
                        <a:pt x="42159" y="84318"/>
                      </a:cubicBezTo>
                      <a:cubicBezTo>
                        <a:pt x="18875" y="84318"/>
                        <a:pt x="0" y="65443"/>
                        <a:pt x="0" y="42159"/>
                      </a:cubicBezTo>
                      <a:cubicBezTo>
                        <a:pt x="0" y="18875"/>
                        <a:pt x="18875" y="0"/>
                        <a:pt x="42159" y="0"/>
                      </a:cubicBezTo>
                      <a:cubicBezTo>
                        <a:pt x="65443" y="0"/>
                        <a:pt x="84319" y="18875"/>
                        <a:pt x="84319" y="42159"/>
                      </a:cubicBezTo>
                      <a:close/>
                    </a:path>
                  </a:pathLst>
                </a:custGeom>
                <a:solidFill>
                  <a:srgbClr val="0B9392"/>
                </a:solidFill>
                <a:ln w="2946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sz="2100" b="1"/>
                </a:p>
              </p:txBody>
            </p:sp>
          </p:grpSp>
        </p:grpSp>
        <p:sp>
          <p:nvSpPr>
            <p:cNvPr id="89" name="ZoneTexte 88">
              <a:extLst>
                <a:ext uri="{FF2B5EF4-FFF2-40B4-BE49-F238E27FC236}">
                  <a16:creationId xmlns:a16="http://schemas.microsoft.com/office/drawing/2014/main" id="{885F99A2-BCF8-2B4A-4E64-39CE102656CC}"/>
                </a:ext>
              </a:extLst>
            </p:cNvPr>
            <p:cNvSpPr txBox="1"/>
            <p:nvPr/>
          </p:nvSpPr>
          <p:spPr>
            <a:xfrm>
              <a:off x="1451064" y="2504090"/>
              <a:ext cx="985356" cy="553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rtl="1"/>
              <a:r>
                <a:rPr lang="ar-MA" sz="2100" b="1" dirty="0">
                  <a:solidFill>
                    <a:srgbClr val="005664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دقيقة</a:t>
              </a:r>
              <a:endParaRPr lang="fr-MA" sz="2100" b="1" dirty="0">
                <a:solidFill>
                  <a:srgbClr val="00566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90" name="ZoneTexte 89">
              <a:extLst>
                <a:ext uri="{FF2B5EF4-FFF2-40B4-BE49-F238E27FC236}">
                  <a16:creationId xmlns:a16="http://schemas.microsoft.com/office/drawing/2014/main" id="{3D4204D4-6951-121B-BED5-EB1AEF877A81}"/>
                </a:ext>
              </a:extLst>
            </p:cNvPr>
            <p:cNvSpPr txBox="1"/>
            <p:nvPr/>
          </p:nvSpPr>
          <p:spPr>
            <a:xfrm>
              <a:off x="2366719" y="2535645"/>
              <a:ext cx="639480" cy="49244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rtl="1"/>
              <a:r>
                <a:rPr lang="ar-MA" b="1" dirty="0">
                  <a:solidFill>
                    <a:srgbClr val="005664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20</a:t>
              </a:r>
              <a:endParaRPr lang="fr-MA" b="1" dirty="0">
                <a:solidFill>
                  <a:srgbClr val="00566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sp>
        <p:nvSpPr>
          <p:cNvPr id="86" name="Oval 86">
            <a:extLst>
              <a:ext uri="{FF2B5EF4-FFF2-40B4-BE49-F238E27FC236}">
                <a16:creationId xmlns:a16="http://schemas.microsoft.com/office/drawing/2014/main" id="{9DDE04B8-67CB-75C7-F54E-328443A4A78C}"/>
              </a:ext>
            </a:extLst>
          </p:cNvPr>
          <p:cNvSpPr/>
          <p:nvPr/>
        </p:nvSpPr>
        <p:spPr>
          <a:xfrm flipH="1">
            <a:off x="4834598" y="5520820"/>
            <a:ext cx="5238541" cy="444560"/>
          </a:xfrm>
          <a:prstGeom prst="roundRect">
            <a:avLst>
              <a:gd name="adj" fmla="val 50000"/>
            </a:avLst>
          </a:prstGeom>
          <a:solidFill>
            <a:srgbClr val="005664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ar-MA" sz="24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تمرير رائز التصديق على اللبنة</a:t>
            </a:r>
          </a:p>
        </p:txBody>
      </p:sp>
      <p:sp>
        <p:nvSpPr>
          <p:cNvPr id="87" name="ZoneTexte 86">
            <a:extLst>
              <a:ext uri="{FF2B5EF4-FFF2-40B4-BE49-F238E27FC236}">
                <a16:creationId xmlns:a16="http://schemas.microsoft.com/office/drawing/2014/main" id="{B0CE3C35-7A15-A03F-94DF-9B3CE6361A37}"/>
              </a:ext>
            </a:extLst>
          </p:cNvPr>
          <p:cNvSpPr txBox="1"/>
          <p:nvPr/>
        </p:nvSpPr>
        <p:spPr>
          <a:xfrm>
            <a:off x="3589427" y="5924144"/>
            <a:ext cx="6194374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57175" indent="-257175" algn="r" rtl="1">
              <a:buClr>
                <a:srgbClr val="106585"/>
              </a:buClr>
              <a:buFont typeface="Arial" panose="020B0604020202020204" pitchFamily="34" charset="0"/>
              <a:buChar char="•"/>
            </a:pPr>
            <a:r>
              <a:rPr lang="ar-MA" sz="21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تمرير الرائز /التصحيح/تعبئة شبكة التتبع</a:t>
            </a:r>
          </a:p>
        </p:txBody>
      </p:sp>
      <p:sp>
        <p:nvSpPr>
          <p:cNvPr id="10" name="Rectangle : coins arrondis 18 - 2">
            <a:extLst>
              <a:ext uri="{FF2B5EF4-FFF2-40B4-BE49-F238E27FC236}">
                <a16:creationId xmlns:a16="http://schemas.microsoft.com/office/drawing/2014/main" id="{FB7E18FC-BD0E-102C-A828-0AE16CBB1D0D}"/>
              </a:ext>
            </a:extLst>
          </p:cNvPr>
          <p:cNvSpPr/>
          <p:nvPr/>
        </p:nvSpPr>
        <p:spPr>
          <a:xfrm flipH="1">
            <a:off x="3595889" y="7076202"/>
            <a:ext cx="6782869" cy="756000"/>
          </a:xfrm>
          <a:prstGeom prst="roundRect">
            <a:avLst>
              <a:gd name="adj" fmla="val 14957"/>
            </a:avLst>
          </a:prstGeom>
          <a:solidFill>
            <a:srgbClr val="D6E9EA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>
              <a:defRPr/>
            </a:pPr>
            <a:endParaRPr lang="fr-FR" sz="1050" dirty="0">
              <a:solidFill>
                <a:prstClr val="white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9" name="Oval 86">
            <a:extLst>
              <a:ext uri="{FF2B5EF4-FFF2-40B4-BE49-F238E27FC236}">
                <a16:creationId xmlns:a16="http://schemas.microsoft.com/office/drawing/2014/main" id="{DCF32948-E234-90E9-5763-7DDCBD7D061A}"/>
              </a:ext>
            </a:extLst>
          </p:cNvPr>
          <p:cNvSpPr/>
          <p:nvPr/>
        </p:nvSpPr>
        <p:spPr>
          <a:xfrm flipH="1">
            <a:off x="10143328" y="6832540"/>
            <a:ext cx="457932" cy="444560"/>
          </a:xfrm>
          <a:prstGeom prst="ellipse">
            <a:avLst/>
          </a:prstGeom>
          <a:solidFill>
            <a:srgbClr val="005664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ar-MA" sz="24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3</a:t>
            </a:r>
            <a:endParaRPr lang="en-US" sz="2400" b="1" dirty="0">
              <a:solidFill>
                <a:prstClr val="white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0" name="Rectangle : coins arrondis 18 - 2">
            <a:extLst>
              <a:ext uri="{FF2B5EF4-FFF2-40B4-BE49-F238E27FC236}">
                <a16:creationId xmlns:a16="http://schemas.microsoft.com/office/drawing/2014/main" id="{12ADEC71-F05B-D235-5728-6A5406DD365E}"/>
              </a:ext>
            </a:extLst>
          </p:cNvPr>
          <p:cNvSpPr/>
          <p:nvPr/>
        </p:nvSpPr>
        <p:spPr>
          <a:xfrm flipH="1">
            <a:off x="1981202" y="7094139"/>
            <a:ext cx="1495274" cy="756000"/>
          </a:xfrm>
          <a:prstGeom prst="roundRect">
            <a:avLst>
              <a:gd name="adj" fmla="val 14957"/>
            </a:avLst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>
              <a:defRPr/>
            </a:pPr>
            <a:endParaRPr lang="fr-FR" sz="1050" dirty="0">
              <a:solidFill>
                <a:prstClr val="white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pSp>
        <p:nvGrpSpPr>
          <p:cNvPr id="31" name="Groupe 30">
            <a:extLst>
              <a:ext uri="{FF2B5EF4-FFF2-40B4-BE49-F238E27FC236}">
                <a16:creationId xmlns:a16="http://schemas.microsoft.com/office/drawing/2014/main" id="{F46BCEAE-2219-BEA4-286C-CDCD33E9F40B}"/>
              </a:ext>
            </a:extLst>
          </p:cNvPr>
          <p:cNvGrpSpPr/>
          <p:nvPr/>
        </p:nvGrpSpPr>
        <p:grpSpPr>
          <a:xfrm>
            <a:off x="2110473" y="7311970"/>
            <a:ext cx="1166351" cy="453481"/>
            <a:chOff x="1451064" y="2472638"/>
            <a:chExt cx="1555135" cy="604641"/>
          </a:xfrm>
        </p:grpSpPr>
        <p:grpSp>
          <p:nvGrpSpPr>
            <p:cNvPr id="36" name="Graphique 2">
              <a:extLst>
                <a:ext uri="{FF2B5EF4-FFF2-40B4-BE49-F238E27FC236}">
                  <a16:creationId xmlns:a16="http://schemas.microsoft.com/office/drawing/2014/main" id="{6A8795FA-EA21-470C-BF98-6899FF477D14}"/>
                </a:ext>
              </a:extLst>
            </p:cNvPr>
            <p:cNvGrpSpPr/>
            <p:nvPr/>
          </p:nvGrpSpPr>
          <p:grpSpPr>
            <a:xfrm flipH="1">
              <a:off x="2434855" y="2472638"/>
              <a:ext cx="503210" cy="604641"/>
              <a:chOff x="981026" y="1344834"/>
              <a:chExt cx="2418112" cy="2905527"/>
            </a:xfrm>
          </p:grpSpPr>
          <p:grpSp>
            <p:nvGrpSpPr>
              <p:cNvPr id="39" name="Graphique 2">
                <a:extLst>
                  <a:ext uri="{FF2B5EF4-FFF2-40B4-BE49-F238E27FC236}">
                    <a16:creationId xmlns:a16="http://schemas.microsoft.com/office/drawing/2014/main" id="{3FA2438F-D8B4-C47F-7F56-A4368F5B8BCD}"/>
                  </a:ext>
                </a:extLst>
              </p:cNvPr>
              <p:cNvGrpSpPr/>
              <p:nvPr/>
            </p:nvGrpSpPr>
            <p:grpSpPr>
              <a:xfrm>
                <a:off x="1098817" y="1344834"/>
                <a:ext cx="2184485" cy="887190"/>
                <a:chOff x="1098817" y="1344834"/>
                <a:chExt cx="2184485" cy="887190"/>
              </a:xfrm>
            </p:grpSpPr>
            <p:grpSp>
              <p:nvGrpSpPr>
                <p:cNvPr id="66" name="Graphique 2">
                  <a:extLst>
                    <a:ext uri="{FF2B5EF4-FFF2-40B4-BE49-F238E27FC236}">
                      <a16:creationId xmlns:a16="http://schemas.microsoft.com/office/drawing/2014/main" id="{25DDD92F-991C-2F3B-1D43-EA262BB273A3}"/>
                    </a:ext>
                  </a:extLst>
                </p:cNvPr>
                <p:cNvGrpSpPr/>
                <p:nvPr/>
              </p:nvGrpSpPr>
              <p:grpSpPr>
                <a:xfrm>
                  <a:off x="1098817" y="1344834"/>
                  <a:ext cx="770041" cy="887190"/>
                  <a:chOff x="1098817" y="1344834"/>
                  <a:chExt cx="770041" cy="887190"/>
                </a:xfrm>
              </p:grpSpPr>
              <p:grpSp>
                <p:nvGrpSpPr>
                  <p:cNvPr id="75" name="Graphique 2">
                    <a:extLst>
                      <a:ext uri="{FF2B5EF4-FFF2-40B4-BE49-F238E27FC236}">
                        <a16:creationId xmlns:a16="http://schemas.microsoft.com/office/drawing/2014/main" id="{731045E3-6861-B737-A75A-4DEED4EB3292}"/>
                      </a:ext>
                    </a:extLst>
                  </p:cNvPr>
                  <p:cNvGrpSpPr/>
                  <p:nvPr/>
                </p:nvGrpSpPr>
                <p:grpSpPr>
                  <a:xfrm>
                    <a:off x="1098817" y="1344834"/>
                    <a:ext cx="770041" cy="613581"/>
                    <a:chOff x="1098817" y="1344834"/>
                    <a:chExt cx="770041" cy="613581"/>
                  </a:xfrm>
                </p:grpSpPr>
                <p:sp>
                  <p:nvSpPr>
                    <p:cNvPr id="79" name="Forme libre : forme 78">
                      <a:extLst>
                        <a:ext uri="{FF2B5EF4-FFF2-40B4-BE49-F238E27FC236}">
                          <a16:creationId xmlns:a16="http://schemas.microsoft.com/office/drawing/2014/main" id="{5BF1FD12-B853-F6B2-0708-88040EF4553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98817" y="1344834"/>
                      <a:ext cx="736597" cy="555518"/>
                    </a:xfrm>
                    <a:custGeom>
                      <a:avLst/>
                      <a:gdLst>
                        <a:gd name="connsiteX0" fmla="*/ 219483 w 736597"/>
                        <a:gd name="connsiteY0" fmla="*/ 62874 h 555518"/>
                        <a:gd name="connsiteX1" fmla="*/ 38464 w 736597"/>
                        <a:gd name="connsiteY1" fmla="*/ 555518 h 555518"/>
                        <a:gd name="connsiteX2" fmla="*/ 736597 w 736597"/>
                        <a:gd name="connsiteY2" fmla="*/ 152499 h 555518"/>
                        <a:gd name="connsiteX3" fmla="*/ 219483 w 736597"/>
                        <a:gd name="connsiteY3" fmla="*/ 62874 h 5555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</a:cxnLst>
                      <a:rect l="l" t="t" r="r" b="b"/>
                      <a:pathLst>
                        <a:path w="736597" h="555518">
                          <a:moveTo>
                            <a:pt x="219483" y="62874"/>
                          </a:moveTo>
                          <a:cubicBezTo>
                            <a:pt x="26671" y="174021"/>
                            <a:pt x="-54404" y="394546"/>
                            <a:pt x="38464" y="555518"/>
                          </a:cubicBezTo>
                          <a:lnTo>
                            <a:pt x="736597" y="152499"/>
                          </a:lnTo>
                          <a:cubicBezTo>
                            <a:pt x="643729" y="-8178"/>
                            <a:pt x="412296" y="-48273"/>
                            <a:pt x="219483" y="62874"/>
                          </a:cubicBezTo>
                          <a:close/>
                        </a:path>
                      </a:pathLst>
                    </a:custGeom>
                    <a:solidFill>
                      <a:srgbClr val="098385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80" name="Forme libre : forme 79">
                      <a:extLst>
                        <a:ext uri="{FF2B5EF4-FFF2-40B4-BE49-F238E27FC236}">
                          <a16:creationId xmlns:a16="http://schemas.microsoft.com/office/drawing/2014/main" id="{457AEA4E-3FDE-5767-C724-4831F340C61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295894" y="1365598"/>
                      <a:ext cx="516229" cy="179200"/>
                    </a:xfrm>
                    <a:custGeom>
                      <a:avLst/>
                      <a:gdLst>
                        <a:gd name="connsiteX0" fmla="*/ 4127 w 516229"/>
                        <a:gd name="connsiteY0" fmla="*/ 62747 h 179200"/>
                        <a:gd name="connsiteX1" fmla="*/ 0 w 516229"/>
                        <a:gd name="connsiteY1" fmla="*/ 65400 h 179200"/>
                        <a:gd name="connsiteX2" fmla="*/ 457266 w 516229"/>
                        <a:gd name="connsiteY2" fmla="*/ 179201 h 179200"/>
                        <a:gd name="connsiteX3" fmla="*/ 516230 w 516229"/>
                        <a:gd name="connsiteY3" fmla="*/ 145296 h 179200"/>
                        <a:gd name="connsiteX4" fmla="*/ 4127 w 516229"/>
                        <a:gd name="connsiteY4" fmla="*/ 62747 h 17920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516229" h="179200">
                          <a:moveTo>
                            <a:pt x="4127" y="62747"/>
                          </a:moveTo>
                          <a:cubicBezTo>
                            <a:pt x="2653" y="63631"/>
                            <a:pt x="1474" y="64516"/>
                            <a:pt x="0" y="65400"/>
                          </a:cubicBezTo>
                          <a:cubicBezTo>
                            <a:pt x="177776" y="-8010"/>
                            <a:pt x="372357" y="37097"/>
                            <a:pt x="457266" y="179201"/>
                          </a:cubicBezTo>
                          <a:lnTo>
                            <a:pt x="516230" y="145296"/>
                          </a:lnTo>
                          <a:cubicBezTo>
                            <a:pt x="420708" y="-9189"/>
                            <a:pt x="193697" y="-46631"/>
                            <a:pt x="4127" y="62747"/>
                          </a:cubicBezTo>
                          <a:close/>
                        </a:path>
                      </a:pathLst>
                    </a:custGeom>
                    <a:solidFill>
                      <a:srgbClr val="37D3CF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81" name="Forme libre : forme 80">
                      <a:extLst>
                        <a:ext uri="{FF2B5EF4-FFF2-40B4-BE49-F238E27FC236}">
                          <a16:creationId xmlns:a16="http://schemas.microsoft.com/office/drawing/2014/main" id="{707A9DED-DECC-47E3-EF55-F67F59B5DA01}"/>
                        </a:ext>
                      </a:extLst>
                    </p:cNvPr>
                    <p:cNvSpPr/>
                    <p:nvPr/>
                  </p:nvSpPr>
                  <p:spPr>
                    <a:xfrm rot="-1800044">
                      <a:off x="1083373" y="1632027"/>
                      <a:ext cx="806019" cy="133845"/>
                    </a:xfrm>
                    <a:custGeom>
                      <a:avLst/>
                      <a:gdLst>
                        <a:gd name="connsiteX0" fmla="*/ 806020 w 806019"/>
                        <a:gd name="connsiteY0" fmla="*/ 66923 h 133845"/>
                        <a:gd name="connsiteX1" fmla="*/ 403010 w 806019"/>
                        <a:gd name="connsiteY1" fmla="*/ 133845 h 133845"/>
                        <a:gd name="connsiteX2" fmla="*/ 0 w 806019"/>
                        <a:gd name="connsiteY2" fmla="*/ 66923 h 133845"/>
                        <a:gd name="connsiteX3" fmla="*/ 403010 w 806019"/>
                        <a:gd name="connsiteY3" fmla="*/ 0 h 133845"/>
                        <a:gd name="connsiteX4" fmla="*/ 806020 w 806019"/>
                        <a:gd name="connsiteY4" fmla="*/ 66923 h 13384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06019" h="133845">
                          <a:moveTo>
                            <a:pt x="806020" y="66923"/>
                          </a:moveTo>
                          <a:cubicBezTo>
                            <a:pt x="806020" y="103883"/>
                            <a:pt x="625586" y="133845"/>
                            <a:pt x="403010" y="133845"/>
                          </a:cubicBezTo>
                          <a:cubicBezTo>
                            <a:pt x="180434" y="133845"/>
                            <a:pt x="0" y="103883"/>
                            <a:pt x="0" y="66923"/>
                          </a:cubicBezTo>
                          <a:cubicBezTo>
                            <a:pt x="0" y="29962"/>
                            <a:pt x="180434" y="0"/>
                            <a:pt x="403010" y="0"/>
                          </a:cubicBezTo>
                          <a:cubicBezTo>
                            <a:pt x="625586" y="0"/>
                            <a:pt x="806020" y="29962"/>
                            <a:pt x="806020" y="66923"/>
                          </a:cubicBezTo>
                          <a:close/>
                        </a:path>
                      </a:pathLst>
                    </a:custGeom>
                    <a:solidFill>
                      <a:srgbClr val="05535F"/>
                    </a:solidFill>
                    <a:ln w="29459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</p:grpSp>
              <p:grpSp>
                <p:nvGrpSpPr>
                  <p:cNvPr id="76" name="Graphique 2">
                    <a:extLst>
                      <a:ext uri="{FF2B5EF4-FFF2-40B4-BE49-F238E27FC236}">
                        <a16:creationId xmlns:a16="http://schemas.microsoft.com/office/drawing/2014/main" id="{B09BFD17-8418-BD57-9589-8228B97ECC7C}"/>
                      </a:ext>
                    </a:extLst>
                  </p:cNvPr>
                  <p:cNvGrpSpPr/>
                  <p:nvPr/>
                </p:nvGrpSpPr>
                <p:grpSpPr>
                  <a:xfrm>
                    <a:off x="1426335" y="1651948"/>
                    <a:ext cx="412617" cy="580075"/>
                    <a:chOff x="1426335" y="1651948"/>
                    <a:chExt cx="412617" cy="580075"/>
                  </a:xfrm>
                </p:grpSpPr>
                <p:sp>
                  <p:nvSpPr>
                    <p:cNvPr id="77" name="Forme libre : forme 76">
                      <a:extLst>
                        <a:ext uri="{FF2B5EF4-FFF2-40B4-BE49-F238E27FC236}">
                          <a16:creationId xmlns:a16="http://schemas.microsoft.com/office/drawing/2014/main" id="{36B5C734-9689-BEC7-F766-5451ABB25A2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426335" y="1651948"/>
                      <a:ext cx="412617" cy="580075"/>
                    </a:xfrm>
                    <a:custGeom>
                      <a:avLst/>
                      <a:gdLst>
                        <a:gd name="connsiteX0" fmla="*/ 412618 w 412617"/>
                        <a:gd name="connsiteY0" fmla="*/ 502538 h 580075"/>
                        <a:gd name="connsiteX1" fmla="*/ 278180 w 412617"/>
                        <a:gd name="connsiteY1" fmla="*/ 580075 h 580075"/>
                        <a:gd name="connsiteX2" fmla="*/ 10483 w 412617"/>
                        <a:gd name="connsiteY2" fmla="*/ 116324 h 580075"/>
                        <a:gd name="connsiteX3" fmla="*/ 38786 w 412617"/>
                        <a:gd name="connsiteY3" fmla="*/ 10483 h 580075"/>
                        <a:gd name="connsiteX4" fmla="*/ 144626 w 412617"/>
                        <a:gd name="connsiteY4" fmla="*/ 38786 h 580075"/>
                        <a:gd name="connsiteX5" fmla="*/ 412618 w 412617"/>
                        <a:gd name="connsiteY5" fmla="*/ 502538 h 58007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</a:cxnLst>
                      <a:rect l="l" t="t" r="r" b="b"/>
                      <a:pathLst>
                        <a:path w="412617" h="580075">
                          <a:moveTo>
                            <a:pt x="412618" y="502538"/>
                          </a:moveTo>
                          <a:lnTo>
                            <a:pt x="278180" y="580075"/>
                          </a:lnTo>
                          <a:lnTo>
                            <a:pt x="10483" y="116324"/>
                          </a:lnTo>
                          <a:cubicBezTo>
                            <a:pt x="-11038" y="79176"/>
                            <a:pt x="1639" y="31710"/>
                            <a:pt x="38786" y="10483"/>
                          </a:cubicBezTo>
                          <a:cubicBezTo>
                            <a:pt x="75933" y="-11038"/>
                            <a:pt x="123399" y="1639"/>
                            <a:pt x="144626" y="38786"/>
                          </a:cubicBezTo>
                          <a:lnTo>
                            <a:pt x="412618" y="502538"/>
                          </a:lnTo>
                          <a:close/>
                        </a:path>
                      </a:pathLst>
                    </a:custGeom>
                    <a:solidFill>
                      <a:srgbClr val="044856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78" name="Forme libre : forme 77">
                      <a:extLst>
                        <a:ext uri="{FF2B5EF4-FFF2-40B4-BE49-F238E27FC236}">
                          <a16:creationId xmlns:a16="http://schemas.microsoft.com/office/drawing/2014/main" id="{CD0E1FE5-9886-BBB0-0FCA-A78B8B84B3B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507280" y="1667149"/>
                      <a:ext cx="301895" cy="475249"/>
                    </a:xfrm>
                    <a:custGeom>
                      <a:avLst/>
                      <a:gdLst>
                        <a:gd name="connsiteX0" fmla="*/ 288923 w 301895"/>
                        <a:gd name="connsiteY0" fmla="*/ 475250 h 475249"/>
                        <a:gd name="connsiteX1" fmla="*/ 301896 w 301895"/>
                        <a:gd name="connsiteY1" fmla="*/ 467584 h 475249"/>
                        <a:gd name="connsiteX2" fmla="*/ 53362 w 301895"/>
                        <a:gd name="connsiteY2" fmla="*/ 37147 h 475249"/>
                        <a:gd name="connsiteX3" fmla="*/ 0 w 301895"/>
                        <a:gd name="connsiteY3" fmla="*/ 0 h 475249"/>
                        <a:gd name="connsiteX4" fmla="*/ 32135 w 301895"/>
                        <a:gd name="connsiteY4" fmla="*/ 30366 h 475249"/>
                        <a:gd name="connsiteX5" fmla="*/ 288923 w 301895"/>
                        <a:gd name="connsiteY5" fmla="*/ 475250 h 475249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</a:cxnLst>
                      <a:rect l="l" t="t" r="r" b="b"/>
                      <a:pathLst>
                        <a:path w="301895" h="475249">
                          <a:moveTo>
                            <a:pt x="288923" y="475250"/>
                          </a:moveTo>
                          <a:lnTo>
                            <a:pt x="301896" y="467584"/>
                          </a:lnTo>
                          <a:lnTo>
                            <a:pt x="53362" y="37147"/>
                          </a:lnTo>
                          <a:cubicBezTo>
                            <a:pt x="41570" y="16510"/>
                            <a:pt x="21522" y="3833"/>
                            <a:pt x="0" y="0"/>
                          </a:cubicBezTo>
                          <a:cubicBezTo>
                            <a:pt x="12972" y="6486"/>
                            <a:pt x="24175" y="16805"/>
                            <a:pt x="32135" y="30366"/>
                          </a:cubicBezTo>
                          <a:lnTo>
                            <a:pt x="288923" y="475250"/>
                          </a:lnTo>
                          <a:close/>
                        </a:path>
                      </a:pathLst>
                    </a:custGeom>
                    <a:solidFill>
                      <a:srgbClr val="087379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</p:grpSp>
            </p:grpSp>
            <p:grpSp>
              <p:nvGrpSpPr>
                <p:cNvPr id="67" name="Graphique 2">
                  <a:extLst>
                    <a:ext uri="{FF2B5EF4-FFF2-40B4-BE49-F238E27FC236}">
                      <a16:creationId xmlns:a16="http://schemas.microsoft.com/office/drawing/2014/main" id="{E4E6FBB0-5E19-2D6B-66E6-AA33B32ADC0A}"/>
                    </a:ext>
                  </a:extLst>
                </p:cNvPr>
                <p:cNvGrpSpPr/>
                <p:nvPr/>
              </p:nvGrpSpPr>
              <p:grpSpPr>
                <a:xfrm>
                  <a:off x="2513728" y="1344834"/>
                  <a:ext cx="769575" cy="887190"/>
                  <a:chOff x="2513728" y="1344834"/>
                  <a:chExt cx="769575" cy="887190"/>
                </a:xfrm>
              </p:grpSpPr>
              <p:grpSp>
                <p:nvGrpSpPr>
                  <p:cNvPr id="68" name="Graphique 2">
                    <a:extLst>
                      <a:ext uri="{FF2B5EF4-FFF2-40B4-BE49-F238E27FC236}">
                        <a16:creationId xmlns:a16="http://schemas.microsoft.com/office/drawing/2014/main" id="{BB9F771F-D4A7-8706-8B61-5D522DE8941A}"/>
                      </a:ext>
                    </a:extLst>
                  </p:cNvPr>
                  <p:cNvGrpSpPr/>
                  <p:nvPr/>
                </p:nvGrpSpPr>
                <p:grpSpPr>
                  <a:xfrm>
                    <a:off x="2513728" y="1344834"/>
                    <a:ext cx="769575" cy="613500"/>
                    <a:chOff x="2513728" y="1344834"/>
                    <a:chExt cx="769575" cy="613500"/>
                  </a:xfrm>
                </p:grpSpPr>
                <p:sp>
                  <p:nvSpPr>
                    <p:cNvPr id="72" name="Forme libre : forme 71">
                      <a:extLst>
                        <a:ext uri="{FF2B5EF4-FFF2-40B4-BE49-F238E27FC236}">
                          <a16:creationId xmlns:a16="http://schemas.microsoft.com/office/drawing/2014/main" id="{1800D6BA-8C1A-E710-089B-238273A1F6E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546815" y="1344834"/>
                      <a:ext cx="736487" cy="555518"/>
                    </a:xfrm>
                    <a:custGeom>
                      <a:avLst/>
                      <a:gdLst>
                        <a:gd name="connsiteX0" fmla="*/ 517114 w 736487"/>
                        <a:gd name="connsiteY0" fmla="*/ 62874 h 555518"/>
                        <a:gd name="connsiteX1" fmla="*/ 0 w 736487"/>
                        <a:gd name="connsiteY1" fmla="*/ 152499 h 555518"/>
                        <a:gd name="connsiteX2" fmla="*/ 697839 w 736487"/>
                        <a:gd name="connsiteY2" fmla="*/ 555518 h 555518"/>
                        <a:gd name="connsiteX3" fmla="*/ 517114 w 736487"/>
                        <a:gd name="connsiteY3" fmla="*/ 62874 h 5555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</a:cxnLst>
                      <a:rect l="l" t="t" r="r" b="b"/>
                      <a:pathLst>
                        <a:path w="736487" h="555518">
                          <a:moveTo>
                            <a:pt x="517114" y="62874"/>
                          </a:moveTo>
                          <a:cubicBezTo>
                            <a:pt x="324302" y="-48273"/>
                            <a:pt x="92868" y="-8178"/>
                            <a:pt x="0" y="152499"/>
                          </a:cubicBezTo>
                          <a:lnTo>
                            <a:pt x="697839" y="555518"/>
                          </a:lnTo>
                          <a:cubicBezTo>
                            <a:pt x="791002" y="394841"/>
                            <a:pt x="709926" y="174316"/>
                            <a:pt x="517114" y="62874"/>
                          </a:cubicBezTo>
                          <a:close/>
                        </a:path>
                      </a:pathLst>
                    </a:custGeom>
                    <a:solidFill>
                      <a:srgbClr val="098385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73" name="Forme libre : forme 72">
                      <a:extLst>
                        <a:ext uri="{FF2B5EF4-FFF2-40B4-BE49-F238E27FC236}">
                          <a16:creationId xmlns:a16="http://schemas.microsoft.com/office/drawing/2014/main" id="{095B62D2-14FD-A4DF-840D-BE9B696A135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3032678" y="1400042"/>
                      <a:ext cx="223421" cy="486747"/>
                    </a:xfrm>
                    <a:custGeom>
                      <a:avLst/>
                      <a:gdLst>
                        <a:gd name="connsiteX0" fmla="*/ 4422 w 223421"/>
                        <a:gd name="connsiteY0" fmla="*/ 2359 h 486747"/>
                        <a:gd name="connsiteX1" fmla="*/ 0 w 223421"/>
                        <a:gd name="connsiteY1" fmla="*/ 0 h 486747"/>
                        <a:gd name="connsiteX2" fmla="*/ 130311 w 223421"/>
                        <a:gd name="connsiteY2" fmla="*/ 452843 h 486747"/>
                        <a:gd name="connsiteX3" fmla="*/ 189275 w 223421"/>
                        <a:gd name="connsiteY3" fmla="*/ 486748 h 486747"/>
                        <a:gd name="connsiteX4" fmla="*/ 4422 w 223421"/>
                        <a:gd name="connsiteY4" fmla="*/ 2359 h 486747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23421" h="486747">
                          <a:moveTo>
                            <a:pt x="4422" y="2359"/>
                          </a:moveTo>
                          <a:cubicBezTo>
                            <a:pt x="2948" y="1474"/>
                            <a:pt x="1474" y="884"/>
                            <a:pt x="0" y="0"/>
                          </a:cubicBezTo>
                          <a:cubicBezTo>
                            <a:pt x="152422" y="117044"/>
                            <a:pt x="210796" y="308382"/>
                            <a:pt x="130311" y="452843"/>
                          </a:cubicBezTo>
                          <a:lnTo>
                            <a:pt x="189275" y="486748"/>
                          </a:lnTo>
                          <a:cubicBezTo>
                            <a:pt x="275067" y="326955"/>
                            <a:pt x="193992" y="111737"/>
                            <a:pt x="4422" y="2359"/>
                          </a:cubicBezTo>
                          <a:close/>
                        </a:path>
                      </a:pathLst>
                    </a:custGeom>
                    <a:solidFill>
                      <a:srgbClr val="37D3CF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74" name="Forme libre : forme 73">
                      <a:extLst>
                        <a:ext uri="{FF2B5EF4-FFF2-40B4-BE49-F238E27FC236}">
                          <a16:creationId xmlns:a16="http://schemas.microsoft.com/office/drawing/2014/main" id="{15C9AE59-25CE-0EE3-FE33-6E14FEB62645}"/>
                        </a:ext>
                      </a:extLst>
                    </p:cNvPr>
                    <p:cNvSpPr/>
                    <p:nvPr/>
                  </p:nvSpPr>
                  <p:spPr>
                    <a:xfrm rot="-3599956">
                      <a:off x="2829282" y="1295859"/>
                      <a:ext cx="133845" cy="806019"/>
                    </a:xfrm>
                    <a:custGeom>
                      <a:avLst/>
                      <a:gdLst>
                        <a:gd name="connsiteX0" fmla="*/ 133845 w 133845"/>
                        <a:gd name="connsiteY0" fmla="*/ 403010 h 806019"/>
                        <a:gd name="connsiteX1" fmla="*/ 66923 w 133845"/>
                        <a:gd name="connsiteY1" fmla="*/ 806020 h 806019"/>
                        <a:gd name="connsiteX2" fmla="*/ 0 w 133845"/>
                        <a:gd name="connsiteY2" fmla="*/ 403010 h 806019"/>
                        <a:gd name="connsiteX3" fmla="*/ 66923 w 133845"/>
                        <a:gd name="connsiteY3" fmla="*/ 0 h 806019"/>
                        <a:gd name="connsiteX4" fmla="*/ 133845 w 133845"/>
                        <a:gd name="connsiteY4" fmla="*/ 403010 h 806019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33845" h="806019">
                          <a:moveTo>
                            <a:pt x="133845" y="403010"/>
                          </a:moveTo>
                          <a:cubicBezTo>
                            <a:pt x="133845" y="625586"/>
                            <a:pt x="103883" y="806020"/>
                            <a:pt x="66923" y="806020"/>
                          </a:cubicBezTo>
                          <a:cubicBezTo>
                            <a:pt x="29962" y="806020"/>
                            <a:pt x="0" y="625586"/>
                            <a:pt x="0" y="403010"/>
                          </a:cubicBezTo>
                          <a:cubicBezTo>
                            <a:pt x="0" y="180434"/>
                            <a:pt x="29962" y="0"/>
                            <a:pt x="66923" y="0"/>
                          </a:cubicBezTo>
                          <a:cubicBezTo>
                            <a:pt x="103883" y="0"/>
                            <a:pt x="133845" y="180434"/>
                            <a:pt x="133845" y="403010"/>
                          </a:cubicBezTo>
                          <a:close/>
                        </a:path>
                      </a:pathLst>
                    </a:custGeom>
                    <a:solidFill>
                      <a:srgbClr val="05535F"/>
                    </a:solidFill>
                    <a:ln w="29459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</p:grpSp>
              <p:grpSp>
                <p:nvGrpSpPr>
                  <p:cNvPr id="69" name="Graphique 2">
                    <a:extLst>
                      <a:ext uri="{FF2B5EF4-FFF2-40B4-BE49-F238E27FC236}">
                        <a16:creationId xmlns:a16="http://schemas.microsoft.com/office/drawing/2014/main" id="{E60E7853-651B-877A-091A-6A395D7301EC}"/>
                      </a:ext>
                    </a:extLst>
                  </p:cNvPr>
                  <p:cNvGrpSpPr/>
                  <p:nvPr/>
                </p:nvGrpSpPr>
                <p:grpSpPr>
                  <a:xfrm>
                    <a:off x="2543277" y="1651948"/>
                    <a:ext cx="412322" cy="580075"/>
                    <a:chOff x="2543277" y="1651948"/>
                    <a:chExt cx="412322" cy="580075"/>
                  </a:xfrm>
                </p:grpSpPr>
                <p:sp>
                  <p:nvSpPr>
                    <p:cNvPr id="70" name="Forme libre : forme 69">
                      <a:extLst>
                        <a:ext uri="{FF2B5EF4-FFF2-40B4-BE49-F238E27FC236}">
                          <a16:creationId xmlns:a16="http://schemas.microsoft.com/office/drawing/2014/main" id="{F8B37236-8DAA-8751-5470-E4CD4D50FBC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543277" y="1651948"/>
                      <a:ext cx="412322" cy="580075"/>
                    </a:xfrm>
                    <a:custGeom>
                      <a:avLst/>
                      <a:gdLst>
                        <a:gd name="connsiteX0" fmla="*/ 134438 w 412322"/>
                        <a:gd name="connsiteY0" fmla="*/ 580075 h 580075"/>
                        <a:gd name="connsiteX1" fmla="*/ 0 w 412322"/>
                        <a:gd name="connsiteY1" fmla="*/ 502538 h 580075"/>
                        <a:gd name="connsiteX2" fmla="*/ 267697 w 412322"/>
                        <a:gd name="connsiteY2" fmla="*/ 38786 h 580075"/>
                        <a:gd name="connsiteX3" fmla="*/ 373537 w 412322"/>
                        <a:gd name="connsiteY3" fmla="*/ 10483 h 580075"/>
                        <a:gd name="connsiteX4" fmla="*/ 401840 w 412322"/>
                        <a:gd name="connsiteY4" fmla="*/ 116324 h 580075"/>
                        <a:gd name="connsiteX5" fmla="*/ 134438 w 412322"/>
                        <a:gd name="connsiteY5" fmla="*/ 580075 h 58007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</a:cxnLst>
                      <a:rect l="l" t="t" r="r" b="b"/>
                      <a:pathLst>
                        <a:path w="412322" h="580075">
                          <a:moveTo>
                            <a:pt x="134438" y="580075"/>
                          </a:moveTo>
                          <a:lnTo>
                            <a:pt x="0" y="502538"/>
                          </a:lnTo>
                          <a:lnTo>
                            <a:pt x="267697" y="38786"/>
                          </a:lnTo>
                          <a:cubicBezTo>
                            <a:pt x="289218" y="1639"/>
                            <a:pt x="336684" y="-11038"/>
                            <a:pt x="373537" y="10483"/>
                          </a:cubicBezTo>
                          <a:cubicBezTo>
                            <a:pt x="410684" y="32005"/>
                            <a:pt x="423361" y="79471"/>
                            <a:pt x="401840" y="116324"/>
                          </a:cubicBezTo>
                          <a:lnTo>
                            <a:pt x="134438" y="580075"/>
                          </a:lnTo>
                          <a:close/>
                        </a:path>
                      </a:pathLst>
                    </a:custGeom>
                    <a:solidFill>
                      <a:srgbClr val="044856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71" name="Forme libre : forme 70">
                      <a:extLst>
                        <a:ext uri="{FF2B5EF4-FFF2-40B4-BE49-F238E27FC236}">
                          <a16:creationId xmlns:a16="http://schemas.microsoft.com/office/drawing/2014/main" id="{4893F01D-D1CB-0B5B-611D-0000483DB0A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666807" y="1701348"/>
                      <a:ext cx="271718" cy="495297"/>
                    </a:xfrm>
                    <a:custGeom>
                      <a:avLst/>
                      <a:gdLst>
                        <a:gd name="connsiteX0" fmla="*/ 0 w 271718"/>
                        <a:gd name="connsiteY0" fmla="*/ 487632 h 495297"/>
                        <a:gd name="connsiteX1" fmla="*/ 12972 w 271718"/>
                        <a:gd name="connsiteY1" fmla="*/ 495297 h 495297"/>
                        <a:gd name="connsiteX2" fmla="*/ 261505 w 271718"/>
                        <a:gd name="connsiteY2" fmla="*/ 64860 h 495297"/>
                        <a:gd name="connsiteX3" fmla="*/ 267107 w 271718"/>
                        <a:gd name="connsiteY3" fmla="*/ 0 h 495297"/>
                        <a:gd name="connsiteX4" fmla="*/ 256788 w 271718"/>
                        <a:gd name="connsiteY4" fmla="*/ 43044 h 495297"/>
                        <a:gd name="connsiteX5" fmla="*/ 0 w 271718"/>
                        <a:gd name="connsiteY5" fmla="*/ 487632 h 495297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</a:cxnLst>
                      <a:rect l="l" t="t" r="r" b="b"/>
                      <a:pathLst>
                        <a:path w="271718" h="495297">
                          <a:moveTo>
                            <a:pt x="0" y="487632"/>
                          </a:moveTo>
                          <a:lnTo>
                            <a:pt x="12972" y="495297"/>
                          </a:lnTo>
                          <a:lnTo>
                            <a:pt x="261505" y="64860"/>
                          </a:lnTo>
                          <a:cubicBezTo>
                            <a:pt x="273298" y="44223"/>
                            <a:pt x="274477" y="20637"/>
                            <a:pt x="267107" y="0"/>
                          </a:cubicBezTo>
                          <a:cubicBezTo>
                            <a:pt x="267991" y="14446"/>
                            <a:pt x="264748" y="29482"/>
                            <a:pt x="256788" y="43044"/>
                          </a:cubicBezTo>
                          <a:lnTo>
                            <a:pt x="0" y="487632"/>
                          </a:lnTo>
                          <a:close/>
                        </a:path>
                      </a:pathLst>
                    </a:custGeom>
                    <a:solidFill>
                      <a:srgbClr val="087379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</p:grpSp>
            </p:grpSp>
          </p:grpSp>
          <p:grpSp>
            <p:nvGrpSpPr>
              <p:cNvPr id="40" name="Graphique 2">
                <a:extLst>
                  <a:ext uri="{FF2B5EF4-FFF2-40B4-BE49-F238E27FC236}">
                    <a16:creationId xmlns:a16="http://schemas.microsoft.com/office/drawing/2014/main" id="{30BB96C7-1A72-A8B5-66B1-DB1554DA0905}"/>
                  </a:ext>
                </a:extLst>
              </p:cNvPr>
              <p:cNvGrpSpPr/>
              <p:nvPr/>
            </p:nvGrpSpPr>
            <p:grpSpPr>
              <a:xfrm>
                <a:off x="1307097" y="3544562"/>
                <a:ext cx="1765971" cy="705798"/>
                <a:chOff x="1307097" y="3544562"/>
                <a:chExt cx="1765971" cy="705798"/>
              </a:xfrm>
            </p:grpSpPr>
            <p:grpSp>
              <p:nvGrpSpPr>
                <p:cNvPr id="60" name="Graphique 2">
                  <a:extLst>
                    <a:ext uri="{FF2B5EF4-FFF2-40B4-BE49-F238E27FC236}">
                      <a16:creationId xmlns:a16="http://schemas.microsoft.com/office/drawing/2014/main" id="{B766A2F9-5E70-5D17-E4A3-F5639C355482}"/>
                    </a:ext>
                  </a:extLst>
                </p:cNvPr>
                <p:cNvGrpSpPr/>
                <p:nvPr/>
              </p:nvGrpSpPr>
              <p:grpSpPr>
                <a:xfrm>
                  <a:off x="1307097" y="3544562"/>
                  <a:ext cx="737344" cy="705798"/>
                  <a:chOff x="1307097" y="3544562"/>
                  <a:chExt cx="737344" cy="705798"/>
                </a:xfrm>
              </p:grpSpPr>
              <p:sp>
                <p:nvSpPr>
                  <p:cNvPr id="64" name="Forme libre : forme 63">
                    <a:extLst>
                      <a:ext uri="{FF2B5EF4-FFF2-40B4-BE49-F238E27FC236}">
                        <a16:creationId xmlns:a16="http://schemas.microsoft.com/office/drawing/2014/main" id="{8CADF0F9-F82C-8615-9F5D-F9845B22DB10}"/>
                      </a:ext>
                    </a:extLst>
                  </p:cNvPr>
                  <p:cNvSpPr/>
                  <p:nvPr/>
                </p:nvSpPr>
                <p:spPr>
                  <a:xfrm>
                    <a:off x="1351910" y="3575813"/>
                    <a:ext cx="692531" cy="674548"/>
                  </a:xfrm>
                  <a:custGeom>
                    <a:avLst/>
                    <a:gdLst>
                      <a:gd name="connsiteX0" fmla="*/ 692532 w 692531"/>
                      <a:gd name="connsiteY0" fmla="*/ 63386 h 674548"/>
                      <a:gd name="connsiteX1" fmla="*/ 438692 w 692531"/>
                      <a:gd name="connsiteY1" fmla="*/ 0 h 674548"/>
                      <a:gd name="connsiteX2" fmla="*/ 0 w 692531"/>
                      <a:gd name="connsiteY2" fmla="*/ 674548 h 674548"/>
                      <a:gd name="connsiteX3" fmla="*/ 65745 w 692531"/>
                      <a:gd name="connsiteY3" fmla="*/ 674548 h 67454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692531" h="674548">
                        <a:moveTo>
                          <a:pt x="692532" y="63386"/>
                        </a:moveTo>
                        <a:lnTo>
                          <a:pt x="438692" y="0"/>
                        </a:lnTo>
                        <a:lnTo>
                          <a:pt x="0" y="674548"/>
                        </a:lnTo>
                        <a:lnTo>
                          <a:pt x="65745" y="674548"/>
                        </a:lnTo>
                        <a:close/>
                      </a:path>
                    </a:pathLst>
                  </a:custGeom>
                  <a:solidFill>
                    <a:srgbClr val="07636C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65" name="Forme libre : forme 64">
                    <a:extLst>
                      <a:ext uri="{FF2B5EF4-FFF2-40B4-BE49-F238E27FC236}">
                        <a16:creationId xmlns:a16="http://schemas.microsoft.com/office/drawing/2014/main" id="{85DE53DF-9924-A0DD-97B3-0E5B28BC31D8}"/>
                      </a:ext>
                    </a:extLst>
                  </p:cNvPr>
                  <p:cNvSpPr/>
                  <p:nvPr/>
                </p:nvSpPr>
                <p:spPr>
                  <a:xfrm>
                    <a:off x="1307097" y="3544562"/>
                    <a:ext cx="483504" cy="705798"/>
                  </a:xfrm>
                  <a:custGeom>
                    <a:avLst/>
                    <a:gdLst>
                      <a:gd name="connsiteX0" fmla="*/ 358501 w 483504"/>
                      <a:gd name="connsiteY0" fmla="*/ 0 h 705798"/>
                      <a:gd name="connsiteX1" fmla="*/ 0 w 483504"/>
                      <a:gd name="connsiteY1" fmla="*/ 705799 h 705798"/>
                      <a:gd name="connsiteX2" fmla="*/ 44813 w 483504"/>
                      <a:gd name="connsiteY2" fmla="*/ 705799 h 705798"/>
                      <a:gd name="connsiteX3" fmla="*/ 483505 w 483504"/>
                      <a:gd name="connsiteY3" fmla="*/ 31251 h 70579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483504" h="705798">
                        <a:moveTo>
                          <a:pt x="358501" y="0"/>
                        </a:moveTo>
                        <a:lnTo>
                          <a:pt x="0" y="705799"/>
                        </a:lnTo>
                        <a:lnTo>
                          <a:pt x="44813" y="705799"/>
                        </a:lnTo>
                        <a:lnTo>
                          <a:pt x="483505" y="31251"/>
                        </a:lnTo>
                        <a:close/>
                      </a:path>
                    </a:pathLst>
                  </a:custGeom>
                  <a:solidFill>
                    <a:srgbClr val="0B9392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</p:grpSp>
            <p:grpSp>
              <p:nvGrpSpPr>
                <p:cNvPr id="61" name="Graphique 2">
                  <a:extLst>
                    <a:ext uri="{FF2B5EF4-FFF2-40B4-BE49-F238E27FC236}">
                      <a16:creationId xmlns:a16="http://schemas.microsoft.com/office/drawing/2014/main" id="{4B51181E-10E0-5483-E107-956591FBC17A}"/>
                    </a:ext>
                  </a:extLst>
                </p:cNvPr>
                <p:cNvGrpSpPr/>
                <p:nvPr/>
              </p:nvGrpSpPr>
              <p:grpSpPr>
                <a:xfrm>
                  <a:off x="2335429" y="3544562"/>
                  <a:ext cx="737639" cy="705798"/>
                  <a:chOff x="2335429" y="3544562"/>
                  <a:chExt cx="737639" cy="705798"/>
                </a:xfrm>
              </p:grpSpPr>
              <p:sp>
                <p:nvSpPr>
                  <p:cNvPr id="62" name="Forme libre : forme 61">
                    <a:extLst>
                      <a:ext uri="{FF2B5EF4-FFF2-40B4-BE49-F238E27FC236}">
                        <a16:creationId xmlns:a16="http://schemas.microsoft.com/office/drawing/2014/main" id="{AFD9E7AC-F592-FF1E-A928-F9C5103FDA71}"/>
                      </a:ext>
                    </a:extLst>
                  </p:cNvPr>
                  <p:cNvSpPr/>
                  <p:nvPr/>
                </p:nvSpPr>
                <p:spPr>
                  <a:xfrm>
                    <a:off x="2335429" y="3575813"/>
                    <a:ext cx="692826" cy="674548"/>
                  </a:xfrm>
                  <a:custGeom>
                    <a:avLst/>
                    <a:gdLst>
                      <a:gd name="connsiteX0" fmla="*/ 0 w 692826"/>
                      <a:gd name="connsiteY0" fmla="*/ 63386 h 674548"/>
                      <a:gd name="connsiteX1" fmla="*/ 254135 w 692826"/>
                      <a:gd name="connsiteY1" fmla="*/ 0 h 674548"/>
                      <a:gd name="connsiteX2" fmla="*/ 692827 w 692826"/>
                      <a:gd name="connsiteY2" fmla="*/ 674548 h 674548"/>
                      <a:gd name="connsiteX3" fmla="*/ 627082 w 692826"/>
                      <a:gd name="connsiteY3" fmla="*/ 674548 h 67454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692826" h="674548">
                        <a:moveTo>
                          <a:pt x="0" y="63386"/>
                        </a:moveTo>
                        <a:lnTo>
                          <a:pt x="254135" y="0"/>
                        </a:lnTo>
                        <a:lnTo>
                          <a:pt x="692827" y="674548"/>
                        </a:lnTo>
                        <a:lnTo>
                          <a:pt x="627082" y="674548"/>
                        </a:lnTo>
                        <a:close/>
                      </a:path>
                    </a:pathLst>
                  </a:custGeom>
                  <a:solidFill>
                    <a:srgbClr val="07636C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63" name="Forme libre : forme 62">
                    <a:extLst>
                      <a:ext uri="{FF2B5EF4-FFF2-40B4-BE49-F238E27FC236}">
                        <a16:creationId xmlns:a16="http://schemas.microsoft.com/office/drawing/2014/main" id="{E739A1F0-9AD2-6B2A-76DC-4C2A54AB7F18}"/>
                      </a:ext>
                    </a:extLst>
                  </p:cNvPr>
                  <p:cNvSpPr/>
                  <p:nvPr/>
                </p:nvSpPr>
                <p:spPr>
                  <a:xfrm>
                    <a:off x="2589564" y="3544562"/>
                    <a:ext cx="483504" cy="705798"/>
                  </a:xfrm>
                  <a:custGeom>
                    <a:avLst/>
                    <a:gdLst>
                      <a:gd name="connsiteX0" fmla="*/ 125004 w 483504"/>
                      <a:gd name="connsiteY0" fmla="*/ 0 h 705798"/>
                      <a:gd name="connsiteX1" fmla="*/ 483505 w 483504"/>
                      <a:gd name="connsiteY1" fmla="*/ 705799 h 705798"/>
                      <a:gd name="connsiteX2" fmla="*/ 438692 w 483504"/>
                      <a:gd name="connsiteY2" fmla="*/ 705799 h 705798"/>
                      <a:gd name="connsiteX3" fmla="*/ 0 w 483504"/>
                      <a:gd name="connsiteY3" fmla="*/ 31251 h 70579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483504" h="705798">
                        <a:moveTo>
                          <a:pt x="125004" y="0"/>
                        </a:moveTo>
                        <a:lnTo>
                          <a:pt x="483505" y="705799"/>
                        </a:lnTo>
                        <a:lnTo>
                          <a:pt x="438692" y="705799"/>
                        </a:lnTo>
                        <a:lnTo>
                          <a:pt x="0" y="31251"/>
                        </a:lnTo>
                        <a:close/>
                      </a:path>
                    </a:pathLst>
                  </a:custGeom>
                  <a:solidFill>
                    <a:srgbClr val="0B9392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</p:grpSp>
          </p:grpSp>
          <p:sp>
            <p:nvSpPr>
              <p:cNvPr id="41" name="Forme libre : forme 40">
                <a:extLst>
                  <a:ext uri="{FF2B5EF4-FFF2-40B4-BE49-F238E27FC236}">
                    <a16:creationId xmlns:a16="http://schemas.microsoft.com/office/drawing/2014/main" id="{DCCA0A21-588D-8128-1255-8A7770BE1E55}"/>
                  </a:ext>
                </a:extLst>
              </p:cNvPr>
              <p:cNvSpPr/>
              <p:nvPr/>
            </p:nvSpPr>
            <p:spPr>
              <a:xfrm>
                <a:off x="981026" y="1717268"/>
                <a:ext cx="2418112" cy="2418112"/>
              </a:xfrm>
              <a:custGeom>
                <a:avLst/>
                <a:gdLst>
                  <a:gd name="connsiteX0" fmla="*/ 2418113 w 2418112"/>
                  <a:gd name="connsiteY0" fmla="*/ 1209056 h 2418112"/>
                  <a:gd name="connsiteX1" fmla="*/ 1209056 w 2418112"/>
                  <a:gd name="connsiteY1" fmla="*/ 2418113 h 2418112"/>
                  <a:gd name="connsiteX2" fmla="*/ 0 w 2418112"/>
                  <a:gd name="connsiteY2" fmla="*/ 1209056 h 2418112"/>
                  <a:gd name="connsiteX3" fmla="*/ 1209056 w 2418112"/>
                  <a:gd name="connsiteY3" fmla="*/ 0 h 2418112"/>
                  <a:gd name="connsiteX4" fmla="*/ 2418113 w 2418112"/>
                  <a:gd name="connsiteY4" fmla="*/ 1209056 h 24181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418112" h="2418112">
                    <a:moveTo>
                      <a:pt x="2418113" y="1209056"/>
                    </a:moveTo>
                    <a:cubicBezTo>
                      <a:pt x="2418113" y="1876800"/>
                      <a:pt x="1876800" y="2418113"/>
                      <a:pt x="1209056" y="2418113"/>
                    </a:cubicBezTo>
                    <a:cubicBezTo>
                      <a:pt x="541313" y="2418113"/>
                      <a:pt x="0" y="1876800"/>
                      <a:pt x="0" y="1209056"/>
                    </a:cubicBezTo>
                    <a:cubicBezTo>
                      <a:pt x="0" y="541313"/>
                      <a:pt x="541313" y="0"/>
                      <a:pt x="1209056" y="0"/>
                    </a:cubicBezTo>
                    <a:cubicBezTo>
                      <a:pt x="1876800" y="0"/>
                      <a:pt x="2418113" y="541313"/>
                      <a:pt x="2418113" y="1209056"/>
                    </a:cubicBezTo>
                    <a:close/>
                  </a:path>
                </a:pathLst>
              </a:custGeom>
              <a:solidFill>
                <a:srgbClr val="05535F"/>
              </a:solidFill>
              <a:ln w="2946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fr-FR" sz="2100" b="1"/>
              </a:p>
            </p:txBody>
          </p:sp>
          <p:sp>
            <p:nvSpPr>
              <p:cNvPr id="42" name="Forme libre : forme 41">
                <a:extLst>
                  <a:ext uri="{FF2B5EF4-FFF2-40B4-BE49-F238E27FC236}">
                    <a16:creationId xmlns:a16="http://schemas.microsoft.com/office/drawing/2014/main" id="{43C8FEDD-3639-D207-A9B9-C01016F1A062}"/>
                  </a:ext>
                </a:extLst>
              </p:cNvPr>
              <p:cNvSpPr/>
              <p:nvPr/>
            </p:nvSpPr>
            <p:spPr>
              <a:xfrm>
                <a:off x="1018763" y="1755005"/>
                <a:ext cx="2342638" cy="2342639"/>
              </a:xfrm>
              <a:custGeom>
                <a:avLst/>
                <a:gdLst>
                  <a:gd name="connsiteX0" fmla="*/ 2342639 w 2342638"/>
                  <a:gd name="connsiteY0" fmla="*/ 1171320 h 2342639"/>
                  <a:gd name="connsiteX1" fmla="*/ 1171319 w 2342638"/>
                  <a:gd name="connsiteY1" fmla="*/ 2342639 h 2342639"/>
                  <a:gd name="connsiteX2" fmla="*/ 0 w 2342638"/>
                  <a:gd name="connsiteY2" fmla="*/ 1171320 h 2342639"/>
                  <a:gd name="connsiteX3" fmla="*/ 1171319 w 2342638"/>
                  <a:gd name="connsiteY3" fmla="*/ 0 h 2342639"/>
                  <a:gd name="connsiteX4" fmla="*/ 2342639 w 2342638"/>
                  <a:gd name="connsiteY4" fmla="*/ 1171320 h 23426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342638" h="2342639">
                    <a:moveTo>
                      <a:pt x="2342639" y="1171320"/>
                    </a:moveTo>
                    <a:cubicBezTo>
                      <a:pt x="2342639" y="1818221"/>
                      <a:pt x="1818221" y="2342639"/>
                      <a:pt x="1171319" y="2342639"/>
                    </a:cubicBezTo>
                    <a:cubicBezTo>
                      <a:pt x="524417" y="2342639"/>
                      <a:pt x="0" y="1818221"/>
                      <a:pt x="0" y="1171320"/>
                    </a:cubicBezTo>
                    <a:cubicBezTo>
                      <a:pt x="0" y="524418"/>
                      <a:pt x="524417" y="0"/>
                      <a:pt x="1171319" y="0"/>
                    </a:cubicBezTo>
                    <a:cubicBezTo>
                      <a:pt x="1818221" y="0"/>
                      <a:pt x="2342639" y="524418"/>
                      <a:pt x="2342639" y="1171320"/>
                    </a:cubicBezTo>
                    <a:close/>
                  </a:path>
                </a:pathLst>
              </a:custGeom>
              <a:solidFill>
                <a:srgbClr val="098385"/>
              </a:solidFill>
              <a:ln w="2946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fr-FR" sz="2100" b="1"/>
              </a:p>
            </p:txBody>
          </p:sp>
          <p:sp>
            <p:nvSpPr>
              <p:cNvPr id="43" name="Forme libre : forme 42">
                <a:extLst>
                  <a:ext uri="{FF2B5EF4-FFF2-40B4-BE49-F238E27FC236}">
                    <a16:creationId xmlns:a16="http://schemas.microsoft.com/office/drawing/2014/main" id="{011ADC51-8A67-4C1D-EC44-DB961B3C433E}"/>
                  </a:ext>
                </a:extLst>
              </p:cNvPr>
              <p:cNvSpPr/>
              <p:nvPr/>
            </p:nvSpPr>
            <p:spPr>
              <a:xfrm>
                <a:off x="1140524" y="1876766"/>
                <a:ext cx="2099117" cy="2099117"/>
              </a:xfrm>
              <a:custGeom>
                <a:avLst/>
                <a:gdLst>
                  <a:gd name="connsiteX0" fmla="*/ 2099118 w 2099117"/>
                  <a:gd name="connsiteY0" fmla="*/ 1049559 h 2099117"/>
                  <a:gd name="connsiteX1" fmla="*/ 1049559 w 2099117"/>
                  <a:gd name="connsiteY1" fmla="*/ 2099118 h 2099117"/>
                  <a:gd name="connsiteX2" fmla="*/ 0 w 2099117"/>
                  <a:gd name="connsiteY2" fmla="*/ 1049559 h 2099117"/>
                  <a:gd name="connsiteX3" fmla="*/ 1049559 w 2099117"/>
                  <a:gd name="connsiteY3" fmla="*/ 0 h 2099117"/>
                  <a:gd name="connsiteX4" fmla="*/ 2099118 w 2099117"/>
                  <a:gd name="connsiteY4" fmla="*/ 1049559 h 20991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099117" h="2099117">
                    <a:moveTo>
                      <a:pt x="2099118" y="1049559"/>
                    </a:moveTo>
                    <a:cubicBezTo>
                      <a:pt x="2099118" y="1629214"/>
                      <a:pt x="1629214" y="2099118"/>
                      <a:pt x="1049559" y="2099118"/>
                    </a:cubicBezTo>
                    <a:cubicBezTo>
                      <a:pt x="469904" y="2099118"/>
                      <a:pt x="0" y="1629214"/>
                      <a:pt x="0" y="1049559"/>
                    </a:cubicBezTo>
                    <a:cubicBezTo>
                      <a:pt x="0" y="469903"/>
                      <a:pt x="469904" y="0"/>
                      <a:pt x="1049559" y="0"/>
                    </a:cubicBezTo>
                    <a:cubicBezTo>
                      <a:pt x="1629214" y="0"/>
                      <a:pt x="2099118" y="469903"/>
                      <a:pt x="2099118" y="1049559"/>
                    </a:cubicBezTo>
                    <a:close/>
                  </a:path>
                </a:pathLst>
              </a:custGeom>
              <a:solidFill>
                <a:srgbClr val="0B9392"/>
              </a:solidFill>
              <a:ln w="2946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fr-FR" sz="2100" b="1"/>
              </a:p>
            </p:txBody>
          </p:sp>
          <p:sp>
            <p:nvSpPr>
              <p:cNvPr id="44" name="Forme libre : forme 43">
                <a:extLst>
                  <a:ext uri="{FF2B5EF4-FFF2-40B4-BE49-F238E27FC236}">
                    <a16:creationId xmlns:a16="http://schemas.microsoft.com/office/drawing/2014/main" id="{36D108A7-80A4-44EF-119D-40F755145A97}"/>
                  </a:ext>
                </a:extLst>
              </p:cNvPr>
              <p:cNvSpPr/>
              <p:nvPr/>
            </p:nvSpPr>
            <p:spPr>
              <a:xfrm>
                <a:off x="1173544" y="1909786"/>
                <a:ext cx="2033077" cy="2033078"/>
              </a:xfrm>
              <a:custGeom>
                <a:avLst/>
                <a:gdLst>
                  <a:gd name="connsiteX0" fmla="*/ 2033078 w 2033077"/>
                  <a:gd name="connsiteY0" fmla="*/ 1016539 h 2033078"/>
                  <a:gd name="connsiteX1" fmla="*/ 1016539 w 2033077"/>
                  <a:gd name="connsiteY1" fmla="*/ 2033078 h 2033078"/>
                  <a:gd name="connsiteX2" fmla="*/ 0 w 2033077"/>
                  <a:gd name="connsiteY2" fmla="*/ 1016539 h 2033078"/>
                  <a:gd name="connsiteX3" fmla="*/ 1016539 w 2033077"/>
                  <a:gd name="connsiteY3" fmla="*/ 0 h 2033078"/>
                  <a:gd name="connsiteX4" fmla="*/ 2033078 w 2033077"/>
                  <a:gd name="connsiteY4" fmla="*/ 1016539 h 20330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033077" h="2033078">
                    <a:moveTo>
                      <a:pt x="2033078" y="1016539"/>
                    </a:moveTo>
                    <a:cubicBezTo>
                      <a:pt x="2033078" y="1577958"/>
                      <a:pt x="1577958" y="2033078"/>
                      <a:pt x="1016539" y="2033078"/>
                    </a:cubicBezTo>
                    <a:cubicBezTo>
                      <a:pt x="455120" y="2033078"/>
                      <a:pt x="0" y="1577958"/>
                      <a:pt x="0" y="1016539"/>
                    </a:cubicBezTo>
                    <a:cubicBezTo>
                      <a:pt x="0" y="455120"/>
                      <a:pt x="455120" y="0"/>
                      <a:pt x="1016539" y="0"/>
                    </a:cubicBezTo>
                    <a:cubicBezTo>
                      <a:pt x="1577958" y="0"/>
                      <a:pt x="2033078" y="455120"/>
                      <a:pt x="2033078" y="1016539"/>
                    </a:cubicBezTo>
                    <a:close/>
                  </a:path>
                </a:pathLst>
              </a:custGeom>
              <a:solidFill>
                <a:srgbClr val="FEFAF4"/>
              </a:solidFill>
              <a:ln w="2946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fr-FR" sz="2100" b="1"/>
              </a:p>
            </p:txBody>
          </p:sp>
          <p:sp>
            <p:nvSpPr>
              <p:cNvPr id="45" name="Forme libre : forme 44">
                <a:extLst>
                  <a:ext uri="{FF2B5EF4-FFF2-40B4-BE49-F238E27FC236}">
                    <a16:creationId xmlns:a16="http://schemas.microsoft.com/office/drawing/2014/main" id="{F6595DED-1EA9-8558-C5CE-C6911559707F}"/>
                  </a:ext>
                </a:extLst>
              </p:cNvPr>
              <p:cNvSpPr/>
              <p:nvPr/>
            </p:nvSpPr>
            <p:spPr>
              <a:xfrm>
                <a:off x="1173839" y="2127068"/>
                <a:ext cx="1788377" cy="1815795"/>
              </a:xfrm>
              <a:custGeom>
                <a:avLst/>
                <a:gdLst>
                  <a:gd name="connsiteX0" fmla="*/ 1160706 w 1788377"/>
                  <a:gd name="connsiteY0" fmla="*/ 1677525 h 1815795"/>
                  <a:gd name="connsiteX1" fmla="*/ 144167 w 1788377"/>
                  <a:gd name="connsiteY1" fmla="*/ 660986 h 1815795"/>
                  <a:gd name="connsiteX2" fmla="*/ 388867 w 1788377"/>
                  <a:gd name="connsiteY2" fmla="*/ 0 h 1815795"/>
                  <a:gd name="connsiteX3" fmla="*/ 0 w 1788377"/>
                  <a:gd name="connsiteY3" fmla="*/ 799257 h 1815795"/>
                  <a:gd name="connsiteX4" fmla="*/ 1016539 w 1788377"/>
                  <a:gd name="connsiteY4" fmla="*/ 1815796 h 1815795"/>
                  <a:gd name="connsiteX5" fmla="*/ 1788377 w 1788377"/>
                  <a:gd name="connsiteY5" fmla="*/ 1460243 h 1815795"/>
                  <a:gd name="connsiteX6" fmla="*/ 1160706 w 1788377"/>
                  <a:gd name="connsiteY6" fmla="*/ 1677525 h 18157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788377" h="1815795">
                    <a:moveTo>
                      <a:pt x="1160706" y="1677525"/>
                    </a:moveTo>
                    <a:cubicBezTo>
                      <a:pt x="599369" y="1677525"/>
                      <a:pt x="144167" y="1222323"/>
                      <a:pt x="144167" y="660986"/>
                    </a:cubicBezTo>
                    <a:cubicBezTo>
                      <a:pt x="144167" y="408620"/>
                      <a:pt x="236445" y="177776"/>
                      <a:pt x="388867" y="0"/>
                    </a:cubicBezTo>
                    <a:cubicBezTo>
                      <a:pt x="152127" y="186031"/>
                      <a:pt x="0" y="474955"/>
                      <a:pt x="0" y="799257"/>
                    </a:cubicBezTo>
                    <a:cubicBezTo>
                      <a:pt x="0" y="1360594"/>
                      <a:pt x="455202" y="1815796"/>
                      <a:pt x="1016539" y="1815796"/>
                    </a:cubicBezTo>
                    <a:cubicBezTo>
                      <a:pt x="1325510" y="1815796"/>
                      <a:pt x="1602051" y="1677820"/>
                      <a:pt x="1788377" y="1460243"/>
                    </a:cubicBezTo>
                    <a:cubicBezTo>
                      <a:pt x="1615318" y="1596155"/>
                      <a:pt x="1397446" y="1677525"/>
                      <a:pt x="1160706" y="1677525"/>
                    </a:cubicBezTo>
                    <a:close/>
                  </a:path>
                </a:pathLst>
              </a:custGeom>
              <a:solidFill>
                <a:srgbClr val="EAE2D8"/>
              </a:solidFill>
              <a:ln w="2946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fr-FR" sz="2100" b="1"/>
              </a:p>
            </p:txBody>
          </p:sp>
          <p:grpSp>
            <p:nvGrpSpPr>
              <p:cNvPr id="46" name="Graphique 2">
                <a:extLst>
                  <a:ext uri="{FF2B5EF4-FFF2-40B4-BE49-F238E27FC236}">
                    <a16:creationId xmlns:a16="http://schemas.microsoft.com/office/drawing/2014/main" id="{84B9AA55-DCDB-BD22-F040-86C3A8EF2870}"/>
                  </a:ext>
                </a:extLst>
              </p:cNvPr>
              <p:cNvGrpSpPr/>
              <p:nvPr/>
            </p:nvGrpSpPr>
            <p:grpSpPr>
              <a:xfrm>
                <a:off x="1233687" y="1970224"/>
                <a:ext cx="1912791" cy="1912496"/>
                <a:chOff x="1233687" y="1970224"/>
                <a:chExt cx="1912791" cy="1912496"/>
              </a:xfrm>
              <a:solidFill>
                <a:srgbClr val="07636C"/>
              </a:solidFill>
            </p:grpSpPr>
            <p:sp>
              <p:nvSpPr>
                <p:cNvPr id="56" name="Forme libre : forme 55">
                  <a:extLst>
                    <a:ext uri="{FF2B5EF4-FFF2-40B4-BE49-F238E27FC236}">
                      <a16:creationId xmlns:a16="http://schemas.microsoft.com/office/drawing/2014/main" id="{1C31A0E4-22F5-22C0-8D56-7461B71DB5F1}"/>
                    </a:ext>
                  </a:extLst>
                </p:cNvPr>
                <p:cNvSpPr/>
                <p:nvPr/>
              </p:nvSpPr>
              <p:spPr>
                <a:xfrm>
                  <a:off x="2129940" y="1970224"/>
                  <a:ext cx="120286" cy="120286"/>
                </a:xfrm>
                <a:custGeom>
                  <a:avLst/>
                  <a:gdLst>
                    <a:gd name="connsiteX0" fmla="*/ 60143 w 120286"/>
                    <a:gd name="connsiteY0" fmla="*/ 120286 h 120286"/>
                    <a:gd name="connsiteX1" fmla="*/ 0 w 120286"/>
                    <a:gd name="connsiteY1" fmla="*/ 60143 h 120286"/>
                    <a:gd name="connsiteX2" fmla="*/ 60143 w 120286"/>
                    <a:gd name="connsiteY2" fmla="*/ 0 h 120286"/>
                    <a:gd name="connsiteX3" fmla="*/ 120286 w 120286"/>
                    <a:gd name="connsiteY3" fmla="*/ 60143 h 120286"/>
                    <a:gd name="connsiteX4" fmla="*/ 60143 w 120286"/>
                    <a:gd name="connsiteY4" fmla="*/ 120286 h 12028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0286" h="120286">
                      <a:moveTo>
                        <a:pt x="60143" y="120286"/>
                      </a:moveTo>
                      <a:cubicBezTo>
                        <a:pt x="27123" y="120286"/>
                        <a:pt x="0" y="93163"/>
                        <a:pt x="0" y="60143"/>
                      </a:cubicBezTo>
                      <a:cubicBezTo>
                        <a:pt x="0" y="27123"/>
                        <a:pt x="27123" y="0"/>
                        <a:pt x="60143" y="0"/>
                      </a:cubicBezTo>
                      <a:cubicBezTo>
                        <a:pt x="93163" y="0"/>
                        <a:pt x="120286" y="27123"/>
                        <a:pt x="120286" y="60143"/>
                      </a:cubicBezTo>
                      <a:cubicBezTo>
                        <a:pt x="120286" y="93163"/>
                        <a:pt x="93163" y="120286"/>
                        <a:pt x="60143" y="120286"/>
                      </a:cubicBezTo>
                      <a:close/>
                    </a:path>
                  </a:pathLst>
                </a:custGeom>
                <a:solidFill>
                  <a:srgbClr val="07636C"/>
                </a:solidFill>
                <a:ln w="2946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sz="2100" b="1"/>
                </a:p>
              </p:txBody>
            </p:sp>
            <p:sp>
              <p:nvSpPr>
                <p:cNvPr id="57" name="Forme libre : forme 56">
                  <a:extLst>
                    <a:ext uri="{FF2B5EF4-FFF2-40B4-BE49-F238E27FC236}">
                      <a16:creationId xmlns:a16="http://schemas.microsoft.com/office/drawing/2014/main" id="{9D801642-4EF3-68B6-93E7-8C955D3DA1DA}"/>
                    </a:ext>
                  </a:extLst>
                </p:cNvPr>
                <p:cNvSpPr/>
                <p:nvPr/>
              </p:nvSpPr>
              <p:spPr>
                <a:xfrm>
                  <a:off x="1233687" y="2866182"/>
                  <a:ext cx="120286" cy="120286"/>
                </a:xfrm>
                <a:custGeom>
                  <a:avLst/>
                  <a:gdLst>
                    <a:gd name="connsiteX0" fmla="*/ 60143 w 120286"/>
                    <a:gd name="connsiteY0" fmla="*/ 120286 h 120286"/>
                    <a:gd name="connsiteX1" fmla="*/ 0 w 120286"/>
                    <a:gd name="connsiteY1" fmla="*/ 60143 h 120286"/>
                    <a:gd name="connsiteX2" fmla="*/ 60143 w 120286"/>
                    <a:gd name="connsiteY2" fmla="*/ 0 h 120286"/>
                    <a:gd name="connsiteX3" fmla="*/ 120286 w 120286"/>
                    <a:gd name="connsiteY3" fmla="*/ 60143 h 120286"/>
                    <a:gd name="connsiteX4" fmla="*/ 60143 w 120286"/>
                    <a:gd name="connsiteY4" fmla="*/ 120286 h 12028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0286" h="120286">
                      <a:moveTo>
                        <a:pt x="60143" y="120286"/>
                      </a:moveTo>
                      <a:cubicBezTo>
                        <a:pt x="27123" y="120286"/>
                        <a:pt x="0" y="93163"/>
                        <a:pt x="0" y="60143"/>
                      </a:cubicBezTo>
                      <a:cubicBezTo>
                        <a:pt x="0" y="27123"/>
                        <a:pt x="27123" y="0"/>
                        <a:pt x="60143" y="0"/>
                      </a:cubicBezTo>
                      <a:cubicBezTo>
                        <a:pt x="93163" y="0"/>
                        <a:pt x="120286" y="27123"/>
                        <a:pt x="120286" y="60143"/>
                      </a:cubicBezTo>
                      <a:cubicBezTo>
                        <a:pt x="120286" y="93163"/>
                        <a:pt x="93458" y="120286"/>
                        <a:pt x="60143" y="120286"/>
                      </a:cubicBezTo>
                      <a:close/>
                    </a:path>
                  </a:pathLst>
                </a:custGeom>
                <a:solidFill>
                  <a:srgbClr val="07636C"/>
                </a:solidFill>
                <a:ln w="2946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sz="2100" b="1"/>
                </a:p>
              </p:txBody>
            </p:sp>
            <p:sp>
              <p:nvSpPr>
                <p:cNvPr id="58" name="Forme libre : forme 57">
                  <a:extLst>
                    <a:ext uri="{FF2B5EF4-FFF2-40B4-BE49-F238E27FC236}">
                      <a16:creationId xmlns:a16="http://schemas.microsoft.com/office/drawing/2014/main" id="{D70B4575-B326-1138-3C3E-5E62A0EAE834}"/>
                    </a:ext>
                  </a:extLst>
                </p:cNvPr>
                <p:cNvSpPr/>
                <p:nvPr/>
              </p:nvSpPr>
              <p:spPr>
                <a:xfrm>
                  <a:off x="2129940" y="3762434"/>
                  <a:ext cx="120286" cy="120286"/>
                </a:xfrm>
                <a:custGeom>
                  <a:avLst/>
                  <a:gdLst>
                    <a:gd name="connsiteX0" fmla="*/ 60143 w 120286"/>
                    <a:gd name="connsiteY0" fmla="*/ 120287 h 120286"/>
                    <a:gd name="connsiteX1" fmla="*/ 0 w 120286"/>
                    <a:gd name="connsiteY1" fmla="*/ 60143 h 120286"/>
                    <a:gd name="connsiteX2" fmla="*/ 60143 w 120286"/>
                    <a:gd name="connsiteY2" fmla="*/ 0 h 120286"/>
                    <a:gd name="connsiteX3" fmla="*/ 120286 w 120286"/>
                    <a:gd name="connsiteY3" fmla="*/ 60143 h 120286"/>
                    <a:gd name="connsiteX4" fmla="*/ 60143 w 120286"/>
                    <a:gd name="connsiteY4" fmla="*/ 120287 h 12028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0286" h="120286">
                      <a:moveTo>
                        <a:pt x="60143" y="120287"/>
                      </a:moveTo>
                      <a:cubicBezTo>
                        <a:pt x="27123" y="120287"/>
                        <a:pt x="0" y="93163"/>
                        <a:pt x="0" y="60143"/>
                      </a:cubicBezTo>
                      <a:cubicBezTo>
                        <a:pt x="0" y="27123"/>
                        <a:pt x="27123" y="0"/>
                        <a:pt x="60143" y="0"/>
                      </a:cubicBezTo>
                      <a:cubicBezTo>
                        <a:pt x="93163" y="0"/>
                        <a:pt x="120286" y="27123"/>
                        <a:pt x="120286" y="60143"/>
                      </a:cubicBezTo>
                      <a:cubicBezTo>
                        <a:pt x="120286" y="93458"/>
                        <a:pt x="93163" y="120287"/>
                        <a:pt x="60143" y="120287"/>
                      </a:cubicBezTo>
                      <a:close/>
                    </a:path>
                  </a:pathLst>
                </a:custGeom>
                <a:solidFill>
                  <a:srgbClr val="07636C"/>
                </a:solidFill>
                <a:ln w="2946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sz="2100" b="1"/>
                </a:p>
              </p:txBody>
            </p:sp>
            <p:sp>
              <p:nvSpPr>
                <p:cNvPr id="59" name="Forme libre : forme 58">
                  <a:extLst>
                    <a:ext uri="{FF2B5EF4-FFF2-40B4-BE49-F238E27FC236}">
                      <a16:creationId xmlns:a16="http://schemas.microsoft.com/office/drawing/2014/main" id="{8846CFCA-1A82-6279-FF75-FCDAD99B0FDF}"/>
                    </a:ext>
                  </a:extLst>
                </p:cNvPr>
                <p:cNvSpPr/>
                <p:nvPr/>
              </p:nvSpPr>
              <p:spPr>
                <a:xfrm>
                  <a:off x="3026192" y="2866182"/>
                  <a:ext cx="120286" cy="120286"/>
                </a:xfrm>
                <a:custGeom>
                  <a:avLst/>
                  <a:gdLst>
                    <a:gd name="connsiteX0" fmla="*/ 60143 w 120286"/>
                    <a:gd name="connsiteY0" fmla="*/ 120286 h 120286"/>
                    <a:gd name="connsiteX1" fmla="*/ 0 w 120286"/>
                    <a:gd name="connsiteY1" fmla="*/ 60143 h 120286"/>
                    <a:gd name="connsiteX2" fmla="*/ 60143 w 120286"/>
                    <a:gd name="connsiteY2" fmla="*/ 0 h 120286"/>
                    <a:gd name="connsiteX3" fmla="*/ 120286 w 120286"/>
                    <a:gd name="connsiteY3" fmla="*/ 60143 h 120286"/>
                    <a:gd name="connsiteX4" fmla="*/ 60143 w 120286"/>
                    <a:gd name="connsiteY4" fmla="*/ 120286 h 12028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0286" h="120286">
                      <a:moveTo>
                        <a:pt x="60143" y="120286"/>
                      </a:moveTo>
                      <a:cubicBezTo>
                        <a:pt x="27123" y="120286"/>
                        <a:pt x="0" y="93163"/>
                        <a:pt x="0" y="60143"/>
                      </a:cubicBezTo>
                      <a:cubicBezTo>
                        <a:pt x="0" y="27123"/>
                        <a:pt x="27123" y="0"/>
                        <a:pt x="60143" y="0"/>
                      </a:cubicBezTo>
                      <a:cubicBezTo>
                        <a:pt x="93163" y="0"/>
                        <a:pt x="120286" y="27123"/>
                        <a:pt x="120286" y="60143"/>
                      </a:cubicBezTo>
                      <a:cubicBezTo>
                        <a:pt x="120286" y="93163"/>
                        <a:pt x="93163" y="120286"/>
                        <a:pt x="60143" y="120286"/>
                      </a:cubicBezTo>
                      <a:close/>
                    </a:path>
                  </a:pathLst>
                </a:custGeom>
                <a:solidFill>
                  <a:srgbClr val="07636C"/>
                </a:solidFill>
                <a:ln w="2946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sz="2100" b="1"/>
                </a:p>
              </p:txBody>
            </p:sp>
          </p:grpSp>
          <p:grpSp>
            <p:nvGrpSpPr>
              <p:cNvPr id="47" name="Graphique 2">
                <a:extLst>
                  <a:ext uri="{FF2B5EF4-FFF2-40B4-BE49-F238E27FC236}">
                    <a16:creationId xmlns:a16="http://schemas.microsoft.com/office/drawing/2014/main" id="{2542DF2C-DAFC-0488-8678-0DAB544D24C0}"/>
                  </a:ext>
                </a:extLst>
              </p:cNvPr>
              <p:cNvGrpSpPr/>
              <p:nvPr/>
            </p:nvGrpSpPr>
            <p:grpSpPr>
              <a:xfrm>
                <a:off x="1371663" y="2108200"/>
                <a:ext cx="1636545" cy="1636545"/>
                <a:chOff x="1371663" y="2108200"/>
                <a:chExt cx="1636545" cy="1636545"/>
              </a:xfrm>
              <a:solidFill>
                <a:srgbClr val="0B9392"/>
              </a:solidFill>
            </p:grpSpPr>
            <p:sp>
              <p:nvSpPr>
                <p:cNvPr id="48" name="Forme libre : forme 47">
                  <a:extLst>
                    <a:ext uri="{FF2B5EF4-FFF2-40B4-BE49-F238E27FC236}">
                      <a16:creationId xmlns:a16="http://schemas.microsoft.com/office/drawing/2014/main" id="{6255B6D5-6865-0AAC-EEA2-D5E0474426D1}"/>
                    </a:ext>
                  </a:extLst>
                </p:cNvPr>
                <p:cNvSpPr/>
                <p:nvPr/>
              </p:nvSpPr>
              <p:spPr>
                <a:xfrm>
                  <a:off x="1699797" y="2108200"/>
                  <a:ext cx="84318" cy="84318"/>
                </a:xfrm>
                <a:custGeom>
                  <a:avLst/>
                  <a:gdLst>
                    <a:gd name="connsiteX0" fmla="*/ 84318 w 84318"/>
                    <a:gd name="connsiteY0" fmla="*/ 42159 h 84318"/>
                    <a:gd name="connsiteX1" fmla="*/ 42159 w 84318"/>
                    <a:gd name="connsiteY1" fmla="*/ 84318 h 84318"/>
                    <a:gd name="connsiteX2" fmla="*/ 0 w 84318"/>
                    <a:gd name="connsiteY2" fmla="*/ 42159 h 84318"/>
                    <a:gd name="connsiteX3" fmla="*/ 42159 w 84318"/>
                    <a:gd name="connsiteY3" fmla="*/ 0 h 84318"/>
                    <a:gd name="connsiteX4" fmla="*/ 84318 w 84318"/>
                    <a:gd name="connsiteY4" fmla="*/ 42159 h 8431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84318" h="84318">
                      <a:moveTo>
                        <a:pt x="84318" y="42159"/>
                      </a:moveTo>
                      <a:cubicBezTo>
                        <a:pt x="84318" y="65443"/>
                        <a:pt x="65443" y="84318"/>
                        <a:pt x="42159" y="84318"/>
                      </a:cubicBezTo>
                      <a:cubicBezTo>
                        <a:pt x="18875" y="84318"/>
                        <a:pt x="0" y="65443"/>
                        <a:pt x="0" y="42159"/>
                      </a:cubicBezTo>
                      <a:cubicBezTo>
                        <a:pt x="0" y="18875"/>
                        <a:pt x="18875" y="0"/>
                        <a:pt x="42159" y="0"/>
                      </a:cubicBezTo>
                      <a:cubicBezTo>
                        <a:pt x="65443" y="0"/>
                        <a:pt x="84318" y="18875"/>
                        <a:pt x="84318" y="42159"/>
                      </a:cubicBezTo>
                      <a:close/>
                    </a:path>
                  </a:pathLst>
                </a:custGeom>
                <a:solidFill>
                  <a:srgbClr val="0B9392"/>
                </a:solidFill>
                <a:ln w="2946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sz="2100" b="1"/>
                </a:p>
              </p:txBody>
            </p:sp>
            <p:sp>
              <p:nvSpPr>
                <p:cNvPr id="49" name="Forme libre : forme 48">
                  <a:extLst>
                    <a:ext uri="{FF2B5EF4-FFF2-40B4-BE49-F238E27FC236}">
                      <a16:creationId xmlns:a16="http://schemas.microsoft.com/office/drawing/2014/main" id="{78464C40-123B-1596-FD41-9C09FF6EBD4E}"/>
                    </a:ext>
                  </a:extLst>
                </p:cNvPr>
                <p:cNvSpPr/>
                <p:nvPr/>
              </p:nvSpPr>
              <p:spPr>
                <a:xfrm>
                  <a:off x="1371663" y="2436334"/>
                  <a:ext cx="84318" cy="84318"/>
                </a:xfrm>
                <a:custGeom>
                  <a:avLst/>
                  <a:gdLst>
                    <a:gd name="connsiteX0" fmla="*/ 84319 w 84318"/>
                    <a:gd name="connsiteY0" fmla="*/ 42159 h 84318"/>
                    <a:gd name="connsiteX1" fmla="*/ 42159 w 84318"/>
                    <a:gd name="connsiteY1" fmla="*/ 84318 h 84318"/>
                    <a:gd name="connsiteX2" fmla="*/ 0 w 84318"/>
                    <a:gd name="connsiteY2" fmla="*/ 42159 h 84318"/>
                    <a:gd name="connsiteX3" fmla="*/ 42159 w 84318"/>
                    <a:gd name="connsiteY3" fmla="*/ 0 h 84318"/>
                    <a:gd name="connsiteX4" fmla="*/ 84319 w 84318"/>
                    <a:gd name="connsiteY4" fmla="*/ 42159 h 8431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84318" h="84318">
                      <a:moveTo>
                        <a:pt x="84319" y="42159"/>
                      </a:moveTo>
                      <a:cubicBezTo>
                        <a:pt x="84319" y="65443"/>
                        <a:pt x="65443" y="84318"/>
                        <a:pt x="42159" y="84318"/>
                      </a:cubicBezTo>
                      <a:cubicBezTo>
                        <a:pt x="18875" y="84318"/>
                        <a:pt x="0" y="65443"/>
                        <a:pt x="0" y="42159"/>
                      </a:cubicBezTo>
                      <a:cubicBezTo>
                        <a:pt x="0" y="18875"/>
                        <a:pt x="18875" y="0"/>
                        <a:pt x="42159" y="0"/>
                      </a:cubicBezTo>
                      <a:cubicBezTo>
                        <a:pt x="65443" y="0"/>
                        <a:pt x="84319" y="18875"/>
                        <a:pt x="84319" y="42159"/>
                      </a:cubicBezTo>
                      <a:close/>
                    </a:path>
                  </a:pathLst>
                </a:custGeom>
                <a:solidFill>
                  <a:srgbClr val="0B9392"/>
                </a:solidFill>
                <a:ln w="2946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sz="2100" b="1"/>
                </a:p>
              </p:txBody>
            </p:sp>
            <p:sp>
              <p:nvSpPr>
                <p:cNvPr id="50" name="Forme libre : forme 49">
                  <a:extLst>
                    <a:ext uri="{FF2B5EF4-FFF2-40B4-BE49-F238E27FC236}">
                      <a16:creationId xmlns:a16="http://schemas.microsoft.com/office/drawing/2014/main" id="{6ADD620E-8171-DF75-000A-98DB6BE8D69B}"/>
                    </a:ext>
                  </a:extLst>
                </p:cNvPr>
                <p:cNvSpPr/>
                <p:nvPr/>
              </p:nvSpPr>
              <p:spPr>
                <a:xfrm>
                  <a:off x="1371663" y="3332292"/>
                  <a:ext cx="84318" cy="84318"/>
                </a:xfrm>
                <a:custGeom>
                  <a:avLst/>
                  <a:gdLst>
                    <a:gd name="connsiteX0" fmla="*/ 84319 w 84318"/>
                    <a:gd name="connsiteY0" fmla="*/ 42159 h 84318"/>
                    <a:gd name="connsiteX1" fmla="*/ 42159 w 84318"/>
                    <a:gd name="connsiteY1" fmla="*/ 84319 h 84318"/>
                    <a:gd name="connsiteX2" fmla="*/ 0 w 84318"/>
                    <a:gd name="connsiteY2" fmla="*/ 42159 h 84318"/>
                    <a:gd name="connsiteX3" fmla="*/ 42159 w 84318"/>
                    <a:gd name="connsiteY3" fmla="*/ 0 h 84318"/>
                    <a:gd name="connsiteX4" fmla="*/ 84319 w 84318"/>
                    <a:gd name="connsiteY4" fmla="*/ 42159 h 8431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84318" h="84318">
                      <a:moveTo>
                        <a:pt x="84319" y="42159"/>
                      </a:moveTo>
                      <a:cubicBezTo>
                        <a:pt x="84319" y="65443"/>
                        <a:pt x="65443" y="84319"/>
                        <a:pt x="42159" y="84319"/>
                      </a:cubicBezTo>
                      <a:cubicBezTo>
                        <a:pt x="18875" y="84319"/>
                        <a:pt x="0" y="65443"/>
                        <a:pt x="0" y="42159"/>
                      </a:cubicBezTo>
                      <a:cubicBezTo>
                        <a:pt x="0" y="18876"/>
                        <a:pt x="18875" y="0"/>
                        <a:pt x="42159" y="0"/>
                      </a:cubicBezTo>
                      <a:cubicBezTo>
                        <a:pt x="65443" y="0"/>
                        <a:pt x="84319" y="18876"/>
                        <a:pt x="84319" y="42159"/>
                      </a:cubicBezTo>
                      <a:close/>
                    </a:path>
                  </a:pathLst>
                </a:custGeom>
                <a:solidFill>
                  <a:srgbClr val="0B9392"/>
                </a:solidFill>
                <a:ln w="2946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sz="2100" b="1"/>
                </a:p>
              </p:txBody>
            </p:sp>
            <p:sp>
              <p:nvSpPr>
                <p:cNvPr id="51" name="Forme libre : forme 50">
                  <a:extLst>
                    <a:ext uri="{FF2B5EF4-FFF2-40B4-BE49-F238E27FC236}">
                      <a16:creationId xmlns:a16="http://schemas.microsoft.com/office/drawing/2014/main" id="{80066E18-9439-C870-3E82-B17AD989337E}"/>
                    </a:ext>
                  </a:extLst>
                </p:cNvPr>
                <p:cNvSpPr/>
                <p:nvPr/>
              </p:nvSpPr>
              <p:spPr>
                <a:xfrm>
                  <a:off x="1699797" y="3660426"/>
                  <a:ext cx="84318" cy="84318"/>
                </a:xfrm>
                <a:custGeom>
                  <a:avLst/>
                  <a:gdLst>
                    <a:gd name="connsiteX0" fmla="*/ 84318 w 84318"/>
                    <a:gd name="connsiteY0" fmla="*/ 42159 h 84318"/>
                    <a:gd name="connsiteX1" fmla="*/ 42159 w 84318"/>
                    <a:gd name="connsiteY1" fmla="*/ 84319 h 84318"/>
                    <a:gd name="connsiteX2" fmla="*/ 0 w 84318"/>
                    <a:gd name="connsiteY2" fmla="*/ 42159 h 84318"/>
                    <a:gd name="connsiteX3" fmla="*/ 42159 w 84318"/>
                    <a:gd name="connsiteY3" fmla="*/ 0 h 84318"/>
                    <a:gd name="connsiteX4" fmla="*/ 84318 w 84318"/>
                    <a:gd name="connsiteY4" fmla="*/ 42159 h 8431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84318" h="84318">
                      <a:moveTo>
                        <a:pt x="84318" y="42159"/>
                      </a:moveTo>
                      <a:cubicBezTo>
                        <a:pt x="84318" y="65443"/>
                        <a:pt x="65443" y="84319"/>
                        <a:pt x="42159" y="84319"/>
                      </a:cubicBezTo>
                      <a:cubicBezTo>
                        <a:pt x="18875" y="84319"/>
                        <a:pt x="0" y="65443"/>
                        <a:pt x="0" y="42159"/>
                      </a:cubicBezTo>
                      <a:cubicBezTo>
                        <a:pt x="0" y="18875"/>
                        <a:pt x="18875" y="0"/>
                        <a:pt x="42159" y="0"/>
                      </a:cubicBezTo>
                      <a:cubicBezTo>
                        <a:pt x="65443" y="0"/>
                        <a:pt x="84318" y="18875"/>
                        <a:pt x="84318" y="42159"/>
                      </a:cubicBezTo>
                      <a:close/>
                    </a:path>
                  </a:pathLst>
                </a:custGeom>
                <a:solidFill>
                  <a:srgbClr val="0B9392"/>
                </a:solidFill>
                <a:ln w="2946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sz="2100" b="1"/>
                </a:p>
              </p:txBody>
            </p:sp>
            <p:sp>
              <p:nvSpPr>
                <p:cNvPr id="52" name="Forme libre : forme 51">
                  <a:extLst>
                    <a:ext uri="{FF2B5EF4-FFF2-40B4-BE49-F238E27FC236}">
                      <a16:creationId xmlns:a16="http://schemas.microsoft.com/office/drawing/2014/main" id="{B002A9CD-E8A4-D17E-BA95-AD54CFA0C53A}"/>
                    </a:ext>
                  </a:extLst>
                </p:cNvPr>
                <p:cNvSpPr/>
                <p:nvPr/>
              </p:nvSpPr>
              <p:spPr>
                <a:xfrm>
                  <a:off x="2596050" y="3660426"/>
                  <a:ext cx="84318" cy="84318"/>
                </a:xfrm>
                <a:custGeom>
                  <a:avLst/>
                  <a:gdLst>
                    <a:gd name="connsiteX0" fmla="*/ 84319 w 84318"/>
                    <a:gd name="connsiteY0" fmla="*/ 42159 h 84318"/>
                    <a:gd name="connsiteX1" fmla="*/ 42159 w 84318"/>
                    <a:gd name="connsiteY1" fmla="*/ 84319 h 84318"/>
                    <a:gd name="connsiteX2" fmla="*/ 0 w 84318"/>
                    <a:gd name="connsiteY2" fmla="*/ 42159 h 84318"/>
                    <a:gd name="connsiteX3" fmla="*/ 42159 w 84318"/>
                    <a:gd name="connsiteY3" fmla="*/ 0 h 84318"/>
                    <a:gd name="connsiteX4" fmla="*/ 84319 w 84318"/>
                    <a:gd name="connsiteY4" fmla="*/ 42159 h 8431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84318" h="84318">
                      <a:moveTo>
                        <a:pt x="84319" y="42159"/>
                      </a:moveTo>
                      <a:cubicBezTo>
                        <a:pt x="84319" y="65443"/>
                        <a:pt x="65443" y="84319"/>
                        <a:pt x="42159" y="84319"/>
                      </a:cubicBezTo>
                      <a:cubicBezTo>
                        <a:pt x="18875" y="84319"/>
                        <a:pt x="0" y="65443"/>
                        <a:pt x="0" y="42159"/>
                      </a:cubicBezTo>
                      <a:cubicBezTo>
                        <a:pt x="0" y="18875"/>
                        <a:pt x="18875" y="0"/>
                        <a:pt x="42159" y="0"/>
                      </a:cubicBezTo>
                      <a:cubicBezTo>
                        <a:pt x="65443" y="0"/>
                        <a:pt x="84319" y="18875"/>
                        <a:pt x="84319" y="42159"/>
                      </a:cubicBezTo>
                      <a:close/>
                    </a:path>
                  </a:pathLst>
                </a:custGeom>
                <a:solidFill>
                  <a:srgbClr val="0B9392"/>
                </a:solidFill>
                <a:ln w="2946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sz="2100" b="1"/>
                </a:p>
              </p:txBody>
            </p:sp>
            <p:sp>
              <p:nvSpPr>
                <p:cNvPr id="53" name="Forme libre : forme 52">
                  <a:extLst>
                    <a:ext uri="{FF2B5EF4-FFF2-40B4-BE49-F238E27FC236}">
                      <a16:creationId xmlns:a16="http://schemas.microsoft.com/office/drawing/2014/main" id="{CF9C4B3A-B5BC-2D33-DA30-86F5F9440E2C}"/>
                    </a:ext>
                  </a:extLst>
                </p:cNvPr>
                <p:cNvSpPr/>
                <p:nvPr/>
              </p:nvSpPr>
              <p:spPr>
                <a:xfrm>
                  <a:off x="2923890" y="3332292"/>
                  <a:ext cx="84318" cy="84318"/>
                </a:xfrm>
                <a:custGeom>
                  <a:avLst/>
                  <a:gdLst>
                    <a:gd name="connsiteX0" fmla="*/ 84319 w 84318"/>
                    <a:gd name="connsiteY0" fmla="*/ 42159 h 84318"/>
                    <a:gd name="connsiteX1" fmla="*/ 42159 w 84318"/>
                    <a:gd name="connsiteY1" fmla="*/ 84319 h 84318"/>
                    <a:gd name="connsiteX2" fmla="*/ 0 w 84318"/>
                    <a:gd name="connsiteY2" fmla="*/ 42159 h 84318"/>
                    <a:gd name="connsiteX3" fmla="*/ 42159 w 84318"/>
                    <a:gd name="connsiteY3" fmla="*/ 0 h 84318"/>
                    <a:gd name="connsiteX4" fmla="*/ 84319 w 84318"/>
                    <a:gd name="connsiteY4" fmla="*/ 42159 h 8431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84318" h="84318">
                      <a:moveTo>
                        <a:pt x="84319" y="42159"/>
                      </a:moveTo>
                      <a:cubicBezTo>
                        <a:pt x="84319" y="65443"/>
                        <a:pt x="65443" y="84319"/>
                        <a:pt x="42159" y="84319"/>
                      </a:cubicBezTo>
                      <a:cubicBezTo>
                        <a:pt x="18876" y="84319"/>
                        <a:pt x="0" y="65443"/>
                        <a:pt x="0" y="42159"/>
                      </a:cubicBezTo>
                      <a:cubicBezTo>
                        <a:pt x="0" y="18876"/>
                        <a:pt x="18876" y="0"/>
                        <a:pt x="42159" y="0"/>
                      </a:cubicBezTo>
                      <a:cubicBezTo>
                        <a:pt x="65443" y="0"/>
                        <a:pt x="84319" y="18876"/>
                        <a:pt x="84319" y="42159"/>
                      </a:cubicBezTo>
                      <a:close/>
                    </a:path>
                  </a:pathLst>
                </a:custGeom>
                <a:solidFill>
                  <a:srgbClr val="0B9392"/>
                </a:solidFill>
                <a:ln w="2946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sz="2100" b="1"/>
                </a:p>
              </p:txBody>
            </p:sp>
            <p:sp>
              <p:nvSpPr>
                <p:cNvPr id="54" name="Forme libre : forme 53">
                  <a:extLst>
                    <a:ext uri="{FF2B5EF4-FFF2-40B4-BE49-F238E27FC236}">
                      <a16:creationId xmlns:a16="http://schemas.microsoft.com/office/drawing/2014/main" id="{86363E36-EE25-4304-D726-4882AF92B1DD}"/>
                    </a:ext>
                  </a:extLst>
                </p:cNvPr>
                <p:cNvSpPr/>
                <p:nvPr/>
              </p:nvSpPr>
              <p:spPr>
                <a:xfrm>
                  <a:off x="2923890" y="2436334"/>
                  <a:ext cx="84318" cy="84318"/>
                </a:xfrm>
                <a:custGeom>
                  <a:avLst/>
                  <a:gdLst>
                    <a:gd name="connsiteX0" fmla="*/ 84319 w 84318"/>
                    <a:gd name="connsiteY0" fmla="*/ 42159 h 84318"/>
                    <a:gd name="connsiteX1" fmla="*/ 42159 w 84318"/>
                    <a:gd name="connsiteY1" fmla="*/ 84318 h 84318"/>
                    <a:gd name="connsiteX2" fmla="*/ 0 w 84318"/>
                    <a:gd name="connsiteY2" fmla="*/ 42159 h 84318"/>
                    <a:gd name="connsiteX3" fmla="*/ 42159 w 84318"/>
                    <a:gd name="connsiteY3" fmla="*/ 0 h 84318"/>
                    <a:gd name="connsiteX4" fmla="*/ 84319 w 84318"/>
                    <a:gd name="connsiteY4" fmla="*/ 42159 h 8431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84318" h="84318">
                      <a:moveTo>
                        <a:pt x="84319" y="42159"/>
                      </a:moveTo>
                      <a:cubicBezTo>
                        <a:pt x="84319" y="65443"/>
                        <a:pt x="65443" y="84318"/>
                        <a:pt x="42159" y="84318"/>
                      </a:cubicBezTo>
                      <a:cubicBezTo>
                        <a:pt x="18876" y="84318"/>
                        <a:pt x="0" y="65443"/>
                        <a:pt x="0" y="42159"/>
                      </a:cubicBezTo>
                      <a:cubicBezTo>
                        <a:pt x="0" y="18875"/>
                        <a:pt x="18876" y="0"/>
                        <a:pt x="42159" y="0"/>
                      </a:cubicBezTo>
                      <a:cubicBezTo>
                        <a:pt x="65443" y="0"/>
                        <a:pt x="84319" y="18875"/>
                        <a:pt x="84319" y="42159"/>
                      </a:cubicBezTo>
                      <a:close/>
                    </a:path>
                  </a:pathLst>
                </a:custGeom>
                <a:solidFill>
                  <a:srgbClr val="0B9392"/>
                </a:solidFill>
                <a:ln w="2946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sz="2100" b="1"/>
                </a:p>
              </p:txBody>
            </p:sp>
            <p:sp>
              <p:nvSpPr>
                <p:cNvPr id="55" name="Forme libre : forme 54">
                  <a:extLst>
                    <a:ext uri="{FF2B5EF4-FFF2-40B4-BE49-F238E27FC236}">
                      <a16:creationId xmlns:a16="http://schemas.microsoft.com/office/drawing/2014/main" id="{5BC291A7-612C-D1E2-E14F-A698AC46143A}"/>
                    </a:ext>
                  </a:extLst>
                </p:cNvPr>
                <p:cNvSpPr/>
                <p:nvPr/>
              </p:nvSpPr>
              <p:spPr>
                <a:xfrm>
                  <a:off x="2596050" y="2108200"/>
                  <a:ext cx="84318" cy="84318"/>
                </a:xfrm>
                <a:custGeom>
                  <a:avLst/>
                  <a:gdLst>
                    <a:gd name="connsiteX0" fmla="*/ 84319 w 84318"/>
                    <a:gd name="connsiteY0" fmla="*/ 42159 h 84318"/>
                    <a:gd name="connsiteX1" fmla="*/ 42159 w 84318"/>
                    <a:gd name="connsiteY1" fmla="*/ 84318 h 84318"/>
                    <a:gd name="connsiteX2" fmla="*/ 0 w 84318"/>
                    <a:gd name="connsiteY2" fmla="*/ 42159 h 84318"/>
                    <a:gd name="connsiteX3" fmla="*/ 42159 w 84318"/>
                    <a:gd name="connsiteY3" fmla="*/ 0 h 84318"/>
                    <a:gd name="connsiteX4" fmla="*/ 84319 w 84318"/>
                    <a:gd name="connsiteY4" fmla="*/ 42159 h 8431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84318" h="84318">
                      <a:moveTo>
                        <a:pt x="84319" y="42159"/>
                      </a:moveTo>
                      <a:cubicBezTo>
                        <a:pt x="84319" y="65443"/>
                        <a:pt x="65443" y="84318"/>
                        <a:pt x="42159" y="84318"/>
                      </a:cubicBezTo>
                      <a:cubicBezTo>
                        <a:pt x="18875" y="84318"/>
                        <a:pt x="0" y="65443"/>
                        <a:pt x="0" y="42159"/>
                      </a:cubicBezTo>
                      <a:cubicBezTo>
                        <a:pt x="0" y="18875"/>
                        <a:pt x="18875" y="0"/>
                        <a:pt x="42159" y="0"/>
                      </a:cubicBezTo>
                      <a:cubicBezTo>
                        <a:pt x="65443" y="0"/>
                        <a:pt x="84319" y="18875"/>
                        <a:pt x="84319" y="42159"/>
                      </a:cubicBezTo>
                      <a:close/>
                    </a:path>
                  </a:pathLst>
                </a:custGeom>
                <a:solidFill>
                  <a:srgbClr val="0B9392"/>
                </a:solidFill>
                <a:ln w="2946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sz="2100" b="1"/>
                </a:p>
              </p:txBody>
            </p:sp>
          </p:grpSp>
        </p:grpSp>
        <p:sp>
          <p:nvSpPr>
            <p:cNvPr id="37" name="ZoneTexte 36">
              <a:extLst>
                <a:ext uri="{FF2B5EF4-FFF2-40B4-BE49-F238E27FC236}">
                  <a16:creationId xmlns:a16="http://schemas.microsoft.com/office/drawing/2014/main" id="{B730A326-CFC0-FE2B-472A-484E3D92C7DA}"/>
                </a:ext>
              </a:extLst>
            </p:cNvPr>
            <p:cNvSpPr txBox="1"/>
            <p:nvPr/>
          </p:nvSpPr>
          <p:spPr>
            <a:xfrm>
              <a:off x="2366719" y="2535645"/>
              <a:ext cx="639480" cy="49244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rtl="1"/>
              <a:r>
                <a:rPr lang="ar-MA" b="1" dirty="0">
                  <a:solidFill>
                    <a:srgbClr val="005664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</a:t>
              </a:r>
              <a:endParaRPr lang="fr-MA" b="1" dirty="0">
                <a:solidFill>
                  <a:srgbClr val="00566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38" name="ZoneTexte 37">
              <a:extLst>
                <a:ext uri="{FF2B5EF4-FFF2-40B4-BE49-F238E27FC236}">
                  <a16:creationId xmlns:a16="http://schemas.microsoft.com/office/drawing/2014/main" id="{19BD3EF1-4361-BCCA-3DA1-436A32E85267}"/>
                </a:ext>
              </a:extLst>
            </p:cNvPr>
            <p:cNvSpPr txBox="1"/>
            <p:nvPr/>
          </p:nvSpPr>
          <p:spPr>
            <a:xfrm>
              <a:off x="1451064" y="2504090"/>
              <a:ext cx="985356" cy="553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rtl="1"/>
              <a:r>
                <a:rPr lang="ar-MA" sz="2100" b="1" dirty="0">
                  <a:solidFill>
                    <a:srgbClr val="005664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دقائق</a:t>
              </a:r>
              <a:endParaRPr lang="fr-MA" sz="2100" b="1" dirty="0">
                <a:solidFill>
                  <a:srgbClr val="00566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sp>
        <p:nvSpPr>
          <p:cNvPr id="32" name="Oval 86">
            <a:extLst>
              <a:ext uri="{FF2B5EF4-FFF2-40B4-BE49-F238E27FC236}">
                <a16:creationId xmlns:a16="http://schemas.microsoft.com/office/drawing/2014/main" id="{3DA92E5A-2FDA-960F-C5A1-E4E113F19865}"/>
              </a:ext>
            </a:extLst>
          </p:cNvPr>
          <p:cNvSpPr/>
          <p:nvPr/>
        </p:nvSpPr>
        <p:spPr>
          <a:xfrm flipH="1">
            <a:off x="4834598" y="6832540"/>
            <a:ext cx="5238538" cy="444560"/>
          </a:xfrm>
          <a:prstGeom prst="roundRect">
            <a:avLst>
              <a:gd name="adj" fmla="val 50000"/>
            </a:avLst>
          </a:prstGeom>
          <a:solidFill>
            <a:srgbClr val="005664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ar-MA" sz="24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لعبة</a:t>
            </a:r>
          </a:p>
        </p:txBody>
      </p:sp>
      <p:sp>
        <p:nvSpPr>
          <p:cNvPr id="33" name="ZoneTexte 32">
            <a:extLst>
              <a:ext uri="{FF2B5EF4-FFF2-40B4-BE49-F238E27FC236}">
                <a16:creationId xmlns:a16="http://schemas.microsoft.com/office/drawing/2014/main" id="{350DD985-4072-0451-3770-7801CA2AF6F8}"/>
              </a:ext>
            </a:extLst>
          </p:cNvPr>
          <p:cNvSpPr txBox="1"/>
          <p:nvPr/>
        </p:nvSpPr>
        <p:spPr>
          <a:xfrm>
            <a:off x="3579562" y="7316609"/>
            <a:ext cx="6194374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57175" indent="-257175" algn="r" rtl="1">
              <a:buClr>
                <a:srgbClr val="106585"/>
              </a:buClr>
              <a:buFont typeface="Arial" panose="020B0604020202020204" pitchFamily="34" charset="0"/>
              <a:buChar char="•"/>
            </a:pPr>
            <a:r>
              <a:rPr lang="ar-MA" sz="21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رمي الكرة (التدرب على الطرح)</a:t>
            </a:r>
          </a:p>
        </p:txBody>
      </p:sp>
    </p:spTree>
    <p:extLst>
      <p:ext uri="{BB962C8B-B14F-4D97-AF65-F5344CB8AC3E}">
        <p14:creationId xmlns:p14="http://schemas.microsoft.com/office/powerpoint/2010/main" val="20388521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5BDA12-957E-7437-C51A-C9C2F5514D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5CA34049-631E-FB64-7B2D-7479DA74D3B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FE4B426C-E0FA-B1FC-6615-3221B816EC6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9400" y="7994650"/>
            <a:ext cx="2387600" cy="23876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055D629E-6817-C8FE-6834-8A5525687BA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11000" y="8293100"/>
            <a:ext cx="2184400" cy="2184400"/>
          </a:xfrm>
          <a:prstGeom prst="rect">
            <a:avLst/>
          </a:prstGeom>
        </p:spPr>
      </p:pic>
      <p:sp>
        <p:nvSpPr>
          <p:cNvPr id="10" name="Ellipse 9">
            <a:extLst>
              <a:ext uri="{FF2B5EF4-FFF2-40B4-BE49-F238E27FC236}">
                <a16:creationId xmlns:a16="http://schemas.microsoft.com/office/drawing/2014/main" id="{F99A3080-E87F-119E-6C9D-DF96E9676254}"/>
              </a:ext>
            </a:extLst>
          </p:cNvPr>
          <p:cNvSpPr/>
          <p:nvPr/>
        </p:nvSpPr>
        <p:spPr>
          <a:xfrm>
            <a:off x="2133600" y="723900"/>
            <a:ext cx="8915400" cy="8839200"/>
          </a:xfrm>
          <a:prstGeom prst="ellipse">
            <a:avLst/>
          </a:prstGeom>
          <a:solidFill>
            <a:srgbClr val="D6E9EA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r>
              <a:rPr lang="ar-SA" sz="88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عمل فردي على الكراسة</a:t>
            </a:r>
            <a:endParaRPr lang="ar-MA" sz="88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/>
            <a:r>
              <a:rPr lang="ar-MA" sz="66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تمارين على الكراسة</a:t>
            </a:r>
          </a:p>
          <a:p>
            <a:pPr algn="ctr" defTabSz="685834">
              <a:lnSpc>
                <a:spcPts val="11099"/>
              </a:lnSpc>
            </a:pPr>
            <a:r>
              <a:rPr lang="ar-MA" sz="4000" b="1" dirty="0">
                <a:solidFill>
                  <a:srgbClr val="678793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40 دقيقة</a:t>
            </a:r>
          </a:p>
        </p:txBody>
      </p:sp>
    </p:spTree>
    <p:extLst>
      <p:ext uri="{BB962C8B-B14F-4D97-AF65-F5344CB8AC3E}">
        <p14:creationId xmlns:p14="http://schemas.microsoft.com/office/powerpoint/2010/main" val="35608482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E0AEDD-9E14-FCDC-00F7-08AF1041D1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D3522294-6C80-1628-4E4C-1077351EDD1F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7FD61BC-DC31-653B-5CCB-340533D3B639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5DB72596-1CD9-363A-362D-933B31124F0D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D245EE7-485C-512F-42D9-CD77EF8CC118}"/>
              </a:ext>
            </a:extLst>
          </p:cNvPr>
          <p:cNvSpPr txBox="1"/>
          <p:nvPr/>
        </p:nvSpPr>
        <p:spPr>
          <a:xfrm>
            <a:off x="4724400" y="976263"/>
            <a:ext cx="7791417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خدوا كراساتكم ،أنجزوا التمرين رقم 1 الصفحة 16 (دقيقة واحدة)</a:t>
            </a: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تصحيح جماعي شفوي 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2DE81340-7541-6147-04BF-9E25187E64F7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BF964900-6828-9358-57AA-8ED807DA611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28995042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3124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61722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تمرير رائز التصديق على اللبنة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 أنشطة المراجعة والتوليف + أنشطة الكراسة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Image 4" descr="Une image contenant texte, capture d’écran, nombre, diagramme&#10;&#10;Le contenu généré par l’IA peut être incorrect.">
            <a:extLst>
              <a:ext uri="{FF2B5EF4-FFF2-40B4-BE49-F238E27FC236}">
                <a16:creationId xmlns:a16="http://schemas.microsoft.com/office/drawing/2014/main" id="{8611FE63-1FAF-2350-533A-5F442E512BF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75" b="81716"/>
          <a:stretch>
            <a:fillRect/>
          </a:stretch>
        </p:blipFill>
        <p:spPr>
          <a:xfrm>
            <a:off x="373668" y="4457700"/>
            <a:ext cx="12968661" cy="3016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651901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A21353-1755-FA36-178F-48373BDECA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1D9E55A-F35D-BB39-8382-C3DB46D1EE73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2E1B41D8-C434-8D7B-6AED-4666A94AE826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D11051A3-BC6E-D636-B718-B3840BC2F28A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E8EEC18C-AEF5-E5F8-1F73-28892FBA43E7}"/>
              </a:ext>
            </a:extLst>
          </p:cNvPr>
          <p:cNvSpPr txBox="1"/>
          <p:nvPr/>
        </p:nvSpPr>
        <p:spPr>
          <a:xfrm>
            <a:off x="4724400" y="976263"/>
            <a:ext cx="7791417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نمر إلى التمرين الثاني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–أنجزوا التمرين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تصحيح جماعي على السبورة 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B888419-80BD-8407-D3CB-C917147CA3C3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1A2DF468-A0FE-58BC-96B6-D53D4A11470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59657007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3124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61722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تمرير رائز التصديق على اللبنة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 أنشطة المراجعة والتوليف + أنشطة الكراسة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2" name="Image 1" descr="Une image contenant texte, capture d’écran, nombre, diagramme&#10;&#10;Le contenu généré par l’IA peut être incorrect.">
            <a:extLst>
              <a:ext uri="{FF2B5EF4-FFF2-40B4-BE49-F238E27FC236}">
                <a16:creationId xmlns:a16="http://schemas.microsoft.com/office/drawing/2014/main" id="{91EB78E1-0D2A-44C6-3596-DBC677BAAEC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1" t="18245" r="-1925" b="48921"/>
          <a:stretch>
            <a:fillRect/>
          </a:stretch>
        </p:blipFill>
        <p:spPr>
          <a:xfrm>
            <a:off x="471485" y="3503392"/>
            <a:ext cx="12968661" cy="54165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585651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11B798-EBEF-CC9C-012E-F17458DD73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F93FA6C-93A2-F203-ABDC-07A67CA1B62F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803D5A15-EDBC-A813-8AD9-5821661B1830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0A31BA2-EB90-DFEA-77C1-D72456DEEFAA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57D8AEB-28DA-3A0F-B9B1-35798FEE4F2C}"/>
              </a:ext>
            </a:extLst>
          </p:cNvPr>
          <p:cNvSpPr txBox="1"/>
          <p:nvPr/>
        </p:nvSpPr>
        <p:spPr>
          <a:xfrm>
            <a:off x="4724400" y="976263"/>
            <a:ext cx="7791417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نمر إلى التمرين 3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– مسابقة عمليات الطرح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تصحيح جماعي على السبورة 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E0F4225-E164-6F2D-0E4A-867FF04F6D33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D0484951-CB86-6474-08E0-D130EC73C70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28995042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3124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61722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تمرير رائز التصديق على اللبنة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 أنشطة المراجعة والتوليف + أنشطة الكراسة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2" name="Image 1" descr="Une image contenant texte, capture d’écran, nombre, diagramme&#10;&#10;Le contenu généré par l’IA peut être incorrect.">
            <a:extLst>
              <a:ext uri="{FF2B5EF4-FFF2-40B4-BE49-F238E27FC236}">
                <a16:creationId xmlns:a16="http://schemas.microsoft.com/office/drawing/2014/main" id="{78E5D40B-4257-6EE0-CCB2-6A8EB9D281C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76" t="51734" b="21217"/>
          <a:stretch>
            <a:fillRect/>
          </a:stretch>
        </p:blipFill>
        <p:spPr>
          <a:xfrm>
            <a:off x="616742" y="3878556"/>
            <a:ext cx="12482515" cy="42949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324199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28839</TotalTime>
  <Words>529</Words>
  <Application>Microsoft Macintosh PowerPoint</Application>
  <PresentationFormat>Personnalisé</PresentationFormat>
  <Paragraphs>134</Paragraphs>
  <Slides>17</Slides>
  <Notes>2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17</vt:i4>
      </vt:variant>
    </vt:vector>
  </HeadingPairs>
  <TitlesOfParts>
    <vt:vector size="22" baseType="lpstr">
      <vt:lpstr>Dosis</vt:lpstr>
      <vt:lpstr>A Massir Ballpoint</vt:lpstr>
      <vt:lpstr>Microsoft Uighur</vt:lpstr>
      <vt:lpstr>Arial</vt:lpstr>
      <vt:lpstr>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White Illustrative Creative Literature Project Presentation</dc:title>
  <dc:creator>youssef saadani</dc:creator>
  <cp:lastModifiedBy>OUASSOU HASSAN</cp:lastModifiedBy>
  <cp:revision>315</cp:revision>
  <dcterms:created xsi:type="dcterms:W3CDTF">2006-08-16T00:00:00Z</dcterms:created>
  <dcterms:modified xsi:type="dcterms:W3CDTF">2025-09-23T09:47:29Z</dcterms:modified>
  <dc:identifier>DAFtlvZnwz4</dc:identifier>
</cp:coreProperties>
</file>