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4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642" r:id="rId8"/>
    <p:sldId id="386" r:id="rId9"/>
    <p:sldId id="2134808444" r:id="rId10"/>
    <p:sldId id="2134808593" r:id="rId11"/>
    <p:sldId id="2147482586" r:id="rId12"/>
    <p:sldId id="2134808505" r:id="rId13"/>
    <p:sldId id="2147482629" r:id="rId14"/>
    <p:sldId id="2147482630" r:id="rId15"/>
    <p:sldId id="2147482631" r:id="rId16"/>
    <p:sldId id="2147482632" r:id="rId17"/>
    <p:sldId id="2147482628" r:id="rId18"/>
    <p:sldId id="2134808519" r:id="rId19"/>
    <p:sldId id="2147482633" r:id="rId20"/>
    <p:sldId id="2134808459" r:id="rId21"/>
    <p:sldId id="2147482524" r:id="rId22"/>
    <p:sldId id="2134808582" r:id="rId23"/>
    <p:sldId id="2147482635" r:id="rId24"/>
    <p:sldId id="2147482638" r:id="rId25"/>
    <p:sldId id="2147482639" r:id="rId26"/>
    <p:sldId id="2147482634" r:id="rId27"/>
    <p:sldId id="2134808460" r:id="rId28"/>
    <p:sldId id="2147482573" r:id="rId29"/>
    <p:sldId id="2147482539" r:id="rId30"/>
    <p:sldId id="2147482582" r:id="rId31"/>
    <p:sldId id="2147482640" r:id="rId32"/>
    <p:sldId id="2134808467" r:id="rId33"/>
    <p:sldId id="2147482644" r:id="rId34"/>
    <p:sldId id="2134808461" r:id="rId35"/>
    <p:sldId id="2147482570" r:id="rId36"/>
    <p:sldId id="2147482550" r:id="rId37"/>
    <p:sldId id="2134808504" r:id="rId38"/>
    <p:sldId id="2147482612" r:id="rId39"/>
    <p:sldId id="2147482531" r:id="rId40"/>
    <p:sldId id="2147482532" r:id="rId41"/>
    <p:sldId id="2147482533" r:id="rId42"/>
    <p:sldId id="2147482534" r:id="rId43"/>
  </p:sldIdLst>
  <p:sldSz cx="13716000" cy="10287000"/>
  <p:notesSz cx="6858000" cy="9144000"/>
  <p:embeddedFontLst>
    <p:embeddedFont>
      <p:font typeface="Carelia" panose="020B0604020202020204" charset="0"/>
      <p:regular r:id="rId45"/>
    </p:embeddedFont>
    <p:embeddedFont>
      <p:font typeface="Dosis" pitchFamily="2" charset="0"/>
      <p:regular r:id="rId46"/>
      <p:bold r:id="rId47"/>
    </p:embeddedFont>
    <p:embeddedFont>
      <p:font typeface="MadaniArabic-ExtraLight" panose="00000300000000000000" pitchFamily="2" charset="-78"/>
      <p:regular r:id="rId48"/>
    </p:embeddedFont>
    <p:embeddedFont>
      <p:font typeface="MadaniArabic-Light" panose="00000400000000000000" pitchFamily="2" charset="-78"/>
      <p:regular r:id="rId49"/>
    </p:embeddedFont>
    <p:embeddedFont>
      <p:font typeface="Microsoft Uighur" panose="02000000000000000000" pitchFamily="2" charset="-78"/>
      <p:regular r:id="rId50"/>
      <p:bold r:id="rId51"/>
    </p:embeddedFont>
    <p:embeddedFont>
      <p:font typeface="Montserrat" panose="00000500000000000000" pitchFamily="2" charset="0"/>
      <p:regular r:id="rId52"/>
      <p:bold r:id="rId53"/>
      <p:italic r:id="rId54"/>
      <p:boldItalic r:id="rId55"/>
    </p:embeddedFont>
    <p:embeddedFont>
      <p:font typeface="Montserrat Light" panose="00000400000000000000" pitchFamily="2" charset="0"/>
      <p:regular r:id="rId56"/>
      <p:italic r:id="rId57"/>
    </p:embeddedFont>
    <p:embeddedFont>
      <p:font typeface="Montserrat Medium" panose="00000600000000000000" pitchFamily="2" charset="0"/>
      <p:regular r:id="rId58"/>
      <p: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52" autoAdjust="0"/>
    <p:restoredTop sz="95033" autoAdjust="0"/>
  </p:normalViewPr>
  <p:slideViewPr>
    <p:cSldViewPr>
      <p:cViewPr varScale="1">
        <p:scale>
          <a:sx n="52" d="100"/>
          <a:sy n="52" d="100"/>
        </p:scale>
        <p:origin x="869" y="7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01027A-28C3-46A8-9C03-2D51FC5798E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E8C4AB7-806E-489C-A3E9-45485DD6C430}" type="parTrans" cxnId="{EE860ECC-FC58-445A-A9D0-BE9D741D484F}">
      <dgm:prSet/>
      <dgm:spPr/>
      <dgm:t>
        <a:bodyPr/>
        <a:lstStyle/>
        <a:p>
          <a:endParaRPr lang="fr-FR"/>
        </a:p>
      </dgm:t>
    </dgm:pt>
    <dgm:pt modelId="{718043EE-4D32-4F95-9523-F1B4D1756D22}" type="sibTrans" cxnId="{EE860ECC-FC58-445A-A9D0-BE9D741D484F}">
      <dgm:prSet/>
      <dgm:spPr/>
      <dgm:t>
        <a:bodyPr/>
        <a:lstStyle/>
        <a:p>
          <a:endParaRPr lang="fr-FR"/>
        </a:p>
      </dgm:t>
    </dgm:pt>
    <dgm:pt modelId="{6364553E-623B-4940-AC64-D08A097A474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04CD7-AA31-475F-A6CA-5F9E8F4D1349}" type="parTrans" cxnId="{C1CB8BA9-B053-42F1-97F0-E44B3F98179E}">
      <dgm:prSet/>
      <dgm:spPr/>
      <dgm:t>
        <a:bodyPr/>
        <a:lstStyle/>
        <a:p>
          <a:endParaRPr lang="fr-FR"/>
        </a:p>
      </dgm:t>
    </dgm:pt>
    <dgm:pt modelId="{6B01F883-4018-4C09-9C1C-B907BE381966}" type="sibTrans" cxnId="{C1CB8BA9-B053-42F1-97F0-E44B3F98179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LinFactNeighborX="0" custLinFactNeighborY="-23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 custRadScaleRad="107851" custRadScaleInc="-17024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 custRadScaleRad="96653" custRadScaleInc="-36447">
        <dgm:presLayoutVars>
          <dgm:bulletEnabled val="1"/>
        </dgm:presLayoutVars>
      </dgm:prSet>
      <dgm:spPr/>
    </dgm:pt>
    <dgm:pt modelId="{6F2EE738-6A65-4753-A8F6-CEC6C3D8A445}" type="pres">
      <dgm:prSet presAssocID="{A5A04CD7-AA31-475F-A6CA-5F9E8F4D1349}" presName="Name9" presStyleLbl="parChTrans1D2" presStyleIdx="3" presStyleCnt="6"/>
      <dgm:spPr/>
    </dgm:pt>
    <dgm:pt modelId="{C5303F96-BABA-46DE-BDD9-6A69DEB5473D}" type="pres">
      <dgm:prSet presAssocID="{A5A04CD7-AA31-475F-A6CA-5F9E8F4D1349}" presName="connTx" presStyleLbl="parChTrans1D2" presStyleIdx="3" presStyleCnt="6"/>
      <dgm:spPr/>
    </dgm:pt>
    <dgm:pt modelId="{E50F1EFC-0376-4877-BB21-ACE84A50A8F4}" type="pres">
      <dgm:prSet presAssocID="{6364553E-623B-4940-AC64-D08A097A4745}" presName="node" presStyleLbl="node1" presStyleIdx="3" presStyleCnt="6" custRadScaleRad="92236" custRadScaleInc="-40879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6"/>
      <dgm:spPr/>
    </dgm:pt>
    <dgm:pt modelId="{15994F9E-C94B-3441-A58E-8953C8DC08C6}" type="pres">
      <dgm:prSet presAssocID="{53003AA1-9920-6B41-9014-43CB1DC2F971}" presName="connTx" presStyleLbl="parChTrans1D2" presStyleIdx="4" presStyleCnt="6"/>
      <dgm:spPr/>
    </dgm:pt>
    <dgm:pt modelId="{ECEAD2AC-157A-B94E-9353-16A3FA7484D4}" type="pres">
      <dgm:prSet presAssocID="{0F34D071-5E9E-1D4F-B649-66D5A5A8B98E}" presName="node" presStyleLbl="node1" presStyleIdx="4" presStyleCnt="6" custRadScaleRad="99989" custRadScaleInc="-22085">
        <dgm:presLayoutVars>
          <dgm:bulletEnabled val="1"/>
        </dgm:presLayoutVars>
      </dgm:prSet>
      <dgm:spPr/>
    </dgm:pt>
    <dgm:pt modelId="{EA1C9DFE-CA3D-460B-9F8F-9014F74FB0FB}" type="pres">
      <dgm:prSet presAssocID="{FE8C4AB7-806E-489C-A3E9-45485DD6C430}" presName="Name9" presStyleLbl="parChTrans1D2" presStyleIdx="5" presStyleCnt="6"/>
      <dgm:spPr/>
    </dgm:pt>
    <dgm:pt modelId="{46D4F383-8ABB-4790-BAB7-AEC861E1C7A9}" type="pres">
      <dgm:prSet presAssocID="{FE8C4AB7-806E-489C-A3E9-45485DD6C430}" presName="connTx" presStyleLbl="parChTrans1D2" presStyleIdx="5" presStyleCnt="6"/>
      <dgm:spPr/>
    </dgm:pt>
    <dgm:pt modelId="{8E44B4AE-AB9B-4E02-9247-13F1E0C51A1B}" type="pres">
      <dgm:prSet presAssocID="{2901027A-28C3-46A8-9C03-2D51FC5798E2}" presName="node" presStyleLbl="node1" presStyleIdx="5" presStyleCnt="6" custRadScaleRad="91186" custRadScaleInc="-5485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82BA197B-42BA-42BB-AA47-FFAA3C7B8CFA}" type="presOf" srcId="{FE8C4AB7-806E-489C-A3E9-45485DD6C430}" destId="{46D4F383-8ABB-4790-BAB7-AEC861E1C7A9}" srcOrd="1" destOrd="0" presId="urn:microsoft.com/office/officeart/2005/8/layout/radial1"/>
    <dgm:cxn modelId="{34A3877F-F613-40C7-B56F-AD8146D51C39}" type="presOf" srcId="{2901027A-28C3-46A8-9C03-2D51FC5798E2}" destId="{8E44B4AE-AB9B-4E02-9247-13F1E0C51A1B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A3E59687-CCFD-4D83-BDC7-73CDA1DB3F78}" type="presOf" srcId="{A5A04CD7-AA31-475F-A6CA-5F9E8F4D1349}" destId="{6F2EE738-6A65-4753-A8F6-CEC6C3D8A445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C1CB8BA9-B053-42F1-97F0-E44B3F98179E}" srcId="{1908F430-EAC0-1343-8513-83197EE21B62}" destId="{6364553E-623B-4940-AC64-D08A097A4745}" srcOrd="3" destOrd="0" parTransId="{A5A04CD7-AA31-475F-A6CA-5F9E8F4D1349}" sibTransId="{6B01F883-4018-4C09-9C1C-B907BE381966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E63A5EC1-2BBB-4CAE-AD5F-8AE18F7C4B98}" type="presOf" srcId="{A5A04CD7-AA31-475F-A6CA-5F9E8F4D1349}" destId="{C5303F96-BABA-46DE-BDD9-6A69DEB5473D}" srcOrd="1" destOrd="0" presId="urn:microsoft.com/office/officeart/2005/8/layout/radial1"/>
    <dgm:cxn modelId="{EE860ECC-FC58-445A-A9D0-BE9D741D484F}" srcId="{1908F430-EAC0-1343-8513-83197EE21B62}" destId="{2901027A-28C3-46A8-9C03-2D51FC5798E2}" srcOrd="5" destOrd="0" parTransId="{FE8C4AB7-806E-489C-A3E9-45485DD6C430}" sibTransId="{718043EE-4D32-4F95-9523-F1B4D1756D22}"/>
    <dgm:cxn modelId="{F739FCCE-7C9C-42AB-904E-E1F9BE7F3CBD}" type="presOf" srcId="{FE8C4AB7-806E-489C-A3E9-45485DD6C430}" destId="{EA1C9DFE-CA3D-460B-9F8F-9014F74FB0FB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1225EFFE-2000-4123-AEE1-F5F7188BF80E}" type="presOf" srcId="{6364553E-623B-4940-AC64-D08A097A4745}" destId="{E50F1EFC-0376-4877-BB21-ACE84A50A8F4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5A3FBF8-94DE-45D2-ACBC-F27A8BCD66BC}" type="presParOf" srcId="{BE30A343-01A1-8C44-B3F8-E040C04677C8}" destId="{6F2EE738-6A65-4753-A8F6-CEC6C3D8A445}" srcOrd="7" destOrd="0" presId="urn:microsoft.com/office/officeart/2005/8/layout/radial1"/>
    <dgm:cxn modelId="{E79F9DF7-5D03-480E-9604-BF219468DACE}" type="presParOf" srcId="{6F2EE738-6A65-4753-A8F6-CEC6C3D8A445}" destId="{C5303F96-BABA-46DE-BDD9-6A69DEB5473D}" srcOrd="0" destOrd="0" presId="urn:microsoft.com/office/officeart/2005/8/layout/radial1"/>
    <dgm:cxn modelId="{BDCCE487-7098-4EE2-BA7F-A2509B76CAD7}" type="presParOf" srcId="{BE30A343-01A1-8C44-B3F8-E040C04677C8}" destId="{E50F1EFC-0376-4877-BB21-ACE84A50A8F4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670618D0-397E-483C-8D71-71F40881E69A}" type="presParOf" srcId="{BE30A343-01A1-8C44-B3F8-E040C04677C8}" destId="{EA1C9DFE-CA3D-460B-9F8F-9014F74FB0FB}" srcOrd="11" destOrd="0" presId="urn:microsoft.com/office/officeart/2005/8/layout/radial1"/>
    <dgm:cxn modelId="{E855FC71-C688-4754-B1B5-4C92DB08ADBC}" type="presParOf" srcId="{EA1C9DFE-CA3D-460B-9F8F-9014F74FB0FB}" destId="{46D4F383-8ABB-4790-BAB7-AEC861E1C7A9}" srcOrd="0" destOrd="0" presId="urn:microsoft.com/office/officeart/2005/8/layout/radial1"/>
    <dgm:cxn modelId="{D355BD11-D490-4613-8D77-D775A0011F87}" type="presParOf" srcId="{BE30A343-01A1-8C44-B3F8-E040C04677C8}" destId="{8E44B4AE-AB9B-4E02-9247-13F1E0C51A1B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260115D-7D48-4A34-A77F-95E5E7FEB26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0945F3-7DCE-4227-A09E-297556F878BA}" type="parTrans" cxnId="{B8596529-A854-4D11-B77A-421463704D14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D31916B-285C-404D-B19A-D46997B1F13C}" type="sibTrans" cxnId="{B8596529-A854-4D11-B77A-421463704D14}">
      <dgm:prSet/>
      <dgm:spPr/>
      <dgm:t>
        <a:bodyPr/>
        <a:lstStyle/>
        <a:p>
          <a:endParaRPr lang="fr-FR"/>
        </a:p>
      </dgm:t>
    </dgm:pt>
    <dgm:pt modelId="{69C8F78B-7EA7-4DFF-B868-734D7D62153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1F3848D-98DE-448F-96F9-C5BB98C61B65}" type="parTrans" cxnId="{FBE05D27-B7CE-4271-A6CE-C48A2E94B996}">
      <dgm:prSet/>
      <dgm:spPr/>
      <dgm:t>
        <a:bodyPr/>
        <a:lstStyle/>
        <a:p>
          <a:endParaRPr lang="fr-FR"/>
        </a:p>
      </dgm:t>
    </dgm:pt>
    <dgm:pt modelId="{0C208BB8-590D-4C12-BC92-EF3ABA3E8391}" type="sibTrans" cxnId="{FBE05D27-B7CE-4271-A6CE-C48A2E94B996}">
      <dgm:prSet/>
      <dgm:spPr/>
      <dgm:t>
        <a:bodyPr/>
        <a:lstStyle/>
        <a:p>
          <a:endParaRPr lang="fr-FR"/>
        </a:p>
      </dgm:t>
    </dgm:pt>
    <dgm:pt modelId="{5834BAC6-84D6-4358-B31B-B82D6D75E52C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7C38BE5-C3A6-4015-ADF6-3AD3E1A659D5}" type="parTrans" cxnId="{1E84B7C4-15A3-4677-937A-100791CADF30}">
      <dgm:prSet/>
      <dgm:spPr/>
      <dgm:t>
        <a:bodyPr/>
        <a:lstStyle/>
        <a:p>
          <a:endParaRPr lang="fr-FR"/>
        </a:p>
      </dgm:t>
    </dgm:pt>
    <dgm:pt modelId="{14C84424-663D-47F6-B85A-D9CCB14AA7AE}" type="sibTrans" cxnId="{1E84B7C4-15A3-4677-937A-100791CADF30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7"/>
      <dgm:spPr/>
    </dgm:pt>
    <dgm:pt modelId="{3EF19B4B-B968-E54C-9689-073F635EE283}" type="pres">
      <dgm:prSet presAssocID="{0E0BFA24-7A8C-C047-AC6F-993864E854E0}" presName="connTx" presStyleLbl="parChTrans1D2" presStyleIdx="0" presStyleCnt="7"/>
      <dgm:spPr/>
    </dgm:pt>
    <dgm:pt modelId="{42BAB553-645D-9F4D-B9FA-20001ADC9FEF}" type="pres">
      <dgm:prSet presAssocID="{E3E91897-DCF8-AB44-949A-B99438192484}" presName="node" presStyleLbl="node1" presStyleIdx="0" presStyleCnt="7">
        <dgm:presLayoutVars>
          <dgm:bulletEnabled val="1"/>
        </dgm:presLayoutVars>
      </dgm:prSet>
      <dgm:spPr/>
    </dgm:pt>
    <dgm:pt modelId="{1EABCB49-FA7F-4DA9-A6FB-389129FAF53F}" type="pres">
      <dgm:prSet presAssocID="{B1F3848D-98DE-448F-96F9-C5BB98C61B65}" presName="Name9" presStyleLbl="parChTrans1D2" presStyleIdx="1" presStyleCnt="7"/>
      <dgm:spPr/>
    </dgm:pt>
    <dgm:pt modelId="{FB9A231D-D5BD-458E-AF34-A9BD22961770}" type="pres">
      <dgm:prSet presAssocID="{B1F3848D-98DE-448F-96F9-C5BB98C61B65}" presName="connTx" presStyleLbl="parChTrans1D2" presStyleIdx="1" presStyleCnt="7"/>
      <dgm:spPr/>
    </dgm:pt>
    <dgm:pt modelId="{7F4E7FDB-84E5-4FBA-A0A9-76A174B3D967}" type="pres">
      <dgm:prSet presAssocID="{69C8F78B-7EA7-4DFF-B868-734D7D621533}" presName="node" presStyleLbl="node1" presStyleIdx="1" presStyleCnt="7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2" presStyleCnt="7"/>
      <dgm:spPr/>
    </dgm:pt>
    <dgm:pt modelId="{F0A9B9CC-9320-774E-B617-19162595E1FB}" type="pres">
      <dgm:prSet presAssocID="{24A0E2BF-587D-A342-A064-B4D58BF79B44}" presName="connTx" presStyleLbl="parChTrans1D2" presStyleIdx="2" presStyleCnt="7"/>
      <dgm:spPr/>
    </dgm:pt>
    <dgm:pt modelId="{1A5B5334-16C4-A34B-BD16-5392302AAF3E}" type="pres">
      <dgm:prSet presAssocID="{93E849FE-0D07-624E-AB72-4A29BFE6598B}" presName="node" presStyleLbl="node1" presStyleIdx="2" presStyleCnt="7" custRadScaleRad="107325" custRadScaleInc="740">
        <dgm:presLayoutVars>
          <dgm:bulletEnabled val="1"/>
        </dgm:presLayoutVars>
      </dgm:prSet>
      <dgm:spPr/>
    </dgm:pt>
    <dgm:pt modelId="{065F3D36-270A-4AF3-A674-6C53A36E5EE4}" type="pres">
      <dgm:prSet presAssocID="{DF0945F3-7DCE-4227-A09E-297556F878BA}" presName="Name9" presStyleLbl="parChTrans1D2" presStyleIdx="3" presStyleCnt="7"/>
      <dgm:spPr/>
    </dgm:pt>
    <dgm:pt modelId="{B2B51483-7A7A-4226-AA55-A9D02AD7EDE5}" type="pres">
      <dgm:prSet presAssocID="{DF0945F3-7DCE-4227-A09E-297556F878BA}" presName="connTx" presStyleLbl="parChTrans1D2" presStyleIdx="3" presStyleCnt="7"/>
      <dgm:spPr/>
    </dgm:pt>
    <dgm:pt modelId="{ECE27F02-B3D0-44D4-B994-258330D9F257}" type="pres">
      <dgm:prSet presAssocID="{1260115D-7D48-4A34-A77F-95E5E7FEB263}" presName="node" presStyleLbl="node1" presStyleIdx="3" presStyleCnt="7" custRadScaleRad="103657" custRadScaleInc="-2174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4" presStyleCnt="7"/>
      <dgm:spPr/>
    </dgm:pt>
    <dgm:pt modelId="{0A76B3D9-DE60-CD49-8E4A-CCACA3ECC812}" type="pres">
      <dgm:prSet presAssocID="{8200E2CD-80B9-D949-A52F-F0856D77F394}" presName="connTx" presStyleLbl="parChTrans1D2" presStyleIdx="4" presStyleCnt="7"/>
      <dgm:spPr/>
    </dgm:pt>
    <dgm:pt modelId="{2CA5D505-916B-AD48-9CC7-7B90326020BD}" type="pres">
      <dgm:prSet presAssocID="{049C7B75-E019-9249-BE9C-78386183EF7D}" presName="node" presStyleLbl="node1" presStyleIdx="4" presStyleCnt="7" custRadScaleRad="100831" custRadScaleInc="34787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5" presStyleCnt="7"/>
      <dgm:spPr/>
    </dgm:pt>
    <dgm:pt modelId="{15994F9E-C94B-3441-A58E-8953C8DC08C6}" type="pres">
      <dgm:prSet presAssocID="{53003AA1-9920-6B41-9014-43CB1DC2F971}" presName="connTx" presStyleLbl="parChTrans1D2" presStyleIdx="5" presStyleCnt="7"/>
      <dgm:spPr/>
    </dgm:pt>
    <dgm:pt modelId="{ECEAD2AC-157A-B94E-9353-16A3FA7484D4}" type="pres">
      <dgm:prSet presAssocID="{0F34D071-5E9E-1D4F-B649-66D5A5A8B98E}" presName="node" presStyleLbl="node1" presStyleIdx="5" presStyleCnt="7" custRadScaleRad="99373" custRadScaleInc="11531">
        <dgm:presLayoutVars>
          <dgm:bulletEnabled val="1"/>
        </dgm:presLayoutVars>
      </dgm:prSet>
      <dgm:spPr/>
    </dgm:pt>
    <dgm:pt modelId="{F7D5EB82-E4DC-449B-958F-ADD29A00722B}" type="pres">
      <dgm:prSet presAssocID="{B7C38BE5-C3A6-4015-ADF6-3AD3E1A659D5}" presName="Name9" presStyleLbl="parChTrans1D2" presStyleIdx="6" presStyleCnt="7"/>
      <dgm:spPr/>
    </dgm:pt>
    <dgm:pt modelId="{EE0F3052-9F37-4488-84C1-4DEBEB6E1938}" type="pres">
      <dgm:prSet presAssocID="{B7C38BE5-C3A6-4015-ADF6-3AD3E1A659D5}" presName="connTx" presStyleLbl="parChTrans1D2" presStyleIdx="6" presStyleCnt="7"/>
      <dgm:spPr/>
    </dgm:pt>
    <dgm:pt modelId="{1506976B-55D2-44D1-B908-8319F011C3FF}" type="pres">
      <dgm:prSet presAssocID="{5834BAC6-84D6-4358-B31B-B82D6D75E52C}" presName="node" presStyleLbl="node1" presStyleIdx="6" presStyleCnt="7" custRadScaleRad="99373" custRadScaleInc="11531">
        <dgm:presLayoutVars>
          <dgm:bulletEnabled val="1"/>
        </dgm:presLayoutVars>
      </dgm:prSet>
      <dgm:spPr/>
    </dgm:pt>
  </dgm:ptLst>
  <dgm:cxnLst>
    <dgm:cxn modelId="{9990610B-AEF0-4858-8E30-F5DAB8483A1F}" type="presOf" srcId="{5834BAC6-84D6-4358-B31B-B82D6D75E52C}" destId="{1506976B-55D2-44D1-B908-8319F011C3FF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D4B69811-CC1C-405F-803D-42AE0DB0D5F3}" type="presOf" srcId="{DF0945F3-7DCE-4227-A09E-297556F878BA}" destId="{B2B51483-7A7A-4226-AA55-A9D02AD7EDE5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2" destOrd="0" parTransId="{24A0E2BF-587D-A342-A064-B4D58BF79B44}" sibTransId="{81C59344-3DA3-D247-B8A6-FEFA3F0A4FE6}"/>
    <dgm:cxn modelId="{B0D61126-C12F-4C5D-B27C-634828DFC47C}" type="presOf" srcId="{1260115D-7D48-4A34-A77F-95E5E7FEB263}" destId="{ECE27F02-B3D0-44D4-B994-258330D9F257}" srcOrd="0" destOrd="0" presId="urn:microsoft.com/office/officeart/2005/8/layout/radial1"/>
    <dgm:cxn modelId="{FBE05D27-B7CE-4271-A6CE-C48A2E94B996}" srcId="{1908F430-EAC0-1343-8513-83197EE21B62}" destId="{69C8F78B-7EA7-4DFF-B868-734D7D621533}" srcOrd="1" destOrd="0" parTransId="{B1F3848D-98DE-448F-96F9-C5BB98C61B65}" sibTransId="{0C208BB8-590D-4C12-BC92-EF3ABA3E8391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8596529-A854-4D11-B77A-421463704D14}" srcId="{1908F430-EAC0-1343-8513-83197EE21B62}" destId="{1260115D-7D48-4A34-A77F-95E5E7FEB263}" srcOrd="3" destOrd="0" parTransId="{DF0945F3-7DCE-4227-A09E-297556F878BA}" sibTransId="{2D31916B-285C-404D-B19A-D46997B1F13C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6A6E0147-4D31-5845-AE0B-374CF5592C43}" srcId="{1908F430-EAC0-1343-8513-83197EE21B62}" destId="{049C7B75-E019-9249-BE9C-78386183EF7D}" srcOrd="4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1E4D9C87-FA7D-4427-A850-0A0D1723DF84}" type="presOf" srcId="{B7C38BE5-C3A6-4015-ADF6-3AD3E1A659D5}" destId="{F7D5EB82-E4DC-449B-958F-ADD29A00722B}" srcOrd="0" destOrd="0" presId="urn:microsoft.com/office/officeart/2005/8/layout/radial1"/>
    <dgm:cxn modelId="{01086E88-046F-4644-83C5-F683807FF4C2}" srcId="{1908F430-EAC0-1343-8513-83197EE21B62}" destId="{0F34D071-5E9E-1D4F-B649-66D5A5A8B98E}" srcOrd="5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A67E71B1-0009-496F-8085-0DF2683D8BF7}" type="presOf" srcId="{B1F3848D-98DE-448F-96F9-C5BB98C61B65}" destId="{FB9A231D-D5BD-458E-AF34-A9BD22961770}" srcOrd="1" destOrd="0" presId="urn:microsoft.com/office/officeart/2005/8/layout/radial1"/>
    <dgm:cxn modelId="{1C8DC9B5-61F5-4768-BF67-8DE55B95F945}" type="presOf" srcId="{B7C38BE5-C3A6-4015-ADF6-3AD3E1A659D5}" destId="{EE0F3052-9F37-4488-84C1-4DEBEB6E1938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1E84B7C4-15A3-4677-937A-100791CADF30}" srcId="{1908F430-EAC0-1343-8513-83197EE21B62}" destId="{5834BAC6-84D6-4358-B31B-B82D6D75E52C}" srcOrd="6" destOrd="0" parTransId="{B7C38BE5-C3A6-4015-ADF6-3AD3E1A659D5}" sibTransId="{14C84424-663D-47F6-B85A-D9CCB14AA7AE}"/>
    <dgm:cxn modelId="{6336BACE-AFFE-4F60-822D-4B2E2778A78D}" type="presOf" srcId="{DF0945F3-7DCE-4227-A09E-297556F878BA}" destId="{065F3D36-270A-4AF3-A674-6C53A36E5EE4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C6A84EEE-D2B3-4920-B1D9-27825F6A0DF0}" type="presOf" srcId="{69C8F78B-7EA7-4DFF-B868-734D7D621533}" destId="{7F4E7FDB-84E5-4FBA-A0A9-76A174B3D967}" srcOrd="0" destOrd="0" presId="urn:microsoft.com/office/officeart/2005/8/layout/radial1"/>
    <dgm:cxn modelId="{2EEAA0FC-CBF6-4214-941C-9D5A8CAF95B5}" type="presOf" srcId="{B1F3848D-98DE-448F-96F9-C5BB98C61B65}" destId="{1EABCB49-FA7F-4DA9-A6FB-389129FAF53F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B7564C5B-50F0-4DCB-89F8-C9E1F7FE5504}" type="presParOf" srcId="{BE30A343-01A1-8C44-B3F8-E040C04677C8}" destId="{1EABCB49-FA7F-4DA9-A6FB-389129FAF53F}" srcOrd="3" destOrd="0" presId="urn:microsoft.com/office/officeart/2005/8/layout/radial1"/>
    <dgm:cxn modelId="{F81F8BE7-2759-40F5-BD21-03C9F2C66719}" type="presParOf" srcId="{1EABCB49-FA7F-4DA9-A6FB-389129FAF53F}" destId="{FB9A231D-D5BD-458E-AF34-A9BD22961770}" srcOrd="0" destOrd="0" presId="urn:microsoft.com/office/officeart/2005/8/layout/radial1"/>
    <dgm:cxn modelId="{3541EA47-613F-4733-ABE4-B9C44DE97DFC}" type="presParOf" srcId="{BE30A343-01A1-8C44-B3F8-E040C04677C8}" destId="{7F4E7FDB-84E5-4FBA-A0A9-76A174B3D967}" srcOrd="4" destOrd="0" presId="urn:microsoft.com/office/officeart/2005/8/layout/radial1"/>
    <dgm:cxn modelId="{200A3BB2-5BE1-024F-A677-4BEBC589868A}" type="presParOf" srcId="{BE30A343-01A1-8C44-B3F8-E040C04677C8}" destId="{8EF26D22-0EBA-9B4B-A882-9C79BDDFE3B1}" srcOrd="5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6" destOrd="0" presId="urn:microsoft.com/office/officeart/2005/8/layout/radial1"/>
    <dgm:cxn modelId="{77C25B10-FB22-406B-82C2-71172EC7BF02}" type="presParOf" srcId="{BE30A343-01A1-8C44-B3F8-E040C04677C8}" destId="{065F3D36-270A-4AF3-A674-6C53A36E5EE4}" srcOrd="7" destOrd="0" presId="urn:microsoft.com/office/officeart/2005/8/layout/radial1"/>
    <dgm:cxn modelId="{A557DCB1-89F0-4144-B003-3A52B342AC84}" type="presParOf" srcId="{065F3D36-270A-4AF3-A674-6C53A36E5EE4}" destId="{B2B51483-7A7A-4226-AA55-A9D02AD7EDE5}" srcOrd="0" destOrd="0" presId="urn:microsoft.com/office/officeart/2005/8/layout/radial1"/>
    <dgm:cxn modelId="{28A7C4AB-4CCF-44D3-8B7A-6E833FA2EACC}" type="presParOf" srcId="{BE30A343-01A1-8C44-B3F8-E040C04677C8}" destId="{ECE27F02-B3D0-44D4-B994-258330D9F257}" srcOrd="8" destOrd="0" presId="urn:microsoft.com/office/officeart/2005/8/layout/radial1"/>
    <dgm:cxn modelId="{FD11E07A-2EBF-D04B-9B10-03B286BC4B41}" type="presParOf" srcId="{BE30A343-01A1-8C44-B3F8-E040C04677C8}" destId="{78607FF2-2E3B-B443-9638-05662F07472D}" srcOrd="9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10" destOrd="0" presId="urn:microsoft.com/office/officeart/2005/8/layout/radial1"/>
    <dgm:cxn modelId="{9084D56E-C5D5-1344-928C-CCD7F48DE043}" type="presParOf" srcId="{BE30A343-01A1-8C44-B3F8-E040C04677C8}" destId="{DA0B7F58-3BAD-5949-BB45-1CE6265AF3AE}" srcOrd="11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2" destOrd="0" presId="urn:microsoft.com/office/officeart/2005/8/layout/radial1"/>
    <dgm:cxn modelId="{6CE89F37-BE55-4C44-805A-995F8BC94BE7}" type="presParOf" srcId="{BE30A343-01A1-8C44-B3F8-E040C04677C8}" destId="{F7D5EB82-E4DC-449B-958F-ADD29A00722B}" srcOrd="13" destOrd="0" presId="urn:microsoft.com/office/officeart/2005/8/layout/radial1"/>
    <dgm:cxn modelId="{3ABD285B-4A77-48D0-A613-9DC8AAE04CD7}" type="presParOf" srcId="{F7D5EB82-E4DC-449B-958F-ADD29A00722B}" destId="{EE0F3052-9F37-4488-84C1-4DEBEB6E1938}" srcOrd="0" destOrd="0" presId="urn:microsoft.com/office/officeart/2005/8/layout/radial1"/>
    <dgm:cxn modelId="{E2197AD5-7C8A-4C2E-9E98-F0DD3A301E51}" type="presParOf" srcId="{BE30A343-01A1-8C44-B3F8-E040C04677C8}" destId="{1506976B-55D2-44D1-B908-8319F011C3FF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8"/>
      <dgm:spPr/>
    </dgm:pt>
    <dgm:pt modelId="{3EF19B4B-B968-E54C-9689-073F635EE283}" type="pres">
      <dgm:prSet presAssocID="{0E0BFA24-7A8C-C047-AC6F-993864E854E0}" presName="connTx" presStyleLbl="parChTrans1D2" presStyleIdx="0" presStyleCnt="8"/>
      <dgm:spPr/>
    </dgm:pt>
    <dgm:pt modelId="{42BAB553-645D-9F4D-B9FA-20001ADC9FEF}" type="pres">
      <dgm:prSet presAssocID="{E3E91897-DCF8-AB44-949A-B99438192484}" presName="node" presStyleLbl="node1" presStyleIdx="0" presStyleCnt="8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8"/>
      <dgm:spPr/>
    </dgm:pt>
    <dgm:pt modelId="{F0A9B9CC-9320-774E-B617-19162595E1FB}" type="pres">
      <dgm:prSet presAssocID="{24A0E2BF-587D-A342-A064-B4D58BF79B44}" presName="connTx" presStyleLbl="parChTrans1D2" presStyleIdx="1" presStyleCnt="8"/>
      <dgm:spPr/>
    </dgm:pt>
    <dgm:pt modelId="{1A5B5334-16C4-A34B-BD16-5392302AAF3E}" type="pres">
      <dgm:prSet presAssocID="{93E849FE-0D07-624E-AB72-4A29BFE6598B}" presName="node" presStyleLbl="node1" presStyleIdx="1" presStyleCnt="8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8"/>
      <dgm:spPr/>
    </dgm:pt>
    <dgm:pt modelId="{0A76B3D9-DE60-CD49-8E4A-CCACA3ECC812}" type="pres">
      <dgm:prSet presAssocID="{8200E2CD-80B9-D949-A52F-F0856D77F394}" presName="connTx" presStyleLbl="parChTrans1D2" presStyleIdx="2" presStyleCnt="8"/>
      <dgm:spPr/>
    </dgm:pt>
    <dgm:pt modelId="{2CA5D505-916B-AD48-9CC7-7B90326020BD}" type="pres">
      <dgm:prSet presAssocID="{049C7B75-E019-9249-BE9C-78386183EF7D}" presName="node" presStyleLbl="node1" presStyleIdx="2" presStyleCnt="8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3" presStyleCnt="8"/>
      <dgm:spPr/>
    </dgm:pt>
    <dgm:pt modelId="{8DF461D5-42FE-488C-B5BE-774BC379858C}" type="pres">
      <dgm:prSet presAssocID="{F379F3EE-B6C7-4380-8C80-67232438A2A7}" presName="connTx" presStyleLbl="parChTrans1D2" presStyleIdx="3" presStyleCnt="8"/>
      <dgm:spPr/>
    </dgm:pt>
    <dgm:pt modelId="{6D6B3328-FCE4-4DDE-82FA-A30E0BF53F4E}" type="pres">
      <dgm:prSet presAssocID="{A3B58435-63AF-43FA-B5CA-083BFD9B8501}" presName="node" presStyleLbl="node1" presStyleIdx="3" presStyleCnt="8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4" presStyleCnt="8"/>
      <dgm:spPr/>
    </dgm:pt>
    <dgm:pt modelId="{1543A5A1-FACF-4F91-8F46-71EE36CCB78B}" type="pres">
      <dgm:prSet presAssocID="{3E63A7EF-70C7-4A5C-A78F-019BDDB48521}" presName="connTx" presStyleLbl="parChTrans1D2" presStyleIdx="4" presStyleCnt="8"/>
      <dgm:spPr/>
    </dgm:pt>
    <dgm:pt modelId="{B6D44B4A-6372-445F-A02E-C0A9F60B3989}" type="pres">
      <dgm:prSet presAssocID="{23B8D882-C278-4FDB-9FC1-18B99F23A631}" presName="node" presStyleLbl="node1" presStyleIdx="4" presStyleCnt="8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5" presStyleCnt="8"/>
      <dgm:spPr/>
    </dgm:pt>
    <dgm:pt modelId="{4DD2C628-D7A3-4464-BC58-FD5317F32F31}" type="pres">
      <dgm:prSet presAssocID="{4B40303F-BC0E-4913-A1E4-B48ED40AF17C}" presName="connTx" presStyleLbl="parChTrans1D2" presStyleIdx="5" presStyleCnt="8"/>
      <dgm:spPr/>
    </dgm:pt>
    <dgm:pt modelId="{DCB7B249-5E72-4CB0-BBB5-5A357F6A29E1}" type="pres">
      <dgm:prSet presAssocID="{85BCCA7D-F8EB-4437-A53F-AA82059D1F9F}" presName="node" presStyleLbl="node1" presStyleIdx="5" presStyleCnt="8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6" presStyleCnt="8"/>
      <dgm:spPr/>
    </dgm:pt>
    <dgm:pt modelId="{64E0B16E-A1A5-4661-B03B-ADB438837387}" type="pres">
      <dgm:prSet presAssocID="{57EF1EB5-ACB3-4C12-B06B-00EEE3C6FF00}" presName="connTx" presStyleLbl="parChTrans1D2" presStyleIdx="6" presStyleCnt="8"/>
      <dgm:spPr/>
    </dgm:pt>
    <dgm:pt modelId="{E7FDE905-6BE8-434D-92B9-DBA10567CFAF}" type="pres">
      <dgm:prSet presAssocID="{5ED7FA80-6BD8-4022-AF59-6D8EC34B1B54}" presName="node" presStyleLbl="node1" presStyleIdx="6" presStyleCnt="8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7" presStyleCnt="8"/>
      <dgm:spPr/>
    </dgm:pt>
    <dgm:pt modelId="{15994F9E-C94B-3441-A58E-8953C8DC08C6}" type="pres">
      <dgm:prSet presAssocID="{53003AA1-9920-6B41-9014-43CB1DC2F971}" presName="connTx" presStyleLbl="parChTrans1D2" presStyleIdx="7" presStyleCnt="8"/>
      <dgm:spPr/>
    </dgm:pt>
    <dgm:pt modelId="{ECEAD2AC-157A-B94E-9353-16A3FA7484D4}" type="pres">
      <dgm:prSet presAssocID="{0F34D071-5E9E-1D4F-B649-66D5A5A8B98E}" presName="node" presStyleLbl="node1" presStyleIdx="7" presStyleCnt="8" custRadScaleRad="82323" custRadScaleInc="-149495">
        <dgm:presLayoutVars>
          <dgm:bulletEnabled val="1"/>
        </dgm:presLayoutVars>
      </dgm:prSet>
      <dgm:spPr/>
    </dgm:pt>
  </dgm:ptLst>
  <dgm:cxnLst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3" destOrd="0" parTransId="{F379F3EE-B6C7-4380-8C80-67232438A2A7}" sibTransId="{7D518C87-FD68-47C7-8597-4CA702CF578B}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7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5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115F0CF-9E0F-4B24-A2DA-96E566608C93}" srcId="{1908F430-EAC0-1343-8513-83197EE21B62}" destId="{5ED7FA80-6BD8-4022-AF59-6D8EC34B1B54}" srcOrd="6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4" destOrd="0" parTransId="{3E63A7EF-70C7-4A5C-A78F-019BDDB48521}" sibTransId="{FC197A39-3E50-42B3-870D-D1F3C16F982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2E75154E-9E21-449D-831E-600F533DACF6}" type="presParOf" srcId="{BE30A343-01A1-8C44-B3F8-E040C04677C8}" destId="{F97C145A-0B20-4F82-AA96-C6E09A70BFA9}" srcOrd="7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8" destOrd="0" presId="urn:microsoft.com/office/officeart/2005/8/layout/radial1"/>
    <dgm:cxn modelId="{FB4E8096-591D-4AEF-85B0-666E2759B4BE}" type="presParOf" srcId="{BE30A343-01A1-8C44-B3F8-E040C04677C8}" destId="{2A7E6E52-FA41-4890-BC54-CCD774B923AF}" srcOrd="9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0" destOrd="0" presId="urn:microsoft.com/office/officeart/2005/8/layout/radial1"/>
    <dgm:cxn modelId="{03BAAD6F-0717-4E5A-86F7-1CA61F362C35}" type="presParOf" srcId="{BE30A343-01A1-8C44-B3F8-E040C04677C8}" destId="{A81E5C43-21A3-41C8-88B0-750C8A407AFF}" srcOrd="11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2" destOrd="0" presId="urn:microsoft.com/office/officeart/2005/8/layout/radial1"/>
    <dgm:cxn modelId="{F99E98EE-1309-473E-8480-6269B415B3BD}" type="presParOf" srcId="{BE30A343-01A1-8C44-B3F8-E040C04677C8}" destId="{2B8B3073-A218-4246-A59A-048E00123AFA}" srcOrd="13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4" destOrd="0" presId="urn:microsoft.com/office/officeart/2005/8/layout/radial1"/>
    <dgm:cxn modelId="{9084D56E-C5D5-1344-928C-CCD7F48DE043}" type="presParOf" srcId="{BE30A343-01A1-8C44-B3F8-E040C04677C8}" destId="{DA0B7F58-3BAD-5949-BB45-1CE6265AF3AE}" srcOrd="1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FAFF29DD-5564-4EE1-962D-AA11B7D5E627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627CD94-7F01-4808-A4EE-FC2EDEF1CDB2}" type="parTrans" cxnId="{E0F9ABC2-1EC2-45C1-B264-B783E7D1E51E}">
      <dgm:prSet/>
      <dgm:spPr/>
      <dgm:t>
        <a:bodyPr/>
        <a:lstStyle/>
        <a:p>
          <a:endParaRPr lang="fr-FR"/>
        </a:p>
      </dgm:t>
    </dgm:pt>
    <dgm:pt modelId="{40DF940E-2D6E-4E73-BC8A-7CBEC31252B7}" type="sibTrans" cxnId="{E0F9ABC2-1EC2-45C1-B264-B783E7D1E51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9"/>
      <dgm:spPr/>
    </dgm:pt>
    <dgm:pt modelId="{3EF19B4B-B968-E54C-9689-073F635EE283}" type="pres">
      <dgm:prSet presAssocID="{0E0BFA24-7A8C-C047-AC6F-993864E854E0}" presName="connTx" presStyleLbl="parChTrans1D2" presStyleIdx="0" presStyleCnt="9"/>
      <dgm:spPr/>
    </dgm:pt>
    <dgm:pt modelId="{42BAB553-645D-9F4D-B9FA-20001ADC9FEF}" type="pres">
      <dgm:prSet presAssocID="{E3E91897-DCF8-AB44-949A-B99438192484}" presName="node" presStyleLbl="node1" presStyleIdx="0" presStyleCnt="9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9"/>
      <dgm:spPr/>
    </dgm:pt>
    <dgm:pt modelId="{F0A9B9CC-9320-774E-B617-19162595E1FB}" type="pres">
      <dgm:prSet presAssocID="{24A0E2BF-587D-A342-A064-B4D58BF79B44}" presName="connTx" presStyleLbl="parChTrans1D2" presStyleIdx="1" presStyleCnt="9"/>
      <dgm:spPr/>
    </dgm:pt>
    <dgm:pt modelId="{1A5B5334-16C4-A34B-BD16-5392302AAF3E}" type="pres">
      <dgm:prSet presAssocID="{93E849FE-0D07-624E-AB72-4A29BFE6598B}" presName="node" presStyleLbl="node1" presStyleIdx="1" presStyleCnt="9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9"/>
      <dgm:spPr/>
    </dgm:pt>
    <dgm:pt modelId="{0A76B3D9-DE60-CD49-8E4A-CCACA3ECC812}" type="pres">
      <dgm:prSet presAssocID="{8200E2CD-80B9-D949-A52F-F0856D77F394}" presName="connTx" presStyleLbl="parChTrans1D2" presStyleIdx="2" presStyleCnt="9"/>
      <dgm:spPr/>
    </dgm:pt>
    <dgm:pt modelId="{2CA5D505-916B-AD48-9CC7-7B90326020BD}" type="pres">
      <dgm:prSet presAssocID="{049C7B75-E019-9249-BE9C-78386183EF7D}" presName="node" presStyleLbl="node1" presStyleIdx="2" presStyleCnt="9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3" presStyleCnt="9"/>
      <dgm:spPr/>
    </dgm:pt>
    <dgm:pt modelId="{8DF461D5-42FE-488C-B5BE-774BC379858C}" type="pres">
      <dgm:prSet presAssocID="{F379F3EE-B6C7-4380-8C80-67232438A2A7}" presName="connTx" presStyleLbl="parChTrans1D2" presStyleIdx="3" presStyleCnt="9"/>
      <dgm:spPr/>
    </dgm:pt>
    <dgm:pt modelId="{6D6B3328-FCE4-4DDE-82FA-A30E0BF53F4E}" type="pres">
      <dgm:prSet presAssocID="{A3B58435-63AF-43FA-B5CA-083BFD9B8501}" presName="node" presStyleLbl="node1" presStyleIdx="3" presStyleCnt="9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4" presStyleCnt="9"/>
      <dgm:spPr/>
    </dgm:pt>
    <dgm:pt modelId="{1543A5A1-FACF-4F91-8F46-71EE36CCB78B}" type="pres">
      <dgm:prSet presAssocID="{3E63A7EF-70C7-4A5C-A78F-019BDDB48521}" presName="connTx" presStyleLbl="parChTrans1D2" presStyleIdx="4" presStyleCnt="9"/>
      <dgm:spPr/>
    </dgm:pt>
    <dgm:pt modelId="{B6D44B4A-6372-445F-A02E-C0A9F60B3989}" type="pres">
      <dgm:prSet presAssocID="{23B8D882-C278-4FDB-9FC1-18B99F23A631}" presName="node" presStyleLbl="node1" presStyleIdx="4" presStyleCnt="9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5" presStyleCnt="9"/>
      <dgm:spPr/>
    </dgm:pt>
    <dgm:pt modelId="{4DD2C628-D7A3-4464-BC58-FD5317F32F31}" type="pres">
      <dgm:prSet presAssocID="{4B40303F-BC0E-4913-A1E4-B48ED40AF17C}" presName="connTx" presStyleLbl="parChTrans1D2" presStyleIdx="5" presStyleCnt="9"/>
      <dgm:spPr/>
    </dgm:pt>
    <dgm:pt modelId="{DCB7B249-5E72-4CB0-BBB5-5A357F6A29E1}" type="pres">
      <dgm:prSet presAssocID="{85BCCA7D-F8EB-4437-A53F-AA82059D1F9F}" presName="node" presStyleLbl="node1" presStyleIdx="5" presStyleCnt="9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6" presStyleCnt="9"/>
      <dgm:spPr/>
    </dgm:pt>
    <dgm:pt modelId="{64E0B16E-A1A5-4661-B03B-ADB438837387}" type="pres">
      <dgm:prSet presAssocID="{57EF1EB5-ACB3-4C12-B06B-00EEE3C6FF00}" presName="connTx" presStyleLbl="parChTrans1D2" presStyleIdx="6" presStyleCnt="9"/>
      <dgm:spPr/>
    </dgm:pt>
    <dgm:pt modelId="{E7FDE905-6BE8-434D-92B9-DBA10567CFAF}" type="pres">
      <dgm:prSet presAssocID="{5ED7FA80-6BD8-4022-AF59-6D8EC34B1B54}" presName="node" presStyleLbl="node1" presStyleIdx="6" presStyleCnt="9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7" presStyleCnt="9"/>
      <dgm:spPr/>
    </dgm:pt>
    <dgm:pt modelId="{15994F9E-C94B-3441-A58E-8953C8DC08C6}" type="pres">
      <dgm:prSet presAssocID="{53003AA1-9920-6B41-9014-43CB1DC2F971}" presName="connTx" presStyleLbl="parChTrans1D2" presStyleIdx="7" presStyleCnt="9"/>
      <dgm:spPr/>
    </dgm:pt>
    <dgm:pt modelId="{ECEAD2AC-157A-B94E-9353-16A3FA7484D4}" type="pres">
      <dgm:prSet presAssocID="{0F34D071-5E9E-1D4F-B649-66D5A5A8B98E}" presName="node" presStyleLbl="node1" presStyleIdx="7" presStyleCnt="9" custRadScaleRad="82323" custRadScaleInc="-149495">
        <dgm:presLayoutVars>
          <dgm:bulletEnabled val="1"/>
        </dgm:presLayoutVars>
      </dgm:prSet>
      <dgm:spPr/>
    </dgm:pt>
    <dgm:pt modelId="{07ADE874-A5DF-43EF-BAC1-323EBE8AF7E4}" type="pres">
      <dgm:prSet presAssocID="{3627CD94-7F01-4808-A4EE-FC2EDEF1CDB2}" presName="Name9" presStyleLbl="parChTrans1D2" presStyleIdx="8" presStyleCnt="9"/>
      <dgm:spPr/>
    </dgm:pt>
    <dgm:pt modelId="{83B9B6AB-2283-4B10-9D97-83C00D9AE541}" type="pres">
      <dgm:prSet presAssocID="{3627CD94-7F01-4808-A4EE-FC2EDEF1CDB2}" presName="connTx" presStyleLbl="parChTrans1D2" presStyleIdx="8" presStyleCnt="9"/>
      <dgm:spPr/>
    </dgm:pt>
    <dgm:pt modelId="{81F1F563-C5D4-436E-9A6C-B710BE0BF3AE}" type="pres">
      <dgm:prSet presAssocID="{FAFF29DD-5564-4EE1-962D-AA11B7D5E627}" presName="node" presStyleLbl="node1" presStyleIdx="8" presStyleCnt="9" custRadScaleRad="82323" custRadScaleInc="-149495">
        <dgm:presLayoutVars>
          <dgm:bulletEnabled val="1"/>
        </dgm:presLayoutVars>
      </dgm:prSet>
      <dgm:spPr/>
    </dgm:pt>
  </dgm:ptLst>
  <dgm:cxnLst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CEC4455E-4831-4D0C-BE18-8BF77F56A281}" type="presOf" srcId="{FAFF29DD-5564-4EE1-962D-AA11B7D5E627}" destId="{81F1F563-C5D4-436E-9A6C-B710BE0BF3A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3" destOrd="0" parTransId="{F379F3EE-B6C7-4380-8C80-67232438A2A7}" sibTransId="{7D518C87-FD68-47C7-8597-4CA702CF578B}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D0E38151-0161-4410-AE26-4D1880E62E23}" type="presOf" srcId="{3627CD94-7F01-4808-A4EE-FC2EDEF1CDB2}" destId="{07ADE874-A5DF-43EF-BAC1-323EBE8AF7E4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7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5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3552F5BE-3FD5-459A-8BC2-67D5073AD42E}" type="presOf" srcId="{3627CD94-7F01-4808-A4EE-FC2EDEF1CDB2}" destId="{83B9B6AB-2283-4B10-9D97-83C00D9AE541}" srcOrd="1" destOrd="0" presId="urn:microsoft.com/office/officeart/2005/8/layout/radial1"/>
    <dgm:cxn modelId="{E0F9ABC2-1EC2-45C1-B264-B783E7D1E51E}" srcId="{1908F430-EAC0-1343-8513-83197EE21B62}" destId="{FAFF29DD-5564-4EE1-962D-AA11B7D5E627}" srcOrd="8" destOrd="0" parTransId="{3627CD94-7F01-4808-A4EE-FC2EDEF1CDB2}" sibTransId="{40DF940E-2D6E-4E73-BC8A-7CBEC31252B7}"/>
    <dgm:cxn modelId="{0115F0CF-9E0F-4B24-A2DA-96E566608C93}" srcId="{1908F430-EAC0-1343-8513-83197EE21B62}" destId="{5ED7FA80-6BD8-4022-AF59-6D8EC34B1B54}" srcOrd="6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4" destOrd="0" parTransId="{3E63A7EF-70C7-4A5C-A78F-019BDDB48521}" sibTransId="{FC197A39-3E50-42B3-870D-D1F3C16F982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2E75154E-9E21-449D-831E-600F533DACF6}" type="presParOf" srcId="{BE30A343-01A1-8C44-B3F8-E040C04677C8}" destId="{F97C145A-0B20-4F82-AA96-C6E09A70BFA9}" srcOrd="7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8" destOrd="0" presId="urn:microsoft.com/office/officeart/2005/8/layout/radial1"/>
    <dgm:cxn modelId="{FB4E8096-591D-4AEF-85B0-666E2759B4BE}" type="presParOf" srcId="{BE30A343-01A1-8C44-B3F8-E040C04677C8}" destId="{2A7E6E52-FA41-4890-BC54-CCD774B923AF}" srcOrd="9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0" destOrd="0" presId="urn:microsoft.com/office/officeart/2005/8/layout/radial1"/>
    <dgm:cxn modelId="{03BAAD6F-0717-4E5A-86F7-1CA61F362C35}" type="presParOf" srcId="{BE30A343-01A1-8C44-B3F8-E040C04677C8}" destId="{A81E5C43-21A3-41C8-88B0-750C8A407AFF}" srcOrd="11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2" destOrd="0" presId="urn:microsoft.com/office/officeart/2005/8/layout/radial1"/>
    <dgm:cxn modelId="{F99E98EE-1309-473E-8480-6269B415B3BD}" type="presParOf" srcId="{BE30A343-01A1-8C44-B3F8-E040C04677C8}" destId="{2B8B3073-A218-4246-A59A-048E00123AFA}" srcOrd="13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4" destOrd="0" presId="urn:microsoft.com/office/officeart/2005/8/layout/radial1"/>
    <dgm:cxn modelId="{9084D56E-C5D5-1344-928C-CCD7F48DE043}" type="presParOf" srcId="{BE30A343-01A1-8C44-B3F8-E040C04677C8}" destId="{DA0B7F58-3BAD-5949-BB45-1CE6265AF3AE}" srcOrd="1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6" destOrd="0" presId="urn:microsoft.com/office/officeart/2005/8/layout/radial1"/>
    <dgm:cxn modelId="{A804FD91-6C33-4018-B09A-5BEED78913EA}" type="presParOf" srcId="{BE30A343-01A1-8C44-B3F8-E040C04677C8}" destId="{07ADE874-A5DF-43EF-BAC1-323EBE8AF7E4}" srcOrd="17" destOrd="0" presId="urn:microsoft.com/office/officeart/2005/8/layout/radial1"/>
    <dgm:cxn modelId="{CD4071C9-9269-417F-BD3F-DC5154BED2F3}" type="presParOf" srcId="{07ADE874-A5DF-43EF-BAC1-323EBE8AF7E4}" destId="{83B9B6AB-2283-4B10-9D97-83C00D9AE541}" srcOrd="0" destOrd="0" presId="urn:microsoft.com/office/officeart/2005/8/layout/radial1"/>
    <dgm:cxn modelId="{76342F71-16D9-47DA-A771-24DBC3E1F770}" type="presParOf" srcId="{BE30A343-01A1-8C44-B3F8-E040C04677C8}" destId="{81F1F563-C5D4-436E-9A6C-B710BE0BF3AE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84640F9B-DDAA-426F-A0AB-18D40DF1806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002E048-8199-40DB-B9CA-5AC69F8A48DA}" type="parTrans" cxnId="{08F272E0-90C9-4E2E-A271-43E4C93D9D87}">
      <dgm:prSet/>
      <dgm:spPr/>
      <dgm:t>
        <a:bodyPr/>
        <a:lstStyle/>
        <a:p>
          <a:endParaRPr lang="fr-FR"/>
        </a:p>
      </dgm:t>
    </dgm:pt>
    <dgm:pt modelId="{2D70FC47-4210-4DF0-90B8-2A1569ABBFF3}" type="sibTrans" cxnId="{08F272E0-90C9-4E2E-A271-43E4C93D9D87}">
      <dgm:prSet/>
      <dgm:spPr/>
      <dgm:t>
        <a:bodyPr/>
        <a:lstStyle/>
        <a:p>
          <a:endParaRPr lang="fr-FR"/>
        </a:p>
      </dgm:t>
    </dgm:pt>
    <dgm:pt modelId="{14C4EFF8-ED04-4C68-8471-9A0EA0A11D00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ED0A810-E84C-4016-8842-66E3B45B7652}" type="parTrans" cxnId="{4BAAF1AD-4B5F-49B9-A5D9-3651016A7C1C}">
      <dgm:prSet/>
      <dgm:spPr/>
      <dgm:t>
        <a:bodyPr/>
        <a:lstStyle/>
        <a:p>
          <a:endParaRPr lang="fr-FR"/>
        </a:p>
      </dgm:t>
    </dgm:pt>
    <dgm:pt modelId="{0B421B8F-6926-489F-911B-6F19395BC8C0}" type="sibTrans" cxnId="{4BAAF1AD-4B5F-49B9-A5D9-3651016A7C1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 custRadScaleRad="87430" custRadScaleInc="-137949">
        <dgm:presLayoutVars>
          <dgm:bulletEnabled val="1"/>
        </dgm:presLayoutVars>
      </dgm:prSet>
      <dgm:spPr/>
    </dgm:pt>
    <dgm:pt modelId="{63955E06-E973-4DA1-80EE-5554F03523A9}" type="pres">
      <dgm:prSet presAssocID="{5ED0A810-E84C-4016-8842-66E3B45B7652}" presName="Name9" presStyleLbl="parChTrans1D2" presStyleIdx="1" presStyleCnt="10"/>
      <dgm:spPr/>
    </dgm:pt>
    <dgm:pt modelId="{AAF00403-20B2-4345-96C7-7FB9A8AF6B48}" type="pres">
      <dgm:prSet presAssocID="{5ED0A810-E84C-4016-8842-66E3B45B7652}" presName="connTx" presStyleLbl="parChTrans1D2" presStyleIdx="1" presStyleCnt="10"/>
      <dgm:spPr/>
    </dgm:pt>
    <dgm:pt modelId="{4695279F-2914-45CD-8CB1-84436D6B0506}" type="pres">
      <dgm:prSet presAssocID="{14C4EFF8-ED04-4C68-8471-9A0EA0A11D00}" presName="node" presStyleLbl="node1" presStyleIdx="1" presStyleCnt="10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2" presStyleCnt="10"/>
      <dgm:spPr/>
    </dgm:pt>
    <dgm:pt modelId="{F0A9B9CC-9320-774E-B617-19162595E1FB}" type="pres">
      <dgm:prSet presAssocID="{24A0E2BF-587D-A342-A064-B4D58BF79B44}" presName="connTx" presStyleLbl="parChTrans1D2" presStyleIdx="2" presStyleCnt="10"/>
      <dgm:spPr/>
    </dgm:pt>
    <dgm:pt modelId="{1A5B5334-16C4-A34B-BD16-5392302AAF3E}" type="pres">
      <dgm:prSet presAssocID="{93E849FE-0D07-624E-AB72-4A29BFE6598B}" presName="node" presStyleLbl="node1" presStyleIdx="2" presStyleCnt="10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3" presStyleCnt="10"/>
      <dgm:spPr/>
    </dgm:pt>
    <dgm:pt modelId="{0A76B3D9-DE60-CD49-8E4A-CCACA3ECC812}" type="pres">
      <dgm:prSet presAssocID="{8200E2CD-80B9-D949-A52F-F0856D77F394}" presName="connTx" presStyleLbl="parChTrans1D2" presStyleIdx="3" presStyleCnt="10"/>
      <dgm:spPr/>
    </dgm:pt>
    <dgm:pt modelId="{2CA5D505-916B-AD48-9CC7-7B90326020BD}" type="pres">
      <dgm:prSet presAssocID="{049C7B75-E019-9249-BE9C-78386183EF7D}" presName="node" presStyleLbl="node1" presStyleIdx="3" presStyleCnt="10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4" presStyleCnt="10"/>
      <dgm:spPr/>
    </dgm:pt>
    <dgm:pt modelId="{8DF461D5-42FE-488C-B5BE-774BC379858C}" type="pres">
      <dgm:prSet presAssocID="{F379F3EE-B6C7-4380-8C80-67232438A2A7}" presName="connTx" presStyleLbl="parChTrans1D2" presStyleIdx="4" presStyleCnt="10"/>
      <dgm:spPr/>
    </dgm:pt>
    <dgm:pt modelId="{6D6B3328-FCE4-4DDE-82FA-A30E0BF53F4E}" type="pres">
      <dgm:prSet presAssocID="{A3B58435-63AF-43FA-B5CA-083BFD9B8501}" presName="node" presStyleLbl="node1" presStyleIdx="4" presStyleCnt="10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5" presStyleCnt="10"/>
      <dgm:spPr/>
    </dgm:pt>
    <dgm:pt modelId="{1543A5A1-FACF-4F91-8F46-71EE36CCB78B}" type="pres">
      <dgm:prSet presAssocID="{3E63A7EF-70C7-4A5C-A78F-019BDDB48521}" presName="connTx" presStyleLbl="parChTrans1D2" presStyleIdx="5" presStyleCnt="10"/>
      <dgm:spPr/>
    </dgm:pt>
    <dgm:pt modelId="{B6D44B4A-6372-445F-A02E-C0A9F60B3989}" type="pres">
      <dgm:prSet presAssocID="{23B8D882-C278-4FDB-9FC1-18B99F23A631}" presName="node" presStyleLbl="node1" presStyleIdx="5" presStyleCnt="10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6" presStyleCnt="10"/>
      <dgm:spPr/>
    </dgm:pt>
    <dgm:pt modelId="{4DD2C628-D7A3-4464-BC58-FD5317F32F31}" type="pres">
      <dgm:prSet presAssocID="{4B40303F-BC0E-4913-A1E4-B48ED40AF17C}" presName="connTx" presStyleLbl="parChTrans1D2" presStyleIdx="6" presStyleCnt="10"/>
      <dgm:spPr/>
    </dgm:pt>
    <dgm:pt modelId="{DCB7B249-5E72-4CB0-BBB5-5A357F6A29E1}" type="pres">
      <dgm:prSet presAssocID="{85BCCA7D-F8EB-4437-A53F-AA82059D1F9F}" presName="node" presStyleLbl="node1" presStyleIdx="6" presStyleCnt="10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7" presStyleCnt="10"/>
      <dgm:spPr/>
    </dgm:pt>
    <dgm:pt modelId="{64E0B16E-A1A5-4661-B03B-ADB438837387}" type="pres">
      <dgm:prSet presAssocID="{57EF1EB5-ACB3-4C12-B06B-00EEE3C6FF00}" presName="connTx" presStyleLbl="parChTrans1D2" presStyleIdx="7" presStyleCnt="10"/>
      <dgm:spPr/>
    </dgm:pt>
    <dgm:pt modelId="{E7FDE905-6BE8-434D-92B9-DBA10567CFAF}" type="pres">
      <dgm:prSet presAssocID="{5ED7FA80-6BD8-4022-AF59-6D8EC34B1B54}" presName="node" presStyleLbl="node1" presStyleIdx="7" presStyleCnt="10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8" presStyleCnt="10"/>
      <dgm:spPr/>
    </dgm:pt>
    <dgm:pt modelId="{15994F9E-C94B-3441-A58E-8953C8DC08C6}" type="pres">
      <dgm:prSet presAssocID="{53003AA1-9920-6B41-9014-43CB1DC2F971}" presName="connTx" presStyleLbl="parChTrans1D2" presStyleIdx="8" presStyleCnt="10"/>
      <dgm:spPr/>
    </dgm:pt>
    <dgm:pt modelId="{ECEAD2AC-157A-B94E-9353-16A3FA7484D4}" type="pres">
      <dgm:prSet presAssocID="{0F34D071-5E9E-1D4F-B649-66D5A5A8B98E}" presName="node" presStyleLbl="node1" presStyleIdx="8" presStyleCnt="10" custRadScaleRad="82323" custRadScaleInc="-149495">
        <dgm:presLayoutVars>
          <dgm:bulletEnabled val="1"/>
        </dgm:presLayoutVars>
      </dgm:prSet>
      <dgm:spPr/>
    </dgm:pt>
    <dgm:pt modelId="{52449850-E834-45ED-9EF2-BA7A1D03DB72}" type="pres">
      <dgm:prSet presAssocID="{B002E048-8199-40DB-B9CA-5AC69F8A48DA}" presName="Name9" presStyleLbl="parChTrans1D2" presStyleIdx="9" presStyleCnt="10"/>
      <dgm:spPr/>
    </dgm:pt>
    <dgm:pt modelId="{7AA8FB40-FB0F-48A2-BA2A-625E9C8D3497}" type="pres">
      <dgm:prSet presAssocID="{B002E048-8199-40DB-B9CA-5AC69F8A48DA}" presName="connTx" presStyleLbl="parChTrans1D2" presStyleIdx="9" presStyleCnt="10"/>
      <dgm:spPr/>
    </dgm:pt>
    <dgm:pt modelId="{B92CEEA6-1F74-425A-8E8D-A06DBACFFED0}" type="pres">
      <dgm:prSet presAssocID="{84640F9B-DDAA-426F-A0AB-18D40DF18064}" presName="node" presStyleLbl="node1" presStyleIdx="9" presStyleCnt="10" custRadScaleRad="82323" custRadScaleInc="-149495">
        <dgm:presLayoutVars>
          <dgm:bulletEnabled val="1"/>
        </dgm:presLayoutVars>
      </dgm:prSet>
      <dgm:spPr/>
    </dgm:pt>
  </dgm:ptLst>
  <dgm:cxnLst>
    <dgm:cxn modelId="{B099DD02-C8A6-4D43-B8CC-407C30E696DD}" type="presOf" srcId="{B002E048-8199-40DB-B9CA-5AC69F8A48DA}" destId="{7AA8FB40-FB0F-48A2-BA2A-625E9C8D3497}" srcOrd="1" destOrd="0" presId="urn:microsoft.com/office/officeart/2005/8/layout/radial1"/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8546CA0C-A46C-4641-972F-D4ED629C5543}" type="presOf" srcId="{84640F9B-DDAA-426F-A0AB-18D40DF18064}" destId="{B92CEEA6-1F74-425A-8E8D-A06DBACFFED0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A7C62920-2E9D-4F67-8AF3-F5FAC5EA2F28}" type="presOf" srcId="{B002E048-8199-40DB-B9CA-5AC69F8A48DA}" destId="{52449850-E834-45ED-9EF2-BA7A1D03DB72}" srcOrd="0" destOrd="0" presId="urn:microsoft.com/office/officeart/2005/8/layout/radial1"/>
    <dgm:cxn modelId="{98C86225-E1DF-F04E-8D79-CA288939CF3D}" srcId="{1908F430-EAC0-1343-8513-83197EE21B62}" destId="{93E849FE-0D07-624E-AB72-4A29BFE6598B}" srcOrd="2" destOrd="0" parTransId="{24A0E2BF-587D-A342-A064-B4D58BF79B44}" sibTransId="{81C59344-3DA3-D247-B8A6-FEFA3F0A4FE6}"/>
    <dgm:cxn modelId="{DE4BCF26-8C46-461D-A11F-47AD07C0747A}" type="presOf" srcId="{14C4EFF8-ED04-4C68-8471-9A0EA0A11D00}" destId="{4695279F-2914-45CD-8CB1-84436D6B0506}" srcOrd="0" destOrd="0" presId="urn:microsoft.com/office/officeart/2005/8/layout/radial1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4" destOrd="0" parTransId="{F379F3EE-B6C7-4380-8C80-67232438A2A7}" sibTransId="{7D518C87-FD68-47C7-8597-4CA702CF578B}"/>
    <dgm:cxn modelId="{3D8D4B64-68DF-45FF-9227-1416AC5642D8}" type="presOf" srcId="{5ED0A810-E84C-4016-8842-66E3B45B7652}" destId="{63955E06-E973-4DA1-80EE-5554F03523A9}" srcOrd="0" destOrd="0" presId="urn:microsoft.com/office/officeart/2005/8/layout/radial1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3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8" destOrd="0" parTransId="{53003AA1-9920-6B41-9014-43CB1DC2F971}" sibTransId="{9644DCF4-7815-2643-8F98-3CCEBF298C4D}"/>
    <dgm:cxn modelId="{9E932490-190D-4F10-8CA9-3176464AC30E}" type="presOf" srcId="{5ED0A810-E84C-4016-8842-66E3B45B7652}" destId="{AAF00403-20B2-4345-96C7-7FB9A8AF6B48}" srcOrd="1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6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4BAAF1AD-4B5F-49B9-A5D9-3651016A7C1C}" srcId="{1908F430-EAC0-1343-8513-83197EE21B62}" destId="{14C4EFF8-ED04-4C68-8471-9A0EA0A11D00}" srcOrd="1" destOrd="0" parTransId="{5ED0A810-E84C-4016-8842-66E3B45B7652}" sibTransId="{0B421B8F-6926-489F-911B-6F19395BC8C0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115F0CF-9E0F-4B24-A2DA-96E566608C93}" srcId="{1908F430-EAC0-1343-8513-83197EE21B62}" destId="{5ED7FA80-6BD8-4022-AF59-6D8EC34B1B54}" srcOrd="7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5" destOrd="0" parTransId="{3E63A7EF-70C7-4A5C-A78F-019BDDB48521}" sibTransId="{FC197A39-3E50-42B3-870D-D1F3C16F9823}"/>
    <dgm:cxn modelId="{08F272E0-90C9-4E2E-A271-43E4C93D9D87}" srcId="{1908F430-EAC0-1343-8513-83197EE21B62}" destId="{84640F9B-DDAA-426F-A0AB-18D40DF18064}" srcOrd="9" destOrd="0" parTransId="{B002E048-8199-40DB-B9CA-5AC69F8A48DA}" sibTransId="{2D70FC47-4210-4DF0-90B8-2A1569ABBFF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62807990-A9EE-4E2E-B0FD-EA800E8D9DC1}" type="presParOf" srcId="{BE30A343-01A1-8C44-B3F8-E040C04677C8}" destId="{63955E06-E973-4DA1-80EE-5554F03523A9}" srcOrd="3" destOrd="0" presId="urn:microsoft.com/office/officeart/2005/8/layout/radial1"/>
    <dgm:cxn modelId="{188A2D30-15CA-46FE-8D42-25844DB0B48C}" type="presParOf" srcId="{63955E06-E973-4DA1-80EE-5554F03523A9}" destId="{AAF00403-20B2-4345-96C7-7FB9A8AF6B48}" srcOrd="0" destOrd="0" presId="urn:microsoft.com/office/officeart/2005/8/layout/radial1"/>
    <dgm:cxn modelId="{7441D6A0-1CA5-497C-A986-B9A167ADCA5A}" type="presParOf" srcId="{BE30A343-01A1-8C44-B3F8-E040C04677C8}" destId="{4695279F-2914-45CD-8CB1-84436D6B0506}" srcOrd="4" destOrd="0" presId="urn:microsoft.com/office/officeart/2005/8/layout/radial1"/>
    <dgm:cxn modelId="{200A3BB2-5BE1-024F-A677-4BEBC589868A}" type="presParOf" srcId="{BE30A343-01A1-8C44-B3F8-E040C04677C8}" destId="{8EF26D22-0EBA-9B4B-A882-9C79BDDFE3B1}" srcOrd="5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6" destOrd="0" presId="urn:microsoft.com/office/officeart/2005/8/layout/radial1"/>
    <dgm:cxn modelId="{FD11E07A-2EBF-D04B-9B10-03B286BC4B41}" type="presParOf" srcId="{BE30A343-01A1-8C44-B3F8-E040C04677C8}" destId="{78607FF2-2E3B-B443-9638-05662F07472D}" srcOrd="7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8" destOrd="0" presId="urn:microsoft.com/office/officeart/2005/8/layout/radial1"/>
    <dgm:cxn modelId="{2E75154E-9E21-449D-831E-600F533DACF6}" type="presParOf" srcId="{BE30A343-01A1-8C44-B3F8-E040C04677C8}" destId="{F97C145A-0B20-4F82-AA96-C6E09A70BFA9}" srcOrd="9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10" destOrd="0" presId="urn:microsoft.com/office/officeart/2005/8/layout/radial1"/>
    <dgm:cxn modelId="{FB4E8096-591D-4AEF-85B0-666E2759B4BE}" type="presParOf" srcId="{BE30A343-01A1-8C44-B3F8-E040C04677C8}" destId="{2A7E6E52-FA41-4890-BC54-CCD774B923AF}" srcOrd="11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2" destOrd="0" presId="urn:microsoft.com/office/officeart/2005/8/layout/radial1"/>
    <dgm:cxn modelId="{03BAAD6F-0717-4E5A-86F7-1CA61F362C35}" type="presParOf" srcId="{BE30A343-01A1-8C44-B3F8-E040C04677C8}" destId="{A81E5C43-21A3-41C8-88B0-750C8A407AFF}" srcOrd="13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4" destOrd="0" presId="urn:microsoft.com/office/officeart/2005/8/layout/radial1"/>
    <dgm:cxn modelId="{F99E98EE-1309-473E-8480-6269B415B3BD}" type="presParOf" srcId="{BE30A343-01A1-8C44-B3F8-E040C04677C8}" destId="{2B8B3073-A218-4246-A59A-048E00123AFA}" srcOrd="15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6" destOrd="0" presId="urn:microsoft.com/office/officeart/2005/8/layout/radial1"/>
    <dgm:cxn modelId="{9084D56E-C5D5-1344-928C-CCD7F48DE043}" type="presParOf" srcId="{BE30A343-01A1-8C44-B3F8-E040C04677C8}" destId="{DA0B7F58-3BAD-5949-BB45-1CE6265AF3AE}" srcOrd="1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8" destOrd="0" presId="urn:microsoft.com/office/officeart/2005/8/layout/radial1"/>
    <dgm:cxn modelId="{5B3DEAAA-5DA4-420F-AE50-D3D60C33A2D1}" type="presParOf" srcId="{BE30A343-01A1-8C44-B3F8-E040C04677C8}" destId="{52449850-E834-45ED-9EF2-BA7A1D03DB72}" srcOrd="19" destOrd="0" presId="urn:microsoft.com/office/officeart/2005/8/layout/radial1"/>
    <dgm:cxn modelId="{CCADB683-1F11-4C37-BD67-3E4F02350CC3}" type="presParOf" srcId="{52449850-E834-45ED-9EF2-BA7A1D03DB72}" destId="{7AA8FB40-FB0F-48A2-BA2A-625E9C8D3497}" srcOrd="0" destOrd="0" presId="urn:microsoft.com/office/officeart/2005/8/layout/radial1"/>
    <dgm:cxn modelId="{47B81CD5-566A-47F9-89F9-73F0D0F96F11}" type="presParOf" srcId="{BE30A343-01A1-8C44-B3F8-E040C04677C8}" destId="{B92CEEA6-1F74-425A-8E8D-A06DBACFFED0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84640F9B-DDAA-426F-A0AB-18D40DF1806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002E048-8199-40DB-B9CA-5AC69F8A48DA}" type="parTrans" cxnId="{08F272E0-90C9-4E2E-A271-43E4C93D9D87}">
      <dgm:prSet/>
      <dgm:spPr/>
      <dgm:t>
        <a:bodyPr/>
        <a:lstStyle/>
        <a:p>
          <a:endParaRPr lang="fr-FR"/>
        </a:p>
      </dgm:t>
    </dgm:pt>
    <dgm:pt modelId="{2D70FC47-4210-4DF0-90B8-2A1569ABBFF3}" type="sibTrans" cxnId="{08F272E0-90C9-4E2E-A271-43E4C93D9D87}">
      <dgm:prSet/>
      <dgm:spPr/>
      <dgm:t>
        <a:bodyPr/>
        <a:lstStyle/>
        <a:p>
          <a:endParaRPr lang="fr-FR"/>
        </a:p>
      </dgm:t>
    </dgm:pt>
    <dgm:pt modelId="{14C4EFF8-ED04-4C68-8471-9A0EA0A11D00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ED0A810-E84C-4016-8842-66E3B45B7652}" type="parTrans" cxnId="{4BAAF1AD-4B5F-49B9-A5D9-3651016A7C1C}">
      <dgm:prSet/>
      <dgm:spPr/>
      <dgm:t>
        <a:bodyPr/>
        <a:lstStyle/>
        <a:p>
          <a:endParaRPr lang="fr-FR"/>
        </a:p>
      </dgm:t>
    </dgm:pt>
    <dgm:pt modelId="{0B421B8F-6926-489F-911B-6F19395BC8C0}" type="sibTrans" cxnId="{4BAAF1AD-4B5F-49B9-A5D9-3651016A7C1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017C036D-9CBE-4014-969D-8662C854B2A9}">
      <dgm:prSet phldrT="[Texte]"/>
      <dgm:spPr>
        <a:solidFill>
          <a:schemeClr val="accent6">
            <a:lumMod val="75000"/>
          </a:schemeClr>
        </a:solidFill>
      </dgm:spPr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AD4046C-CB13-4CE5-8A4D-0DE9D42E537C}" type="parTrans" cxnId="{E399462A-65C9-429A-A279-326E834AFBB6}">
      <dgm:prSet/>
      <dgm:spPr/>
      <dgm:t>
        <a:bodyPr/>
        <a:lstStyle/>
        <a:p>
          <a:endParaRPr lang="fr-FR"/>
        </a:p>
      </dgm:t>
    </dgm:pt>
    <dgm:pt modelId="{B0F5862A-68CF-4EFD-AFD4-E2F2A8B6AC5E}" type="sibTrans" cxnId="{E399462A-65C9-429A-A279-326E834AFBB6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1"/>
      <dgm:spPr/>
    </dgm:pt>
    <dgm:pt modelId="{3EF19B4B-B968-E54C-9689-073F635EE283}" type="pres">
      <dgm:prSet presAssocID="{0E0BFA24-7A8C-C047-AC6F-993864E854E0}" presName="connTx" presStyleLbl="parChTrans1D2" presStyleIdx="0" presStyleCnt="11"/>
      <dgm:spPr/>
    </dgm:pt>
    <dgm:pt modelId="{42BAB553-645D-9F4D-B9FA-20001ADC9FEF}" type="pres">
      <dgm:prSet presAssocID="{E3E91897-DCF8-AB44-949A-B99438192484}" presName="node" presStyleLbl="node1" presStyleIdx="0" presStyleCnt="11" custRadScaleRad="87430" custRadScaleInc="-137949">
        <dgm:presLayoutVars>
          <dgm:bulletEnabled val="1"/>
        </dgm:presLayoutVars>
      </dgm:prSet>
      <dgm:spPr/>
    </dgm:pt>
    <dgm:pt modelId="{63955E06-E973-4DA1-80EE-5554F03523A9}" type="pres">
      <dgm:prSet presAssocID="{5ED0A810-E84C-4016-8842-66E3B45B7652}" presName="Name9" presStyleLbl="parChTrans1D2" presStyleIdx="1" presStyleCnt="11"/>
      <dgm:spPr/>
    </dgm:pt>
    <dgm:pt modelId="{AAF00403-20B2-4345-96C7-7FB9A8AF6B48}" type="pres">
      <dgm:prSet presAssocID="{5ED0A810-E84C-4016-8842-66E3B45B7652}" presName="connTx" presStyleLbl="parChTrans1D2" presStyleIdx="1" presStyleCnt="11"/>
      <dgm:spPr/>
    </dgm:pt>
    <dgm:pt modelId="{4695279F-2914-45CD-8CB1-84436D6B0506}" type="pres">
      <dgm:prSet presAssocID="{14C4EFF8-ED04-4C68-8471-9A0EA0A11D00}" presName="node" presStyleLbl="node1" presStyleIdx="1" presStyleCnt="11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2" presStyleCnt="11"/>
      <dgm:spPr/>
    </dgm:pt>
    <dgm:pt modelId="{F0A9B9CC-9320-774E-B617-19162595E1FB}" type="pres">
      <dgm:prSet presAssocID="{24A0E2BF-587D-A342-A064-B4D58BF79B44}" presName="connTx" presStyleLbl="parChTrans1D2" presStyleIdx="2" presStyleCnt="11"/>
      <dgm:spPr/>
    </dgm:pt>
    <dgm:pt modelId="{1A5B5334-16C4-A34B-BD16-5392302AAF3E}" type="pres">
      <dgm:prSet presAssocID="{93E849FE-0D07-624E-AB72-4A29BFE6598B}" presName="node" presStyleLbl="node1" presStyleIdx="2" presStyleCnt="11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3" presStyleCnt="11"/>
      <dgm:spPr/>
    </dgm:pt>
    <dgm:pt modelId="{0A76B3D9-DE60-CD49-8E4A-CCACA3ECC812}" type="pres">
      <dgm:prSet presAssocID="{8200E2CD-80B9-D949-A52F-F0856D77F394}" presName="connTx" presStyleLbl="parChTrans1D2" presStyleIdx="3" presStyleCnt="11"/>
      <dgm:spPr/>
    </dgm:pt>
    <dgm:pt modelId="{2CA5D505-916B-AD48-9CC7-7B90326020BD}" type="pres">
      <dgm:prSet presAssocID="{049C7B75-E019-9249-BE9C-78386183EF7D}" presName="node" presStyleLbl="node1" presStyleIdx="3" presStyleCnt="11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4" presStyleCnt="11"/>
      <dgm:spPr/>
    </dgm:pt>
    <dgm:pt modelId="{8DF461D5-42FE-488C-B5BE-774BC379858C}" type="pres">
      <dgm:prSet presAssocID="{F379F3EE-B6C7-4380-8C80-67232438A2A7}" presName="connTx" presStyleLbl="parChTrans1D2" presStyleIdx="4" presStyleCnt="11"/>
      <dgm:spPr/>
    </dgm:pt>
    <dgm:pt modelId="{6D6B3328-FCE4-4DDE-82FA-A30E0BF53F4E}" type="pres">
      <dgm:prSet presAssocID="{A3B58435-63AF-43FA-B5CA-083BFD9B8501}" presName="node" presStyleLbl="node1" presStyleIdx="4" presStyleCnt="11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5" presStyleCnt="11"/>
      <dgm:spPr/>
    </dgm:pt>
    <dgm:pt modelId="{1543A5A1-FACF-4F91-8F46-71EE36CCB78B}" type="pres">
      <dgm:prSet presAssocID="{3E63A7EF-70C7-4A5C-A78F-019BDDB48521}" presName="connTx" presStyleLbl="parChTrans1D2" presStyleIdx="5" presStyleCnt="11"/>
      <dgm:spPr/>
    </dgm:pt>
    <dgm:pt modelId="{B6D44B4A-6372-445F-A02E-C0A9F60B3989}" type="pres">
      <dgm:prSet presAssocID="{23B8D882-C278-4FDB-9FC1-18B99F23A631}" presName="node" presStyleLbl="node1" presStyleIdx="5" presStyleCnt="11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6" presStyleCnt="11"/>
      <dgm:spPr/>
    </dgm:pt>
    <dgm:pt modelId="{4DD2C628-D7A3-4464-BC58-FD5317F32F31}" type="pres">
      <dgm:prSet presAssocID="{4B40303F-BC0E-4913-A1E4-B48ED40AF17C}" presName="connTx" presStyleLbl="parChTrans1D2" presStyleIdx="6" presStyleCnt="11"/>
      <dgm:spPr/>
    </dgm:pt>
    <dgm:pt modelId="{DCB7B249-5E72-4CB0-BBB5-5A357F6A29E1}" type="pres">
      <dgm:prSet presAssocID="{85BCCA7D-F8EB-4437-A53F-AA82059D1F9F}" presName="node" presStyleLbl="node1" presStyleIdx="6" presStyleCnt="11" custRadScaleRad="91707" custRadScaleInc="-159823">
        <dgm:presLayoutVars>
          <dgm:bulletEnabled val="1"/>
        </dgm:presLayoutVars>
      </dgm:prSet>
      <dgm:spPr/>
    </dgm:pt>
    <dgm:pt modelId="{CAD8D626-1F12-4EE0-BA28-070A21D69EAC}" type="pres">
      <dgm:prSet presAssocID="{BAD4046C-CB13-4CE5-8A4D-0DE9D42E537C}" presName="Name9" presStyleLbl="parChTrans1D2" presStyleIdx="7" presStyleCnt="11"/>
      <dgm:spPr/>
    </dgm:pt>
    <dgm:pt modelId="{721BAB4F-693E-460A-960C-8D8EF74E19C6}" type="pres">
      <dgm:prSet presAssocID="{BAD4046C-CB13-4CE5-8A4D-0DE9D42E537C}" presName="connTx" presStyleLbl="parChTrans1D2" presStyleIdx="7" presStyleCnt="11"/>
      <dgm:spPr/>
    </dgm:pt>
    <dgm:pt modelId="{6B0A5B4A-6069-458A-B7B1-20A3974B4D77}" type="pres">
      <dgm:prSet presAssocID="{017C036D-9CBE-4014-969D-8662C854B2A9}" presName="node" presStyleLbl="node1" presStyleIdx="7" presStyleCnt="11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8" presStyleCnt="11"/>
      <dgm:spPr/>
    </dgm:pt>
    <dgm:pt modelId="{64E0B16E-A1A5-4661-B03B-ADB438837387}" type="pres">
      <dgm:prSet presAssocID="{57EF1EB5-ACB3-4C12-B06B-00EEE3C6FF00}" presName="connTx" presStyleLbl="parChTrans1D2" presStyleIdx="8" presStyleCnt="11"/>
      <dgm:spPr/>
    </dgm:pt>
    <dgm:pt modelId="{E7FDE905-6BE8-434D-92B9-DBA10567CFAF}" type="pres">
      <dgm:prSet presAssocID="{5ED7FA80-6BD8-4022-AF59-6D8EC34B1B54}" presName="node" presStyleLbl="node1" presStyleIdx="8" presStyleCnt="11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9" presStyleCnt="11"/>
      <dgm:spPr/>
    </dgm:pt>
    <dgm:pt modelId="{15994F9E-C94B-3441-A58E-8953C8DC08C6}" type="pres">
      <dgm:prSet presAssocID="{53003AA1-9920-6B41-9014-43CB1DC2F971}" presName="connTx" presStyleLbl="parChTrans1D2" presStyleIdx="9" presStyleCnt="11"/>
      <dgm:spPr/>
    </dgm:pt>
    <dgm:pt modelId="{ECEAD2AC-157A-B94E-9353-16A3FA7484D4}" type="pres">
      <dgm:prSet presAssocID="{0F34D071-5E9E-1D4F-B649-66D5A5A8B98E}" presName="node" presStyleLbl="node1" presStyleIdx="9" presStyleCnt="11" custRadScaleRad="82323" custRadScaleInc="-149495">
        <dgm:presLayoutVars>
          <dgm:bulletEnabled val="1"/>
        </dgm:presLayoutVars>
      </dgm:prSet>
      <dgm:spPr/>
    </dgm:pt>
    <dgm:pt modelId="{52449850-E834-45ED-9EF2-BA7A1D03DB72}" type="pres">
      <dgm:prSet presAssocID="{B002E048-8199-40DB-B9CA-5AC69F8A48DA}" presName="Name9" presStyleLbl="parChTrans1D2" presStyleIdx="10" presStyleCnt="11"/>
      <dgm:spPr/>
    </dgm:pt>
    <dgm:pt modelId="{7AA8FB40-FB0F-48A2-BA2A-625E9C8D3497}" type="pres">
      <dgm:prSet presAssocID="{B002E048-8199-40DB-B9CA-5AC69F8A48DA}" presName="connTx" presStyleLbl="parChTrans1D2" presStyleIdx="10" presStyleCnt="11"/>
      <dgm:spPr/>
    </dgm:pt>
    <dgm:pt modelId="{B92CEEA6-1F74-425A-8E8D-A06DBACFFED0}" type="pres">
      <dgm:prSet presAssocID="{84640F9B-DDAA-426F-A0AB-18D40DF18064}" presName="node" presStyleLbl="node1" presStyleIdx="10" presStyleCnt="11" custRadScaleRad="82323" custRadScaleInc="-149495">
        <dgm:presLayoutVars>
          <dgm:bulletEnabled val="1"/>
        </dgm:presLayoutVars>
      </dgm:prSet>
      <dgm:spPr/>
    </dgm:pt>
  </dgm:ptLst>
  <dgm:cxnLst>
    <dgm:cxn modelId="{B099DD02-C8A6-4D43-B8CC-407C30E696DD}" type="presOf" srcId="{B002E048-8199-40DB-B9CA-5AC69F8A48DA}" destId="{7AA8FB40-FB0F-48A2-BA2A-625E9C8D3497}" srcOrd="1" destOrd="0" presId="urn:microsoft.com/office/officeart/2005/8/layout/radial1"/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8546CA0C-A46C-4641-972F-D4ED629C5543}" type="presOf" srcId="{84640F9B-DDAA-426F-A0AB-18D40DF18064}" destId="{B92CEEA6-1F74-425A-8E8D-A06DBACFFED0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A7C62920-2E9D-4F67-8AF3-F5FAC5EA2F28}" type="presOf" srcId="{B002E048-8199-40DB-B9CA-5AC69F8A48DA}" destId="{52449850-E834-45ED-9EF2-BA7A1D03DB72}" srcOrd="0" destOrd="0" presId="urn:microsoft.com/office/officeart/2005/8/layout/radial1"/>
    <dgm:cxn modelId="{907C9F24-1658-4EB8-B696-5F2A30DF93ED}" type="presOf" srcId="{BAD4046C-CB13-4CE5-8A4D-0DE9D42E537C}" destId="{721BAB4F-693E-460A-960C-8D8EF74E19C6}" srcOrd="1" destOrd="0" presId="urn:microsoft.com/office/officeart/2005/8/layout/radial1"/>
    <dgm:cxn modelId="{98C86225-E1DF-F04E-8D79-CA288939CF3D}" srcId="{1908F430-EAC0-1343-8513-83197EE21B62}" destId="{93E849FE-0D07-624E-AB72-4A29BFE6598B}" srcOrd="2" destOrd="0" parTransId="{24A0E2BF-587D-A342-A064-B4D58BF79B44}" sibTransId="{81C59344-3DA3-D247-B8A6-FEFA3F0A4FE6}"/>
    <dgm:cxn modelId="{DE4BCF26-8C46-461D-A11F-47AD07C0747A}" type="presOf" srcId="{14C4EFF8-ED04-4C68-8471-9A0EA0A11D00}" destId="{4695279F-2914-45CD-8CB1-84436D6B0506}" srcOrd="0" destOrd="0" presId="urn:microsoft.com/office/officeart/2005/8/layout/radial1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E399462A-65C9-429A-A279-326E834AFBB6}" srcId="{1908F430-EAC0-1343-8513-83197EE21B62}" destId="{017C036D-9CBE-4014-969D-8662C854B2A9}" srcOrd="7" destOrd="0" parTransId="{BAD4046C-CB13-4CE5-8A4D-0DE9D42E537C}" sibTransId="{B0F5862A-68CF-4EFD-AFD4-E2F2A8B6AC5E}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4" destOrd="0" parTransId="{F379F3EE-B6C7-4380-8C80-67232438A2A7}" sibTransId="{7D518C87-FD68-47C7-8597-4CA702CF578B}"/>
    <dgm:cxn modelId="{3D8D4B64-68DF-45FF-9227-1416AC5642D8}" type="presOf" srcId="{5ED0A810-E84C-4016-8842-66E3B45B7652}" destId="{63955E06-E973-4DA1-80EE-5554F03523A9}" srcOrd="0" destOrd="0" presId="urn:microsoft.com/office/officeart/2005/8/layout/radial1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3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5D827974-DD5A-4062-B9AC-FC22C9755F09}" type="presOf" srcId="{017C036D-9CBE-4014-969D-8662C854B2A9}" destId="{6B0A5B4A-6069-458A-B7B1-20A3974B4D77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9" destOrd="0" parTransId="{53003AA1-9920-6B41-9014-43CB1DC2F971}" sibTransId="{9644DCF4-7815-2643-8F98-3CCEBF298C4D}"/>
    <dgm:cxn modelId="{9E932490-190D-4F10-8CA9-3176464AC30E}" type="presOf" srcId="{5ED0A810-E84C-4016-8842-66E3B45B7652}" destId="{AAF00403-20B2-4345-96C7-7FB9A8AF6B48}" srcOrd="1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6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72D1F7A3-44A4-4DB8-BE9E-5D2C9B100922}" type="presOf" srcId="{BAD4046C-CB13-4CE5-8A4D-0DE9D42E537C}" destId="{CAD8D626-1F12-4EE0-BA28-070A21D69EAC}" srcOrd="0" destOrd="0" presId="urn:microsoft.com/office/officeart/2005/8/layout/radial1"/>
    <dgm:cxn modelId="{4BAAF1AD-4B5F-49B9-A5D9-3651016A7C1C}" srcId="{1908F430-EAC0-1343-8513-83197EE21B62}" destId="{14C4EFF8-ED04-4C68-8471-9A0EA0A11D00}" srcOrd="1" destOrd="0" parTransId="{5ED0A810-E84C-4016-8842-66E3B45B7652}" sibTransId="{0B421B8F-6926-489F-911B-6F19395BC8C0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115F0CF-9E0F-4B24-A2DA-96E566608C93}" srcId="{1908F430-EAC0-1343-8513-83197EE21B62}" destId="{5ED7FA80-6BD8-4022-AF59-6D8EC34B1B54}" srcOrd="8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5" destOrd="0" parTransId="{3E63A7EF-70C7-4A5C-A78F-019BDDB48521}" sibTransId="{FC197A39-3E50-42B3-870D-D1F3C16F9823}"/>
    <dgm:cxn modelId="{08F272E0-90C9-4E2E-A271-43E4C93D9D87}" srcId="{1908F430-EAC0-1343-8513-83197EE21B62}" destId="{84640F9B-DDAA-426F-A0AB-18D40DF18064}" srcOrd="10" destOrd="0" parTransId="{B002E048-8199-40DB-B9CA-5AC69F8A48DA}" sibTransId="{2D70FC47-4210-4DF0-90B8-2A1569ABBFF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62807990-A9EE-4E2E-B0FD-EA800E8D9DC1}" type="presParOf" srcId="{BE30A343-01A1-8C44-B3F8-E040C04677C8}" destId="{63955E06-E973-4DA1-80EE-5554F03523A9}" srcOrd="3" destOrd="0" presId="urn:microsoft.com/office/officeart/2005/8/layout/radial1"/>
    <dgm:cxn modelId="{188A2D30-15CA-46FE-8D42-25844DB0B48C}" type="presParOf" srcId="{63955E06-E973-4DA1-80EE-5554F03523A9}" destId="{AAF00403-20B2-4345-96C7-7FB9A8AF6B48}" srcOrd="0" destOrd="0" presId="urn:microsoft.com/office/officeart/2005/8/layout/radial1"/>
    <dgm:cxn modelId="{7441D6A0-1CA5-497C-A986-B9A167ADCA5A}" type="presParOf" srcId="{BE30A343-01A1-8C44-B3F8-E040C04677C8}" destId="{4695279F-2914-45CD-8CB1-84436D6B0506}" srcOrd="4" destOrd="0" presId="urn:microsoft.com/office/officeart/2005/8/layout/radial1"/>
    <dgm:cxn modelId="{200A3BB2-5BE1-024F-A677-4BEBC589868A}" type="presParOf" srcId="{BE30A343-01A1-8C44-B3F8-E040C04677C8}" destId="{8EF26D22-0EBA-9B4B-A882-9C79BDDFE3B1}" srcOrd="5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6" destOrd="0" presId="urn:microsoft.com/office/officeart/2005/8/layout/radial1"/>
    <dgm:cxn modelId="{FD11E07A-2EBF-D04B-9B10-03B286BC4B41}" type="presParOf" srcId="{BE30A343-01A1-8C44-B3F8-E040C04677C8}" destId="{78607FF2-2E3B-B443-9638-05662F07472D}" srcOrd="7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8" destOrd="0" presId="urn:microsoft.com/office/officeart/2005/8/layout/radial1"/>
    <dgm:cxn modelId="{2E75154E-9E21-449D-831E-600F533DACF6}" type="presParOf" srcId="{BE30A343-01A1-8C44-B3F8-E040C04677C8}" destId="{F97C145A-0B20-4F82-AA96-C6E09A70BFA9}" srcOrd="9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10" destOrd="0" presId="urn:microsoft.com/office/officeart/2005/8/layout/radial1"/>
    <dgm:cxn modelId="{FB4E8096-591D-4AEF-85B0-666E2759B4BE}" type="presParOf" srcId="{BE30A343-01A1-8C44-B3F8-E040C04677C8}" destId="{2A7E6E52-FA41-4890-BC54-CCD774B923AF}" srcOrd="11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2" destOrd="0" presId="urn:microsoft.com/office/officeart/2005/8/layout/radial1"/>
    <dgm:cxn modelId="{03BAAD6F-0717-4E5A-86F7-1CA61F362C35}" type="presParOf" srcId="{BE30A343-01A1-8C44-B3F8-E040C04677C8}" destId="{A81E5C43-21A3-41C8-88B0-750C8A407AFF}" srcOrd="13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4" destOrd="0" presId="urn:microsoft.com/office/officeart/2005/8/layout/radial1"/>
    <dgm:cxn modelId="{0911EBB6-E225-4487-91EB-D6BC99BA2486}" type="presParOf" srcId="{BE30A343-01A1-8C44-B3F8-E040C04677C8}" destId="{CAD8D626-1F12-4EE0-BA28-070A21D69EAC}" srcOrd="15" destOrd="0" presId="urn:microsoft.com/office/officeart/2005/8/layout/radial1"/>
    <dgm:cxn modelId="{1FD79BDE-9EA4-4EF9-B7ED-F90C123D45B1}" type="presParOf" srcId="{CAD8D626-1F12-4EE0-BA28-070A21D69EAC}" destId="{721BAB4F-693E-460A-960C-8D8EF74E19C6}" srcOrd="0" destOrd="0" presId="urn:microsoft.com/office/officeart/2005/8/layout/radial1"/>
    <dgm:cxn modelId="{AB95F12E-CD7D-4220-AD0E-B630865D7900}" type="presParOf" srcId="{BE30A343-01A1-8C44-B3F8-E040C04677C8}" destId="{6B0A5B4A-6069-458A-B7B1-20A3974B4D77}" srcOrd="16" destOrd="0" presId="urn:microsoft.com/office/officeart/2005/8/layout/radial1"/>
    <dgm:cxn modelId="{F99E98EE-1309-473E-8480-6269B415B3BD}" type="presParOf" srcId="{BE30A343-01A1-8C44-B3F8-E040C04677C8}" destId="{2B8B3073-A218-4246-A59A-048E00123AFA}" srcOrd="17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8" destOrd="0" presId="urn:microsoft.com/office/officeart/2005/8/layout/radial1"/>
    <dgm:cxn modelId="{9084D56E-C5D5-1344-928C-CCD7F48DE043}" type="presParOf" srcId="{BE30A343-01A1-8C44-B3F8-E040C04677C8}" destId="{DA0B7F58-3BAD-5949-BB45-1CE6265AF3AE}" srcOrd="1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20" destOrd="0" presId="urn:microsoft.com/office/officeart/2005/8/layout/radial1"/>
    <dgm:cxn modelId="{5B3DEAAA-5DA4-420F-AE50-D3D60C33A2D1}" type="presParOf" srcId="{BE30A343-01A1-8C44-B3F8-E040C04677C8}" destId="{52449850-E834-45ED-9EF2-BA7A1D03DB72}" srcOrd="21" destOrd="0" presId="urn:microsoft.com/office/officeart/2005/8/layout/radial1"/>
    <dgm:cxn modelId="{CCADB683-1F11-4C37-BD67-3E4F02350CC3}" type="presParOf" srcId="{52449850-E834-45ED-9EF2-BA7A1D03DB72}" destId="{7AA8FB40-FB0F-48A2-BA2A-625E9C8D3497}" srcOrd="0" destOrd="0" presId="urn:microsoft.com/office/officeart/2005/8/layout/radial1"/>
    <dgm:cxn modelId="{47B81CD5-566A-47F9-89F9-73F0D0F96F11}" type="presParOf" srcId="{BE30A343-01A1-8C44-B3F8-E040C04677C8}" destId="{B92CEEA6-1F74-425A-8E8D-A06DBACFFED0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254615" y="1553365"/>
          <a:ext cx="1196494" cy="119649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429837" y="1728587"/>
        <a:ext cx="846050" cy="846050"/>
      </dsp:txXfrm>
    </dsp:sp>
    <dsp:sp modelId="{BD00AACC-4901-464A-99E8-F5D4F7BE6383}">
      <dsp:nvSpPr>
        <dsp:cNvPr id="0" name=""/>
        <dsp:cNvSpPr/>
      </dsp:nvSpPr>
      <dsp:spPr>
        <a:xfrm rot="16200000">
          <a:off x="3675817" y="1362345"/>
          <a:ext cx="354090" cy="27949"/>
        </a:xfrm>
        <a:custGeom>
          <a:avLst/>
          <a:gdLst/>
          <a:ahLst/>
          <a:cxnLst/>
          <a:rect l="0" t="0" r="0" b="0"/>
          <a:pathLst>
            <a:path>
              <a:moveTo>
                <a:pt x="0" y="13974"/>
              </a:moveTo>
              <a:lnTo>
                <a:pt x="354090" y="1397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844010" y="1367468"/>
        <a:ext cx="17704" cy="17704"/>
      </dsp:txXfrm>
    </dsp:sp>
    <dsp:sp modelId="{42BAB553-645D-9F4D-B9FA-20001ADC9FEF}">
      <dsp:nvSpPr>
        <dsp:cNvPr id="0" name=""/>
        <dsp:cNvSpPr/>
      </dsp:nvSpPr>
      <dsp:spPr>
        <a:xfrm>
          <a:off x="3254615" y="2780"/>
          <a:ext cx="1196494" cy="119649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5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429837" y="178002"/>
        <a:ext cx="846050" cy="846050"/>
      </dsp:txXfrm>
    </dsp:sp>
    <dsp:sp modelId="{8EF26D22-0EBA-9B4B-A882-9C79BDDFE3B1}">
      <dsp:nvSpPr>
        <dsp:cNvPr id="0" name=""/>
        <dsp:cNvSpPr/>
      </dsp:nvSpPr>
      <dsp:spPr>
        <a:xfrm rot="19505645">
          <a:off x="4300351" y="1658122"/>
          <a:ext cx="479460" cy="27949"/>
        </a:xfrm>
        <a:custGeom>
          <a:avLst/>
          <a:gdLst/>
          <a:ahLst/>
          <a:cxnLst/>
          <a:rect l="0" t="0" r="0" b="0"/>
          <a:pathLst>
            <a:path>
              <a:moveTo>
                <a:pt x="0" y="13974"/>
              </a:moveTo>
              <a:lnTo>
                <a:pt x="479460" y="1397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28095" y="1660110"/>
        <a:ext cx="23973" cy="23973"/>
      </dsp:txXfrm>
    </dsp:sp>
    <dsp:sp modelId="{1A5B5334-16C4-A34B-BD16-5392302AAF3E}">
      <dsp:nvSpPr>
        <dsp:cNvPr id="0" name=""/>
        <dsp:cNvSpPr/>
      </dsp:nvSpPr>
      <dsp:spPr>
        <a:xfrm>
          <a:off x="4629053" y="594333"/>
          <a:ext cx="1196494" cy="1196494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5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04275" y="769555"/>
        <a:ext cx="846050" cy="846050"/>
      </dsp:txXfrm>
    </dsp:sp>
    <dsp:sp modelId="{78607FF2-2E3B-B443-9638-05662F07472D}">
      <dsp:nvSpPr>
        <dsp:cNvPr id="0" name=""/>
        <dsp:cNvSpPr/>
      </dsp:nvSpPr>
      <dsp:spPr>
        <a:xfrm rot="1159461">
          <a:off x="4408629" y="2387150"/>
          <a:ext cx="311514" cy="27949"/>
        </a:xfrm>
        <a:custGeom>
          <a:avLst/>
          <a:gdLst/>
          <a:ahLst/>
          <a:cxnLst/>
          <a:rect l="0" t="0" r="0" b="0"/>
          <a:pathLst>
            <a:path>
              <a:moveTo>
                <a:pt x="0" y="13974"/>
              </a:moveTo>
              <a:lnTo>
                <a:pt x="311514" y="1397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56598" y="2393336"/>
        <a:ext cx="15575" cy="15575"/>
      </dsp:txXfrm>
    </dsp:sp>
    <dsp:sp modelId="{2CA5D505-916B-AD48-9CC7-7B90326020BD}">
      <dsp:nvSpPr>
        <dsp:cNvPr id="0" name=""/>
        <dsp:cNvSpPr/>
      </dsp:nvSpPr>
      <dsp:spPr>
        <a:xfrm>
          <a:off x="4677663" y="2052389"/>
          <a:ext cx="1196494" cy="1196494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5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52885" y="2227611"/>
        <a:ext cx="846050" cy="846050"/>
      </dsp:txXfrm>
    </dsp:sp>
    <dsp:sp modelId="{6F2EE738-6A65-4753-A8F6-CEC6C3D8A445}">
      <dsp:nvSpPr>
        <dsp:cNvPr id="0" name=""/>
        <dsp:cNvSpPr/>
      </dsp:nvSpPr>
      <dsp:spPr>
        <a:xfrm rot="4667818">
          <a:off x="3881775" y="2843260"/>
          <a:ext cx="247374" cy="27949"/>
        </a:xfrm>
        <a:custGeom>
          <a:avLst/>
          <a:gdLst/>
          <a:ahLst/>
          <a:cxnLst/>
          <a:rect l="0" t="0" r="0" b="0"/>
          <a:pathLst>
            <a:path>
              <a:moveTo>
                <a:pt x="0" y="13974"/>
              </a:moveTo>
              <a:lnTo>
                <a:pt x="247374" y="1397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999278" y="2851050"/>
        <a:ext cx="12368" cy="12368"/>
      </dsp:txXfrm>
    </dsp:sp>
    <dsp:sp modelId="{E50F1EFC-0376-4877-BB21-ACE84A50A8F4}">
      <dsp:nvSpPr>
        <dsp:cNvPr id="0" name=""/>
        <dsp:cNvSpPr/>
      </dsp:nvSpPr>
      <dsp:spPr>
        <a:xfrm>
          <a:off x="3559815" y="2964610"/>
          <a:ext cx="1196494" cy="1196494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5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35037" y="3139832"/>
        <a:ext cx="846050" cy="846050"/>
      </dsp:txXfrm>
    </dsp:sp>
    <dsp:sp modelId="{DA0B7F58-3BAD-5949-BB45-1CE6265AF3AE}">
      <dsp:nvSpPr>
        <dsp:cNvPr id="0" name=""/>
        <dsp:cNvSpPr/>
      </dsp:nvSpPr>
      <dsp:spPr>
        <a:xfrm rot="8589757">
          <a:off x="3045120" y="2605858"/>
          <a:ext cx="365420" cy="27949"/>
        </a:xfrm>
        <a:custGeom>
          <a:avLst/>
          <a:gdLst/>
          <a:ahLst/>
          <a:cxnLst/>
          <a:rect l="0" t="0" r="0" b="0"/>
          <a:pathLst>
            <a:path>
              <a:moveTo>
                <a:pt x="0" y="13974"/>
              </a:moveTo>
              <a:lnTo>
                <a:pt x="365420" y="1397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218695" y="2610697"/>
        <a:ext cx="18271" cy="18271"/>
      </dsp:txXfrm>
    </dsp:sp>
    <dsp:sp modelId="{ECEAD2AC-157A-B94E-9353-16A3FA7484D4}">
      <dsp:nvSpPr>
        <dsp:cNvPr id="0" name=""/>
        <dsp:cNvSpPr/>
      </dsp:nvSpPr>
      <dsp:spPr>
        <a:xfrm>
          <a:off x="2004551" y="2489805"/>
          <a:ext cx="1196494" cy="1196494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5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79773" y="2665027"/>
        <a:ext cx="846050" cy="846050"/>
      </dsp:txXfrm>
    </dsp:sp>
    <dsp:sp modelId="{EA1C9DFE-CA3D-460B-9F8F-9014F74FB0FB}">
      <dsp:nvSpPr>
        <dsp:cNvPr id="0" name=""/>
        <dsp:cNvSpPr/>
      </dsp:nvSpPr>
      <dsp:spPr>
        <a:xfrm rot="12485905">
          <a:off x="3117542" y="1803926"/>
          <a:ext cx="220580" cy="27949"/>
        </a:xfrm>
        <a:custGeom>
          <a:avLst/>
          <a:gdLst/>
          <a:ahLst/>
          <a:cxnLst/>
          <a:rect l="0" t="0" r="0" b="0"/>
          <a:pathLst>
            <a:path>
              <a:moveTo>
                <a:pt x="0" y="13974"/>
              </a:moveTo>
              <a:lnTo>
                <a:pt x="220580" y="1397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22318" y="1812386"/>
        <a:ext cx="11029" cy="11029"/>
      </dsp:txXfrm>
    </dsp:sp>
    <dsp:sp modelId="{8E44B4AE-AB9B-4E02-9247-13F1E0C51A1B}">
      <dsp:nvSpPr>
        <dsp:cNvPr id="0" name=""/>
        <dsp:cNvSpPr/>
      </dsp:nvSpPr>
      <dsp:spPr>
        <a:xfrm>
          <a:off x="2004556" y="885941"/>
          <a:ext cx="1196494" cy="1196494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</a:t>
          </a:r>
          <a:r>
            <a:rPr lang="ar-MA" sz="5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5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79778" y="1061163"/>
        <a:ext cx="846050" cy="846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771048" y="1734473"/>
          <a:ext cx="1144702" cy="114470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57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938686" y="1902111"/>
        <a:ext cx="809426" cy="809426"/>
      </dsp:txXfrm>
    </dsp:sp>
    <dsp:sp modelId="{BD00AACC-4901-464A-99E8-F5D4F7BE6383}">
      <dsp:nvSpPr>
        <dsp:cNvPr id="0" name=""/>
        <dsp:cNvSpPr/>
      </dsp:nvSpPr>
      <dsp:spPr>
        <a:xfrm rot="16200000">
          <a:off x="4056696" y="1435910"/>
          <a:ext cx="573406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573406" y="118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329064" y="1433435"/>
        <a:ext cx="28670" cy="28670"/>
      </dsp:txXfrm>
    </dsp:sp>
    <dsp:sp modelId="{42BAB553-645D-9F4D-B9FA-20001ADC9FEF}">
      <dsp:nvSpPr>
        <dsp:cNvPr id="0" name=""/>
        <dsp:cNvSpPr/>
      </dsp:nvSpPr>
      <dsp:spPr>
        <a:xfrm>
          <a:off x="3771048" y="16364"/>
          <a:ext cx="1144702" cy="114470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938686" y="184002"/>
        <a:ext cx="809426" cy="809426"/>
      </dsp:txXfrm>
    </dsp:sp>
    <dsp:sp modelId="{1EABCB49-FA7F-4DA9-A6FB-389129FAF53F}">
      <dsp:nvSpPr>
        <dsp:cNvPr id="0" name=""/>
        <dsp:cNvSpPr/>
      </dsp:nvSpPr>
      <dsp:spPr>
        <a:xfrm rot="19285714">
          <a:off x="4728332" y="1759353"/>
          <a:ext cx="573406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573406" y="118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000700" y="1756877"/>
        <a:ext cx="28670" cy="28670"/>
      </dsp:txXfrm>
    </dsp:sp>
    <dsp:sp modelId="{7F4E7FDB-84E5-4FBA-A0A9-76A174B3D967}">
      <dsp:nvSpPr>
        <dsp:cNvPr id="0" name=""/>
        <dsp:cNvSpPr/>
      </dsp:nvSpPr>
      <dsp:spPr>
        <a:xfrm>
          <a:off x="5114320" y="663250"/>
          <a:ext cx="1144702" cy="1144702"/>
        </a:xfrm>
        <a:prstGeom prst="ellips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81958" y="830888"/>
        <a:ext cx="809426" cy="809426"/>
      </dsp:txXfrm>
    </dsp:sp>
    <dsp:sp modelId="{8EF26D22-0EBA-9B4B-A882-9C79BDDFE3B1}">
      <dsp:nvSpPr>
        <dsp:cNvPr id="0" name=""/>
        <dsp:cNvSpPr/>
      </dsp:nvSpPr>
      <dsp:spPr>
        <a:xfrm rot="782846">
          <a:off x="4891948" y="2503108"/>
          <a:ext cx="699257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699257" y="118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24096" y="2497487"/>
        <a:ext cx="34962" cy="34962"/>
      </dsp:txXfrm>
    </dsp:sp>
    <dsp:sp modelId="{1A5B5334-16C4-A34B-BD16-5392302AAF3E}">
      <dsp:nvSpPr>
        <dsp:cNvPr id="0" name=""/>
        <dsp:cNvSpPr/>
      </dsp:nvSpPr>
      <dsp:spPr>
        <a:xfrm>
          <a:off x="5567404" y="2150761"/>
          <a:ext cx="1144702" cy="1144702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5042" y="2318399"/>
        <a:ext cx="809426" cy="809426"/>
      </dsp:txXfrm>
    </dsp:sp>
    <dsp:sp modelId="{065F3D36-270A-4AF3-A674-6C53A36E5EE4}">
      <dsp:nvSpPr>
        <dsp:cNvPr id="0" name=""/>
        <dsp:cNvSpPr/>
      </dsp:nvSpPr>
      <dsp:spPr>
        <a:xfrm rot="3521726">
          <a:off x="4487958" y="3055797"/>
          <a:ext cx="636237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636237" y="118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90170" y="3051751"/>
        <a:ext cx="31811" cy="31811"/>
      </dsp:txXfrm>
    </dsp:sp>
    <dsp:sp modelId="{ECE27F02-B3D0-44D4-B994-258330D9F257}">
      <dsp:nvSpPr>
        <dsp:cNvPr id="0" name=""/>
        <dsp:cNvSpPr/>
      </dsp:nvSpPr>
      <dsp:spPr>
        <a:xfrm>
          <a:off x="4696402" y="3256139"/>
          <a:ext cx="1144702" cy="1144702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64040" y="3423777"/>
        <a:ext cx="809426" cy="809426"/>
      </dsp:txXfrm>
    </dsp:sp>
    <dsp:sp modelId="{78607FF2-2E3B-B443-9638-05662F07472D}">
      <dsp:nvSpPr>
        <dsp:cNvPr id="0" name=""/>
        <dsp:cNvSpPr/>
      </dsp:nvSpPr>
      <dsp:spPr>
        <a:xfrm rot="7479571">
          <a:off x="3556955" y="3007448"/>
          <a:ext cx="587683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587683" y="118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836105" y="3004616"/>
        <a:ext cx="29384" cy="29384"/>
      </dsp:txXfrm>
    </dsp:sp>
    <dsp:sp modelId="{2CA5D505-916B-AD48-9CC7-7B90326020BD}">
      <dsp:nvSpPr>
        <dsp:cNvPr id="0" name=""/>
        <dsp:cNvSpPr/>
      </dsp:nvSpPr>
      <dsp:spPr>
        <a:xfrm>
          <a:off x="2785843" y="3159441"/>
          <a:ext cx="1144702" cy="1144702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3481" y="3327079"/>
        <a:ext cx="809426" cy="809426"/>
      </dsp:txXfrm>
    </dsp:sp>
    <dsp:sp modelId="{DA0B7F58-3BAD-5949-BB45-1CE6265AF3AE}">
      <dsp:nvSpPr>
        <dsp:cNvPr id="0" name=""/>
        <dsp:cNvSpPr/>
      </dsp:nvSpPr>
      <dsp:spPr>
        <a:xfrm rot="10206478">
          <a:off x="3221106" y="2441618"/>
          <a:ext cx="562633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562633" y="118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488357" y="2439412"/>
        <a:ext cx="28131" cy="28131"/>
      </dsp:txXfrm>
    </dsp:sp>
    <dsp:sp modelId="{ECEAD2AC-157A-B94E-9353-16A3FA7484D4}">
      <dsp:nvSpPr>
        <dsp:cNvPr id="0" name=""/>
        <dsp:cNvSpPr/>
      </dsp:nvSpPr>
      <dsp:spPr>
        <a:xfrm>
          <a:off x="2089095" y="2027780"/>
          <a:ext cx="1144702" cy="1144702"/>
        </a:xfrm>
        <a:prstGeom prst="ellips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56733" y="2195418"/>
        <a:ext cx="809426" cy="809426"/>
      </dsp:txXfrm>
    </dsp:sp>
    <dsp:sp modelId="{F7D5EB82-E4DC-449B-958F-ADD29A00722B}">
      <dsp:nvSpPr>
        <dsp:cNvPr id="0" name=""/>
        <dsp:cNvSpPr/>
      </dsp:nvSpPr>
      <dsp:spPr>
        <a:xfrm rot="13292193">
          <a:off x="3423084" y="1728899"/>
          <a:ext cx="562633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562633" y="118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90335" y="1726693"/>
        <a:ext cx="28131" cy="28131"/>
      </dsp:txXfrm>
    </dsp:sp>
    <dsp:sp modelId="{1506976B-55D2-44D1-B908-8319F011C3FF}">
      <dsp:nvSpPr>
        <dsp:cNvPr id="0" name=""/>
        <dsp:cNvSpPr/>
      </dsp:nvSpPr>
      <dsp:spPr>
        <a:xfrm>
          <a:off x="2493051" y="602342"/>
          <a:ext cx="1144702" cy="1144702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660689" y="769980"/>
        <a:ext cx="809426" cy="8094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598572" y="2016161"/>
          <a:ext cx="1184858" cy="11848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72090" y="2189679"/>
        <a:ext cx="837822" cy="837822"/>
      </dsp:txXfrm>
    </dsp:sp>
    <dsp:sp modelId="{BD00AACC-4901-464A-99E8-F5D4F7BE6383}">
      <dsp:nvSpPr>
        <dsp:cNvPr id="0" name=""/>
        <dsp:cNvSpPr/>
      </dsp:nvSpPr>
      <dsp:spPr>
        <a:xfrm rot="14337688">
          <a:off x="3449856" y="1841960"/>
          <a:ext cx="574922" cy="25444"/>
        </a:xfrm>
        <a:custGeom>
          <a:avLst/>
          <a:gdLst/>
          <a:ahLst/>
          <a:cxnLst/>
          <a:rect l="0" t="0" r="0" b="0"/>
          <a:pathLst>
            <a:path>
              <a:moveTo>
                <a:pt x="0" y="12722"/>
              </a:moveTo>
              <a:lnTo>
                <a:pt x="574922" y="127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722944" y="1840309"/>
        <a:ext cx="28746" cy="28746"/>
      </dsp:txXfrm>
    </dsp:sp>
    <dsp:sp modelId="{42BAB553-645D-9F4D-B9FA-20001ADC9FEF}">
      <dsp:nvSpPr>
        <dsp:cNvPr id="0" name=""/>
        <dsp:cNvSpPr/>
      </dsp:nvSpPr>
      <dsp:spPr>
        <a:xfrm>
          <a:off x="2691204" y="508344"/>
          <a:ext cx="1184858" cy="118485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64722" y="681862"/>
        <a:ext cx="837822" cy="837822"/>
      </dsp:txXfrm>
    </dsp:sp>
    <dsp:sp modelId="{8EF26D22-0EBA-9B4B-A882-9C79BDDFE3B1}">
      <dsp:nvSpPr>
        <dsp:cNvPr id="0" name=""/>
        <dsp:cNvSpPr/>
      </dsp:nvSpPr>
      <dsp:spPr>
        <a:xfrm rot="16807325">
          <a:off x="4006481" y="1667930"/>
          <a:ext cx="700359" cy="25444"/>
        </a:xfrm>
        <a:custGeom>
          <a:avLst/>
          <a:gdLst/>
          <a:ahLst/>
          <a:cxnLst/>
          <a:rect l="0" t="0" r="0" b="0"/>
          <a:pathLst>
            <a:path>
              <a:moveTo>
                <a:pt x="0" y="12722"/>
              </a:moveTo>
              <a:lnTo>
                <a:pt x="700359" y="127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339152" y="1663144"/>
        <a:ext cx="35017" cy="35017"/>
      </dsp:txXfrm>
    </dsp:sp>
    <dsp:sp modelId="{1A5B5334-16C4-A34B-BD16-5392302AAF3E}">
      <dsp:nvSpPr>
        <dsp:cNvPr id="0" name=""/>
        <dsp:cNvSpPr/>
      </dsp:nvSpPr>
      <dsp:spPr>
        <a:xfrm>
          <a:off x="3929891" y="160286"/>
          <a:ext cx="1184858" cy="1184858"/>
        </a:xfrm>
        <a:prstGeom prst="ellipse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03409" y="333804"/>
        <a:ext cx="837822" cy="837822"/>
      </dsp:txXfrm>
    </dsp:sp>
    <dsp:sp modelId="{78607FF2-2E3B-B443-9638-05662F07472D}">
      <dsp:nvSpPr>
        <dsp:cNvPr id="0" name=""/>
        <dsp:cNvSpPr/>
      </dsp:nvSpPr>
      <dsp:spPr>
        <a:xfrm rot="19442390">
          <a:off x="4607542" y="2053900"/>
          <a:ext cx="661009" cy="25444"/>
        </a:xfrm>
        <a:custGeom>
          <a:avLst/>
          <a:gdLst/>
          <a:ahLst/>
          <a:cxnLst/>
          <a:rect l="0" t="0" r="0" b="0"/>
          <a:pathLst>
            <a:path>
              <a:moveTo>
                <a:pt x="0" y="12722"/>
              </a:moveTo>
              <a:lnTo>
                <a:pt x="661009" y="127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921522" y="2050097"/>
        <a:ext cx="33050" cy="33050"/>
      </dsp:txXfrm>
    </dsp:sp>
    <dsp:sp modelId="{2CA5D505-916B-AD48-9CC7-7B90326020BD}">
      <dsp:nvSpPr>
        <dsp:cNvPr id="0" name=""/>
        <dsp:cNvSpPr/>
      </dsp:nvSpPr>
      <dsp:spPr>
        <a:xfrm>
          <a:off x="5092664" y="932225"/>
          <a:ext cx="1184858" cy="1184858"/>
        </a:xfrm>
        <a:prstGeom prst="ellipse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66182" y="1105743"/>
        <a:ext cx="837822" cy="837822"/>
      </dsp:txXfrm>
    </dsp:sp>
    <dsp:sp modelId="{F97C145A-0B20-4F82-AA96-C6E09A70BFA9}">
      <dsp:nvSpPr>
        <dsp:cNvPr id="0" name=""/>
        <dsp:cNvSpPr/>
      </dsp:nvSpPr>
      <dsp:spPr>
        <a:xfrm rot="542389">
          <a:off x="4771967" y="2740880"/>
          <a:ext cx="661009" cy="25444"/>
        </a:xfrm>
        <a:custGeom>
          <a:avLst/>
          <a:gdLst/>
          <a:ahLst/>
          <a:cxnLst/>
          <a:rect l="0" t="0" r="0" b="0"/>
          <a:pathLst>
            <a:path>
              <a:moveTo>
                <a:pt x="0" y="12722"/>
              </a:moveTo>
              <a:lnTo>
                <a:pt x="661009" y="127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085946" y="2737077"/>
        <a:ext cx="33050" cy="33050"/>
      </dsp:txXfrm>
    </dsp:sp>
    <dsp:sp modelId="{6D6B3328-FCE4-4DDE-82FA-A30E0BF53F4E}">
      <dsp:nvSpPr>
        <dsp:cNvPr id="0" name=""/>
        <dsp:cNvSpPr/>
      </dsp:nvSpPr>
      <dsp:spPr>
        <a:xfrm>
          <a:off x="5421512" y="2306185"/>
          <a:ext cx="1184858" cy="1184858"/>
        </a:xfrm>
        <a:prstGeom prst="ellipse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5030" y="2479703"/>
        <a:ext cx="837822" cy="837822"/>
      </dsp:txXfrm>
    </dsp:sp>
    <dsp:sp modelId="{2A7E6E52-FA41-4890-BC54-CCD774B923AF}">
      <dsp:nvSpPr>
        <dsp:cNvPr id="0" name=""/>
        <dsp:cNvSpPr/>
      </dsp:nvSpPr>
      <dsp:spPr>
        <a:xfrm rot="3242389">
          <a:off x="4402464" y="3342914"/>
          <a:ext cx="661009" cy="25444"/>
        </a:xfrm>
        <a:custGeom>
          <a:avLst/>
          <a:gdLst/>
          <a:ahLst/>
          <a:cxnLst/>
          <a:rect l="0" t="0" r="0" b="0"/>
          <a:pathLst>
            <a:path>
              <a:moveTo>
                <a:pt x="0" y="12722"/>
              </a:moveTo>
              <a:lnTo>
                <a:pt x="661009" y="127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16443" y="3339111"/>
        <a:ext cx="33050" cy="33050"/>
      </dsp:txXfrm>
    </dsp:sp>
    <dsp:sp modelId="{B6D44B4A-6372-445F-A02E-C0A9F60B3989}">
      <dsp:nvSpPr>
        <dsp:cNvPr id="0" name=""/>
        <dsp:cNvSpPr/>
      </dsp:nvSpPr>
      <dsp:spPr>
        <a:xfrm>
          <a:off x="4682507" y="3510253"/>
          <a:ext cx="1184858" cy="1184858"/>
        </a:xfrm>
        <a:prstGeom prst="ellipse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56025" y="3683771"/>
        <a:ext cx="837822" cy="837822"/>
      </dsp:txXfrm>
    </dsp:sp>
    <dsp:sp modelId="{A81E5C43-21A3-41C8-88B0-750C8A407AFF}">
      <dsp:nvSpPr>
        <dsp:cNvPr id="0" name=""/>
        <dsp:cNvSpPr/>
      </dsp:nvSpPr>
      <dsp:spPr>
        <a:xfrm rot="5942389">
          <a:off x="3715484" y="3507338"/>
          <a:ext cx="661009" cy="25444"/>
        </a:xfrm>
        <a:custGeom>
          <a:avLst/>
          <a:gdLst/>
          <a:ahLst/>
          <a:cxnLst/>
          <a:rect l="0" t="0" r="0" b="0"/>
          <a:pathLst>
            <a:path>
              <a:moveTo>
                <a:pt x="0" y="12722"/>
              </a:moveTo>
              <a:lnTo>
                <a:pt x="661009" y="127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029464" y="3503535"/>
        <a:ext cx="33050" cy="33050"/>
      </dsp:txXfrm>
    </dsp:sp>
    <dsp:sp modelId="{DCB7B249-5E72-4CB0-BBB5-5A357F6A29E1}">
      <dsp:nvSpPr>
        <dsp:cNvPr id="0" name=""/>
        <dsp:cNvSpPr/>
      </dsp:nvSpPr>
      <dsp:spPr>
        <a:xfrm>
          <a:off x="3308547" y="3839101"/>
          <a:ext cx="1184858" cy="1184858"/>
        </a:xfrm>
        <a:prstGeom prst="ellipse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482065" y="4012619"/>
        <a:ext cx="837822" cy="837822"/>
      </dsp:txXfrm>
    </dsp:sp>
    <dsp:sp modelId="{2B8B3073-A218-4246-A59A-048E00123AFA}">
      <dsp:nvSpPr>
        <dsp:cNvPr id="0" name=""/>
        <dsp:cNvSpPr/>
      </dsp:nvSpPr>
      <dsp:spPr>
        <a:xfrm rot="8642390">
          <a:off x="3113451" y="3137836"/>
          <a:ext cx="661009" cy="25444"/>
        </a:xfrm>
        <a:custGeom>
          <a:avLst/>
          <a:gdLst/>
          <a:ahLst/>
          <a:cxnLst/>
          <a:rect l="0" t="0" r="0" b="0"/>
          <a:pathLst>
            <a:path>
              <a:moveTo>
                <a:pt x="0" y="12722"/>
              </a:moveTo>
              <a:lnTo>
                <a:pt x="661009" y="127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27430" y="3134032"/>
        <a:ext cx="33050" cy="33050"/>
      </dsp:txXfrm>
    </dsp:sp>
    <dsp:sp modelId="{E7FDE905-6BE8-434D-92B9-DBA10567CFAF}">
      <dsp:nvSpPr>
        <dsp:cNvPr id="0" name=""/>
        <dsp:cNvSpPr/>
      </dsp:nvSpPr>
      <dsp:spPr>
        <a:xfrm>
          <a:off x="2104480" y="3100096"/>
          <a:ext cx="1184858" cy="1184858"/>
        </a:xfrm>
        <a:prstGeom prst="ellipse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77998" y="3273614"/>
        <a:ext cx="837822" cy="837822"/>
      </dsp:txXfrm>
    </dsp:sp>
    <dsp:sp modelId="{DA0B7F58-3BAD-5949-BB45-1CE6265AF3AE}">
      <dsp:nvSpPr>
        <dsp:cNvPr id="0" name=""/>
        <dsp:cNvSpPr/>
      </dsp:nvSpPr>
      <dsp:spPr>
        <a:xfrm rot="11481817">
          <a:off x="3142684" y="2432626"/>
          <a:ext cx="472129" cy="25444"/>
        </a:xfrm>
        <a:custGeom>
          <a:avLst/>
          <a:gdLst/>
          <a:ahLst/>
          <a:cxnLst/>
          <a:rect l="0" t="0" r="0" b="0"/>
          <a:pathLst>
            <a:path>
              <a:moveTo>
                <a:pt x="0" y="12722"/>
              </a:moveTo>
              <a:lnTo>
                <a:pt x="472129" y="127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366946" y="2433545"/>
        <a:ext cx="23606" cy="23606"/>
      </dsp:txXfrm>
    </dsp:sp>
    <dsp:sp modelId="{ECEAD2AC-157A-B94E-9353-16A3FA7484D4}">
      <dsp:nvSpPr>
        <dsp:cNvPr id="0" name=""/>
        <dsp:cNvSpPr/>
      </dsp:nvSpPr>
      <dsp:spPr>
        <a:xfrm>
          <a:off x="1974067" y="1689676"/>
          <a:ext cx="1184858" cy="118485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47585" y="1863194"/>
        <a:ext cx="837822" cy="8378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7378" y="2051263"/>
          <a:ext cx="1077013" cy="10770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45103" y="2208988"/>
        <a:ext cx="761563" cy="761563"/>
      </dsp:txXfrm>
    </dsp:sp>
    <dsp:sp modelId="{BD00AACC-4901-464A-99E8-F5D4F7BE6383}">
      <dsp:nvSpPr>
        <dsp:cNvPr id="0" name=""/>
        <dsp:cNvSpPr/>
      </dsp:nvSpPr>
      <dsp:spPr>
        <a:xfrm rot="14544612">
          <a:off x="2953665" y="1782799"/>
          <a:ext cx="714651" cy="26015"/>
        </a:xfrm>
        <a:custGeom>
          <a:avLst/>
          <a:gdLst/>
          <a:ahLst/>
          <a:cxnLst/>
          <a:rect l="0" t="0" r="0" b="0"/>
          <a:pathLst>
            <a:path>
              <a:moveTo>
                <a:pt x="0" y="13007"/>
              </a:moveTo>
              <a:lnTo>
                <a:pt x="714651" y="130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293124" y="1777940"/>
        <a:ext cx="35732" cy="35732"/>
      </dsp:txXfrm>
    </dsp:sp>
    <dsp:sp modelId="{42BAB553-645D-9F4D-B9FA-20001ADC9FEF}">
      <dsp:nvSpPr>
        <dsp:cNvPr id="0" name=""/>
        <dsp:cNvSpPr/>
      </dsp:nvSpPr>
      <dsp:spPr>
        <a:xfrm>
          <a:off x="2357590" y="463336"/>
          <a:ext cx="1077013" cy="107701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5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515315" y="621061"/>
        <a:ext cx="761563" cy="761563"/>
      </dsp:txXfrm>
    </dsp:sp>
    <dsp:sp modelId="{8EF26D22-0EBA-9B4B-A882-9C79BDDFE3B1}">
      <dsp:nvSpPr>
        <dsp:cNvPr id="0" name=""/>
        <dsp:cNvSpPr/>
      </dsp:nvSpPr>
      <dsp:spPr>
        <a:xfrm rot="16739844">
          <a:off x="3454790" y="1628884"/>
          <a:ext cx="842360" cy="26015"/>
        </a:xfrm>
        <a:custGeom>
          <a:avLst/>
          <a:gdLst/>
          <a:ahLst/>
          <a:cxnLst/>
          <a:rect l="0" t="0" r="0" b="0"/>
          <a:pathLst>
            <a:path>
              <a:moveTo>
                <a:pt x="0" y="13007"/>
              </a:moveTo>
              <a:lnTo>
                <a:pt x="842360" y="130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854911" y="1620832"/>
        <a:ext cx="42118" cy="42118"/>
      </dsp:txXfrm>
    </dsp:sp>
    <dsp:sp modelId="{1A5B5334-16C4-A34B-BD16-5392302AAF3E}">
      <dsp:nvSpPr>
        <dsp:cNvPr id="0" name=""/>
        <dsp:cNvSpPr/>
      </dsp:nvSpPr>
      <dsp:spPr>
        <a:xfrm>
          <a:off x="3487548" y="155506"/>
          <a:ext cx="1077013" cy="1077013"/>
        </a:xfrm>
        <a:prstGeom prst="ellipse">
          <a:avLst/>
        </a:prstGeom>
        <a:solidFill>
          <a:schemeClr val="accent5">
            <a:hueOff val="-1241735"/>
            <a:satOff val="4976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5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645273" y="313231"/>
        <a:ext cx="761563" cy="761563"/>
      </dsp:txXfrm>
    </dsp:sp>
    <dsp:sp modelId="{78607FF2-2E3B-B443-9638-05662F07472D}">
      <dsp:nvSpPr>
        <dsp:cNvPr id="0" name=""/>
        <dsp:cNvSpPr/>
      </dsp:nvSpPr>
      <dsp:spPr>
        <a:xfrm rot="19082124">
          <a:off x="4023425" y="1948441"/>
          <a:ext cx="802297" cy="26015"/>
        </a:xfrm>
        <a:custGeom>
          <a:avLst/>
          <a:gdLst/>
          <a:ahLst/>
          <a:cxnLst/>
          <a:rect l="0" t="0" r="0" b="0"/>
          <a:pathLst>
            <a:path>
              <a:moveTo>
                <a:pt x="0" y="13007"/>
              </a:moveTo>
              <a:lnTo>
                <a:pt x="802297" y="130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404516" y="1941392"/>
        <a:ext cx="40114" cy="40114"/>
      </dsp:txXfrm>
    </dsp:sp>
    <dsp:sp modelId="{2CA5D505-916B-AD48-9CC7-7B90326020BD}">
      <dsp:nvSpPr>
        <dsp:cNvPr id="0" name=""/>
        <dsp:cNvSpPr/>
      </dsp:nvSpPr>
      <dsp:spPr>
        <a:xfrm>
          <a:off x="4584755" y="794622"/>
          <a:ext cx="1077013" cy="1077013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5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42480" y="952347"/>
        <a:ext cx="761563" cy="761563"/>
      </dsp:txXfrm>
    </dsp:sp>
    <dsp:sp modelId="{F97C145A-0B20-4F82-AA96-C6E09A70BFA9}">
      <dsp:nvSpPr>
        <dsp:cNvPr id="0" name=""/>
        <dsp:cNvSpPr/>
      </dsp:nvSpPr>
      <dsp:spPr>
        <a:xfrm rot="21482124">
          <a:off x="4263840" y="2544549"/>
          <a:ext cx="802297" cy="26015"/>
        </a:xfrm>
        <a:custGeom>
          <a:avLst/>
          <a:gdLst/>
          <a:ahLst/>
          <a:cxnLst/>
          <a:rect l="0" t="0" r="0" b="0"/>
          <a:pathLst>
            <a:path>
              <a:moveTo>
                <a:pt x="0" y="13007"/>
              </a:moveTo>
              <a:lnTo>
                <a:pt x="802297" y="130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644931" y="2537499"/>
        <a:ext cx="40114" cy="40114"/>
      </dsp:txXfrm>
    </dsp:sp>
    <dsp:sp modelId="{6D6B3328-FCE4-4DDE-82FA-A30E0BF53F4E}">
      <dsp:nvSpPr>
        <dsp:cNvPr id="0" name=""/>
        <dsp:cNvSpPr/>
      </dsp:nvSpPr>
      <dsp:spPr>
        <a:xfrm>
          <a:off x="5065585" y="1986837"/>
          <a:ext cx="1077013" cy="1077013"/>
        </a:xfrm>
        <a:prstGeom prst="ellipse">
          <a:avLst/>
        </a:prstGeom>
        <a:solidFill>
          <a:schemeClr val="accent5">
            <a:hueOff val="-3725204"/>
            <a:satOff val="14929"/>
            <a:lumOff val="3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5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23310" y="2144562"/>
        <a:ext cx="761563" cy="761563"/>
      </dsp:txXfrm>
    </dsp:sp>
    <dsp:sp modelId="{2A7E6E52-FA41-4890-BC54-CCD774B923AF}">
      <dsp:nvSpPr>
        <dsp:cNvPr id="0" name=""/>
        <dsp:cNvSpPr/>
      </dsp:nvSpPr>
      <dsp:spPr>
        <a:xfrm rot="2282124">
          <a:off x="4064837" y="3155730"/>
          <a:ext cx="802297" cy="26015"/>
        </a:xfrm>
        <a:custGeom>
          <a:avLst/>
          <a:gdLst/>
          <a:ahLst/>
          <a:cxnLst/>
          <a:rect l="0" t="0" r="0" b="0"/>
          <a:pathLst>
            <a:path>
              <a:moveTo>
                <a:pt x="0" y="13007"/>
              </a:moveTo>
              <a:lnTo>
                <a:pt x="802297" y="130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445929" y="3148680"/>
        <a:ext cx="40114" cy="40114"/>
      </dsp:txXfrm>
    </dsp:sp>
    <dsp:sp modelId="{B6D44B4A-6372-445F-A02E-C0A9F60B3989}">
      <dsp:nvSpPr>
        <dsp:cNvPr id="0" name=""/>
        <dsp:cNvSpPr/>
      </dsp:nvSpPr>
      <dsp:spPr>
        <a:xfrm>
          <a:off x="4667581" y="3209198"/>
          <a:ext cx="1077013" cy="1077013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5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25306" y="3366923"/>
        <a:ext cx="761563" cy="761563"/>
      </dsp:txXfrm>
    </dsp:sp>
    <dsp:sp modelId="{A81E5C43-21A3-41C8-88B0-750C8A407AFF}">
      <dsp:nvSpPr>
        <dsp:cNvPr id="0" name=""/>
        <dsp:cNvSpPr/>
      </dsp:nvSpPr>
      <dsp:spPr>
        <a:xfrm rot="4682124">
          <a:off x="3519534" y="3496005"/>
          <a:ext cx="802297" cy="26015"/>
        </a:xfrm>
        <a:custGeom>
          <a:avLst/>
          <a:gdLst/>
          <a:ahLst/>
          <a:cxnLst/>
          <a:rect l="0" t="0" r="0" b="0"/>
          <a:pathLst>
            <a:path>
              <a:moveTo>
                <a:pt x="0" y="13007"/>
              </a:moveTo>
              <a:lnTo>
                <a:pt x="802297" y="130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900625" y="3488955"/>
        <a:ext cx="40114" cy="40114"/>
      </dsp:txXfrm>
    </dsp:sp>
    <dsp:sp modelId="{DCB7B249-5E72-4CB0-BBB5-5A357F6A29E1}">
      <dsp:nvSpPr>
        <dsp:cNvPr id="0" name=""/>
        <dsp:cNvSpPr/>
      </dsp:nvSpPr>
      <dsp:spPr>
        <a:xfrm>
          <a:off x="3576973" y="3889748"/>
          <a:ext cx="1077013" cy="1077013"/>
        </a:xfrm>
        <a:prstGeom prst="ellipse">
          <a:avLst/>
        </a:prstGeom>
        <a:solidFill>
          <a:schemeClr val="accent5">
            <a:hueOff val="-6208672"/>
            <a:satOff val="24882"/>
            <a:lumOff val="5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5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34698" y="4047473"/>
        <a:ext cx="761563" cy="761563"/>
      </dsp:txXfrm>
    </dsp:sp>
    <dsp:sp modelId="{2B8B3073-A218-4246-A59A-048E00123AFA}">
      <dsp:nvSpPr>
        <dsp:cNvPr id="0" name=""/>
        <dsp:cNvSpPr/>
      </dsp:nvSpPr>
      <dsp:spPr>
        <a:xfrm rot="7082124">
          <a:off x="2883082" y="3406156"/>
          <a:ext cx="802297" cy="26015"/>
        </a:xfrm>
        <a:custGeom>
          <a:avLst/>
          <a:gdLst/>
          <a:ahLst/>
          <a:cxnLst/>
          <a:rect l="0" t="0" r="0" b="0"/>
          <a:pathLst>
            <a:path>
              <a:moveTo>
                <a:pt x="0" y="13007"/>
              </a:moveTo>
              <a:lnTo>
                <a:pt x="802297" y="130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64173" y="3399107"/>
        <a:ext cx="40114" cy="40114"/>
      </dsp:txXfrm>
    </dsp:sp>
    <dsp:sp modelId="{E7FDE905-6BE8-434D-92B9-DBA10567CFAF}">
      <dsp:nvSpPr>
        <dsp:cNvPr id="0" name=""/>
        <dsp:cNvSpPr/>
      </dsp:nvSpPr>
      <dsp:spPr>
        <a:xfrm>
          <a:off x="2304070" y="3710051"/>
          <a:ext cx="1077013" cy="1077013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5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461795" y="3867776"/>
        <a:ext cx="761563" cy="761563"/>
      </dsp:txXfrm>
    </dsp:sp>
    <dsp:sp modelId="{DA0B7F58-3BAD-5949-BB45-1CE6265AF3AE}">
      <dsp:nvSpPr>
        <dsp:cNvPr id="0" name=""/>
        <dsp:cNvSpPr/>
      </dsp:nvSpPr>
      <dsp:spPr>
        <a:xfrm rot="9606060">
          <a:off x="2627745" y="2863860"/>
          <a:ext cx="609995" cy="26015"/>
        </a:xfrm>
        <a:custGeom>
          <a:avLst/>
          <a:gdLst/>
          <a:ahLst/>
          <a:cxnLst/>
          <a:rect l="0" t="0" r="0" b="0"/>
          <a:pathLst>
            <a:path>
              <a:moveTo>
                <a:pt x="0" y="13007"/>
              </a:moveTo>
              <a:lnTo>
                <a:pt x="609995" y="130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17493" y="2861618"/>
        <a:ext cx="30499" cy="30499"/>
      </dsp:txXfrm>
    </dsp:sp>
    <dsp:sp modelId="{ECEAD2AC-157A-B94E-9353-16A3FA7484D4}">
      <dsp:nvSpPr>
        <dsp:cNvPr id="0" name=""/>
        <dsp:cNvSpPr/>
      </dsp:nvSpPr>
      <dsp:spPr>
        <a:xfrm>
          <a:off x="1601093" y="2625459"/>
          <a:ext cx="1077013" cy="1077013"/>
        </a:xfrm>
        <a:prstGeom prst="ellipse">
          <a:avLst/>
        </a:prstGeom>
        <a:solidFill>
          <a:schemeClr val="accent5">
            <a:hueOff val="-8692142"/>
            <a:satOff val="34835"/>
            <a:lumOff val="7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5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758818" y="2783184"/>
        <a:ext cx="761563" cy="761563"/>
      </dsp:txXfrm>
    </dsp:sp>
    <dsp:sp modelId="{07ADE874-A5DF-43EF-BAC1-323EBE8AF7E4}">
      <dsp:nvSpPr>
        <dsp:cNvPr id="0" name=""/>
        <dsp:cNvSpPr/>
      </dsp:nvSpPr>
      <dsp:spPr>
        <a:xfrm rot="12006060">
          <a:off x="2628762" y="2286870"/>
          <a:ext cx="609995" cy="26015"/>
        </a:xfrm>
        <a:custGeom>
          <a:avLst/>
          <a:gdLst/>
          <a:ahLst/>
          <a:cxnLst/>
          <a:rect l="0" t="0" r="0" b="0"/>
          <a:pathLst>
            <a:path>
              <a:moveTo>
                <a:pt x="0" y="13007"/>
              </a:moveTo>
              <a:lnTo>
                <a:pt x="609995" y="130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2918510" y="2284628"/>
        <a:ext cx="30499" cy="30499"/>
      </dsp:txXfrm>
    </dsp:sp>
    <dsp:sp modelId="{81F1F563-C5D4-436E-9A6C-B710BE0BF3AE}">
      <dsp:nvSpPr>
        <dsp:cNvPr id="0" name=""/>
        <dsp:cNvSpPr/>
      </dsp:nvSpPr>
      <dsp:spPr>
        <a:xfrm>
          <a:off x="1603128" y="1471479"/>
          <a:ext cx="1077013" cy="1077013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5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760853" y="1629204"/>
        <a:ext cx="761563" cy="7615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701167" y="2084779"/>
          <a:ext cx="979668" cy="97966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sz="4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844636" y="2228248"/>
        <a:ext cx="692730" cy="692730"/>
      </dsp:txXfrm>
    </dsp:sp>
    <dsp:sp modelId="{BD00AACC-4901-464A-99E8-F5D4F7BE6383}">
      <dsp:nvSpPr>
        <dsp:cNvPr id="0" name=""/>
        <dsp:cNvSpPr/>
      </dsp:nvSpPr>
      <dsp:spPr>
        <a:xfrm rot="14710151">
          <a:off x="3399291" y="1744999"/>
          <a:ext cx="825399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825399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791356" y="1734882"/>
        <a:ext cx="41269" cy="41269"/>
      </dsp:txXfrm>
    </dsp:sp>
    <dsp:sp modelId="{42BAB553-645D-9F4D-B9FA-20001ADC9FEF}">
      <dsp:nvSpPr>
        <dsp:cNvPr id="0" name=""/>
        <dsp:cNvSpPr/>
      </dsp:nvSpPr>
      <dsp:spPr>
        <a:xfrm>
          <a:off x="2943146" y="446587"/>
          <a:ext cx="979668" cy="97966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086615" y="590056"/>
        <a:ext cx="692730" cy="692730"/>
      </dsp:txXfrm>
    </dsp:sp>
    <dsp:sp modelId="{63955E06-E973-4DA1-80EE-5554F03523A9}">
      <dsp:nvSpPr>
        <dsp:cNvPr id="0" name=""/>
        <dsp:cNvSpPr/>
      </dsp:nvSpPr>
      <dsp:spPr>
        <a:xfrm rot="16870151">
          <a:off x="3953128" y="1678655"/>
          <a:ext cx="825399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825399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345193" y="1668539"/>
        <a:ext cx="41269" cy="41269"/>
      </dsp:txXfrm>
    </dsp:sp>
    <dsp:sp modelId="{4695279F-2914-45CD-8CB1-84436D6B0506}">
      <dsp:nvSpPr>
        <dsp:cNvPr id="0" name=""/>
        <dsp:cNvSpPr/>
      </dsp:nvSpPr>
      <dsp:spPr>
        <a:xfrm>
          <a:off x="4050821" y="313901"/>
          <a:ext cx="979668" cy="979668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94290" y="457370"/>
        <a:ext cx="692730" cy="692730"/>
      </dsp:txXfrm>
    </dsp:sp>
    <dsp:sp modelId="{8EF26D22-0EBA-9B4B-A882-9C79BDDFE3B1}">
      <dsp:nvSpPr>
        <dsp:cNvPr id="0" name=""/>
        <dsp:cNvSpPr/>
      </dsp:nvSpPr>
      <dsp:spPr>
        <a:xfrm rot="18845860">
          <a:off x="4386795" y="1869735"/>
          <a:ext cx="954064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954064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39976" y="1856402"/>
        <a:ext cx="47703" cy="47703"/>
      </dsp:txXfrm>
    </dsp:sp>
    <dsp:sp modelId="{1A5B5334-16C4-A34B-BD16-5392302AAF3E}">
      <dsp:nvSpPr>
        <dsp:cNvPr id="0" name=""/>
        <dsp:cNvSpPr/>
      </dsp:nvSpPr>
      <dsp:spPr>
        <a:xfrm>
          <a:off x="5046819" y="696060"/>
          <a:ext cx="979668" cy="979668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90288" y="839529"/>
        <a:ext cx="692730" cy="692730"/>
      </dsp:txXfrm>
    </dsp:sp>
    <dsp:sp modelId="{78607FF2-2E3B-B443-9638-05662F07472D}">
      <dsp:nvSpPr>
        <dsp:cNvPr id="0" name=""/>
        <dsp:cNvSpPr/>
      </dsp:nvSpPr>
      <dsp:spPr>
        <a:xfrm rot="20953912">
          <a:off x="4664165" y="2387221"/>
          <a:ext cx="913701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913701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098173" y="2374897"/>
        <a:ext cx="45685" cy="45685"/>
      </dsp:txXfrm>
    </dsp:sp>
    <dsp:sp modelId="{2CA5D505-916B-AD48-9CC7-7B90326020BD}">
      <dsp:nvSpPr>
        <dsp:cNvPr id="0" name=""/>
        <dsp:cNvSpPr/>
      </dsp:nvSpPr>
      <dsp:spPr>
        <a:xfrm>
          <a:off x="5561197" y="1731032"/>
          <a:ext cx="979668" cy="979668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4666" y="1874501"/>
        <a:ext cx="692730" cy="692730"/>
      </dsp:txXfrm>
    </dsp:sp>
    <dsp:sp modelId="{F97C145A-0B20-4F82-AA96-C6E09A70BFA9}">
      <dsp:nvSpPr>
        <dsp:cNvPr id="0" name=""/>
        <dsp:cNvSpPr/>
      </dsp:nvSpPr>
      <dsp:spPr>
        <a:xfrm rot="1513912">
          <a:off x="4590512" y="2967650"/>
          <a:ext cx="913701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913701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024520" y="2955326"/>
        <a:ext cx="45685" cy="45685"/>
      </dsp:txXfrm>
    </dsp:sp>
    <dsp:sp modelId="{6D6B3328-FCE4-4DDE-82FA-A30E0BF53F4E}">
      <dsp:nvSpPr>
        <dsp:cNvPr id="0" name=""/>
        <dsp:cNvSpPr/>
      </dsp:nvSpPr>
      <dsp:spPr>
        <a:xfrm>
          <a:off x="5413891" y="2891890"/>
          <a:ext cx="979668" cy="979668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57360" y="3035359"/>
        <a:ext cx="692730" cy="692730"/>
      </dsp:txXfrm>
    </dsp:sp>
    <dsp:sp modelId="{2A7E6E52-FA41-4890-BC54-CCD774B923AF}">
      <dsp:nvSpPr>
        <dsp:cNvPr id="0" name=""/>
        <dsp:cNvSpPr/>
      </dsp:nvSpPr>
      <dsp:spPr>
        <a:xfrm rot="3673912">
          <a:off x="4189758" y="3393934"/>
          <a:ext cx="913701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913701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623766" y="3381611"/>
        <a:ext cx="45685" cy="45685"/>
      </dsp:txXfrm>
    </dsp:sp>
    <dsp:sp modelId="{B6D44B4A-6372-445F-A02E-C0A9F60B3989}">
      <dsp:nvSpPr>
        <dsp:cNvPr id="0" name=""/>
        <dsp:cNvSpPr/>
      </dsp:nvSpPr>
      <dsp:spPr>
        <a:xfrm>
          <a:off x="4612382" y="3744459"/>
          <a:ext cx="979668" cy="979668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55851" y="3887928"/>
        <a:ext cx="692730" cy="692730"/>
      </dsp:txXfrm>
    </dsp:sp>
    <dsp:sp modelId="{A81E5C43-21A3-41C8-88B0-750C8A407AFF}">
      <dsp:nvSpPr>
        <dsp:cNvPr id="0" name=""/>
        <dsp:cNvSpPr/>
      </dsp:nvSpPr>
      <dsp:spPr>
        <a:xfrm rot="5833912">
          <a:off x="3614977" y="3503248"/>
          <a:ext cx="913701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913701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048985" y="3490925"/>
        <a:ext cx="45685" cy="45685"/>
      </dsp:txXfrm>
    </dsp:sp>
    <dsp:sp modelId="{DCB7B249-5E72-4CB0-BBB5-5A357F6A29E1}">
      <dsp:nvSpPr>
        <dsp:cNvPr id="0" name=""/>
        <dsp:cNvSpPr/>
      </dsp:nvSpPr>
      <dsp:spPr>
        <a:xfrm>
          <a:off x="3462820" y="3963087"/>
          <a:ext cx="979668" cy="979668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606289" y="4106556"/>
        <a:ext cx="692730" cy="692730"/>
      </dsp:txXfrm>
    </dsp:sp>
    <dsp:sp modelId="{2B8B3073-A218-4246-A59A-048E00123AFA}">
      <dsp:nvSpPr>
        <dsp:cNvPr id="0" name=""/>
        <dsp:cNvSpPr/>
      </dsp:nvSpPr>
      <dsp:spPr>
        <a:xfrm rot="7993912">
          <a:off x="3085716" y="3253838"/>
          <a:ext cx="913701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913701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519724" y="3241514"/>
        <a:ext cx="45685" cy="45685"/>
      </dsp:txXfrm>
    </dsp:sp>
    <dsp:sp modelId="{E7FDE905-6BE8-434D-92B9-DBA10567CFAF}">
      <dsp:nvSpPr>
        <dsp:cNvPr id="0" name=""/>
        <dsp:cNvSpPr/>
      </dsp:nvSpPr>
      <dsp:spPr>
        <a:xfrm>
          <a:off x="2404299" y="3464266"/>
          <a:ext cx="979668" cy="979668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547768" y="3607735"/>
        <a:ext cx="692730" cy="692730"/>
      </dsp:txXfrm>
    </dsp:sp>
    <dsp:sp modelId="{DA0B7F58-3BAD-5949-BB45-1CE6265AF3AE}">
      <dsp:nvSpPr>
        <dsp:cNvPr id="0" name=""/>
        <dsp:cNvSpPr/>
      </dsp:nvSpPr>
      <dsp:spPr>
        <a:xfrm rot="10265454">
          <a:off x="2991459" y="2695703"/>
          <a:ext cx="719960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719960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333440" y="2688223"/>
        <a:ext cx="35998" cy="35998"/>
      </dsp:txXfrm>
    </dsp:sp>
    <dsp:sp modelId="{ECEAD2AC-157A-B94E-9353-16A3FA7484D4}">
      <dsp:nvSpPr>
        <dsp:cNvPr id="0" name=""/>
        <dsp:cNvSpPr/>
      </dsp:nvSpPr>
      <dsp:spPr>
        <a:xfrm>
          <a:off x="2022044" y="2347996"/>
          <a:ext cx="979668" cy="979668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65513" y="2491465"/>
        <a:ext cx="692730" cy="692730"/>
      </dsp:txXfrm>
    </dsp:sp>
    <dsp:sp modelId="{52449850-E834-45ED-9EF2-BA7A1D03DB72}">
      <dsp:nvSpPr>
        <dsp:cNvPr id="0" name=""/>
        <dsp:cNvSpPr/>
      </dsp:nvSpPr>
      <dsp:spPr>
        <a:xfrm rot="12425454">
          <a:off x="3074443" y="2177086"/>
          <a:ext cx="719960" cy="21037"/>
        </a:xfrm>
        <a:custGeom>
          <a:avLst/>
          <a:gdLst/>
          <a:ahLst/>
          <a:cxnLst/>
          <a:rect l="0" t="0" r="0" b="0"/>
          <a:pathLst>
            <a:path>
              <a:moveTo>
                <a:pt x="0" y="10518"/>
              </a:moveTo>
              <a:lnTo>
                <a:pt x="719960" y="105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16425" y="2169606"/>
        <a:ext cx="35998" cy="35998"/>
      </dsp:txXfrm>
    </dsp:sp>
    <dsp:sp modelId="{B92CEEA6-1F74-425A-8E8D-A06DBACFFED0}">
      <dsp:nvSpPr>
        <dsp:cNvPr id="0" name=""/>
        <dsp:cNvSpPr/>
      </dsp:nvSpPr>
      <dsp:spPr>
        <a:xfrm>
          <a:off x="2188013" y="1310762"/>
          <a:ext cx="979668" cy="97966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6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331482" y="1454231"/>
        <a:ext cx="692730" cy="6927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627393" y="2273247"/>
          <a:ext cx="974813" cy="9748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4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70151" y="2416005"/>
        <a:ext cx="689297" cy="689297"/>
      </dsp:txXfrm>
    </dsp:sp>
    <dsp:sp modelId="{BD00AACC-4901-464A-99E8-F5D4F7BE6383}">
      <dsp:nvSpPr>
        <dsp:cNvPr id="0" name=""/>
        <dsp:cNvSpPr/>
      </dsp:nvSpPr>
      <dsp:spPr>
        <a:xfrm rot="14845592">
          <a:off x="3239369" y="1840637"/>
          <a:ext cx="994792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994792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711895" y="1826428"/>
        <a:ext cx="49739" cy="49739"/>
      </dsp:txXfrm>
    </dsp:sp>
    <dsp:sp modelId="{42BAB553-645D-9F4D-B9FA-20001ADC9FEF}">
      <dsp:nvSpPr>
        <dsp:cNvPr id="0" name=""/>
        <dsp:cNvSpPr/>
      </dsp:nvSpPr>
      <dsp:spPr>
        <a:xfrm>
          <a:off x="2871324" y="454536"/>
          <a:ext cx="974813" cy="97481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014082" y="597294"/>
        <a:ext cx="689297" cy="689297"/>
      </dsp:txXfrm>
    </dsp:sp>
    <dsp:sp modelId="{63955E06-E973-4DA1-80EE-5554F03523A9}">
      <dsp:nvSpPr>
        <dsp:cNvPr id="0" name=""/>
        <dsp:cNvSpPr/>
      </dsp:nvSpPr>
      <dsp:spPr>
        <a:xfrm rot="16809228">
          <a:off x="3791015" y="1780613"/>
          <a:ext cx="994792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994792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263542" y="1766404"/>
        <a:ext cx="49739" cy="49739"/>
      </dsp:txXfrm>
    </dsp:sp>
    <dsp:sp modelId="{4695279F-2914-45CD-8CB1-84436D6B0506}">
      <dsp:nvSpPr>
        <dsp:cNvPr id="0" name=""/>
        <dsp:cNvSpPr/>
      </dsp:nvSpPr>
      <dsp:spPr>
        <a:xfrm>
          <a:off x="3974617" y="334488"/>
          <a:ext cx="974813" cy="974813"/>
        </a:xfrm>
        <a:prstGeom prst="ellipse">
          <a:avLst/>
        </a:prstGeom>
        <a:solidFill>
          <a:schemeClr val="accent5">
            <a:hueOff val="-993388"/>
            <a:satOff val="3981"/>
            <a:lumOff val="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17375" y="477246"/>
        <a:ext cx="689297" cy="689297"/>
      </dsp:txXfrm>
    </dsp:sp>
    <dsp:sp modelId="{8EF26D22-0EBA-9B4B-A882-9C79BDDFE3B1}">
      <dsp:nvSpPr>
        <dsp:cNvPr id="0" name=""/>
        <dsp:cNvSpPr/>
      </dsp:nvSpPr>
      <dsp:spPr>
        <a:xfrm rot="18605327">
          <a:off x="4226599" y="1942868"/>
          <a:ext cx="1135186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1135186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65812" y="1925149"/>
        <a:ext cx="56759" cy="56759"/>
      </dsp:txXfrm>
    </dsp:sp>
    <dsp:sp modelId="{1A5B5334-16C4-A34B-BD16-5392302AAF3E}">
      <dsp:nvSpPr>
        <dsp:cNvPr id="0" name=""/>
        <dsp:cNvSpPr/>
      </dsp:nvSpPr>
      <dsp:spPr>
        <a:xfrm>
          <a:off x="4986177" y="658997"/>
          <a:ext cx="974813" cy="974813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28935" y="801755"/>
        <a:ext cx="689297" cy="689297"/>
      </dsp:txXfrm>
    </dsp:sp>
    <dsp:sp modelId="{78607FF2-2E3B-B443-9638-05662F07472D}">
      <dsp:nvSpPr>
        <dsp:cNvPr id="0" name=""/>
        <dsp:cNvSpPr/>
      </dsp:nvSpPr>
      <dsp:spPr>
        <a:xfrm rot="20521738">
          <a:off x="4551810" y="2431281"/>
          <a:ext cx="1091144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1091144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070103" y="2414663"/>
        <a:ext cx="54557" cy="54557"/>
      </dsp:txXfrm>
    </dsp:sp>
    <dsp:sp modelId="{2CA5D505-916B-AD48-9CC7-7B90326020BD}">
      <dsp:nvSpPr>
        <dsp:cNvPr id="0" name=""/>
        <dsp:cNvSpPr/>
      </dsp:nvSpPr>
      <dsp:spPr>
        <a:xfrm>
          <a:off x="5592558" y="1635824"/>
          <a:ext cx="974813" cy="974813"/>
        </a:xfrm>
        <a:prstGeom prst="ellipse">
          <a:avLst/>
        </a:prstGeom>
        <a:solidFill>
          <a:schemeClr val="accent5">
            <a:hueOff val="-2980163"/>
            <a:satOff val="11943"/>
            <a:lumOff val="2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5316" y="1778582"/>
        <a:ext cx="689297" cy="689297"/>
      </dsp:txXfrm>
    </dsp:sp>
    <dsp:sp modelId="{F97C145A-0B20-4F82-AA96-C6E09A70BFA9}">
      <dsp:nvSpPr>
        <dsp:cNvPr id="0" name=""/>
        <dsp:cNvSpPr/>
      </dsp:nvSpPr>
      <dsp:spPr>
        <a:xfrm rot="885374">
          <a:off x="4568137" y="3013100"/>
          <a:ext cx="1091144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1091144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086430" y="2996482"/>
        <a:ext cx="54557" cy="54557"/>
      </dsp:txXfrm>
    </dsp:sp>
    <dsp:sp modelId="{6D6B3328-FCE4-4DDE-82FA-A30E0BF53F4E}">
      <dsp:nvSpPr>
        <dsp:cNvPr id="0" name=""/>
        <dsp:cNvSpPr/>
      </dsp:nvSpPr>
      <dsp:spPr>
        <a:xfrm>
          <a:off x="5625211" y="2799461"/>
          <a:ext cx="974813" cy="974813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67969" y="2942219"/>
        <a:ext cx="689297" cy="689297"/>
      </dsp:txXfrm>
    </dsp:sp>
    <dsp:sp modelId="{2A7E6E52-FA41-4890-BC54-CCD774B923AF}">
      <dsp:nvSpPr>
        <dsp:cNvPr id="0" name=""/>
        <dsp:cNvSpPr/>
      </dsp:nvSpPr>
      <dsp:spPr>
        <a:xfrm rot="2849011">
          <a:off x="4267317" y="3511383"/>
          <a:ext cx="1091144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1091144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85610" y="3494766"/>
        <a:ext cx="54557" cy="54557"/>
      </dsp:txXfrm>
    </dsp:sp>
    <dsp:sp modelId="{B6D44B4A-6372-445F-A02E-C0A9F60B3989}">
      <dsp:nvSpPr>
        <dsp:cNvPr id="0" name=""/>
        <dsp:cNvSpPr/>
      </dsp:nvSpPr>
      <dsp:spPr>
        <a:xfrm>
          <a:off x="5023572" y="3796029"/>
          <a:ext cx="974813" cy="974813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6330" y="3938787"/>
        <a:ext cx="689297" cy="689297"/>
      </dsp:txXfrm>
    </dsp:sp>
    <dsp:sp modelId="{A81E5C43-21A3-41C8-88B0-750C8A407AFF}">
      <dsp:nvSpPr>
        <dsp:cNvPr id="0" name=""/>
        <dsp:cNvSpPr/>
      </dsp:nvSpPr>
      <dsp:spPr>
        <a:xfrm rot="4812647">
          <a:off x="3744859" y="3767931"/>
          <a:ext cx="1091144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1091144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263152" y="3751313"/>
        <a:ext cx="54557" cy="54557"/>
      </dsp:txXfrm>
    </dsp:sp>
    <dsp:sp modelId="{DCB7B249-5E72-4CB0-BBB5-5A357F6A29E1}">
      <dsp:nvSpPr>
        <dsp:cNvPr id="0" name=""/>
        <dsp:cNvSpPr/>
      </dsp:nvSpPr>
      <dsp:spPr>
        <a:xfrm>
          <a:off x="3978655" y="4309124"/>
          <a:ext cx="974813" cy="974813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21413" y="4451882"/>
        <a:ext cx="689297" cy="689297"/>
      </dsp:txXfrm>
    </dsp:sp>
    <dsp:sp modelId="{CAD8D626-1F12-4EE0-BA28-070A21D69EAC}">
      <dsp:nvSpPr>
        <dsp:cNvPr id="0" name=""/>
        <dsp:cNvSpPr/>
      </dsp:nvSpPr>
      <dsp:spPr>
        <a:xfrm rot="6776283">
          <a:off x="3166639" y="3701290"/>
          <a:ext cx="1091144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1091144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84932" y="3684672"/>
        <a:ext cx="54557" cy="54557"/>
      </dsp:txXfrm>
    </dsp:sp>
    <dsp:sp modelId="{6B0A5B4A-6069-458A-B7B1-20A3974B4D77}">
      <dsp:nvSpPr>
        <dsp:cNvPr id="0" name=""/>
        <dsp:cNvSpPr/>
      </dsp:nvSpPr>
      <dsp:spPr>
        <a:xfrm>
          <a:off x="2822216" y="4175842"/>
          <a:ext cx="974813" cy="974813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64974" y="4318600"/>
        <a:ext cx="689297" cy="689297"/>
      </dsp:txXfrm>
    </dsp:sp>
    <dsp:sp modelId="{2B8B3073-A218-4246-A59A-048E00123AFA}">
      <dsp:nvSpPr>
        <dsp:cNvPr id="0" name=""/>
        <dsp:cNvSpPr/>
      </dsp:nvSpPr>
      <dsp:spPr>
        <a:xfrm rot="8739920">
          <a:off x="2716238" y="3332619"/>
          <a:ext cx="1091144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1091144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34531" y="3316001"/>
        <a:ext cx="54557" cy="54557"/>
      </dsp:txXfrm>
    </dsp:sp>
    <dsp:sp modelId="{E7FDE905-6BE8-434D-92B9-DBA10567CFAF}">
      <dsp:nvSpPr>
        <dsp:cNvPr id="0" name=""/>
        <dsp:cNvSpPr/>
      </dsp:nvSpPr>
      <dsp:spPr>
        <a:xfrm>
          <a:off x="1921414" y="3438500"/>
          <a:ext cx="974813" cy="974813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64172" y="3581258"/>
        <a:ext cx="689297" cy="689297"/>
      </dsp:txXfrm>
    </dsp:sp>
    <dsp:sp modelId="{DA0B7F58-3BAD-5949-BB45-1CE6265AF3AE}">
      <dsp:nvSpPr>
        <dsp:cNvPr id="0" name=""/>
        <dsp:cNvSpPr/>
      </dsp:nvSpPr>
      <dsp:spPr>
        <a:xfrm rot="10804958">
          <a:off x="2747650" y="2748655"/>
          <a:ext cx="879743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879743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165529" y="2737322"/>
        <a:ext cx="43987" cy="43987"/>
      </dsp:txXfrm>
    </dsp:sp>
    <dsp:sp modelId="{ECEAD2AC-157A-B94E-9353-16A3FA7484D4}">
      <dsp:nvSpPr>
        <dsp:cNvPr id="0" name=""/>
        <dsp:cNvSpPr/>
      </dsp:nvSpPr>
      <dsp:spPr>
        <a:xfrm>
          <a:off x="1772838" y="2270572"/>
          <a:ext cx="974813" cy="974813"/>
        </a:xfrm>
        <a:prstGeom prst="ellipse">
          <a:avLst/>
        </a:prstGeom>
        <a:solidFill>
          <a:schemeClr val="accent5">
            <a:hueOff val="-8940489"/>
            <a:satOff val="35830"/>
            <a:lumOff val="7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915596" y="2413330"/>
        <a:ext cx="689297" cy="689297"/>
      </dsp:txXfrm>
    </dsp:sp>
    <dsp:sp modelId="{52449850-E834-45ED-9EF2-BA7A1D03DB72}">
      <dsp:nvSpPr>
        <dsp:cNvPr id="0" name=""/>
        <dsp:cNvSpPr/>
      </dsp:nvSpPr>
      <dsp:spPr>
        <a:xfrm rot="12768595">
          <a:off x="2895576" y="2247543"/>
          <a:ext cx="879743" cy="21321"/>
        </a:xfrm>
        <a:custGeom>
          <a:avLst/>
          <a:gdLst/>
          <a:ahLst/>
          <a:cxnLst/>
          <a:rect l="0" t="0" r="0" b="0"/>
          <a:pathLst>
            <a:path>
              <a:moveTo>
                <a:pt x="0" y="10660"/>
              </a:moveTo>
              <a:lnTo>
                <a:pt x="879743" y="106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13454" y="2236211"/>
        <a:ext cx="43987" cy="43987"/>
      </dsp:txXfrm>
    </dsp:sp>
    <dsp:sp modelId="{B92CEEA6-1F74-425A-8E8D-A06DBACFFED0}">
      <dsp:nvSpPr>
        <dsp:cNvPr id="0" name=""/>
        <dsp:cNvSpPr/>
      </dsp:nvSpPr>
      <dsp:spPr>
        <a:xfrm>
          <a:off x="2068688" y="1268349"/>
          <a:ext cx="974813" cy="974813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3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11446" y="1411107"/>
        <a:ext cx="689297" cy="6892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1766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9628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556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microsoft.com/office/2007/relationships/hdphoto" Target="../media/hdphoto2.wdp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microsoft.com/office/2007/relationships/hdphoto" Target="../media/hdphoto2.wdp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8.jpeg"/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3.png"/><Relationship Id="rId11" Type="http://schemas.openxmlformats.org/officeDocument/2006/relationships/image" Target="../media/image36.jpeg"/><Relationship Id="rId5" Type="http://schemas.openxmlformats.org/officeDocument/2006/relationships/image" Target="../media/image32.png"/><Relationship Id="rId10" Type="http://schemas.openxmlformats.org/officeDocument/2006/relationships/hyperlink" Target="https://openclipart.org/detail/131431/black-marker-marcador-negro" TargetMode="External"/><Relationship Id="rId4" Type="http://schemas.openxmlformats.org/officeDocument/2006/relationships/image" Target="../media/image9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041086" y="7125051"/>
            <a:ext cx="6325330" cy="813494"/>
            <a:chOff x="2900869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2900869" y="7056862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مراجعة وتوليف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6EC7D-C543-FA85-C0F0-4D0BEEBF0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14D58E-9D0B-79BE-3F37-5B78A640B294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D15EC-6943-A649-FFEB-04FDCC18F43D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546315-92A0-6BE9-6DA6-7BAA1CEBD8FB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20C2DA-B04A-86AA-7B92-5324CF406246}"/>
              </a:ext>
            </a:extLst>
          </p:cNvPr>
          <p:cNvSpPr txBox="1"/>
          <p:nvPr/>
        </p:nvSpPr>
        <p:spPr>
          <a:xfrm>
            <a:off x="609600" y="863026"/>
            <a:ext cx="11830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رأينا بالأمس أيقونة "هذا النشاط مرتبط بتوظيف الألواح" من يذكرنا  بما تعنيه هذه الأيقونة وما علينا القيام به عند ظهورها.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B3064-68C6-0CB1-DDB2-F2ABFF0203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9105467-E373-DE11-C20A-F4F31C506A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/>
        </p:blipFill>
        <p:spPr>
          <a:xfrm>
            <a:off x="4767897" y="4618297"/>
            <a:ext cx="3970622" cy="2413169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5C7A68-1C57-4875-8562-1A19B118D733}"/>
              </a:ext>
            </a:extLst>
          </p:cNvPr>
          <p:cNvSpPr/>
          <p:nvPr/>
        </p:nvSpPr>
        <p:spPr>
          <a:xfrm>
            <a:off x="4867771" y="7423734"/>
            <a:ext cx="3810000" cy="12100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5D3EAA4-F5C3-AAA9-E991-E4739A6A6F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338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الأعداد 5-6-7-8-9-10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B38837B-7F9F-B8D9-CF06-DCF6062FD8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A619F45-95EB-77D2-83FE-869AD8E8AAA9}"/>
              </a:ext>
            </a:extLst>
          </p:cNvPr>
          <p:cNvSpPr txBox="1"/>
          <p:nvPr/>
        </p:nvSpPr>
        <p:spPr>
          <a:xfrm>
            <a:off x="1816987" y="851090"/>
            <a:ext cx="108394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خلال هذا الأسبوع عائلة الأعداد 5 – 6 – 7 – 8 – 9  و 10، لنتذكرها.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5. 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(يتم قراءة العائلة أو جزء منها)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3D69D74-5916-B5E5-9B15-D4C9D8F83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971963"/>
              </p:ext>
            </p:extLst>
          </p:nvPr>
        </p:nvGraphicFramePr>
        <p:xfrm>
          <a:off x="3005137" y="4460198"/>
          <a:ext cx="7705725" cy="4317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7519F-8F28-3FBA-E291-4DCE79F1C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5D236A-64D0-F003-AE37-D3BA4E38FEC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CD93C9-FBB2-BD16-F71B-D53330A38532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3A87FBA-5199-CEA5-82A6-53FD8D7DD508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C3D7A4-1096-556B-02BF-F288E074D55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F832180-B72E-BE4C-5D97-6D9EB577FE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BDED735-DA50-9495-6BF7-8DEA1A0C38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6065896"/>
              </p:ext>
            </p:extLst>
          </p:nvPr>
        </p:nvGraphicFramePr>
        <p:xfrm>
          <a:off x="2514600" y="4399619"/>
          <a:ext cx="8686800" cy="4443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8D0888F3-FCD6-14CC-A869-325F308A6BA8}"/>
              </a:ext>
            </a:extLst>
          </p:cNvPr>
          <p:cNvSpPr txBox="1"/>
          <p:nvPr/>
        </p:nvSpPr>
        <p:spPr>
          <a:xfrm>
            <a:off x="1816987" y="851090"/>
            <a:ext cx="10839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6. 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(يتم قراءة العائلة أو جزء منها)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0725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65174-1489-68D4-9A69-4E05A8E7D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1D34114-E907-BD05-D918-21245B5E5BE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10E2FD-E4D5-09C0-CAED-21E920A16DEE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0A9381-89CD-1607-6429-3C6954DEEEED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5662CD-318A-8DDB-9B02-E3BAAEEDDC8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72FE27F-AFD4-DB8F-F411-B7E36971E7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120A01FF-11E7-4851-6E05-80BEA048A1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9427118"/>
              </p:ext>
            </p:extLst>
          </p:nvPr>
        </p:nvGraphicFramePr>
        <p:xfrm>
          <a:off x="2438400" y="4076700"/>
          <a:ext cx="8382003" cy="5217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278B95-0FAB-9132-07C0-FDC2CA98E407}"/>
              </a:ext>
            </a:extLst>
          </p:cNvPr>
          <p:cNvSpPr txBox="1"/>
          <p:nvPr/>
        </p:nvSpPr>
        <p:spPr>
          <a:xfrm>
            <a:off x="1816987" y="851090"/>
            <a:ext cx="10839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7. 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(يتم قراءة العائلة أو جزء منها)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1014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EE60F-DF37-0991-DAB5-FC748F58D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A5F96B-572E-B8CA-31F9-61F87E58B43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B9C1E8-11BE-4266-ED2A-1757B607017E}"/>
              </a:ext>
            </a:extLst>
          </p:cNvPr>
          <p:cNvSpPr>
            <a:spLocks/>
          </p:cNvSpPr>
          <p:nvPr/>
        </p:nvSpPr>
        <p:spPr>
          <a:xfrm>
            <a:off x="275852" y="3178039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B3F44D-3984-8950-6120-9787FCD15A79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23ED1A-B6A2-B599-720C-179CCB96F59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C7CB8B1-39AC-C84C-4375-3621578D75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538BF95B-0424-A492-6367-E3ACCF78D7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2189803"/>
              </p:ext>
            </p:extLst>
          </p:nvPr>
        </p:nvGraphicFramePr>
        <p:xfrm>
          <a:off x="3132114" y="3960314"/>
          <a:ext cx="7451771" cy="5055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E4300E62-F53A-EAEA-4444-500954FA3C6C}"/>
              </a:ext>
            </a:extLst>
          </p:cNvPr>
          <p:cNvSpPr txBox="1"/>
          <p:nvPr/>
        </p:nvSpPr>
        <p:spPr>
          <a:xfrm>
            <a:off x="1816987" y="851090"/>
            <a:ext cx="10839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8. 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(يتم قراءة العائلة أو جزء منها)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7693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BD102-4578-054E-38DB-D3F814FE7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73390-1002-4F6D-B57E-101854B2BA2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D00C75-DC4D-F07D-5E18-35904B4324E3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3986D3-AFFE-4B83-407B-1B554024A835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6704077-9F07-4D1C-87BF-F669F4DD92F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ED16EC-D3E1-9BC3-8999-2DBA14508F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EDC3D4C6-96A2-6F2F-4B76-623D672D6F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6081289"/>
              </p:ext>
            </p:extLst>
          </p:nvPr>
        </p:nvGraphicFramePr>
        <p:xfrm>
          <a:off x="2666998" y="3941879"/>
          <a:ext cx="8382003" cy="5149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E0B6729-63BB-697E-5EFA-C785626FF68D}"/>
              </a:ext>
            </a:extLst>
          </p:cNvPr>
          <p:cNvSpPr txBox="1"/>
          <p:nvPr/>
        </p:nvSpPr>
        <p:spPr>
          <a:xfrm>
            <a:off x="1816987" y="851090"/>
            <a:ext cx="10839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9. 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(يتم قراءة العائلة أو جزء منها)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5563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28FDA-5ED6-26D8-A9BC-9CCAF5725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073F10-1FEF-D0E3-0144-4AD9B6072D0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B9AF18-9677-2BF8-48B7-8A930549C8CE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D3525C-BDD1-D680-8FE6-6E1B734934A4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AD0D3D-8D7F-68E9-FF1E-A5F31ABC8FC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D503A1-FF1A-ED14-8F96-E30C07D158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3488660"/>
              </p:ext>
            </p:extLst>
          </p:nvPr>
        </p:nvGraphicFramePr>
        <p:xfrm>
          <a:off x="2438400" y="3771900"/>
          <a:ext cx="8229600" cy="543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4F39A57-475C-3FFC-A61F-4AEC8AE948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1A908D8-5790-9727-DCC5-18B033996581}"/>
              </a:ext>
            </a:extLst>
          </p:cNvPr>
          <p:cNvSpPr txBox="1"/>
          <p:nvPr/>
        </p:nvSpPr>
        <p:spPr>
          <a:xfrm>
            <a:off x="1816987" y="851090"/>
            <a:ext cx="10839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10. 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(يتم قراءة العائلة أو جزء منها)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2536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ص 10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347CF75-7E8D-8DE0-536B-B8BC052FF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944466"/>
            <a:ext cx="5014152" cy="63634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5DAA6D1-9872-DEFB-84EF-230DF673370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9D6C1-078A-668F-465B-D5A88356A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832CD5-651F-2EDE-B00D-DADE8F5708F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8BD953-090D-087A-82B8-A1A99C30827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D01DB3-6B0E-D0CE-B8C3-8BA7170E342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026D29-450D-2BB3-E622-D551D40B6F2D}"/>
              </a:ext>
            </a:extLst>
          </p:cNvPr>
          <p:cNvSpPr txBox="1"/>
          <p:nvPr/>
        </p:nvSpPr>
        <p:spPr>
          <a:xfrm>
            <a:off x="1205132" y="823383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 لاحظوا كيف.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A9F57E-B799-EFFC-FB22-52C0C96FD9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C79C88C-DFCC-BA3F-C17C-B7FAC5B2E47C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8F9B8B-A55E-A5C9-B2B4-955EC6BBFC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5F7D1D7-DA80-39B1-6D20-D6E918D6E4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88" y="4069391"/>
            <a:ext cx="12915020" cy="286205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65D9714-1EF4-4B80-C989-EA12A767E987}"/>
              </a:ext>
            </a:extLst>
          </p:cNvPr>
          <p:cNvSpPr txBox="1"/>
          <p:nvPr/>
        </p:nvSpPr>
        <p:spPr>
          <a:xfrm>
            <a:off x="4953000" y="53721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12A366-29C4-E29E-91F6-84AC0E967B93}"/>
              </a:ext>
            </a:extLst>
          </p:cNvPr>
          <p:cNvSpPr txBox="1"/>
          <p:nvPr/>
        </p:nvSpPr>
        <p:spPr>
          <a:xfrm>
            <a:off x="2514600" y="61341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D48B1D3-81F7-F378-662D-701F30058DDA}"/>
              </a:ext>
            </a:extLst>
          </p:cNvPr>
          <p:cNvSpPr txBox="1"/>
          <p:nvPr/>
        </p:nvSpPr>
        <p:spPr>
          <a:xfrm>
            <a:off x="7315200" y="53721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BD38DD3-FF0C-5FC5-A3F5-C6F498C8905A}"/>
              </a:ext>
            </a:extLst>
          </p:cNvPr>
          <p:cNvSpPr txBox="1"/>
          <p:nvPr/>
        </p:nvSpPr>
        <p:spPr>
          <a:xfrm>
            <a:off x="4953000" y="61442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F463266-F4CA-F9A8-19A3-7CFC49D772BD}"/>
              </a:ext>
            </a:extLst>
          </p:cNvPr>
          <p:cNvSpPr txBox="1"/>
          <p:nvPr/>
        </p:nvSpPr>
        <p:spPr>
          <a:xfrm>
            <a:off x="7315200" y="61442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C7BBAD-0203-CCA9-ABF4-469398267680}"/>
              </a:ext>
            </a:extLst>
          </p:cNvPr>
          <p:cNvSpPr/>
          <p:nvPr/>
        </p:nvSpPr>
        <p:spPr>
          <a:xfrm>
            <a:off x="894087" y="5143500"/>
            <a:ext cx="7335513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B099A4A-6B36-A5C6-49E1-A0448F396C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068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50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الأعداد كتابة مفككة مع تحديد القيمة المكانية لكل رقم.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661B-C42B-FE68-6B0E-0F7ED27A1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39767B-C47E-789E-F239-FFA9804ECE5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F5A213-98F9-E52D-8034-37C902684A0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86E324-1D8E-FD57-0947-D40ADE2C18A6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C66FFA-4B30-BC14-A5F4-CFE16ECC1870}"/>
              </a:ext>
            </a:extLst>
          </p:cNvPr>
          <p:cNvSpPr txBox="1"/>
          <p:nvPr/>
        </p:nvSpPr>
        <p:spPr>
          <a:xfrm>
            <a:off x="304800" y="863026"/>
            <a:ext cx="12134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في قراءة الأعداد من 0 إلى 50 على جدول الأعداد. من يريد المرور لقراءة الأعداد على جدول الأعداد بنفس الطريقة التي رأيناها.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يدعو الأستاذ(ة) متعلمين أو ثلاثة للقراءة بنفس الطريقة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(قراءة جزء جدول الأعداد من 0 إلى 50: من اليسار إلى اليمين / من اليمين إلى السيار / من الأعلى إلى الأسفل / من الأسفل إلى الأعلى/ بشكل عشوائي)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AB064C-2C76-3F1C-387A-8A732B7F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8500"/>
            <a:ext cx="5334000" cy="6122327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0B5A79A-2659-BD21-AC3E-A11A23BD6DEF}"/>
              </a:ext>
            </a:extLst>
          </p:cNvPr>
          <p:cNvSpPr/>
          <p:nvPr/>
        </p:nvSpPr>
        <p:spPr>
          <a:xfrm>
            <a:off x="4648200" y="3344728"/>
            <a:ext cx="5334000" cy="309417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684EAA2E-20BF-0D64-A5A0-7A2121B7A027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0962C5-C103-F2CC-D3F7-16A4E65D32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210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52261-1AE0-D051-3B32-9DB61A880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5F6798-039F-C215-2528-61B7AD056D9D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7AB3C7-B381-2FD9-1B4D-DAE3A5BD3696}"/>
              </a:ext>
            </a:extLst>
          </p:cNvPr>
          <p:cNvSpPr/>
          <p:nvPr/>
        </p:nvSpPr>
        <p:spPr>
          <a:xfrm>
            <a:off x="275854" y="2171700"/>
            <a:ext cx="13164293" cy="77261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610A70-30FC-1552-9BD9-3914A0AFB779}"/>
              </a:ext>
            </a:extLst>
          </p:cNvPr>
          <p:cNvSpPr/>
          <p:nvPr/>
        </p:nvSpPr>
        <p:spPr>
          <a:xfrm>
            <a:off x="-1" y="644347"/>
            <a:ext cx="13716001" cy="14414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F3FF41-EE9C-089E-FE9E-EC10CA9C46B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لنتذكر: العدد  47 مثلا يتكون من 47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A1EF380-15E7-3906-340E-CDBE22B602D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973CC0B-FF49-E057-DBC3-56EF85F967C3}"/>
              </a:ext>
            </a:extLst>
          </p:cNvPr>
          <p:cNvSpPr txBox="1"/>
          <p:nvPr/>
        </p:nvSpPr>
        <p:spPr>
          <a:xfrm>
            <a:off x="10972800" y="7042379"/>
            <a:ext cx="44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chemeClr val="bg1"/>
                </a:solidFill>
              </a:rPr>
              <a:t>7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5D61146-65B3-2BF8-B64E-6C957948C06B}"/>
              </a:ext>
            </a:extLst>
          </p:cNvPr>
          <p:cNvSpPr txBox="1"/>
          <p:nvPr/>
        </p:nvSpPr>
        <p:spPr>
          <a:xfrm>
            <a:off x="8305800" y="7042379"/>
            <a:ext cx="44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bg1"/>
                </a:solidFill>
              </a:rPr>
              <a:t>4</a:t>
            </a:r>
            <a:endParaRPr lang="fr-FR" sz="80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D05934-1F38-4410-35AA-8388220A5ED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4" name="Picture 1833790261">
            <a:extLst>
              <a:ext uri="{FF2B5EF4-FFF2-40B4-BE49-F238E27FC236}">
                <a16:creationId xmlns:a16="http://schemas.microsoft.com/office/drawing/2014/main" id="{997430BA-0E2C-4883-C42B-534759D2D4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87" y="50523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833790261">
            <a:extLst>
              <a:ext uri="{FF2B5EF4-FFF2-40B4-BE49-F238E27FC236}">
                <a16:creationId xmlns:a16="http://schemas.microsoft.com/office/drawing/2014/main" id="{3700A722-C3A2-455A-FDEC-AB1C3F7E5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87" y="50523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833790261">
            <a:extLst>
              <a:ext uri="{FF2B5EF4-FFF2-40B4-BE49-F238E27FC236}">
                <a16:creationId xmlns:a16="http://schemas.microsoft.com/office/drawing/2014/main" id="{8F134F84-E4D5-28D6-E02D-93311CAB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487" y="50523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1833790261">
            <a:extLst>
              <a:ext uri="{FF2B5EF4-FFF2-40B4-BE49-F238E27FC236}">
                <a16:creationId xmlns:a16="http://schemas.microsoft.com/office/drawing/2014/main" id="{310FBDE9-61FA-9560-9830-82DDC2043E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887" y="50523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E617DD2E-65C3-CEE0-F6AD-3AC594A280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0523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BD4E4248-8226-A3AA-5193-1903A37DA9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0523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833790261">
            <a:extLst>
              <a:ext uri="{FF2B5EF4-FFF2-40B4-BE49-F238E27FC236}">
                <a16:creationId xmlns:a16="http://schemas.microsoft.com/office/drawing/2014/main" id="{20914608-80F2-E426-1D69-A3F36202B3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523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1833790261">
            <a:extLst>
              <a:ext uri="{FF2B5EF4-FFF2-40B4-BE49-F238E27FC236}">
                <a16:creationId xmlns:a16="http://schemas.microsoft.com/office/drawing/2014/main" id="{1BB7DDAC-1141-5340-516B-F8787698C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087" y="50523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1833790261">
            <a:extLst>
              <a:ext uri="{FF2B5EF4-FFF2-40B4-BE49-F238E27FC236}">
                <a16:creationId xmlns:a16="http://schemas.microsoft.com/office/drawing/2014/main" id="{1B4870E9-BB6C-2BF0-9332-88A491E9F3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523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833790261">
            <a:extLst>
              <a:ext uri="{FF2B5EF4-FFF2-40B4-BE49-F238E27FC236}">
                <a16:creationId xmlns:a16="http://schemas.microsoft.com/office/drawing/2014/main" id="{AD6D87AB-055C-8277-C9E1-AE92B00E63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D0ACEC6C-23B0-D509-B27F-B465CD0E35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7F1E630B-887B-ACA0-CA85-17FEBF051D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1C475264-BC82-97D8-7B45-1CB0966613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308B8332-3277-7C0E-B1E5-7F3253EE84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913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B08399F2-62AF-6CD3-0563-25AE8B1A5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913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0CB983FE-1940-17D4-2C07-6F30DF5C9C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313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D0BB3F6B-6A53-BB92-8C88-B8480FE7F2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FB6C8E03-2651-A4BF-FA52-651DC7800C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13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A01F7053-7709-516E-9536-DD65B9FEA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065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C33AA331-B24A-27F3-7D76-C47927F886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04430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2F4E0406-0725-08E9-B7AB-625C890DDD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04430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4B47B57B-2078-97C1-B172-EC2C494C2F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0180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6D4B5FF-E07A-F016-ED83-16D0100267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0180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1833790261">
            <a:extLst>
              <a:ext uri="{FF2B5EF4-FFF2-40B4-BE49-F238E27FC236}">
                <a16:creationId xmlns:a16="http://schemas.microsoft.com/office/drawing/2014/main" id="{AF74651F-A8F1-5152-187A-8EBA73EA0F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0180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1833790261">
            <a:extLst>
              <a:ext uri="{FF2B5EF4-FFF2-40B4-BE49-F238E27FC236}">
                <a16:creationId xmlns:a16="http://schemas.microsoft.com/office/drawing/2014/main" id="{A7151BB4-8A2F-9A7A-5897-3B26E7632F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913" y="501805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1833790261">
            <a:extLst>
              <a:ext uri="{FF2B5EF4-FFF2-40B4-BE49-F238E27FC236}">
                <a16:creationId xmlns:a16="http://schemas.microsoft.com/office/drawing/2014/main" id="{2714327B-ECFE-3BCC-709E-0C5F5B475A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Picture 1833790261">
            <a:extLst>
              <a:ext uri="{FF2B5EF4-FFF2-40B4-BE49-F238E27FC236}">
                <a16:creationId xmlns:a16="http://schemas.microsoft.com/office/drawing/2014/main" id="{205F20F0-5CA9-F92A-96D6-058F408F21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1833790261">
            <a:extLst>
              <a:ext uri="{FF2B5EF4-FFF2-40B4-BE49-F238E27FC236}">
                <a16:creationId xmlns:a16="http://schemas.microsoft.com/office/drawing/2014/main" id="{3811CF18-0BC5-AABA-E395-0411B001C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1833790261">
            <a:extLst>
              <a:ext uri="{FF2B5EF4-FFF2-40B4-BE49-F238E27FC236}">
                <a16:creationId xmlns:a16="http://schemas.microsoft.com/office/drawing/2014/main" id="{31DF6CC0-D4A2-6C50-A9F9-6ACD8BF889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1833790261">
            <a:extLst>
              <a:ext uri="{FF2B5EF4-FFF2-40B4-BE49-F238E27FC236}">
                <a16:creationId xmlns:a16="http://schemas.microsoft.com/office/drawing/2014/main" id="{28B6AD79-2440-A0EA-882A-1F07CA5B55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913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Picture 1833790261">
            <a:extLst>
              <a:ext uri="{FF2B5EF4-FFF2-40B4-BE49-F238E27FC236}">
                <a16:creationId xmlns:a16="http://schemas.microsoft.com/office/drawing/2014/main" id="{68135343-1D99-AD55-C8A3-9D1F41F4C1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Picture 1833790261">
            <a:extLst>
              <a:ext uri="{FF2B5EF4-FFF2-40B4-BE49-F238E27FC236}">
                <a16:creationId xmlns:a16="http://schemas.microsoft.com/office/drawing/2014/main" id="{F1F55191-850A-2341-7244-CCFAB446F0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Picture 1833790261">
            <a:extLst>
              <a:ext uri="{FF2B5EF4-FFF2-40B4-BE49-F238E27FC236}">
                <a16:creationId xmlns:a16="http://schemas.microsoft.com/office/drawing/2014/main" id="{305AF999-5BDC-70D0-B3D6-6F71AF34EB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Picture 1833790261">
            <a:extLst>
              <a:ext uri="{FF2B5EF4-FFF2-40B4-BE49-F238E27FC236}">
                <a16:creationId xmlns:a16="http://schemas.microsoft.com/office/drawing/2014/main" id="{A48A191E-7A6C-2E93-118D-C4D30F461C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Picture 1833790261">
            <a:extLst>
              <a:ext uri="{FF2B5EF4-FFF2-40B4-BE49-F238E27FC236}">
                <a16:creationId xmlns:a16="http://schemas.microsoft.com/office/drawing/2014/main" id="{2D2B8421-6F00-BD3B-AC74-DA9B2A56BF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113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Picture 1833790261">
            <a:extLst>
              <a:ext uri="{FF2B5EF4-FFF2-40B4-BE49-F238E27FC236}">
                <a16:creationId xmlns:a16="http://schemas.microsoft.com/office/drawing/2014/main" id="{94505A8C-3BF4-A1E6-43A5-3670A664C0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9113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Picture 1833790261">
            <a:extLst>
              <a:ext uri="{FF2B5EF4-FFF2-40B4-BE49-F238E27FC236}">
                <a16:creationId xmlns:a16="http://schemas.microsoft.com/office/drawing/2014/main" id="{8860E7F8-506A-C13E-3D30-161E67AE9A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513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Picture 1833790261">
            <a:extLst>
              <a:ext uri="{FF2B5EF4-FFF2-40B4-BE49-F238E27FC236}">
                <a16:creationId xmlns:a16="http://schemas.microsoft.com/office/drawing/2014/main" id="{4F8966A6-9017-5306-8752-F3D0E9028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Picture 1833790261">
            <a:extLst>
              <a:ext uri="{FF2B5EF4-FFF2-40B4-BE49-F238E27FC236}">
                <a16:creationId xmlns:a16="http://schemas.microsoft.com/office/drawing/2014/main" id="{344DB669-130C-B239-9D98-36C1DC95C6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313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Picture 1833790261">
            <a:extLst>
              <a:ext uri="{FF2B5EF4-FFF2-40B4-BE49-F238E27FC236}">
                <a16:creationId xmlns:a16="http://schemas.microsoft.com/office/drawing/2014/main" id="{FFE06E5F-B99D-408B-0BA8-B12520459E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50733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Picture 1833790261">
            <a:extLst>
              <a:ext uri="{FF2B5EF4-FFF2-40B4-BE49-F238E27FC236}">
                <a16:creationId xmlns:a16="http://schemas.microsoft.com/office/drawing/2014/main" id="{BBA5F308-E71F-D66F-9F5E-2AF798FCBB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505237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Picture 1833790261">
            <a:extLst>
              <a:ext uri="{FF2B5EF4-FFF2-40B4-BE49-F238E27FC236}">
                <a16:creationId xmlns:a16="http://schemas.microsoft.com/office/drawing/2014/main" id="{901B4E7E-8EB3-3BEE-ACDB-0C5BC749D1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505237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Picture 1833790261">
            <a:extLst>
              <a:ext uri="{FF2B5EF4-FFF2-40B4-BE49-F238E27FC236}">
                <a16:creationId xmlns:a16="http://schemas.microsoft.com/office/drawing/2014/main" id="{D32DB82D-24D1-9FED-9E46-954CB7064F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Picture 1833790261">
            <a:extLst>
              <a:ext uri="{FF2B5EF4-FFF2-40B4-BE49-F238E27FC236}">
                <a16:creationId xmlns:a16="http://schemas.microsoft.com/office/drawing/2014/main" id="{365DE3B2-4252-D46D-C667-277BEC6DDD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2400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1833790261">
            <a:extLst>
              <a:ext uri="{FF2B5EF4-FFF2-40B4-BE49-F238E27FC236}">
                <a16:creationId xmlns:a16="http://schemas.microsoft.com/office/drawing/2014/main" id="{6944C621-94C0-15D0-FA42-BFB9106AE6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Picture 1833790261">
            <a:extLst>
              <a:ext uri="{FF2B5EF4-FFF2-40B4-BE49-F238E27FC236}">
                <a16:creationId xmlns:a16="http://schemas.microsoft.com/office/drawing/2014/main" id="{8335E612-3037-A1BC-9CE3-0443B66E39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Picture 1833790261">
            <a:extLst>
              <a:ext uri="{FF2B5EF4-FFF2-40B4-BE49-F238E27FC236}">
                <a16:creationId xmlns:a16="http://schemas.microsoft.com/office/drawing/2014/main" id="{CDDFB750-C383-7865-E3E2-FCD2B5093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5113" y="5031420"/>
            <a:ext cx="60687" cy="1392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ZoneTexte 92">
            <a:extLst>
              <a:ext uri="{FF2B5EF4-FFF2-40B4-BE49-F238E27FC236}">
                <a16:creationId xmlns:a16="http://schemas.microsoft.com/office/drawing/2014/main" id="{76B91DA2-35B3-6CC9-0C72-28BBC4A93859}"/>
              </a:ext>
            </a:extLst>
          </p:cNvPr>
          <p:cNvSpPr txBox="1"/>
          <p:nvPr/>
        </p:nvSpPr>
        <p:spPr>
          <a:xfrm>
            <a:off x="2498322" y="7159421"/>
            <a:ext cx="82800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chemeClr val="accent1"/>
                </a:solidFill>
              </a:rPr>
              <a:t>47</a:t>
            </a:r>
            <a:endParaRPr lang="fr-FR" sz="6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74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B26F5-D877-0AAC-BA32-AE29FC954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6CB3BF-10D9-54FC-0329-3421D3C63EB3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F2EE90-59BE-0BE5-BCC6-031A05D6E4B2}"/>
              </a:ext>
            </a:extLst>
          </p:cNvPr>
          <p:cNvSpPr/>
          <p:nvPr/>
        </p:nvSpPr>
        <p:spPr>
          <a:xfrm>
            <a:off x="275854" y="2171700"/>
            <a:ext cx="13164293" cy="77261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2239AC-9BDD-D9B7-5DF8-AF3DC264582A}"/>
              </a:ext>
            </a:extLst>
          </p:cNvPr>
          <p:cNvSpPr/>
          <p:nvPr/>
        </p:nvSpPr>
        <p:spPr>
          <a:xfrm>
            <a:off x="-1" y="644347"/>
            <a:ext cx="13716001" cy="14414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93B12A5-BC12-534A-EB04-7175A0DAE7C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أو من 4 حزم و 7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أو من 7وحدات و4 عشرات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6470AFF-B378-D133-6C0A-B96DA9CAAA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0F64A42-B8BD-9566-91DA-A1A64E50B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52231"/>
              </p:ext>
            </p:extLst>
          </p:nvPr>
        </p:nvGraphicFramePr>
        <p:xfrm>
          <a:off x="4248616" y="2589420"/>
          <a:ext cx="5312725" cy="25475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3982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2468743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66337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846521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427585C8-956E-9050-34DD-57FDEF43C7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416" y="3424333"/>
            <a:ext cx="56949" cy="13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6DBC2544-7960-0F69-EB60-2F67C5E2EC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016" y="3430592"/>
            <a:ext cx="56949" cy="13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963504B8-2143-BA84-D31D-AF44794BB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16" y="3424333"/>
            <a:ext cx="56949" cy="13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B2E55366-9564-C523-0A6F-60967CC1FB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216" y="3438390"/>
            <a:ext cx="56949" cy="13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BAC7A75A-4090-EB73-4E31-E137ECAC55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816" y="3438390"/>
            <a:ext cx="56949" cy="13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9194390">
            <a:extLst>
              <a:ext uri="{FF2B5EF4-FFF2-40B4-BE49-F238E27FC236}">
                <a16:creationId xmlns:a16="http://schemas.microsoft.com/office/drawing/2014/main" id="{3B65F9D8-78AB-F4C1-07C4-D6FBDF9082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049" y="3392215"/>
            <a:ext cx="386767" cy="140870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C8610287-9EF8-70F5-6572-10EC9BB0F583}"/>
              </a:ext>
            </a:extLst>
          </p:cNvPr>
          <p:cNvSpPr txBox="1"/>
          <p:nvPr/>
        </p:nvSpPr>
        <p:spPr>
          <a:xfrm>
            <a:off x="10972800" y="7042379"/>
            <a:ext cx="44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chemeClr val="bg1"/>
                </a:solidFill>
              </a:rPr>
              <a:t>7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5428BFA-BC7A-BB6D-25AC-2AA20C216884}"/>
              </a:ext>
            </a:extLst>
          </p:cNvPr>
          <p:cNvSpPr txBox="1"/>
          <p:nvPr/>
        </p:nvSpPr>
        <p:spPr>
          <a:xfrm>
            <a:off x="8305800" y="7042379"/>
            <a:ext cx="44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bg1"/>
                </a:solidFill>
              </a:rPr>
              <a:t>4</a:t>
            </a:r>
            <a:endParaRPr lang="fr-FR" sz="80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74A0AE-DF72-0B4C-82E7-C9862D884C1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6" name="Picture 259194390">
            <a:extLst>
              <a:ext uri="{FF2B5EF4-FFF2-40B4-BE49-F238E27FC236}">
                <a16:creationId xmlns:a16="http://schemas.microsoft.com/office/drawing/2014/main" id="{E5500ED9-7368-FD80-DB32-489032AAE2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449" y="3400487"/>
            <a:ext cx="386767" cy="140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259194390">
            <a:extLst>
              <a:ext uri="{FF2B5EF4-FFF2-40B4-BE49-F238E27FC236}">
                <a16:creationId xmlns:a16="http://schemas.microsoft.com/office/drawing/2014/main" id="{48E3CD21-400A-A511-8526-2D695322CF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604" y="3395835"/>
            <a:ext cx="386767" cy="140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Picture 259194390">
            <a:extLst>
              <a:ext uri="{FF2B5EF4-FFF2-40B4-BE49-F238E27FC236}">
                <a16:creationId xmlns:a16="http://schemas.microsoft.com/office/drawing/2014/main" id="{E0D2E06E-8546-0FBE-A796-651B0F1CF6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016" y="3369384"/>
            <a:ext cx="386767" cy="140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Picture 1833790261">
            <a:extLst>
              <a:ext uri="{FF2B5EF4-FFF2-40B4-BE49-F238E27FC236}">
                <a16:creationId xmlns:a16="http://schemas.microsoft.com/office/drawing/2014/main" id="{B728F77D-69FA-2A81-C69E-BE2A2B0FA9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775" y="3446419"/>
            <a:ext cx="56949" cy="13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Picture 1833790261">
            <a:extLst>
              <a:ext uri="{FF2B5EF4-FFF2-40B4-BE49-F238E27FC236}">
                <a16:creationId xmlns:a16="http://schemas.microsoft.com/office/drawing/2014/main" id="{9C00B4CE-2997-DBCE-9CD8-EF7E51FA95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973" y="3455948"/>
            <a:ext cx="56949" cy="13067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1" name="Tableau 90">
            <a:extLst>
              <a:ext uri="{FF2B5EF4-FFF2-40B4-BE49-F238E27FC236}">
                <a16:creationId xmlns:a16="http://schemas.microsoft.com/office/drawing/2014/main" id="{8C8256F3-D1A9-3DF7-EC98-932BC7694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817857"/>
              </p:ext>
            </p:extLst>
          </p:nvPr>
        </p:nvGraphicFramePr>
        <p:xfrm>
          <a:off x="4248616" y="5377909"/>
          <a:ext cx="5312725" cy="25171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3982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2468743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68951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81615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dirty="0"/>
                        <a:t>7</a:t>
                      </a:r>
                      <a:endParaRPr lang="ar-SA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sp>
        <p:nvSpPr>
          <p:cNvPr id="28" name="ZoneTexte 27">
            <a:extLst>
              <a:ext uri="{FF2B5EF4-FFF2-40B4-BE49-F238E27FC236}">
                <a16:creationId xmlns:a16="http://schemas.microsoft.com/office/drawing/2014/main" id="{56A7CED8-5B03-6876-109C-F8047630236F}"/>
              </a:ext>
            </a:extLst>
          </p:cNvPr>
          <p:cNvSpPr txBox="1"/>
          <p:nvPr/>
        </p:nvSpPr>
        <p:spPr>
          <a:xfrm>
            <a:off x="2717957" y="8275244"/>
            <a:ext cx="82800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chemeClr val="accent1"/>
                </a:solidFill>
              </a:rPr>
              <a:t>47</a:t>
            </a:r>
            <a:endParaRPr lang="fr-FR" sz="4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11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EE876-171E-1B1E-BCE5-D8392D3A1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57DD26-171D-C1A3-2DB8-EC4E8A854662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2BF728-45FF-2AFC-3392-C4C9353BE1BA}"/>
              </a:ext>
            </a:extLst>
          </p:cNvPr>
          <p:cNvSpPr/>
          <p:nvPr/>
        </p:nvSpPr>
        <p:spPr>
          <a:xfrm>
            <a:off x="275854" y="2171700"/>
            <a:ext cx="13164293" cy="77261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1077B0-9CB8-CBA5-BC93-A1350E3560FC}"/>
              </a:ext>
            </a:extLst>
          </p:cNvPr>
          <p:cNvSpPr/>
          <p:nvPr/>
        </p:nvSpPr>
        <p:spPr>
          <a:xfrm>
            <a:off x="-1" y="644347"/>
            <a:ext cx="13716001" cy="14414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DFB022-9FE0-E9FC-27FE-56BA1E3573A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47 بالأرقام هكذا  أو سبعة وأربعون بالحروف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09BE7DE-CD19-7190-2DCC-39DC41A4F88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27A61D3-C411-2379-8CFA-71FFD7C148A3}"/>
              </a:ext>
            </a:extLst>
          </p:cNvPr>
          <p:cNvSpPr txBox="1"/>
          <p:nvPr/>
        </p:nvSpPr>
        <p:spPr>
          <a:xfrm>
            <a:off x="10972800" y="7042379"/>
            <a:ext cx="44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chemeClr val="bg1"/>
                </a:solidFill>
              </a:rPr>
              <a:t>7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ED831B0-1EF9-B6C1-9437-D13707BD5532}"/>
              </a:ext>
            </a:extLst>
          </p:cNvPr>
          <p:cNvSpPr txBox="1"/>
          <p:nvPr/>
        </p:nvSpPr>
        <p:spPr>
          <a:xfrm>
            <a:off x="8305800" y="7042379"/>
            <a:ext cx="44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bg1"/>
                </a:solidFill>
              </a:rPr>
              <a:t>4</a:t>
            </a:r>
            <a:endParaRPr lang="fr-FR" sz="80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E1265A-FBA0-8729-FCF6-250E0913C8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8" name="ZoneTexte 27">
            <a:extLst>
              <a:ext uri="{FF2B5EF4-FFF2-40B4-BE49-F238E27FC236}">
                <a16:creationId xmlns:a16="http://schemas.microsoft.com/office/drawing/2014/main" id="{8E341AB1-B31B-0CF0-F24F-93A1A3FF093C}"/>
              </a:ext>
            </a:extLst>
          </p:cNvPr>
          <p:cNvSpPr txBox="1"/>
          <p:nvPr/>
        </p:nvSpPr>
        <p:spPr>
          <a:xfrm>
            <a:off x="2692717" y="4222319"/>
            <a:ext cx="82800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chemeClr val="accent1"/>
                </a:solidFill>
              </a:rPr>
              <a:t>47</a:t>
            </a:r>
            <a:endParaRPr lang="fr-FR" sz="4400" b="1" dirty="0">
              <a:solidFill>
                <a:schemeClr val="accent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CF64D9-4996-AD0D-145A-3F58AAB31988}"/>
              </a:ext>
            </a:extLst>
          </p:cNvPr>
          <p:cNvSpPr txBox="1"/>
          <p:nvPr/>
        </p:nvSpPr>
        <p:spPr>
          <a:xfrm>
            <a:off x="2590800" y="5959114"/>
            <a:ext cx="82800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</a:rPr>
              <a:t>سَبْعَةٌ وَ أَرْبَعونَ</a:t>
            </a:r>
            <a:endParaRPr lang="fr-F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99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8E5EF-C0BA-C74C-8FBE-4681D917F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D1C6D4-957F-F414-D835-502F301E13B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293F3EE-6C44-0C59-A74F-527C5DE605DA}"/>
              </a:ext>
            </a:extLst>
          </p:cNvPr>
          <p:cNvSpPr/>
          <p:nvPr/>
        </p:nvSpPr>
        <p:spPr>
          <a:xfrm>
            <a:off x="275854" y="2171700"/>
            <a:ext cx="13164293" cy="77261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4730254-EC45-6378-3C64-A56E45279040}"/>
              </a:ext>
            </a:extLst>
          </p:cNvPr>
          <p:cNvSpPr/>
          <p:nvPr/>
        </p:nvSpPr>
        <p:spPr>
          <a:xfrm>
            <a:off x="-1" y="644347"/>
            <a:ext cx="13716001" cy="14414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6D01A5-10B0-19DF-8482-BA66046119B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كما يمكن كتابته كتابة مفككة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82A147-2A6C-932A-D661-AE9409F3D07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B293552-BF77-512B-45FC-4993170210E5}"/>
              </a:ext>
            </a:extLst>
          </p:cNvPr>
          <p:cNvSpPr txBox="1"/>
          <p:nvPr/>
        </p:nvSpPr>
        <p:spPr>
          <a:xfrm>
            <a:off x="10972800" y="7042379"/>
            <a:ext cx="44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chemeClr val="bg1"/>
                </a:solidFill>
              </a:rPr>
              <a:t>7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C20626B-7F8A-7E20-8154-553C0B2BA4BD}"/>
              </a:ext>
            </a:extLst>
          </p:cNvPr>
          <p:cNvSpPr txBox="1"/>
          <p:nvPr/>
        </p:nvSpPr>
        <p:spPr>
          <a:xfrm>
            <a:off x="8305800" y="7042379"/>
            <a:ext cx="44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bg1"/>
                </a:solidFill>
              </a:rPr>
              <a:t>4</a:t>
            </a:r>
            <a:endParaRPr lang="fr-FR" sz="80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F13E65-CA4D-3C20-386D-58D1EAA755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8" name="ZoneTexte 27">
            <a:extLst>
              <a:ext uri="{FF2B5EF4-FFF2-40B4-BE49-F238E27FC236}">
                <a16:creationId xmlns:a16="http://schemas.microsoft.com/office/drawing/2014/main" id="{CD86FEB4-8A5B-F4C5-6043-D6E80949D42D}"/>
              </a:ext>
            </a:extLst>
          </p:cNvPr>
          <p:cNvSpPr txBox="1"/>
          <p:nvPr/>
        </p:nvSpPr>
        <p:spPr>
          <a:xfrm>
            <a:off x="2692717" y="4222319"/>
            <a:ext cx="82800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chemeClr val="accent1"/>
                </a:solidFill>
              </a:rPr>
              <a:t>47</a:t>
            </a:r>
            <a:endParaRPr lang="fr-FR" sz="4400" b="1" dirty="0">
              <a:solidFill>
                <a:schemeClr val="accent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07BE70-A839-700F-56E0-4E61E591D3DF}"/>
              </a:ext>
            </a:extLst>
          </p:cNvPr>
          <p:cNvSpPr txBox="1"/>
          <p:nvPr/>
        </p:nvSpPr>
        <p:spPr>
          <a:xfrm>
            <a:off x="2514600" y="5912482"/>
            <a:ext cx="82800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</a:rPr>
              <a:t>7 + 40</a:t>
            </a:r>
            <a:endParaRPr lang="fr-FR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04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75AC0-1F14-F451-5F40-64083F06F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A41D21-00A8-AAB8-CDE9-2C9B4A6683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0126BF-D098-8797-86FB-5605B009990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AFEAA8-E0C2-CDBB-56C6-E418C15FAF1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58CEA-1F43-A8AF-2516-099A72ADE425}"/>
              </a:ext>
            </a:extLst>
          </p:cNvPr>
          <p:cNvSpPr txBox="1"/>
          <p:nvPr/>
        </p:nvSpPr>
        <p:spPr>
          <a:xfrm>
            <a:off x="1205132" y="823383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واحدة). لاحظوا كيف.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A2C3430-1709-514D-65B8-39EDDE27495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4C2044-9B21-C04B-25FE-302D648035A5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3C3B50-1E65-0BC3-D44B-B8F09927668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4567CD0-EFC0-6BCB-8616-C5F534B70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61" y="3491034"/>
            <a:ext cx="12248396" cy="471225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7C0DCFB-505E-D576-FDC4-6E2F8CAFEBBA}"/>
              </a:ext>
            </a:extLst>
          </p:cNvPr>
          <p:cNvSpPr txBox="1"/>
          <p:nvPr/>
        </p:nvSpPr>
        <p:spPr>
          <a:xfrm>
            <a:off x="1676400" y="570085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B16DEC7-76B6-45E4-1B23-3BB9A065CACB}"/>
              </a:ext>
            </a:extLst>
          </p:cNvPr>
          <p:cNvSpPr txBox="1"/>
          <p:nvPr/>
        </p:nvSpPr>
        <p:spPr>
          <a:xfrm>
            <a:off x="3574055" y="570085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E7493DE-D283-AE50-4A3E-11266BE423B7}"/>
              </a:ext>
            </a:extLst>
          </p:cNvPr>
          <p:cNvSpPr txBox="1"/>
          <p:nvPr/>
        </p:nvSpPr>
        <p:spPr>
          <a:xfrm>
            <a:off x="7924800" y="632505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7+30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EA79BA7-B48A-D91A-9254-B362EF5C57B6}"/>
              </a:ext>
            </a:extLst>
          </p:cNvPr>
          <p:cNvSpPr txBox="1"/>
          <p:nvPr/>
        </p:nvSpPr>
        <p:spPr>
          <a:xfrm>
            <a:off x="10585570" y="570085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2E0E4EF-0A4D-1646-1C4F-BD6C18399532}"/>
              </a:ext>
            </a:extLst>
          </p:cNvPr>
          <p:cNvSpPr txBox="1"/>
          <p:nvPr/>
        </p:nvSpPr>
        <p:spPr>
          <a:xfrm>
            <a:off x="10590486" y="6330365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17D5D30-A4C5-9E97-C8FE-0FE77A4AF742}"/>
              </a:ext>
            </a:extLst>
          </p:cNvPr>
          <p:cNvSpPr/>
          <p:nvPr/>
        </p:nvSpPr>
        <p:spPr>
          <a:xfrm>
            <a:off x="894087" y="5700850"/>
            <a:ext cx="11526513" cy="11676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6236B6F-4A16-AEFF-E3E9-E9E749E0905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8879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22" grpId="0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بدون احتفاظ على السطر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CF815-5238-CA83-70B6-D21D56D6F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7C8062-4845-3F4A-A006-97F12D2D000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718170-9DC2-5E9F-6C3D-EB9939D24E3B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EA9A58-E141-74D4-BABA-795ECB370042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1E91E-AF1D-7195-D1A8-9A58D24C1421}"/>
              </a:ext>
            </a:extLst>
          </p:cNvPr>
          <p:cNvSpPr txBox="1"/>
          <p:nvPr/>
        </p:nvSpPr>
        <p:spPr>
          <a:xfrm>
            <a:off x="1209690" y="891689"/>
            <a:ext cx="11296617" cy="242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سبق و رأينا كيف نجري عملية الجمع بدون احتفاظ على السطر.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واحدة). لاحظوا كيف.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71953745-AB71-2AF3-E92A-E14CF32DEE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B669CF-7F0C-1454-E9BD-E263AE2A45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3EBF595-98C1-944A-6396-8A74C4882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5" y="4634838"/>
            <a:ext cx="12871496" cy="302326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B713A1-7BEF-D862-3B99-A00584606CAE}"/>
              </a:ext>
            </a:extLst>
          </p:cNvPr>
          <p:cNvSpPr txBox="1"/>
          <p:nvPr/>
        </p:nvSpPr>
        <p:spPr>
          <a:xfrm>
            <a:off x="5029200" y="59055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F4267F-AC1B-77F3-3426-55EB1EBD18C1}"/>
              </a:ext>
            </a:extLst>
          </p:cNvPr>
          <p:cNvSpPr txBox="1"/>
          <p:nvPr/>
        </p:nvSpPr>
        <p:spPr>
          <a:xfrm>
            <a:off x="7462684" y="59055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0080E26-AA6E-1E81-B583-853E9A6A5525}"/>
              </a:ext>
            </a:extLst>
          </p:cNvPr>
          <p:cNvSpPr txBox="1"/>
          <p:nvPr/>
        </p:nvSpPr>
        <p:spPr>
          <a:xfrm>
            <a:off x="2590800" y="67538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6D62856-E68D-AEEC-3B8D-952F3D4EFD14}"/>
              </a:ext>
            </a:extLst>
          </p:cNvPr>
          <p:cNvSpPr txBox="1"/>
          <p:nvPr/>
        </p:nvSpPr>
        <p:spPr>
          <a:xfrm>
            <a:off x="5029200" y="67538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865F06-CAEE-E48E-3A52-DEDFEB8D9D29}"/>
              </a:ext>
            </a:extLst>
          </p:cNvPr>
          <p:cNvSpPr txBox="1"/>
          <p:nvPr/>
        </p:nvSpPr>
        <p:spPr>
          <a:xfrm>
            <a:off x="7467600" y="67538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056070-51C1-C1D1-25DF-0967429306CE}"/>
              </a:ext>
            </a:extLst>
          </p:cNvPr>
          <p:cNvSpPr/>
          <p:nvPr/>
        </p:nvSpPr>
        <p:spPr>
          <a:xfrm>
            <a:off x="712190" y="5575794"/>
            <a:ext cx="7335513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1C6020-A423-5D63-5863-F42D5F8CF62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0055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6" grpId="0"/>
      <p:bldP spid="17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3941147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المسائل 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 على حل مسألة باستخدام استراتيجية الأسئلة الأربعة.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1EA079-6B2D-FD47-B813-9AD987661A9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39323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6" grpId="0" animBg="1"/>
      <p:bldP spid="17" grpId="0"/>
      <p:bldP spid="18" grpId="0" animBg="1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790CF-844D-BCB1-C65A-D923B8913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953F89-4034-ECBC-3DE2-23FD571F5DF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9A7BAF-14E2-2428-F887-86436E7EF9B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31FDA4-0843-BAD2-6087-78065A53B7C2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973833-86E4-64A5-2550-4C487BCC29B1}"/>
              </a:ext>
            </a:extLst>
          </p:cNvPr>
          <p:cNvSpPr txBox="1"/>
          <p:nvPr/>
        </p:nvSpPr>
        <p:spPr>
          <a:xfrm>
            <a:off x="1209690" y="891689"/>
            <a:ext cx="11296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 في التمرين 4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 مستعينين باستراتيجية الأسئلة الأربعة (دقيقتان).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2151A8D-C346-5D48-8759-AD28E7AA54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231F51C-2978-4074-97BA-ADC9EC828B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04EFF8E-E7E5-4F3D-6EBD-F33476F620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45" y="4860351"/>
            <a:ext cx="12772987" cy="34120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CBF0525-3CFF-50F8-3E5A-86D23BAF7D15}"/>
              </a:ext>
            </a:extLst>
          </p:cNvPr>
          <p:cNvSpPr txBox="1"/>
          <p:nvPr/>
        </p:nvSpPr>
        <p:spPr>
          <a:xfrm>
            <a:off x="1676400" y="59918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2AE3E3-0A75-3D0B-703E-6FD9F9286142}"/>
              </a:ext>
            </a:extLst>
          </p:cNvPr>
          <p:cNvSpPr txBox="1"/>
          <p:nvPr/>
        </p:nvSpPr>
        <p:spPr>
          <a:xfrm>
            <a:off x="2890684" y="6068080"/>
            <a:ext cx="366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+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93782D4-FDFA-F0AF-6FB6-C71C02DFD633}"/>
              </a:ext>
            </a:extLst>
          </p:cNvPr>
          <p:cNvSpPr txBox="1"/>
          <p:nvPr/>
        </p:nvSpPr>
        <p:spPr>
          <a:xfrm>
            <a:off x="3581400" y="59918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78594AB-8BA7-2E6A-2A7E-A44DCE877617}"/>
              </a:ext>
            </a:extLst>
          </p:cNvPr>
          <p:cNvSpPr txBox="1"/>
          <p:nvPr/>
        </p:nvSpPr>
        <p:spPr>
          <a:xfrm>
            <a:off x="5176684" y="59918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2B29159-C8BA-B365-D399-B0FE2DCCF24D}"/>
              </a:ext>
            </a:extLst>
          </p:cNvPr>
          <p:cNvSpPr txBox="1"/>
          <p:nvPr/>
        </p:nvSpPr>
        <p:spPr>
          <a:xfrm>
            <a:off x="3048000" y="7287280"/>
            <a:ext cx="1071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38 كُلَّةً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3C75C8-87E2-561B-6A44-32D8A64B142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5894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1752600" y="3034338"/>
            <a:ext cx="9765897" cy="27621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1530148" y="3019849"/>
            <a:ext cx="10210800" cy="2768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التحقق من أهداف الأسبوع الأول وتعبئة شبكة التتبع الفردي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C5FBA-5DAA-E250-A5E9-0278F46F4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C66011-18CC-DB5D-5F76-07155A576722}"/>
              </a:ext>
            </a:extLst>
          </p:cNvPr>
          <p:cNvSpPr/>
          <p:nvPr/>
        </p:nvSpPr>
        <p:spPr>
          <a:xfrm>
            <a:off x="-1" y="1951686"/>
            <a:ext cx="13716001" cy="8335314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1EE518-0230-493D-8B3D-C60FB3C164A0}"/>
              </a:ext>
            </a:extLst>
          </p:cNvPr>
          <p:cNvSpPr/>
          <p:nvPr/>
        </p:nvSpPr>
        <p:spPr>
          <a:xfrm>
            <a:off x="275851" y="2171700"/>
            <a:ext cx="13164293" cy="773604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F388EC-A31B-8E42-1550-1E1FA45FD1BA}"/>
              </a:ext>
            </a:extLst>
          </p:cNvPr>
          <p:cNvSpPr/>
          <p:nvPr/>
        </p:nvSpPr>
        <p:spPr>
          <a:xfrm>
            <a:off x="-1" y="752746"/>
            <a:ext cx="13716001" cy="119894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69BDE4-1ACA-527E-CD9C-32779514470D}"/>
              </a:ext>
            </a:extLst>
          </p:cNvPr>
          <p:cNvSpPr txBox="1"/>
          <p:nvPr/>
        </p:nvSpPr>
        <p:spPr>
          <a:xfrm>
            <a:off x="1209690" y="8527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استنساخ رائز التحقق وتمريره بشكل جماعي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المتعلمين إلى الألعاب والتحديات ص11 للتمكن من تعبئة شبكة التتبع الفردي 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2F5A3C7F-4350-F79A-AD68-54C51A09787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FDFB846-3C76-355F-D219-3554B846A1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59A3AF1-E54F-EB05-C273-A784C9C8EC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271912"/>
            <a:ext cx="7814046" cy="728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22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1676400" y="3970418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الأعداد وتعرف قيمة الأرقام ومكانها في أعداد من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 إلى 50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:الفرقعة والتصفيق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سنستمر في لعب لعبة الفرقعة والتصفيق.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الأستاذ(ة) مرحلة الممارسة الموجهة للعبة باتباع أحد السيناريوهات الواردة في الملحق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12BC84-50C5-E314-8FE1-A58D25347B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4422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3864B2A-4CEB-0AF9-0B29-C28BA055D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31" y="3427152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652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10 و11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1C76A02-ECDB-8A72-AD1A-56D4E0CAAD6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6014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41" y="3113963"/>
            <a:ext cx="5782482" cy="596348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31758D-2EA6-6978-BE6D-CC85A2F3FA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309" y="3526881"/>
            <a:ext cx="3639320" cy="45774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8374FE4-0747-2330-B777-E27A9FE62B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063" y="3557607"/>
            <a:ext cx="3566915" cy="452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C4427-1586-D120-0A0B-51B64FEB5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35B97BA-D94B-468F-6C7B-4C4559DBEA5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60B9BA11-3B40-F2FB-C424-FE2E022CF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B8A661-51F7-29E0-60A2-DA596ABCF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2EF8316-DD20-4021-A67D-943518386A6F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9F56574-4E09-2246-F33E-A29312FBF6A3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708112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C6193D9E-B59E-E838-C05C-65B69D8E69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pic>
        <p:nvPicPr>
          <p:cNvPr id="3" name="Picture 2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29909C5F-79C9-C41F-E82B-672D995913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118" y="6203387"/>
            <a:ext cx="1880715" cy="21856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C608CE-5570-F324-6EB8-F85ECD202A4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8567" y="6098475"/>
            <a:ext cx="3126983" cy="23522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graphicFrame>
        <p:nvGraphicFramePr>
          <p:cNvPr id="8" name="Tableau 4">
            <a:extLst>
              <a:ext uri="{FF2B5EF4-FFF2-40B4-BE49-F238E27FC236}">
                <a16:creationId xmlns:a16="http://schemas.microsoft.com/office/drawing/2014/main" id="{7FE2E0EE-89E0-6F3C-2043-1F04D50CC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832060"/>
              </p:ext>
            </p:extLst>
          </p:nvPr>
        </p:nvGraphicFramePr>
        <p:xfrm>
          <a:off x="470298" y="2654781"/>
          <a:ext cx="13272998" cy="35223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260801">
                <a:tc>
                  <a:txBody>
                    <a:bodyPr/>
                    <a:lstStyle/>
                    <a:p>
                      <a:pPr marL="285750" lvl="0" indent="-285750" algn="r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تعرف الأعداد وتعرف قيمة الأرقام ومكانها في أعداد من رقمين أو ثلاثة.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285750" marR="0" lvl="0" indent="-28575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الطباشير أو بطاقات الأعداد. </a:t>
                      </a:r>
                      <a:endParaRPr lang="fr-FR" sz="27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10دقيقة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10" name="Google Shape;146;p4">
            <a:extLst>
              <a:ext uri="{FF2B5EF4-FFF2-40B4-BE49-F238E27FC236}">
                <a16:creationId xmlns:a16="http://schemas.microsoft.com/office/drawing/2014/main" id="{698061A5-DA5F-027D-D333-E6AC3C0E0208}"/>
              </a:ext>
            </a:extLst>
          </p:cNvPr>
          <p:cNvSpPr txBox="1">
            <a:spLocks/>
          </p:cNvSpPr>
          <p:nvPr/>
        </p:nvSpPr>
        <p:spPr>
          <a:xfrm>
            <a:off x="1981200" y="14032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2" name="Graphic 6" descr="Alarm clock with solid fill">
            <a:extLst>
              <a:ext uri="{FF2B5EF4-FFF2-40B4-BE49-F238E27FC236}">
                <a16:creationId xmlns:a16="http://schemas.microsoft.com/office/drawing/2014/main" id="{058123BA-0D2A-917B-A2F7-3371CA63385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48472" y="5283592"/>
            <a:ext cx="967480" cy="77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8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595480" y="52197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50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286714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9631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241512" y="60358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السطر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874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مسائل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1249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8112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>
                          <a:latin typeface="MadaniArabic-ExtraLight" panose="00000300000000000000" pitchFamily="2" charset="-78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ExtraLight" panose="000003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ExtraLight" panose="00000300000000000000" pitchFamily="2" charset="-78"/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ExtraLight" panose="00000300000000000000" pitchFamily="2" charset="-78"/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757613" y="4681859"/>
            <a:ext cx="9544050" cy="4178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2250" b="1" dirty="0">
                <a:solidFill>
                  <a:prstClr val="black"/>
                </a:solidFill>
                <a:highlight>
                  <a:srgbClr val="00FFFF"/>
                </a:highlight>
                <a:latin typeface="MadaniArabic-Light" panose="00000400000000000000" pitchFamily="2" charset="-78"/>
                <a:cs typeface="MadaniArabic-Light" panose="00000400000000000000" pitchFamily="2" charset="-78"/>
              </a:rPr>
              <a:t>يقوم الميسر(ة) بنمذجة النشاط</a:t>
            </a:r>
            <a:r>
              <a:rPr lang="ar-MA" sz="22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: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يطلب الميسر من المتعلمين الاستماع والملاحظة؛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يطلب من التلاميذ الاستماع جيدا إلى فرقعات الأصابع والتصفيقات والعد ذهنيا.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بدء اللعبة بأعداد صغيرة ثم التدرج نحو الكبيرة.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133374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EAA823B-9CDB-D22D-673B-76426F900D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latin typeface="MadaniArabic-ExtraLight" panose="00000300000000000000" pitchFamily="2" charset="-78"/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2786064" y="3278818"/>
            <a:ext cx="10370369" cy="4182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يكلف الميسر 2 أو 3</a:t>
            </a:r>
            <a:r>
              <a:rPr lang="fr-FR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 </a:t>
            </a: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 من التلاميذ بمحاكاة النشاط أمام جماعة الفصل قبل الانتقال إلى الممارسة داخل جماعات العمل الصغرى.</a:t>
            </a: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highlight>
                  <a:srgbClr val="00FFFF"/>
                </a:highlight>
                <a:latin typeface="MadaniArabic-Light" panose="00000400000000000000" pitchFamily="2" charset="-78"/>
                <a:cs typeface="MadaniArabic-Light" panose="00000400000000000000" pitchFamily="2" charset="-78"/>
              </a:rPr>
              <a:t>السيناريو 1:</a:t>
            </a:r>
            <a:endParaRPr lang="fr-MA" sz="2250" dirty="0">
              <a:solidFill>
                <a:prstClr val="black"/>
              </a:solidFill>
              <a:highlight>
                <a:srgbClr val="00FFFF"/>
              </a:highlight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يقسم الميسر جماعة الفصل إلى مجموعات عمل لإنجاز النشاط المقدم سابقا.  والمجموعة التي قدمت النموذج ستساعد المجموعات على الإنجاز.</a:t>
            </a:r>
            <a:endParaRPr lang="fr-MA" sz="2250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highlight>
                  <a:srgbClr val="00FFFF"/>
                </a:highlight>
                <a:latin typeface="MadaniArabic-Light" panose="00000400000000000000" pitchFamily="2" charset="-78"/>
                <a:cs typeface="MadaniArabic-Light" panose="00000400000000000000" pitchFamily="2" charset="-78"/>
              </a:rPr>
              <a:t>السيناريو 2:</a:t>
            </a:r>
            <a:endParaRPr lang="fr-MA" sz="2250" dirty="0">
              <a:solidFill>
                <a:prstClr val="black"/>
              </a:solidFill>
              <a:highlight>
                <a:srgbClr val="00FFFF"/>
              </a:highlight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ينظم المنافسة بين مجموعتين، حيث تنطق إحداهما بالعدد وتمثله الأخرى بالتصفيق والفرقعات.</a:t>
            </a:r>
            <a:endParaRPr lang="fr-MA" sz="2250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pic>
        <p:nvPicPr>
          <p:cNvPr id="3" name="Picture 2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37643DB9-5F0B-5B67-B81B-DFD15FF1E3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19" y="6272612"/>
            <a:ext cx="1400259" cy="16273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885355-5792-8C6C-5CA0-23AB6EDD8F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320" y="3636573"/>
            <a:ext cx="1857854" cy="1892690"/>
          </a:xfrm>
          <a:prstGeom prst="rect">
            <a:avLst/>
          </a:prstGeom>
        </p:spPr>
      </p:pic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2714B7A-CB79-58CB-4972-B869588F9FFF}"/>
              </a:ext>
            </a:extLst>
          </p:cNvPr>
          <p:cNvSpPr txBox="1">
            <a:spLocks/>
          </p:cNvSpPr>
          <p:nvPr/>
        </p:nvSpPr>
        <p:spPr>
          <a:xfrm>
            <a:off x="2144209" y="133374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0720771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ED91DFD-128D-0B1F-FECE-6662CC945B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895533"/>
              </p:ext>
            </p:extLst>
          </p:nvPr>
        </p:nvGraphicFramePr>
        <p:xfrm>
          <a:off x="177417" y="2332445"/>
          <a:ext cx="13367133" cy="47583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2267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ExtraLight" panose="000003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935697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B0F910-A9EC-7689-C763-B524B9CBC4D4}"/>
              </a:ext>
            </a:extLst>
          </p:cNvPr>
          <p:cNvSpPr txBox="1"/>
          <p:nvPr/>
        </p:nvSpPr>
        <p:spPr>
          <a:xfrm>
            <a:off x="278606" y="3596923"/>
            <a:ext cx="1315878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أثناء شرح الأستاذ(ة) قواعد اللعبة لأول مرة، يمكنه الاكتفاء بالفرقعة والتصفيق، أي باستثمارالأعداد من رقمين فقط.</a:t>
            </a: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cs typeface="MadaniArabic-Light" panose="00000400000000000000" pitchFamily="2" charset="-78"/>
              </a:rPr>
              <a:t> 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يستحسن ربط هذه اللعبة بنشاط قراءة لوحة الأعداد الأصغر من 100، وذلك بتحديد المتعلم للعدد المحصل عليه بالفرقعة والتصفيق على لوحة الأعداد.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يستحب أثناء تقديم اللعبة  لأول مرة الحفاظ على نفس ترتيب الحركات الذي اعتمدناه في النمذجة، مثال:</a:t>
            </a:r>
            <a:endParaRPr lang="fr-FR" sz="2250" dirty="0">
              <a:solidFill>
                <a:prstClr val="black"/>
              </a:solidFill>
              <a:latin typeface="MadaniArabic-ExtraLight" panose="00000300000000000000" pitchFamily="2" charset="-78"/>
              <a:ea typeface="Calibri" panose="020F0502020204030204" pitchFamily="34" charset="0"/>
              <a:cs typeface="MadaniArabic-Light" panose="00000400000000000000" pitchFamily="2" charset="-78"/>
            </a:endParaRPr>
          </a:p>
          <a:p>
            <a:pPr marL="914400" indent="-385763" algn="just" defTabSz="1028700" rtl="1">
              <a:spcAft>
                <a:spcPts val="900"/>
              </a:spcAft>
              <a:buFont typeface="+mj-lt"/>
              <a:buAutoNum type="arabicParenR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 الأعداد من رقمين: نبدأ بالوحدات ثم العشرات؛</a:t>
            </a:r>
          </a:p>
          <a:p>
            <a:pPr marL="914400" indent="-385763" algn="just" defTabSz="1028700" rtl="1">
              <a:spcAft>
                <a:spcPts val="900"/>
              </a:spcAft>
              <a:buFont typeface="+mj-lt"/>
              <a:buAutoNum type="arabicParenR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الأعداد من ثلاثة أرقام: نبدأ بالمئات ثم العشرات وبعدها الوحدات.</a:t>
            </a:r>
          </a:p>
          <a:p>
            <a:pPr marL="321469" indent="-321469" algn="just" defTabSz="1028700" rtl="1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في سياق التنافس بين المجموعات، يمكن فسح المجال أمام التلاميذ لاعتماد ترتيب الحركات الذي يختارونه.</a:t>
            </a:r>
            <a:endParaRPr lang="fr-FR" sz="2250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44494FB7-6464-7FDE-8539-7C38ED042E91}"/>
              </a:ext>
            </a:extLst>
          </p:cNvPr>
          <p:cNvSpPr txBox="1">
            <a:spLocks/>
          </p:cNvSpPr>
          <p:nvPr/>
        </p:nvSpPr>
        <p:spPr>
          <a:xfrm>
            <a:off x="2144209" y="133374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4291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052907" y="3710864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4452491" y="3551941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50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09" y="4817903"/>
            <a:ext cx="2371670" cy="175635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983" y="4922241"/>
            <a:ext cx="1902908" cy="218414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182559B-2833-B85D-8F4F-1B3D5E63E6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186" y="4631560"/>
            <a:ext cx="1510532" cy="1899925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3C291F28-1292-E073-2CAA-105E8595591F}"/>
              </a:ext>
            </a:extLst>
          </p:cNvPr>
          <p:cNvSpPr txBox="1"/>
          <p:nvPr/>
        </p:nvSpPr>
        <p:spPr>
          <a:xfrm>
            <a:off x="7247064" y="3763293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صفحات يوم التوليف 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BFC4F1A-B932-27C7-5ED7-36A8FBD426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07" y="5363669"/>
            <a:ext cx="1535113" cy="194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بدون احتفاظ على السطر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بالخطوات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الأعداد 5 – 6 – 7 – 8 – 9 - 10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50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5257800" y="6459702"/>
            <a:ext cx="5871762" cy="8579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–تمرير رائز التحقق من أهداف الأسبوع الأول وتعبئة شبكة التتبع الفردي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30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F32937-C723-4F04-8957-F5782ADFF6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712299"/>
            <a:ext cx="1295400" cy="1009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7D40C4E-568C-0259-DE93-8AF6778C7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857500"/>
            <a:ext cx="4937952" cy="611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2988387-DFAE-9733-1414-4666C58851C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12" y="759505"/>
            <a:ext cx="811888" cy="676020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35718</TotalTime>
  <Words>1666</Words>
  <Application>Microsoft Office PowerPoint</Application>
  <PresentationFormat>Personnalisé</PresentationFormat>
  <Paragraphs>378</Paragraphs>
  <Slides>42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2" baseType="lpstr">
      <vt:lpstr>Microsoft Uighur</vt:lpstr>
      <vt:lpstr>MadaniArabic-Light</vt:lpstr>
      <vt:lpstr>Montserrat Light</vt:lpstr>
      <vt:lpstr>Dosis</vt:lpstr>
      <vt:lpstr>Montserrat</vt:lpstr>
      <vt:lpstr>MadaniArabic-ExtraLight</vt:lpstr>
      <vt:lpstr>Carelia</vt:lpstr>
      <vt:lpstr>Arial</vt:lpstr>
      <vt:lpstr>Montserrat Medium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192</cp:revision>
  <dcterms:created xsi:type="dcterms:W3CDTF">2006-08-16T00:00:00Z</dcterms:created>
  <dcterms:modified xsi:type="dcterms:W3CDTF">2025-09-17T16:43:26Z</dcterms:modified>
  <dc:identifier>DAFtlvZnwz4</dc:identifier>
</cp:coreProperties>
</file>