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8"/>
  </p:notesMasterIdLst>
  <p:sldIdLst>
    <p:sldId id="257" r:id="rId2"/>
    <p:sldId id="2134808443" r:id="rId3"/>
    <p:sldId id="2134805101" r:id="rId4"/>
    <p:sldId id="2134808576" r:id="rId5"/>
    <p:sldId id="2134805155" r:id="rId6"/>
    <p:sldId id="2147482628" r:id="rId7"/>
    <p:sldId id="386" r:id="rId8"/>
    <p:sldId id="2134808444" r:id="rId9"/>
    <p:sldId id="2147482616" r:id="rId10"/>
    <p:sldId id="2147482586" r:id="rId11"/>
    <p:sldId id="2134808505" r:id="rId12"/>
    <p:sldId id="2134808519" r:id="rId13"/>
    <p:sldId id="2134808520" r:id="rId14"/>
    <p:sldId id="2134808521" r:id="rId15"/>
    <p:sldId id="2134808522" r:id="rId16"/>
    <p:sldId id="2134808574" r:id="rId17"/>
    <p:sldId id="2134808575" r:id="rId18"/>
    <p:sldId id="2147482619" r:id="rId19"/>
    <p:sldId id="2147482620" r:id="rId20"/>
    <p:sldId id="2147482621" r:id="rId21"/>
    <p:sldId id="2147482622" r:id="rId22"/>
    <p:sldId id="2134808459" r:id="rId23"/>
    <p:sldId id="2147482524" r:id="rId24"/>
    <p:sldId id="2134808582" r:id="rId25"/>
    <p:sldId id="2134808446" r:id="rId26"/>
    <p:sldId id="2134808460" r:id="rId27"/>
    <p:sldId id="2147482573" r:id="rId28"/>
    <p:sldId id="2147482574" r:id="rId29"/>
    <p:sldId id="2147482591" r:id="rId30"/>
    <p:sldId id="2134808539" r:id="rId31"/>
    <p:sldId id="2147482592" r:id="rId32"/>
    <p:sldId id="2147482593" r:id="rId33"/>
    <p:sldId id="2147482594" r:id="rId34"/>
    <p:sldId id="2147482595" r:id="rId35"/>
    <p:sldId id="2147482608" r:id="rId36"/>
    <p:sldId id="2147482609" r:id="rId37"/>
    <p:sldId id="2147482610" r:id="rId38"/>
    <p:sldId id="2147482611" r:id="rId39"/>
    <p:sldId id="2147482539" r:id="rId40"/>
    <p:sldId id="2147482558" r:id="rId41"/>
    <p:sldId id="2147482582" r:id="rId42"/>
    <p:sldId id="2147482547" r:id="rId43"/>
    <p:sldId id="2134808542" r:id="rId44"/>
    <p:sldId id="2147482575" r:id="rId45"/>
    <p:sldId id="2134808547" r:id="rId46"/>
    <p:sldId id="2147482576" r:id="rId47"/>
    <p:sldId id="2147482577" r:id="rId48"/>
    <p:sldId id="2147482578" r:id="rId49"/>
    <p:sldId id="2147482579" r:id="rId50"/>
    <p:sldId id="2147482580" r:id="rId51"/>
    <p:sldId id="2147482581" r:id="rId52"/>
    <p:sldId id="2147482583" r:id="rId53"/>
    <p:sldId id="2134808467" r:id="rId54"/>
    <p:sldId id="2134808543" r:id="rId55"/>
    <p:sldId id="2147482624" r:id="rId56"/>
    <p:sldId id="2134808545" r:id="rId57"/>
    <p:sldId id="2147482625" r:id="rId58"/>
    <p:sldId id="2134808546" r:id="rId59"/>
    <p:sldId id="2147482626" r:id="rId60"/>
    <p:sldId id="2134808549" r:id="rId61"/>
    <p:sldId id="2147482627" r:id="rId62"/>
    <p:sldId id="2134808461" r:id="rId63"/>
    <p:sldId id="2147482570" r:id="rId64"/>
    <p:sldId id="2147482550" r:id="rId65"/>
    <p:sldId id="2134808504" r:id="rId66"/>
    <p:sldId id="2147482629" r:id="rId67"/>
    <p:sldId id="518" r:id="rId68"/>
    <p:sldId id="2147482612" r:id="rId69"/>
    <p:sldId id="2147482531" r:id="rId70"/>
    <p:sldId id="2147482532" r:id="rId71"/>
    <p:sldId id="2147482533" r:id="rId72"/>
    <p:sldId id="2147482534" r:id="rId73"/>
    <p:sldId id="2147482623" r:id="rId74"/>
    <p:sldId id="2134804378" r:id="rId75"/>
    <p:sldId id="2134804381" r:id="rId76"/>
    <p:sldId id="2134804382" r:id="rId77"/>
  </p:sldIdLst>
  <p:sldSz cx="13716000" cy="10287000"/>
  <p:notesSz cx="6858000" cy="9144000"/>
  <p:embeddedFontLst>
    <p:embeddedFont>
      <p:font typeface="Carelia" panose="020B0604020202020204" charset="0"/>
      <p:regular r:id="rId79"/>
    </p:embeddedFont>
    <p:embeddedFont>
      <p:font typeface="Dosis" pitchFamily="2" charset="0"/>
      <p:regular r:id="rId80"/>
      <p:bold r:id="rId81"/>
    </p:embeddedFont>
    <p:embeddedFont>
      <p:font typeface="Dubai" panose="020B0503030403030204" pitchFamily="34" charset="-78"/>
      <p:regular r:id="rId82"/>
      <p:bold r:id="rId83"/>
    </p:embeddedFont>
    <p:embeddedFont>
      <p:font typeface="MadaniArabic-ExtraLight" panose="00000300000000000000" pitchFamily="2" charset="-78"/>
      <p:regular r:id="rId84"/>
    </p:embeddedFont>
    <p:embeddedFont>
      <p:font typeface="MadaniArabic-Light" panose="00000400000000000000" pitchFamily="2" charset="-78"/>
      <p:regular r:id="rId85"/>
    </p:embeddedFont>
    <p:embeddedFont>
      <p:font typeface="Microsoft Uighur" panose="02000000000000000000" pitchFamily="2" charset="-78"/>
      <p:regular r:id="rId86"/>
      <p:bold r:id="rId87"/>
    </p:embeddedFont>
    <p:embeddedFont>
      <p:font typeface="Montserrat" panose="00000500000000000000" pitchFamily="2" charset="0"/>
      <p:regular r:id="rId88"/>
      <p:bold r:id="rId89"/>
      <p:italic r:id="rId90"/>
      <p:boldItalic r:id="rId91"/>
    </p:embeddedFont>
    <p:embeddedFont>
      <p:font typeface="Montserrat Light" panose="00000400000000000000" pitchFamily="2" charset="0"/>
      <p:regular r:id="rId92"/>
      <p:italic r:id="rId93"/>
    </p:embeddedFont>
    <p:embeddedFont>
      <p:font typeface="Montserrat Medium" panose="00000600000000000000" pitchFamily="2" charset="0"/>
      <p:regular r:id="rId94"/>
      <p:italic r:id="rId9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4AC283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52" autoAdjust="0"/>
    <p:restoredTop sz="95033" autoAdjust="0"/>
  </p:normalViewPr>
  <p:slideViewPr>
    <p:cSldViewPr>
      <p:cViewPr varScale="1">
        <p:scale>
          <a:sx n="52" d="100"/>
          <a:sy n="52" d="100"/>
        </p:scale>
        <p:origin x="869" y="7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6.fntdata"/><Relationship Id="rId89" Type="http://schemas.openxmlformats.org/officeDocument/2006/relationships/font" Target="fonts/font11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1.fntdata"/><Relationship Id="rId5" Type="http://schemas.openxmlformats.org/officeDocument/2006/relationships/slide" Target="slides/slide4.xml"/><Relationship Id="rId90" Type="http://schemas.openxmlformats.org/officeDocument/2006/relationships/font" Target="fonts/font12.fntdata"/><Relationship Id="rId95" Type="http://schemas.openxmlformats.org/officeDocument/2006/relationships/font" Target="fonts/font17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font" Target="fonts/font2.fntdata"/><Relationship Id="rId85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5.fntdata"/><Relationship Id="rId88" Type="http://schemas.openxmlformats.org/officeDocument/2006/relationships/font" Target="fonts/font10.fntdata"/><Relationship Id="rId91" Type="http://schemas.openxmlformats.org/officeDocument/2006/relationships/font" Target="fonts/font13.fntdata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font" Target="fonts/font8.fntdata"/><Relationship Id="rId94" Type="http://schemas.openxmlformats.org/officeDocument/2006/relationships/font" Target="fonts/font16.fntdata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9.fntdata"/><Relationship Id="rId61" Type="http://schemas.openxmlformats.org/officeDocument/2006/relationships/slide" Target="slides/slide60.xml"/><Relationship Id="rId82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5.fntdata"/><Relationship Id="rId98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3B58435-63AF-43FA-B5CA-083BFD9B850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79F3EE-B6C7-4380-8C80-67232438A2A7}" type="parTrans" cxnId="{077EC160-8BA8-4D4F-870A-70A909DB6BC4}">
      <dgm:prSet/>
      <dgm:spPr/>
      <dgm:t>
        <a:bodyPr/>
        <a:lstStyle/>
        <a:p>
          <a:endParaRPr lang="fr-FR"/>
        </a:p>
      </dgm:t>
    </dgm:pt>
    <dgm:pt modelId="{7D518C87-FD68-47C7-8597-4CA702CF578B}" type="sibTrans" cxnId="{077EC160-8BA8-4D4F-870A-70A909DB6BC4}">
      <dgm:prSet/>
      <dgm:spPr/>
      <dgm:t>
        <a:bodyPr/>
        <a:lstStyle/>
        <a:p>
          <a:endParaRPr lang="fr-FR"/>
        </a:p>
      </dgm:t>
    </dgm:pt>
    <dgm:pt modelId="{23B8D882-C278-4FDB-9FC1-18B99F23A631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E63A7EF-70C7-4A5C-A78F-019BDDB48521}" type="parTrans" cxnId="{B91C7ADD-7941-4355-9775-2366C7EEDAFD}">
      <dgm:prSet/>
      <dgm:spPr/>
      <dgm:t>
        <a:bodyPr/>
        <a:lstStyle/>
        <a:p>
          <a:endParaRPr lang="fr-FR"/>
        </a:p>
      </dgm:t>
    </dgm:pt>
    <dgm:pt modelId="{FC197A39-3E50-42B3-870D-D1F3C16F9823}" type="sibTrans" cxnId="{B91C7ADD-7941-4355-9775-2366C7EEDAFD}">
      <dgm:prSet/>
      <dgm:spPr/>
      <dgm:t>
        <a:bodyPr/>
        <a:lstStyle/>
        <a:p>
          <a:endParaRPr lang="fr-FR"/>
        </a:p>
      </dgm:t>
    </dgm:pt>
    <dgm:pt modelId="{85BCCA7D-F8EB-4437-A53F-AA82059D1F9F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B40303F-BC0E-4913-A1E4-B48ED40AF17C}" type="parTrans" cxnId="{8005379C-AD31-4B6F-B4A2-DBB3B9A6A94C}">
      <dgm:prSet/>
      <dgm:spPr/>
      <dgm:t>
        <a:bodyPr/>
        <a:lstStyle/>
        <a:p>
          <a:endParaRPr lang="fr-FR"/>
        </a:p>
      </dgm:t>
    </dgm:pt>
    <dgm:pt modelId="{104D9C02-0B4C-4694-AACD-698E450E8928}" type="sibTrans" cxnId="{8005379C-AD31-4B6F-B4A2-DBB3B9A6A94C}">
      <dgm:prSet/>
      <dgm:spPr/>
      <dgm:t>
        <a:bodyPr/>
        <a:lstStyle/>
        <a:p>
          <a:endParaRPr lang="fr-FR"/>
        </a:p>
      </dgm:t>
    </dgm:pt>
    <dgm:pt modelId="{84640F9B-DDAA-426F-A0AB-18D40DF1806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B002E048-8199-40DB-B9CA-5AC69F8A48DA}" type="parTrans" cxnId="{08F272E0-90C9-4E2E-A271-43E4C93D9D87}">
      <dgm:prSet/>
      <dgm:spPr/>
      <dgm:t>
        <a:bodyPr/>
        <a:lstStyle/>
        <a:p>
          <a:endParaRPr lang="fr-FR"/>
        </a:p>
      </dgm:t>
    </dgm:pt>
    <dgm:pt modelId="{2D70FC47-4210-4DF0-90B8-2A1569ABBFF3}" type="sibTrans" cxnId="{08F272E0-90C9-4E2E-A271-43E4C93D9D87}">
      <dgm:prSet/>
      <dgm:spPr/>
      <dgm:t>
        <a:bodyPr/>
        <a:lstStyle/>
        <a:p>
          <a:endParaRPr lang="fr-FR"/>
        </a:p>
      </dgm:t>
    </dgm:pt>
    <dgm:pt modelId="{14C4EFF8-ED04-4C68-8471-9A0EA0A11D00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ED0A810-E84C-4016-8842-66E3B45B7652}" type="parTrans" cxnId="{4BAAF1AD-4B5F-49B9-A5D9-3651016A7C1C}">
      <dgm:prSet/>
      <dgm:spPr/>
      <dgm:t>
        <a:bodyPr/>
        <a:lstStyle/>
        <a:p>
          <a:endParaRPr lang="fr-FR"/>
        </a:p>
      </dgm:t>
    </dgm:pt>
    <dgm:pt modelId="{0B421B8F-6926-489F-911B-6F19395BC8C0}" type="sibTrans" cxnId="{4BAAF1AD-4B5F-49B9-A5D9-3651016A7C1C}">
      <dgm:prSet/>
      <dgm:spPr/>
      <dgm:t>
        <a:bodyPr/>
        <a:lstStyle/>
        <a:p>
          <a:endParaRPr lang="fr-FR"/>
        </a:p>
      </dgm:t>
    </dgm:pt>
    <dgm:pt modelId="{5ED7FA80-6BD8-4022-AF59-6D8EC34B1B5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1FBBDCF-2CF0-4997-81AB-3C83E08A8983}" type="sibTrans" cxnId="{0115F0CF-9E0F-4B24-A2DA-96E566608C93}">
      <dgm:prSet/>
      <dgm:spPr/>
      <dgm:t>
        <a:bodyPr/>
        <a:lstStyle/>
        <a:p>
          <a:endParaRPr lang="fr-FR"/>
        </a:p>
      </dgm:t>
    </dgm:pt>
    <dgm:pt modelId="{57EF1EB5-ACB3-4C12-B06B-00EEE3C6FF00}" type="parTrans" cxnId="{0115F0CF-9E0F-4B24-A2DA-96E566608C93}">
      <dgm:prSet/>
      <dgm:spPr/>
      <dgm:t>
        <a:bodyPr/>
        <a:lstStyle/>
        <a:p>
          <a:endParaRPr lang="fr-FR"/>
        </a:p>
      </dgm:t>
    </dgm:pt>
    <dgm:pt modelId="{017C036D-9CBE-4014-969D-8662C854B2A9}">
      <dgm:prSet phldrT="[Texte]"/>
      <dgm:spPr>
        <a:solidFill>
          <a:schemeClr val="accent6">
            <a:lumMod val="75000"/>
          </a:schemeClr>
        </a:solidFill>
      </dgm:spPr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BAD4046C-CB13-4CE5-8A4D-0DE9D42E537C}" type="parTrans" cxnId="{E399462A-65C9-429A-A279-326E834AFBB6}">
      <dgm:prSet/>
      <dgm:spPr/>
      <dgm:t>
        <a:bodyPr/>
        <a:lstStyle/>
        <a:p>
          <a:endParaRPr lang="fr-FR"/>
        </a:p>
      </dgm:t>
    </dgm:pt>
    <dgm:pt modelId="{B0F5862A-68CF-4EFD-AFD4-E2F2A8B6AC5E}" type="sibTrans" cxnId="{E399462A-65C9-429A-A279-326E834AFBB6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1"/>
      <dgm:spPr/>
    </dgm:pt>
    <dgm:pt modelId="{3EF19B4B-B968-E54C-9689-073F635EE283}" type="pres">
      <dgm:prSet presAssocID="{0E0BFA24-7A8C-C047-AC6F-993864E854E0}" presName="connTx" presStyleLbl="parChTrans1D2" presStyleIdx="0" presStyleCnt="11"/>
      <dgm:spPr/>
    </dgm:pt>
    <dgm:pt modelId="{42BAB553-645D-9F4D-B9FA-20001ADC9FEF}" type="pres">
      <dgm:prSet presAssocID="{E3E91897-DCF8-AB44-949A-B99438192484}" presName="node" presStyleLbl="node1" presStyleIdx="0" presStyleCnt="11" custRadScaleRad="87430" custRadScaleInc="-137949">
        <dgm:presLayoutVars>
          <dgm:bulletEnabled val="1"/>
        </dgm:presLayoutVars>
      </dgm:prSet>
      <dgm:spPr/>
    </dgm:pt>
    <dgm:pt modelId="{63955E06-E973-4DA1-80EE-5554F03523A9}" type="pres">
      <dgm:prSet presAssocID="{5ED0A810-E84C-4016-8842-66E3B45B7652}" presName="Name9" presStyleLbl="parChTrans1D2" presStyleIdx="1" presStyleCnt="11"/>
      <dgm:spPr/>
    </dgm:pt>
    <dgm:pt modelId="{AAF00403-20B2-4345-96C7-7FB9A8AF6B48}" type="pres">
      <dgm:prSet presAssocID="{5ED0A810-E84C-4016-8842-66E3B45B7652}" presName="connTx" presStyleLbl="parChTrans1D2" presStyleIdx="1" presStyleCnt="11"/>
      <dgm:spPr/>
    </dgm:pt>
    <dgm:pt modelId="{4695279F-2914-45CD-8CB1-84436D6B0506}" type="pres">
      <dgm:prSet presAssocID="{14C4EFF8-ED04-4C68-8471-9A0EA0A11D00}" presName="node" presStyleLbl="node1" presStyleIdx="1" presStyleCnt="11" custRadScaleRad="87430" custRadScaleInc="-137949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2" presStyleCnt="11"/>
      <dgm:spPr/>
    </dgm:pt>
    <dgm:pt modelId="{F0A9B9CC-9320-774E-B617-19162595E1FB}" type="pres">
      <dgm:prSet presAssocID="{24A0E2BF-587D-A342-A064-B4D58BF79B44}" presName="connTx" presStyleLbl="parChTrans1D2" presStyleIdx="2" presStyleCnt="11"/>
      <dgm:spPr/>
    </dgm:pt>
    <dgm:pt modelId="{1A5B5334-16C4-A34B-BD16-5392302AAF3E}" type="pres">
      <dgm:prSet presAssocID="{93E849FE-0D07-624E-AB72-4A29BFE6598B}" presName="node" presStyleLbl="node1" presStyleIdx="2" presStyleCnt="11" custRadScaleRad="93662" custRadScaleInc="-155013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3" presStyleCnt="11"/>
      <dgm:spPr/>
    </dgm:pt>
    <dgm:pt modelId="{0A76B3D9-DE60-CD49-8E4A-CCACA3ECC812}" type="pres">
      <dgm:prSet presAssocID="{8200E2CD-80B9-D949-A52F-F0856D77F394}" presName="connTx" presStyleLbl="parChTrans1D2" presStyleIdx="3" presStyleCnt="11"/>
      <dgm:spPr/>
    </dgm:pt>
    <dgm:pt modelId="{2CA5D505-916B-AD48-9CC7-7B90326020BD}" type="pres">
      <dgm:prSet presAssocID="{049C7B75-E019-9249-BE9C-78386183EF7D}" presName="node" presStyleLbl="node1" presStyleIdx="3" presStyleCnt="11" custRadScaleRad="91707" custRadScaleInc="-159823">
        <dgm:presLayoutVars>
          <dgm:bulletEnabled val="1"/>
        </dgm:presLayoutVars>
      </dgm:prSet>
      <dgm:spPr/>
    </dgm:pt>
    <dgm:pt modelId="{F97C145A-0B20-4F82-AA96-C6E09A70BFA9}" type="pres">
      <dgm:prSet presAssocID="{F379F3EE-B6C7-4380-8C80-67232438A2A7}" presName="Name9" presStyleLbl="parChTrans1D2" presStyleIdx="4" presStyleCnt="11"/>
      <dgm:spPr/>
    </dgm:pt>
    <dgm:pt modelId="{8DF461D5-42FE-488C-B5BE-774BC379858C}" type="pres">
      <dgm:prSet presAssocID="{F379F3EE-B6C7-4380-8C80-67232438A2A7}" presName="connTx" presStyleLbl="parChTrans1D2" presStyleIdx="4" presStyleCnt="11"/>
      <dgm:spPr/>
    </dgm:pt>
    <dgm:pt modelId="{6D6B3328-FCE4-4DDE-82FA-A30E0BF53F4E}" type="pres">
      <dgm:prSet presAssocID="{A3B58435-63AF-43FA-B5CA-083BFD9B8501}" presName="node" presStyleLbl="node1" presStyleIdx="4" presStyleCnt="11" custRadScaleRad="91707" custRadScaleInc="-159823">
        <dgm:presLayoutVars>
          <dgm:bulletEnabled val="1"/>
        </dgm:presLayoutVars>
      </dgm:prSet>
      <dgm:spPr/>
    </dgm:pt>
    <dgm:pt modelId="{2A7E6E52-FA41-4890-BC54-CCD774B923AF}" type="pres">
      <dgm:prSet presAssocID="{3E63A7EF-70C7-4A5C-A78F-019BDDB48521}" presName="Name9" presStyleLbl="parChTrans1D2" presStyleIdx="5" presStyleCnt="11"/>
      <dgm:spPr/>
    </dgm:pt>
    <dgm:pt modelId="{1543A5A1-FACF-4F91-8F46-71EE36CCB78B}" type="pres">
      <dgm:prSet presAssocID="{3E63A7EF-70C7-4A5C-A78F-019BDDB48521}" presName="connTx" presStyleLbl="parChTrans1D2" presStyleIdx="5" presStyleCnt="11"/>
      <dgm:spPr/>
    </dgm:pt>
    <dgm:pt modelId="{B6D44B4A-6372-445F-A02E-C0A9F60B3989}" type="pres">
      <dgm:prSet presAssocID="{23B8D882-C278-4FDB-9FC1-18B99F23A631}" presName="node" presStyleLbl="node1" presStyleIdx="5" presStyleCnt="11" custRadScaleRad="91707" custRadScaleInc="-159823">
        <dgm:presLayoutVars>
          <dgm:bulletEnabled val="1"/>
        </dgm:presLayoutVars>
      </dgm:prSet>
      <dgm:spPr/>
    </dgm:pt>
    <dgm:pt modelId="{A81E5C43-21A3-41C8-88B0-750C8A407AFF}" type="pres">
      <dgm:prSet presAssocID="{4B40303F-BC0E-4913-A1E4-B48ED40AF17C}" presName="Name9" presStyleLbl="parChTrans1D2" presStyleIdx="6" presStyleCnt="11"/>
      <dgm:spPr/>
    </dgm:pt>
    <dgm:pt modelId="{4DD2C628-D7A3-4464-BC58-FD5317F32F31}" type="pres">
      <dgm:prSet presAssocID="{4B40303F-BC0E-4913-A1E4-B48ED40AF17C}" presName="connTx" presStyleLbl="parChTrans1D2" presStyleIdx="6" presStyleCnt="11"/>
      <dgm:spPr/>
    </dgm:pt>
    <dgm:pt modelId="{DCB7B249-5E72-4CB0-BBB5-5A357F6A29E1}" type="pres">
      <dgm:prSet presAssocID="{85BCCA7D-F8EB-4437-A53F-AA82059D1F9F}" presName="node" presStyleLbl="node1" presStyleIdx="6" presStyleCnt="11" custRadScaleRad="91707" custRadScaleInc="-159823">
        <dgm:presLayoutVars>
          <dgm:bulletEnabled val="1"/>
        </dgm:presLayoutVars>
      </dgm:prSet>
      <dgm:spPr/>
    </dgm:pt>
    <dgm:pt modelId="{CAD8D626-1F12-4EE0-BA28-070A21D69EAC}" type="pres">
      <dgm:prSet presAssocID="{BAD4046C-CB13-4CE5-8A4D-0DE9D42E537C}" presName="Name9" presStyleLbl="parChTrans1D2" presStyleIdx="7" presStyleCnt="11"/>
      <dgm:spPr/>
    </dgm:pt>
    <dgm:pt modelId="{721BAB4F-693E-460A-960C-8D8EF74E19C6}" type="pres">
      <dgm:prSet presAssocID="{BAD4046C-CB13-4CE5-8A4D-0DE9D42E537C}" presName="connTx" presStyleLbl="parChTrans1D2" presStyleIdx="7" presStyleCnt="11"/>
      <dgm:spPr/>
    </dgm:pt>
    <dgm:pt modelId="{6B0A5B4A-6069-458A-B7B1-20A3974B4D77}" type="pres">
      <dgm:prSet presAssocID="{017C036D-9CBE-4014-969D-8662C854B2A9}" presName="node" presStyleLbl="node1" presStyleIdx="7" presStyleCnt="11" custRadScaleRad="91707" custRadScaleInc="-159823">
        <dgm:presLayoutVars>
          <dgm:bulletEnabled val="1"/>
        </dgm:presLayoutVars>
      </dgm:prSet>
      <dgm:spPr/>
    </dgm:pt>
    <dgm:pt modelId="{2B8B3073-A218-4246-A59A-048E00123AFA}" type="pres">
      <dgm:prSet presAssocID="{57EF1EB5-ACB3-4C12-B06B-00EEE3C6FF00}" presName="Name9" presStyleLbl="parChTrans1D2" presStyleIdx="8" presStyleCnt="11"/>
      <dgm:spPr/>
    </dgm:pt>
    <dgm:pt modelId="{64E0B16E-A1A5-4661-B03B-ADB438837387}" type="pres">
      <dgm:prSet presAssocID="{57EF1EB5-ACB3-4C12-B06B-00EEE3C6FF00}" presName="connTx" presStyleLbl="parChTrans1D2" presStyleIdx="8" presStyleCnt="11"/>
      <dgm:spPr/>
    </dgm:pt>
    <dgm:pt modelId="{E7FDE905-6BE8-434D-92B9-DBA10567CFAF}" type="pres">
      <dgm:prSet presAssocID="{5ED7FA80-6BD8-4022-AF59-6D8EC34B1B54}" presName="node" presStyleLbl="node1" presStyleIdx="8" presStyleCnt="11" custRadScaleRad="91707" custRadScaleInc="-15982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9" presStyleCnt="11"/>
      <dgm:spPr/>
    </dgm:pt>
    <dgm:pt modelId="{15994F9E-C94B-3441-A58E-8953C8DC08C6}" type="pres">
      <dgm:prSet presAssocID="{53003AA1-9920-6B41-9014-43CB1DC2F971}" presName="connTx" presStyleLbl="parChTrans1D2" presStyleIdx="9" presStyleCnt="11"/>
      <dgm:spPr/>
    </dgm:pt>
    <dgm:pt modelId="{ECEAD2AC-157A-B94E-9353-16A3FA7484D4}" type="pres">
      <dgm:prSet presAssocID="{0F34D071-5E9E-1D4F-B649-66D5A5A8B98E}" presName="node" presStyleLbl="node1" presStyleIdx="9" presStyleCnt="11" custRadScaleRad="82323" custRadScaleInc="-149495">
        <dgm:presLayoutVars>
          <dgm:bulletEnabled val="1"/>
        </dgm:presLayoutVars>
      </dgm:prSet>
      <dgm:spPr/>
    </dgm:pt>
    <dgm:pt modelId="{52449850-E834-45ED-9EF2-BA7A1D03DB72}" type="pres">
      <dgm:prSet presAssocID="{B002E048-8199-40DB-B9CA-5AC69F8A48DA}" presName="Name9" presStyleLbl="parChTrans1D2" presStyleIdx="10" presStyleCnt="11"/>
      <dgm:spPr/>
    </dgm:pt>
    <dgm:pt modelId="{7AA8FB40-FB0F-48A2-BA2A-625E9C8D3497}" type="pres">
      <dgm:prSet presAssocID="{B002E048-8199-40DB-B9CA-5AC69F8A48DA}" presName="connTx" presStyleLbl="parChTrans1D2" presStyleIdx="10" presStyleCnt="11"/>
      <dgm:spPr/>
    </dgm:pt>
    <dgm:pt modelId="{B92CEEA6-1F74-425A-8E8D-A06DBACFFED0}" type="pres">
      <dgm:prSet presAssocID="{84640F9B-DDAA-426F-A0AB-18D40DF18064}" presName="node" presStyleLbl="node1" presStyleIdx="10" presStyleCnt="11" custRadScaleRad="82323" custRadScaleInc="-149495">
        <dgm:presLayoutVars>
          <dgm:bulletEnabled val="1"/>
        </dgm:presLayoutVars>
      </dgm:prSet>
      <dgm:spPr/>
    </dgm:pt>
  </dgm:ptLst>
  <dgm:cxnLst>
    <dgm:cxn modelId="{B099DD02-C8A6-4D43-B8CC-407C30E696DD}" type="presOf" srcId="{B002E048-8199-40DB-B9CA-5AC69F8A48DA}" destId="{7AA8FB40-FB0F-48A2-BA2A-625E9C8D3497}" srcOrd="1" destOrd="0" presId="urn:microsoft.com/office/officeart/2005/8/layout/radial1"/>
    <dgm:cxn modelId="{AF10E306-0C9E-4EC4-95F2-407C7085822B}" type="presOf" srcId="{A3B58435-63AF-43FA-B5CA-083BFD9B8501}" destId="{6D6B3328-FCE4-4DDE-82FA-A30E0BF53F4E}" srcOrd="0" destOrd="0" presId="urn:microsoft.com/office/officeart/2005/8/layout/radial1"/>
    <dgm:cxn modelId="{3AE5F909-BCA1-4B13-9E99-4FD1D863BD5E}" type="presOf" srcId="{4B40303F-BC0E-4913-A1E4-B48ED40AF17C}" destId="{4DD2C628-D7A3-4464-BC58-FD5317F32F31}" srcOrd="1" destOrd="0" presId="urn:microsoft.com/office/officeart/2005/8/layout/radial1"/>
    <dgm:cxn modelId="{A34E760C-691E-4DFA-9D4F-54B7CBD93C0C}" type="presOf" srcId="{85BCCA7D-F8EB-4437-A53F-AA82059D1F9F}" destId="{DCB7B249-5E72-4CB0-BBB5-5A357F6A29E1}" srcOrd="0" destOrd="0" presId="urn:microsoft.com/office/officeart/2005/8/layout/radial1"/>
    <dgm:cxn modelId="{8546CA0C-A46C-4641-972F-D4ED629C5543}" type="presOf" srcId="{84640F9B-DDAA-426F-A0AB-18D40DF18064}" destId="{B92CEEA6-1F74-425A-8E8D-A06DBACFFED0}" srcOrd="0" destOrd="0" presId="urn:microsoft.com/office/officeart/2005/8/layout/radial1"/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FC25571E-BBC0-4B6C-9B39-6075236A5FF0}" type="presOf" srcId="{23B8D882-C278-4FDB-9FC1-18B99F23A631}" destId="{B6D44B4A-6372-445F-A02E-C0A9F60B3989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A7C62920-2E9D-4F67-8AF3-F5FAC5EA2F28}" type="presOf" srcId="{B002E048-8199-40DB-B9CA-5AC69F8A48DA}" destId="{52449850-E834-45ED-9EF2-BA7A1D03DB72}" srcOrd="0" destOrd="0" presId="urn:microsoft.com/office/officeart/2005/8/layout/radial1"/>
    <dgm:cxn modelId="{907C9F24-1658-4EB8-B696-5F2A30DF93ED}" type="presOf" srcId="{BAD4046C-CB13-4CE5-8A4D-0DE9D42E537C}" destId="{721BAB4F-693E-460A-960C-8D8EF74E19C6}" srcOrd="1" destOrd="0" presId="urn:microsoft.com/office/officeart/2005/8/layout/radial1"/>
    <dgm:cxn modelId="{98C86225-E1DF-F04E-8D79-CA288939CF3D}" srcId="{1908F430-EAC0-1343-8513-83197EE21B62}" destId="{93E849FE-0D07-624E-AB72-4A29BFE6598B}" srcOrd="2" destOrd="0" parTransId="{24A0E2BF-587D-A342-A064-B4D58BF79B44}" sibTransId="{81C59344-3DA3-D247-B8A6-FEFA3F0A4FE6}"/>
    <dgm:cxn modelId="{DE4BCF26-8C46-461D-A11F-47AD07C0747A}" type="presOf" srcId="{14C4EFF8-ED04-4C68-8471-9A0EA0A11D00}" destId="{4695279F-2914-45CD-8CB1-84436D6B0506}" srcOrd="0" destOrd="0" presId="urn:microsoft.com/office/officeart/2005/8/layout/radial1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E399462A-65C9-429A-A279-326E834AFBB6}" srcId="{1908F430-EAC0-1343-8513-83197EE21B62}" destId="{017C036D-9CBE-4014-969D-8662C854B2A9}" srcOrd="7" destOrd="0" parTransId="{BAD4046C-CB13-4CE5-8A4D-0DE9D42E537C}" sibTransId="{B0F5862A-68CF-4EFD-AFD4-E2F2A8B6AC5E}"/>
    <dgm:cxn modelId="{28497A2D-6E89-4169-B0BF-6D11C66ADDF7}" type="presOf" srcId="{F379F3EE-B6C7-4380-8C80-67232438A2A7}" destId="{8DF461D5-42FE-488C-B5BE-774BC379858C}" srcOrd="1" destOrd="0" presId="urn:microsoft.com/office/officeart/2005/8/layout/radial1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077EC160-8BA8-4D4F-870A-70A909DB6BC4}" srcId="{1908F430-EAC0-1343-8513-83197EE21B62}" destId="{A3B58435-63AF-43FA-B5CA-083BFD9B8501}" srcOrd="4" destOrd="0" parTransId="{F379F3EE-B6C7-4380-8C80-67232438A2A7}" sibTransId="{7D518C87-FD68-47C7-8597-4CA702CF578B}"/>
    <dgm:cxn modelId="{3D8D4B64-68DF-45FF-9227-1416AC5642D8}" type="presOf" srcId="{5ED0A810-E84C-4016-8842-66E3B45B7652}" destId="{63955E06-E973-4DA1-80EE-5554F03523A9}" srcOrd="0" destOrd="0" presId="urn:microsoft.com/office/officeart/2005/8/layout/radial1"/>
    <dgm:cxn modelId="{67DB8D65-26FD-4DCE-9B4D-971053BFDD0C}" type="presOf" srcId="{4B40303F-BC0E-4913-A1E4-B48ED40AF17C}" destId="{A81E5C43-21A3-41C8-88B0-750C8A407AFF}" srcOrd="0" destOrd="0" presId="urn:microsoft.com/office/officeart/2005/8/layout/radial1"/>
    <dgm:cxn modelId="{6A6E0147-4D31-5845-AE0B-374CF5592C43}" srcId="{1908F430-EAC0-1343-8513-83197EE21B62}" destId="{049C7B75-E019-9249-BE9C-78386183EF7D}" srcOrd="3" destOrd="0" parTransId="{8200E2CD-80B9-D949-A52F-F0856D77F394}" sibTransId="{F1F16976-8DCC-4149-883B-D6CAF0FB5E17}"/>
    <dgm:cxn modelId="{F2FA0C67-20B7-403F-89A3-C4CECDF7EDF0}" type="presOf" srcId="{3E63A7EF-70C7-4A5C-A78F-019BDDB48521}" destId="{2A7E6E52-FA41-4890-BC54-CCD774B923AF}" srcOrd="0" destOrd="0" presId="urn:microsoft.com/office/officeart/2005/8/layout/radial1"/>
    <dgm:cxn modelId="{5D827974-DD5A-4062-B9AC-FC22C9755F09}" type="presOf" srcId="{017C036D-9CBE-4014-969D-8662C854B2A9}" destId="{6B0A5B4A-6069-458A-B7B1-20A3974B4D77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82F8AF86-A117-44B7-8AD9-8462CF2F4060}" type="presOf" srcId="{57EF1EB5-ACB3-4C12-B06B-00EEE3C6FF00}" destId="{2B8B3073-A218-4246-A59A-048E00123AFA}" srcOrd="0" destOrd="0" presId="urn:microsoft.com/office/officeart/2005/8/layout/radial1"/>
    <dgm:cxn modelId="{01086E88-046F-4644-83C5-F683807FF4C2}" srcId="{1908F430-EAC0-1343-8513-83197EE21B62}" destId="{0F34D071-5E9E-1D4F-B649-66D5A5A8B98E}" srcOrd="9" destOrd="0" parTransId="{53003AA1-9920-6B41-9014-43CB1DC2F971}" sibTransId="{9644DCF4-7815-2643-8F98-3CCEBF298C4D}"/>
    <dgm:cxn modelId="{9E932490-190D-4F10-8CA9-3176464AC30E}" type="presOf" srcId="{5ED0A810-E84C-4016-8842-66E3B45B7652}" destId="{AAF00403-20B2-4345-96C7-7FB9A8AF6B48}" srcOrd="1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8005379C-AD31-4B6F-B4A2-DBB3B9A6A94C}" srcId="{1908F430-EAC0-1343-8513-83197EE21B62}" destId="{85BCCA7D-F8EB-4437-A53F-AA82059D1F9F}" srcOrd="6" destOrd="0" parTransId="{4B40303F-BC0E-4913-A1E4-B48ED40AF17C}" sibTransId="{104D9C02-0B4C-4694-AACD-698E450E8928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1F5D249E-F092-4190-B06A-24391E2E3295}" type="presOf" srcId="{57EF1EB5-ACB3-4C12-B06B-00EEE3C6FF00}" destId="{64E0B16E-A1A5-4661-B03B-ADB438837387}" srcOrd="1" destOrd="0" presId="urn:microsoft.com/office/officeart/2005/8/layout/radial1"/>
    <dgm:cxn modelId="{72D1F7A3-44A4-4DB8-BE9E-5D2C9B100922}" type="presOf" srcId="{BAD4046C-CB13-4CE5-8A4D-0DE9D42E537C}" destId="{CAD8D626-1F12-4EE0-BA28-070A21D69EAC}" srcOrd="0" destOrd="0" presId="urn:microsoft.com/office/officeart/2005/8/layout/radial1"/>
    <dgm:cxn modelId="{4BAAF1AD-4B5F-49B9-A5D9-3651016A7C1C}" srcId="{1908F430-EAC0-1343-8513-83197EE21B62}" destId="{14C4EFF8-ED04-4C68-8471-9A0EA0A11D00}" srcOrd="1" destOrd="0" parTransId="{5ED0A810-E84C-4016-8842-66E3B45B7652}" sibTransId="{0B421B8F-6926-489F-911B-6F19395BC8C0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115F0CF-9E0F-4B24-A2DA-96E566608C93}" srcId="{1908F430-EAC0-1343-8513-83197EE21B62}" destId="{5ED7FA80-6BD8-4022-AF59-6D8EC34B1B54}" srcOrd="8" destOrd="0" parTransId="{57EF1EB5-ACB3-4C12-B06B-00EEE3C6FF00}" sibTransId="{31FBBDCF-2CF0-4997-81AB-3C83E08A8983}"/>
    <dgm:cxn modelId="{D4FAEED7-1ADF-498C-9801-9679358C1857}" type="presOf" srcId="{5ED7FA80-6BD8-4022-AF59-6D8EC34B1B54}" destId="{E7FDE905-6BE8-434D-92B9-DBA10567CFAF}" srcOrd="0" destOrd="0" presId="urn:microsoft.com/office/officeart/2005/8/layout/radial1"/>
    <dgm:cxn modelId="{B91C7ADD-7941-4355-9775-2366C7EEDAFD}" srcId="{1908F430-EAC0-1343-8513-83197EE21B62}" destId="{23B8D882-C278-4FDB-9FC1-18B99F23A631}" srcOrd="5" destOrd="0" parTransId="{3E63A7EF-70C7-4A5C-A78F-019BDDB48521}" sibTransId="{FC197A39-3E50-42B3-870D-D1F3C16F9823}"/>
    <dgm:cxn modelId="{08F272E0-90C9-4E2E-A271-43E4C93D9D87}" srcId="{1908F430-EAC0-1343-8513-83197EE21B62}" destId="{84640F9B-DDAA-426F-A0AB-18D40DF18064}" srcOrd="10" destOrd="0" parTransId="{B002E048-8199-40DB-B9CA-5AC69F8A48DA}" sibTransId="{2D70FC47-4210-4DF0-90B8-2A1569ABBFF3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A88F5AF3-D0C7-4C9C-9C70-5A3794CAAD50}" type="presOf" srcId="{F379F3EE-B6C7-4380-8C80-67232438A2A7}" destId="{F97C145A-0B20-4F82-AA96-C6E09A70BFA9}" srcOrd="0" destOrd="0" presId="urn:microsoft.com/office/officeart/2005/8/layout/radial1"/>
    <dgm:cxn modelId="{D553DAF8-03C9-4A14-B785-C257B51E3F6C}" type="presOf" srcId="{3E63A7EF-70C7-4A5C-A78F-019BDDB48521}" destId="{1543A5A1-FACF-4F91-8F46-71EE36CCB78B}" srcOrd="1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62807990-A9EE-4E2E-B0FD-EA800E8D9DC1}" type="presParOf" srcId="{BE30A343-01A1-8C44-B3F8-E040C04677C8}" destId="{63955E06-E973-4DA1-80EE-5554F03523A9}" srcOrd="3" destOrd="0" presId="urn:microsoft.com/office/officeart/2005/8/layout/radial1"/>
    <dgm:cxn modelId="{188A2D30-15CA-46FE-8D42-25844DB0B48C}" type="presParOf" srcId="{63955E06-E973-4DA1-80EE-5554F03523A9}" destId="{AAF00403-20B2-4345-96C7-7FB9A8AF6B48}" srcOrd="0" destOrd="0" presId="urn:microsoft.com/office/officeart/2005/8/layout/radial1"/>
    <dgm:cxn modelId="{7441D6A0-1CA5-497C-A986-B9A167ADCA5A}" type="presParOf" srcId="{BE30A343-01A1-8C44-B3F8-E040C04677C8}" destId="{4695279F-2914-45CD-8CB1-84436D6B0506}" srcOrd="4" destOrd="0" presId="urn:microsoft.com/office/officeart/2005/8/layout/radial1"/>
    <dgm:cxn modelId="{200A3BB2-5BE1-024F-A677-4BEBC589868A}" type="presParOf" srcId="{BE30A343-01A1-8C44-B3F8-E040C04677C8}" destId="{8EF26D22-0EBA-9B4B-A882-9C79BDDFE3B1}" srcOrd="5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6" destOrd="0" presId="urn:microsoft.com/office/officeart/2005/8/layout/radial1"/>
    <dgm:cxn modelId="{FD11E07A-2EBF-D04B-9B10-03B286BC4B41}" type="presParOf" srcId="{BE30A343-01A1-8C44-B3F8-E040C04677C8}" destId="{78607FF2-2E3B-B443-9638-05662F07472D}" srcOrd="7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8" destOrd="0" presId="urn:microsoft.com/office/officeart/2005/8/layout/radial1"/>
    <dgm:cxn modelId="{2E75154E-9E21-449D-831E-600F533DACF6}" type="presParOf" srcId="{BE30A343-01A1-8C44-B3F8-E040C04677C8}" destId="{F97C145A-0B20-4F82-AA96-C6E09A70BFA9}" srcOrd="9" destOrd="0" presId="urn:microsoft.com/office/officeart/2005/8/layout/radial1"/>
    <dgm:cxn modelId="{A5AEC143-7EDB-4664-A43F-7A27975D3449}" type="presParOf" srcId="{F97C145A-0B20-4F82-AA96-C6E09A70BFA9}" destId="{8DF461D5-42FE-488C-B5BE-774BC379858C}" srcOrd="0" destOrd="0" presId="urn:microsoft.com/office/officeart/2005/8/layout/radial1"/>
    <dgm:cxn modelId="{143E74E0-A8A4-4203-8D19-4BBC078A8587}" type="presParOf" srcId="{BE30A343-01A1-8C44-B3F8-E040C04677C8}" destId="{6D6B3328-FCE4-4DDE-82FA-A30E0BF53F4E}" srcOrd="10" destOrd="0" presId="urn:microsoft.com/office/officeart/2005/8/layout/radial1"/>
    <dgm:cxn modelId="{FB4E8096-591D-4AEF-85B0-666E2759B4BE}" type="presParOf" srcId="{BE30A343-01A1-8C44-B3F8-E040C04677C8}" destId="{2A7E6E52-FA41-4890-BC54-CCD774B923AF}" srcOrd="11" destOrd="0" presId="urn:microsoft.com/office/officeart/2005/8/layout/radial1"/>
    <dgm:cxn modelId="{AE207B9E-238B-4E51-A048-1B41469239F7}" type="presParOf" srcId="{2A7E6E52-FA41-4890-BC54-CCD774B923AF}" destId="{1543A5A1-FACF-4F91-8F46-71EE36CCB78B}" srcOrd="0" destOrd="0" presId="urn:microsoft.com/office/officeart/2005/8/layout/radial1"/>
    <dgm:cxn modelId="{2AA883CB-C71B-453E-A0EA-8C06CE083893}" type="presParOf" srcId="{BE30A343-01A1-8C44-B3F8-E040C04677C8}" destId="{B6D44B4A-6372-445F-A02E-C0A9F60B3989}" srcOrd="12" destOrd="0" presId="urn:microsoft.com/office/officeart/2005/8/layout/radial1"/>
    <dgm:cxn modelId="{03BAAD6F-0717-4E5A-86F7-1CA61F362C35}" type="presParOf" srcId="{BE30A343-01A1-8C44-B3F8-E040C04677C8}" destId="{A81E5C43-21A3-41C8-88B0-750C8A407AFF}" srcOrd="13" destOrd="0" presId="urn:microsoft.com/office/officeart/2005/8/layout/radial1"/>
    <dgm:cxn modelId="{4B3B438A-25B7-4FD5-B56D-88748C9F3268}" type="presParOf" srcId="{A81E5C43-21A3-41C8-88B0-750C8A407AFF}" destId="{4DD2C628-D7A3-4464-BC58-FD5317F32F31}" srcOrd="0" destOrd="0" presId="urn:microsoft.com/office/officeart/2005/8/layout/radial1"/>
    <dgm:cxn modelId="{CD31A32D-E1AC-4F42-8A68-DAEB9BD2A3F0}" type="presParOf" srcId="{BE30A343-01A1-8C44-B3F8-E040C04677C8}" destId="{DCB7B249-5E72-4CB0-BBB5-5A357F6A29E1}" srcOrd="14" destOrd="0" presId="urn:microsoft.com/office/officeart/2005/8/layout/radial1"/>
    <dgm:cxn modelId="{0911EBB6-E225-4487-91EB-D6BC99BA2486}" type="presParOf" srcId="{BE30A343-01A1-8C44-B3F8-E040C04677C8}" destId="{CAD8D626-1F12-4EE0-BA28-070A21D69EAC}" srcOrd="15" destOrd="0" presId="urn:microsoft.com/office/officeart/2005/8/layout/radial1"/>
    <dgm:cxn modelId="{1FD79BDE-9EA4-4EF9-B7ED-F90C123D45B1}" type="presParOf" srcId="{CAD8D626-1F12-4EE0-BA28-070A21D69EAC}" destId="{721BAB4F-693E-460A-960C-8D8EF74E19C6}" srcOrd="0" destOrd="0" presId="urn:microsoft.com/office/officeart/2005/8/layout/radial1"/>
    <dgm:cxn modelId="{AB95F12E-CD7D-4220-AD0E-B630865D7900}" type="presParOf" srcId="{BE30A343-01A1-8C44-B3F8-E040C04677C8}" destId="{6B0A5B4A-6069-458A-B7B1-20A3974B4D77}" srcOrd="16" destOrd="0" presId="urn:microsoft.com/office/officeart/2005/8/layout/radial1"/>
    <dgm:cxn modelId="{F99E98EE-1309-473E-8480-6269B415B3BD}" type="presParOf" srcId="{BE30A343-01A1-8C44-B3F8-E040C04677C8}" destId="{2B8B3073-A218-4246-A59A-048E00123AFA}" srcOrd="17" destOrd="0" presId="urn:microsoft.com/office/officeart/2005/8/layout/radial1"/>
    <dgm:cxn modelId="{FBB57328-D0B6-403E-B920-425B07E37DAF}" type="presParOf" srcId="{2B8B3073-A218-4246-A59A-048E00123AFA}" destId="{64E0B16E-A1A5-4661-B03B-ADB438837387}" srcOrd="0" destOrd="0" presId="urn:microsoft.com/office/officeart/2005/8/layout/radial1"/>
    <dgm:cxn modelId="{7359B60E-57FD-46A9-86DA-B0BD5B7C39A6}" type="presParOf" srcId="{BE30A343-01A1-8C44-B3F8-E040C04677C8}" destId="{E7FDE905-6BE8-434D-92B9-DBA10567CFAF}" srcOrd="18" destOrd="0" presId="urn:microsoft.com/office/officeart/2005/8/layout/radial1"/>
    <dgm:cxn modelId="{9084D56E-C5D5-1344-928C-CCD7F48DE043}" type="presParOf" srcId="{BE30A343-01A1-8C44-B3F8-E040C04677C8}" destId="{DA0B7F58-3BAD-5949-BB45-1CE6265AF3AE}" srcOrd="1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20" destOrd="0" presId="urn:microsoft.com/office/officeart/2005/8/layout/radial1"/>
    <dgm:cxn modelId="{5B3DEAAA-5DA4-420F-AE50-D3D60C33A2D1}" type="presParOf" srcId="{BE30A343-01A1-8C44-B3F8-E040C04677C8}" destId="{52449850-E834-45ED-9EF2-BA7A1D03DB72}" srcOrd="21" destOrd="0" presId="urn:microsoft.com/office/officeart/2005/8/layout/radial1"/>
    <dgm:cxn modelId="{CCADB683-1F11-4C37-BD67-3E4F02350CC3}" type="presParOf" srcId="{52449850-E834-45ED-9EF2-BA7A1D03DB72}" destId="{7AA8FB40-FB0F-48A2-BA2A-625E9C8D3497}" srcOrd="0" destOrd="0" presId="urn:microsoft.com/office/officeart/2005/8/layout/radial1"/>
    <dgm:cxn modelId="{47B81CD5-566A-47F9-89F9-73F0D0F96F11}" type="presParOf" srcId="{BE30A343-01A1-8C44-B3F8-E040C04677C8}" destId="{B92CEEA6-1F74-425A-8E8D-A06DBACFFED0}" srcOrd="2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24899" y="2552128"/>
          <a:ext cx="1094200" cy="10942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5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85141" y="2712370"/>
        <a:ext cx="773716" cy="773716"/>
      </dsp:txXfrm>
    </dsp:sp>
    <dsp:sp modelId="{BD00AACC-4901-464A-99E8-F5D4F7BE6383}">
      <dsp:nvSpPr>
        <dsp:cNvPr id="0" name=""/>
        <dsp:cNvSpPr/>
      </dsp:nvSpPr>
      <dsp:spPr>
        <a:xfrm rot="14845592">
          <a:off x="3588921" y="2067445"/>
          <a:ext cx="1117251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117251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119616" y="2050283"/>
        <a:ext cx="55862" cy="55862"/>
      </dsp:txXfrm>
    </dsp:sp>
    <dsp:sp modelId="{42BAB553-645D-9F4D-B9FA-20001ADC9FEF}">
      <dsp:nvSpPr>
        <dsp:cNvPr id="0" name=""/>
        <dsp:cNvSpPr/>
      </dsp:nvSpPr>
      <dsp:spPr>
        <a:xfrm>
          <a:off x="3175994" y="510100"/>
          <a:ext cx="1094200" cy="10942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36236" y="670342"/>
        <a:ext cx="773716" cy="773716"/>
      </dsp:txXfrm>
    </dsp:sp>
    <dsp:sp modelId="{63955E06-E973-4DA1-80EE-5554F03523A9}">
      <dsp:nvSpPr>
        <dsp:cNvPr id="0" name=""/>
        <dsp:cNvSpPr/>
      </dsp:nvSpPr>
      <dsp:spPr>
        <a:xfrm rot="16809228">
          <a:off x="4208304" y="2000051"/>
          <a:ext cx="1117251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117251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738998" y="1982889"/>
        <a:ext cx="55862" cy="55862"/>
      </dsp:txXfrm>
    </dsp:sp>
    <dsp:sp modelId="{4695279F-2914-45CD-8CB1-84436D6B0506}">
      <dsp:nvSpPr>
        <dsp:cNvPr id="0" name=""/>
        <dsp:cNvSpPr/>
      </dsp:nvSpPr>
      <dsp:spPr>
        <a:xfrm>
          <a:off x="4414758" y="375312"/>
          <a:ext cx="1094200" cy="1094200"/>
        </a:xfrm>
        <a:prstGeom prst="ellipse">
          <a:avLst/>
        </a:prstGeom>
        <a:solidFill>
          <a:schemeClr val="accent5">
            <a:hueOff val="-993388"/>
            <a:satOff val="3981"/>
            <a:lumOff val="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75000" y="535554"/>
        <a:ext cx="773716" cy="773716"/>
      </dsp:txXfrm>
    </dsp:sp>
    <dsp:sp modelId="{8EF26D22-0EBA-9B4B-A882-9C79BDDFE3B1}">
      <dsp:nvSpPr>
        <dsp:cNvPr id="0" name=""/>
        <dsp:cNvSpPr/>
      </dsp:nvSpPr>
      <dsp:spPr>
        <a:xfrm rot="18605327">
          <a:off x="4697372" y="2182228"/>
          <a:ext cx="127488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7488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302941" y="2161126"/>
        <a:ext cx="63744" cy="63744"/>
      </dsp:txXfrm>
    </dsp:sp>
    <dsp:sp modelId="{1A5B5334-16C4-A34B-BD16-5392302AAF3E}">
      <dsp:nvSpPr>
        <dsp:cNvPr id="0" name=""/>
        <dsp:cNvSpPr/>
      </dsp:nvSpPr>
      <dsp:spPr>
        <a:xfrm>
          <a:off x="5550527" y="739667"/>
          <a:ext cx="1094200" cy="1094200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10769" y="899909"/>
        <a:ext cx="773716" cy="773716"/>
      </dsp:txXfrm>
    </dsp:sp>
    <dsp:sp modelId="{78607FF2-2E3B-B443-9638-05662F07472D}">
      <dsp:nvSpPr>
        <dsp:cNvPr id="0" name=""/>
        <dsp:cNvSpPr/>
      </dsp:nvSpPr>
      <dsp:spPr>
        <a:xfrm rot="20521738">
          <a:off x="5062515" y="2730613"/>
          <a:ext cx="122543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2543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44596" y="2710747"/>
        <a:ext cx="61271" cy="61271"/>
      </dsp:txXfrm>
    </dsp:sp>
    <dsp:sp modelId="{2CA5D505-916B-AD48-9CC7-7B90326020BD}">
      <dsp:nvSpPr>
        <dsp:cNvPr id="0" name=""/>
        <dsp:cNvSpPr/>
      </dsp:nvSpPr>
      <dsp:spPr>
        <a:xfrm>
          <a:off x="6231364" y="1836437"/>
          <a:ext cx="1094200" cy="1094200"/>
        </a:xfrm>
        <a:prstGeom prst="ellipse">
          <a:avLst/>
        </a:prstGeom>
        <a:solidFill>
          <a:schemeClr val="accent5">
            <a:hueOff val="-2980163"/>
            <a:satOff val="11943"/>
            <a:lumOff val="2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91606" y="1996679"/>
        <a:ext cx="773716" cy="773716"/>
      </dsp:txXfrm>
    </dsp:sp>
    <dsp:sp modelId="{F97C145A-0B20-4F82-AA96-C6E09A70BFA9}">
      <dsp:nvSpPr>
        <dsp:cNvPr id="0" name=""/>
        <dsp:cNvSpPr/>
      </dsp:nvSpPr>
      <dsp:spPr>
        <a:xfrm rot="885374">
          <a:off x="5080847" y="3383873"/>
          <a:ext cx="122543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2543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62928" y="3364007"/>
        <a:ext cx="61271" cy="61271"/>
      </dsp:txXfrm>
    </dsp:sp>
    <dsp:sp modelId="{6D6B3328-FCE4-4DDE-82FA-A30E0BF53F4E}">
      <dsp:nvSpPr>
        <dsp:cNvPr id="0" name=""/>
        <dsp:cNvSpPr/>
      </dsp:nvSpPr>
      <dsp:spPr>
        <a:xfrm>
          <a:off x="6268028" y="3142956"/>
          <a:ext cx="1094200" cy="1094200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28270" y="3303198"/>
        <a:ext cx="773716" cy="773716"/>
      </dsp:txXfrm>
    </dsp:sp>
    <dsp:sp modelId="{2A7E6E52-FA41-4890-BC54-CCD774B923AF}">
      <dsp:nvSpPr>
        <dsp:cNvPr id="0" name=""/>
        <dsp:cNvSpPr/>
      </dsp:nvSpPr>
      <dsp:spPr>
        <a:xfrm rot="2849011">
          <a:off x="4743090" y="3943340"/>
          <a:ext cx="122543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2543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325171" y="3923474"/>
        <a:ext cx="61271" cy="61271"/>
      </dsp:txXfrm>
    </dsp:sp>
    <dsp:sp modelId="{B6D44B4A-6372-445F-A02E-C0A9F60B3989}">
      <dsp:nvSpPr>
        <dsp:cNvPr id="0" name=""/>
        <dsp:cNvSpPr/>
      </dsp:nvSpPr>
      <dsp:spPr>
        <a:xfrm>
          <a:off x="5592513" y="4261891"/>
          <a:ext cx="1094200" cy="1094200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52755" y="4422133"/>
        <a:ext cx="773716" cy="773716"/>
      </dsp:txXfrm>
    </dsp:sp>
    <dsp:sp modelId="{A81E5C43-21A3-41C8-88B0-750C8A407AFF}">
      <dsp:nvSpPr>
        <dsp:cNvPr id="0" name=""/>
        <dsp:cNvSpPr/>
      </dsp:nvSpPr>
      <dsp:spPr>
        <a:xfrm rot="4812647">
          <a:off x="4156480" y="4231389"/>
          <a:ext cx="122543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2543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738560" y="4211523"/>
        <a:ext cx="61271" cy="61271"/>
      </dsp:txXfrm>
    </dsp:sp>
    <dsp:sp modelId="{DCB7B249-5E72-4CB0-BBB5-5A357F6A29E1}">
      <dsp:nvSpPr>
        <dsp:cNvPr id="0" name=""/>
        <dsp:cNvSpPr/>
      </dsp:nvSpPr>
      <dsp:spPr>
        <a:xfrm>
          <a:off x="4419293" y="4837988"/>
          <a:ext cx="1094200" cy="1094200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79535" y="4998230"/>
        <a:ext cx="773716" cy="773716"/>
      </dsp:txXfrm>
    </dsp:sp>
    <dsp:sp modelId="{CAD8D626-1F12-4EE0-BA28-070A21D69EAC}">
      <dsp:nvSpPr>
        <dsp:cNvPr id="0" name=""/>
        <dsp:cNvSpPr/>
      </dsp:nvSpPr>
      <dsp:spPr>
        <a:xfrm rot="6776283">
          <a:off x="3507261" y="4156566"/>
          <a:ext cx="122543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2543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089342" y="4136699"/>
        <a:ext cx="61271" cy="61271"/>
      </dsp:txXfrm>
    </dsp:sp>
    <dsp:sp modelId="{6B0A5B4A-6069-458A-B7B1-20A3974B4D77}">
      <dsp:nvSpPr>
        <dsp:cNvPr id="0" name=""/>
        <dsp:cNvSpPr/>
      </dsp:nvSpPr>
      <dsp:spPr>
        <a:xfrm>
          <a:off x="3120855" y="4688341"/>
          <a:ext cx="1094200" cy="1094200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281097" y="4848583"/>
        <a:ext cx="773716" cy="773716"/>
      </dsp:txXfrm>
    </dsp:sp>
    <dsp:sp modelId="{2B8B3073-A218-4246-A59A-048E00123AFA}">
      <dsp:nvSpPr>
        <dsp:cNvPr id="0" name=""/>
        <dsp:cNvSpPr/>
      </dsp:nvSpPr>
      <dsp:spPr>
        <a:xfrm rot="8739920">
          <a:off x="3001556" y="3742626"/>
          <a:ext cx="1225433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1225433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583636" y="3722760"/>
        <a:ext cx="61271" cy="61271"/>
      </dsp:txXfrm>
    </dsp:sp>
    <dsp:sp modelId="{E7FDE905-6BE8-434D-92B9-DBA10567CFAF}">
      <dsp:nvSpPr>
        <dsp:cNvPr id="0" name=""/>
        <dsp:cNvSpPr/>
      </dsp:nvSpPr>
      <dsp:spPr>
        <a:xfrm>
          <a:off x="2109445" y="3860462"/>
          <a:ext cx="1094200" cy="1094200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269687" y="4020704"/>
        <a:ext cx="773716" cy="773716"/>
      </dsp:txXfrm>
    </dsp:sp>
    <dsp:sp modelId="{DA0B7F58-3BAD-5949-BB45-1CE6265AF3AE}">
      <dsp:nvSpPr>
        <dsp:cNvPr id="0" name=""/>
        <dsp:cNvSpPr/>
      </dsp:nvSpPr>
      <dsp:spPr>
        <a:xfrm rot="10804958">
          <a:off x="3036825" y="3086957"/>
          <a:ext cx="988074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988074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506161" y="3073025"/>
        <a:ext cx="49403" cy="49403"/>
      </dsp:txXfrm>
    </dsp:sp>
    <dsp:sp modelId="{ECEAD2AC-157A-B94E-9353-16A3FA7484D4}">
      <dsp:nvSpPr>
        <dsp:cNvPr id="0" name=""/>
        <dsp:cNvSpPr/>
      </dsp:nvSpPr>
      <dsp:spPr>
        <a:xfrm>
          <a:off x="1942626" y="2549125"/>
          <a:ext cx="1094200" cy="1094200"/>
        </a:xfrm>
        <a:prstGeom prst="ellipse">
          <a:avLst/>
        </a:prstGeom>
        <a:solidFill>
          <a:schemeClr val="accent5">
            <a:hueOff val="-8940489"/>
            <a:satOff val="35830"/>
            <a:lumOff val="7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102868" y="2709367"/>
        <a:ext cx="773716" cy="773716"/>
      </dsp:txXfrm>
    </dsp:sp>
    <dsp:sp modelId="{52449850-E834-45ED-9EF2-BA7A1D03DB72}">
      <dsp:nvSpPr>
        <dsp:cNvPr id="0" name=""/>
        <dsp:cNvSpPr/>
      </dsp:nvSpPr>
      <dsp:spPr>
        <a:xfrm rot="12768595">
          <a:off x="3202914" y="2524315"/>
          <a:ext cx="988074" cy="21539"/>
        </a:xfrm>
        <a:custGeom>
          <a:avLst/>
          <a:gdLst/>
          <a:ahLst/>
          <a:cxnLst/>
          <a:rect l="0" t="0" r="0" b="0"/>
          <a:pathLst>
            <a:path>
              <a:moveTo>
                <a:pt x="0" y="10769"/>
              </a:moveTo>
              <a:lnTo>
                <a:pt x="988074" y="107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672250" y="2510383"/>
        <a:ext cx="49403" cy="49403"/>
      </dsp:txXfrm>
    </dsp:sp>
    <dsp:sp modelId="{B92CEEA6-1F74-425A-8E8D-A06DBACFFED0}">
      <dsp:nvSpPr>
        <dsp:cNvPr id="0" name=""/>
        <dsp:cNvSpPr/>
      </dsp:nvSpPr>
      <dsp:spPr>
        <a:xfrm>
          <a:off x="2274803" y="1423840"/>
          <a:ext cx="1094200" cy="109420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ar-MA" sz="3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</a:t>
          </a:r>
          <a:endParaRPr lang="fr-FR" sz="3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435045" y="1584082"/>
        <a:ext cx="773716" cy="773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88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1766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9628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/>
              <a:t>يستثمر النشاط بالأساس لتقديم الأعداد الكبيرة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/>
              <a:t>لكن يتم استثمار البطاقات إلى حدود العشرات في اللبنة الأولى مع المستوى الثاني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/>
              <a:t>أو إلى فئة المئات في اللبنة الثانية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/>
              <a:t>وإلى وحدات الألف مع متعلمي المستوى الرابع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8339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556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9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9.svg"/><Relationship Id="rId7" Type="http://schemas.openxmlformats.org/officeDocument/2006/relationships/image" Target="../media/image4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4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4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8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29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4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4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6.svg"/><Relationship Id="rId9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1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hyperlink" Target="https://openclipart.org/detail/131431/black-marker-marcador-negro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microsoft.com/office/2007/relationships/hdphoto" Target="../media/hdphoto2.wdp"/><Relationship Id="rId4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61.png"/><Relationship Id="rId4" Type="http://schemas.openxmlformats.org/officeDocument/2006/relationships/image" Target="../media/image6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microsoft.com/office/2007/relationships/hdphoto" Target="../media/hdphoto2.wdp"/><Relationship Id="rId4" Type="http://schemas.openxmlformats.org/officeDocument/2006/relationships/image" Target="../media/image6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0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6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9.jpeg"/><Relationship Id="rId3" Type="http://schemas.openxmlformats.org/officeDocument/2006/relationships/image" Target="../media/image28.png"/><Relationship Id="rId7" Type="http://schemas.openxmlformats.org/officeDocument/2006/relationships/image" Target="../media/image35.png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4.png"/><Relationship Id="rId11" Type="http://schemas.openxmlformats.org/officeDocument/2006/relationships/image" Target="../media/image37.jpeg"/><Relationship Id="rId5" Type="http://schemas.openxmlformats.org/officeDocument/2006/relationships/image" Target="../media/image33.png"/><Relationship Id="rId10" Type="http://schemas.openxmlformats.org/officeDocument/2006/relationships/hyperlink" Target="https://openclipart.org/detail/131431/black-marker-marcador-negro" TargetMode="External"/><Relationship Id="rId4" Type="http://schemas.openxmlformats.org/officeDocument/2006/relationships/image" Target="../media/image29.sv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f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10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3227061"/>
            <a:ext cx="13164293" cy="67056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6CA18368-34A6-FD96-DE9E-02FB2B7B08C9}"/>
              </a:ext>
            </a:extLst>
          </p:cNvPr>
          <p:cNvGraphicFramePr/>
          <p:nvPr/>
        </p:nvGraphicFramePr>
        <p:xfrm>
          <a:off x="2057400" y="348695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B38837B-7F9F-B8D9-CF06-DCF6062FD8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A619F45-95EB-77D2-83FE-869AD8E8AAA9}"/>
              </a:ext>
            </a:extLst>
          </p:cNvPr>
          <p:cNvSpPr txBox="1"/>
          <p:nvPr/>
        </p:nvSpPr>
        <p:spPr>
          <a:xfrm>
            <a:off x="1816987" y="851090"/>
            <a:ext cx="108394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رأينا بالأمس عائلة العدد 10، لنتذكرها.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عائلة العدد 10 من يريد أن يقوم لقراءتها. (قراءة واحدة تكفي)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الألواح، 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2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24100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560714" cy="3785408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99E20A49-C838-E7A4-69A9-354D62D3E4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1966" y="879903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02B5A6B-4B9F-1881-FA5F-80C833171B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226783" cy="3558087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800600" y="4762500"/>
            <a:ext cx="518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" y="929321"/>
            <a:ext cx="1212198" cy="868660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863B60F-0422-ACEF-E017-C935848A5D9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57406-62DB-EEFB-71CA-1163C4746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C1B0F6-0A2E-CBF2-7A42-8BC57BAFE4F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B4E192-3F65-7DA7-1FE7-B9258DDE5D93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D9F37C-7EB5-5316-45EE-2388364EA9E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DBEF05D-8585-39EC-F573-2D38DCE32A07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74B639-B442-A407-E1E7-A49EA2F94D37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706EAB0-367E-6432-8A5A-AC53F562BF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560714" cy="3785408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96A76D0-7F42-6A00-07D8-EFCF961C8097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3645815-80AB-FCA8-E3C6-D44B4A65CE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1486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CE37BA-43AD-07D5-F929-8861E074CD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9813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0734-257D-19FE-4F58-485508C57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E84739-FBC0-1E7E-C213-C082A7E546E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4D44469-15B5-6888-4F76-D21048F82E3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FF9D30-1738-216C-3269-332FBFF7298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96323FE-119F-C6E0-CC04-BD008C9AC06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EC6A57-47C2-58DF-E526-42E576E3A98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2A7591-1A47-7E54-5AF2-52436B7646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408313" cy="368166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E18702C-BAD2-0BFA-F644-6BE7CD377B54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7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E39E1B-6E99-FFCE-DFF5-7941DF2A3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72" y="899645"/>
            <a:ext cx="1371600" cy="9828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7238920-C410-EA81-614A-04E4DE80AD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182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D951A-6EEA-9456-1327-B0DDE8CC4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50CF87-F20A-6799-C496-B3A57C3747A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8B6BE06-FDC5-B974-3D58-F3CBF76BA8C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287FF11-F570-297A-9055-7FEA453B12D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9969214-3954-F724-72B1-13420AE91E49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210933-3BBB-BBFF-6632-2EE70788B2A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DD9C649-6312-8EB9-A3ED-C3AD8B3C0B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560714" cy="3785408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A912811-174E-994A-CAA6-B378D10EC37B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949CBF57-6DD4-45B0-D873-5E552AC8DD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1486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081090A-EFC4-9A8F-206C-DDF7A9F41B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8353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78C79-528E-5419-5D5A-845C5FD71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7A5C7CD-788D-AF71-33CD-D90DD5A1E237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AE3DBE-6B37-E8CB-C6B1-B25A845D42B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FF10053-AEE4-181D-78E2-0593E7DA228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C37B-89E1-B59A-315C-F1CF4ABFAC3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6909A7A-BA7F-4710-9FEB-61760F34D8E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64DE271-8227-85A9-AD4E-DE0446D412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408313" cy="368166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83A18F4-45A4-3C2D-5BF5-9ADD3279D5C6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6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F84DAF8-B03D-15A2-F1CA-1DF9E77D3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72" y="899645"/>
            <a:ext cx="1371600" cy="9828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3CA4D0-9A21-C933-D683-2BC2E6396D5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6083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58BB4-B149-D32C-41FC-CD5D276E6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DFD40B-E84D-1DCC-F780-4CF9F5BAAD5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8A5D64-A956-AFF6-0C4D-0A95BFEA9F93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06CEC0F-2BAB-3554-47C3-5921B90AD5E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A27F2F-176A-2BB9-3E6D-89699986FC5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المتساوية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F34B18-84C2-02A3-A337-AFE60E0EF2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E5CD1F3-83FF-3C13-024A-C67EC391CE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560714" cy="3785408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D90EF50-4B9F-5CA7-BBB8-FEAA7FB24220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46D7259-D229-50D5-2BA3-9C5BA299AD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1486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58EB6F0-A18F-E5F4-EFC5-B23A0816932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363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ED8DD-66F8-AF90-C42F-3320C86A8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ECCCEA-9616-2520-28AF-14888184EBF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2DC00B7-191D-B1F7-685A-950FF3F77C8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ACD04C-98F2-7A82-0783-E2A349CE5FE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475A85-1E26-9B31-2EA7-516014464A0A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FF56D89-7003-554C-3487-E02551DDCA7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D8B53B9-50A6-F6EB-9BF1-3674A27B6D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3"/>
            <a:ext cx="5408313" cy="368166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18EAB09-0CFA-2ED2-B6F6-AF1C21B4C83B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19EDD89-7B6A-68ED-9F02-FE47DFC545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72" y="899645"/>
            <a:ext cx="1371600" cy="9828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FE40740-5C74-F11A-7BCF-04D28E3E92A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688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37683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50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الأعداد كتابة مفككة مع تحديد القيمة المكانية لكل رقم.</a:t>
            </a:r>
          </a:p>
          <a:p>
            <a:pPr algn="ctr" defTabSz="685834" rtl="1">
              <a:lnSpc>
                <a:spcPts val="11099"/>
              </a:lnSpc>
            </a:pP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F661B-C42B-FE68-6B0E-0F7ED27A1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39767B-C47E-789E-F239-FFA9804ECE5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F5A213-98F9-E52D-8034-37C902684A0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86E324-1D8E-FD57-0947-D40ADE2C18A6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C66FFA-4B30-BC14-A5F4-CFE16ECC1870}"/>
              </a:ext>
            </a:extLst>
          </p:cNvPr>
          <p:cNvSpPr txBox="1"/>
          <p:nvPr/>
        </p:nvSpPr>
        <p:spPr>
          <a:xfrm>
            <a:off x="304800" y="863026"/>
            <a:ext cx="12134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نستمر في قراءة الأعداد من 0 إلى 50 على جدول الأعداد. من يريد المرور لقراءة الأعداد على جدول الأعداد بنفس الطريقة التي رأيناها بالأمس.</a:t>
            </a:r>
            <a:endParaRPr kumimoji="0" lang="ar-M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يدعو الأستاذ(ة) متعلمين أو ثلاثة للقراءة بنفس الطريقة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(قراءة جزء جدول الأعداد من 0 إلى 50 وفق نمط من أنماط القراءة: من اليسار إلى اليمين / من اليمين إلى السيار / من الأعلى إلى الأسفل / من الأسفل إلى الأعلى/ بشكل عشوائي)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AB064C-2C76-3F1C-387A-8A732B7F7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38500"/>
            <a:ext cx="5334000" cy="6122327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0B5A79A-2659-BD21-AC3E-A11A23BD6DEF}"/>
              </a:ext>
            </a:extLst>
          </p:cNvPr>
          <p:cNvSpPr/>
          <p:nvPr/>
        </p:nvSpPr>
        <p:spPr>
          <a:xfrm>
            <a:off x="4648200" y="3344728"/>
            <a:ext cx="5334000" cy="309417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684EAA2E-20BF-0D64-A5A0-7A2121B7A027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30962C5-C103-F2CC-D3F7-16A4E65D32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210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52261-1AE0-D051-3B32-9DB61A880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5F6798-039F-C215-2528-61B7AD056D9D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7AB3C7-B381-2FD9-1B4D-DAE3A5BD3696}"/>
              </a:ext>
            </a:extLst>
          </p:cNvPr>
          <p:cNvSpPr/>
          <p:nvPr/>
        </p:nvSpPr>
        <p:spPr>
          <a:xfrm>
            <a:off x="275854" y="3159536"/>
            <a:ext cx="13164293" cy="680551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610A70-30FC-1552-9BD9-3914A0AFB779}"/>
              </a:ext>
            </a:extLst>
          </p:cNvPr>
          <p:cNvSpPr/>
          <p:nvPr/>
        </p:nvSpPr>
        <p:spPr>
          <a:xfrm>
            <a:off x="-1" y="644346"/>
            <a:ext cx="13716001" cy="21762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F3FF41-EE9C-089E-FE9E-EC10CA9C46B7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لنتذكر: العدد  35 مثلا يتكون من 35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 أو من 3 حزم و 5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نكتب 35 بالأرقام  أو خمسة وثلاثون بالحروف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A1EF380-15E7-3906-340E-CDBE22B602D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BEFAE966-39CF-537B-34F3-7825100B3E67}"/>
              </a:ext>
            </a:extLst>
          </p:cNvPr>
          <p:cNvGraphicFramePr>
            <a:graphicFrameLocks noGrp="1"/>
          </p:cNvGraphicFramePr>
          <p:nvPr/>
        </p:nvGraphicFramePr>
        <p:xfrm>
          <a:off x="1752053" y="4993578"/>
          <a:ext cx="10058400" cy="26687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76800">
                  <a:extLst>
                    <a:ext uri="{9D8B030D-6E8A-4147-A177-3AD203B41FA5}">
                      <a16:colId xmlns:a16="http://schemas.microsoft.com/office/drawing/2014/main" val="4075366194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1913634284"/>
                    </a:ext>
                  </a:extLst>
                </a:gridCol>
              </a:tblGrid>
              <a:tr h="5795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الحزم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الخشيبات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836815"/>
                  </a:ext>
                </a:extLst>
              </a:tr>
              <a:tr h="196772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72860"/>
                  </a:ext>
                </a:extLst>
              </a:tr>
            </a:tbl>
          </a:graphicData>
        </a:graphic>
      </p:graphicFrame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B551A980-4681-0AD6-A8E7-DAB2585F7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5884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C18ACA29-FAD0-DDEE-30C4-A6164A29E1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589051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1833790261">
            <a:extLst>
              <a:ext uri="{FF2B5EF4-FFF2-40B4-BE49-F238E27FC236}">
                <a16:creationId xmlns:a16="http://schemas.microsoft.com/office/drawing/2014/main" id="{A5D56923-E35A-6191-1753-036F86C50A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5884251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833790261">
            <a:extLst>
              <a:ext uri="{FF2B5EF4-FFF2-40B4-BE49-F238E27FC236}">
                <a16:creationId xmlns:a16="http://schemas.microsoft.com/office/drawing/2014/main" id="{F3B3C969-984C-F9AF-93FB-76679EC83C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589830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1833790261">
            <a:extLst>
              <a:ext uri="{FF2B5EF4-FFF2-40B4-BE49-F238E27FC236}">
                <a16:creationId xmlns:a16="http://schemas.microsoft.com/office/drawing/2014/main" id="{D92C1F74-DDA1-CEBE-A2E7-AF3D6FEE49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5898308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9194390">
            <a:extLst>
              <a:ext uri="{FF2B5EF4-FFF2-40B4-BE49-F238E27FC236}">
                <a16:creationId xmlns:a16="http://schemas.microsoft.com/office/drawing/2014/main" id="{4890CD45-4A78-2726-A933-78BB6005BF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247" y="5852131"/>
            <a:ext cx="412154" cy="150116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" name="Tableau 27">
            <a:extLst>
              <a:ext uri="{FF2B5EF4-FFF2-40B4-BE49-F238E27FC236}">
                <a16:creationId xmlns:a16="http://schemas.microsoft.com/office/drawing/2014/main" id="{81C334DC-ED76-4C67-8C79-504AA09B6623}"/>
              </a:ext>
            </a:extLst>
          </p:cNvPr>
          <p:cNvGraphicFramePr>
            <a:graphicFrameLocks noGrp="1"/>
          </p:cNvGraphicFramePr>
          <p:nvPr/>
        </p:nvGraphicFramePr>
        <p:xfrm>
          <a:off x="1836419" y="7799216"/>
          <a:ext cx="10058400" cy="692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0">
                  <a:extLst>
                    <a:ext uri="{9D8B030D-6E8A-4147-A177-3AD203B41FA5}">
                      <a16:colId xmlns:a16="http://schemas.microsoft.com/office/drawing/2014/main" val="1366868612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481896253"/>
                    </a:ext>
                  </a:extLst>
                </a:gridCol>
              </a:tblGrid>
              <a:tr h="69264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607682"/>
                  </a:ext>
                </a:extLst>
              </a:tr>
            </a:tbl>
          </a:graphicData>
        </a:graphic>
      </p:graphicFrame>
      <p:sp>
        <p:nvSpPr>
          <p:cNvPr id="30" name="ZoneTexte 29">
            <a:extLst>
              <a:ext uri="{FF2B5EF4-FFF2-40B4-BE49-F238E27FC236}">
                <a16:creationId xmlns:a16="http://schemas.microsoft.com/office/drawing/2014/main" id="{1973CC0B-FF49-E057-DBC3-56EF85F967C3}"/>
              </a:ext>
            </a:extLst>
          </p:cNvPr>
          <p:cNvSpPr txBox="1"/>
          <p:nvPr/>
        </p:nvSpPr>
        <p:spPr>
          <a:xfrm>
            <a:off x="8800554" y="7714816"/>
            <a:ext cx="6168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chemeClr val="bg1"/>
                </a:solidFill>
              </a:rPr>
              <a:t>5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5D61146-65B3-2BF8-B64E-6C957948C06B}"/>
              </a:ext>
            </a:extLst>
          </p:cNvPr>
          <p:cNvSpPr txBox="1"/>
          <p:nvPr/>
        </p:nvSpPr>
        <p:spPr>
          <a:xfrm>
            <a:off x="3828921" y="7714816"/>
            <a:ext cx="6168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chemeClr val="bg1"/>
                </a:solidFill>
              </a:rPr>
              <a:t>3</a:t>
            </a:r>
            <a:endParaRPr lang="fr-FR" sz="80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D05934-1F38-4410-35AA-8388220A5ED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32" name="ZoneTexte 31">
            <a:extLst>
              <a:ext uri="{FF2B5EF4-FFF2-40B4-BE49-F238E27FC236}">
                <a16:creationId xmlns:a16="http://schemas.microsoft.com/office/drawing/2014/main" id="{E5B0C433-8169-F9C0-4DF4-8C9FA173CDF1}"/>
              </a:ext>
            </a:extLst>
          </p:cNvPr>
          <p:cNvSpPr txBox="1"/>
          <p:nvPr/>
        </p:nvSpPr>
        <p:spPr>
          <a:xfrm>
            <a:off x="2565558" y="8898782"/>
            <a:ext cx="82800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400" b="1" dirty="0">
                <a:solidFill>
                  <a:srgbClr val="FF0000"/>
                </a:solidFill>
              </a:rPr>
              <a:t>خَمْسَةٌ وَثَلاثونَ</a:t>
            </a:r>
            <a:endParaRPr lang="fr-FR" sz="4400" b="1" dirty="0">
              <a:solidFill>
                <a:srgbClr val="FF0000"/>
              </a:solidFill>
            </a:endParaRPr>
          </a:p>
        </p:txBody>
      </p:sp>
      <p:pic>
        <p:nvPicPr>
          <p:cNvPr id="34" name="Picture 1833790261">
            <a:extLst>
              <a:ext uri="{FF2B5EF4-FFF2-40B4-BE49-F238E27FC236}">
                <a16:creationId xmlns:a16="http://schemas.microsoft.com/office/drawing/2014/main" id="{997430BA-0E2C-4883-C42B-534759D2D4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687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1833790261">
            <a:extLst>
              <a:ext uri="{FF2B5EF4-FFF2-40B4-BE49-F238E27FC236}">
                <a16:creationId xmlns:a16="http://schemas.microsoft.com/office/drawing/2014/main" id="{3700A722-C3A2-455A-FDEC-AB1C3F7E5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087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833790261">
            <a:extLst>
              <a:ext uri="{FF2B5EF4-FFF2-40B4-BE49-F238E27FC236}">
                <a16:creationId xmlns:a16="http://schemas.microsoft.com/office/drawing/2014/main" id="{8F134F84-E4D5-28D6-E02D-93311CAB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487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icture 1833790261">
            <a:extLst>
              <a:ext uri="{FF2B5EF4-FFF2-40B4-BE49-F238E27FC236}">
                <a16:creationId xmlns:a16="http://schemas.microsoft.com/office/drawing/2014/main" id="{310FBDE9-61FA-9560-9830-82DDC2043E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887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E617DD2E-65C3-CEE0-F6AD-3AC594A280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BD4E4248-8226-A3AA-5193-1903A37DA9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1833790261">
            <a:extLst>
              <a:ext uri="{FF2B5EF4-FFF2-40B4-BE49-F238E27FC236}">
                <a16:creationId xmlns:a16="http://schemas.microsoft.com/office/drawing/2014/main" id="{20914608-80F2-E426-1D69-A3F36202B3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1833790261">
            <a:extLst>
              <a:ext uri="{FF2B5EF4-FFF2-40B4-BE49-F238E27FC236}">
                <a16:creationId xmlns:a16="http://schemas.microsoft.com/office/drawing/2014/main" id="{1BB7DDAC-1141-5340-516B-F8787698C6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087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Picture 1833790261">
            <a:extLst>
              <a:ext uri="{FF2B5EF4-FFF2-40B4-BE49-F238E27FC236}">
                <a16:creationId xmlns:a16="http://schemas.microsoft.com/office/drawing/2014/main" id="{1B4870E9-BB6C-2BF0-9332-88A491E9F3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Picture 1833790261">
            <a:extLst>
              <a:ext uri="{FF2B5EF4-FFF2-40B4-BE49-F238E27FC236}">
                <a16:creationId xmlns:a16="http://schemas.microsoft.com/office/drawing/2014/main" id="{59E20B5D-FA54-A997-C92F-B70F8D285E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887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1833790261">
            <a:extLst>
              <a:ext uri="{FF2B5EF4-FFF2-40B4-BE49-F238E27FC236}">
                <a16:creationId xmlns:a16="http://schemas.microsoft.com/office/drawing/2014/main" id="{CD7E0C20-089B-8ED8-ABC6-7DE619AB57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287" y="33490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Picture 1833790261">
            <a:extLst>
              <a:ext uri="{FF2B5EF4-FFF2-40B4-BE49-F238E27FC236}">
                <a16:creationId xmlns:a16="http://schemas.microsoft.com/office/drawing/2014/main" id="{C7D7385B-7343-9334-DE68-D09215853F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687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1833790261">
            <a:extLst>
              <a:ext uri="{FF2B5EF4-FFF2-40B4-BE49-F238E27FC236}">
                <a16:creationId xmlns:a16="http://schemas.microsoft.com/office/drawing/2014/main" id="{70020E9D-EC42-39D8-926A-9A0C08400E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087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1833790261">
            <a:extLst>
              <a:ext uri="{FF2B5EF4-FFF2-40B4-BE49-F238E27FC236}">
                <a16:creationId xmlns:a16="http://schemas.microsoft.com/office/drawing/2014/main" id="{2CBEF6AE-82E5-A4F0-4B49-55A7AF1398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487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Picture 1833790261">
            <a:extLst>
              <a:ext uri="{FF2B5EF4-FFF2-40B4-BE49-F238E27FC236}">
                <a16:creationId xmlns:a16="http://schemas.microsoft.com/office/drawing/2014/main" id="{574732A2-9503-6FBF-5E5F-121D3BA285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887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Picture 1833790261">
            <a:extLst>
              <a:ext uri="{FF2B5EF4-FFF2-40B4-BE49-F238E27FC236}">
                <a16:creationId xmlns:a16="http://schemas.microsoft.com/office/drawing/2014/main" id="{F9331BFD-B6D4-7773-C9AC-EC2D0941E8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3699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1833790261">
            <a:extLst>
              <a:ext uri="{FF2B5EF4-FFF2-40B4-BE49-F238E27FC236}">
                <a16:creationId xmlns:a16="http://schemas.microsoft.com/office/drawing/2014/main" id="{AD6D87AB-055C-8277-C9E1-AE92B00E63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33566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D0ACEC6C-23B0-D509-B27F-B465CD0E35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33566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7F1E630B-887B-ACA0-CA85-17FEBF051D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33566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1C475264-BC82-97D8-7B45-1CB0966613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33566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308B8332-3277-7C0E-B1E5-7F3253EE84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913" y="33566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B08399F2-62AF-6CD3-0563-25AE8B1A5E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913" y="33566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0CB983FE-1940-17D4-2C07-6F30DF5C9C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313" y="33566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D0BB3F6B-6A53-BB92-8C88-B8480FE7F2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3566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FB6C8E03-2651-A4BF-FA52-651DC7800C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113" y="33566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A01F7053-7709-516E-9536-DD65B9FEA9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3566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C33AA331-B24A-27F3-7D76-C47927F886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3356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2F4E0406-0725-08E9-B7AB-625C890DDD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3356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833790261">
            <a:extLst>
              <a:ext uri="{FF2B5EF4-FFF2-40B4-BE49-F238E27FC236}">
                <a16:creationId xmlns:a16="http://schemas.microsoft.com/office/drawing/2014/main" id="{4B47B57B-2078-97C1-B172-EC2C494C2F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3356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6D4B5FF-E07A-F016-ED83-16D0100267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3356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1833790261">
            <a:extLst>
              <a:ext uri="{FF2B5EF4-FFF2-40B4-BE49-F238E27FC236}">
                <a16:creationId xmlns:a16="http://schemas.microsoft.com/office/drawing/2014/main" id="{AF74651F-A8F1-5152-187A-8EBA73EA0F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3356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1833790261">
            <a:extLst>
              <a:ext uri="{FF2B5EF4-FFF2-40B4-BE49-F238E27FC236}">
                <a16:creationId xmlns:a16="http://schemas.microsoft.com/office/drawing/2014/main" id="{A7151BB4-8A2F-9A7A-5897-3B26E7632F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913" y="333565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1833790261">
            <a:extLst>
              <a:ext uri="{FF2B5EF4-FFF2-40B4-BE49-F238E27FC236}">
                <a16:creationId xmlns:a16="http://schemas.microsoft.com/office/drawing/2014/main" id="{2714327B-ECFE-3BCC-709E-0C5F5B475A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800" y="33147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Picture 1833790261">
            <a:extLst>
              <a:ext uri="{FF2B5EF4-FFF2-40B4-BE49-F238E27FC236}">
                <a16:creationId xmlns:a16="http://schemas.microsoft.com/office/drawing/2014/main" id="{205F20F0-5CA9-F92A-96D6-058F408F21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33147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Picture 1833790261">
            <a:extLst>
              <a:ext uri="{FF2B5EF4-FFF2-40B4-BE49-F238E27FC236}">
                <a16:creationId xmlns:a16="http://schemas.microsoft.com/office/drawing/2014/main" id="{3811CF18-0BC5-AABA-E395-0411B001CD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33147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1833790261">
            <a:extLst>
              <a:ext uri="{FF2B5EF4-FFF2-40B4-BE49-F238E27FC236}">
                <a16:creationId xmlns:a16="http://schemas.microsoft.com/office/drawing/2014/main" id="{31DF6CC0-D4A2-6C50-A9F9-6ACD8BF889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33147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Picture 1833790261">
            <a:extLst>
              <a:ext uri="{FF2B5EF4-FFF2-40B4-BE49-F238E27FC236}">
                <a16:creationId xmlns:a16="http://schemas.microsoft.com/office/drawing/2014/main" id="{28B6AD79-2440-A0EA-882A-1F07CA5B55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913" y="3314700"/>
            <a:ext cx="60687" cy="139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Picture 259194390">
            <a:extLst>
              <a:ext uri="{FF2B5EF4-FFF2-40B4-BE49-F238E27FC236}">
                <a16:creationId xmlns:a16="http://schemas.microsoft.com/office/drawing/2014/main" id="{EDCD5CCA-22F1-2127-0D72-A906D45275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220" y="5860403"/>
            <a:ext cx="412154" cy="1501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259194390">
            <a:extLst>
              <a:ext uri="{FF2B5EF4-FFF2-40B4-BE49-F238E27FC236}">
                <a16:creationId xmlns:a16="http://schemas.microsoft.com/office/drawing/2014/main" id="{059F275B-B962-8B0E-B095-6EE74ED965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076" y="5855751"/>
            <a:ext cx="412154" cy="1501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4747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319843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سنتعرف اليوم على نشاط تفكيك وتركيب الأعداد باستخدام بطاقات التفكيك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وسيساعدنا ذلك على كتابة الأعداد كتابة مفككة مع تحديد القيمة المكانية لكل رقم.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نشاط تفكيك وتركيب الأعداد باستخدام بطاقات التفكيك متبعا الخطوات المنهجية (أنظر الملحق 3)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25E12A2-8610-21D4-5D65-8387637F8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77" y="5018643"/>
            <a:ext cx="6755198" cy="450346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84A8F737-C373-3813-7DB3-7422269FCBE5}"/>
              </a:ext>
            </a:extLst>
          </p:cNvPr>
          <p:cNvGrpSpPr/>
          <p:nvPr/>
        </p:nvGrpSpPr>
        <p:grpSpPr>
          <a:xfrm>
            <a:off x="1422085" y="6771380"/>
            <a:ext cx="1203592" cy="1343920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23F38B18-F903-E47D-91B7-A84251DDE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6D461E1-0CB5-BF26-7735-BD2BA2CDA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C6ED351-7464-25E2-CA1E-1186551C99FB}"/>
              </a:ext>
            </a:extLst>
          </p:cNvPr>
          <p:cNvGrpSpPr/>
          <p:nvPr/>
        </p:nvGrpSpPr>
        <p:grpSpPr>
          <a:xfrm>
            <a:off x="1039219" y="5276170"/>
            <a:ext cx="1586458" cy="1095800"/>
            <a:chOff x="1732052" y="4407217"/>
            <a:chExt cx="2593303" cy="1791249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0EC71A41-945C-09F3-9E56-0305602E8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6" name="Picture 3">
              <a:extLst>
                <a:ext uri="{FF2B5EF4-FFF2-40B4-BE49-F238E27FC236}">
                  <a16:creationId xmlns:a16="http://schemas.microsoft.com/office/drawing/2014/main" id="{A3FB7CF4-65BB-5FCA-A080-496DD3F2E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EDDE8EB3-6A7F-B6AC-CC10-1A78EEB921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311" y="2410368"/>
            <a:ext cx="3579835" cy="357983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99CE54E-8F71-A5CE-91E8-BFBBCB16AE58}"/>
              </a:ext>
            </a:extLst>
          </p:cNvPr>
          <p:cNvSpPr txBox="1"/>
          <p:nvPr/>
        </p:nvSpPr>
        <p:spPr>
          <a:xfrm>
            <a:off x="9721814" y="3162300"/>
            <a:ext cx="39696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600" b="1" dirty="0"/>
              <a:t>نمذجة </a:t>
            </a:r>
            <a:r>
              <a:rPr lang="ar-SA" sz="3600" b="1" dirty="0"/>
              <a:t>نشاط تفكيك وتركيب الأعداد</a:t>
            </a:r>
            <a:endParaRPr lang="ar-MA" sz="3600" b="1" dirty="0"/>
          </a:p>
          <a:p>
            <a:pPr algn="ctr"/>
            <a:r>
              <a:rPr lang="ar-SA" sz="3600" b="1" dirty="0"/>
              <a:t> باستخدام بطاقات</a:t>
            </a:r>
            <a:endParaRPr lang="ar-MA" sz="3600" b="1" dirty="0"/>
          </a:p>
          <a:p>
            <a:pPr algn="ctr"/>
            <a:r>
              <a:rPr lang="ar-SA" sz="3600" b="1" dirty="0"/>
              <a:t> التفكيك</a:t>
            </a:r>
            <a:endParaRPr lang="fr-FR" sz="3600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بدون احتفاظ على السطر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CF815-5238-CA83-70B6-D21D56D6F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7C8062-4845-3F4A-A006-97F12D2D000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718170-9DC2-5E9F-6C3D-EB9939D24E3B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EA9A58-E141-74D4-BABA-795ECB370042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1E91E-AF1D-7195-D1A8-9A58D24C1421}"/>
              </a:ext>
            </a:extLst>
          </p:cNvPr>
          <p:cNvSpPr txBox="1"/>
          <p:nvPr/>
        </p:nvSpPr>
        <p:spPr>
          <a:xfrm>
            <a:off x="1209690" y="891689"/>
            <a:ext cx="11296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سبق و رأينا كيف نجري عملية الجمع بدون احتفاظ باستخدام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والحزم. وقلنا أنه للقيام بهذه العملية فإننا نجمع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مع بعضها البعض ثم نجمع الحزم مع بعضها البعض بعد ذلك.  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71953745-AB71-2AF3-E92A-E14CF32DEE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B669CF-7F0C-1454-E9BD-E263AE2A45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FBC4FB7-FD22-F1ED-481F-E93A19DF1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930560"/>
            <a:ext cx="7649383" cy="509958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7A1BA4C-4243-D56F-0209-6D8ED5891369}"/>
              </a:ext>
            </a:extLst>
          </p:cNvPr>
          <p:cNvSpPr txBox="1"/>
          <p:nvPr/>
        </p:nvSpPr>
        <p:spPr>
          <a:xfrm>
            <a:off x="10744200" y="467524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إِبْراهيمُ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D780D41-8472-A529-0729-41365F141091}"/>
              </a:ext>
            </a:extLst>
          </p:cNvPr>
          <p:cNvSpPr txBox="1"/>
          <p:nvPr/>
        </p:nvSpPr>
        <p:spPr>
          <a:xfrm>
            <a:off x="3124200" y="4039838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ياسينُ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183E77F-1D4A-2E4C-BA8D-FAB485BC5886}"/>
              </a:ext>
            </a:extLst>
          </p:cNvPr>
          <p:cNvCxnSpPr/>
          <p:nvPr/>
        </p:nvCxnSpPr>
        <p:spPr>
          <a:xfrm>
            <a:off x="4364181" y="4484924"/>
            <a:ext cx="304800" cy="1903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B0152FA-43C9-04D7-D5F6-C53C72C67037}"/>
              </a:ext>
            </a:extLst>
          </p:cNvPr>
          <p:cNvCxnSpPr>
            <a:cxnSpLocks/>
          </p:cNvCxnSpPr>
          <p:nvPr/>
        </p:nvCxnSpPr>
        <p:spPr>
          <a:xfrm flipH="1">
            <a:off x="10619659" y="5142321"/>
            <a:ext cx="377126" cy="2479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5580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B91F6-FE17-26D0-5396-1A2E3D77D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3B4307-6379-E1F1-191D-D1F2B7665F7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DB2C5D-0D47-EBA8-4711-093430BF794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9165919-0EE9-8BF6-717B-A9748F44EE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3418F8B-ACB1-3689-A3EA-B1CD0EBDF9B3}"/>
              </a:ext>
            </a:extLst>
          </p:cNvPr>
          <p:cNvSpPr txBox="1"/>
          <p:nvPr/>
        </p:nvSpPr>
        <p:spPr>
          <a:xfrm>
            <a:off x="609600" y="823443"/>
            <a:ext cx="1231315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في ثنائيات باستخدام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خشيباتكم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وحزمكم سأعرض عليكم مجموعة من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ستلعبون الأدوار وفي كل مرة سيأخذ كل منكم عدد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خاصته وسيعطي أحدكم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للآخر وعليه أن يعدها ويكتب المتساوية وينجز العملية على السطر على لوحته لحساب مجموع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التي ستصبح لديه. ثم تتبادلون الأدوار. تخصص دقيقة لكل عملية.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E3C7E3A-FC41-C970-FD86-2556B573194D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B5AAD2-8C75-F936-1A07-82FA0D38E8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7DCFAB3-EE7D-1292-82D1-A03569B9D1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606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20B38-3E40-F789-4FF8-29AE76066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595E55-5006-5AD4-4743-E5566361901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587580-C7C7-0D33-CF8E-5750BCFD90F6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62BDFB-4F26-2CD5-1507-0189CA75674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576ECF-26CB-6766-BACE-594358F260AF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الأولى: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A13C2ED-E63C-F718-2A6C-425C46093E6E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AC8DBC0-46BB-E984-9385-EDFFDB4FC6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70840D0-81ED-0601-81E0-66776C6C59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F6EB3A9-8543-3DBE-DE04-85000F91B4D0}"/>
              </a:ext>
            </a:extLst>
          </p:cNvPr>
          <p:cNvSpPr/>
          <p:nvPr/>
        </p:nvSpPr>
        <p:spPr>
          <a:xfrm>
            <a:off x="1103436" y="4119333"/>
            <a:ext cx="3429000" cy="13232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EDA0B80B-BB60-9BFB-7690-9A826B0EDD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632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F8FE8FE5-A56A-22D3-B8EE-5EAAEF5F01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738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5C9E1661-2E22-56A4-A2E2-91A1745D0F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777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730F78E2-4371-17F4-3AB0-B488D3065E95}"/>
              </a:ext>
            </a:extLst>
          </p:cNvPr>
          <p:cNvSpPr/>
          <p:nvPr/>
        </p:nvSpPr>
        <p:spPr>
          <a:xfrm>
            <a:off x="10399386" y="4079727"/>
            <a:ext cx="2783214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3C7F10C2-1A14-8390-5795-DB3B837428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3010" y="4148398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Flèche : courbe vers la droite 49">
            <a:extLst>
              <a:ext uri="{FF2B5EF4-FFF2-40B4-BE49-F238E27FC236}">
                <a16:creationId xmlns:a16="http://schemas.microsoft.com/office/drawing/2014/main" id="{462A08C8-485E-0FF8-429B-5BC0BAFFD44D}"/>
              </a:ext>
            </a:extLst>
          </p:cNvPr>
          <p:cNvSpPr/>
          <p:nvPr/>
        </p:nvSpPr>
        <p:spPr>
          <a:xfrm rot="5400000">
            <a:off x="6915810" y="-423411"/>
            <a:ext cx="914400" cy="7735620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51" name="Picture 9">
            <a:extLst>
              <a:ext uri="{FF2B5EF4-FFF2-40B4-BE49-F238E27FC236}">
                <a16:creationId xmlns:a16="http://schemas.microsoft.com/office/drawing/2014/main" id="{4E76EE32-0912-D0AA-C718-A2DE506584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FF1858BC-1585-F55C-73C9-F6358B9A9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521" y="4161198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C7773C46-F309-ECFC-9260-3E8E5CEACA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538" y="419292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8E7B21E9-2304-BB49-E30C-EAFABD7BDF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7562" y="4148399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88B98A56-6272-B1FB-5973-954CD9E3EB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225" y="4154798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A2458F03-01BB-4EF9-C502-7A46DE81A2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4413" y="4159329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FC71E78C-9358-3E32-392E-6904718205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4161198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59194390">
            <a:extLst>
              <a:ext uri="{FF2B5EF4-FFF2-40B4-BE49-F238E27FC236}">
                <a16:creationId xmlns:a16="http://schemas.microsoft.com/office/drawing/2014/main" id="{0450C3C7-308F-0C57-E7F1-61EEF505BF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62" y="4210674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F6923F56-F5BA-051F-4E0E-78737A2EBA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817" y="4232108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1C3147EC-5215-50EF-EF0F-2740AC3244A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217" y="4237058"/>
            <a:ext cx="313140" cy="1140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743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8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595480" y="52197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50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286714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9631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241512" y="60358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السطر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874014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مسائل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1249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C5351-83F1-C0E5-366C-E2582F2E3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F49A348-FF2D-7610-F25D-C90EF331F6D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4B2106-FBF6-0673-A26B-D0B06CA888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16B08AF-1273-C93D-37F4-8042A56D376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6F0418-D6C0-54AF-1F4E-F93B3F715D0F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45D5F2-9CCA-A680-FC00-CC8D5BDB36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D305D4F-AB68-D5A4-9B7F-CC70961C9B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5D0A153-04BD-1F78-A03F-E2759772F0E8}"/>
              </a:ext>
            </a:extLst>
          </p:cNvPr>
          <p:cNvSpPr txBox="1"/>
          <p:nvPr/>
        </p:nvSpPr>
        <p:spPr>
          <a:xfrm>
            <a:off x="3493104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C7293E1-BAA1-7EA1-2371-9F9F365557F1}"/>
              </a:ext>
            </a:extLst>
          </p:cNvPr>
          <p:cNvSpPr txBox="1"/>
          <p:nvPr/>
        </p:nvSpPr>
        <p:spPr>
          <a:xfrm>
            <a:off x="2866934" y="54157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7AA5E4-ECD8-035C-81D8-649487C44F79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2095F8B-A6D5-ADDF-F06C-289153451557}"/>
              </a:ext>
            </a:extLst>
          </p:cNvPr>
          <p:cNvSpPr txBox="1"/>
          <p:nvPr/>
        </p:nvSpPr>
        <p:spPr>
          <a:xfrm>
            <a:off x="5715000" y="5420261"/>
            <a:ext cx="1523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15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DEDCF3C-D11F-DCDC-B69D-0CC199802BEC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E1D789E-CDBC-B080-1D50-E89ED8F7AEB5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9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E39D27-8923-A565-642B-347F49692397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4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8221A9-75FB-06DE-4AE7-021D710A5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826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F0D64-38EF-1358-31B2-0DC424F57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EEE9A2-4E4A-8AC5-2EDF-81A4582BAC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D3A957-5484-06C7-7FC1-4367F67B3C27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DA6C7-BBAD-D524-32CD-D05A11FCD7C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356DB41-90F7-C0FF-9FE0-EF34BEE35B83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الثانية: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AEA89-1707-EAD3-3C3B-2A33074D21D3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E07F53-3D8D-37CE-2483-4CF31ADF64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1550AAD-F495-9BAE-9C24-0347D09D3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18420D4-37D4-1CAB-3DFB-1B03D5743CD5}"/>
              </a:ext>
            </a:extLst>
          </p:cNvPr>
          <p:cNvSpPr/>
          <p:nvPr/>
        </p:nvSpPr>
        <p:spPr>
          <a:xfrm>
            <a:off x="762000" y="4119334"/>
            <a:ext cx="2362200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29C01BB0-BCDC-8444-4DB7-509834860D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935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1731D0E4-7E27-01BD-6D5D-0B1CDE446722}"/>
              </a:ext>
            </a:extLst>
          </p:cNvPr>
          <p:cNvSpPr/>
          <p:nvPr/>
        </p:nvSpPr>
        <p:spPr>
          <a:xfrm>
            <a:off x="9800786" y="4111554"/>
            <a:ext cx="3186526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C974120C-0E0D-0EC3-B790-EA1EDCB2DD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1050" y="4193025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C4A074C3-CA10-5471-186A-2B9E7862F9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4161198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9">
            <a:extLst>
              <a:ext uri="{FF2B5EF4-FFF2-40B4-BE49-F238E27FC236}">
                <a16:creationId xmlns:a16="http://schemas.microsoft.com/office/drawing/2014/main" id="{44380CEB-D0F9-C9AA-9ADB-F43B6B5CE4B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A491B623-0B1F-9398-17B0-E32B21CEA98B}"/>
              </a:ext>
            </a:extLst>
          </p:cNvPr>
          <p:cNvSpPr/>
          <p:nvPr/>
        </p:nvSpPr>
        <p:spPr>
          <a:xfrm rot="16200000">
            <a:off x="7031168" y="-744668"/>
            <a:ext cx="914400" cy="7966336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2CB3307E-B2CD-0FB8-F0F2-DEB5B0E74C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282" y="4205824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59194390">
            <a:extLst>
              <a:ext uri="{FF2B5EF4-FFF2-40B4-BE49-F238E27FC236}">
                <a16:creationId xmlns:a16="http://schemas.microsoft.com/office/drawing/2014/main" id="{1015ACEA-9B13-2B8A-61DB-24FDEB1709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458" y="4180797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CF44BD8E-DED7-521C-A4DD-0CFA2C2ADD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8338" y="4152900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6C8D93C9-7F2F-EAE7-A254-AF8EFCC958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8007" y="4199423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6067EB3D-C3BA-BB30-70D1-96D5EF24A4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9027" y="4196658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87914AAB-18B7-C9F3-6003-7FA60DB8F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3827" y="4210960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6E87CDC6-B7B4-51AC-9075-71DDBEBE70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3734" y="4212223"/>
            <a:ext cx="50262" cy="1153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472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85B56-F6A6-D78A-95C9-689E6861B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687858-23E0-55D8-8871-5EFA8E24558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6D1C83-589D-A4C9-BE66-4A581DB2425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F9B717-4015-819F-3E9C-AE17CEF9BF7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DFF6E80-64E1-B3C7-99BD-AF72B59C5EDF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70F45A-3041-277E-F0E0-3A1DEB07993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C0DCD64-EB9D-55E4-AA7E-4BD4200EBA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316066B-4EBC-4564-ECEC-20EC4381FBCE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0D3A8FB-8512-105C-49CD-5B51DC4A3727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966C2BB-E8D0-BF6E-0390-1E3B428AB318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B8EAE5-5297-1803-52EF-99797E881B37}"/>
              </a:ext>
            </a:extLst>
          </p:cNvPr>
          <p:cNvSpPr txBox="1"/>
          <p:nvPr/>
        </p:nvSpPr>
        <p:spPr>
          <a:xfrm>
            <a:off x="5474432" y="5420261"/>
            <a:ext cx="1480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11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1589E3F-EC22-6E92-8E39-E65510503B87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032994-7A14-6B66-9D95-F11529CD051B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8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8BC362-2A94-9243-411B-F21A997CAFEB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2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3D4E4D3-807F-4D3E-90B1-1584166FF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973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4AFC6-3A8E-0AE4-6433-269A8DA4E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8DA7E51-29CE-7237-2EAA-18CD470AC5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04EC55-C7DA-854C-4416-24443EFB7753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BEE399-061A-6B5A-0C51-301C693A109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C6DB78-B9E6-7403-507A-907C3632721E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الثالثة: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5B4C395-E328-CC4C-6CD4-0A3B2C64F257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355983-928B-0356-332E-F6E357ABF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09A984E-03D2-3186-39B3-8FBE8C386C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6E22476-EE94-A6FE-6C77-5357C395CF9D}"/>
              </a:ext>
            </a:extLst>
          </p:cNvPr>
          <p:cNvSpPr/>
          <p:nvPr/>
        </p:nvSpPr>
        <p:spPr>
          <a:xfrm>
            <a:off x="609600" y="4154680"/>
            <a:ext cx="3094541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07C90952-E91B-27A7-C6D2-A52DFC3F8B7B}"/>
              </a:ext>
            </a:extLst>
          </p:cNvPr>
          <p:cNvSpPr/>
          <p:nvPr/>
        </p:nvSpPr>
        <p:spPr>
          <a:xfrm>
            <a:off x="9693549" y="4046952"/>
            <a:ext cx="2956910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0" name="Flèche : courbe vers la droite 49">
            <a:extLst>
              <a:ext uri="{FF2B5EF4-FFF2-40B4-BE49-F238E27FC236}">
                <a16:creationId xmlns:a16="http://schemas.microsoft.com/office/drawing/2014/main" id="{D834912D-D2A1-24AD-7CA4-AF738D49CD6F}"/>
              </a:ext>
            </a:extLst>
          </p:cNvPr>
          <p:cNvSpPr/>
          <p:nvPr/>
        </p:nvSpPr>
        <p:spPr>
          <a:xfrm rot="5400000">
            <a:off x="6915810" y="-423411"/>
            <a:ext cx="914400" cy="7735620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51" name="Picture 9">
            <a:extLst>
              <a:ext uri="{FF2B5EF4-FFF2-40B4-BE49-F238E27FC236}">
                <a16:creationId xmlns:a16="http://schemas.microsoft.com/office/drawing/2014/main" id="{00EF6523-E992-C15D-12BF-7D7F9ED6076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pic>
        <p:nvPicPr>
          <p:cNvPr id="5" name="Picture 259194390">
            <a:extLst>
              <a:ext uri="{FF2B5EF4-FFF2-40B4-BE49-F238E27FC236}">
                <a16:creationId xmlns:a16="http://schemas.microsoft.com/office/drawing/2014/main" id="{B1E84022-23E2-BEFF-8794-0753F0CA23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860" y="4119334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05B7B03E-040F-C24A-AC5B-14FCE7443F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829" y="4234673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51E6C8F7-288C-5930-BCBA-7DD007D133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794" y="4225860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44DCDFE2-FA22-08D5-0F0A-24EF4073C5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444" y="4240609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F86F3F71-653E-883B-899D-17C022CC0A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963" y="4265399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FE034BF2-C36C-4721-0AFD-B73CE47327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346" y="4249036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AC1FF718-BF39-351A-1BE5-C787B57952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542" y="4217765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59194390">
            <a:extLst>
              <a:ext uri="{FF2B5EF4-FFF2-40B4-BE49-F238E27FC236}">
                <a16:creationId xmlns:a16="http://schemas.microsoft.com/office/drawing/2014/main" id="{D99BFE82-3757-17BF-A00C-76DBA9A6DE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4940" y="4119334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59194390">
            <a:extLst>
              <a:ext uri="{FF2B5EF4-FFF2-40B4-BE49-F238E27FC236}">
                <a16:creationId xmlns:a16="http://schemas.microsoft.com/office/drawing/2014/main" id="{0515D607-3EED-54FA-2519-15544E0CD2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2517" y="4125479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0D7D78BE-D4A8-7918-2B3C-35908C6473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800" y="4119334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1833790261">
            <a:extLst>
              <a:ext uri="{FF2B5EF4-FFF2-40B4-BE49-F238E27FC236}">
                <a16:creationId xmlns:a16="http://schemas.microsoft.com/office/drawing/2014/main" id="{DB4F8D4F-9927-36E7-7231-578256A4C4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908" y="4225860"/>
            <a:ext cx="50262" cy="1153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787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83CB8-B43E-123A-B94D-551EEC0A8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619288-ACD7-3E52-272B-AB1EF3CEE0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89B7C25-AA7E-8432-4F87-76C8A9C70AB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3A3D16-2930-C0A2-BCA0-469CB13D4C8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C368F8-5F45-8DCA-EF44-9588521E2079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8E19F4-364D-BA42-B3AD-8DA9C279F05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1598A67-22F5-DAA6-81BC-073FB21371F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956266C-4FCB-EE51-0754-9F98FF534B86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F2AB538-E0A6-ADD0-ED29-5D177DAA18CB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E081565-6EFA-11B8-17FE-0027CBF5A8CC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52FB53-D8F9-C07C-761B-0F0D156F3E05}"/>
              </a:ext>
            </a:extLst>
          </p:cNvPr>
          <p:cNvSpPr txBox="1"/>
          <p:nvPr/>
        </p:nvSpPr>
        <p:spPr>
          <a:xfrm>
            <a:off x="5512481" y="5420261"/>
            <a:ext cx="14428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31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5CA560-903D-FF0D-7DAF-D8DFD25181B8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437A552-701B-2F88-3628-05EAE8D2748D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7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4D6DF4B-5F04-180A-AC93-50186EF5FB66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4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C4A851-0E77-C4D3-2AF2-401449421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088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AA5D7-115C-0D0B-87F2-9742B309D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14E172-BE64-6E2A-B348-A1ABBCCF33C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230958-540C-3953-49D4-B717A8A695D2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7861B4-2AEA-F357-F0C1-1C93916EA7B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996B387-F301-BAA6-F4FD-DCACDB0CC2B9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الرابعة: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9E17F9-52E5-0530-39CA-AC3C55B46EAA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7B6281-D2C4-528C-7FAB-78B7587F4F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F9D491F3-82BC-BDAD-7C66-02EEE42877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0B5BC3A-AC33-119D-768C-076A4D38442F}"/>
              </a:ext>
            </a:extLst>
          </p:cNvPr>
          <p:cNvSpPr/>
          <p:nvPr/>
        </p:nvSpPr>
        <p:spPr>
          <a:xfrm>
            <a:off x="488541" y="4138630"/>
            <a:ext cx="2883226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0CF9706B-6214-AC78-DFC0-D37D90EB1F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455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EADA5B52-9607-710A-2CFF-D6A2C28A05BF}"/>
              </a:ext>
            </a:extLst>
          </p:cNvPr>
          <p:cNvSpPr/>
          <p:nvPr/>
        </p:nvSpPr>
        <p:spPr>
          <a:xfrm>
            <a:off x="9736231" y="4110554"/>
            <a:ext cx="2590800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F824F138-4A92-095D-3746-C00F62F9AA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0557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68872C61-D215-AC96-584F-25E243BDEF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536" y="4161198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9">
            <a:extLst>
              <a:ext uri="{FF2B5EF4-FFF2-40B4-BE49-F238E27FC236}">
                <a16:creationId xmlns:a16="http://schemas.microsoft.com/office/drawing/2014/main" id="{AF7B42A6-7829-D5D8-54FB-9BE44912AB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2424C1FF-B345-91FE-F197-DF2F3CA03955}"/>
              </a:ext>
            </a:extLst>
          </p:cNvPr>
          <p:cNvSpPr/>
          <p:nvPr/>
        </p:nvSpPr>
        <p:spPr>
          <a:xfrm rot="16200000">
            <a:off x="7031168" y="-744668"/>
            <a:ext cx="914400" cy="7966336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0AE5AEBA-23CE-8287-B374-68FC2D927C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466" y="4218623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59194390">
            <a:extLst>
              <a:ext uri="{FF2B5EF4-FFF2-40B4-BE49-F238E27FC236}">
                <a16:creationId xmlns:a16="http://schemas.microsoft.com/office/drawing/2014/main" id="{328EBBCF-7A55-AF46-FC11-B441B513B6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69" y="4209065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DB46B839-F67F-124A-67BE-A3751FD669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185" y="4199327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3EFB50D3-CD55-EFD2-86B5-4E554E354A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114" y="4169746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FBB42AA1-D037-E311-789A-BC50BC03B8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8093" y="4169747"/>
            <a:ext cx="50262" cy="1153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558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DE7B2-1462-4670-BB03-E10719735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24508E-B4FE-5CF4-A8A2-E63FACB71D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5338C61-843C-89A1-7C55-EDFF0050C14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9F55BE-1752-FE70-1D2F-CD1AF0E0088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956995-0BAA-A227-CFE1-862D53521356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187824-F01F-B47E-A007-C69A42E2E1D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FB96E3-06EB-DADD-3B36-69D979F832E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B9679B1-B91A-2CDD-E14C-C247E117694C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2E2D4AB-359D-DB1D-71AF-D96F604502CA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6B24-1345-9EEB-5A7A-1006A0F1CCE2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CDAFCA3-C385-7B71-E547-FA5008ABD93C}"/>
              </a:ext>
            </a:extLst>
          </p:cNvPr>
          <p:cNvSpPr txBox="1"/>
          <p:nvPr/>
        </p:nvSpPr>
        <p:spPr>
          <a:xfrm>
            <a:off x="5474432" y="5420261"/>
            <a:ext cx="1480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21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3CDAD37-6537-184A-84EC-63F38DEC0028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717ABCB-B521-BB87-8A09-EBB8635D565E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5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43A0335-A9E3-E05F-E193-0B1DCBFB5CEA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3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ACA1F12-620A-C48A-1F3C-7DBE67B505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3324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EDE09-0372-B47F-E62F-F67918DFB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DFFAF1-2862-C236-4424-C222524419E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F7D9F2-FFEC-DDF8-EA82-CC921683C22F}"/>
              </a:ext>
            </a:extLst>
          </p:cNvPr>
          <p:cNvSpPr/>
          <p:nvPr/>
        </p:nvSpPr>
        <p:spPr>
          <a:xfrm>
            <a:off x="275852" y="2383346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3B92EED-B9D5-574F-86A5-7EE45BFA43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6A9C79C-6173-6A4E-8851-CE566F2A3ABF}"/>
              </a:ext>
            </a:extLst>
          </p:cNvPr>
          <p:cNvSpPr txBox="1"/>
          <p:nvPr/>
        </p:nvSpPr>
        <p:spPr>
          <a:xfrm>
            <a:off x="609600" y="823443"/>
            <a:ext cx="1231315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العملية الخامسة: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7C8F62-DE13-D2DE-E9EA-7348F71BF7B8}"/>
              </a:ext>
            </a:extLst>
          </p:cNvPr>
          <p:cNvSpPr/>
          <p:nvPr/>
        </p:nvSpPr>
        <p:spPr>
          <a:xfrm rot="10800000">
            <a:off x="13006576" y="94371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D1190E-6BD7-158E-57BD-2503EFD6603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F5385FE2-30A2-998A-177A-09C5521117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124200" y="3924300"/>
            <a:ext cx="6724025" cy="446189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6B5FF6-656F-4F00-A70F-4C1B24418F86}"/>
              </a:ext>
            </a:extLst>
          </p:cNvPr>
          <p:cNvSpPr/>
          <p:nvPr/>
        </p:nvSpPr>
        <p:spPr>
          <a:xfrm>
            <a:off x="762000" y="4119334"/>
            <a:ext cx="2883226" cy="13005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3CBA9C6B-BE4B-9209-7448-640E4F0F9E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310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916CB481-8E39-9439-496B-EE0E067E71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738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A0EA96DF-8129-9E45-4501-2A424BB897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416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9E378B3-A5B6-B136-8739-ADC6523D25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455" y="4205824"/>
            <a:ext cx="50262" cy="115333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1F0144E0-2915-0052-7A1A-83AC56A047E4}"/>
              </a:ext>
            </a:extLst>
          </p:cNvPr>
          <p:cNvSpPr/>
          <p:nvPr/>
        </p:nvSpPr>
        <p:spPr>
          <a:xfrm>
            <a:off x="9736231" y="4110554"/>
            <a:ext cx="2590800" cy="13290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C0402AFB-34EF-B3C5-01AD-B33FF2565B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9759" y="4180797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C8A2CF74-EC7B-C34B-8E10-A054880FD8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0738" y="4161198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9">
            <a:extLst>
              <a:ext uri="{FF2B5EF4-FFF2-40B4-BE49-F238E27FC236}">
                <a16:creationId xmlns:a16="http://schemas.microsoft.com/office/drawing/2014/main" id="{CDCA29F3-4A6E-4460-03E2-91B7B1D5E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1" y="791235"/>
            <a:ext cx="876300" cy="596534"/>
          </a:xfrm>
          <a:prstGeom prst="roundRect">
            <a:avLst/>
          </a:prstGeom>
        </p:spPr>
      </p:pic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4D6A5AD2-240D-5DCD-7C71-02B9BA820C00}"/>
              </a:ext>
            </a:extLst>
          </p:cNvPr>
          <p:cNvSpPr/>
          <p:nvPr/>
        </p:nvSpPr>
        <p:spPr>
          <a:xfrm rot="16200000">
            <a:off x="7031168" y="-744668"/>
            <a:ext cx="914400" cy="7966336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0E2B0792-A717-3489-2D4C-AAE0C67C3C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466" y="4218623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59194390">
            <a:extLst>
              <a:ext uri="{FF2B5EF4-FFF2-40B4-BE49-F238E27FC236}">
                <a16:creationId xmlns:a16="http://schemas.microsoft.com/office/drawing/2014/main" id="{E40B574B-1E0F-41DD-B837-E417535B3D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69" y="4209065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6335B45A-03E9-2C52-ECF8-DAAF13B66F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185" y="4199327"/>
            <a:ext cx="313140" cy="1140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8365EDEE-373B-B196-DAC5-9C0366A869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152900"/>
            <a:ext cx="50262" cy="1153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605067CC-30E5-757B-FB5E-360727DDDA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0" y="4152900"/>
            <a:ext cx="50262" cy="1153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611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1A192-2CE1-8D8D-3F09-5C0F8349D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79FDA8D-CE89-5F77-AB22-A5A85D3E49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3FBBB1-5E6E-73A8-DF42-9B2001E9CD5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8E0453-08CD-AD8C-AEBF-4530B98C864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9ED209F-E71A-AFBF-120F-7F31E9CED729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8A5C24-1742-D33E-3AEC-2B10CB87B43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B8B9BE-3A1E-7271-09D6-2A6FD083D7F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C348CAE-D44B-85DD-A169-4D7BC7F2B1DB}"/>
              </a:ext>
            </a:extLst>
          </p:cNvPr>
          <p:cNvSpPr txBox="1"/>
          <p:nvPr/>
        </p:nvSpPr>
        <p:spPr>
          <a:xfrm>
            <a:off x="3539041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A5EE8F-910D-C63D-76D7-48C7648EC931}"/>
              </a:ext>
            </a:extLst>
          </p:cNvPr>
          <p:cNvSpPr txBox="1"/>
          <p:nvPr/>
        </p:nvSpPr>
        <p:spPr>
          <a:xfrm>
            <a:off x="27573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D93CC30-FF5E-0B33-6985-51177792DD7E}"/>
              </a:ext>
            </a:extLst>
          </p:cNvPr>
          <p:cNvSpPr txBox="1"/>
          <p:nvPr/>
        </p:nvSpPr>
        <p:spPr>
          <a:xfrm>
            <a:off x="4483768" y="57280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5C6679F-286B-C174-739D-D546B19E3405}"/>
              </a:ext>
            </a:extLst>
          </p:cNvPr>
          <p:cNvSpPr txBox="1"/>
          <p:nvPr/>
        </p:nvSpPr>
        <p:spPr>
          <a:xfrm>
            <a:off x="5474432" y="5420261"/>
            <a:ext cx="1480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25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B51FC2D-09A4-8E9D-2E30-BEBDB2D25732}"/>
              </a:ext>
            </a:extLst>
          </p:cNvPr>
          <p:cNvSpPr txBox="1"/>
          <p:nvPr/>
        </p:nvSpPr>
        <p:spPr>
          <a:xfrm>
            <a:off x="7238936" y="572351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=</a:t>
            </a:r>
            <a:endParaRPr lang="fr-FR" sz="6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C710DFA-D31F-47FF-F63C-819BE28E6D9F}"/>
              </a:ext>
            </a:extLst>
          </p:cNvPr>
          <p:cNvSpPr txBox="1"/>
          <p:nvPr/>
        </p:nvSpPr>
        <p:spPr>
          <a:xfrm>
            <a:off x="8970428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8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CD800EF-C3D7-B291-050D-C362F9564F4F}"/>
              </a:ext>
            </a:extLst>
          </p:cNvPr>
          <p:cNvSpPr txBox="1"/>
          <p:nvPr/>
        </p:nvSpPr>
        <p:spPr>
          <a:xfrm>
            <a:off x="8229600" y="5420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3</a:t>
            </a:r>
            <a:endParaRPr lang="fr-FR" sz="8000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AD80FFB-4AAE-7790-4F62-87E273929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2953"/>
            <a:ext cx="1263394" cy="9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969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3941147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المسائل 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4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207283" y="40399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7600346" y="2805998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50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65" t="11904" r="881"/>
          <a:stretch/>
        </p:blipFill>
        <p:spPr>
          <a:xfrm>
            <a:off x="4580638" y="3981367"/>
            <a:ext cx="1878600" cy="11586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5368344"/>
            <a:ext cx="2371670" cy="175635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F713C33-0C94-A1B0-18C1-CA9F2567B5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236" y="3753335"/>
            <a:ext cx="1533393" cy="141120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19" y="3770496"/>
            <a:ext cx="1314758" cy="15090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06A474A-4A3C-2EAA-2302-40BB87702D96}"/>
              </a:ext>
            </a:extLst>
          </p:cNvPr>
          <p:cNvSpPr txBox="1"/>
          <p:nvPr/>
        </p:nvSpPr>
        <p:spPr>
          <a:xfrm>
            <a:off x="4993409" y="2816389"/>
            <a:ext cx="243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بدون احتفاظ على السطر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79F1A5A-D751-C168-CF67-4F3EED66709F}"/>
              </a:ext>
            </a:extLst>
          </p:cNvPr>
          <p:cNvSpPr txBox="1"/>
          <p:nvPr/>
        </p:nvSpPr>
        <p:spPr>
          <a:xfrm>
            <a:off x="6019800" y="55245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حجلة الأعداد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EE969A8-F9F0-3F35-CA86-224063A608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270" y="5999658"/>
            <a:ext cx="1455546" cy="157747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A8877FC-2A1A-9DB9-816A-57B3224A85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6101490"/>
            <a:ext cx="1280271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33E0-D541-9D34-20D9-A0A14BEBF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86F05A-9019-30FC-8DFA-56551EDCAB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24A59-960E-517E-D8DE-FB35F2EA4FFF}"/>
              </a:ext>
            </a:extLst>
          </p:cNvPr>
          <p:cNvSpPr/>
          <p:nvPr/>
        </p:nvSpPr>
        <p:spPr>
          <a:xfrm>
            <a:off x="275853" y="2615103"/>
            <a:ext cx="13164293" cy="72680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0552FC-45A8-59D9-F447-6F66F0DE5EC8}"/>
              </a:ext>
            </a:extLst>
          </p:cNvPr>
          <p:cNvSpPr/>
          <p:nvPr/>
        </p:nvSpPr>
        <p:spPr>
          <a:xfrm>
            <a:off x="-3" y="690541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19EF56-806F-A03C-86EB-36F5DFC2D7B8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سنستمر في التدرب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مسألة باستخدام استراتيجية الأسئلة الأربعة. 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3B7DCE3-A992-F870-559F-69BCCF37B3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EB075B-0D5E-7F7D-7778-F60717FA8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82C1BC-FCDE-272E-7B99-87FA2DBA13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4931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0A11C-065C-A605-3DA5-9F91890A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A407C9-124D-752F-48CC-1CE0822A6FA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C0FC10-BA4D-DA83-05F1-8D3FAF119E2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44CAB6-7FD6-73F2-7BAB-CFC06C6CCED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877E07-5947-976E-50DA-2C3F5A8799D0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أنه لحل مسألة فإننا نستخدم استراتيجية الأسئلة الأربعة من خلال طرح والإجابة على الأسئلة التالية: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D1EA079-6B2D-FD47-B813-9AD987661A9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BAFCFC-D25C-0B6F-4D02-165A7C4A8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39323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C626823-FB8A-B9DD-8249-4999188C2316}"/>
              </a:ext>
            </a:extLst>
          </p:cNvPr>
          <p:cNvSpPr/>
          <p:nvPr/>
        </p:nvSpPr>
        <p:spPr>
          <a:xfrm>
            <a:off x="275852" y="22887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E6D0D9-9BCC-93ED-7A37-C5510A79912C}"/>
              </a:ext>
            </a:extLst>
          </p:cNvPr>
          <p:cNvSpPr/>
          <p:nvPr/>
        </p:nvSpPr>
        <p:spPr>
          <a:xfrm>
            <a:off x="1553813" y="3790013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339C80-6512-AE24-4864-B0D14A9487CA}"/>
              </a:ext>
            </a:extLst>
          </p:cNvPr>
          <p:cNvSpPr txBox="1"/>
          <p:nvPr/>
        </p:nvSpPr>
        <p:spPr>
          <a:xfrm>
            <a:off x="2667000" y="36822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الْمَعْلوماتُ الَّتي تُقَدِّمُها الْمَسْأَلَةُ؟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7A2E37F5-C520-D573-0335-81ADE222489C}"/>
              </a:ext>
            </a:extLst>
          </p:cNvPr>
          <p:cNvSpPr/>
          <p:nvPr/>
        </p:nvSpPr>
        <p:spPr>
          <a:xfrm>
            <a:off x="1571253" y="8039018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047B6F-E624-7FEA-287E-CF15363378D7}"/>
              </a:ext>
            </a:extLst>
          </p:cNvPr>
          <p:cNvSpPr txBox="1"/>
          <p:nvPr/>
        </p:nvSpPr>
        <p:spPr>
          <a:xfrm>
            <a:off x="2438400" y="7926042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لِماذا؟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AA475084-4250-5978-B1A4-FADE1BA1A6A7}"/>
              </a:ext>
            </a:extLst>
          </p:cNvPr>
          <p:cNvSpPr/>
          <p:nvPr/>
        </p:nvSpPr>
        <p:spPr>
          <a:xfrm>
            <a:off x="1553813" y="647103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B5B6539-E459-F196-9E7F-951DDDFF238A}"/>
              </a:ext>
            </a:extLst>
          </p:cNvPr>
          <p:cNvSpPr txBox="1"/>
          <p:nvPr/>
        </p:nvSpPr>
        <p:spPr>
          <a:xfrm>
            <a:off x="2438400" y="6695209"/>
            <a:ext cx="8763000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يّ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4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B6688452-3D16-4183-6592-AAB2A8749F47}"/>
              </a:ext>
            </a:extLst>
          </p:cNvPr>
          <p:cNvSpPr/>
          <p:nvPr/>
        </p:nvSpPr>
        <p:spPr>
          <a:xfrm>
            <a:off x="1553813" y="511107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57F4F2E-08C3-744E-71A6-20B24D614825}"/>
              </a:ext>
            </a:extLst>
          </p:cNvPr>
          <p:cNvSpPr txBox="1"/>
          <p:nvPr/>
        </p:nvSpPr>
        <p:spPr>
          <a:xfrm>
            <a:off x="2514600" y="5046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الْمَطْلوبُ مِنّي؟</a:t>
            </a:r>
          </a:p>
        </p:txBody>
      </p:sp>
    </p:spTree>
    <p:extLst>
      <p:ext uri="{BB962C8B-B14F-4D97-AF65-F5344CB8AC3E}">
        <p14:creationId xmlns:p14="http://schemas.microsoft.com/office/powerpoint/2010/main" val="356755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6" grpId="0" animBg="1"/>
      <p:bldP spid="17" grpId="0"/>
      <p:bldP spid="18" grpId="0" animBg="1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3" y="2933700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في مجموعات لحل مسألة اليوم.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70104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872696" y="4063536"/>
            <a:ext cx="11970606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 فازَ إبْراهيمُ بِ32 نُقْطَةً في الْمَرْحَلَةِ الْأولى وَبِ 15 نُقْطَةً في الْمَرْحَلَةِ الثّانِيَّةِ. </a:t>
            </a:r>
          </a:p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النُّقَطِ الَّتي فازَ بِها إِبْراهيمُ في الْمَرْحَلَتَيْنِ مَعاً؟</a:t>
            </a:r>
          </a:p>
        </p:txBody>
      </p:sp>
    </p:spTree>
    <p:extLst>
      <p:ext uri="{BB962C8B-B14F-4D97-AF65-F5344CB8AC3E}">
        <p14:creationId xmlns:p14="http://schemas.microsoft.com/office/powerpoint/2010/main" val="26079817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تخيلوا المسألة.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44337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المناقشة أجيبوا على دفاتر بحثكم على السؤال الأول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3175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5523461-5815-ED4F-E8F6-CCFF205646EC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 فازَ إبْراهيمُ بِ32 نُقْطَةً في الْمَرْحَلَةِ الْأولى وَبِ 15 نُقْطَةً في الْمَرْحَلَةِ الثّانِيَّةِ. 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النُّقَطِ الَّتي فازَ بِها إِبْراهيمُ في الْمَرْحَلَتَيْنِ مَعاً؟</a:t>
            </a:r>
          </a:p>
        </p:txBody>
      </p:sp>
    </p:spTree>
    <p:extLst>
      <p:ext uri="{BB962C8B-B14F-4D97-AF65-F5344CB8AC3E}">
        <p14:creationId xmlns:p14="http://schemas.microsoft.com/office/powerpoint/2010/main" val="41585066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9114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07984" y="4914900"/>
            <a:ext cx="61954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فازَ إبْراهيمُ بِ32 نُقْطَةً في الْمَرْحَلَةِ الْأولى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وَفازَ بِ 15 نُقْطَةً في الْمَرْحَلَةِ الثّانِيَّة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 فازَ إبْراهيمُ بِ32 نُقْطَةً في الْمَرْحَلَةِ الْأولى وَبِ 15 نُقْطَةً في الْمَرْحَلَةِ الثّانِيَّةِ. 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النُّقَطِ الَّتي فازَ بِها إِبْراهيمُ في الْمَرْحَلَتَيْنِ مَعاً؟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الثانية: ما المطلوب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50557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942C272-A457-C417-FEF8-A474DB43F9A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 فازَ إبْراهيمُ بِ32 نُقْطَةً في الْمَرْحَلَةِ الْأولى وَبِ 15 نُقْطَةً في الْمَرْحَلَةِ الثّانِيَّةِ. 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النُّقَطِ الَّتي فازَ بِها إِبْراهيمُ في الْمَرْحَلَتَيْنِ مَعاً؟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55416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11809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576616" y="5161935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 نَحْسُبَ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عَدَد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النُّقَطِ الَّتي فازَ بِها إِبْراهيمُ في الْمَرْحَلَتَيْنِ مَعاً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B1C1867-ECE5-C524-2132-43C8BD89DAEB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 فازَ إبْراهيمُ بِ32 نُقْطَةً في الْمَرْحَلَةِ الْأولى وَبِ 15 نُقْطَةً في الْمَرْحَلَةِ الثّانِيَّةِ. 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النُّقَطِ الَّتي فازَ بِها إِبْراهيمُ في الْمَرْحَلَتَيْنِ مَعاً؟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الثالث: ما ذا علي أن أفعل؟ ولماذا.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435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D761F0A-DA5D-CCA2-694A-BDCD31294CEF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 فازَ إبْراهيمُ بِ32 نُقْطَةً في الْمَرْحَلَةِ الْأولى وَبِ 15 نُقْطَةً في الْمَرْحَلَةِ الثّانِيَّةِ. 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النُّقَطِ الَّتي فازَ بِها إِبْراهيمُ في الْمَرْحَلَتَيْنِ مَعاً؟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ذا علي أن أفعل؟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86034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9187" y="4205028"/>
            <a:ext cx="6942254" cy="5156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230985" y="4521770"/>
            <a:ext cx="71404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فازَ إبْراهيمُ بِ32 نُقْطَةً في الْمَرْحَلَةِ الْأولى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وَفازَ بِ 15 نُقْطَةً في الْمَرْحَلَةِ الثّانِيَّة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النُّقَطِ الَّتي فازَ بِها إِبْراهيمُ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الْمَرْحَلَتَيْنِ مَعاً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831635" y="7832722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1BD651E-88EA-AA11-E45F-DA4F68EFA259}"/>
              </a:ext>
            </a:extLst>
          </p:cNvPr>
          <p:cNvSpPr/>
          <p:nvPr/>
        </p:nvSpPr>
        <p:spPr>
          <a:xfrm>
            <a:off x="7569643" y="301829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 فازَ إبْراهيمُ بِ32 نُقْطَةً في الْمَرْحَلَةِ الْأولى وَبِ 15 نُقْطَةً في الْمَرْحَلَةِ الثّانِيَّةِ. 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النُّقَطِ الَّتي فازَ بِها إِبْراهيمُ في الْمَرْحَلَتَيْنِ مَعاً؟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بدون احتفاظ على السطر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بالخطوات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 10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50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 العملية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13393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النُّقَطِ الَّتي فازَ بِها في الْمَرْحَلَةِ الثّانِيَّةِ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النُّقَطِ الَّتي فازَ بِها في الْمَرْحَلَةِ الْأولى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النُّقَطِ الَّتي فازَ بِها في الْمَرْحَلَتَيْنِ مَعاً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08620" y="496083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+</a:t>
            </a:r>
            <a:endParaRPr lang="fr-FR" sz="166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</p:spTree>
    <p:extLst>
      <p:ext uri="{BB962C8B-B14F-4D97-AF65-F5344CB8AC3E}">
        <p14:creationId xmlns:p14="http://schemas.microsoft.com/office/powerpoint/2010/main" val="14024114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785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74055" y="3211656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النُّقَطِ الَّتي فازَ بِها إِبْراهيمُ في الْمَرْحَلَتَيْنِ مَعاً؟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819078" y="4285322"/>
            <a:ext cx="58103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النُّقَطِ الَّتي فازَ بِها إِبْراهيمُ في الْمَرْحَلَتَيْنِ مَعاً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هُوَ: </a:t>
            </a:r>
          </a:p>
          <a:p>
            <a:pPr algn="ctr"/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32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15  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 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B1D1944-526A-960E-8D2B-998852D983A9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 فازَ إبْراهيمُ بِ32 نُقْطَةً في الْمَرْحَلَةِ الْأولى وَبِ 15 نُقْطَةً في الْمَرْحَلَةِ الثّانِيَّةِ. 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النُّقَطِ الَّتي فازَ بِها إِبْراهيمُ في الْمَرْحَلَتَيْنِ مَعاً؟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DBAA2E2-6D21-FA87-0C1B-A514B5236961}"/>
              </a:ext>
            </a:extLst>
          </p:cNvPr>
          <p:cNvSpPr/>
          <p:nvPr/>
        </p:nvSpPr>
        <p:spPr>
          <a:xfrm>
            <a:off x="2774833" y="6265978"/>
            <a:ext cx="762000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5400" dirty="0">
                <a:solidFill>
                  <a:srgbClr val="FF0000"/>
                </a:solidFill>
              </a:rPr>
              <a:t>+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8C10529-318F-7ADA-3E8F-4E28C27D462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998752-9887-B35E-EC53-4EEA06E8E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9771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423301" y="3157930"/>
            <a:ext cx="6749007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النُّقَطِ الَّتي فازَ بِها إِبْراهيمُ في الْمَرْحَلَتَيْنِ مَعاً؟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651902" y="4285322"/>
            <a:ext cx="6206098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النُّقَطِ الَّتي فازَ بِها إِبْراهيمُ في الْمَرْحَلَتَيْنِ مَعاً هُوَ: </a:t>
            </a:r>
          </a:p>
          <a:p>
            <a:pPr algn="ctr"/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32 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15  </a:t>
            </a:r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47 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AA0304-8059-E1D9-383F-0DEC27CE472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مُسابَقَةٍ ثَقافِيَّةٍ فازَ إبْراهيمُ بِ32 نُقْطَةً في الْمَرْحَلَةِ الْأولى وَبِ 15 نُقْطَةً في الْمَرْحَلَةِ الثّانِيَّةِ. 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النُّقَطِ الَّتي فازَ بِها إِبْراهيمُ في الْمَرْحَلَتَيْنِ مَعاً؟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7B7B1EE-CAFD-DDAF-F925-53C4C20F2DCC}"/>
              </a:ext>
            </a:extLst>
          </p:cNvPr>
          <p:cNvSpPr/>
          <p:nvPr/>
        </p:nvSpPr>
        <p:spPr>
          <a:xfrm>
            <a:off x="2362200" y="6515100"/>
            <a:ext cx="762000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5400" dirty="0">
                <a:solidFill>
                  <a:srgbClr val="FF0000"/>
                </a:solidFill>
              </a:rPr>
              <a:t>+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6118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0714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F870EB3-E855-FB21-4498-6CCEB14A6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6" y="4223020"/>
            <a:ext cx="12409343" cy="303797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894087" y="5278564"/>
            <a:ext cx="5036409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AF85ABF-321C-A043-8550-F8D6CF7264F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120A0-F59A-A0BB-D31B-EE6EDCF1E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7FC5A4-5B2B-C396-542E-27ECEC20E23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6489FC-678B-80AB-C913-40DA5BD8AA4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4CB38F-47AC-4A06-9A23-6A8C76C55C1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1E6947-2B29-C7FE-7C2C-73F9BBF94C62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0716F16-8308-CD3C-70EC-1F2AAB1A517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5C7F1B1-F58E-CBE6-E45A-48939AE6D7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C347AB9-A050-5664-2DB0-029895BD0E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6" y="4223020"/>
            <a:ext cx="12409343" cy="303797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0300A17-0D8C-172B-B705-0A5FF6663C83}"/>
              </a:ext>
            </a:extLst>
          </p:cNvPr>
          <p:cNvSpPr/>
          <p:nvPr/>
        </p:nvSpPr>
        <p:spPr>
          <a:xfrm>
            <a:off x="894087" y="5278564"/>
            <a:ext cx="5036409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3C9266-B5AD-8A28-2FAF-EA7CA8CE5D2C}"/>
              </a:ext>
            </a:extLst>
          </p:cNvPr>
          <p:cNvSpPr txBox="1"/>
          <p:nvPr/>
        </p:nvSpPr>
        <p:spPr>
          <a:xfrm>
            <a:off x="1828800" y="65106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96D35A3-3E0C-84BF-3648-BF2534AC82F1}"/>
              </a:ext>
            </a:extLst>
          </p:cNvPr>
          <p:cNvSpPr txBox="1"/>
          <p:nvPr/>
        </p:nvSpPr>
        <p:spPr>
          <a:xfrm>
            <a:off x="4343400" y="56007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587DC3E-AF64-5012-200E-9A2267EE723F}"/>
              </a:ext>
            </a:extLst>
          </p:cNvPr>
          <p:cNvSpPr txBox="1"/>
          <p:nvPr/>
        </p:nvSpPr>
        <p:spPr>
          <a:xfrm>
            <a:off x="4343400" y="64490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0BAEDCA-190D-CD13-6C7F-8CD0ADB9FEA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0842146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E0EB3-037D-28E2-C9C4-76306F3CFB4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(دقيقة واحدة)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74150F-92F1-4051-CE80-EE21D955C2A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0DB1850-C025-82F0-9F37-65AA5D29A0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94" y="3771900"/>
            <a:ext cx="12608683" cy="50745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28DCBA7-0C7F-3F6B-EFDF-A883ED603639}"/>
              </a:ext>
            </a:extLst>
          </p:cNvPr>
          <p:cNvSpPr/>
          <p:nvPr/>
        </p:nvSpPr>
        <p:spPr>
          <a:xfrm>
            <a:off x="1371600" y="6210300"/>
            <a:ext cx="11049000" cy="1219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EC10FE-3BAD-8DF2-AA4F-16EF53E9C0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0EA-A88A-0CDA-7F07-9CF6C7EC4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5C2E2B-8A31-6184-D7E8-8419BA3562A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436552-B720-2341-C57C-F4349CE5766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FFEEE9-77DD-2532-FA1D-E762C0C74E4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B1ADD8D-E3F2-FEDD-FBF7-819A025AE33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A730F7-139E-14CF-18D1-7DEC4C4E8A4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D44D0B-0F05-B6D5-1B65-ACAC14C55AD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AB67915-226B-21FC-7192-489ED8A6D5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94" y="3771900"/>
            <a:ext cx="12608683" cy="50745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6E8F8B0-DD82-00E0-24B9-0B1B6A8836D7}"/>
              </a:ext>
            </a:extLst>
          </p:cNvPr>
          <p:cNvSpPr/>
          <p:nvPr/>
        </p:nvSpPr>
        <p:spPr>
          <a:xfrm>
            <a:off x="1371600" y="6210300"/>
            <a:ext cx="11049000" cy="1219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E9089D8-47ED-E3FF-9110-787537C59B66}"/>
              </a:ext>
            </a:extLst>
          </p:cNvPr>
          <p:cNvSpPr txBox="1"/>
          <p:nvPr/>
        </p:nvSpPr>
        <p:spPr>
          <a:xfrm>
            <a:off x="2590800" y="630917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خَمْسَةٌ وَعِشْرونَ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47030F-CD0E-D226-8502-BFF1AF4D9EEC}"/>
              </a:ext>
            </a:extLst>
          </p:cNvPr>
          <p:cNvSpPr txBox="1"/>
          <p:nvPr/>
        </p:nvSpPr>
        <p:spPr>
          <a:xfrm>
            <a:off x="6248400" y="683239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6 + 20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89BEB97-A34D-D4B1-8AA1-7B3417CBC537}"/>
              </a:ext>
            </a:extLst>
          </p:cNvPr>
          <p:cNvSpPr txBox="1"/>
          <p:nvPr/>
        </p:nvSpPr>
        <p:spPr>
          <a:xfrm>
            <a:off x="9677400" y="629668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25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D3A3856-79A2-DCCB-20B8-7C2753C2EF59}"/>
              </a:ext>
            </a:extLst>
          </p:cNvPr>
          <p:cNvSpPr txBox="1"/>
          <p:nvPr/>
        </p:nvSpPr>
        <p:spPr>
          <a:xfrm>
            <a:off x="9677400" y="683008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>
                <a:solidFill>
                  <a:srgbClr val="FF0000"/>
                </a:solidFill>
              </a:rPr>
              <a:t>26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82A7B0D-A0B4-B1A1-9E47-BF85C4174AB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476943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15598" y="239848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واحدة)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2D082C7-FE32-7716-5F64-C41871A287C2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19FADE4-6E2D-4FA4-8BE7-76DFE6791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9" y="4457700"/>
            <a:ext cx="12951279" cy="28895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990600" y="5330204"/>
            <a:ext cx="4876800" cy="2017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E57AA52-6D03-16B5-F3BA-ABA192359DA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6CD3B-252F-128F-1C80-4C24B3AEB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FBB69CB-C63C-7675-0846-05C5EAFF99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8D477C-5D78-C044-96AD-F9259EDA7571}"/>
              </a:ext>
            </a:extLst>
          </p:cNvPr>
          <p:cNvSpPr/>
          <p:nvPr/>
        </p:nvSpPr>
        <p:spPr>
          <a:xfrm>
            <a:off x="215598" y="239848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8843CC-0B79-A55E-3104-BA9EC204700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F5DDD62-C5D1-162E-044C-55248924E18B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A2A9C86-733F-77A1-DDB9-FA9097B03B5D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CD154B-87B4-6A61-465D-D458BFA558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F4DF4AF-CFEB-CAF9-D7F4-555FFC9391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9" y="4457700"/>
            <a:ext cx="12951279" cy="28895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DE8562-E17E-59BD-A2AE-A0D1387E2B69}"/>
              </a:ext>
            </a:extLst>
          </p:cNvPr>
          <p:cNvSpPr/>
          <p:nvPr/>
        </p:nvSpPr>
        <p:spPr>
          <a:xfrm>
            <a:off x="990600" y="5330204"/>
            <a:ext cx="4876800" cy="2017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53C88C7-4589-8C0D-A8D8-6A265DE27721}"/>
              </a:ext>
            </a:extLst>
          </p:cNvPr>
          <p:cNvSpPr txBox="1"/>
          <p:nvPr/>
        </p:nvSpPr>
        <p:spPr>
          <a:xfrm>
            <a:off x="2819400" y="65913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8B632E-E1D5-B712-EB63-0F80AD8814EA}"/>
              </a:ext>
            </a:extLst>
          </p:cNvPr>
          <p:cNvSpPr txBox="1"/>
          <p:nvPr/>
        </p:nvSpPr>
        <p:spPr>
          <a:xfrm>
            <a:off x="5240594" y="578477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561C53B-E87F-F86C-B1EB-EA4A31489BEC}"/>
              </a:ext>
            </a:extLst>
          </p:cNvPr>
          <p:cNvSpPr txBox="1"/>
          <p:nvPr/>
        </p:nvSpPr>
        <p:spPr>
          <a:xfrm>
            <a:off x="5240594" y="65913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35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441B5C6-C1CD-93BF-BF10-8D83179D3B4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49686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6F32937-C723-4F04-8957-F5782ADFF69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712299"/>
            <a:ext cx="1295400" cy="10095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A5E33E8-7BE9-0B05-86A1-901AA1FD06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144" y="3127130"/>
            <a:ext cx="4465707" cy="557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حلها.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4E1E6F-C2A7-0BF4-10F5-1B3C3F259AD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8541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A58015A-2BDD-9F74-6AD1-A28BA7586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0" y="4152900"/>
            <a:ext cx="12946087" cy="351393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AA56693-4459-7FD2-EB6A-93704965F04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874157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FF04C-9AA4-86F1-8D8F-DF8DB7FAA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27C017-0606-8CD7-96F5-5E41C38F69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D4193A-A2B6-42A1-4A1C-F57858A44FF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E07933B-6BA2-CCDB-B047-158C72F9F20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8F674C-FB53-DEC9-9178-B392D9006AD1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EFD246-4E93-4063-7FDE-0CBE6D50EF0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232127-5871-2CB4-88D0-9EF9DB05BC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EECC594-5D8F-85F6-9AF6-BF58432434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76" y="4152900"/>
            <a:ext cx="12946087" cy="351393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0E5AEF8-1AEF-06E9-1819-14173BEFC206}"/>
              </a:ext>
            </a:extLst>
          </p:cNvPr>
          <p:cNvSpPr txBox="1"/>
          <p:nvPr/>
        </p:nvSpPr>
        <p:spPr>
          <a:xfrm>
            <a:off x="1447800" y="54584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E3E1608-49E2-542B-F17F-43DC27E71BA4}"/>
              </a:ext>
            </a:extLst>
          </p:cNvPr>
          <p:cNvSpPr txBox="1"/>
          <p:nvPr/>
        </p:nvSpPr>
        <p:spPr>
          <a:xfrm>
            <a:off x="3200400" y="54483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F5F2354-0E13-4A48-5D86-DAF127A40666}"/>
              </a:ext>
            </a:extLst>
          </p:cNvPr>
          <p:cNvSpPr txBox="1"/>
          <p:nvPr/>
        </p:nvSpPr>
        <p:spPr>
          <a:xfrm>
            <a:off x="4800600" y="54483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C4DDF98-8527-9028-8CB9-FF74A3B7E7C7}"/>
              </a:ext>
            </a:extLst>
          </p:cNvPr>
          <p:cNvSpPr txBox="1"/>
          <p:nvPr/>
        </p:nvSpPr>
        <p:spPr>
          <a:xfrm>
            <a:off x="2438400" y="55245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+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C19B7F-83A0-346A-9274-28C3A20F00CA}"/>
              </a:ext>
            </a:extLst>
          </p:cNvPr>
          <p:cNvSpPr txBox="1"/>
          <p:nvPr/>
        </p:nvSpPr>
        <p:spPr>
          <a:xfrm>
            <a:off x="2667000" y="6924741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37 نُقْطَةً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8EF1832-B338-8445-7968-66D23A674CF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245121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1676400" y="3970418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الأعداد وتعرف قيمة الأرقام ومكانها في أعداد من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 إلى 50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:الفرقعة والتصفيق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C0D26C-561F-34B9-EFD0-668D8DD66100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سنستمر في لعب لعبة الفرقعة والتصفيق.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الأستاذ(ة) مرحلة الممارسة الموجهة للعبة باتباع أحد السيناريوهات الواردة في الملحق 2.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12BC84-50C5-E314-8FE1-A58D25347B2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4422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3864B2A-4CEB-0AF9-0B29-C28BA055D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131" y="3427152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6525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1C76A02-ECDB-8A72-AD1A-56D4E0CAAD6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6014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D3FD221-8774-78AE-323E-C4F78A1290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106342"/>
            <a:ext cx="4389500" cy="54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70432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E9FBA-29F9-0590-8C4E-825DC6B4C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D427ECD-18FD-5BF4-F39C-EAAD3259C471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solidFill>
            <a:srgbClr val="EF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77477EC-B13C-0323-D9E2-CC684C531FF7}"/>
              </a:ext>
            </a:extLst>
          </p:cNvPr>
          <p:cNvSpPr txBox="1"/>
          <p:nvPr/>
        </p:nvSpPr>
        <p:spPr>
          <a:xfrm>
            <a:off x="448053" y="1772385"/>
            <a:ext cx="1281989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4500" b="1" dirty="0">
                <a:solidFill>
                  <a:srgbClr val="6D624F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الإجراءات الاعتيادية الخاصة باستخدام الألواح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500B5002-E4BF-3EDD-8131-7881B6CFA118}"/>
              </a:ext>
            </a:extLst>
          </p:cNvPr>
          <p:cNvSpPr/>
          <p:nvPr/>
        </p:nvSpPr>
        <p:spPr>
          <a:xfrm rot="21239963" flipH="1">
            <a:off x="827438" y="2694389"/>
            <a:ext cx="11822424" cy="554102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1532"/>
              <a:gd name="connsiteX1" fmla="*/ 2706255 w 2978405"/>
              <a:gd name="connsiteY1" fmla="*/ 317 h 651532"/>
              <a:gd name="connsiteX2" fmla="*/ 2890982 w 2978405"/>
              <a:gd name="connsiteY2" fmla="*/ 78826 h 651532"/>
              <a:gd name="connsiteX3" fmla="*/ 2969491 w 2978405"/>
              <a:gd name="connsiteY3" fmla="*/ 258935 h 651532"/>
              <a:gd name="connsiteX4" fmla="*/ 2906327 w 2978405"/>
              <a:gd name="connsiteY4" fmla="*/ 524415 h 651532"/>
              <a:gd name="connsiteX5" fmla="*/ 170873 w 2978405"/>
              <a:gd name="connsiteY5" fmla="*/ 651481 h 651532"/>
              <a:gd name="connsiteX6" fmla="*/ 9236 w 2978405"/>
              <a:gd name="connsiteY6" fmla="*/ 531408 h 651532"/>
              <a:gd name="connsiteX7" fmla="*/ 0 w 2978405"/>
              <a:gd name="connsiteY7" fmla="*/ 208135 h 651532"/>
              <a:gd name="connsiteX8" fmla="*/ 138545 w 2978405"/>
              <a:gd name="connsiteY8" fmla="*/ 125008 h 651532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2149"/>
              <a:gd name="connsiteX1" fmla="*/ 2706255 w 2978405"/>
              <a:gd name="connsiteY1" fmla="*/ 317 h 652149"/>
              <a:gd name="connsiteX2" fmla="*/ 2890982 w 2978405"/>
              <a:gd name="connsiteY2" fmla="*/ 78826 h 652149"/>
              <a:gd name="connsiteX3" fmla="*/ 2969491 w 2978405"/>
              <a:gd name="connsiteY3" fmla="*/ 258935 h 652149"/>
              <a:gd name="connsiteX4" fmla="*/ 2906327 w 2978405"/>
              <a:gd name="connsiteY4" fmla="*/ 524415 h 652149"/>
              <a:gd name="connsiteX5" fmla="*/ 170873 w 2978405"/>
              <a:gd name="connsiteY5" fmla="*/ 651481 h 652149"/>
              <a:gd name="connsiteX6" fmla="*/ 9236 w 2978405"/>
              <a:gd name="connsiteY6" fmla="*/ 531408 h 652149"/>
              <a:gd name="connsiteX7" fmla="*/ 0 w 2978405"/>
              <a:gd name="connsiteY7" fmla="*/ 208135 h 652149"/>
              <a:gd name="connsiteX8" fmla="*/ 138545 w 2978405"/>
              <a:gd name="connsiteY8" fmla="*/ 125008 h 652149"/>
              <a:gd name="connsiteX0" fmla="*/ 138545 w 2985636"/>
              <a:gd name="connsiteY0" fmla="*/ 125008 h 652149"/>
              <a:gd name="connsiteX1" fmla="*/ 2706255 w 2985636"/>
              <a:gd name="connsiteY1" fmla="*/ 317 h 652149"/>
              <a:gd name="connsiteX2" fmla="*/ 2890982 w 2985636"/>
              <a:gd name="connsiteY2" fmla="*/ 78826 h 652149"/>
              <a:gd name="connsiteX3" fmla="*/ 2969491 w 2985636"/>
              <a:gd name="connsiteY3" fmla="*/ 258935 h 652149"/>
              <a:gd name="connsiteX4" fmla="*/ 2906327 w 2985636"/>
              <a:gd name="connsiteY4" fmla="*/ 524415 h 652149"/>
              <a:gd name="connsiteX5" fmla="*/ 170873 w 2985636"/>
              <a:gd name="connsiteY5" fmla="*/ 651481 h 652149"/>
              <a:gd name="connsiteX6" fmla="*/ 9236 w 2985636"/>
              <a:gd name="connsiteY6" fmla="*/ 531408 h 652149"/>
              <a:gd name="connsiteX7" fmla="*/ 0 w 2985636"/>
              <a:gd name="connsiteY7" fmla="*/ 208135 h 652149"/>
              <a:gd name="connsiteX8" fmla="*/ 138545 w 2985636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3017251"/>
              <a:gd name="connsiteY0" fmla="*/ 125008 h 652149"/>
              <a:gd name="connsiteX1" fmla="*/ 2706255 w 3017251"/>
              <a:gd name="connsiteY1" fmla="*/ 317 h 652149"/>
              <a:gd name="connsiteX2" fmla="*/ 2890982 w 3017251"/>
              <a:gd name="connsiteY2" fmla="*/ 78826 h 652149"/>
              <a:gd name="connsiteX3" fmla="*/ 3000601 w 3017251"/>
              <a:gd name="connsiteY3" fmla="*/ 397241 h 652149"/>
              <a:gd name="connsiteX4" fmla="*/ 2906327 w 3017251"/>
              <a:gd name="connsiteY4" fmla="*/ 524415 h 652149"/>
              <a:gd name="connsiteX5" fmla="*/ 170873 w 3017251"/>
              <a:gd name="connsiteY5" fmla="*/ 651481 h 652149"/>
              <a:gd name="connsiteX6" fmla="*/ 9236 w 3017251"/>
              <a:gd name="connsiteY6" fmla="*/ 531408 h 652149"/>
              <a:gd name="connsiteX7" fmla="*/ 0 w 3017251"/>
              <a:gd name="connsiteY7" fmla="*/ 208135 h 652149"/>
              <a:gd name="connsiteX8" fmla="*/ 138545 w 3017251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2183" h="65214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3000601" y="397241"/>
                </a:lnTo>
                <a:cubicBezTo>
                  <a:pt x="3034851" y="478257"/>
                  <a:pt x="3044117" y="504626"/>
                  <a:pt x="2906327" y="524415"/>
                </a:cubicBezTo>
                <a:cubicBezTo>
                  <a:pt x="1976335" y="578044"/>
                  <a:pt x="1085112" y="624910"/>
                  <a:pt x="170873" y="651481"/>
                </a:cubicBezTo>
                <a:cubicBezTo>
                  <a:pt x="85499" y="654681"/>
                  <a:pt x="21371" y="651062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D1FFE6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3BCF93D-11CE-BA1F-8D25-A69EC72D2CF1}"/>
              </a:ext>
            </a:extLst>
          </p:cNvPr>
          <p:cNvSpPr txBox="1"/>
          <p:nvPr/>
        </p:nvSpPr>
        <p:spPr>
          <a:xfrm>
            <a:off x="1371601" y="3689726"/>
            <a:ext cx="10924354" cy="4455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يجب على المدرس أن يوضح ويُنمذج للتلاميذ السلوك المنتظر عند استخدام اللوحة؛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ظهور "أيقونة اللوحة" معناه بداية الإجراء الاعتيادي الخاص بالألواح؛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بروتوكول استخدام اللوحة هو كالآتي</a:t>
            </a: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أخرجوا الألواح؛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ارفعوا الأقلام/الطباشير؛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الإجابة؛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اقلبوا الألواح بهدوء؛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الألواح؛</a:t>
            </a:r>
          </a:p>
          <a:p>
            <a:pPr marL="903684" algn="just" rtl="1">
              <a:buClr>
                <a:srgbClr val="00B050"/>
              </a:buClr>
            </a:pPr>
            <a:endParaRPr lang="ar-MA" sz="3150" dirty="0">
              <a:solidFill>
                <a:srgbClr val="00206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BDF6BB4-9FD9-FB40-4651-671EAB55F8E0}"/>
              </a:ext>
            </a:extLst>
          </p:cNvPr>
          <p:cNvGrpSpPr/>
          <p:nvPr/>
        </p:nvGrpSpPr>
        <p:grpSpPr>
          <a:xfrm>
            <a:off x="5315231" y="2738343"/>
            <a:ext cx="2831783" cy="966360"/>
            <a:chOff x="4724650" y="1291082"/>
            <a:chExt cx="2517140" cy="858987"/>
          </a:xfrm>
        </p:grpSpPr>
        <p:sp>
          <p:nvSpPr>
            <p:cNvPr id="2" name="Forme libre : forme 1">
              <a:extLst>
                <a:ext uri="{FF2B5EF4-FFF2-40B4-BE49-F238E27FC236}">
                  <a16:creationId xmlns:a16="http://schemas.microsoft.com/office/drawing/2014/main" id="{D894726A-9650-08B4-2D98-5F59EAFF1840}"/>
                </a:ext>
              </a:extLst>
            </p:cNvPr>
            <p:cNvSpPr/>
            <p:nvPr/>
          </p:nvSpPr>
          <p:spPr>
            <a:xfrm rot="21239963" flipH="1">
              <a:off x="4953445" y="1291082"/>
              <a:ext cx="2059551" cy="858987"/>
            </a:xfrm>
            <a:custGeom>
              <a:avLst/>
              <a:gdLst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6902"/>
                <a:gd name="connsiteX1" fmla="*/ 2706255 w 2969491"/>
                <a:gd name="connsiteY1" fmla="*/ 0 h 656902"/>
                <a:gd name="connsiteX2" fmla="*/ 2890982 w 2969491"/>
                <a:gd name="connsiteY2" fmla="*/ 78509 h 656902"/>
                <a:gd name="connsiteX3" fmla="*/ 2969491 w 2969491"/>
                <a:gd name="connsiteY3" fmla="*/ 258618 h 656902"/>
                <a:gd name="connsiteX4" fmla="*/ 2872509 w 2969491"/>
                <a:gd name="connsiteY4" fmla="*/ 378691 h 656902"/>
                <a:gd name="connsiteX5" fmla="*/ 170873 w 2969491"/>
                <a:gd name="connsiteY5" fmla="*/ 651164 h 656902"/>
                <a:gd name="connsiteX6" fmla="*/ 9236 w 2969491"/>
                <a:gd name="connsiteY6" fmla="*/ 531091 h 656902"/>
                <a:gd name="connsiteX7" fmla="*/ 0 w 2969491"/>
                <a:gd name="connsiteY7" fmla="*/ 207818 h 656902"/>
                <a:gd name="connsiteX8" fmla="*/ 138545 w 2969491"/>
                <a:gd name="connsiteY8" fmla="*/ 124691 h 656902"/>
                <a:gd name="connsiteX0" fmla="*/ 138545 w 2969491"/>
                <a:gd name="connsiteY0" fmla="*/ 124890 h 657101"/>
                <a:gd name="connsiteX1" fmla="*/ 2706255 w 2969491"/>
                <a:gd name="connsiteY1" fmla="*/ 199 h 657101"/>
                <a:gd name="connsiteX2" fmla="*/ 2890982 w 2969491"/>
                <a:gd name="connsiteY2" fmla="*/ 78708 h 657101"/>
                <a:gd name="connsiteX3" fmla="*/ 2969491 w 2969491"/>
                <a:gd name="connsiteY3" fmla="*/ 258817 h 657101"/>
                <a:gd name="connsiteX4" fmla="*/ 2872509 w 2969491"/>
                <a:gd name="connsiteY4" fmla="*/ 378890 h 657101"/>
                <a:gd name="connsiteX5" fmla="*/ 170873 w 2969491"/>
                <a:gd name="connsiteY5" fmla="*/ 651363 h 657101"/>
                <a:gd name="connsiteX6" fmla="*/ 9236 w 2969491"/>
                <a:gd name="connsiteY6" fmla="*/ 531290 h 657101"/>
                <a:gd name="connsiteX7" fmla="*/ 0 w 2969491"/>
                <a:gd name="connsiteY7" fmla="*/ 208017 h 657101"/>
                <a:gd name="connsiteX8" fmla="*/ 138545 w 2969491"/>
                <a:gd name="connsiteY8" fmla="*/ 124890 h 657101"/>
                <a:gd name="connsiteX0" fmla="*/ 138545 w 2969491"/>
                <a:gd name="connsiteY0" fmla="*/ 125008 h 657219"/>
                <a:gd name="connsiteX1" fmla="*/ 2706255 w 2969491"/>
                <a:gd name="connsiteY1" fmla="*/ 317 h 657219"/>
                <a:gd name="connsiteX2" fmla="*/ 2890982 w 2969491"/>
                <a:gd name="connsiteY2" fmla="*/ 78826 h 657219"/>
                <a:gd name="connsiteX3" fmla="*/ 2969491 w 2969491"/>
                <a:gd name="connsiteY3" fmla="*/ 258935 h 657219"/>
                <a:gd name="connsiteX4" fmla="*/ 2872509 w 2969491"/>
                <a:gd name="connsiteY4" fmla="*/ 379008 h 657219"/>
                <a:gd name="connsiteX5" fmla="*/ 170873 w 2969491"/>
                <a:gd name="connsiteY5" fmla="*/ 651481 h 657219"/>
                <a:gd name="connsiteX6" fmla="*/ 9236 w 2969491"/>
                <a:gd name="connsiteY6" fmla="*/ 531408 h 657219"/>
                <a:gd name="connsiteX7" fmla="*/ 0 w 2969491"/>
                <a:gd name="connsiteY7" fmla="*/ 208135 h 657219"/>
                <a:gd name="connsiteX8" fmla="*/ 138545 w 2969491"/>
                <a:gd name="connsiteY8" fmla="*/ 125008 h 657219"/>
                <a:gd name="connsiteX0" fmla="*/ 138545 w 2972005"/>
                <a:gd name="connsiteY0" fmla="*/ 125008 h 657219"/>
                <a:gd name="connsiteX1" fmla="*/ 2706255 w 2972005"/>
                <a:gd name="connsiteY1" fmla="*/ 317 h 657219"/>
                <a:gd name="connsiteX2" fmla="*/ 2890982 w 2972005"/>
                <a:gd name="connsiteY2" fmla="*/ 78826 h 657219"/>
                <a:gd name="connsiteX3" fmla="*/ 2969491 w 2972005"/>
                <a:gd name="connsiteY3" fmla="*/ 258935 h 657219"/>
                <a:gd name="connsiteX4" fmla="*/ 2872509 w 2972005"/>
                <a:gd name="connsiteY4" fmla="*/ 379008 h 657219"/>
                <a:gd name="connsiteX5" fmla="*/ 170873 w 2972005"/>
                <a:gd name="connsiteY5" fmla="*/ 651481 h 657219"/>
                <a:gd name="connsiteX6" fmla="*/ 9236 w 2972005"/>
                <a:gd name="connsiteY6" fmla="*/ 531408 h 657219"/>
                <a:gd name="connsiteX7" fmla="*/ 0 w 2972005"/>
                <a:gd name="connsiteY7" fmla="*/ 208135 h 657219"/>
                <a:gd name="connsiteX8" fmla="*/ 138545 w 2972005"/>
                <a:gd name="connsiteY8" fmla="*/ 125008 h 657219"/>
                <a:gd name="connsiteX0" fmla="*/ 138545 w 2973912"/>
                <a:gd name="connsiteY0" fmla="*/ 125008 h 657219"/>
                <a:gd name="connsiteX1" fmla="*/ 2706255 w 2973912"/>
                <a:gd name="connsiteY1" fmla="*/ 317 h 657219"/>
                <a:gd name="connsiteX2" fmla="*/ 2890982 w 2973912"/>
                <a:gd name="connsiteY2" fmla="*/ 78826 h 657219"/>
                <a:gd name="connsiteX3" fmla="*/ 2969491 w 2973912"/>
                <a:gd name="connsiteY3" fmla="*/ 258935 h 657219"/>
                <a:gd name="connsiteX4" fmla="*/ 2872509 w 2973912"/>
                <a:gd name="connsiteY4" fmla="*/ 379008 h 657219"/>
                <a:gd name="connsiteX5" fmla="*/ 170873 w 2973912"/>
                <a:gd name="connsiteY5" fmla="*/ 651481 h 657219"/>
                <a:gd name="connsiteX6" fmla="*/ 9236 w 2973912"/>
                <a:gd name="connsiteY6" fmla="*/ 531408 h 657219"/>
                <a:gd name="connsiteX7" fmla="*/ 0 w 2973912"/>
                <a:gd name="connsiteY7" fmla="*/ 208135 h 657219"/>
                <a:gd name="connsiteX8" fmla="*/ 138545 w 2973912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1532"/>
                <a:gd name="connsiteX1" fmla="*/ 2706255 w 2978405"/>
                <a:gd name="connsiteY1" fmla="*/ 317 h 651532"/>
                <a:gd name="connsiteX2" fmla="*/ 2890982 w 2978405"/>
                <a:gd name="connsiteY2" fmla="*/ 78826 h 651532"/>
                <a:gd name="connsiteX3" fmla="*/ 2969491 w 2978405"/>
                <a:gd name="connsiteY3" fmla="*/ 258935 h 651532"/>
                <a:gd name="connsiteX4" fmla="*/ 2906327 w 2978405"/>
                <a:gd name="connsiteY4" fmla="*/ 524415 h 651532"/>
                <a:gd name="connsiteX5" fmla="*/ 170873 w 2978405"/>
                <a:gd name="connsiteY5" fmla="*/ 651481 h 651532"/>
                <a:gd name="connsiteX6" fmla="*/ 9236 w 2978405"/>
                <a:gd name="connsiteY6" fmla="*/ 531408 h 651532"/>
                <a:gd name="connsiteX7" fmla="*/ 0 w 2978405"/>
                <a:gd name="connsiteY7" fmla="*/ 208135 h 651532"/>
                <a:gd name="connsiteX8" fmla="*/ 138545 w 2978405"/>
                <a:gd name="connsiteY8" fmla="*/ 125008 h 651532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2149"/>
                <a:gd name="connsiteX1" fmla="*/ 2706255 w 2978405"/>
                <a:gd name="connsiteY1" fmla="*/ 317 h 652149"/>
                <a:gd name="connsiteX2" fmla="*/ 2890982 w 2978405"/>
                <a:gd name="connsiteY2" fmla="*/ 78826 h 652149"/>
                <a:gd name="connsiteX3" fmla="*/ 2969491 w 2978405"/>
                <a:gd name="connsiteY3" fmla="*/ 258935 h 652149"/>
                <a:gd name="connsiteX4" fmla="*/ 2906327 w 2978405"/>
                <a:gd name="connsiteY4" fmla="*/ 524415 h 652149"/>
                <a:gd name="connsiteX5" fmla="*/ 170873 w 2978405"/>
                <a:gd name="connsiteY5" fmla="*/ 651481 h 652149"/>
                <a:gd name="connsiteX6" fmla="*/ 9236 w 2978405"/>
                <a:gd name="connsiteY6" fmla="*/ 531408 h 652149"/>
                <a:gd name="connsiteX7" fmla="*/ 0 w 2978405"/>
                <a:gd name="connsiteY7" fmla="*/ 208135 h 652149"/>
                <a:gd name="connsiteX8" fmla="*/ 138545 w 2978405"/>
                <a:gd name="connsiteY8" fmla="*/ 125008 h 652149"/>
                <a:gd name="connsiteX0" fmla="*/ 138545 w 2985636"/>
                <a:gd name="connsiteY0" fmla="*/ 125008 h 652149"/>
                <a:gd name="connsiteX1" fmla="*/ 2706255 w 2985636"/>
                <a:gd name="connsiteY1" fmla="*/ 317 h 652149"/>
                <a:gd name="connsiteX2" fmla="*/ 2890982 w 2985636"/>
                <a:gd name="connsiteY2" fmla="*/ 78826 h 652149"/>
                <a:gd name="connsiteX3" fmla="*/ 2969491 w 2985636"/>
                <a:gd name="connsiteY3" fmla="*/ 258935 h 652149"/>
                <a:gd name="connsiteX4" fmla="*/ 2906327 w 2985636"/>
                <a:gd name="connsiteY4" fmla="*/ 524415 h 652149"/>
                <a:gd name="connsiteX5" fmla="*/ 170873 w 2985636"/>
                <a:gd name="connsiteY5" fmla="*/ 651481 h 652149"/>
                <a:gd name="connsiteX6" fmla="*/ 9236 w 2985636"/>
                <a:gd name="connsiteY6" fmla="*/ 531408 h 652149"/>
                <a:gd name="connsiteX7" fmla="*/ 0 w 2985636"/>
                <a:gd name="connsiteY7" fmla="*/ 208135 h 652149"/>
                <a:gd name="connsiteX8" fmla="*/ 138545 w 2985636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3017251"/>
                <a:gd name="connsiteY0" fmla="*/ 125008 h 652149"/>
                <a:gd name="connsiteX1" fmla="*/ 2706255 w 3017251"/>
                <a:gd name="connsiteY1" fmla="*/ 317 h 652149"/>
                <a:gd name="connsiteX2" fmla="*/ 2890982 w 3017251"/>
                <a:gd name="connsiteY2" fmla="*/ 78826 h 652149"/>
                <a:gd name="connsiteX3" fmla="*/ 3000601 w 3017251"/>
                <a:gd name="connsiteY3" fmla="*/ 397241 h 652149"/>
                <a:gd name="connsiteX4" fmla="*/ 2906327 w 3017251"/>
                <a:gd name="connsiteY4" fmla="*/ 524415 h 652149"/>
                <a:gd name="connsiteX5" fmla="*/ 170873 w 3017251"/>
                <a:gd name="connsiteY5" fmla="*/ 651481 h 652149"/>
                <a:gd name="connsiteX6" fmla="*/ 9236 w 3017251"/>
                <a:gd name="connsiteY6" fmla="*/ 531408 h 652149"/>
                <a:gd name="connsiteX7" fmla="*/ 0 w 3017251"/>
                <a:gd name="connsiteY7" fmla="*/ 208135 h 652149"/>
                <a:gd name="connsiteX8" fmla="*/ 138545 w 3017251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2183" h="652149">
                  <a:moveTo>
                    <a:pt x="138545" y="125008"/>
                  </a:moveTo>
                  <a:lnTo>
                    <a:pt x="2706255" y="317"/>
                  </a:lnTo>
                  <a:cubicBezTo>
                    <a:pt x="2828121" y="-3658"/>
                    <a:pt x="2867087" y="30047"/>
                    <a:pt x="2890982" y="78826"/>
                  </a:cubicBezTo>
                  <a:lnTo>
                    <a:pt x="3000601" y="397241"/>
                  </a:lnTo>
                  <a:cubicBezTo>
                    <a:pt x="3034851" y="478257"/>
                    <a:pt x="3044117" y="504626"/>
                    <a:pt x="2906327" y="524415"/>
                  </a:cubicBezTo>
                  <a:cubicBezTo>
                    <a:pt x="1976335" y="578044"/>
                    <a:pt x="1085112" y="624910"/>
                    <a:pt x="170873" y="651481"/>
                  </a:cubicBezTo>
                  <a:cubicBezTo>
                    <a:pt x="85499" y="654681"/>
                    <a:pt x="21371" y="651062"/>
                    <a:pt x="9236" y="531408"/>
                  </a:cubicBezTo>
                  <a:lnTo>
                    <a:pt x="0" y="208135"/>
                  </a:lnTo>
                  <a:cubicBezTo>
                    <a:pt x="26085" y="152793"/>
                    <a:pt x="37097" y="137645"/>
                    <a:pt x="138545" y="125008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5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97DFE561-0BF0-6B9D-10DA-D279677801B1}"/>
                </a:ext>
              </a:extLst>
            </p:cNvPr>
            <p:cNvSpPr txBox="1"/>
            <p:nvPr/>
          </p:nvSpPr>
          <p:spPr>
            <a:xfrm>
              <a:off x="4724650" y="1437148"/>
              <a:ext cx="2517140" cy="574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75"/>
                </a:spcAft>
              </a:pP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ينبغي القيام به: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8A8464E4-4FC2-C24A-6598-274552304794}"/>
              </a:ext>
            </a:extLst>
          </p:cNvPr>
          <p:cNvSpPr txBox="1"/>
          <p:nvPr/>
        </p:nvSpPr>
        <p:spPr>
          <a:xfrm>
            <a:off x="1409527" y="5341466"/>
            <a:ext cx="752725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82328" indent="-578644" algn="just" rtl="1">
              <a:buClr>
                <a:srgbClr val="00B050"/>
              </a:buClr>
              <a:buFont typeface="+mj-lt"/>
              <a:buAutoNum type="arabicPeriod" startAt="6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عندما أشير إليكم، اخفضوا الألواح فإن إجابتكم صحيحة؛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 startAt="6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بالنسبة للذين ما زالت ألواحهم مرفوعة، فإن إجابتهم خاطئة؛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 startAt="6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انتبهوا جيداً للحصول على إجابة صحيحة في المرة القادمة؛</a:t>
            </a:r>
          </a:p>
          <a:p>
            <a:pPr marL="1482328" indent="-578644" algn="just" rtl="1">
              <a:buClr>
                <a:srgbClr val="00B050"/>
              </a:buClr>
              <a:buFont typeface="+mj-lt"/>
              <a:buAutoNum type="arabicPeriod" startAt="6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امسحوا الألواح جيدا.</a:t>
            </a:r>
          </a:p>
        </p:txBody>
      </p:sp>
      <p:grpSp>
        <p:nvGrpSpPr>
          <p:cNvPr id="21" name="Group 7">
            <a:extLst>
              <a:ext uri="{FF2B5EF4-FFF2-40B4-BE49-F238E27FC236}">
                <a16:creationId xmlns:a16="http://schemas.microsoft.com/office/drawing/2014/main" id="{E95F3C0E-BF70-F0AE-2993-7B253E169F7D}"/>
              </a:ext>
            </a:extLst>
          </p:cNvPr>
          <p:cNvGrpSpPr/>
          <p:nvPr/>
        </p:nvGrpSpPr>
        <p:grpSpPr>
          <a:xfrm>
            <a:off x="298750" y="1588535"/>
            <a:ext cx="1735178" cy="1565588"/>
            <a:chOff x="454329" y="1277768"/>
            <a:chExt cx="2221825" cy="1988397"/>
          </a:xfrm>
        </p:grpSpPr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ECFC91B9-748D-F3B7-A896-F212317AFC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23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5E54398-D23E-AEC8-3561-C3B448ECE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1820910" y="2240663"/>
              <a:ext cx="855244" cy="1025502"/>
            </a:xfrm>
            <a:prstGeom prst="rect">
              <a:avLst/>
            </a:prstGeom>
          </p:spPr>
        </p:pic>
        <p:pic>
          <p:nvPicPr>
            <p:cNvPr id="24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F694FACE-F039-BF4D-0739-68195C42D1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807584" y="2628628"/>
              <a:ext cx="855244" cy="6375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07797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C4427-1586-D120-0A0B-51B64FEB5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35B97BA-D94B-468F-6C7B-4C4559DBEA5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60B9BA11-3B40-F2FB-C424-FE2E022CF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AB8A661-51F7-29E0-60A2-DA596ABCF4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2EF8316-DD20-4021-A67D-943518386A6F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9F56574-4E09-2246-F33E-A29312FBF6A3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7081123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C6193D9E-B59E-E838-C05C-65B69D8E69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pic>
        <p:nvPicPr>
          <p:cNvPr id="3" name="Picture 2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29909C5F-79C9-C41F-E82B-672D995913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118" y="6203387"/>
            <a:ext cx="1880715" cy="21856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C608CE-5570-F324-6EB8-F85ECD202A4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88567" y="6098475"/>
            <a:ext cx="3126983" cy="235221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graphicFrame>
        <p:nvGraphicFramePr>
          <p:cNvPr id="8" name="Tableau 4">
            <a:extLst>
              <a:ext uri="{FF2B5EF4-FFF2-40B4-BE49-F238E27FC236}">
                <a16:creationId xmlns:a16="http://schemas.microsoft.com/office/drawing/2014/main" id="{7FE2E0EE-89E0-6F3C-2043-1F04D50CC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832060"/>
              </p:ext>
            </p:extLst>
          </p:nvPr>
        </p:nvGraphicFramePr>
        <p:xfrm>
          <a:off x="470298" y="2654781"/>
          <a:ext cx="13272998" cy="35223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260801">
                <a:tc>
                  <a:txBody>
                    <a:bodyPr/>
                    <a:lstStyle/>
                    <a:p>
                      <a:pPr marL="285750" lvl="0" indent="-285750" algn="r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تعرف الأعداد وتعرف قيمة الأرقام ومكانها في أعداد من رقمين أو ثلاثة.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latin typeface="MadaniArabic-Light" panose="00000400000000000000" pitchFamily="2" charset="-78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285750" marR="0" lvl="0" indent="-285750" algn="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الطباشير أو بطاقات الأعداد. </a:t>
                      </a:r>
                      <a:endParaRPr lang="fr-FR" sz="2700" b="1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latin typeface="MadaniArabic-Light" panose="00000400000000000000" pitchFamily="2" charset="-78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10دقيقة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latin typeface="MadaniArabic-Light" panose="00000400000000000000" pitchFamily="2" charset="-78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10" name="Google Shape;146;p4">
            <a:extLst>
              <a:ext uri="{FF2B5EF4-FFF2-40B4-BE49-F238E27FC236}">
                <a16:creationId xmlns:a16="http://schemas.microsoft.com/office/drawing/2014/main" id="{698061A5-DA5F-027D-D333-E6AC3C0E0208}"/>
              </a:ext>
            </a:extLst>
          </p:cNvPr>
          <p:cNvSpPr txBox="1">
            <a:spLocks/>
          </p:cNvSpPr>
          <p:nvPr/>
        </p:nvSpPr>
        <p:spPr>
          <a:xfrm>
            <a:off x="1981200" y="14032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لعبة الفرقعة والتصفيق </a:t>
            </a:r>
            <a:endParaRPr lang="ar-MA" sz="405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2" name="Graphic 6" descr="Alarm clock with solid fill">
            <a:extLst>
              <a:ext uri="{FF2B5EF4-FFF2-40B4-BE49-F238E27FC236}">
                <a16:creationId xmlns:a16="http://schemas.microsoft.com/office/drawing/2014/main" id="{058123BA-0D2A-917B-A2F7-3371CA63385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48472" y="5283592"/>
            <a:ext cx="967480" cy="77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58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A6D86EB-EC48-7F1E-4291-3206B9CB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8112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>
                          <a:latin typeface="MadaniArabic-ExtraLight" panose="00000300000000000000" pitchFamily="2" charset="-78"/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ExtraLight" panose="00000300000000000000" pitchFamily="2" charset="-78"/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ExtraLight" panose="00000300000000000000" pitchFamily="2" charset="-78"/>
                          <a:cs typeface="+mj-cs"/>
                        </a:rPr>
                        <a:t>التهيئة</a:t>
                      </a:r>
                      <a:endParaRPr lang="fr-MA" sz="15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ExtraLight" panose="00000300000000000000" pitchFamily="2" charset="-78"/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757613" y="4681859"/>
            <a:ext cx="9544050" cy="4178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2250" b="1" dirty="0">
                <a:solidFill>
                  <a:prstClr val="black"/>
                </a:solidFill>
                <a:highlight>
                  <a:srgbClr val="00FFFF"/>
                </a:highlight>
                <a:latin typeface="MadaniArabic-Light" panose="00000400000000000000" pitchFamily="2" charset="-78"/>
                <a:cs typeface="MadaniArabic-Light" panose="00000400000000000000" pitchFamily="2" charset="-78"/>
              </a:rPr>
              <a:t>يقوم الميسر(ة) بنمذجة النشاط</a:t>
            </a:r>
            <a:r>
              <a:rPr lang="ar-MA" sz="22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: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يطلب الميسر من المتعلمين الاستماع والملاحظة؛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يشرح قيمة النقرة (فرقعة الأصابع)، فرقعة واحدة تعني العدد 1، فرقعتان تعنيان العدد 2 وهكذا...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يشرح قيمة التصفيقة، تصفيقة تعني 10، تصفيقتان تعنيان العدد 20 وهكذا...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قيمة الضربة بالرجل على الأرض: ضربة واحدة تساوي مئة واحدة / ضربتان تساوي مئتان / ثلاث ضربات تساوي 3 في رقم المئات وهكذا......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يطلب من التلاميذ الاستماع جيدا إلى فرقعات الأصابع والتصفيقات والعد ذهنيا.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يطلب من المتعلمين الإنصات لتعرف عدد التصفيقات وعدد فرقعات الأصابع وتعرف العدد المعني.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بدء اللعبة بأعداد صغيرة ثم التدرج نحو الكبيرة.</a:t>
            </a:r>
            <a:endParaRPr lang="fr-FR" sz="2025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التناوب بين التصفيق والفرقعة لتعرف العدد أو الانطلاق من العدد لتمثيله بالتصفيق والفرقعات.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78953-7660-AB7C-D119-45DBA4A56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70" y="4883973"/>
            <a:ext cx="1857854" cy="1892690"/>
          </a:xfrm>
          <a:prstGeom prst="rect">
            <a:avLst/>
          </a:prstGeom>
        </p:spPr>
      </p:pic>
      <p:pic>
        <p:nvPicPr>
          <p:cNvPr id="10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881C00D8-2293-B24E-9AF1-A7916CCCE7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9" y="7238858"/>
            <a:ext cx="1400259" cy="162730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928257C-B20A-DECB-66D8-DCC2D69B6F27}"/>
              </a:ext>
            </a:extLst>
          </p:cNvPr>
          <p:cNvSpPr txBox="1">
            <a:spLocks/>
          </p:cNvSpPr>
          <p:nvPr/>
        </p:nvSpPr>
        <p:spPr>
          <a:xfrm>
            <a:off x="2144209" y="133374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لعبة الفرقعة والتصفيق </a:t>
            </a:r>
            <a:endParaRPr lang="ar-MA" sz="405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2216989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EAA823B-9CDB-D22D-673B-76426F900D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latin typeface="MadaniArabic-ExtraLight" panose="00000300000000000000" pitchFamily="2" charset="-78"/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latin typeface="MadaniArabic-Light" panose="00000400000000000000" pitchFamily="2" charset="-78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2786064" y="3278818"/>
            <a:ext cx="10370369" cy="4182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يكلف الميسر 2 أو 3</a:t>
            </a:r>
            <a:r>
              <a:rPr lang="fr-FR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 </a:t>
            </a:r>
            <a:r>
              <a:rPr lang="ar-MA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 من التلاميذ بمحاكاة النشاط أمام جماعة الفصل قبل الانتقال إلى الممارسة داخل جماعات العمل الصغرى.</a:t>
            </a:r>
          </a:p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highlight>
                  <a:srgbClr val="00FFFF"/>
                </a:highlight>
                <a:latin typeface="MadaniArabic-Light" panose="00000400000000000000" pitchFamily="2" charset="-78"/>
                <a:cs typeface="MadaniArabic-Light" panose="00000400000000000000" pitchFamily="2" charset="-78"/>
              </a:rPr>
              <a:t>السيناريو 1:</a:t>
            </a:r>
            <a:endParaRPr lang="fr-MA" sz="2250" dirty="0">
              <a:solidFill>
                <a:prstClr val="black"/>
              </a:solidFill>
              <a:highlight>
                <a:srgbClr val="00FFFF"/>
              </a:highlight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يقسم الميسر جماعة الفصل إلى مجموعات عمل لإنجاز النشاط المقدم سابقا.  والمجموعة التي قدمت النموذج ستساعد المجموعات على الإنجاز.</a:t>
            </a:r>
            <a:endParaRPr lang="fr-MA" sz="2250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highlight>
                  <a:srgbClr val="00FFFF"/>
                </a:highlight>
                <a:latin typeface="MadaniArabic-Light" panose="00000400000000000000" pitchFamily="2" charset="-78"/>
                <a:cs typeface="MadaniArabic-Light" panose="00000400000000000000" pitchFamily="2" charset="-78"/>
              </a:rPr>
              <a:t>السيناريو 2:</a:t>
            </a:r>
            <a:endParaRPr lang="fr-MA" sz="2250" dirty="0">
              <a:solidFill>
                <a:prstClr val="black"/>
              </a:solidFill>
              <a:highlight>
                <a:srgbClr val="00FFFF"/>
              </a:highlight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</a:rPr>
              <a:t>ينظم المنافسة بين مجموعتين، حيث تنطق إحداهما بالعدد وتمثله الأخرى بالتصفيق والفرقعات.</a:t>
            </a:r>
            <a:endParaRPr lang="fr-MA" sz="2250" dirty="0">
              <a:solidFill>
                <a:prstClr val="black"/>
              </a:solidFill>
              <a:latin typeface="MadaniArabic-Light" panose="00000400000000000000" pitchFamily="2" charset="-78"/>
              <a:cs typeface="MadaniArabic-Light" panose="000004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pic>
        <p:nvPicPr>
          <p:cNvPr id="3" name="Picture 2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37643DB9-5F0B-5B67-B81B-DFD15FF1E3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19" y="6272612"/>
            <a:ext cx="1400259" cy="16273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885355-5792-8C6C-5CA0-23AB6EDD8F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320" y="3636573"/>
            <a:ext cx="1857854" cy="1892690"/>
          </a:xfrm>
          <a:prstGeom prst="rect">
            <a:avLst/>
          </a:prstGeom>
        </p:spPr>
      </p:pic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2714B7A-CB79-58CB-4972-B869588F9FFF}"/>
              </a:ext>
            </a:extLst>
          </p:cNvPr>
          <p:cNvSpPr txBox="1">
            <a:spLocks/>
          </p:cNvSpPr>
          <p:nvPr/>
        </p:nvSpPr>
        <p:spPr>
          <a:xfrm>
            <a:off x="2144209" y="133374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لعبة الفرقعة والتصفيق </a:t>
            </a:r>
            <a:endParaRPr lang="ar-MA" sz="405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0720771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ED91DFD-128D-0B1F-FECE-6662CC945B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895533"/>
              </p:ext>
            </p:extLst>
          </p:nvPr>
        </p:nvGraphicFramePr>
        <p:xfrm>
          <a:off x="177417" y="2332445"/>
          <a:ext cx="13367133" cy="47583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22674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latin typeface="MadaniArabic-ExtraLight" panose="00000300000000000000" pitchFamily="2" charset="-78"/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/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935697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B0F910-A9EC-7689-C763-B524B9CBC4D4}"/>
              </a:ext>
            </a:extLst>
          </p:cNvPr>
          <p:cNvSpPr txBox="1"/>
          <p:nvPr/>
        </p:nvSpPr>
        <p:spPr>
          <a:xfrm>
            <a:off x="278606" y="3596923"/>
            <a:ext cx="1315878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أثناء شرح الأستاذ(ة) قواعد اللعبة لأول مرة، يمكنه الاكتفاء بالفرقعة والتصفيق، أي باستثمارالأعداد من رقمين فقط.</a:t>
            </a: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cs typeface="MadaniArabic-Light" panose="00000400000000000000" pitchFamily="2" charset="-78"/>
              </a:rPr>
              <a:t> 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يستحسن ربط هذه اللعبة بنشاط قراءة لوحة الأعداد الأصغر من 100، وذلك بتحديد المتعلم للعدد المحصل عليه بالفرقعة والتصفيق على لوحة الأعداد.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يستحب أثناء تقديم اللعبة  لأول مرة الحفاظ على نفس ترتيب الحركات الذي اعتمدناه في النمذجة، مثال:</a:t>
            </a:r>
            <a:endParaRPr lang="fr-FR" sz="2250" dirty="0">
              <a:solidFill>
                <a:prstClr val="black"/>
              </a:solidFill>
              <a:latin typeface="MadaniArabic-ExtraLight" panose="00000300000000000000" pitchFamily="2" charset="-78"/>
              <a:ea typeface="Calibri" panose="020F0502020204030204" pitchFamily="34" charset="0"/>
              <a:cs typeface="MadaniArabic-Light" panose="00000400000000000000" pitchFamily="2" charset="-78"/>
            </a:endParaRPr>
          </a:p>
          <a:p>
            <a:pPr marL="914400" indent="-385763" algn="just" defTabSz="1028700" rtl="1">
              <a:spcAft>
                <a:spcPts val="900"/>
              </a:spcAft>
              <a:buFont typeface="+mj-lt"/>
              <a:buAutoNum type="arabicParenR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 الأعداد من رقمين: نبدأ بالوحدات ثم العشرات؛</a:t>
            </a:r>
          </a:p>
          <a:p>
            <a:pPr marL="914400" indent="-385763" algn="just" defTabSz="1028700" rtl="1">
              <a:spcAft>
                <a:spcPts val="900"/>
              </a:spcAft>
              <a:buFont typeface="+mj-lt"/>
              <a:buAutoNum type="arabicParenR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الأعداد من ثلاثة أرقام: نبدأ بالمئات ثم العشرات وبعدها الوحدات.</a:t>
            </a:r>
          </a:p>
          <a:p>
            <a:pPr marL="321469" indent="-321469" algn="just" defTabSz="1028700" rtl="1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ar-MA" sz="2250" dirty="0">
                <a:solidFill>
                  <a:prstClr val="black"/>
                </a:solidFill>
                <a:latin typeface="MadaniArabic-ExtraLight" panose="00000300000000000000" pitchFamily="2" charset="-78"/>
                <a:ea typeface="Calibri" panose="020F0502020204030204" pitchFamily="34" charset="0"/>
                <a:cs typeface="MadaniArabic-Light" panose="00000400000000000000" pitchFamily="2" charset="-78"/>
              </a:rPr>
              <a:t>في سياق التنافس بين المجموعات، يمكن فسح المجال أمام التلاميذ لاعتماد ترتيب الحركات الذي يختارونه.</a:t>
            </a:r>
            <a:endParaRPr lang="fr-FR" sz="2250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2" name="Google Shape;146;p4">
            <a:extLst>
              <a:ext uri="{FF2B5EF4-FFF2-40B4-BE49-F238E27FC236}">
                <a16:creationId xmlns:a16="http://schemas.microsoft.com/office/drawing/2014/main" id="{44494FB7-6464-7FDE-8539-7C38ED042E91}"/>
              </a:ext>
            </a:extLst>
          </p:cNvPr>
          <p:cNvSpPr txBox="1">
            <a:spLocks/>
          </p:cNvSpPr>
          <p:nvPr/>
        </p:nvSpPr>
        <p:spPr>
          <a:xfrm>
            <a:off x="2144209" y="133374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لعبة الفرقعة والتصفيق </a:t>
            </a:r>
            <a:endParaRPr lang="ar-MA" sz="405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42916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7852F-685F-DC04-B114-C72463B29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F01E12-9ACD-0997-458A-3C45EF02314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8668A6B-4C64-D776-96BD-8708B107E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4C48AB80-496F-BC7F-1FC5-0D0FC29D00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DED433-F7EC-B6D0-006F-8B1C7A28944A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7D21179-DCAB-237A-D594-BE179D2F992D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الملحق3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918058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E9BAE286-AADA-E945-EFF4-135B3AED52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pic>
        <p:nvPicPr>
          <p:cNvPr id="7" name="Graphic 6" descr="Alarm clock with solid fill">
            <a:extLst>
              <a:ext uri="{FF2B5EF4-FFF2-40B4-BE49-F238E27FC236}">
                <a16:creationId xmlns:a16="http://schemas.microsoft.com/office/drawing/2014/main" id="{FDA8CF3E-AB74-FAB5-1DA6-BE6339AD0FC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9183" y="4415577"/>
            <a:ext cx="1015180" cy="959586"/>
          </a:xfrm>
          <a:prstGeom prst="rect">
            <a:avLst/>
          </a:prstGeom>
        </p:spPr>
      </p:pic>
      <p:graphicFrame>
        <p:nvGraphicFramePr>
          <p:cNvPr id="13" name="Tableau 4">
            <a:extLst>
              <a:ext uri="{FF2B5EF4-FFF2-40B4-BE49-F238E27FC236}">
                <a16:creationId xmlns:a16="http://schemas.microsoft.com/office/drawing/2014/main" id="{13162C3A-5CBD-3900-5981-4259D868EF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844271"/>
              </p:ext>
            </p:extLst>
          </p:nvPr>
        </p:nvGraphicFramePr>
        <p:xfrm>
          <a:off x="221501" y="2295767"/>
          <a:ext cx="13272998" cy="3184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061350">
                <a:tc>
                  <a:txBody>
                    <a:bodyPr/>
                    <a:lstStyle/>
                    <a:p>
                      <a:pPr marL="285750" lvl="0" indent="-285750" algn="r" defTabSz="914400" rtl="1" eaLnBrk="1" latinLnBrk="0" hangingPunct="1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rgbClr val="151616"/>
                        </a:buClr>
                        <a:buSzPts val="1200"/>
                        <a:buFont typeface="Arial" panose="020B0604020202020204" pitchFamily="34" charset="0"/>
                        <a:buChar char="•"/>
                        <a:tabLst>
                          <a:tab pos="930275" algn="l"/>
                          <a:tab pos="930910" algn="l"/>
                        </a:tabLst>
                      </a:pPr>
                      <a:r>
                        <a:rPr lang="ar-S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كتابة الأعداد كتابة مفككة مع تحديد القيمة المكانية لكل رقم.</a:t>
                      </a:r>
                      <a:endParaRPr lang="fr-FR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latin typeface="+mn-lt"/>
                          <a:cs typeface="+mj-cs"/>
                        </a:rPr>
                        <a:t>أهداف النشاط</a:t>
                      </a:r>
                      <a:endParaRPr lang="fr-MA" sz="3600" b="1" dirty="0"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marL="285750" lvl="0" indent="-285750" algn="r" defTabSz="914400" rtl="1" eaLnBrk="1" latinLnBrk="0" hangingPunct="1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rgbClr val="151616"/>
                        </a:buClr>
                        <a:buSzPts val="1200"/>
                        <a:buFont typeface="Arial" panose="020B0604020202020204" pitchFamily="34" charset="0"/>
                        <a:buChar char="•"/>
                        <a:tabLst>
                          <a:tab pos="930275" algn="l"/>
                          <a:tab pos="930910" algn="l"/>
                        </a:tabLst>
                      </a:pPr>
                      <a:r>
                        <a:rPr lang="ar-S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بطاقات التركيب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 </a:t>
                      </a:r>
                      <a:r>
                        <a:rPr lang="ar-S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 </a:t>
                      </a:r>
                      <a:r>
                        <a:rPr lang="en-US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(1-9, 10-90 ,100-900, 1000-9000) 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 </a:t>
                      </a:r>
                      <a:r>
                        <a:rPr lang="ar-S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وطباشير/ أقلام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.</a:t>
                      </a:r>
                      <a:endParaRPr lang="fr-FR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latin typeface="+mn-lt"/>
                          <a:cs typeface="+mj-cs"/>
                        </a:rPr>
                        <a:t>المعينات الديداكتيكية</a:t>
                      </a:r>
                      <a:endParaRPr lang="fr-MA" sz="3600" b="1" dirty="0"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10 دقائق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latin typeface="+mn-lt"/>
                          <a:cs typeface="+mj-cs"/>
                        </a:rPr>
                        <a:t>المدة الزمنية</a:t>
                      </a:r>
                      <a:endParaRPr lang="fr-MA" sz="3600" b="1" dirty="0"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grpSp>
        <p:nvGrpSpPr>
          <p:cNvPr id="8" name="Groupe 7"/>
          <p:cNvGrpSpPr/>
          <p:nvPr/>
        </p:nvGrpSpPr>
        <p:grpSpPr>
          <a:xfrm>
            <a:off x="8505264" y="5587182"/>
            <a:ext cx="3057471" cy="3413944"/>
            <a:chOff x="7560235" y="3823383"/>
            <a:chExt cx="2717752" cy="30346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0" name="Groupe 9"/>
          <p:cNvGrpSpPr/>
          <p:nvPr/>
        </p:nvGrpSpPr>
        <p:grpSpPr>
          <a:xfrm>
            <a:off x="1948559" y="6243995"/>
            <a:ext cx="2917466" cy="2015155"/>
            <a:chOff x="1732052" y="4407217"/>
            <a:chExt cx="2593303" cy="1791249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C866ACD6-E604-3143-AAC4-F298CA5B243F}"/>
              </a:ext>
            </a:extLst>
          </p:cNvPr>
          <p:cNvSpPr txBox="1">
            <a:spLocks/>
          </p:cNvSpPr>
          <p:nvPr/>
        </p:nvSpPr>
        <p:spPr>
          <a:xfrm>
            <a:off x="2162192" y="128587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 بطاقات تفكيك الأعداد </a:t>
            </a:r>
          </a:p>
        </p:txBody>
      </p:sp>
    </p:spTree>
    <p:extLst>
      <p:ext uri="{BB962C8B-B14F-4D97-AF65-F5344CB8AC3E}">
        <p14:creationId xmlns:p14="http://schemas.microsoft.com/office/powerpoint/2010/main" val="150859605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75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b="1" dirty="0">
                <a:solidFill>
                  <a:prstClr val="black"/>
                </a:solidFill>
                <a:highlight>
                  <a:srgbClr val="00FFFF"/>
                </a:highlight>
                <a:latin typeface="Dubai" panose="020B0503030403030204" pitchFamily="34" charset="-78"/>
                <a:cs typeface="Arial" panose="020B0604020202020204" pitchFamily="34" charset="0"/>
              </a:rPr>
              <a:t>يقوم الميسر(ة) بنمذجة النشاط</a:t>
            </a:r>
            <a:r>
              <a:rPr lang="ar-MA" sz="2700" b="1" dirty="0">
                <a:solidFill>
                  <a:prstClr val="black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: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47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(يتم التدرج في تقديم الأعداد حسب المستويات المعنية)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 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(7 + 40)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يتم إدخال مفهوم الوحدة والعشرة: العدد 47 يتكون من 7 وحدات و 4 عشرات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بعد إ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08287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 بطاقات تفكيك الأعداد </a:t>
            </a: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3812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يكتب على السبورة عددا من 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رقمين محصور بين 0 و 50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، ويطلب من المتعلمين قراءته بصوت مرتفع.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وذكر وحدات وعشرات العدد. 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يقسم الميسر المتعلمين إلى مجموعات، ويوزع على كل مجموعة بطاقات التركيب.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lang="fr-MA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04B0B2D6-7CB6-406D-F8E6-5F12D80BE0B5}"/>
              </a:ext>
            </a:extLst>
          </p:cNvPr>
          <p:cNvSpPr txBox="1">
            <a:spLocks/>
          </p:cNvSpPr>
          <p:nvPr/>
        </p:nvSpPr>
        <p:spPr>
          <a:xfrm>
            <a:off x="2144209" y="132088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  بطاقات تفكيك الأعداد </a:t>
            </a: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7706970-8874-AF3D-4122-5EEC19FCF3A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6EC7D-C543-FA85-C0F0-4D0BEEBF0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14D58E-9D0B-79BE-3F37-5B78A640B294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ED15EC-6943-A649-FFEB-04FDCC18F43D}"/>
              </a:ext>
            </a:extLst>
          </p:cNvPr>
          <p:cNvSpPr/>
          <p:nvPr/>
        </p:nvSpPr>
        <p:spPr>
          <a:xfrm>
            <a:off x="275852" y="225825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F546315-92A0-6BE9-6DA6-7BAA1CEBD8FB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20C2DA-B04A-86AA-7B92-5324CF406246}"/>
              </a:ext>
            </a:extLst>
          </p:cNvPr>
          <p:cNvSpPr txBox="1"/>
          <p:nvPr/>
        </p:nvSpPr>
        <p:spPr>
          <a:xfrm>
            <a:off x="1066800" y="863026"/>
            <a:ext cx="113728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سنرى أيقونة جديدة وهي "أيقونة اللوحة"، ظهور هذه الأيقونة  معناه بداية الإجراء الاعتيادي الخاص بالألواح؛</a:t>
            </a:r>
          </a:p>
          <a:p>
            <a:pPr marL="342900" indent="-342900" algn="r" defTabSz="685834" rtl="1"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الإجراءات الاعتيادية الخاصة باستخدام الألواح كما هو موضح في الملحق 1.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BB3064-68C6-0CB1-DDB2-F2ABFF02036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9105467-E373-DE11-C20A-F4F31C506A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/>
        </p:blipFill>
        <p:spPr>
          <a:xfrm>
            <a:off x="4872687" y="3478701"/>
            <a:ext cx="3970622" cy="2413169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65C7A68-1C57-4875-8562-1A19B118D733}"/>
              </a:ext>
            </a:extLst>
          </p:cNvPr>
          <p:cNvSpPr/>
          <p:nvPr/>
        </p:nvSpPr>
        <p:spPr>
          <a:xfrm>
            <a:off x="5073604" y="6163552"/>
            <a:ext cx="3810000" cy="12100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9" name="Étoile à 5 branches 3">
            <a:extLst>
              <a:ext uri="{FF2B5EF4-FFF2-40B4-BE49-F238E27FC236}">
                <a16:creationId xmlns:a16="http://schemas.microsoft.com/office/drawing/2014/main" id="{F3AC5F48-A2D0-F401-BF9C-8757090A1CD5}"/>
              </a:ext>
            </a:extLst>
          </p:cNvPr>
          <p:cNvSpPr/>
          <p:nvPr/>
        </p:nvSpPr>
        <p:spPr>
          <a:xfrm>
            <a:off x="2817412" y="8391777"/>
            <a:ext cx="914400" cy="1219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9647CB-D5F7-F1F0-A0FC-B9D3A4192EAB}"/>
              </a:ext>
            </a:extLst>
          </p:cNvPr>
          <p:cNvSpPr/>
          <p:nvPr/>
        </p:nvSpPr>
        <p:spPr>
          <a:xfrm>
            <a:off x="4046192" y="8855269"/>
            <a:ext cx="6852396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E4F8AD-01D0-FEE2-D7E6-1A896ED325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34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35109</TotalTime>
  <Words>2857</Words>
  <Application>Microsoft Office PowerPoint</Application>
  <PresentationFormat>Personnalisé</PresentationFormat>
  <Paragraphs>617</Paragraphs>
  <Slides>76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76</vt:i4>
      </vt:variant>
    </vt:vector>
  </HeadingPairs>
  <TitlesOfParts>
    <vt:vector size="88" baseType="lpstr">
      <vt:lpstr>Arial</vt:lpstr>
      <vt:lpstr>MadaniArabic-Light</vt:lpstr>
      <vt:lpstr>Microsoft Uighur</vt:lpstr>
      <vt:lpstr>Montserrat</vt:lpstr>
      <vt:lpstr>Dosis</vt:lpstr>
      <vt:lpstr>Montserrat Medium</vt:lpstr>
      <vt:lpstr>Dubai</vt:lpstr>
      <vt:lpstr>Carelia</vt:lpstr>
      <vt:lpstr>Wingdings</vt:lpstr>
      <vt:lpstr>MadaniArabic-ExtraLight</vt:lpstr>
      <vt:lpstr>Montserrat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188</cp:revision>
  <dcterms:created xsi:type="dcterms:W3CDTF">2006-08-16T00:00:00Z</dcterms:created>
  <dcterms:modified xsi:type="dcterms:W3CDTF">2025-09-05T11:51:21Z</dcterms:modified>
  <dc:identifier>DAFtlvZnwz4</dc:identifier>
</cp:coreProperties>
</file>