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4"/>
  </p:notesMasterIdLst>
  <p:sldIdLst>
    <p:sldId id="257" r:id="rId2"/>
    <p:sldId id="2134808443" r:id="rId3"/>
    <p:sldId id="2134805101" r:id="rId4"/>
    <p:sldId id="2134808576" r:id="rId5"/>
    <p:sldId id="2134805155" r:id="rId6"/>
    <p:sldId id="2147482615" r:id="rId7"/>
    <p:sldId id="386" r:id="rId8"/>
    <p:sldId id="2134808444" r:id="rId9"/>
    <p:sldId id="2147482585" r:id="rId10"/>
    <p:sldId id="2147482586" r:id="rId11"/>
    <p:sldId id="2134808446" r:id="rId12"/>
    <p:sldId id="2134808506" r:id="rId13"/>
    <p:sldId id="2134808578" r:id="rId14"/>
    <p:sldId id="2134808505" r:id="rId15"/>
    <p:sldId id="2134808519" r:id="rId16"/>
    <p:sldId id="2134808520" r:id="rId17"/>
    <p:sldId id="2134808521" r:id="rId18"/>
    <p:sldId id="2134808522" r:id="rId19"/>
    <p:sldId id="2134808574" r:id="rId20"/>
    <p:sldId id="2134808575" r:id="rId21"/>
    <p:sldId id="2134808459" r:id="rId22"/>
    <p:sldId id="2147482600" r:id="rId23"/>
    <p:sldId id="2147482524" r:id="rId24"/>
    <p:sldId id="2134808526" r:id="rId25"/>
    <p:sldId id="2147482613" r:id="rId26"/>
    <p:sldId id="2134808581" r:id="rId27"/>
    <p:sldId id="2134808482" r:id="rId28"/>
    <p:sldId id="2147482604" r:id="rId29"/>
    <p:sldId id="2147482605" r:id="rId30"/>
    <p:sldId id="2134808451" r:id="rId31"/>
    <p:sldId id="2134808553" r:id="rId32"/>
    <p:sldId id="2134808554" r:id="rId33"/>
    <p:sldId id="2147482601" r:id="rId34"/>
    <p:sldId id="2147482602" r:id="rId35"/>
    <p:sldId id="2147482603" r:id="rId36"/>
    <p:sldId id="2147482606" r:id="rId37"/>
    <p:sldId id="2147482607" r:id="rId38"/>
    <p:sldId id="2134808460" r:id="rId39"/>
    <p:sldId id="2147482573" r:id="rId40"/>
    <p:sldId id="2147482574" r:id="rId41"/>
    <p:sldId id="2147482591" r:id="rId42"/>
    <p:sldId id="2134808539" r:id="rId43"/>
    <p:sldId id="2147482592" r:id="rId44"/>
    <p:sldId id="2147482593" r:id="rId45"/>
    <p:sldId id="2147482594" r:id="rId46"/>
    <p:sldId id="2147482595" r:id="rId47"/>
    <p:sldId id="2147482608" r:id="rId48"/>
    <p:sldId id="2147482609" r:id="rId49"/>
    <p:sldId id="2147482610" r:id="rId50"/>
    <p:sldId id="2147482611" r:id="rId51"/>
    <p:sldId id="2147482539" r:id="rId52"/>
    <p:sldId id="2147482558" r:id="rId53"/>
    <p:sldId id="2147482582" r:id="rId54"/>
    <p:sldId id="2147482547" r:id="rId55"/>
    <p:sldId id="2134808542" r:id="rId56"/>
    <p:sldId id="2147482575" r:id="rId57"/>
    <p:sldId id="2134808547" r:id="rId58"/>
    <p:sldId id="2147482576" r:id="rId59"/>
    <p:sldId id="2147482577" r:id="rId60"/>
    <p:sldId id="2147482578" r:id="rId61"/>
    <p:sldId id="2147482579" r:id="rId62"/>
    <p:sldId id="2147482580" r:id="rId63"/>
    <p:sldId id="2147482581" r:id="rId64"/>
    <p:sldId id="2147482583" r:id="rId65"/>
    <p:sldId id="2134808467" r:id="rId66"/>
    <p:sldId id="2134808543" r:id="rId67"/>
    <p:sldId id="2134808468" r:id="rId68"/>
    <p:sldId id="2134808545" r:id="rId69"/>
    <p:sldId id="2147482598" r:id="rId70"/>
    <p:sldId id="2134808546" r:id="rId71"/>
    <p:sldId id="2134808571" r:id="rId72"/>
    <p:sldId id="2134808549" r:id="rId73"/>
    <p:sldId id="2134808572" r:id="rId74"/>
    <p:sldId id="2134808461" r:id="rId75"/>
    <p:sldId id="2147482570" r:id="rId76"/>
    <p:sldId id="2147482550" r:id="rId77"/>
    <p:sldId id="2134808504" r:id="rId78"/>
    <p:sldId id="2147482612" r:id="rId79"/>
    <p:sldId id="2147482531" r:id="rId80"/>
    <p:sldId id="2147482532" r:id="rId81"/>
    <p:sldId id="2147482533" r:id="rId82"/>
    <p:sldId id="2147482614" r:id="rId83"/>
  </p:sldIdLst>
  <p:sldSz cx="13716000" cy="10287000"/>
  <p:notesSz cx="6858000" cy="9144000"/>
  <p:embeddedFontLst>
    <p:embeddedFont>
      <p:font typeface="Carelia" panose="020B0604020202020204" charset="0"/>
      <p:regular r:id="rId85"/>
    </p:embeddedFont>
    <p:embeddedFont>
      <p:font typeface="Dosis" pitchFamily="2" charset="0"/>
      <p:regular r:id="rId86"/>
      <p:bold r:id="rId87"/>
    </p:embeddedFont>
    <p:embeddedFont>
      <p:font typeface="MadaniArabic-ExtraLight" panose="00000300000000000000" pitchFamily="2" charset="-78"/>
      <p:regular r:id="rId88"/>
    </p:embeddedFont>
    <p:embeddedFont>
      <p:font typeface="MadaniArabic-Light" panose="00000400000000000000" pitchFamily="2" charset="-78"/>
      <p:regular r:id="rId89"/>
    </p:embeddedFont>
    <p:embeddedFont>
      <p:font typeface="Microsoft Uighur" panose="02000000000000000000" pitchFamily="2" charset="-78"/>
      <p:regular r:id="rId90"/>
      <p:bold r:id="rId91"/>
    </p:embeddedFont>
    <p:embeddedFont>
      <p:font typeface="Montserrat" panose="00000500000000000000" pitchFamily="2" charset="0"/>
      <p:regular r:id="rId92"/>
      <p:bold r:id="rId93"/>
      <p:italic r:id="rId94"/>
      <p:boldItalic r:id="rId95"/>
    </p:embeddedFont>
    <p:embeddedFont>
      <p:font typeface="Montserrat Light" panose="00000400000000000000" pitchFamily="2" charset="0"/>
      <p:regular r:id="rId96"/>
      <p:italic r:id="rId97"/>
    </p:embeddedFont>
    <p:embeddedFont>
      <p:font typeface="Montserrat Medium" panose="00000600000000000000" pitchFamily="2" charset="0"/>
      <p:regular r:id="rId98"/>
      <p:italic r:id="rId9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52" autoAdjust="0"/>
    <p:restoredTop sz="95033" autoAdjust="0"/>
  </p:normalViewPr>
  <p:slideViewPr>
    <p:cSldViewPr>
      <p:cViewPr varScale="1">
        <p:scale>
          <a:sx n="52" d="100"/>
          <a:sy n="52" d="100"/>
        </p:scale>
        <p:origin x="869" y="7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89" Type="http://schemas.openxmlformats.org/officeDocument/2006/relationships/font" Target="fonts/font5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font" Target="fonts/font6.fntdata"/><Relationship Id="rId95" Type="http://schemas.openxmlformats.org/officeDocument/2006/relationships/font" Target="fonts/font11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font" Target="fonts/font1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4.fntdata"/><Relationship Id="rId91" Type="http://schemas.openxmlformats.org/officeDocument/2006/relationships/font" Target="fonts/font7.fntdata"/><Relationship Id="rId96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font" Target="fonts/font2.fntdata"/><Relationship Id="rId94" Type="http://schemas.openxmlformats.org/officeDocument/2006/relationships/font" Target="fonts/font10.fntdata"/><Relationship Id="rId99" Type="http://schemas.openxmlformats.org/officeDocument/2006/relationships/font" Target="fonts/font15.fntdata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3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9.fntdata"/><Relationship Id="rId98" Type="http://schemas.openxmlformats.org/officeDocument/2006/relationships/font" Target="fonts/font14.fntdata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84640F9B-DDAA-426F-A0AB-18D40DF1806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002E048-8199-40DB-B9CA-5AC69F8A48DA}" type="parTrans" cxnId="{08F272E0-90C9-4E2E-A271-43E4C93D9D87}">
      <dgm:prSet/>
      <dgm:spPr/>
      <dgm:t>
        <a:bodyPr/>
        <a:lstStyle/>
        <a:p>
          <a:endParaRPr lang="fr-FR"/>
        </a:p>
      </dgm:t>
    </dgm:pt>
    <dgm:pt modelId="{2D70FC47-4210-4DF0-90B8-2A1569ABBFF3}" type="sibTrans" cxnId="{08F272E0-90C9-4E2E-A271-43E4C93D9D87}">
      <dgm:prSet/>
      <dgm:spPr/>
      <dgm:t>
        <a:bodyPr/>
        <a:lstStyle/>
        <a:p>
          <a:endParaRPr lang="fr-FR"/>
        </a:p>
      </dgm:t>
    </dgm:pt>
    <dgm:pt modelId="{14C4EFF8-ED04-4C68-8471-9A0EA0A11D00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ED0A810-E84C-4016-8842-66E3B45B7652}" type="parTrans" cxnId="{4BAAF1AD-4B5F-49B9-A5D9-3651016A7C1C}">
      <dgm:prSet/>
      <dgm:spPr/>
      <dgm:t>
        <a:bodyPr/>
        <a:lstStyle/>
        <a:p>
          <a:endParaRPr lang="fr-FR"/>
        </a:p>
      </dgm:t>
    </dgm:pt>
    <dgm:pt modelId="{0B421B8F-6926-489F-911B-6F19395BC8C0}" type="sibTrans" cxnId="{4BAAF1AD-4B5F-49B9-A5D9-3651016A7C1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 custRadScaleRad="87430" custRadScaleInc="-137949">
        <dgm:presLayoutVars>
          <dgm:bulletEnabled val="1"/>
        </dgm:presLayoutVars>
      </dgm:prSet>
      <dgm:spPr/>
    </dgm:pt>
    <dgm:pt modelId="{63955E06-E973-4DA1-80EE-5554F03523A9}" type="pres">
      <dgm:prSet presAssocID="{5ED0A810-E84C-4016-8842-66E3B45B7652}" presName="Name9" presStyleLbl="parChTrans1D2" presStyleIdx="1" presStyleCnt="10"/>
      <dgm:spPr/>
    </dgm:pt>
    <dgm:pt modelId="{AAF00403-20B2-4345-96C7-7FB9A8AF6B48}" type="pres">
      <dgm:prSet presAssocID="{5ED0A810-E84C-4016-8842-66E3B45B7652}" presName="connTx" presStyleLbl="parChTrans1D2" presStyleIdx="1" presStyleCnt="10"/>
      <dgm:spPr/>
    </dgm:pt>
    <dgm:pt modelId="{4695279F-2914-45CD-8CB1-84436D6B0506}" type="pres">
      <dgm:prSet presAssocID="{14C4EFF8-ED04-4C68-8471-9A0EA0A11D00}" presName="node" presStyleLbl="node1" presStyleIdx="1" presStyleCnt="10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2" presStyleCnt="10"/>
      <dgm:spPr/>
    </dgm:pt>
    <dgm:pt modelId="{F0A9B9CC-9320-774E-B617-19162595E1FB}" type="pres">
      <dgm:prSet presAssocID="{24A0E2BF-587D-A342-A064-B4D58BF79B44}" presName="connTx" presStyleLbl="parChTrans1D2" presStyleIdx="2" presStyleCnt="10"/>
      <dgm:spPr/>
    </dgm:pt>
    <dgm:pt modelId="{1A5B5334-16C4-A34B-BD16-5392302AAF3E}" type="pres">
      <dgm:prSet presAssocID="{93E849FE-0D07-624E-AB72-4A29BFE6598B}" presName="node" presStyleLbl="node1" presStyleIdx="2" presStyleCnt="10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3" presStyleCnt="10"/>
      <dgm:spPr/>
    </dgm:pt>
    <dgm:pt modelId="{0A76B3D9-DE60-CD49-8E4A-CCACA3ECC812}" type="pres">
      <dgm:prSet presAssocID="{8200E2CD-80B9-D949-A52F-F0856D77F394}" presName="connTx" presStyleLbl="parChTrans1D2" presStyleIdx="3" presStyleCnt="10"/>
      <dgm:spPr/>
    </dgm:pt>
    <dgm:pt modelId="{2CA5D505-916B-AD48-9CC7-7B90326020BD}" type="pres">
      <dgm:prSet presAssocID="{049C7B75-E019-9249-BE9C-78386183EF7D}" presName="node" presStyleLbl="node1" presStyleIdx="3" presStyleCnt="10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4" presStyleCnt="10"/>
      <dgm:spPr/>
    </dgm:pt>
    <dgm:pt modelId="{8DF461D5-42FE-488C-B5BE-774BC379858C}" type="pres">
      <dgm:prSet presAssocID="{F379F3EE-B6C7-4380-8C80-67232438A2A7}" presName="connTx" presStyleLbl="parChTrans1D2" presStyleIdx="4" presStyleCnt="10"/>
      <dgm:spPr/>
    </dgm:pt>
    <dgm:pt modelId="{6D6B3328-FCE4-4DDE-82FA-A30E0BF53F4E}" type="pres">
      <dgm:prSet presAssocID="{A3B58435-63AF-43FA-B5CA-083BFD9B8501}" presName="node" presStyleLbl="node1" presStyleIdx="4" presStyleCnt="10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5" presStyleCnt="10"/>
      <dgm:spPr/>
    </dgm:pt>
    <dgm:pt modelId="{1543A5A1-FACF-4F91-8F46-71EE36CCB78B}" type="pres">
      <dgm:prSet presAssocID="{3E63A7EF-70C7-4A5C-A78F-019BDDB48521}" presName="connTx" presStyleLbl="parChTrans1D2" presStyleIdx="5" presStyleCnt="10"/>
      <dgm:spPr/>
    </dgm:pt>
    <dgm:pt modelId="{B6D44B4A-6372-445F-A02E-C0A9F60B3989}" type="pres">
      <dgm:prSet presAssocID="{23B8D882-C278-4FDB-9FC1-18B99F23A631}" presName="node" presStyleLbl="node1" presStyleIdx="5" presStyleCnt="10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6" presStyleCnt="10"/>
      <dgm:spPr/>
    </dgm:pt>
    <dgm:pt modelId="{4DD2C628-D7A3-4464-BC58-FD5317F32F31}" type="pres">
      <dgm:prSet presAssocID="{4B40303F-BC0E-4913-A1E4-B48ED40AF17C}" presName="connTx" presStyleLbl="parChTrans1D2" presStyleIdx="6" presStyleCnt="10"/>
      <dgm:spPr/>
    </dgm:pt>
    <dgm:pt modelId="{DCB7B249-5E72-4CB0-BBB5-5A357F6A29E1}" type="pres">
      <dgm:prSet presAssocID="{85BCCA7D-F8EB-4437-A53F-AA82059D1F9F}" presName="node" presStyleLbl="node1" presStyleIdx="6" presStyleCnt="10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7" presStyleCnt="10"/>
      <dgm:spPr/>
    </dgm:pt>
    <dgm:pt modelId="{64E0B16E-A1A5-4661-B03B-ADB438837387}" type="pres">
      <dgm:prSet presAssocID="{57EF1EB5-ACB3-4C12-B06B-00EEE3C6FF00}" presName="connTx" presStyleLbl="parChTrans1D2" presStyleIdx="7" presStyleCnt="10"/>
      <dgm:spPr/>
    </dgm:pt>
    <dgm:pt modelId="{E7FDE905-6BE8-434D-92B9-DBA10567CFAF}" type="pres">
      <dgm:prSet presAssocID="{5ED7FA80-6BD8-4022-AF59-6D8EC34B1B54}" presName="node" presStyleLbl="node1" presStyleIdx="7" presStyleCnt="10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8" presStyleCnt="10"/>
      <dgm:spPr/>
    </dgm:pt>
    <dgm:pt modelId="{15994F9E-C94B-3441-A58E-8953C8DC08C6}" type="pres">
      <dgm:prSet presAssocID="{53003AA1-9920-6B41-9014-43CB1DC2F971}" presName="connTx" presStyleLbl="parChTrans1D2" presStyleIdx="8" presStyleCnt="10"/>
      <dgm:spPr/>
    </dgm:pt>
    <dgm:pt modelId="{ECEAD2AC-157A-B94E-9353-16A3FA7484D4}" type="pres">
      <dgm:prSet presAssocID="{0F34D071-5E9E-1D4F-B649-66D5A5A8B98E}" presName="node" presStyleLbl="node1" presStyleIdx="8" presStyleCnt="10" custRadScaleRad="82323" custRadScaleInc="-149495">
        <dgm:presLayoutVars>
          <dgm:bulletEnabled val="1"/>
        </dgm:presLayoutVars>
      </dgm:prSet>
      <dgm:spPr/>
    </dgm:pt>
    <dgm:pt modelId="{52449850-E834-45ED-9EF2-BA7A1D03DB72}" type="pres">
      <dgm:prSet presAssocID="{B002E048-8199-40DB-B9CA-5AC69F8A48DA}" presName="Name9" presStyleLbl="parChTrans1D2" presStyleIdx="9" presStyleCnt="10"/>
      <dgm:spPr/>
    </dgm:pt>
    <dgm:pt modelId="{7AA8FB40-FB0F-48A2-BA2A-625E9C8D3497}" type="pres">
      <dgm:prSet presAssocID="{B002E048-8199-40DB-B9CA-5AC69F8A48DA}" presName="connTx" presStyleLbl="parChTrans1D2" presStyleIdx="9" presStyleCnt="10"/>
      <dgm:spPr/>
    </dgm:pt>
    <dgm:pt modelId="{B92CEEA6-1F74-425A-8E8D-A06DBACFFED0}" type="pres">
      <dgm:prSet presAssocID="{84640F9B-DDAA-426F-A0AB-18D40DF18064}" presName="node" presStyleLbl="node1" presStyleIdx="9" presStyleCnt="10" custRadScaleRad="82323" custRadScaleInc="-149495">
        <dgm:presLayoutVars>
          <dgm:bulletEnabled val="1"/>
        </dgm:presLayoutVars>
      </dgm:prSet>
      <dgm:spPr/>
    </dgm:pt>
  </dgm:ptLst>
  <dgm:cxnLst>
    <dgm:cxn modelId="{B099DD02-C8A6-4D43-B8CC-407C30E696DD}" type="presOf" srcId="{B002E048-8199-40DB-B9CA-5AC69F8A48DA}" destId="{7AA8FB40-FB0F-48A2-BA2A-625E9C8D3497}" srcOrd="1" destOrd="0" presId="urn:microsoft.com/office/officeart/2005/8/layout/radial1"/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8546CA0C-A46C-4641-972F-D4ED629C5543}" type="presOf" srcId="{84640F9B-DDAA-426F-A0AB-18D40DF18064}" destId="{B92CEEA6-1F74-425A-8E8D-A06DBACFFED0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A7C62920-2E9D-4F67-8AF3-F5FAC5EA2F28}" type="presOf" srcId="{B002E048-8199-40DB-B9CA-5AC69F8A48DA}" destId="{52449850-E834-45ED-9EF2-BA7A1D03DB72}" srcOrd="0" destOrd="0" presId="urn:microsoft.com/office/officeart/2005/8/layout/radial1"/>
    <dgm:cxn modelId="{98C86225-E1DF-F04E-8D79-CA288939CF3D}" srcId="{1908F430-EAC0-1343-8513-83197EE21B62}" destId="{93E849FE-0D07-624E-AB72-4A29BFE6598B}" srcOrd="2" destOrd="0" parTransId="{24A0E2BF-587D-A342-A064-B4D58BF79B44}" sibTransId="{81C59344-3DA3-D247-B8A6-FEFA3F0A4FE6}"/>
    <dgm:cxn modelId="{DE4BCF26-8C46-461D-A11F-47AD07C0747A}" type="presOf" srcId="{14C4EFF8-ED04-4C68-8471-9A0EA0A11D00}" destId="{4695279F-2914-45CD-8CB1-84436D6B0506}" srcOrd="0" destOrd="0" presId="urn:microsoft.com/office/officeart/2005/8/layout/radial1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4" destOrd="0" parTransId="{F379F3EE-B6C7-4380-8C80-67232438A2A7}" sibTransId="{7D518C87-FD68-47C7-8597-4CA702CF578B}"/>
    <dgm:cxn modelId="{3D8D4B64-68DF-45FF-9227-1416AC5642D8}" type="presOf" srcId="{5ED0A810-E84C-4016-8842-66E3B45B7652}" destId="{63955E06-E973-4DA1-80EE-5554F03523A9}" srcOrd="0" destOrd="0" presId="urn:microsoft.com/office/officeart/2005/8/layout/radial1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3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8" destOrd="0" parTransId="{53003AA1-9920-6B41-9014-43CB1DC2F971}" sibTransId="{9644DCF4-7815-2643-8F98-3CCEBF298C4D}"/>
    <dgm:cxn modelId="{9E932490-190D-4F10-8CA9-3176464AC30E}" type="presOf" srcId="{5ED0A810-E84C-4016-8842-66E3B45B7652}" destId="{AAF00403-20B2-4345-96C7-7FB9A8AF6B48}" srcOrd="1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6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4BAAF1AD-4B5F-49B9-A5D9-3651016A7C1C}" srcId="{1908F430-EAC0-1343-8513-83197EE21B62}" destId="{14C4EFF8-ED04-4C68-8471-9A0EA0A11D00}" srcOrd="1" destOrd="0" parTransId="{5ED0A810-E84C-4016-8842-66E3B45B7652}" sibTransId="{0B421B8F-6926-489F-911B-6F19395BC8C0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115F0CF-9E0F-4B24-A2DA-96E566608C93}" srcId="{1908F430-EAC0-1343-8513-83197EE21B62}" destId="{5ED7FA80-6BD8-4022-AF59-6D8EC34B1B54}" srcOrd="7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5" destOrd="0" parTransId="{3E63A7EF-70C7-4A5C-A78F-019BDDB48521}" sibTransId="{FC197A39-3E50-42B3-870D-D1F3C16F9823}"/>
    <dgm:cxn modelId="{08F272E0-90C9-4E2E-A271-43E4C93D9D87}" srcId="{1908F430-EAC0-1343-8513-83197EE21B62}" destId="{84640F9B-DDAA-426F-A0AB-18D40DF18064}" srcOrd="9" destOrd="0" parTransId="{B002E048-8199-40DB-B9CA-5AC69F8A48DA}" sibTransId="{2D70FC47-4210-4DF0-90B8-2A1569ABBFF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62807990-A9EE-4E2E-B0FD-EA800E8D9DC1}" type="presParOf" srcId="{BE30A343-01A1-8C44-B3F8-E040C04677C8}" destId="{63955E06-E973-4DA1-80EE-5554F03523A9}" srcOrd="3" destOrd="0" presId="urn:microsoft.com/office/officeart/2005/8/layout/radial1"/>
    <dgm:cxn modelId="{188A2D30-15CA-46FE-8D42-25844DB0B48C}" type="presParOf" srcId="{63955E06-E973-4DA1-80EE-5554F03523A9}" destId="{AAF00403-20B2-4345-96C7-7FB9A8AF6B48}" srcOrd="0" destOrd="0" presId="urn:microsoft.com/office/officeart/2005/8/layout/radial1"/>
    <dgm:cxn modelId="{7441D6A0-1CA5-497C-A986-B9A167ADCA5A}" type="presParOf" srcId="{BE30A343-01A1-8C44-B3F8-E040C04677C8}" destId="{4695279F-2914-45CD-8CB1-84436D6B0506}" srcOrd="4" destOrd="0" presId="urn:microsoft.com/office/officeart/2005/8/layout/radial1"/>
    <dgm:cxn modelId="{200A3BB2-5BE1-024F-A677-4BEBC589868A}" type="presParOf" srcId="{BE30A343-01A1-8C44-B3F8-E040C04677C8}" destId="{8EF26D22-0EBA-9B4B-A882-9C79BDDFE3B1}" srcOrd="5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6" destOrd="0" presId="urn:microsoft.com/office/officeart/2005/8/layout/radial1"/>
    <dgm:cxn modelId="{FD11E07A-2EBF-D04B-9B10-03B286BC4B41}" type="presParOf" srcId="{BE30A343-01A1-8C44-B3F8-E040C04677C8}" destId="{78607FF2-2E3B-B443-9638-05662F07472D}" srcOrd="7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8" destOrd="0" presId="urn:microsoft.com/office/officeart/2005/8/layout/radial1"/>
    <dgm:cxn modelId="{2E75154E-9E21-449D-831E-600F533DACF6}" type="presParOf" srcId="{BE30A343-01A1-8C44-B3F8-E040C04677C8}" destId="{F97C145A-0B20-4F82-AA96-C6E09A70BFA9}" srcOrd="9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10" destOrd="0" presId="urn:microsoft.com/office/officeart/2005/8/layout/radial1"/>
    <dgm:cxn modelId="{FB4E8096-591D-4AEF-85B0-666E2759B4BE}" type="presParOf" srcId="{BE30A343-01A1-8C44-B3F8-E040C04677C8}" destId="{2A7E6E52-FA41-4890-BC54-CCD774B923AF}" srcOrd="11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2" destOrd="0" presId="urn:microsoft.com/office/officeart/2005/8/layout/radial1"/>
    <dgm:cxn modelId="{03BAAD6F-0717-4E5A-86F7-1CA61F362C35}" type="presParOf" srcId="{BE30A343-01A1-8C44-B3F8-E040C04677C8}" destId="{A81E5C43-21A3-41C8-88B0-750C8A407AFF}" srcOrd="13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4" destOrd="0" presId="urn:microsoft.com/office/officeart/2005/8/layout/radial1"/>
    <dgm:cxn modelId="{F99E98EE-1309-473E-8480-6269B415B3BD}" type="presParOf" srcId="{BE30A343-01A1-8C44-B3F8-E040C04677C8}" destId="{2B8B3073-A218-4246-A59A-048E00123AFA}" srcOrd="15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6" destOrd="0" presId="urn:microsoft.com/office/officeart/2005/8/layout/radial1"/>
    <dgm:cxn modelId="{9084D56E-C5D5-1344-928C-CCD7F48DE043}" type="presParOf" srcId="{BE30A343-01A1-8C44-B3F8-E040C04677C8}" destId="{DA0B7F58-3BAD-5949-BB45-1CE6265AF3AE}" srcOrd="1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8" destOrd="0" presId="urn:microsoft.com/office/officeart/2005/8/layout/radial1"/>
    <dgm:cxn modelId="{5B3DEAAA-5DA4-420F-AE50-D3D60C33A2D1}" type="presParOf" srcId="{BE30A343-01A1-8C44-B3F8-E040C04677C8}" destId="{52449850-E834-45ED-9EF2-BA7A1D03DB72}" srcOrd="19" destOrd="0" presId="urn:microsoft.com/office/officeart/2005/8/layout/radial1"/>
    <dgm:cxn modelId="{CCADB683-1F11-4C37-BD67-3E4F02350CC3}" type="presParOf" srcId="{52449850-E834-45ED-9EF2-BA7A1D03DB72}" destId="{7AA8FB40-FB0F-48A2-BA2A-625E9C8D3497}" srcOrd="0" destOrd="0" presId="urn:microsoft.com/office/officeart/2005/8/layout/radial1"/>
    <dgm:cxn modelId="{47B81CD5-566A-47F9-89F9-73F0D0F96F11}" type="presParOf" srcId="{BE30A343-01A1-8C44-B3F8-E040C04677C8}" destId="{B92CEEA6-1F74-425A-8E8D-A06DBACFFED0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84640F9B-DDAA-426F-A0AB-18D40DF1806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002E048-8199-40DB-B9CA-5AC69F8A48DA}" type="parTrans" cxnId="{08F272E0-90C9-4E2E-A271-43E4C93D9D87}">
      <dgm:prSet/>
      <dgm:spPr/>
      <dgm:t>
        <a:bodyPr/>
        <a:lstStyle/>
        <a:p>
          <a:endParaRPr lang="fr-FR"/>
        </a:p>
      </dgm:t>
    </dgm:pt>
    <dgm:pt modelId="{2D70FC47-4210-4DF0-90B8-2A1569ABBFF3}" type="sibTrans" cxnId="{08F272E0-90C9-4E2E-A271-43E4C93D9D87}">
      <dgm:prSet/>
      <dgm:spPr/>
      <dgm:t>
        <a:bodyPr/>
        <a:lstStyle/>
        <a:p>
          <a:endParaRPr lang="fr-FR"/>
        </a:p>
      </dgm:t>
    </dgm:pt>
    <dgm:pt modelId="{14C4EFF8-ED04-4C68-8471-9A0EA0A11D00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ED0A810-E84C-4016-8842-66E3B45B7652}" type="parTrans" cxnId="{4BAAF1AD-4B5F-49B9-A5D9-3651016A7C1C}">
      <dgm:prSet/>
      <dgm:spPr/>
      <dgm:t>
        <a:bodyPr/>
        <a:lstStyle/>
        <a:p>
          <a:endParaRPr lang="fr-FR"/>
        </a:p>
      </dgm:t>
    </dgm:pt>
    <dgm:pt modelId="{0B421B8F-6926-489F-911B-6F19395BC8C0}" type="sibTrans" cxnId="{4BAAF1AD-4B5F-49B9-A5D9-3651016A7C1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017C036D-9CBE-4014-969D-8662C854B2A9}">
      <dgm:prSet phldrT="[Texte]"/>
      <dgm:spPr>
        <a:solidFill>
          <a:schemeClr val="accent6">
            <a:lumMod val="75000"/>
          </a:schemeClr>
        </a:solidFill>
      </dgm:spPr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AD4046C-CB13-4CE5-8A4D-0DE9D42E537C}" type="parTrans" cxnId="{E399462A-65C9-429A-A279-326E834AFBB6}">
      <dgm:prSet/>
      <dgm:spPr/>
      <dgm:t>
        <a:bodyPr/>
        <a:lstStyle/>
        <a:p>
          <a:endParaRPr lang="fr-FR"/>
        </a:p>
      </dgm:t>
    </dgm:pt>
    <dgm:pt modelId="{B0F5862A-68CF-4EFD-AFD4-E2F2A8B6AC5E}" type="sibTrans" cxnId="{E399462A-65C9-429A-A279-326E834AFBB6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1"/>
      <dgm:spPr/>
    </dgm:pt>
    <dgm:pt modelId="{3EF19B4B-B968-E54C-9689-073F635EE283}" type="pres">
      <dgm:prSet presAssocID="{0E0BFA24-7A8C-C047-AC6F-993864E854E0}" presName="connTx" presStyleLbl="parChTrans1D2" presStyleIdx="0" presStyleCnt="11"/>
      <dgm:spPr/>
    </dgm:pt>
    <dgm:pt modelId="{42BAB553-645D-9F4D-B9FA-20001ADC9FEF}" type="pres">
      <dgm:prSet presAssocID="{E3E91897-DCF8-AB44-949A-B99438192484}" presName="node" presStyleLbl="node1" presStyleIdx="0" presStyleCnt="11" custRadScaleRad="87430" custRadScaleInc="-137949">
        <dgm:presLayoutVars>
          <dgm:bulletEnabled val="1"/>
        </dgm:presLayoutVars>
      </dgm:prSet>
      <dgm:spPr/>
    </dgm:pt>
    <dgm:pt modelId="{63955E06-E973-4DA1-80EE-5554F03523A9}" type="pres">
      <dgm:prSet presAssocID="{5ED0A810-E84C-4016-8842-66E3B45B7652}" presName="Name9" presStyleLbl="parChTrans1D2" presStyleIdx="1" presStyleCnt="11"/>
      <dgm:spPr/>
    </dgm:pt>
    <dgm:pt modelId="{AAF00403-20B2-4345-96C7-7FB9A8AF6B48}" type="pres">
      <dgm:prSet presAssocID="{5ED0A810-E84C-4016-8842-66E3B45B7652}" presName="connTx" presStyleLbl="parChTrans1D2" presStyleIdx="1" presStyleCnt="11"/>
      <dgm:spPr/>
    </dgm:pt>
    <dgm:pt modelId="{4695279F-2914-45CD-8CB1-84436D6B0506}" type="pres">
      <dgm:prSet presAssocID="{14C4EFF8-ED04-4C68-8471-9A0EA0A11D00}" presName="node" presStyleLbl="node1" presStyleIdx="1" presStyleCnt="11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2" presStyleCnt="11"/>
      <dgm:spPr/>
    </dgm:pt>
    <dgm:pt modelId="{F0A9B9CC-9320-774E-B617-19162595E1FB}" type="pres">
      <dgm:prSet presAssocID="{24A0E2BF-587D-A342-A064-B4D58BF79B44}" presName="connTx" presStyleLbl="parChTrans1D2" presStyleIdx="2" presStyleCnt="11"/>
      <dgm:spPr/>
    </dgm:pt>
    <dgm:pt modelId="{1A5B5334-16C4-A34B-BD16-5392302AAF3E}" type="pres">
      <dgm:prSet presAssocID="{93E849FE-0D07-624E-AB72-4A29BFE6598B}" presName="node" presStyleLbl="node1" presStyleIdx="2" presStyleCnt="11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3" presStyleCnt="11"/>
      <dgm:spPr/>
    </dgm:pt>
    <dgm:pt modelId="{0A76B3D9-DE60-CD49-8E4A-CCACA3ECC812}" type="pres">
      <dgm:prSet presAssocID="{8200E2CD-80B9-D949-A52F-F0856D77F394}" presName="connTx" presStyleLbl="parChTrans1D2" presStyleIdx="3" presStyleCnt="11"/>
      <dgm:spPr/>
    </dgm:pt>
    <dgm:pt modelId="{2CA5D505-916B-AD48-9CC7-7B90326020BD}" type="pres">
      <dgm:prSet presAssocID="{049C7B75-E019-9249-BE9C-78386183EF7D}" presName="node" presStyleLbl="node1" presStyleIdx="3" presStyleCnt="11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4" presStyleCnt="11"/>
      <dgm:spPr/>
    </dgm:pt>
    <dgm:pt modelId="{8DF461D5-42FE-488C-B5BE-774BC379858C}" type="pres">
      <dgm:prSet presAssocID="{F379F3EE-B6C7-4380-8C80-67232438A2A7}" presName="connTx" presStyleLbl="parChTrans1D2" presStyleIdx="4" presStyleCnt="11"/>
      <dgm:spPr/>
    </dgm:pt>
    <dgm:pt modelId="{6D6B3328-FCE4-4DDE-82FA-A30E0BF53F4E}" type="pres">
      <dgm:prSet presAssocID="{A3B58435-63AF-43FA-B5CA-083BFD9B8501}" presName="node" presStyleLbl="node1" presStyleIdx="4" presStyleCnt="11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5" presStyleCnt="11"/>
      <dgm:spPr/>
    </dgm:pt>
    <dgm:pt modelId="{1543A5A1-FACF-4F91-8F46-71EE36CCB78B}" type="pres">
      <dgm:prSet presAssocID="{3E63A7EF-70C7-4A5C-A78F-019BDDB48521}" presName="connTx" presStyleLbl="parChTrans1D2" presStyleIdx="5" presStyleCnt="11"/>
      <dgm:spPr/>
    </dgm:pt>
    <dgm:pt modelId="{B6D44B4A-6372-445F-A02E-C0A9F60B3989}" type="pres">
      <dgm:prSet presAssocID="{23B8D882-C278-4FDB-9FC1-18B99F23A631}" presName="node" presStyleLbl="node1" presStyleIdx="5" presStyleCnt="11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6" presStyleCnt="11"/>
      <dgm:spPr/>
    </dgm:pt>
    <dgm:pt modelId="{4DD2C628-D7A3-4464-BC58-FD5317F32F31}" type="pres">
      <dgm:prSet presAssocID="{4B40303F-BC0E-4913-A1E4-B48ED40AF17C}" presName="connTx" presStyleLbl="parChTrans1D2" presStyleIdx="6" presStyleCnt="11"/>
      <dgm:spPr/>
    </dgm:pt>
    <dgm:pt modelId="{DCB7B249-5E72-4CB0-BBB5-5A357F6A29E1}" type="pres">
      <dgm:prSet presAssocID="{85BCCA7D-F8EB-4437-A53F-AA82059D1F9F}" presName="node" presStyleLbl="node1" presStyleIdx="6" presStyleCnt="11" custRadScaleRad="91707" custRadScaleInc="-159823">
        <dgm:presLayoutVars>
          <dgm:bulletEnabled val="1"/>
        </dgm:presLayoutVars>
      </dgm:prSet>
      <dgm:spPr/>
    </dgm:pt>
    <dgm:pt modelId="{CAD8D626-1F12-4EE0-BA28-070A21D69EAC}" type="pres">
      <dgm:prSet presAssocID="{BAD4046C-CB13-4CE5-8A4D-0DE9D42E537C}" presName="Name9" presStyleLbl="parChTrans1D2" presStyleIdx="7" presStyleCnt="11"/>
      <dgm:spPr/>
    </dgm:pt>
    <dgm:pt modelId="{721BAB4F-693E-460A-960C-8D8EF74E19C6}" type="pres">
      <dgm:prSet presAssocID="{BAD4046C-CB13-4CE5-8A4D-0DE9D42E537C}" presName="connTx" presStyleLbl="parChTrans1D2" presStyleIdx="7" presStyleCnt="11"/>
      <dgm:spPr/>
    </dgm:pt>
    <dgm:pt modelId="{6B0A5B4A-6069-458A-B7B1-20A3974B4D77}" type="pres">
      <dgm:prSet presAssocID="{017C036D-9CBE-4014-969D-8662C854B2A9}" presName="node" presStyleLbl="node1" presStyleIdx="7" presStyleCnt="11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8" presStyleCnt="11"/>
      <dgm:spPr/>
    </dgm:pt>
    <dgm:pt modelId="{64E0B16E-A1A5-4661-B03B-ADB438837387}" type="pres">
      <dgm:prSet presAssocID="{57EF1EB5-ACB3-4C12-B06B-00EEE3C6FF00}" presName="connTx" presStyleLbl="parChTrans1D2" presStyleIdx="8" presStyleCnt="11"/>
      <dgm:spPr/>
    </dgm:pt>
    <dgm:pt modelId="{E7FDE905-6BE8-434D-92B9-DBA10567CFAF}" type="pres">
      <dgm:prSet presAssocID="{5ED7FA80-6BD8-4022-AF59-6D8EC34B1B54}" presName="node" presStyleLbl="node1" presStyleIdx="8" presStyleCnt="11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9" presStyleCnt="11"/>
      <dgm:spPr/>
    </dgm:pt>
    <dgm:pt modelId="{15994F9E-C94B-3441-A58E-8953C8DC08C6}" type="pres">
      <dgm:prSet presAssocID="{53003AA1-9920-6B41-9014-43CB1DC2F971}" presName="connTx" presStyleLbl="parChTrans1D2" presStyleIdx="9" presStyleCnt="11"/>
      <dgm:spPr/>
    </dgm:pt>
    <dgm:pt modelId="{ECEAD2AC-157A-B94E-9353-16A3FA7484D4}" type="pres">
      <dgm:prSet presAssocID="{0F34D071-5E9E-1D4F-B649-66D5A5A8B98E}" presName="node" presStyleLbl="node1" presStyleIdx="9" presStyleCnt="11" custRadScaleRad="82323" custRadScaleInc="-149495">
        <dgm:presLayoutVars>
          <dgm:bulletEnabled val="1"/>
        </dgm:presLayoutVars>
      </dgm:prSet>
      <dgm:spPr/>
    </dgm:pt>
    <dgm:pt modelId="{52449850-E834-45ED-9EF2-BA7A1D03DB72}" type="pres">
      <dgm:prSet presAssocID="{B002E048-8199-40DB-B9CA-5AC69F8A48DA}" presName="Name9" presStyleLbl="parChTrans1D2" presStyleIdx="10" presStyleCnt="11"/>
      <dgm:spPr/>
    </dgm:pt>
    <dgm:pt modelId="{7AA8FB40-FB0F-48A2-BA2A-625E9C8D3497}" type="pres">
      <dgm:prSet presAssocID="{B002E048-8199-40DB-B9CA-5AC69F8A48DA}" presName="connTx" presStyleLbl="parChTrans1D2" presStyleIdx="10" presStyleCnt="11"/>
      <dgm:spPr/>
    </dgm:pt>
    <dgm:pt modelId="{B92CEEA6-1F74-425A-8E8D-A06DBACFFED0}" type="pres">
      <dgm:prSet presAssocID="{84640F9B-DDAA-426F-A0AB-18D40DF18064}" presName="node" presStyleLbl="node1" presStyleIdx="10" presStyleCnt="11" custRadScaleRad="82323" custRadScaleInc="-149495">
        <dgm:presLayoutVars>
          <dgm:bulletEnabled val="1"/>
        </dgm:presLayoutVars>
      </dgm:prSet>
      <dgm:spPr/>
    </dgm:pt>
  </dgm:ptLst>
  <dgm:cxnLst>
    <dgm:cxn modelId="{B099DD02-C8A6-4D43-B8CC-407C30E696DD}" type="presOf" srcId="{B002E048-8199-40DB-B9CA-5AC69F8A48DA}" destId="{7AA8FB40-FB0F-48A2-BA2A-625E9C8D3497}" srcOrd="1" destOrd="0" presId="urn:microsoft.com/office/officeart/2005/8/layout/radial1"/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8546CA0C-A46C-4641-972F-D4ED629C5543}" type="presOf" srcId="{84640F9B-DDAA-426F-A0AB-18D40DF18064}" destId="{B92CEEA6-1F74-425A-8E8D-A06DBACFFED0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A7C62920-2E9D-4F67-8AF3-F5FAC5EA2F28}" type="presOf" srcId="{B002E048-8199-40DB-B9CA-5AC69F8A48DA}" destId="{52449850-E834-45ED-9EF2-BA7A1D03DB72}" srcOrd="0" destOrd="0" presId="urn:microsoft.com/office/officeart/2005/8/layout/radial1"/>
    <dgm:cxn modelId="{907C9F24-1658-4EB8-B696-5F2A30DF93ED}" type="presOf" srcId="{BAD4046C-CB13-4CE5-8A4D-0DE9D42E537C}" destId="{721BAB4F-693E-460A-960C-8D8EF74E19C6}" srcOrd="1" destOrd="0" presId="urn:microsoft.com/office/officeart/2005/8/layout/radial1"/>
    <dgm:cxn modelId="{98C86225-E1DF-F04E-8D79-CA288939CF3D}" srcId="{1908F430-EAC0-1343-8513-83197EE21B62}" destId="{93E849FE-0D07-624E-AB72-4A29BFE6598B}" srcOrd="2" destOrd="0" parTransId="{24A0E2BF-587D-A342-A064-B4D58BF79B44}" sibTransId="{81C59344-3DA3-D247-B8A6-FEFA3F0A4FE6}"/>
    <dgm:cxn modelId="{DE4BCF26-8C46-461D-A11F-47AD07C0747A}" type="presOf" srcId="{14C4EFF8-ED04-4C68-8471-9A0EA0A11D00}" destId="{4695279F-2914-45CD-8CB1-84436D6B0506}" srcOrd="0" destOrd="0" presId="urn:microsoft.com/office/officeart/2005/8/layout/radial1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E399462A-65C9-429A-A279-326E834AFBB6}" srcId="{1908F430-EAC0-1343-8513-83197EE21B62}" destId="{017C036D-9CBE-4014-969D-8662C854B2A9}" srcOrd="7" destOrd="0" parTransId="{BAD4046C-CB13-4CE5-8A4D-0DE9D42E537C}" sibTransId="{B0F5862A-68CF-4EFD-AFD4-E2F2A8B6AC5E}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4" destOrd="0" parTransId="{F379F3EE-B6C7-4380-8C80-67232438A2A7}" sibTransId="{7D518C87-FD68-47C7-8597-4CA702CF578B}"/>
    <dgm:cxn modelId="{3D8D4B64-68DF-45FF-9227-1416AC5642D8}" type="presOf" srcId="{5ED0A810-E84C-4016-8842-66E3B45B7652}" destId="{63955E06-E973-4DA1-80EE-5554F03523A9}" srcOrd="0" destOrd="0" presId="urn:microsoft.com/office/officeart/2005/8/layout/radial1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3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5D827974-DD5A-4062-B9AC-FC22C9755F09}" type="presOf" srcId="{017C036D-9CBE-4014-969D-8662C854B2A9}" destId="{6B0A5B4A-6069-458A-B7B1-20A3974B4D77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9" destOrd="0" parTransId="{53003AA1-9920-6B41-9014-43CB1DC2F971}" sibTransId="{9644DCF4-7815-2643-8F98-3CCEBF298C4D}"/>
    <dgm:cxn modelId="{9E932490-190D-4F10-8CA9-3176464AC30E}" type="presOf" srcId="{5ED0A810-E84C-4016-8842-66E3B45B7652}" destId="{AAF00403-20B2-4345-96C7-7FB9A8AF6B48}" srcOrd="1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6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72D1F7A3-44A4-4DB8-BE9E-5D2C9B100922}" type="presOf" srcId="{BAD4046C-CB13-4CE5-8A4D-0DE9D42E537C}" destId="{CAD8D626-1F12-4EE0-BA28-070A21D69EAC}" srcOrd="0" destOrd="0" presId="urn:microsoft.com/office/officeart/2005/8/layout/radial1"/>
    <dgm:cxn modelId="{4BAAF1AD-4B5F-49B9-A5D9-3651016A7C1C}" srcId="{1908F430-EAC0-1343-8513-83197EE21B62}" destId="{14C4EFF8-ED04-4C68-8471-9A0EA0A11D00}" srcOrd="1" destOrd="0" parTransId="{5ED0A810-E84C-4016-8842-66E3B45B7652}" sibTransId="{0B421B8F-6926-489F-911B-6F19395BC8C0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115F0CF-9E0F-4B24-A2DA-96E566608C93}" srcId="{1908F430-EAC0-1343-8513-83197EE21B62}" destId="{5ED7FA80-6BD8-4022-AF59-6D8EC34B1B54}" srcOrd="8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5" destOrd="0" parTransId="{3E63A7EF-70C7-4A5C-A78F-019BDDB48521}" sibTransId="{FC197A39-3E50-42B3-870D-D1F3C16F9823}"/>
    <dgm:cxn modelId="{08F272E0-90C9-4E2E-A271-43E4C93D9D87}" srcId="{1908F430-EAC0-1343-8513-83197EE21B62}" destId="{84640F9B-DDAA-426F-A0AB-18D40DF18064}" srcOrd="10" destOrd="0" parTransId="{B002E048-8199-40DB-B9CA-5AC69F8A48DA}" sibTransId="{2D70FC47-4210-4DF0-90B8-2A1569ABBFF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62807990-A9EE-4E2E-B0FD-EA800E8D9DC1}" type="presParOf" srcId="{BE30A343-01A1-8C44-B3F8-E040C04677C8}" destId="{63955E06-E973-4DA1-80EE-5554F03523A9}" srcOrd="3" destOrd="0" presId="urn:microsoft.com/office/officeart/2005/8/layout/radial1"/>
    <dgm:cxn modelId="{188A2D30-15CA-46FE-8D42-25844DB0B48C}" type="presParOf" srcId="{63955E06-E973-4DA1-80EE-5554F03523A9}" destId="{AAF00403-20B2-4345-96C7-7FB9A8AF6B48}" srcOrd="0" destOrd="0" presId="urn:microsoft.com/office/officeart/2005/8/layout/radial1"/>
    <dgm:cxn modelId="{7441D6A0-1CA5-497C-A986-B9A167ADCA5A}" type="presParOf" srcId="{BE30A343-01A1-8C44-B3F8-E040C04677C8}" destId="{4695279F-2914-45CD-8CB1-84436D6B0506}" srcOrd="4" destOrd="0" presId="urn:microsoft.com/office/officeart/2005/8/layout/radial1"/>
    <dgm:cxn modelId="{200A3BB2-5BE1-024F-A677-4BEBC589868A}" type="presParOf" srcId="{BE30A343-01A1-8C44-B3F8-E040C04677C8}" destId="{8EF26D22-0EBA-9B4B-A882-9C79BDDFE3B1}" srcOrd="5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6" destOrd="0" presId="urn:microsoft.com/office/officeart/2005/8/layout/radial1"/>
    <dgm:cxn modelId="{FD11E07A-2EBF-D04B-9B10-03B286BC4B41}" type="presParOf" srcId="{BE30A343-01A1-8C44-B3F8-E040C04677C8}" destId="{78607FF2-2E3B-B443-9638-05662F07472D}" srcOrd="7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8" destOrd="0" presId="urn:microsoft.com/office/officeart/2005/8/layout/radial1"/>
    <dgm:cxn modelId="{2E75154E-9E21-449D-831E-600F533DACF6}" type="presParOf" srcId="{BE30A343-01A1-8C44-B3F8-E040C04677C8}" destId="{F97C145A-0B20-4F82-AA96-C6E09A70BFA9}" srcOrd="9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10" destOrd="0" presId="urn:microsoft.com/office/officeart/2005/8/layout/radial1"/>
    <dgm:cxn modelId="{FB4E8096-591D-4AEF-85B0-666E2759B4BE}" type="presParOf" srcId="{BE30A343-01A1-8C44-B3F8-E040C04677C8}" destId="{2A7E6E52-FA41-4890-BC54-CCD774B923AF}" srcOrd="11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2" destOrd="0" presId="urn:microsoft.com/office/officeart/2005/8/layout/radial1"/>
    <dgm:cxn modelId="{03BAAD6F-0717-4E5A-86F7-1CA61F362C35}" type="presParOf" srcId="{BE30A343-01A1-8C44-B3F8-E040C04677C8}" destId="{A81E5C43-21A3-41C8-88B0-750C8A407AFF}" srcOrd="13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4" destOrd="0" presId="urn:microsoft.com/office/officeart/2005/8/layout/radial1"/>
    <dgm:cxn modelId="{0911EBB6-E225-4487-91EB-D6BC99BA2486}" type="presParOf" srcId="{BE30A343-01A1-8C44-B3F8-E040C04677C8}" destId="{CAD8D626-1F12-4EE0-BA28-070A21D69EAC}" srcOrd="15" destOrd="0" presId="urn:microsoft.com/office/officeart/2005/8/layout/radial1"/>
    <dgm:cxn modelId="{1FD79BDE-9EA4-4EF9-B7ED-F90C123D45B1}" type="presParOf" srcId="{CAD8D626-1F12-4EE0-BA28-070A21D69EAC}" destId="{721BAB4F-693E-460A-960C-8D8EF74E19C6}" srcOrd="0" destOrd="0" presId="urn:microsoft.com/office/officeart/2005/8/layout/radial1"/>
    <dgm:cxn modelId="{AB95F12E-CD7D-4220-AD0E-B630865D7900}" type="presParOf" srcId="{BE30A343-01A1-8C44-B3F8-E040C04677C8}" destId="{6B0A5B4A-6069-458A-B7B1-20A3974B4D77}" srcOrd="16" destOrd="0" presId="urn:microsoft.com/office/officeart/2005/8/layout/radial1"/>
    <dgm:cxn modelId="{F99E98EE-1309-473E-8480-6269B415B3BD}" type="presParOf" srcId="{BE30A343-01A1-8C44-B3F8-E040C04677C8}" destId="{2B8B3073-A218-4246-A59A-048E00123AFA}" srcOrd="17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8" destOrd="0" presId="urn:microsoft.com/office/officeart/2005/8/layout/radial1"/>
    <dgm:cxn modelId="{9084D56E-C5D5-1344-928C-CCD7F48DE043}" type="presParOf" srcId="{BE30A343-01A1-8C44-B3F8-E040C04677C8}" destId="{DA0B7F58-3BAD-5949-BB45-1CE6265AF3AE}" srcOrd="1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20" destOrd="0" presId="urn:microsoft.com/office/officeart/2005/8/layout/radial1"/>
    <dgm:cxn modelId="{5B3DEAAA-5DA4-420F-AE50-D3D60C33A2D1}" type="presParOf" srcId="{BE30A343-01A1-8C44-B3F8-E040C04677C8}" destId="{52449850-E834-45ED-9EF2-BA7A1D03DB72}" srcOrd="21" destOrd="0" presId="urn:microsoft.com/office/officeart/2005/8/layout/radial1"/>
    <dgm:cxn modelId="{CCADB683-1F11-4C37-BD67-3E4F02350CC3}" type="presParOf" srcId="{52449850-E834-45ED-9EF2-BA7A1D03DB72}" destId="{7AA8FB40-FB0F-48A2-BA2A-625E9C8D3497}" srcOrd="0" destOrd="0" presId="urn:microsoft.com/office/officeart/2005/8/layout/radial1"/>
    <dgm:cxn modelId="{47B81CD5-566A-47F9-89F9-73F0D0F96F11}" type="presParOf" srcId="{BE30A343-01A1-8C44-B3F8-E040C04677C8}" destId="{B92CEEA6-1F74-425A-8E8D-A06DBACFFED0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4710151">
          <a:off x="3634506" y="2066466"/>
          <a:ext cx="977212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977212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098682" y="2053459"/>
        <a:ext cx="48860" cy="48860"/>
      </dsp:txXfrm>
    </dsp:sp>
    <dsp:sp modelId="{42BAB553-645D-9F4D-B9FA-20001ADC9FEF}">
      <dsp:nvSpPr>
        <dsp:cNvPr id="0" name=""/>
        <dsp:cNvSpPr/>
      </dsp:nvSpPr>
      <dsp:spPr>
        <a:xfrm>
          <a:off x="3093900" y="527454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263873" y="697427"/>
        <a:ext cx="820704" cy="820704"/>
      </dsp:txXfrm>
    </dsp:sp>
    <dsp:sp modelId="{63955E06-E973-4DA1-80EE-5554F03523A9}">
      <dsp:nvSpPr>
        <dsp:cNvPr id="0" name=""/>
        <dsp:cNvSpPr/>
      </dsp:nvSpPr>
      <dsp:spPr>
        <a:xfrm rot="16870151">
          <a:off x="4290453" y="1987891"/>
          <a:ext cx="977212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977212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54628" y="1974884"/>
        <a:ext cx="48860" cy="48860"/>
      </dsp:txXfrm>
    </dsp:sp>
    <dsp:sp modelId="{4695279F-2914-45CD-8CB1-84436D6B0506}">
      <dsp:nvSpPr>
        <dsp:cNvPr id="0" name=""/>
        <dsp:cNvSpPr/>
      </dsp:nvSpPr>
      <dsp:spPr>
        <a:xfrm>
          <a:off x="4405793" y="37030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75766" y="540277"/>
        <a:ext cx="820704" cy="820704"/>
      </dsp:txXfrm>
    </dsp:sp>
    <dsp:sp modelId="{8EF26D22-0EBA-9B4B-A882-9C79BDDFE3B1}">
      <dsp:nvSpPr>
        <dsp:cNvPr id="0" name=""/>
        <dsp:cNvSpPr/>
      </dsp:nvSpPr>
      <dsp:spPr>
        <a:xfrm rot="18845860">
          <a:off x="4804073" y="2214199"/>
          <a:ext cx="1129598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129598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340633" y="2197383"/>
        <a:ext cx="56479" cy="56479"/>
      </dsp:txXfrm>
    </dsp:sp>
    <dsp:sp modelId="{1A5B5334-16C4-A34B-BD16-5392302AAF3E}">
      <dsp:nvSpPr>
        <dsp:cNvPr id="0" name=""/>
        <dsp:cNvSpPr/>
      </dsp:nvSpPr>
      <dsp:spPr>
        <a:xfrm>
          <a:off x="5585421" y="822922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55394" y="992895"/>
        <a:ext cx="820704" cy="820704"/>
      </dsp:txXfrm>
    </dsp:sp>
    <dsp:sp modelId="{78607FF2-2E3B-B443-9638-05662F07472D}">
      <dsp:nvSpPr>
        <dsp:cNvPr id="0" name=""/>
        <dsp:cNvSpPr/>
      </dsp:nvSpPr>
      <dsp:spPr>
        <a:xfrm rot="20953912">
          <a:off x="5132581" y="2827092"/>
          <a:ext cx="108179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08179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46434" y="2811471"/>
        <a:ext cx="54089" cy="54089"/>
      </dsp:txXfrm>
    </dsp:sp>
    <dsp:sp modelId="{2CA5D505-916B-AD48-9CC7-7B90326020BD}">
      <dsp:nvSpPr>
        <dsp:cNvPr id="0" name=""/>
        <dsp:cNvSpPr/>
      </dsp:nvSpPr>
      <dsp:spPr>
        <a:xfrm>
          <a:off x="6194632" y="2048707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4605" y="2218680"/>
        <a:ext cx="820704" cy="820704"/>
      </dsp:txXfrm>
    </dsp:sp>
    <dsp:sp modelId="{F97C145A-0B20-4F82-AA96-C6E09A70BFA9}">
      <dsp:nvSpPr>
        <dsp:cNvPr id="0" name=""/>
        <dsp:cNvSpPr/>
      </dsp:nvSpPr>
      <dsp:spPr>
        <a:xfrm rot="1513912">
          <a:off x="5045349" y="3514533"/>
          <a:ext cx="108179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08179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559201" y="3498912"/>
        <a:ext cx="54089" cy="54089"/>
      </dsp:txXfrm>
    </dsp:sp>
    <dsp:sp modelId="{6D6B3328-FCE4-4DDE-82FA-A30E0BF53F4E}">
      <dsp:nvSpPr>
        <dsp:cNvPr id="0" name=""/>
        <dsp:cNvSpPr/>
      </dsp:nvSpPr>
      <dsp:spPr>
        <a:xfrm>
          <a:off x="6020168" y="3423589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190141" y="3593562"/>
        <a:ext cx="820704" cy="820704"/>
      </dsp:txXfrm>
    </dsp:sp>
    <dsp:sp modelId="{2A7E6E52-FA41-4890-BC54-CCD774B923AF}">
      <dsp:nvSpPr>
        <dsp:cNvPr id="0" name=""/>
        <dsp:cNvSpPr/>
      </dsp:nvSpPr>
      <dsp:spPr>
        <a:xfrm rot="3673912">
          <a:off x="4570709" y="4019411"/>
          <a:ext cx="108179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08179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084561" y="4003789"/>
        <a:ext cx="54089" cy="54089"/>
      </dsp:txXfrm>
    </dsp:sp>
    <dsp:sp modelId="{B6D44B4A-6372-445F-A02E-C0A9F60B3989}">
      <dsp:nvSpPr>
        <dsp:cNvPr id="0" name=""/>
        <dsp:cNvSpPr/>
      </dsp:nvSpPr>
      <dsp:spPr>
        <a:xfrm>
          <a:off x="5070887" y="4433344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40860" y="4603317"/>
        <a:ext cx="820704" cy="820704"/>
      </dsp:txXfrm>
    </dsp:sp>
    <dsp:sp modelId="{A81E5C43-21A3-41C8-88B0-750C8A407AFF}">
      <dsp:nvSpPr>
        <dsp:cNvPr id="0" name=""/>
        <dsp:cNvSpPr/>
      </dsp:nvSpPr>
      <dsp:spPr>
        <a:xfrm rot="5833912">
          <a:off x="3889957" y="4148879"/>
          <a:ext cx="108179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08179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403810" y="4133257"/>
        <a:ext cx="54089" cy="54089"/>
      </dsp:txXfrm>
    </dsp:sp>
    <dsp:sp modelId="{DCB7B249-5E72-4CB0-BBB5-5A357F6A29E1}">
      <dsp:nvSpPr>
        <dsp:cNvPr id="0" name=""/>
        <dsp:cNvSpPr/>
      </dsp:nvSpPr>
      <dsp:spPr>
        <a:xfrm>
          <a:off x="3709385" y="4692280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879358" y="4862253"/>
        <a:ext cx="820704" cy="820704"/>
      </dsp:txXfrm>
    </dsp:sp>
    <dsp:sp modelId="{2B8B3073-A218-4246-A59A-048E00123AFA}">
      <dsp:nvSpPr>
        <dsp:cNvPr id="0" name=""/>
        <dsp:cNvSpPr/>
      </dsp:nvSpPr>
      <dsp:spPr>
        <a:xfrm rot="7993912">
          <a:off x="3263118" y="3853485"/>
          <a:ext cx="108179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08179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776971" y="3837864"/>
        <a:ext cx="54089" cy="54089"/>
      </dsp:txXfrm>
    </dsp:sp>
    <dsp:sp modelId="{E7FDE905-6BE8-434D-92B9-DBA10567CFAF}">
      <dsp:nvSpPr>
        <dsp:cNvPr id="0" name=""/>
        <dsp:cNvSpPr/>
      </dsp:nvSpPr>
      <dsp:spPr>
        <a:xfrm>
          <a:off x="2455707" y="4101492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625680" y="4271465"/>
        <a:ext cx="820704" cy="820704"/>
      </dsp:txXfrm>
    </dsp:sp>
    <dsp:sp modelId="{DA0B7F58-3BAD-5949-BB45-1CE6265AF3AE}">
      <dsp:nvSpPr>
        <dsp:cNvPr id="0" name=""/>
        <dsp:cNvSpPr/>
      </dsp:nvSpPr>
      <dsp:spPr>
        <a:xfrm rot="10265454">
          <a:off x="3151483" y="3192449"/>
          <a:ext cx="8523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5233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556342" y="3182564"/>
        <a:ext cx="42616" cy="42616"/>
      </dsp:txXfrm>
    </dsp:sp>
    <dsp:sp modelId="{ECEAD2AC-157A-B94E-9353-16A3FA7484D4}">
      <dsp:nvSpPr>
        <dsp:cNvPr id="0" name=""/>
        <dsp:cNvSpPr/>
      </dsp:nvSpPr>
      <dsp:spPr>
        <a:xfrm>
          <a:off x="2002976" y="2779420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72949" y="2949393"/>
        <a:ext cx="820704" cy="820704"/>
      </dsp:txXfrm>
    </dsp:sp>
    <dsp:sp modelId="{52449850-E834-45ED-9EF2-BA7A1D03DB72}">
      <dsp:nvSpPr>
        <dsp:cNvPr id="0" name=""/>
        <dsp:cNvSpPr/>
      </dsp:nvSpPr>
      <dsp:spPr>
        <a:xfrm rot="12425454">
          <a:off x="3249767" y="2578216"/>
          <a:ext cx="8523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52334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654626" y="2568331"/>
        <a:ext cx="42616" cy="42616"/>
      </dsp:txXfrm>
    </dsp:sp>
    <dsp:sp modelId="{B92CEEA6-1F74-425A-8E8D-A06DBACFFED0}">
      <dsp:nvSpPr>
        <dsp:cNvPr id="0" name=""/>
        <dsp:cNvSpPr/>
      </dsp:nvSpPr>
      <dsp:spPr>
        <a:xfrm>
          <a:off x="2199544" y="155095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369517" y="172092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24899" y="2552128"/>
          <a:ext cx="1094200" cy="10942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5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85141" y="2712370"/>
        <a:ext cx="773716" cy="773716"/>
      </dsp:txXfrm>
    </dsp:sp>
    <dsp:sp modelId="{BD00AACC-4901-464A-99E8-F5D4F7BE6383}">
      <dsp:nvSpPr>
        <dsp:cNvPr id="0" name=""/>
        <dsp:cNvSpPr/>
      </dsp:nvSpPr>
      <dsp:spPr>
        <a:xfrm rot="14845592">
          <a:off x="3588921" y="2067445"/>
          <a:ext cx="1117251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117251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119616" y="2050283"/>
        <a:ext cx="55862" cy="55862"/>
      </dsp:txXfrm>
    </dsp:sp>
    <dsp:sp modelId="{42BAB553-645D-9F4D-B9FA-20001ADC9FEF}">
      <dsp:nvSpPr>
        <dsp:cNvPr id="0" name=""/>
        <dsp:cNvSpPr/>
      </dsp:nvSpPr>
      <dsp:spPr>
        <a:xfrm>
          <a:off x="3175994" y="510100"/>
          <a:ext cx="1094200" cy="10942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36236" y="670342"/>
        <a:ext cx="773716" cy="773716"/>
      </dsp:txXfrm>
    </dsp:sp>
    <dsp:sp modelId="{63955E06-E973-4DA1-80EE-5554F03523A9}">
      <dsp:nvSpPr>
        <dsp:cNvPr id="0" name=""/>
        <dsp:cNvSpPr/>
      </dsp:nvSpPr>
      <dsp:spPr>
        <a:xfrm rot="16809228">
          <a:off x="4208304" y="2000051"/>
          <a:ext cx="1117251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117251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38998" y="1982889"/>
        <a:ext cx="55862" cy="55862"/>
      </dsp:txXfrm>
    </dsp:sp>
    <dsp:sp modelId="{4695279F-2914-45CD-8CB1-84436D6B0506}">
      <dsp:nvSpPr>
        <dsp:cNvPr id="0" name=""/>
        <dsp:cNvSpPr/>
      </dsp:nvSpPr>
      <dsp:spPr>
        <a:xfrm>
          <a:off x="4414758" y="375312"/>
          <a:ext cx="1094200" cy="1094200"/>
        </a:xfrm>
        <a:prstGeom prst="ellipse">
          <a:avLst/>
        </a:prstGeom>
        <a:solidFill>
          <a:schemeClr val="accent5">
            <a:hueOff val="-993388"/>
            <a:satOff val="3981"/>
            <a:lumOff val="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75000" y="535554"/>
        <a:ext cx="773716" cy="773716"/>
      </dsp:txXfrm>
    </dsp:sp>
    <dsp:sp modelId="{8EF26D22-0EBA-9B4B-A882-9C79BDDFE3B1}">
      <dsp:nvSpPr>
        <dsp:cNvPr id="0" name=""/>
        <dsp:cNvSpPr/>
      </dsp:nvSpPr>
      <dsp:spPr>
        <a:xfrm rot="18605327">
          <a:off x="4697372" y="2182228"/>
          <a:ext cx="127488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7488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302941" y="2161126"/>
        <a:ext cx="63744" cy="63744"/>
      </dsp:txXfrm>
    </dsp:sp>
    <dsp:sp modelId="{1A5B5334-16C4-A34B-BD16-5392302AAF3E}">
      <dsp:nvSpPr>
        <dsp:cNvPr id="0" name=""/>
        <dsp:cNvSpPr/>
      </dsp:nvSpPr>
      <dsp:spPr>
        <a:xfrm>
          <a:off x="5550527" y="739667"/>
          <a:ext cx="1094200" cy="1094200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10769" y="899909"/>
        <a:ext cx="773716" cy="773716"/>
      </dsp:txXfrm>
    </dsp:sp>
    <dsp:sp modelId="{78607FF2-2E3B-B443-9638-05662F07472D}">
      <dsp:nvSpPr>
        <dsp:cNvPr id="0" name=""/>
        <dsp:cNvSpPr/>
      </dsp:nvSpPr>
      <dsp:spPr>
        <a:xfrm rot="20521738">
          <a:off x="5062515" y="2730613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44596" y="2710747"/>
        <a:ext cx="61271" cy="61271"/>
      </dsp:txXfrm>
    </dsp:sp>
    <dsp:sp modelId="{2CA5D505-916B-AD48-9CC7-7B90326020BD}">
      <dsp:nvSpPr>
        <dsp:cNvPr id="0" name=""/>
        <dsp:cNvSpPr/>
      </dsp:nvSpPr>
      <dsp:spPr>
        <a:xfrm>
          <a:off x="6231364" y="1836437"/>
          <a:ext cx="1094200" cy="1094200"/>
        </a:xfrm>
        <a:prstGeom prst="ellipse">
          <a:avLst/>
        </a:prstGeom>
        <a:solidFill>
          <a:schemeClr val="accent5">
            <a:hueOff val="-2980163"/>
            <a:satOff val="11943"/>
            <a:lumOff val="2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91606" y="1996679"/>
        <a:ext cx="773716" cy="773716"/>
      </dsp:txXfrm>
    </dsp:sp>
    <dsp:sp modelId="{F97C145A-0B20-4F82-AA96-C6E09A70BFA9}">
      <dsp:nvSpPr>
        <dsp:cNvPr id="0" name=""/>
        <dsp:cNvSpPr/>
      </dsp:nvSpPr>
      <dsp:spPr>
        <a:xfrm rot="885374">
          <a:off x="5080847" y="3383873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62928" y="3364007"/>
        <a:ext cx="61271" cy="61271"/>
      </dsp:txXfrm>
    </dsp:sp>
    <dsp:sp modelId="{6D6B3328-FCE4-4DDE-82FA-A30E0BF53F4E}">
      <dsp:nvSpPr>
        <dsp:cNvPr id="0" name=""/>
        <dsp:cNvSpPr/>
      </dsp:nvSpPr>
      <dsp:spPr>
        <a:xfrm>
          <a:off x="6268028" y="3142956"/>
          <a:ext cx="1094200" cy="1094200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28270" y="3303198"/>
        <a:ext cx="773716" cy="773716"/>
      </dsp:txXfrm>
    </dsp:sp>
    <dsp:sp modelId="{2A7E6E52-FA41-4890-BC54-CCD774B923AF}">
      <dsp:nvSpPr>
        <dsp:cNvPr id="0" name=""/>
        <dsp:cNvSpPr/>
      </dsp:nvSpPr>
      <dsp:spPr>
        <a:xfrm rot="2849011">
          <a:off x="4743090" y="3943340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325171" y="3923474"/>
        <a:ext cx="61271" cy="61271"/>
      </dsp:txXfrm>
    </dsp:sp>
    <dsp:sp modelId="{B6D44B4A-6372-445F-A02E-C0A9F60B3989}">
      <dsp:nvSpPr>
        <dsp:cNvPr id="0" name=""/>
        <dsp:cNvSpPr/>
      </dsp:nvSpPr>
      <dsp:spPr>
        <a:xfrm>
          <a:off x="5592513" y="4261891"/>
          <a:ext cx="1094200" cy="1094200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52755" y="4422133"/>
        <a:ext cx="773716" cy="773716"/>
      </dsp:txXfrm>
    </dsp:sp>
    <dsp:sp modelId="{A81E5C43-21A3-41C8-88B0-750C8A407AFF}">
      <dsp:nvSpPr>
        <dsp:cNvPr id="0" name=""/>
        <dsp:cNvSpPr/>
      </dsp:nvSpPr>
      <dsp:spPr>
        <a:xfrm rot="4812647">
          <a:off x="4156480" y="4231389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38560" y="4211523"/>
        <a:ext cx="61271" cy="61271"/>
      </dsp:txXfrm>
    </dsp:sp>
    <dsp:sp modelId="{DCB7B249-5E72-4CB0-BBB5-5A357F6A29E1}">
      <dsp:nvSpPr>
        <dsp:cNvPr id="0" name=""/>
        <dsp:cNvSpPr/>
      </dsp:nvSpPr>
      <dsp:spPr>
        <a:xfrm>
          <a:off x="4419293" y="4837988"/>
          <a:ext cx="1094200" cy="1094200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79535" y="4998230"/>
        <a:ext cx="773716" cy="773716"/>
      </dsp:txXfrm>
    </dsp:sp>
    <dsp:sp modelId="{CAD8D626-1F12-4EE0-BA28-070A21D69EAC}">
      <dsp:nvSpPr>
        <dsp:cNvPr id="0" name=""/>
        <dsp:cNvSpPr/>
      </dsp:nvSpPr>
      <dsp:spPr>
        <a:xfrm rot="6776283">
          <a:off x="3507261" y="4156566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089342" y="4136699"/>
        <a:ext cx="61271" cy="61271"/>
      </dsp:txXfrm>
    </dsp:sp>
    <dsp:sp modelId="{6B0A5B4A-6069-458A-B7B1-20A3974B4D77}">
      <dsp:nvSpPr>
        <dsp:cNvPr id="0" name=""/>
        <dsp:cNvSpPr/>
      </dsp:nvSpPr>
      <dsp:spPr>
        <a:xfrm>
          <a:off x="3120855" y="4688341"/>
          <a:ext cx="1094200" cy="1094200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281097" y="4848583"/>
        <a:ext cx="773716" cy="773716"/>
      </dsp:txXfrm>
    </dsp:sp>
    <dsp:sp modelId="{2B8B3073-A218-4246-A59A-048E00123AFA}">
      <dsp:nvSpPr>
        <dsp:cNvPr id="0" name=""/>
        <dsp:cNvSpPr/>
      </dsp:nvSpPr>
      <dsp:spPr>
        <a:xfrm rot="8739920">
          <a:off x="3001556" y="3742626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583636" y="3722760"/>
        <a:ext cx="61271" cy="61271"/>
      </dsp:txXfrm>
    </dsp:sp>
    <dsp:sp modelId="{E7FDE905-6BE8-434D-92B9-DBA10567CFAF}">
      <dsp:nvSpPr>
        <dsp:cNvPr id="0" name=""/>
        <dsp:cNvSpPr/>
      </dsp:nvSpPr>
      <dsp:spPr>
        <a:xfrm>
          <a:off x="2109445" y="3860462"/>
          <a:ext cx="1094200" cy="1094200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269687" y="4020704"/>
        <a:ext cx="773716" cy="773716"/>
      </dsp:txXfrm>
    </dsp:sp>
    <dsp:sp modelId="{DA0B7F58-3BAD-5949-BB45-1CE6265AF3AE}">
      <dsp:nvSpPr>
        <dsp:cNvPr id="0" name=""/>
        <dsp:cNvSpPr/>
      </dsp:nvSpPr>
      <dsp:spPr>
        <a:xfrm rot="10804958">
          <a:off x="3036825" y="3086957"/>
          <a:ext cx="988074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988074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506161" y="3073025"/>
        <a:ext cx="49403" cy="49403"/>
      </dsp:txXfrm>
    </dsp:sp>
    <dsp:sp modelId="{ECEAD2AC-157A-B94E-9353-16A3FA7484D4}">
      <dsp:nvSpPr>
        <dsp:cNvPr id="0" name=""/>
        <dsp:cNvSpPr/>
      </dsp:nvSpPr>
      <dsp:spPr>
        <a:xfrm>
          <a:off x="1942626" y="2549125"/>
          <a:ext cx="1094200" cy="1094200"/>
        </a:xfrm>
        <a:prstGeom prst="ellipse">
          <a:avLst/>
        </a:prstGeom>
        <a:solidFill>
          <a:schemeClr val="accent5">
            <a:hueOff val="-8940489"/>
            <a:satOff val="35830"/>
            <a:lumOff val="7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02868" y="2709367"/>
        <a:ext cx="773716" cy="773716"/>
      </dsp:txXfrm>
    </dsp:sp>
    <dsp:sp modelId="{52449850-E834-45ED-9EF2-BA7A1D03DB72}">
      <dsp:nvSpPr>
        <dsp:cNvPr id="0" name=""/>
        <dsp:cNvSpPr/>
      </dsp:nvSpPr>
      <dsp:spPr>
        <a:xfrm rot="12768595">
          <a:off x="3202914" y="2524315"/>
          <a:ext cx="988074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988074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672250" y="2510383"/>
        <a:ext cx="49403" cy="49403"/>
      </dsp:txXfrm>
    </dsp:sp>
    <dsp:sp modelId="{B92CEEA6-1F74-425A-8E8D-A06DBACFFED0}">
      <dsp:nvSpPr>
        <dsp:cNvPr id="0" name=""/>
        <dsp:cNvSpPr/>
      </dsp:nvSpPr>
      <dsp:spPr>
        <a:xfrm>
          <a:off x="2274803" y="1423840"/>
          <a:ext cx="1094200" cy="109420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435045" y="1584082"/>
        <a:ext cx="773716" cy="773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45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88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1766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9628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556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9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6.sv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12.png"/><Relationship Id="rId4" Type="http://schemas.openxmlformats.org/officeDocument/2006/relationships/image" Target="../media/image29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4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microsoft.com/office/2007/relationships/hdphoto" Target="../media/hdphoto2.wdp"/><Relationship Id="rId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4.png"/><Relationship Id="rId11" Type="http://schemas.openxmlformats.org/officeDocument/2006/relationships/image" Target="../media/image37.jpeg"/><Relationship Id="rId5" Type="http://schemas.openxmlformats.org/officeDocument/2006/relationships/image" Target="../media/image33.png"/><Relationship Id="rId10" Type="http://schemas.openxmlformats.org/officeDocument/2006/relationships/hyperlink" Target="https://openclipart.org/detail/131431/black-marker-marcador-negro" TargetMode="External"/><Relationship Id="rId4" Type="http://schemas.openxmlformats.org/officeDocument/2006/relationships/image" Target="../media/image29.svg"/><Relationship Id="rId9" Type="http://schemas.openxmlformats.org/officeDocument/2006/relationships/image" Target="../media/image3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7.png"/><Relationship Id="rId4" Type="http://schemas.openxmlformats.org/officeDocument/2006/relationships/image" Target="../media/image5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microsoft.com/office/2007/relationships/hdphoto" Target="../media/hdphoto2.wdp"/><Relationship Id="rId4" Type="http://schemas.openxmlformats.org/officeDocument/2006/relationships/image" Target="../media/image5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10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600200" y="863026"/>
            <a:ext cx="108394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بالأمس عائلة العددين 9، لنتذكرها.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9 من يريد أن يقوم لقراءتها. (قراءة واحدة تكفي)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31453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6A380F42-117F-8C63-9AF8-1DD1C045A6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4135393"/>
              </p:ext>
            </p:extLst>
          </p:nvPr>
        </p:nvGraphicFramePr>
        <p:xfrm>
          <a:off x="2285997" y="3162300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49167-6BFF-A11A-D182-9ADBC16DE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8E55A7-AFDB-1F5D-A748-FBC00D16718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E0344B-26CD-62EC-FA79-5B23B679C095}"/>
              </a:ext>
            </a:extLst>
          </p:cNvPr>
          <p:cNvSpPr>
            <a:spLocks/>
          </p:cNvSpPr>
          <p:nvPr/>
        </p:nvSpPr>
        <p:spPr>
          <a:xfrm>
            <a:off x="275852" y="2551027"/>
            <a:ext cx="13164293" cy="731687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5B0D6D-94A6-3783-6E61-0D4437630602}"/>
              </a:ext>
            </a:extLst>
          </p:cNvPr>
          <p:cNvSpPr/>
          <p:nvPr/>
        </p:nvSpPr>
        <p:spPr>
          <a:xfrm>
            <a:off x="-1" y="644346"/>
            <a:ext cx="13716001" cy="17559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CF8275A-5865-9B29-4BB4-4B8DC18F72E9}"/>
              </a:ext>
            </a:extLst>
          </p:cNvPr>
          <p:cNvSpPr txBox="1"/>
          <p:nvPr/>
        </p:nvSpPr>
        <p:spPr>
          <a:xfrm>
            <a:off x="1209533" y="712299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ستبحثون بنفس الطريقة على عائلة العدد 10. ستعملون في 4 مجموعات. خدوا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خشيباتكم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لديكم 5 دقائق.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 للوقوف على سير العمل وتقديم التغذية الراجعة.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96BC881-EEE7-F5AA-2F99-B51EABCA91D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2" name="Image 2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E6B65BB-2C51-09AF-ED1B-7BB0C17BE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14" y="3558348"/>
            <a:ext cx="8229600" cy="548640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186869-2A6D-4231-4E62-3FF9BBE41A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9278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39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8FCB6-C848-ACE7-47B6-7271FE424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95BBB7-DEB4-6B21-7BF0-A920475E4A3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639B7F-E951-6628-6F1E-ED9AAC13825A}"/>
              </a:ext>
            </a:extLst>
          </p:cNvPr>
          <p:cNvSpPr>
            <a:spLocks/>
          </p:cNvSpPr>
          <p:nvPr/>
        </p:nvSpPr>
        <p:spPr>
          <a:xfrm>
            <a:off x="275852" y="3405614"/>
            <a:ext cx="13164293" cy="646972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B26610E-1E2B-30CD-1461-0B1EE04005BA}"/>
              </a:ext>
            </a:extLst>
          </p:cNvPr>
          <p:cNvSpPr/>
          <p:nvPr/>
        </p:nvSpPr>
        <p:spPr>
          <a:xfrm>
            <a:off x="-1" y="644346"/>
            <a:ext cx="13716001" cy="259366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74873B-6654-BFC5-0003-58E96132E29E}"/>
              </a:ext>
            </a:extLst>
          </p:cNvPr>
          <p:cNvSpPr txBox="1"/>
          <p:nvPr/>
        </p:nvSpPr>
        <p:spPr>
          <a:xfrm>
            <a:off x="1209533" y="712299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ليمر ممثلو المجموعات لتقديم عملها.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مناقشة المنتوج.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FBEF8C-AE07-1C69-0292-3AD443F36D2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2" name="Image 2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07BD2305-D31A-46FA-40D2-53E7D1585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14" y="3558348"/>
            <a:ext cx="8229600" cy="548640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B71CA0B-F3A9-B197-A9F2-E48534F4C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9278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987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3227061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350671" y="800100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كما تلاحظون هذه عائلة العدد 9 . من يمر لقراءتها؟ (نكتفي بقراءة واحدة)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6CA18368-34A6-FD96-DE9E-02FB2B7B08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1738628"/>
              </p:ext>
            </p:extLst>
          </p:nvPr>
        </p:nvGraphicFramePr>
        <p:xfrm>
          <a:off x="2057400" y="348695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B38837B-7F9F-B8D9-CF06-DCF6062FD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9278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الألواح، 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9278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9278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2410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560714" cy="3785408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99E20A49-C838-E7A4-69A9-354D62D3E4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1966" y="879903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02B5A6B-4B9F-1881-FA5F-80C833171B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9278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226783" cy="3558087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800600" y="4762500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" y="929321"/>
            <a:ext cx="1212198" cy="86866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863B60F-0422-ACEF-E017-C935848A5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9278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57406-62DB-EEFB-71CA-1163C4746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C1B0F6-0A2E-CBF2-7A42-8BC57BAFE4F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B4E192-3F65-7DA7-1FE7-B9258DDE5D9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D9F37C-7EB5-5316-45EE-2388364EA9E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DBEF05D-8585-39EC-F573-2D38DCE32A07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74B639-B442-A407-E1E7-A49EA2F94D37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706EAB0-367E-6432-8A5A-AC53F562BF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560714" cy="3785408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96A76D0-7F42-6A00-07D8-EFCF961C8097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3645815-80AB-FCA8-E3C6-D44B4A65CE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1486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CE37BA-43AD-07D5-F929-8861E074C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9278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81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0734-257D-19FE-4F58-485508C57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E84739-FBC0-1E7E-C213-C082A7E546E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D44469-15B5-6888-4F76-D21048F82E3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FF9D30-1738-216C-3269-332FBFF7298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96323FE-119F-C6E0-CC04-BD008C9AC06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EC6A57-47C2-58DF-E526-42E576E3A98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2A7591-1A47-7E54-5AF2-52436B7646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408313" cy="368166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18702C-BAD2-0BFA-F644-6BE7CD377B54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E39E1B-6E99-FFCE-DFF5-7941DF2A3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72" y="899645"/>
            <a:ext cx="1371600" cy="9828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7238920-C410-EA81-614A-04E4DE80A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9278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182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3DC01-54B0-CE76-4408-E138FB08D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D1FF0E-A752-54F4-568C-AD7046E3299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923996-71EB-FBE8-DB90-6BD078FB4627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130029-1A2E-6991-30C8-19071119F1C9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ACBDAE-95B5-1D71-1E7D-0805EA925BC8}"/>
              </a:ext>
            </a:extLst>
          </p:cNvPr>
          <p:cNvSpPr txBox="1"/>
          <p:nvPr/>
        </p:nvSpPr>
        <p:spPr>
          <a:xfrm>
            <a:off x="275854" y="863026"/>
            <a:ext cx="1216376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رأينا كيف نقرأ الأعداد من 0 إلى 20 على جدول الأعداد وسنستمر بنفس الطريقة حتى نصل إلى العدد 50.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3E3652-85E3-AA5B-9050-BA92C5EF5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56074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D15245-5EB8-8E2A-1004-CACF120BD5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A54FD38-BD0E-A691-DCEB-98497DD61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080469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37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661B-C42B-FE68-6B0E-0F7ED27A1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39767B-C47E-789E-F239-FFA9804ECE5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F5A213-98F9-E52D-8034-37C902684A0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86E324-1D8E-FD57-0947-D40ADE2C18A6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C66FFA-4B30-BC14-A5F4-CFE16ECC1870}"/>
              </a:ext>
            </a:extLst>
          </p:cNvPr>
          <p:cNvSpPr txBox="1"/>
          <p:nvPr/>
        </p:nvSpPr>
        <p:spPr>
          <a:xfrm>
            <a:off x="304800" y="863026"/>
            <a:ext cx="12134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أقرأ جدول الأعداد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 جزء جدول الأعداد من 0 إلى 50 وفق نمط من أنماط القراءة: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اليسار إلى اليمين / من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اليمين إلى السيار / من الأعلى إلى الأسفل / من الأسفل إلى الأعلى/ بشكل عشوائي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يدعو الأستاذ(ة) متعلمين أو ثلاثة للقراءة بنفس الطريقة.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AB064C-2C76-3F1C-387A-8A732B7F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38500"/>
            <a:ext cx="5334000" cy="6122327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0B5A79A-2659-BD21-AC3E-A11A23BD6DEF}"/>
              </a:ext>
            </a:extLst>
          </p:cNvPr>
          <p:cNvSpPr/>
          <p:nvPr/>
        </p:nvSpPr>
        <p:spPr>
          <a:xfrm>
            <a:off x="4648200" y="3344728"/>
            <a:ext cx="5334000" cy="309417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684EAA2E-20BF-0D64-A5A0-7A2121B7A027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30962C5-C103-F2CC-D3F7-16A4E65D3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210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في التدرب على تمثيل عدد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والحزم. وكذا على  الكتابة الحرفية لعدد.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ما رأيناه.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B5EFB499-2A52-1B4D-92F8-1DFDA076B2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538" y="33147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49880A51-F55E-C2FF-6FA7-5A9F845C9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938" y="34671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78945822-743F-A211-A8C0-87C0A4D0C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338" y="36195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D2EFD60F-AEC1-6DB9-E93B-DCA9004234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738" y="37719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E99C184B-BC71-6D5A-224F-DF96247F4D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138" y="39243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06D5070B-4070-560E-68EE-779F9929C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538" y="40767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3D938338-AAFE-D9F4-C307-1CD758774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938" y="42291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4900E67E-A12B-6C5C-1055-4DAB981321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338" y="43815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DFA05B1D-A1C0-E696-2549-3373AA0977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738" y="45339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E43E627C-E4E0-88B2-6782-56651D49FF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138" y="4686300"/>
            <a:ext cx="101917" cy="233863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25DF33C-2417-40C4-4B67-106C3559963F}"/>
              </a:ext>
            </a:extLst>
          </p:cNvPr>
          <p:cNvSpPr txBox="1"/>
          <p:nvPr/>
        </p:nvSpPr>
        <p:spPr>
          <a:xfrm>
            <a:off x="6157335" y="4125860"/>
            <a:ext cx="1752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9900" dirty="0"/>
              <a:t>=</a:t>
            </a:r>
            <a:endParaRPr lang="fr-FR" sz="19900" dirty="0"/>
          </a:p>
        </p:txBody>
      </p: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97C01312-DCC5-0588-C00A-BF6AAFA819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216" y="4105119"/>
            <a:ext cx="692169" cy="25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Accolade ouvrante 19">
            <a:extLst>
              <a:ext uri="{FF2B5EF4-FFF2-40B4-BE49-F238E27FC236}">
                <a16:creationId xmlns:a16="http://schemas.microsoft.com/office/drawing/2014/main" id="{97D63ABC-959D-4FE3-AD26-E8F218CB5507}"/>
              </a:ext>
            </a:extLst>
          </p:cNvPr>
          <p:cNvSpPr/>
          <p:nvPr/>
        </p:nvSpPr>
        <p:spPr>
          <a:xfrm rot="16200000">
            <a:off x="3619810" y="6662277"/>
            <a:ext cx="733055" cy="16922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Accolade ouvrante 20">
            <a:extLst>
              <a:ext uri="{FF2B5EF4-FFF2-40B4-BE49-F238E27FC236}">
                <a16:creationId xmlns:a16="http://schemas.microsoft.com/office/drawing/2014/main" id="{AE14103A-A5F2-C754-F647-85E79FEA588D}"/>
              </a:ext>
            </a:extLst>
          </p:cNvPr>
          <p:cNvSpPr/>
          <p:nvPr/>
        </p:nvSpPr>
        <p:spPr>
          <a:xfrm rot="16200000">
            <a:off x="9725546" y="6561492"/>
            <a:ext cx="733055" cy="16922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26C6EC0-559D-1AC3-F13B-099D0D1AF07A}"/>
              </a:ext>
            </a:extLst>
          </p:cNvPr>
          <p:cNvSpPr/>
          <p:nvPr/>
        </p:nvSpPr>
        <p:spPr>
          <a:xfrm>
            <a:off x="2627596" y="7948378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خشيبات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41A303D-33C7-9E98-6213-EBC3D28C780A}"/>
              </a:ext>
            </a:extLst>
          </p:cNvPr>
          <p:cNvSpPr/>
          <p:nvPr/>
        </p:nvSpPr>
        <p:spPr>
          <a:xfrm>
            <a:off x="8610600" y="7909156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حزمة واحدة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12193A3-FFF6-3569-6BB6-C9240E556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904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FBB12-864C-A31E-F00A-DACFE0731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8C45B5-3E65-B608-CA76-C2562C6289D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126305-8D9A-4479-54BF-F602730FE20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A7D9254-BA25-0EFC-F694-5EE7BC877C23}"/>
              </a:ext>
            </a:extLst>
          </p:cNvPr>
          <p:cNvSpPr/>
          <p:nvPr/>
        </p:nvSpPr>
        <p:spPr>
          <a:xfrm>
            <a:off x="-1" y="644346"/>
            <a:ext cx="13716001" cy="201593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70458AF-2C63-23E8-4FD7-B23C9A6DE1A8}"/>
              </a:ext>
            </a:extLst>
          </p:cNvPr>
          <p:cNvSpPr txBox="1"/>
          <p:nvPr/>
        </p:nvSpPr>
        <p:spPr>
          <a:xfrm>
            <a:off x="1981200" y="90571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15 مثلا يمكن تمثيله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أو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  وكتابته بالأرقام أو بالحروف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7DEB751-A479-36F2-DF18-130E961448E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428BC66-D00E-09FE-C0B9-85B709AFE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792745"/>
              </p:ext>
            </p:extLst>
          </p:nvPr>
        </p:nvGraphicFramePr>
        <p:xfrm>
          <a:off x="4267200" y="4952888"/>
          <a:ext cx="5486400" cy="24365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6327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2660073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435426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735471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C2E57EA-3C08-EA0D-B172-F5DED055AC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438639"/>
              </p:ext>
            </p:extLst>
          </p:nvPr>
        </p:nvGraphicFramePr>
        <p:xfrm>
          <a:off x="4264742" y="7501511"/>
          <a:ext cx="5486400" cy="731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891">
                  <a:extLst>
                    <a:ext uri="{9D8B030D-6E8A-4147-A177-3AD203B41FA5}">
                      <a16:colId xmlns:a16="http://schemas.microsoft.com/office/drawing/2014/main" val="1366868612"/>
                    </a:ext>
                  </a:extLst>
                </a:gridCol>
                <a:gridCol w="2618509">
                  <a:extLst>
                    <a:ext uri="{9D8B030D-6E8A-4147-A177-3AD203B41FA5}">
                      <a16:colId xmlns:a16="http://schemas.microsoft.com/office/drawing/2014/main" val="481896253"/>
                    </a:ext>
                  </a:extLst>
                </a:gridCol>
              </a:tblGrid>
              <a:tr h="73199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fr-FR" sz="4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000" dirty="0"/>
                        <a:t>5</a:t>
                      </a:r>
                      <a:endParaRPr lang="fr-FR" sz="4000" dirty="0"/>
                    </a:p>
                  </a:txBody>
                  <a:tcPr anchor="ctr"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607682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5FE3D70-19B1-B14B-2126-690DAF61F5D3}"/>
              </a:ext>
            </a:extLst>
          </p:cNvPr>
          <p:cNvSpPr txBox="1"/>
          <p:nvPr/>
        </p:nvSpPr>
        <p:spPr>
          <a:xfrm>
            <a:off x="4505308" y="8488859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400" dirty="0">
                <a:solidFill>
                  <a:srgbClr val="FF0000"/>
                </a:solidFill>
              </a:rPr>
              <a:t>خَمْسَةَ عَشَرْ</a:t>
            </a:r>
            <a:endParaRPr lang="fr-FR" sz="4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A2E28C7-955B-7E8A-26DD-8EB8863E50E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Picture 1833790261">
            <a:extLst>
              <a:ext uri="{FF2B5EF4-FFF2-40B4-BE49-F238E27FC236}">
                <a16:creationId xmlns:a16="http://schemas.microsoft.com/office/drawing/2014/main" id="{F2B523BD-80E0-C59B-538C-E2386FEADD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20000" y="5890778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E7BD8CB3-9676-6E07-A4FB-6C9678DB8A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9356" y="5890778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75ECF361-AAF5-E10E-29CF-EEBCA70BA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7443" y="5906566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3D82700F-3A19-827E-9B74-39CAB8B627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89644" y="5880133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85AB0B1B-00AD-F6A3-7CAB-0C1FBDE041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9000" y="5890778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9C0306C8-1F70-875D-9812-9B1985B9D7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693" y="5889838"/>
            <a:ext cx="379268" cy="1381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7D4225BD-D86A-9BBA-058A-148C12D901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69842" y="3423508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9B019834-C1EB-9076-8A08-6DB41CD556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5347" y="3398891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545C952E-EC6F-9FD6-9030-2DA1EC947B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40727" y="3416257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3223BEB7-0500-C2E3-F3AD-FA55E39455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77455" y="3416293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519AE9C7-9713-F4D4-FD3C-EDEC47CC81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47857" y="3409698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833790261">
            <a:extLst>
              <a:ext uri="{FF2B5EF4-FFF2-40B4-BE49-F238E27FC236}">
                <a16:creationId xmlns:a16="http://schemas.microsoft.com/office/drawing/2014/main" id="{681C98C4-9BC7-3155-9F94-BF5B64EB8D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07812" y="3416257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20A3AFB8-83FA-5EE2-1437-B9993E0316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3778" y="3419530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24181219-01E9-5CBA-3CAD-C003F285B1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9631" y="3409698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8EAE4686-E87A-4943-F646-46D9BD6B1F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15597" y="3398891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3E4B6A59-9E75-8C00-F599-E3B3951A9D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9541" y="3419530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1833790261">
            <a:extLst>
              <a:ext uri="{FF2B5EF4-FFF2-40B4-BE49-F238E27FC236}">
                <a16:creationId xmlns:a16="http://schemas.microsoft.com/office/drawing/2014/main" id="{E6416B9B-9317-B8C4-0221-94A69C93AD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50071" y="3425973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2EC0D535-77A9-E48B-04B3-22BBD6957C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25924" y="3431734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D9AE0B75-E63C-DB31-F048-ADE3D59F07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21261" y="3451362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1833790261">
            <a:extLst>
              <a:ext uri="{FF2B5EF4-FFF2-40B4-BE49-F238E27FC236}">
                <a16:creationId xmlns:a16="http://schemas.microsoft.com/office/drawing/2014/main" id="{35C9032A-0C64-AEB2-8DE3-B48CDB0B2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86803" y="3457365"/>
            <a:ext cx="59472" cy="136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1833790261">
            <a:extLst>
              <a:ext uri="{FF2B5EF4-FFF2-40B4-BE49-F238E27FC236}">
                <a16:creationId xmlns:a16="http://schemas.microsoft.com/office/drawing/2014/main" id="{DB72D32E-0B3F-E170-CF9E-64588653B1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05400" y="3423508"/>
            <a:ext cx="59472" cy="1364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07260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DC705-0573-9050-4C40-C5FFBC556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24D849-FA54-DBAA-CC93-4A260FA06466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6502DE-6516-1EC6-916C-D9D80DF12A3E}"/>
              </a:ext>
            </a:extLst>
          </p:cNvPr>
          <p:cNvSpPr/>
          <p:nvPr/>
        </p:nvSpPr>
        <p:spPr>
          <a:xfrm>
            <a:off x="275854" y="3319908"/>
            <a:ext cx="13164293" cy="662419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839DC1-8517-FAED-7BA2-F6E456F7BA7A}"/>
              </a:ext>
            </a:extLst>
          </p:cNvPr>
          <p:cNvSpPr/>
          <p:nvPr/>
        </p:nvSpPr>
        <p:spPr>
          <a:xfrm>
            <a:off x="-1" y="644346"/>
            <a:ext cx="13716001" cy="25179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2AE258A-AD35-8E1D-647B-AE88AFF3998F}"/>
              </a:ext>
            </a:extLst>
          </p:cNvPr>
          <p:cNvSpPr txBox="1"/>
          <p:nvPr/>
        </p:nvSpPr>
        <p:spPr>
          <a:xfrm>
            <a:off x="609600" y="863026"/>
            <a:ext cx="118300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دوركم للقيام بنفس العملية في إطار مجموعات، سأوزع عليكم مجموعة من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وتقومون بنفس ما قمنا به بالأمس.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عددا من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أقل من 50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على المجموعات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كل مجموعة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التخمين في عدد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عد الخشيبات التي لديها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المتعلمين إلى 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ثيل العدد بالخشيبات والحزم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وبكتابته الحرفية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ونقل ذلك على الألواح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5BDA01C-8D57-136B-D19D-874231A332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B5DBBEE9-D5EA-4F36-AB46-F0A4950130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2081901-5C69-8B56-1B84-107CC8F63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095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C7902-A86B-0081-55A6-415A7AA13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3D07A4-819E-B72C-5C46-56E62CEA9E5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1A3BB1-4784-777F-D0E3-66C77AAA2270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9DDFC97-B6D5-45A9-3D72-8C2F816C60D1}"/>
              </a:ext>
            </a:extLst>
          </p:cNvPr>
          <p:cNvSpPr/>
          <p:nvPr/>
        </p:nvSpPr>
        <p:spPr>
          <a:xfrm>
            <a:off x="-1" y="644346"/>
            <a:ext cx="13716001" cy="201593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1143481-563A-3834-2598-C1F2703EE4F9}"/>
              </a:ext>
            </a:extLst>
          </p:cNvPr>
          <p:cNvSpPr txBox="1"/>
          <p:nvPr/>
        </p:nvSpPr>
        <p:spPr>
          <a:xfrm>
            <a:off x="1981200" y="630048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عمل المجموعات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كل مجموعة  العدد الذي توصلت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ليه (كم خشيبة؟ وكم حزمة؟)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تقدم كل مجموعة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الكتابة الرقمية ل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لعدد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43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28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...)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تحدد كل مجموعة العدد على جدول الأعداد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يساعد الأستاذ(ة) المجموعات على كتابة الأعداد التي توصلوا إليها بالحروف.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63D027F-28D9-1A8E-9A0E-BBF489AF9E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23AB83-39FB-E1A5-8682-216B927EA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888335"/>
              </p:ext>
            </p:extLst>
          </p:nvPr>
        </p:nvGraphicFramePr>
        <p:xfrm>
          <a:off x="6629400" y="4560925"/>
          <a:ext cx="5486400" cy="24365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6327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2660073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435426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735471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E55B80-D32A-5CD4-33CA-F2AE1A725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430280"/>
              </p:ext>
            </p:extLst>
          </p:nvPr>
        </p:nvGraphicFramePr>
        <p:xfrm>
          <a:off x="6629400" y="7171794"/>
          <a:ext cx="5486400" cy="731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891">
                  <a:extLst>
                    <a:ext uri="{9D8B030D-6E8A-4147-A177-3AD203B41FA5}">
                      <a16:colId xmlns:a16="http://schemas.microsoft.com/office/drawing/2014/main" val="1366868612"/>
                    </a:ext>
                  </a:extLst>
                </a:gridCol>
                <a:gridCol w="2618509">
                  <a:extLst>
                    <a:ext uri="{9D8B030D-6E8A-4147-A177-3AD203B41FA5}">
                      <a16:colId xmlns:a16="http://schemas.microsoft.com/office/drawing/2014/main" val="481896253"/>
                    </a:ext>
                  </a:extLst>
                </a:gridCol>
              </a:tblGrid>
              <a:tr h="73199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sz="2000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607682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6D12D60B-6FAF-7BFF-3A0A-7ACA2AC909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195" y="4384791"/>
            <a:ext cx="5592005" cy="3806709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385144-82E4-3A94-23CC-1F104046F090}"/>
              </a:ext>
            </a:extLst>
          </p:cNvPr>
          <p:cNvSpPr txBox="1"/>
          <p:nvPr/>
        </p:nvSpPr>
        <p:spPr>
          <a:xfrm>
            <a:off x="6629400" y="8115300"/>
            <a:ext cx="548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dirty="0"/>
              <a:t>................................................................</a:t>
            </a:r>
            <a:endParaRPr lang="fr-FR" dirty="0"/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9C98B60-4DE3-57C0-32F7-1F61B46BA8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868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16D2E-12EB-A7B4-2393-9745EFC2A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6507CC7-8F94-2649-F00D-CE5A64189C44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1E3ADF-A8D2-81A3-ACE1-8CBE17456CD9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2C7181-FB0F-2B17-D204-94FB4CBE52A6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D17E8B-ED85-FE83-94A9-CBCF4F639B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بالحروف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للتمثيل.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4C6172-6BBF-067E-5741-BC1DAA2401F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8C273DF-941D-E4CF-3F54-0874BF27C8F5}"/>
              </a:ext>
            </a:extLst>
          </p:cNvPr>
          <p:cNvSpPr/>
          <p:nvPr/>
        </p:nvSpPr>
        <p:spPr>
          <a:xfrm>
            <a:off x="6151995" y="7593684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D7B3E324-5B0A-C9ED-D032-CC9CACA166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2861" y="787984"/>
            <a:ext cx="861062" cy="586161"/>
          </a:xfrm>
          <a:prstGeom prst="round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DC9AFAB-8D22-F5DB-FC8F-D7A2BDC7B73C}"/>
              </a:ext>
            </a:extLst>
          </p:cNvPr>
          <p:cNvSpPr/>
          <p:nvPr/>
        </p:nvSpPr>
        <p:spPr>
          <a:xfrm>
            <a:off x="4675248" y="4267297"/>
            <a:ext cx="4925951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19E862AE-5442-FA5B-4831-DCE98CCEA0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946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C9328D1A-10ED-3AD9-1820-F4FA6085F6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374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27366523-06A8-58A8-A63F-32BBBCC151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69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66D6372D-F2E8-587E-931B-0282FF4EE2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708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833790261">
            <a:extLst>
              <a:ext uri="{FF2B5EF4-FFF2-40B4-BE49-F238E27FC236}">
                <a16:creationId xmlns:a16="http://schemas.microsoft.com/office/drawing/2014/main" id="{16F1CB68-337B-0135-8DD3-D1A74CC926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357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9657FE5B-36F3-EDE1-6E18-DD8DBFFA2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052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9148F675-6689-9DAF-41BD-EC8D7A0A54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91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A467B8DC-DF0F-2AF9-8E3E-3640852963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083" y="4583882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91A033D2-FDB5-5883-5291-8811F42E1B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802" y="4583882"/>
            <a:ext cx="634959" cy="231268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90934D7-307C-4244-90F3-CA0B98420F21}"/>
              </a:ext>
            </a:extLst>
          </p:cNvPr>
          <p:cNvSpPr/>
          <p:nvPr/>
        </p:nvSpPr>
        <p:spPr>
          <a:xfrm>
            <a:off x="4675249" y="8425992"/>
            <a:ext cx="492595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................................................................</a:t>
            </a:r>
            <a:endParaRPr lang="fr-FR" dirty="0">
              <a:solidFill>
                <a:schemeClr val="tx1"/>
              </a:solidFill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5E0D98EE-E64E-C748-78C5-D1BFD5DC13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26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6FA02-E215-49B7-3649-646A232E8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24E9C1-4B46-EAF7-9578-5C2205580876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F81AC2-8C74-EBCB-879C-0544F4EDE84A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4B03F8-B489-2179-8B5F-6CD11A42D958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5AC7E22-85BD-829A-B287-3377D8FA6C5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21CC8FA-4676-A823-2C21-E2D08B5EAFC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46ED64A-4EAC-735F-44A3-922304770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" y="839568"/>
            <a:ext cx="1046735" cy="750090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975438-0C91-AA2D-5947-0E79C64BC331}"/>
              </a:ext>
            </a:extLst>
          </p:cNvPr>
          <p:cNvSpPr/>
          <p:nvPr/>
        </p:nvSpPr>
        <p:spPr>
          <a:xfrm>
            <a:off x="6151995" y="7593684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16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0B8CA60A-3DC1-2494-6F90-AE502A01F93B}"/>
              </a:ext>
            </a:extLst>
          </p:cNvPr>
          <p:cNvSpPr/>
          <p:nvPr/>
        </p:nvSpPr>
        <p:spPr>
          <a:xfrm>
            <a:off x="4675248" y="4267297"/>
            <a:ext cx="4925951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913B6D2D-93A9-D259-DA6E-EE7C878FE7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946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ECA60EA6-B64E-2524-52A6-BCCFAB371F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374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DEC53668-9DED-D000-0A9D-276B5EE0C5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69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2BE5FB6D-9868-5B0B-F6C2-B01EE44183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708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450218FF-2DAF-047A-ACCC-C16C668C43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357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1833790261">
            <a:extLst>
              <a:ext uri="{FF2B5EF4-FFF2-40B4-BE49-F238E27FC236}">
                <a16:creationId xmlns:a16="http://schemas.microsoft.com/office/drawing/2014/main" id="{DD8EDB7A-0261-2190-E52E-1886379E23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052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4859E357-ABB7-0C81-5730-E4874A3EEF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91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DF064A2E-D698-D3ED-FCE9-E1E823367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083" y="4583882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259194390">
            <a:extLst>
              <a:ext uri="{FF2B5EF4-FFF2-40B4-BE49-F238E27FC236}">
                <a16:creationId xmlns:a16="http://schemas.microsoft.com/office/drawing/2014/main" id="{07C621CD-82AA-31FD-280B-A4B66BB740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25" y="4578421"/>
            <a:ext cx="634959" cy="2312683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8D11218-917D-9FEB-8833-72984BF54FC4}"/>
              </a:ext>
            </a:extLst>
          </p:cNvPr>
          <p:cNvSpPr/>
          <p:nvPr/>
        </p:nvSpPr>
        <p:spPr>
          <a:xfrm>
            <a:off x="4675249" y="8352947"/>
            <a:ext cx="4925950" cy="7588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600" b="1" dirty="0">
                <a:solidFill>
                  <a:srgbClr val="FF0000"/>
                </a:solidFill>
              </a:rPr>
              <a:t>سِتَّةَ عَشرْ</a:t>
            </a:r>
            <a:endParaRPr lang="fr-F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211204-B844-FFBA-4E9B-CCE1FD67BF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8018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8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595480" y="52197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50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286714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9631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241512" y="60358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السطر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8740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مسائل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1249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6ABED-CCD1-E4F6-3B9B-EA012194A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60EF42-0430-B7AE-B55F-4F97BEF72142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FA3EB0-C036-C245-07DA-C3E392C894C6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78437F-BC18-04E9-4378-79695D8CAE24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85A1D86-BDF8-B72B-9253-07CF7320BF8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بالحروف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للتمثيل.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81094BE-6B45-55CB-631C-26104862A1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A69B8EB-1423-B356-B13A-B27B16568206}"/>
              </a:ext>
            </a:extLst>
          </p:cNvPr>
          <p:cNvSpPr/>
          <p:nvPr/>
        </p:nvSpPr>
        <p:spPr>
          <a:xfrm>
            <a:off x="6151995" y="7593684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0FA03B36-412C-C720-B895-8A52854E81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2861" y="787984"/>
            <a:ext cx="861062" cy="586161"/>
          </a:xfrm>
          <a:prstGeom prst="round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5F480A9-B5E9-461A-3466-CBEA70BC86D1}"/>
              </a:ext>
            </a:extLst>
          </p:cNvPr>
          <p:cNvSpPr/>
          <p:nvPr/>
        </p:nvSpPr>
        <p:spPr>
          <a:xfrm>
            <a:off x="4675248" y="4267297"/>
            <a:ext cx="4925951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EBCB5A24-B39C-86DD-6F73-828BEB7DBF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946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087CEB56-3EAC-D085-E971-8D0C79470C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374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16642217-C8E5-FFD8-4C04-0F1BBE6544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69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30C84743-5FAD-9F31-D19A-90E8FA5245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708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1ED9FDBB-450D-A239-42CC-CBAD1B887D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61" y="4596857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833790261">
            <a:extLst>
              <a:ext uri="{FF2B5EF4-FFF2-40B4-BE49-F238E27FC236}">
                <a16:creationId xmlns:a16="http://schemas.microsoft.com/office/drawing/2014/main" id="{EE78953D-3D6B-3F80-2FDA-92CF09AE59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357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7D74821E-4917-F6D4-8FFF-F29EAE4053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052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0F2060DA-3197-1D75-A6CC-63D2E2D54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91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6965FF01-2C2A-837A-E019-8EDEE83CA1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083" y="4583882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35E53262-8608-D751-157D-54B63DAABE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610100"/>
            <a:ext cx="634959" cy="231268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8DFB0CA-9A31-26D4-F55D-99F2541C0245}"/>
              </a:ext>
            </a:extLst>
          </p:cNvPr>
          <p:cNvSpPr/>
          <p:nvPr/>
        </p:nvSpPr>
        <p:spPr>
          <a:xfrm>
            <a:off x="4675249" y="8425992"/>
            <a:ext cx="492595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................................................................</a:t>
            </a:r>
            <a:endParaRPr lang="fr-FR" dirty="0">
              <a:solidFill>
                <a:schemeClr val="tx1"/>
              </a:solidFill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366C650F-D8E5-DFF8-0296-99C6B8780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50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64B63-A858-5810-F7FB-15CCD13AA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98F704-4616-60C4-7C95-75B657913351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54D7AF-5679-294A-8A8F-4DA220907E22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82AA66-664A-AF3D-8D1F-BCF422E2BF25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9CCDA9F-4A65-5A75-5309-AB120CD3546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0587D7-F041-4AA2-6D44-2BCB5BBC517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B6D156-D723-5750-C9D1-804C4FC15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5" y="839568"/>
            <a:ext cx="1046735" cy="750090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4A823BD-3F9B-0050-7A70-1C6EA7FBB570}"/>
              </a:ext>
            </a:extLst>
          </p:cNvPr>
          <p:cNvSpPr/>
          <p:nvPr/>
        </p:nvSpPr>
        <p:spPr>
          <a:xfrm>
            <a:off x="6151995" y="7593684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28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542474F-8DCB-03A3-B84A-1C5BCC81474B}"/>
              </a:ext>
            </a:extLst>
          </p:cNvPr>
          <p:cNvSpPr/>
          <p:nvPr/>
        </p:nvSpPr>
        <p:spPr>
          <a:xfrm>
            <a:off x="4675248" y="4267297"/>
            <a:ext cx="4925951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26242E31-E52D-4E52-5453-A411588096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946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71ACE0FA-CDC2-C6DF-68AE-909BA943BA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374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42FDA797-F198-A0DA-C495-06772498D6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69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AC33B33F-89FD-FFFD-7C3D-35AADBCD5E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708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59194390">
            <a:extLst>
              <a:ext uri="{FF2B5EF4-FFF2-40B4-BE49-F238E27FC236}">
                <a16:creationId xmlns:a16="http://schemas.microsoft.com/office/drawing/2014/main" id="{BC699314-8D36-B2C0-AA69-15E0C0D020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61" y="4596857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1F6821D8-3920-C6DF-757F-1AB0FEF43F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357" y="4596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1833790261">
            <a:extLst>
              <a:ext uri="{FF2B5EF4-FFF2-40B4-BE49-F238E27FC236}">
                <a16:creationId xmlns:a16="http://schemas.microsoft.com/office/drawing/2014/main" id="{2C768C50-9D8A-77D7-EB02-96D27854EA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052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37E87A9E-15CD-82C0-4792-28D8F72D1D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91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F1E4A97A-7FAD-A0B9-9C92-7827846FAE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083" y="4583882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259194390">
            <a:extLst>
              <a:ext uri="{FF2B5EF4-FFF2-40B4-BE49-F238E27FC236}">
                <a16:creationId xmlns:a16="http://schemas.microsoft.com/office/drawing/2014/main" id="{297DC7CB-DC01-150B-F8F4-42BC53B2DF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610100"/>
            <a:ext cx="634959" cy="2312683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4C2B7B01-B78D-24DF-D74C-CD37E034B9ED}"/>
              </a:ext>
            </a:extLst>
          </p:cNvPr>
          <p:cNvSpPr/>
          <p:nvPr/>
        </p:nvSpPr>
        <p:spPr>
          <a:xfrm>
            <a:off x="4675249" y="8352947"/>
            <a:ext cx="4925950" cy="7588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600" b="1" dirty="0">
                <a:solidFill>
                  <a:srgbClr val="FF0000"/>
                </a:solidFill>
              </a:rPr>
              <a:t>ثَمانِيَةٌ وَعِشْرونَ</a:t>
            </a:r>
            <a:endParaRPr lang="fr-F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00F36BE5-B62F-F0D4-BF5B-D0DA988B1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7139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8BD2E-010C-B0FC-A1F8-3DE9AF410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F8739C-0BB4-787E-88E0-06D6CDE6B97F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A415A3-F8C4-2EC7-B906-45A98ABE93D9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F8835B6-388F-DD24-9D83-891FF8A62417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24D627-1E2B-4635-DD45-D3D4E9B7DF4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بالحروف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للتمثيل.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468387-F9D2-BFE4-4A14-D7EB01011D5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33EBC72D-D4DC-B8C7-A538-BDBFBC760A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" y="785762"/>
            <a:ext cx="990600" cy="674343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06E0A99-7CFB-ACE4-6BE5-9ED831037364}"/>
              </a:ext>
            </a:extLst>
          </p:cNvPr>
          <p:cNvSpPr/>
          <p:nvPr/>
        </p:nvSpPr>
        <p:spPr>
          <a:xfrm>
            <a:off x="6151995" y="7593684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tx1"/>
                </a:solidFill>
              </a:rPr>
              <a:t>.......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3E500ED-8A86-BE18-5D4E-3C1935F44950}"/>
              </a:ext>
            </a:extLst>
          </p:cNvPr>
          <p:cNvSpPr/>
          <p:nvPr/>
        </p:nvSpPr>
        <p:spPr>
          <a:xfrm>
            <a:off x="4233469" y="4407173"/>
            <a:ext cx="6068952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309994B9-E36A-7B5E-6828-BF610A8E40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460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168B77A2-E1CC-0DED-C04D-37FE06A372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3888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7D93DBD9-5216-6525-F7D4-1A0355326E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883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7678ABCA-7B95-1849-41B8-8DD6ABA03C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61" y="4596857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42F3CC37-50DE-556E-7A4D-7EFBE7BA08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566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16EC5EDD-FC3F-228B-9C3F-20DDA78B6D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605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59194390">
            <a:extLst>
              <a:ext uri="{FF2B5EF4-FFF2-40B4-BE49-F238E27FC236}">
                <a16:creationId xmlns:a16="http://schemas.microsoft.com/office/drawing/2014/main" id="{0F7F698D-124B-452E-0E33-329CCBEF42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610100"/>
            <a:ext cx="634959" cy="231268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F639A0-4427-C6E2-EC9E-5E05A17924E1}"/>
              </a:ext>
            </a:extLst>
          </p:cNvPr>
          <p:cNvSpPr/>
          <p:nvPr/>
        </p:nvSpPr>
        <p:spPr>
          <a:xfrm>
            <a:off x="4675249" y="8425992"/>
            <a:ext cx="492595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.........................................................</a:t>
            </a:r>
            <a:endParaRPr lang="fr-FR" sz="1100" dirty="0">
              <a:solidFill>
                <a:schemeClr val="tx1"/>
              </a:solidFill>
            </a:endParaRPr>
          </a:p>
        </p:txBody>
      </p:sp>
      <p:pic>
        <p:nvPicPr>
          <p:cNvPr id="30" name="Picture 259194390">
            <a:extLst>
              <a:ext uri="{FF2B5EF4-FFF2-40B4-BE49-F238E27FC236}">
                <a16:creationId xmlns:a16="http://schemas.microsoft.com/office/drawing/2014/main" id="{0D35663C-34E2-A0C6-3461-37E7F1DA6B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158" y="4647832"/>
            <a:ext cx="634959" cy="2312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7CCCB235-7335-C5A4-EA66-659386D6A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0135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0801B-799E-CBB6-0CEF-220A8C06C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45D029-D460-FE18-48BA-64306B934239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44B949-3124-5D09-27AD-F73EA835724D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091779-F78C-82DF-939C-66F81E9DF726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56B7AC8-F9D7-1456-BAAD-2ECC1694A30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36D0B5C-03E6-DF6F-15F8-C13895469AD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86F19340-BC3A-2661-30A8-1DD3DEA4E1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" y="785762"/>
            <a:ext cx="990600" cy="674343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123846-C8F4-1D7B-F78F-38A92A41BD0D}"/>
              </a:ext>
            </a:extLst>
          </p:cNvPr>
          <p:cNvSpPr/>
          <p:nvPr/>
        </p:nvSpPr>
        <p:spPr>
          <a:xfrm>
            <a:off x="6151995" y="7593684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35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24AB3615-02F9-071E-6881-32EB8BE6A889}"/>
              </a:ext>
            </a:extLst>
          </p:cNvPr>
          <p:cNvSpPr/>
          <p:nvPr/>
        </p:nvSpPr>
        <p:spPr>
          <a:xfrm>
            <a:off x="4675249" y="8425992"/>
            <a:ext cx="492595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600" dirty="0">
                <a:solidFill>
                  <a:srgbClr val="FF0000"/>
                </a:solidFill>
              </a:rPr>
              <a:t>خَمْسَةٌ </a:t>
            </a:r>
            <a:r>
              <a:rPr lang="ar-MA" sz="3600" dirty="0" err="1">
                <a:solidFill>
                  <a:srgbClr val="FF0000"/>
                </a:solidFill>
              </a:rPr>
              <a:t>وَلُاثون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5F401A6-00E1-3AE3-3A0F-D4FA005114A3}"/>
              </a:ext>
            </a:extLst>
          </p:cNvPr>
          <p:cNvSpPr/>
          <p:nvPr/>
        </p:nvSpPr>
        <p:spPr>
          <a:xfrm>
            <a:off x="4233469" y="4407173"/>
            <a:ext cx="6068952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3CEC79A8-6BD8-E294-80F9-CEE071BBF4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460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FB4F3680-44D8-C28A-80BF-2803182F73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3888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852015F9-0600-FB0E-B483-BC1B7CD6C2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883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13294F9B-403A-8C55-60E5-2F03EB4F21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61" y="4596857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E1A8F286-4E46-2E07-4916-E2A03E8975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566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FE2B6E3A-E3A3-6AED-C11E-A71980B01A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605" y="4621884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59194390">
            <a:extLst>
              <a:ext uri="{FF2B5EF4-FFF2-40B4-BE49-F238E27FC236}">
                <a16:creationId xmlns:a16="http://schemas.microsoft.com/office/drawing/2014/main" id="{19E46790-B29F-3DB7-2706-28EDC1BA48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610100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6D3DB546-3364-8688-53B4-DDBEBA380D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158" y="4647832"/>
            <a:ext cx="634959" cy="2312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ADD8A658-1736-C419-2C9F-8D8653E0B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605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D8459-9CF2-9A56-6EEA-58513BC7A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391C4B2-26F1-CDDB-D835-6F350FE4D1AC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104EB7-1100-43E6-9D98-369EBF3E90DC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9065E5F-785C-AD72-58BD-C46A950DF6EC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593A7D-695C-99BF-DBA2-9AAC657F2339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بالحروف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للتمثيل.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CB40C3D-7DE4-8BFE-8859-BA37EB1AD88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FAE77FB-3F3D-4A72-1C65-28E4BED5163C}"/>
              </a:ext>
            </a:extLst>
          </p:cNvPr>
          <p:cNvSpPr/>
          <p:nvPr/>
        </p:nvSpPr>
        <p:spPr>
          <a:xfrm>
            <a:off x="6151995" y="7593684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81B6BB26-07DF-B1A2-B0BD-71FDA46A45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2861" y="787984"/>
            <a:ext cx="861062" cy="586161"/>
          </a:xfrm>
          <a:prstGeom prst="round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0340C95-48CF-3C0A-7594-03A342366F2B}"/>
              </a:ext>
            </a:extLst>
          </p:cNvPr>
          <p:cNvSpPr/>
          <p:nvPr/>
        </p:nvSpPr>
        <p:spPr>
          <a:xfrm>
            <a:off x="4675248" y="4267297"/>
            <a:ext cx="4925951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779CEE1E-3923-C2FE-A7E6-ECAAFA8E9D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374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46A146B0-DFD9-98D7-E73D-AB5E1EDB06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69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62BA70B6-1DFA-0D8B-A179-23850E8B26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61" y="4596857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48D35A80-1A82-39CB-7F70-342E914246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052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46538E12-4414-3242-E087-9DD10CFE43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610100"/>
            <a:ext cx="634959" cy="231268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51315E3C-37EE-E882-9E4E-298F5289B61D}"/>
              </a:ext>
            </a:extLst>
          </p:cNvPr>
          <p:cNvSpPr/>
          <p:nvPr/>
        </p:nvSpPr>
        <p:spPr>
          <a:xfrm>
            <a:off x="4675249" y="8425992"/>
            <a:ext cx="492595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................................................................</a:t>
            </a:r>
            <a:endParaRPr lang="fr-FR" dirty="0">
              <a:solidFill>
                <a:schemeClr val="tx1"/>
              </a:solidFill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BC74D82C-0517-98A2-D8B4-4B9F61443C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347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67631-E5A2-9F19-E597-E9848491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2D5123-2112-7BA2-C71C-B8FE9E74BA78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C9A355-455C-6978-E0B7-A908461D9228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EDD25-BF5B-5C00-E345-34235E16CBDC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2A5685-7A22-89C1-4BE6-2B2E542ABC1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3D426C-E97D-4110-680F-E8AE9E009DA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9E892BB6-DAAA-BE9D-9AAF-CAB88A5DC3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" y="785762"/>
            <a:ext cx="990600" cy="674343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0CF5A26-356A-5174-7727-61BB15F5B7A1}"/>
              </a:ext>
            </a:extLst>
          </p:cNvPr>
          <p:cNvSpPr/>
          <p:nvPr/>
        </p:nvSpPr>
        <p:spPr>
          <a:xfrm>
            <a:off x="6151995" y="7593684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23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BFE1E94-251D-69F9-1B65-65F00FA0FF62}"/>
              </a:ext>
            </a:extLst>
          </p:cNvPr>
          <p:cNvSpPr/>
          <p:nvPr/>
        </p:nvSpPr>
        <p:spPr>
          <a:xfrm>
            <a:off x="4675248" y="4267297"/>
            <a:ext cx="4925951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AB263F4-8B17-20FF-F7E2-9B7CBACF9E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714" y="46101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8E8FD320-065D-6629-B985-BA7BD4B755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688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DFBB046A-55A4-F32E-ACE1-E8E366F360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61" y="4596857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284A37D1-E2A7-9EA7-1617-FD56D6CF4B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366" y="459685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59194390">
            <a:extLst>
              <a:ext uri="{FF2B5EF4-FFF2-40B4-BE49-F238E27FC236}">
                <a16:creationId xmlns:a16="http://schemas.microsoft.com/office/drawing/2014/main" id="{843E3DA5-055F-EA70-1043-ADAF4005DC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610100"/>
            <a:ext cx="634959" cy="231268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4A8D0A0-95AD-186B-6409-7471AED5977F}"/>
              </a:ext>
            </a:extLst>
          </p:cNvPr>
          <p:cNvSpPr/>
          <p:nvPr/>
        </p:nvSpPr>
        <p:spPr>
          <a:xfrm>
            <a:off x="4675249" y="8425992"/>
            <a:ext cx="492595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600" dirty="0">
                <a:solidFill>
                  <a:srgbClr val="FF0000"/>
                </a:solidFill>
              </a:rPr>
              <a:t>ثَلاثَةٌ وَعِشْرونَ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313B3D0-0520-A8B9-7884-8EDE4C1B49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87853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F9D98-A1A4-FE8A-BE35-2DE97A650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D7ADFE2-5BF6-A581-5191-78CEF09087F1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3F7F38-EE80-1A10-A582-4C3EE71C71D2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9F943B-2210-0F8B-82E0-ED5912FAAD66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E1DB325-E0C2-02E9-83A9-601FCBC2FDE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بالأرقام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بالحروف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للتمثيل.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0431185-1388-ACE8-8FB2-F58D81D8811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0EC7FD96-8390-4C11-3E03-F3C1A52F8F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" y="785762"/>
            <a:ext cx="990600" cy="674343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C5AAA2D-C64D-5C7A-B35E-29DA77289E67}"/>
              </a:ext>
            </a:extLst>
          </p:cNvPr>
          <p:cNvSpPr/>
          <p:nvPr/>
        </p:nvSpPr>
        <p:spPr>
          <a:xfrm>
            <a:off x="6151995" y="7593684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tx1"/>
                </a:solidFill>
              </a:rPr>
              <a:t>.......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CB01A62-0971-BFC2-435D-A40B92DE0D3F}"/>
              </a:ext>
            </a:extLst>
          </p:cNvPr>
          <p:cNvSpPr/>
          <p:nvPr/>
        </p:nvSpPr>
        <p:spPr>
          <a:xfrm>
            <a:off x="4343400" y="4407173"/>
            <a:ext cx="6068952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9838D45-D4F1-37AD-1425-E6A884D826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1774" y="4634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8C7DA9A4-D21A-9675-05F3-ACE7B79BAC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705" y="4638544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C6977E91-1550-C3AB-BE78-99DFBAA769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483" y="461013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59194390">
            <a:extLst>
              <a:ext uri="{FF2B5EF4-FFF2-40B4-BE49-F238E27FC236}">
                <a16:creationId xmlns:a16="http://schemas.microsoft.com/office/drawing/2014/main" id="{2B772927-A278-EA9D-C187-92E1AD89E8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756" y="4634857"/>
            <a:ext cx="634959" cy="231268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C0FCE911-C65E-2EA8-B4D4-2EB07305C859}"/>
              </a:ext>
            </a:extLst>
          </p:cNvPr>
          <p:cNvSpPr/>
          <p:nvPr/>
        </p:nvSpPr>
        <p:spPr>
          <a:xfrm>
            <a:off x="4675249" y="8425992"/>
            <a:ext cx="492595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dirty="0">
                <a:solidFill>
                  <a:schemeClr val="tx1"/>
                </a:solidFill>
              </a:rPr>
              <a:t>.........................................................</a:t>
            </a:r>
            <a:endParaRPr lang="fr-FR" sz="1100" dirty="0">
              <a:solidFill>
                <a:schemeClr val="tx1"/>
              </a:solidFill>
            </a:endParaRPr>
          </a:p>
        </p:txBody>
      </p:sp>
      <p:pic>
        <p:nvPicPr>
          <p:cNvPr id="30" name="Picture 259194390">
            <a:extLst>
              <a:ext uri="{FF2B5EF4-FFF2-40B4-BE49-F238E27FC236}">
                <a16:creationId xmlns:a16="http://schemas.microsoft.com/office/drawing/2014/main" id="{77CB2D46-02D0-308D-EAE7-D1CBC79A0C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867" y="4634856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544FC76E-98B2-9841-30F6-21C1C8EB9B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517" y="4641002"/>
            <a:ext cx="634959" cy="2312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BE2D4BE-CEA5-4CEB-BB53-F9DCF4796C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8502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79E79-9DC7-6E81-FA28-9DAC75CF2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5DCAB43-8339-AF64-652B-829BF1FB2998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E54F6C-C28B-55ED-B526-F8222BD03F4E}"/>
              </a:ext>
            </a:extLst>
          </p:cNvPr>
          <p:cNvSpPr/>
          <p:nvPr/>
        </p:nvSpPr>
        <p:spPr>
          <a:xfrm>
            <a:off x="275852" y="1989191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55C573-0CDE-94F0-3082-07C0CB4427AE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DBD2951-CC3B-2845-0060-236F2CA817D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5AF7814-8A4E-D1A7-8FB1-EB1AB02AA38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5781C4DC-9E32-F3CD-792B-0C3A8A6893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" y="785762"/>
            <a:ext cx="990600" cy="674343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6F7965C-2358-26DE-FF1E-5202F0DD3395}"/>
              </a:ext>
            </a:extLst>
          </p:cNvPr>
          <p:cNvSpPr/>
          <p:nvPr/>
        </p:nvSpPr>
        <p:spPr>
          <a:xfrm>
            <a:off x="6151995" y="7593684"/>
            <a:ext cx="2231901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42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AD014D11-767C-BD82-9685-E22BAB545720}"/>
              </a:ext>
            </a:extLst>
          </p:cNvPr>
          <p:cNvSpPr/>
          <p:nvPr/>
        </p:nvSpPr>
        <p:spPr>
          <a:xfrm>
            <a:off x="4675249" y="8425992"/>
            <a:ext cx="492595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3600" dirty="0" err="1">
                <a:solidFill>
                  <a:srgbClr val="FF0000"/>
                </a:solidFill>
              </a:rPr>
              <a:t>إِثْنانِ</a:t>
            </a:r>
            <a:r>
              <a:rPr lang="ar-MA" sz="3600" dirty="0">
                <a:solidFill>
                  <a:srgbClr val="FF0000"/>
                </a:solidFill>
              </a:rPr>
              <a:t> وَأَرْبَعونْ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DDC0B42-F318-38CD-97D0-AB6B62676DF9}"/>
              </a:ext>
            </a:extLst>
          </p:cNvPr>
          <p:cNvSpPr/>
          <p:nvPr/>
        </p:nvSpPr>
        <p:spPr>
          <a:xfrm>
            <a:off x="4233469" y="4407173"/>
            <a:ext cx="6068952" cy="297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6C839F60-CF1E-D064-9D59-E0FFC0B8DE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974" y="4634856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F685EC33-375A-5502-F051-F90BB835A9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905" y="4638544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61DEE971-8362-C00F-D018-15932E975B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683" y="4610137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1BBA11AE-135B-948D-7D92-42F4DE5BA7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956" y="4634857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59194390">
            <a:extLst>
              <a:ext uri="{FF2B5EF4-FFF2-40B4-BE49-F238E27FC236}">
                <a16:creationId xmlns:a16="http://schemas.microsoft.com/office/drawing/2014/main" id="{C1E1E1B8-1A30-9A63-BDB3-795E01A8E6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067" y="4634856"/>
            <a:ext cx="634959" cy="231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9194390">
            <a:extLst>
              <a:ext uri="{FF2B5EF4-FFF2-40B4-BE49-F238E27FC236}">
                <a16:creationId xmlns:a16="http://schemas.microsoft.com/office/drawing/2014/main" id="{B3D2C632-97C6-4B89-CAD8-175A6C0903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717" y="4641002"/>
            <a:ext cx="634959" cy="2312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" name="Tableau 27">
            <a:extLst>
              <a:ext uri="{FF2B5EF4-FFF2-40B4-BE49-F238E27FC236}">
                <a16:creationId xmlns:a16="http://schemas.microsoft.com/office/drawing/2014/main" id="{0110FD8C-6DF8-335D-745A-CB8950D77D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916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9664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بدون احتفاظ على السطر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CF815-5238-CA83-70B6-D21D56D6F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7C8062-4845-3F4A-A006-97F12D2D000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718170-9DC2-5E9F-6C3D-EB9939D24E3B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EA9A58-E141-74D4-BABA-795ECB370042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1E91E-AF1D-7195-D1A8-9A58D24C1421}"/>
              </a:ext>
            </a:extLst>
          </p:cNvPr>
          <p:cNvSpPr txBox="1"/>
          <p:nvPr/>
        </p:nvSpPr>
        <p:spPr>
          <a:xfrm>
            <a:off x="1209690" y="891689"/>
            <a:ext cx="11296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سبق و رأينا كيف نجري عملية الجمع بدون احتفاظ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والحزم. وقلنا أنه للقيام بهذه العملية فإننا نجمع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مع بعضها البعض ثم نجمع الحزم مع بعضها البعض بعد ذلك.  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71953745-AB71-2AF3-E92A-E14CF32DEE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B669CF-7F0C-1454-E9BD-E263AE2A45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FBC4FB7-FD22-F1ED-481F-E93A19DF1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30560"/>
            <a:ext cx="7649383" cy="509958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7A1BA4C-4243-D56F-0209-6D8ED5891369}"/>
              </a:ext>
            </a:extLst>
          </p:cNvPr>
          <p:cNvSpPr txBox="1"/>
          <p:nvPr/>
        </p:nvSpPr>
        <p:spPr>
          <a:xfrm>
            <a:off x="10744200" y="467524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إِبْراهيمُ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780D41-8472-A529-0729-41365F141091}"/>
              </a:ext>
            </a:extLst>
          </p:cNvPr>
          <p:cNvSpPr txBox="1"/>
          <p:nvPr/>
        </p:nvSpPr>
        <p:spPr>
          <a:xfrm>
            <a:off x="3124200" y="4039838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ياسينُ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183E77F-1D4A-2E4C-BA8D-FAB485BC5886}"/>
              </a:ext>
            </a:extLst>
          </p:cNvPr>
          <p:cNvCxnSpPr/>
          <p:nvPr/>
        </p:nvCxnSpPr>
        <p:spPr>
          <a:xfrm>
            <a:off x="4364181" y="4484924"/>
            <a:ext cx="304800" cy="1903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B0152FA-43C9-04D7-D5F6-C53C72C67037}"/>
              </a:ext>
            </a:extLst>
          </p:cNvPr>
          <p:cNvCxnSpPr>
            <a:cxnSpLocks/>
          </p:cNvCxnSpPr>
          <p:nvPr/>
        </p:nvCxnSpPr>
        <p:spPr>
          <a:xfrm flipH="1">
            <a:off x="10619659" y="5142321"/>
            <a:ext cx="377126" cy="2479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558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7600346" y="2805998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50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5" t="11904" r="881"/>
          <a:stretch/>
        </p:blipFill>
        <p:spPr>
          <a:xfrm>
            <a:off x="4580638" y="3981367"/>
            <a:ext cx="1878600" cy="11586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5368344"/>
            <a:ext cx="2371670" cy="175635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F713C33-0C94-A1B0-18C1-CA9F2567B5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236" y="3753335"/>
            <a:ext cx="1533393" cy="141120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19" y="3770496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993409" y="2816389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بدون احتفاظ على السطر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9F1A5A-D751-C168-CF67-4F3EED66709F}"/>
              </a:ext>
            </a:extLst>
          </p:cNvPr>
          <p:cNvSpPr txBox="1"/>
          <p:nvPr/>
        </p:nvSpPr>
        <p:spPr>
          <a:xfrm>
            <a:off x="6019800" y="55245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حجلة الأعداد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EE969A8-F9F0-3F35-CA86-224063A608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270" y="5999658"/>
            <a:ext cx="1455546" cy="157747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A8877FC-2A1A-9DB9-816A-57B3224A85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6101490"/>
            <a:ext cx="1280271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B91F6-FE17-26D0-5396-1A2E3D77D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3B4307-6379-E1F1-191D-D1F2B7665F7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DB2C5D-0D47-EBA8-4711-093430BF794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9165919-0EE9-8BF6-717B-A9748F44EE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3418F8B-ACB1-3689-A3EA-B1CD0EBDF9B3}"/>
              </a:ext>
            </a:extLst>
          </p:cNvPr>
          <p:cNvSpPr txBox="1"/>
          <p:nvPr/>
        </p:nvSpPr>
        <p:spPr>
          <a:xfrm>
            <a:off x="609600" y="823443"/>
            <a:ext cx="1231315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في ثنائيات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خشيباتكم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وحزمكم سأعرض عليكم مجموعة من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ستلعبون الأدوار وفي كل مرة سيأخذ كل منكم 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خاصته وسيعطي أحدكم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للآخر وعليه أن يعدها ويكتب المتساوية وينجز العملية على السطر على لوحته لحساب مجموع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التي ستصبح لديه. ثم تتبادلون الأدوار. تخصص دقيقة لكل عملية.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E3C7E3A-FC41-C970-FD86-2556B573194D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B5AAD2-8C75-F936-1A07-82FA0D38E8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7DCFAB3-EE7D-1292-82D1-A03569B9D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606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20B38-3E40-F789-4FF8-29AE76066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595E55-5006-5AD4-4743-E5566361901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587580-C7C7-0D33-CF8E-5750BCFD90F6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62BDFB-4F26-2CD5-1507-0189CA75674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576ECF-26CB-6766-BACE-594358F260AF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الأولى: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A13C2ED-E63C-F718-2A6C-425C46093E6E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AC8DBC0-46BB-E984-9385-EDFFDB4FC6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70840D0-81ED-0601-81E0-66776C6C59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F6EB3A9-8543-3DBE-DE04-85000F91B4D0}"/>
              </a:ext>
            </a:extLst>
          </p:cNvPr>
          <p:cNvSpPr/>
          <p:nvPr/>
        </p:nvSpPr>
        <p:spPr>
          <a:xfrm>
            <a:off x="1066800" y="4119334"/>
            <a:ext cx="2578426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EDA0B80B-BB60-9BFB-7690-9A826B0EDD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77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F8FE8FE5-A56A-22D3-B8EE-5EAAEF5F01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883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5C9E1661-2E22-56A4-A2E2-91A1745D0F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922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30F78E2-4371-17F4-3AB0-B488D3065E95}"/>
              </a:ext>
            </a:extLst>
          </p:cNvPr>
          <p:cNvSpPr/>
          <p:nvPr/>
        </p:nvSpPr>
        <p:spPr>
          <a:xfrm>
            <a:off x="10399386" y="4079727"/>
            <a:ext cx="2783214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3C7F10C2-1A14-8390-5795-DB3B837428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5936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Flèche : courbe vers la droite 49">
            <a:extLst>
              <a:ext uri="{FF2B5EF4-FFF2-40B4-BE49-F238E27FC236}">
                <a16:creationId xmlns:a16="http://schemas.microsoft.com/office/drawing/2014/main" id="{462A08C8-485E-0FF8-429B-5BC0BAFFD44D}"/>
              </a:ext>
            </a:extLst>
          </p:cNvPr>
          <p:cNvSpPr/>
          <p:nvPr/>
        </p:nvSpPr>
        <p:spPr>
          <a:xfrm rot="5400000">
            <a:off x="6915810" y="-423411"/>
            <a:ext cx="914400" cy="7735620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51" name="Picture 9">
            <a:extLst>
              <a:ext uri="{FF2B5EF4-FFF2-40B4-BE49-F238E27FC236}">
                <a16:creationId xmlns:a16="http://schemas.microsoft.com/office/drawing/2014/main" id="{4E76EE32-0912-D0AA-C718-A2DE506584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FF1858BC-1585-F55C-73C9-F6358B9A9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521" y="4161198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4DF5E7DE-74C6-3959-B1C5-E65BF6CE36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8766" y="4152529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C7773C46-F309-ECFC-9260-3E8E5CEACA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41" y="419292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6CA6B654-66A5-414B-C49B-BA48C1C657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22" y="4211541"/>
            <a:ext cx="50262" cy="1153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743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C5351-83F1-C0E5-366C-E2582F2E3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F49A348-FF2D-7610-F25D-C90EF331F6D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4B2106-FBF6-0673-A26B-D0B06CA888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16B08AF-1273-C93D-37F4-8042A56D376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6F0418-D6C0-54AF-1F4E-F93B3F715D0F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45D5F2-9CCA-A680-FC00-CC8D5BDB36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D305D4F-AB68-D5A4-9B7F-CC70961C9B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5D0A153-04BD-1F78-A03F-E2759772F0E8}"/>
              </a:ext>
            </a:extLst>
          </p:cNvPr>
          <p:cNvSpPr txBox="1"/>
          <p:nvPr/>
        </p:nvSpPr>
        <p:spPr>
          <a:xfrm>
            <a:off x="3493104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C7293E1-BAA1-7EA1-2371-9F9F365557F1}"/>
              </a:ext>
            </a:extLst>
          </p:cNvPr>
          <p:cNvSpPr txBox="1"/>
          <p:nvPr/>
        </p:nvSpPr>
        <p:spPr>
          <a:xfrm>
            <a:off x="2926564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7AA5E4-ECD8-035C-81D8-649487C44F79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2095F8B-A6D5-ADDF-F06C-289153451557}"/>
              </a:ext>
            </a:extLst>
          </p:cNvPr>
          <p:cNvSpPr txBox="1"/>
          <p:nvPr/>
        </p:nvSpPr>
        <p:spPr>
          <a:xfrm>
            <a:off x="5715000" y="5420261"/>
            <a:ext cx="1523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EDCF3C-D11F-DCDC-B69D-0CC199802BEC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E1D789E-CDBC-B080-1D50-E89ED8F7AEB5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E39D27-8923-A565-642B-347F49692397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8221A9-75FB-06DE-4AE7-021D710A5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826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F0D64-38EF-1358-31B2-0DC424F57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EEE9A2-4E4A-8AC5-2EDF-81A4582BAC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D3A957-5484-06C7-7FC1-4367F67B3C27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DA6C7-BBAD-D524-32CD-D05A11FCD7C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356DB41-90F7-C0FF-9FE0-EF34BEE35B83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الثانية: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AEA89-1707-EAD3-3C3B-2A33074D21D3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E07F53-3D8D-37CE-2483-4CF31ADF64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1550AAD-F495-9BAE-9C24-0347D09D3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18420D4-37D4-1CAB-3DFB-1B03D5743CD5}"/>
              </a:ext>
            </a:extLst>
          </p:cNvPr>
          <p:cNvSpPr/>
          <p:nvPr/>
        </p:nvSpPr>
        <p:spPr>
          <a:xfrm>
            <a:off x="762000" y="4119334"/>
            <a:ext cx="2883226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562CF1F9-452A-73F1-006D-AEBB0C97B9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77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3811C1C0-02E4-8B4F-3352-003D581BC0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05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1603984B-564A-B1AC-5E4A-696D8A0FEC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883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29C01BB0-BCDC-8444-4DB7-509834860D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922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1731D0E4-7E27-01BD-6D5D-0B1CDE446722}"/>
              </a:ext>
            </a:extLst>
          </p:cNvPr>
          <p:cNvSpPr/>
          <p:nvPr/>
        </p:nvSpPr>
        <p:spPr>
          <a:xfrm>
            <a:off x="9736231" y="4110554"/>
            <a:ext cx="2590800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C974120C-0E0D-0EC3-B790-EA1EDCB2DD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559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C4A074C3-CA10-5471-186A-2B9E7862F9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538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9">
            <a:extLst>
              <a:ext uri="{FF2B5EF4-FFF2-40B4-BE49-F238E27FC236}">
                <a16:creationId xmlns:a16="http://schemas.microsoft.com/office/drawing/2014/main" id="{44380CEB-D0F9-C9AA-9ADB-F43B6B5CE4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A491B623-0B1F-9398-17B0-E32B21CEA98B}"/>
              </a:ext>
            </a:extLst>
          </p:cNvPr>
          <p:cNvSpPr/>
          <p:nvPr/>
        </p:nvSpPr>
        <p:spPr>
          <a:xfrm rot="16200000">
            <a:off x="7031168" y="-744668"/>
            <a:ext cx="914400" cy="7966336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2CB3307E-B2CD-0FB8-F0F2-DEB5B0E74C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282" y="4205824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1015ACEA-9B13-2B8A-61DB-24FDEB1709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69" y="4209065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59194390">
            <a:extLst>
              <a:ext uri="{FF2B5EF4-FFF2-40B4-BE49-F238E27FC236}">
                <a16:creationId xmlns:a16="http://schemas.microsoft.com/office/drawing/2014/main" id="{271694D1-4E02-A018-4F7A-7DCD389DEF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733" y="4212223"/>
            <a:ext cx="313140" cy="1140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472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85B56-F6A6-D78A-95C9-689E6861B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687858-23E0-55D8-8871-5EFA8E24558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6D1C83-589D-A4C9-BE66-4A581DB2425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F9B717-4015-819F-3E9C-AE17CEF9BF7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DFF6E80-64E1-B3C7-99BD-AF72B59C5EDF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70F45A-3041-277E-F0E0-3A1DEB07993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C0DCD64-EB9D-55E4-AA7E-4BD4200EBA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316066B-4EBC-4564-ECEC-20EC4381FBCE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D3A8FB-8512-105C-49CD-5B51DC4A3727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966C2BB-E8D0-BF6E-0390-1E3B428AB318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B8EAE5-5297-1803-52EF-99797E881B37}"/>
              </a:ext>
            </a:extLst>
          </p:cNvPr>
          <p:cNvSpPr txBox="1"/>
          <p:nvPr/>
        </p:nvSpPr>
        <p:spPr>
          <a:xfrm>
            <a:off x="5474432" y="5420261"/>
            <a:ext cx="1480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14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1589E3F-EC22-6E92-8E39-E65510503B87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032994-7A14-6B66-9D95-F11529CD051B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8BC362-2A94-9243-411B-F21A997CAFEB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3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3D4E4D3-807F-4D3E-90B1-1584166FF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734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4AFC6-3A8E-0AE4-6433-269A8DA4E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DA7E51-29CE-7237-2EAA-18CD470AC5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04EC55-C7DA-854C-4416-24443EFB7753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BEE399-061A-6B5A-0C51-301C693A109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C6DB78-B9E6-7403-507A-907C3632721E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الثالثة: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5B4C395-E328-CC4C-6CD4-0A3B2C64F257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355983-928B-0356-332E-F6E357ABF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09A984E-03D2-3186-39B3-8FBE8C386C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6E22476-EE94-A6FE-6C77-5357C395CF9D}"/>
              </a:ext>
            </a:extLst>
          </p:cNvPr>
          <p:cNvSpPr/>
          <p:nvPr/>
        </p:nvSpPr>
        <p:spPr>
          <a:xfrm>
            <a:off x="609600" y="4154680"/>
            <a:ext cx="3094541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A9FC60AF-0C19-4151-1CF1-3B0AFC7C27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435" y="4247472"/>
            <a:ext cx="313140" cy="114053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07C90952-E91B-27A7-C6D2-A52DFC3F8B7B}"/>
              </a:ext>
            </a:extLst>
          </p:cNvPr>
          <p:cNvSpPr/>
          <p:nvPr/>
        </p:nvSpPr>
        <p:spPr>
          <a:xfrm>
            <a:off x="10408334" y="4058933"/>
            <a:ext cx="2409572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0" name="Flèche : courbe vers la droite 49">
            <a:extLst>
              <a:ext uri="{FF2B5EF4-FFF2-40B4-BE49-F238E27FC236}">
                <a16:creationId xmlns:a16="http://schemas.microsoft.com/office/drawing/2014/main" id="{D834912D-D2A1-24AD-7CA4-AF738D49CD6F}"/>
              </a:ext>
            </a:extLst>
          </p:cNvPr>
          <p:cNvSpPr/>
          <p:nvPr/>
        </p:nvSpPr>
        <p:spPr>
          <a:xfrm rot="5400000">
            <a:off x="6915810" y="-423411"/>
            <a:ext cx="914400" cy="7735620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51" name="Picture 9">
            <a:extLst>
              <a:ext uri="{FF2B5EF4-FFF2-40B4-BE49-F238E27FC236}">
                <a16:creationId xmlns:a16="http://schemas.microsoft.com/office/drawing/2014/main" id="{00EF6523-E992-C15D-12BF-7D7F9ED6076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pic>
        <p:nvPicPr>
          <p:cNvPr id="5" name="Picture 259194390">
            <a:extLst>
              <a:ext uri="{FF2B5EF4-FFF2-40B4-BE49-F238E27FC236}">
                <a16:creationId xmlns:a16="http://schemas.microsoft.com/office/drawing/2014/main" id="{B1E84022-23E2-BEFF-8794-0753F0CA23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7468" y="4119334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05B7B03E-040F-C24A-AC5B-14FCE7443F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829" y="4234673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51E6C8F7-288C-5930-BCBA-7DD007D133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794" y="422586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44DCDFE2-FA22-08D5-0F0A-24EF4073C5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444" y="4240609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F86F3F71-653E-883B-899D-17C022CC0A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963" y="4265399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FE034BF2-C36C-4721-0AFD-B73CE47327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346" y="4249036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352FCF98-E340-07F0-F40C-4129470187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7471" y="4146802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CEFDDA67-6553-A0A3-3456-E45AB2DEFE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538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C1FF718-BF39-351A-1BE5-C787B57952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42" y="4217765"/>
            <a:ext cx="313140" cy="1140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787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83CB8-B43E-123A-B94D-551EEC0A8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619288-ACD7-3E52-272B-AB1EF3CEE0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89B7C25-AA7E-8432-4F87-76C8A9C70AB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3A3D16-2930-C0A2-BCA0-469CB13D4C8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C368F8-5F45-8DCA-EF44-9588521E2079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8E19F4-364D-BA42-B3AD-8DA9C279F05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598A67-22F5-DAA6-81BC-073FB21371F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956266C-4FCB-EE51-0754-9F98FF534B86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F2AB538-E0A6-ADD0-ED29-5D177DAA18CB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081565-6EFA-11B8-17FE-0027CBF5A8CC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52FB53-D8F9-C07C-761B-0F0D156F3E05}"/>
              </a:ext>
            </a:extLst>
          </p:cNvPr>
          <p:cNvSpPr txBox="1"/>
          <p:nvPr/>
        </p:nvSpPr>
        <p:spPr>
          <a:xfrm>
            <a:off x="5512481" y="5420261"/>
            <a:ext cx="14428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12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5CA560-903D-FF0D-7DAF-D8DFD25181B8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437A552-701B-2F88-3628-05EAE8D2748D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7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D6DF4B-5F04-180A-AC93-50186EF5FB66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3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C4A851-0E77-C4D3-2AF2-401449421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088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AA5D7-115C-0D0B-87F2-9742B309D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4E172-BE64-6E2A-B348-A1ABBCCF33C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230958-540C-3953-49D4-B717A8A695D2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7861B4-2AEA-F357-F0C1-1C93916EA7B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996B387-F301-BAA6-F4FD-DCACDB0CC2B9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الرابعة: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9E17F9-52E5-0530-39CA-AC3C55B46EAA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7B6281-D2C4-528C-7FAB-78B7587F4F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F9D491F3-82BC-BDAD-7C66-02EEE42877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0B5BC3A-AC33-119D-768C-076A4D38442F}"/>
              </a:ext>
            </a:extLst>
          </p:cNvPr>
          <p:cNvSpPr/>
          <p:nvPr/>
        </p:nvSpPr>
        <p:spPr>
          <a:xfrm>
            <a:off x="762000" y="4119334"/>
            <a:ext cx="2883226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86C6E9B3-0E2D-7EF1-970D-FE12597487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10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AA383847-9E0D-129E-53FC-027AF9BD5B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738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A46EF160-387D-EDD5-9472-B3A32F4680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416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0CF9706B-6214-AC78-DFC0-D37D90EB1F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455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EADA5B52-9607-710A-2CFF-D6A2C28A05BF}"/>
              </a:ext>
            </a:extLst>
          </p:cNvPr>
          <p:cNvSpPr/>
          <p:nvPr/>
        </p:nvSpPr>
        <p:spPr>
          <a:xfrm>
            <a:off x="9736231" y="4110554"/>
            <a:ext cx="2590800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F824F138-4A92-095D-3746-C00F62F9AA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557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68872C61-D215-AC96-584F-25E243BDEF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536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9">
            <a:extLst>
              <a:ext uri="{FF2B5EF4-FFF2-40B4-BE49-F238E27FC236}">
                <a16:creationId xmlns:a16="http://schemas.microsoft.com/office/drawing/2014/main" id="{AF7B42A6-7829-D5D8-54FB-9BE44912AB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2424C1FF-B345-91FE-F197-DF2F3CA03955}"/>
              </a:ext>
            </a:extLst>
          </p:cNvPr>
          <p:cNvSpPr/>
          <p:nvPr/>
        </p:nvSpPr>
        <p:spPr>
          <a:xfrm rot="16200000">
            <a:off x="7031168" y="-744668"/>
            <a:ext cx="914400" cy="7966336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0AE5AEBA-23CE-8287-B374-68FC2D927C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466" y="4218623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328EBBCF-7A55-AF46-FC11-B441B513B6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69" y="4209065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DB46B839-F67F-124A-67BE-A3751FD669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85" y="4199327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59194390">
            <a:extLst>
              <a:ext uri="{FF2B5EF4-FFF2-40B4-BE49-F238E27FC236}">
                <a16:creationId xmlns:a16="http://schemas.microsoft.com/office/drawing/2014/main" id="{2E2C5F69-D992-0F18-8060-B7907D72AD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163" y="4205824"/>
            <a:ext cx="313140" cy="1140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558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E7B2-1462-4670-BB03-E10719735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24508E-B4FE-5CF4-A8A2-E63FACB71D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5338C61-843C-89A1-7C55-EDFF0050C14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9F55BE-1752-FE70-1D2F-CD1AF0E0088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956995-0BAA-A227-CFE1-862D5352135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187824-F01F-B47E-A007-C69A42E2E1D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FB96E3-06EB-DADD-3B36-69D979F832E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B9679B1-B91A-2CDD-E14C-C247E117694C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2E2D4AB-359D-DB1D-71AF-D96F604502CA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6B24-1345-9EEB-5A7A-1006A0F1CCE2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CDAFCA3-C385-7B71-E547-FA5008ABD93C}"/>
              </a:ext>
            </a:extLst>
          </p:cNvPr>
          <p:cNvSpPr txBox="1"/>
          <p:nvPr/>
        </p:nvSpPr>
        <p:spPr>
          <a:xfrm>
            <a:off x="5474432" y="5420261"/>
            <a:ext cx="1480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33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CDAD37-6537-184A-84EC-63F38DEC0028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717ABCB-B521-BB87-8A09-EBB8635D565E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5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3A0335-A9E3-E05F-E193-0B1DCBFB5CEA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ACA1F12-620A-C48A-1F3C-7DBE67B50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324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EDE09-0372-B47F-E62F-F67918DFB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DFFAF1-2862-C236-4424-C222524419E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F7D9F2-FFEC-DDF8-EA82-CC921683C22F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3B92EED-B9D5-574F-86A5-7EE45BFA43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A9C79C-6173-6A4E-8851-CE566F2A3ABF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الخامسة: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7C8F62-DE13-D2DE-E9EA-7348F71BF7B8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D1190E-6BD7-158E-57BD-2503EFD6603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F5385FE2-30A2-998A-177A-09C552111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6B5FF6-656F-4F00-A70F-4C1B24418F86}"/>
              </a:ext>
            </a:extLst>
          </p:cNvPr>
          <p:cNvSpPr/>
          <p:nvPr/>
        </p:nvSpPr>
        <p:spPr>
          <a:xfrm>
            <a:off x="762000" y="4119334"/>
            <a:ext cx="2883226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3CBA9C6B-BE4B-9209-7448-640E4F0F9E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10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916CB481-8E39-9439-496B-EE0E067E71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738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A0EA96DF-8129-9E45-4501-2A424BB897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416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9E378B3-A5B6-B136-8739-ADC6523D25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455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1F0144E0-2915-0052-7A1A-83AC56A047E4}"/>
              </a:ext>
            </a:extLst>
          </p:cNvPr>
          <p:cNvSpPr/>
          <p:nvPr/>
        </p:nvSpPr>
        <p:spPr>
          <a:xfrm>
            <a:off x="9736231" y="4110554"/>
            <a:ext cx="2590800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C0402AFB-34EF-B3C5-01AD-B33FF2565B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9759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C8A2CF74-EC7B-C34B-8E10-A054880FD8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0738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9">
            <a:extLst>
              <a:ext uri="{FF2B5EF4-FFF2-40B4-BE49-F238E27FC236}">
                <a16:creationId xmlns:a16="http://schemas.microsoft.com/office/drawing/2014/main" id="{CDCA29F3-4A6E-4460-03E2-91B7B1D5E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4D6A5AD2-240D-5DCD-7C71-02B9BA820C00}"/>
              </a:ext>
            </a:extLst>
          </p:cNvPr>
          <p:cNvSpPr/>
          <p:nvPr/>
        </p:nvSpPr>
        <p:spPr>
          <a:xfrm rot="16200000">
            <a:off x="7031168" y="-744668"/>
            <a:ext cx="914400" cy="7966336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0E2B0792-A717-3489-2D4C-AAE0C67C3C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466" y="4218623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E40B574B-1E0F-41DD-B837-E417535B3D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69" y="4209065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6335B45A-03E9-2C52-ECF8-DAAF13B66F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85" y="4199327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59194390">
            <a:extLst>
              <a:ext uri="{FF2B5EF4-FFF2-40B4-BE49-F238E27FC236}">
                <a16:creationId xmlns:a16="http://schemas.microsoft.com/office/drawing/2014/main" id="{0F23312E-49A2-5187-E2D4-234420EC74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88" y="4209639"/>
            <a:ext cx="313140" cy="1140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611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بدون احتفاظ على السطر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بالخطوات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 10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50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1A192-2CE1-8D8D-3F09-5C0F8349D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79FDA8D-CE89-5F77-AB22-A5A85D3E49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3FBBB1-5E6E-73A8-DF42-9B2001E9CD5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8E0453-08CD-AD8C-AEBF-4530B98C864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9ED209F-E71A-AFBF-120F-7F31E9CED729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8A5C24-1742-D33E-3AEC-2B10CB87B43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B8B9BE-3A1E-7271-09D6-2A6FD083D7F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C348CAE-D44B-85DD-A169-4D7BC7F2B1DB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A5EE8F-910D-C63D-76D7-48C7648EC931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D93CC30-FF5E-0B33-6985-51177792DD7E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5C6679F-286B-C174-739D-D546B19E3405}"/>
              </a:ext>
            </a:extLst>
          </p:cNvPr>
          <p:cNvSpPr txBox="1"/>
          <p:nvPr/>
        </p:nvSpPr>
        <p:spPr>
          <a:xfrm>
            <a:off x="5474432" y="5420261"/>
            <a:ext cx="1480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24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B51FC2D-09A4-8E9D-2E30-BEBDB2D25732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C710DFA-D31F-47FF-F63C-819BE28E6D9F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CD800EF-C3D7-B291-050D-C362F9564F4F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AD80FFB-4AAE-7790-4F62-87E273929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969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3941147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المسائل 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615103"/>
            <a:ext cx="13164293" cy="72680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3" y="690541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باستخدام استراتيجية الأسئلة الأربعة. 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B075B-0D5E-7F7D-7778-F60717FA8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4931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D1EA079-6B2D-FD47-B813-9AD987661A9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39323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6" grpId="0" animBg="1"/>
      <p:bldP spid="17" grpId="0"/>
      <p:bldP spid="18" grpId="0" animBg="1"/>
      <p:bldP spid="1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في مجموعات لحل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70104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457200" y="4091038"/>
            <a:ext cx="12344400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لَيْلَتَيْنِ؛ قَرَأَ 22 صَفْحَةً في اللَّيْلَةِ الْأولى، وَ15 صَفْحَةً في اللَّيْلَةِ الثّانِيَّةِ.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44337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المناقشة أجيبوا على دفاتر بحثكم على السؤال الأول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3175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91919" y="3094493"/>
            <a:ext cx="5714481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لَيْلَتَيْنِ؛ قَرَأَ 22 صَفْحَةً في اللَّيْلَةِ الْأولى، وَ15 صَفْحَةً في اللَّيْلَةِ الثّانِيَّةِ.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</p:spTree>
    <p:extLst>
      <p:ext uri="{BB962C8B-B14F-4D97-AF65-F5344CB8AC3E}">
        <p14:creationId xmlns:p14="http://schemas.microsoft.com/office/powerpoint/2010/main" val="41585066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9114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07984" y="4914900"/>
            <a:ext cx="61954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قَرَأَ 22 صَفْحَةً في اللَّيْلَةِ الْأولى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 قَرَأَ 15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صَفْحَةً في اللَّيْلَةِ الثّانِيَّةِ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300716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لَيْلَتَيْنِ؛ قَرَأَ 22 صَفْحَةً في اللَّيْلَةِ الْأولى، وَ15 صَفْحَةً في اللَّيْلَةِ الثّانِيَّةِ.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الثانية: ما المطلوب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505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06490B2C-014A-8553-52A3-418B2F9CC6AA}"/>
              </a:ext>
            </a:extLst>
          </p:cNvPr>
          <p:cNvSpPr/>
          <p:nvPr/>
        </p:nvSpPr>
        <p:spPr>
          <a:xfrm>
            <a:off x="7300716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لَيْلَتَيْنِ؛ قَرَأَ 22 صَفْحَةً في اللَّيْلَةِ الْأولى، وَ15 صَفْحَةً في اللَّيْلَةِ الثّانِيَّةِ.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55416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11809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647446" y="5834269"/>
            <a:ext cx="6186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 نَحْسُبَ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عَدَد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صَفَحاتِ الْقِصَّةِ.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4E97B4E4-112A-6A48-F709-D122465E3536}"/>
              </a:ext>
            </a:extLst>
          </p:cNvPr>
          <p:cNvSpPr/>
          <p:nvPr/>
        </p:nvSpPr>
        <p:spPr>
          <a:xfrm>
            <a:off x="7300716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لَيْلَتَيْنِ؛ قَرَأَ 22 صَفْحَةً في اللَّيْلَةِ الْأولى، وَ15 صَفْحَةً في اللَّيْلَةِ الثّانِيَّةِ.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6F32937-C723-4F04-8957-F5782ADFF69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712299"/>
            <a:ext cx="1295400" cy="1009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50849F-EFFA-3253-61B5-640DB96E14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231" y="3054734"/>
            <a:ext cx="4549534" cy="571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الثالث: ما ذا علي أن أفعل؟ ولماذا.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435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256CC66-CE18-F68C-7D62-0C0FCBB09AE2}"/>
              </a:ext>
            </a:extLst>
          </p:cNvPr>
          <p:cNvSpPr/>
          <p:nvPr/>
        </p:nvSpPr>
        <p:spPr>
          <a:xfrm>
            <a:off x="7300716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لَيْلَتَيْنِ؛ قَرَأَ 22 صَفْحَةً في اللَّيْلَةِ الْأولى، وَ15 صَفْحَةً في اللَّيْلَةِ الثّانِيَّةِ.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ذا علي أن أفعل؟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86034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27390" y="4205028"/>
            <a:ext cx="6461994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91442" y="4336351"/>
            <a:ext cx="64905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قَرَأَ 22 صَفْحَةً في اللَّيْلَةِ الْأولى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 قَرَأَ 15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صَفْحَةً في اللَّيْلَةِ الثّانِيَّةِ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صَفَحاتِ الْقِصَّةِ؟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831635" y="7832722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33A79F8F-346F-4B6B-4E46-4670129FC292}"/>
              </a:ext>
            </a:extLst>
          </p:cNvPr>
          <p:cNvSpPr/>
          <p:nvPr/>
        </p:nvSpPr>
        <p:spPr>
          <a:xfrm>
            <a:off x="7300716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لَيْلَتَيْنِ؛ قَرَأَ 22 صَفْحَةً في اللَّيْلَةِ الْأولى، وَ15 صَفْحَةً في اللَّيْلَةِ الثّانِيَّةِ.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13393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الصَّفَحاتِ الَّتي قَرَأَها في اللَّيْلَةِ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الثّانِيَّةِ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؟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الصَّفَحاتِ الَّتي قَرَأَها في اللَّيْلَةِ الْأولى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صَفَحاتِ الْقِصَّةِ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08620" y="496083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+</a:t>
            </a:r>
            <a:endParaRPr lang="fr-FR" sz="16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</p:spTree>
    <p:extLst>
      <p:ext uri="{BB962C8B-B14F-4D97-AF65-F5344CB8AC3E}">
        <p14:creationId xmlns:p14="http://schemas.microsoft.com/office/powerpoint/2010/main" val="14024114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785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819078" y="4285322"/>
            <a:ext cx="5810321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صَفَحاتِ الْقِصَّةِ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هُوَ: </a:t>
            </a:r>
          </a:p>
          <a:p>
            <a:pPr algn="ctr"/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 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 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E4C9210C-3996-11E8-9DE5-E9F30606A2A3}"/>
              </a:ext>
            </a:extLst>
          </p:cNvPr>
          <p:cNvSpPr/>
          <p:nvPr/>
        </p:nvSpPr>
        <p:spPr>
          <a:xfrm>
            <a:off x="7300716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لَيْلَتَيْنِ؛ قَرَأَ 22 صَفْحَةً في اللَّيْلَةِ الْأولى، وَ15 صَفْحَةً في اللَّيْلَةِ الثّانِيَّةِ.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8C10529-318F-7ADA-3E8F-4E28C27D462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9771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990600" y="4285322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صَفَحاتِ الْقِصَّةِ هُوَ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 </a:t>
            </a:r>
          </a:p>
          <a:p>
            <a:pPr algn="ctr"/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22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15 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37 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A1B9D3B3-EF65-1204-B047-350B53C3D9F0}"/>
              </a:ext>
            </a:extLst>
          </p:cNvPr>
          <p:cNvSpPr/>
          <p:nvPr/>
        </p:nvSpPr>
        <p:spPr>
          <a:xfrm>
            <a:off x="7300716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أَنْهى حُسامٌ قِراءَةَ قِصَّةٍ في لَيْلَتَيْنِ؛ قَرَأَ 22 صَفْحَةً في اللَّيْلَةِ الْأولى، وَ15 صَفْحَةً في اللَّيْلَةِ الثّانِيَّةِ.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صَفَحاتِ الْقِصَّةِ؟</a:t>
            </a:r>
          </a:p>
        </p:txBody>
      </p:sp>
    </p:spTree>
    <p:extLst>
      <p:ext uri="{BB962C8B-B14F-4D97-AF65-F5344CB8AC3E}">
        <p14:creationId xmlns:p14="http://schemas.microsoft.com/office/powerpoint/2010/main" val="37576118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714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316A71D-40F0-B63B-7465-19E7560D6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17" y="4000500"/>
            <a:ext cx="12912763" cy="323167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38200" y="5143500"/>
            <a:ext cx="5036409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65D9F7-22FE-A1E6-0B7B-4567694441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81869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8F9F9739-A524-354C-0AB6-117FFF789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17" y="4000500"/>
            <a:ext cx="12912763" cy="32316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DBDF53C-5746-57C2-F063-9606E29AFE52}"/>
              </a:ext>
            </a:extLst>
          </p:cNvPr>
          <p:cNvSpPr/>
          <p:nvPr/>
        </p:nvSpPr>
        <p:spPr>
          <a:xfrm>
            <a:off x="985536" y="5132439"/>
            <a:ext cx="4782293" cy="20295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86D859-F3C7-8215-3568-BE225491FE9C}"/>
              </a:ext>
            </a:extLst>
          </p:cNvPr>
          <p:cNvSpPr txBox="1"/>
          <p:nvPr/>
        </p:nvSpPr>
        <p:spPr>
          <a:xfrm>
            <a:off x="1981200" y="621166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E25025B-71B3-230A-ED79-79FC1C2210EC}"/>
              </a:ext>
            </a:extLst>
          </p:cNvPr>
          <p:cNvSpPr txBox="1"/>
          <p:nvPr/>
        </p:nvSpPr>
        <p:spPr>
          <a:xfrm>
            <a:off x="4289323" y="53721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1913A44-BA25-95C2-342E-933C219A07EA}"/>
              </a:ext>
            </a:extLst>
          </p:cNvPr>
          <p:cNvSpPr txBox="1"/>
          <p:nvPr/>
        </p:nvSpPr>
        <p:spPr>
          <a:xfrm>
            <a:off x="4308988" y="621166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0B8F1D-3742-B146-AB87-13435F0CED3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74150F-92F1-4051-CE80-EE21D955C2A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CDD5915-78BE-8BE5-C0A2-AE1CFE9C80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07" y="3744057"/>
            <a:ext cx="12956183" cy="41426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28DCBA7-0C7F-3F6B-EFDF-A883ED603639}"/>
              </a:ext>
            </a:extLst>
          </p:cNvPr>
          <p:cNvSpPr/>
          <p:nvPr/>
        </p:nvSpPr>
        <p:spPr>
          <a:xfrm>
            <a:off x="1143000" y="4838700"/>
            <a:ext cx="5943600" cy="2971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FD61D3E-3D06-B9F9-2C5C-CFDE2FC009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252D5-AAAE-9076-0B99-45FF5E12C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9BC8EE-E49B-5276-37AE-BB2E81137AF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92E68B-EEEA-BA6A-A446-D32CA058876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C3426E-6954-B8FF-52A4-B4AE721577A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EEDEED-0D65-5514-0C97-2B2F94C0618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15ECDC-5497-1B81-DA5F-F21452BE3AC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166C99F-B3F2-0CC8-BB25-0F06640DC50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504635-0839-52CE-AC63-09884D96E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07" y="3744057"/>
            <a:ext cx="12956183" cy="41426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C61B492-6EE0-70A5-B456-86FD6FB696F7}"/>
              </a:ext>
            </a:extLst>
          </p:cNvPr>
          <p:cNvSpPr/>
          <p:nvPr/>
        </p:nvSpPr>
        <p:spPr>
          <a:xfrm>
            <a:off x="1143000" y="4838700"/>
            <a:ext cx="5943600" cy="2971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DFB7049-71BC-43AC-5C56-8107A7CA27E7}"/>
              </a:ext>
            </a:extLst>
          </p:cNvPr>
          <p:cNvSpPr txBox="1"/>
          <p:nvPr/>
        </p:nvSpPr>
        <p:spPr>
          <a:xfrm>
            <a:off x="2133600" y="49911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678A631-3F7E-714C-ED66-99C9A2530AB1}"/>
              </a:ext>
            </a:extLst>
          </p:cNvPr>
          <p:cNvSpPr txBox="1"/>
          <p:nvPr/>
        </p:nvSpPr>
        <p:spPr>
          <a:xfrm>
            <a:off x="4024127" y="5674231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أَرْبَعَةَ عَشَرْ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F0EEFC4-EAB8-D495-8ACB-2AA684205C42}"/>
              </a:ext>
            </a:extLst>
          </p:cNvPr>
          <p:cNvSpPr txBox="1"/>
          <p:nvPr/>
        </p:nvSpPr>
        <p:spPr>
          <a:xfrm>
            <a:off x="2133600" y="62966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BD129C9-143C-AA0F-0A66-EC66087DD20C}"/>
              </a:ext>
            </a:extLst>
          </p:cNvPr>
          <p:cNvSpPr txBox="1"/>
          <p:nvPr/>
        </p:nvSpPr>
        <p:spPr>
          <a:xfrm>
            <a:off x="2133600" y="68961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4E7593-A2B6-79CB-3BCD-95E61F28BDF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832687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2D082C7-FE32-7716-5F64-C41871A287C2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47EB9A9-5CDC-48BD-DCE0-AC099013C5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4376255"/>
            <a:ext cx="13069643" cy="30917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838200" y="5437895"/>
            <a:ext cx="4876800" cy="2017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ED39A1-80E9-DE3F-38D8-FB9663C0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C1BB8-30C9-8271-FA92-EF95D0CED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30D75E4-4560-147D-9437-B79D7F93599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E76CF9-EBC7-2DF6-C096-D21FCCABBDB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6B25F5-848A-D05A-0806-707A66757E8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7B3223-FE9F-C285-9D58-8A658CB1D43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C98E5A-E979-7480-E278-0030DA55CDA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EDFF295-D718-F80A-1A60-3C41A4FB86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7832D08-ABBE-326F-5BFD-B383BAFDDA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4376255"/>
            <a:ext cx="13069643" cy="30917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27823A-A1C0-CCE2-06F9-DF96115C7736}"/>
              </a:ext>
            </a:extLst>
          </p:cNvPr>
          <p:cNvSpPr/>
          <p:nvPr/>
        </p:nvSpPr>
        <p:spPr>
          <a:xfrm>
            <a:off x="838200" y="5437895"/>
            <a:ext cx="4876800" cy="2017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2EE2A5-01B5-2855-C724-DFFA3C1A1643}"/>
              </a:ext>
            </a:extLst>
          </p:cNvPr>
          <p:cNvSpPr txBox="1"/>
          <p:nvPr/>
        </p:nvSpPr>
        <p:spPr>
          <a:xfrm>
            <a:off x="4938527" y="568844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9B88B3B-0C12-8C30-DE84-7BD17F04710B}"/>
              </a:ext>
            </a:extLst>
          </p:cNvPr>
          <p:cNvSpPr txBox="1"/>
          <p:nvPr/>
        </p:nvSpPr>
        <p:spPr>
          <a:xfrm>
            <a:off x="2514600" y="6591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284AAAE-7A48-E1E5-2D8B-E2161E436BD8}"/>
              </a:ext>
            </a:extLst>
          </p:cNvPr>
          <p:cNvSpPr txBox="1"/>
          <p:nvPr/>
        </p:nvSpPr>
        <p:spPr>
          <a:xfrm>
            <a:off x="4938527" y="655932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47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428C6DE-CF07-B9FE-5862-11704B56B90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464740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وستختارون الحل المناسب من بين الحلول المقترحة وتقومون بتلوينه.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4E1E6F-C2A7-0BF4-10F5-1B3C3F259AD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8541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C0DF681-9773-328B-582C-76E819664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4152900"/>
            <a:ext cx="12691246" cy="35052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CBAD0E5-30D8-181D-AC41-2BB23ED0B88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874157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85F31-8E31-8C87-BACF-1D8A40718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76DD87-8061-6E83-A3F8-85B0B4E1902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9AD401-7905-19F9-6B30-13EA4CEE6D4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19E0E3-B086-C0C3-4A39-8ABE0F87178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17F40E-D0FE-9AB9-574B-59D03B41B5F4}"/>
              </a:ext>
            </a:extLst>
          </p:cNvPr>
          <p:cNvSpPr txBox="1"/>
          <p:nvPr/>
        </p:nvSpPr>
        <p:spPr>
          <a:xfrm>
            <a:off x="2667000" y="976263"/>
            <a:ext cx="98488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CAA292-2A7B-9BDA-938E-3EE1FFF16E9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D85F7-698E-2346-B9CB-F9AE1F98DC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6EC2D12-5872-E252-D53C-A4A31D6B43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4152900"/>
            <a:ext cx="12691246" cy="350520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6D293DE-5777-CAEC-3F77-E7BCF3321CD2}"/>
              </a:ext>
            </a:extLst>
          </p:cNvPr>
          <p:cNvSpPr/>
          <p:nvPr/>
        </p:nvSpPr>
        <p:spPr>
          <a:xfrm>
            <a:off x="4038600" y="6286500"/>
            <a:ext cx="1066800" cy="6885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/>
              <a:t>26</a:t>
            </a:r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091276A-E539-2231-1C19-FF42B16C42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861859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1676400" y="3970418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الأعداد وتعرف قيمة الأرقام ومكانها في أعداد من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 إلى 50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:الفرقعة والتصفيق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سنلعب لعبة الفرقعة والتصفيق. انتبهوا كيف سألعبها لأنكم ستفعلون مثلي.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الأستاذ(ة) لعبة الفرقعة والتصفيق متبعا الخطوات المنهجية الواردة في الملحق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12BC84-50C5-E314-8FE1-A58D25347B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4422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3864B2A-4CEB-0AF9-0B29-C28BA055D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700" y="4920509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5FF57C-487F-BCFE-E75A-A6C690C51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360" y="2358840"/>
            <a:ext cx="3902236" cy="390223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690C33C-E07C-6833-C7C9-457611DB900B}"/>
              </a:ext>
            </a:extLst>
          </p:cNvPr>
          <p:cNvSpPr txBox="1"/>
          <p:nvPr/>
        </p:nvSpPr>
        <p:spPr>
          <a:xfrm>
            <a:off x="9605360" y="3616326"/>
            <a:ext cx="3969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/>
              <a:t>نمذجة لعبة الفرقعة والتصفيق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69652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1C76A02-ECDB-8A72-AD1A-56D4E0CAAD6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6014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46A999B-BF9C-7A02-2A8B-471D0AD52C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302731"/>
            <a:ext cx="4465707" cy="557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C4427-1586-D120-0A0B-51B64FEB5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35B97BA-D94B-468F-6C7B-4C4559DBEA5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60B9BA11-3B40-F2FB-C424-FE2E022CF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B8A661-51F7-29E0-60A2-DA596ABCF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2EF8316-DD20-4021-A67D-943518386A6F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9F56574-4E09-2246-F33E-A29312FBF6A3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708112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C6193D9E-B59E-E838-C05C-65B69D8E69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pic>
        <p:nvPicPr>
          <p:cNvPr id="3" name="Picture 2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29909C5F-79C9-C41F-E82B-672D995913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118" y="6203387"/>
            <a:ext cx="1880715" cy="21856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C608CE-5570-F324-6EB8-F85ECD202A4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8567" y="6098475"/>
            <a:ext cx="3126983" cy="23522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graphicFrame>
        <p:nvGraphicFramePr>
          <p:cNvPr id="8" name="Tableau 4">
            <a:extLst>
              <a:ext uri="{FF2B5EF4-FFF2-40B4-BE49-F238E27FC236}">
                <a16:creationId xmlns:a16="http://schemas.microsoft.com/office/drawing/2014/main" id="{7FE2E0EE-89E0-6F3C-2043-1F04D50CC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832060"/>
              </p:ext>
            </p:extLst>
          </p:nvPr>
        </p:nvGraphicFramePr>
        <p:xfrm>
          <a:off x="470298" y="2654781"/>
          <a:ext cx="13272998" cy="35223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260801">
                <a:tc>
                  <a:txBody>
                    <a:bodyPr/>
                    <a:lstStyle/>
                    <a:p>
                      <a:pPr marL="285750" lvl="0" indent="-285750" algn="r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تعرف الأعداد وتعرف قيمة الأرقام ومكانها في أعداد من رقمين أو ثلاثة.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285750" marR="0" lvl="0" indent="-28575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الطباشير أو بطاقات الأعداد. </a:t>
                      </a:r>
                      <a:endParaRPr lang="fr-FR" sz="27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10دقيقة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10" name="Google Shape;146;p4">
            <a:extLst>
              <a:ext uri="{FF2B5EF4-FFF2-40B4-BE49-F238E27FC236}">
                <a16:creationId xmlns:a16="http://schemas.microsoft.com/office/drawing/2014/main" id="{698061A5-DA5F-027D-D333-E6AC3C0E0208}"/>
              </a:ext>
            </a:extLst>
          </p:cNvPr>
          <p:cNvSpPr txBox="1">
            <a:spLocks/>
          </p:cNvSpPr>
          <p:nvPr/>
        </p:nvSpPr>
        <p:spPr>
          <a:xfrm>
            <a:off x="1981200" y="14032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2" name="Graphic 6" descr="Alarm clock with solid fill">
            <a:extLst>
              <a:ext uri="{FF2B5EF4-FFF2-40B4-BE49-F238E27FC236}">
                <a16:creationId xmlns:a16="http://schemas.microsoft.com/office/drawing/2014/main" id="{058123BA-0D2A-917B-A2F7-3371CA63385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48472" y="5283592"/>
            <a:ext cx="967480" cy="77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58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1D9E3C9-6369-30DD-6962-9D125E94F91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8112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>
                          <a:latin typeface="MadaniArabic-ExtraLight" panose="00000300000000000000" pitchFamily="2" charset="-78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ExtraLight" panose="000003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ExtraLight" panose="00000300000000000000" pitchFamily="2" charset="-78"/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ExtraLight" panose="00000300000000000000" pitchFamily="2" charset="-78"/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757613" y="4681859"/>
            <a:ext cx="9544050" cy="4178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2250" b="1" dirty="0">
                <a:solidFill>
                  <a:prstClr val="black"/>
                </a:solidFill>
                <a:highlight>
                  <a:srgbClr val="00FFFF"/>
                </a:highlight>
                <a:latin typeface="MadaniArabic-Light" panose="00000400000000000000" pitchFamily="2" charset="-78"/>
                <a:cs typeface="MadaniArabic-Light" panose="00000400000000000000" pitchFamily="2" charset="-78"/>
              </a:rPr>
              <a:t>يقوم الميسر(ة) بنمذجة النشاط</a:t>
            </a:r>
            <a:r>
              <a:rPr lang="ar-MA" sz="22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: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يطلب الميسر من المتعلمين الاستماع والملاحظة؛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يطلب من التلاميذ الاستماع جيدا إلى فرقعات الأصابع والتصفيقات والعد ذهنيا.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بدء اللعبة بأعداد صغيرة ثم التدرج نحو الكبيرة.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133374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EAA823B-9CDB-D22D-673B-76426F900D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latin typeface="MadaniArabic-ExtraLight" panose="00000300000000000000" pitchFamily="2" charset="-78"/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2786064" y="3278818"/>
            <a:ext cx="10370369" cy="4182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يكلف الميسر 2 أو 3</a:t>
            </a:r>
            <a:r>
              <a:rPr lang="fr-FR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 </a:t>
            </a: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 من التلاميذ بمحاكاة النشاط أمام جماعة الفصل قبل الانتقال إلى الممارسة داخل جماعات العمل الصغرى.</a:t>
            </a: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highlight>
                  <a:srgbClr val="00FFFF"/>
                </a:highlight>
                <a:latin typeface="MadaniArabic-Light" panose="00000400000000000000" pitchFamily="2" charset="-78"/>
                <a:cs typeface="MadaniArabic-Light" panose="00000400000000000000" pitchFamily="2" charset="-78"/>
              </a:rPr>
              <a:t>السيناريو 1:</a:t>
            </a:r>
            <a:endParaRPr lang="fr-MA" sz="2250" dirty="0">
              <a:solidFill>
                <a:prstClr val="black"/>
              </a:solidFill>
              <a:highlight>
                <a:srgbClr val="00FFFF"/>
              </a:highlight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يقسم الميسر جماعة الفصل إلى مجموعات عمل لإنجاز النشاط المقدم سابقا.  والمجموعة التي قدمت النموذج ستساعد المجموعات على الإنجاز.</a:t>
            </a:r>
            <a:endParaRPr lang="fr-MA" sz="2250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highlight>
                  <a:srgbClr val="00FFFF"/>
                </a:highlight>
                <a:latin typeface="MadaniArabic-Light" panose="00000400000000000000" pitchFamily="2" charset="-78"/>
                <a:cs typeface="MadaniArabic-Light" panose="00000400000000000000" pitchFamily="2" charset="-78"/>
              </a:rPr>
              <a:t>السيناريو 2:</a:t>
            </a:r>
            <a:endParaRPr lang="fr-MA" sz="2250" dirty="0">
              <a:solidFill>
                <a:prstClr val="black"/>
              </a:solidFill>
              <a:highlight>
                <a:srgbClr val="00FFFF"/>
              </a:highlight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ينظم المنافسة بين مجموعتين، حيث تنطق إحداهما بالعدد وتمثله الأخرى بالتصفيق والفرقعات.</a:t>
            </a:r>
            <a:endParaRPr lang="fr-MA" sz="2250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pic>
        <p:nvPicPr>
          <p:cNvPr id="3" name="Picture 2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37643DB9-5F0B-5B67-B81B-DFD15FF1E3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19" y="6272612"/>
            <a:ext cx="1400259" cy="16273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885355-5792-8C6C-5CA0-23AB6EDD8F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320" y="3636573"/>
            <a:ext cx="1857854" cy="1892690"/>
          </a:xfrm>
          <a:prstGeom prst="rect">
            <a:avLst/>
          </a:prstGeom>
        </p:spPr>
      </p:pic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2714B7A-CB79-58CB-4972-B869588F9FFF}"/>
              </a:ext>
            </a:extLst>
          </p:cNvPr>
          <p:cNvSpPr txBox="1">
            <a:spLocks/>
          </p:cNvSpPr>
          <p:nvPr/>
        </p:nvSpPr>
        <p:spPr>
          <a:xfrm>
            <a:off x="2144209" y="133374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0720771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ED91DFD-128D-0B1F-FECE-6662CC945B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7417" y="2332445"/>
          <a:ext cx="13367133" cy="47583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2267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ExtraLight" panose="000003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935697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B0F910-A9EC-7689-C763-B524B9CBC4D4}"/>
              </a:ext>
            </a:extLst>
          </p:cNvPr>
          <p:cNvSpPr txBox="1"/>
          <p:nvPr/>
        </p:nvSpPr>
        <p:spPr>
          <a:xfrm>
            <a:off x="278606" y="3596923"/>
            <a:ext cx="1315878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أثناء شرح الأستاذ(ة) قواعد اللعبة لأول مرة، يمكنه الاكتفاء بالفرقعة والتصفيق، أي باستثمارالأعداد من رقمين فقط.</a:t>
            </a: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cs typeface="MadaniArabic-Light" panose="00000400000000000000" pitchFamily="2" charset="-78"/>
              </a:rPr>
              <a:t> 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يستحسن ربط هذه اللعبة بنشاط قراءة لوحة الأعداد الأصغر من 100، وذلك بتحديد المتعلم للعدد المحصل عليه بالفرقعة والتصفيق على لوحة الأعداد.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يستحب أثناء تقديم اللعبة  لأول مرة الحفاظ على نفس ترتيب الحركات الذي اعتمدناه في النمذجة، مثال:</a:t>
            </a:r>
            <a:endParaRPr lang="fr-FR" sz="2250" dirty="0">
              <a:solidFill>
                <a:prstClr val="black"/>
              </a:solidFill>
              <a:latin typeface="MadaniArabic-ExtraLight" panose="00000300000000000000" pitchFamily="2" charset="-78"/>
              <a:ea typeface="Calibri" panose="020F0502020204030204" pitchFamily="34" charset="0"/>
              <a:cs typeface="MadaniArabic-Light" panose="00000400000000000000" pitchFamily="2" charset="-78"/>
            </a:endParaRPr>
          </a:p>
          <a:p>
            <a:pPr marL="914400" indent="-385763" algn="just" defTabSz="1028700" rtl="1">
              <a:spcAft>
                <a:spcPts val="900"/>
              </a:spcAft>
              <a:buFont typeface="+mj-lt"/>
              <a:buAutoNum type="arabicParenR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 الأعداد من رقمين: نبدأ بالوحدات ثم العشرات؛</a:t>
            </a:r>
          </a:p>
          <a:p>
            <a:pPr marL="914400" indent="-385763" algn="just" defTabSz="1028700" rtl="1">
              <a:spcAft>
                <a:spcPts val="900"/>
              </a:spcAft>
              <a:buFont typeface="+mj-lt"/>
              <a:buAutoNum type="arabicParenR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الأعداد من ثلاثة أرقام: نبدأ بالمئات ثم العشرات وبعدها الوحدات.</a:t>
            </a:r>
          </a:p>
          <a:p>
            <a:pPr marL="321469" indent="-321469" algn="just" defTabSz="1028700" rtl="1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في سياق التنافس بين المجموعات، يمكن فسح المجال أمام التلاميذ لاعتماد ترتيب الحركات الذي يختارونه.</a:t>
            </a:r>
            <a:endParaRPr lang="fr-FR" sz="2250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44494FB7-6464-7FDE-8539-7C38ED042E91}"/>
              </a:ext>
            </a:extLst>
          </p:cNvPr>
          <p:cNvSpPr txBox="1">
            <a:spLocks/>
          </p:cNvSpPr>
          <p:nvPr/>
        </p:nvSpPr>
        <p:spPr>
          <a:xfrm>
            <a:off x="2144209" y="133374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33311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820C6-137D-5368-7972-3D430D853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481671-CB74-F943-751D-9450E065822C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0DDF24-1A80-24AA-D4F9-CE89D6F8AE53}"/>
              </a:ext>
            </a:extLst>
          </p:cNvPr>
          <p:cNvSpPr/>
          <p:nvPr/>
        </p:nvSpPr>
        <p:spPr>
          <a:xfrm>
            <a:off x="275852" y="2400299"/>
            <a:ext cx="13164293" cy="755918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B1D57F-9220-48CB-5666-7AEFCEE8143E}"/>
              </a:ext>
            </a:extLst>
          </p:cNvPr>
          <p:cNvSpPr/>
          <p:nvPr/>
        </p:nvSpPr>
        <p:spPr>
          <a:xfrm>
            <a:off x="-1" y="712299"/>
            <a:ext cx="13716001" cy="152039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B05035-9F27-BAAF-AD38-B8F4033DF7D1}"/>
              </a:ext>
            </a:extLst>
          </p:cNvPr>
          <p:cNvSpPr txBox="1"/>
          <p:nvPr/>
        </p:nvSpPr>
        <p:spPr>
          <a:xfrm>
            <a:off x="0" y="863026"/>
            <a:ext cx="1243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رأينا بالأمس أيقونة " أطلب الإذن قبل التحدث" من يذكرنا بما تعنيه هذه الأيقونة وما علينا القيام به عند ظهورها.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01E718-8F87-F3EE-8F9C-30A192063BB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36B949-129A-99EB-5016-CB26B315D74D}"/>
              </a:ext>
            </a:extLst>
          </p:cNvPr>
          <p:cNvSpPr/>
          <p:nvPr/>
        </p:nvSpPr>
        <p:spPr>
          <a:xfrm>
            <a:off x="5333999" y="7567638"/>
            <a:ext cx="3305587" cy="100486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8BD0D04F-1567-3673-981D-32E9CDFC3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5334000" y="3516714"/>
            <a:ext cx="3305586" cy="3976284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975590-3636-5029-9F00-5CE371960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2463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34902</TotalTime>
  <Words>2754</Words>
  <Application>Microsoft Office PowerPoint</Application>
  <PresentationFormat>Personnalisé</PresentationFormat>
  <Paragraphs>680</Paragraphs>
  <Slides>82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82</vt:i4>
      </vt:variant>
    </vt:vector>
  </HeadingPairs>
  <TitlesOfParts>
    <vt:vector size="92" baseType="lpstr">
      <vt:lpstr>Arial</vt:lpstr>
      <vt:lpstr>Microsoft Uighur</vt:lpstr>
      <vt:lpstr>MadaniArabic-ExtraLight</vt:lpstr>
      <vt:lpstr>Carelia</vt:lpstr>
      <vt:lpstr>Montserrat Light</vt:lpstr>
      <vt:lpstr>Dosis</vt:lpstr>
      <vt:lpstr>Montserrat</vt:lpstr>
      <vt:lpstr>MadaniArabic-Light</vt:lpstr>
      <vt:lpstr>Montserrat Medium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183</cp:revision>
  <dcterms:created xsi:type="dcterms:W3CDTF">2006-08-16T00:00:00Z</dcterms:created>
  <dcterms:modified xsi:type="dcterms:W3CDTF">2025-09-05T11:50:48Z</dcterms:modified>
  <dc:identifier>DAFtlvZnwz4</dc:identifier>
</cp:coreProperties>
</file>