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8"/>
  </p:notesMasterIdLst>
  <p:sldIdLst>
    <p:sldId id="257" r:id="rId2"/>
    <p:sldId id="2134808443" r:id="rId3"/>
    <p:sldId id="2134805101" r:id="rId4"/>
    <p:sldId id="2134808576" r:id="rId5"/>
    <p:sldId id="2134805155" r:id="rId6"/>
    <p:sldId id="2147482600" r:id="rId7"/>
    <p:sldId id="386" r:id="rId8"/>
    <p:sldId id="2134808444" r:id="rId9"/>
    <p:sldId id="2134808617" r:id="rId10"/>
    <p:sldId id="2147482586" r:id="rId11"/>
    <p:sldId id="2134808446" r:id="rId12"/>
    <p:sldId id="2134808577" r:id="rId13"/>
    <p:sldId id="2134808506" r:id="rId14"/>
    <p:sldId id="2134808578" r:id="rId15"/>
    <p:sldId id="2134808505" r:id="rId16"/>
    <p:sldId id="2134808519" r:id="rId17"/>
    <p:sldId id="2134808520" r:id="rId18"/>
    <p:sldId id="2134808521" r:id="rId19"/>
    <p:sldId id="2134808522" r:id="rId20"/>
    <p:sldId id="2134808574" r:id="rId21"/>
    <p:sldId id="2134808575" r:id="rId22"/>
    <p:sldId id="2134808459" r:id="rId23"/>
    <p:sldId id="2134808551" r:id="rId24"/>
    <p:sldId id="2134808529" r:id="rId25"/>
    <p:sldId id="2134808526" r:id="rId26"/>
    <p:sldId id="2134808581" r:id="rId27"/>
    <p:sldId id="2134808482" r:id="rId28"/>
    <p:sldId id="2134808451" r:id="rId29"/>
    <p:sldId id="2134808553" r:id="rId30"/>
    <p:sldId id="2134808554" r:id="rId31"/>
    <p:sldId id="2134808555" r:id="rId32"/>
    <p:sldId id="2134808556" r:id="rId33"/>
    <p:sldId id="2134808557" r:id="rId34"/>
    <p:sldId id="2134808558" r:id="rId35"/>
    <p:sldId id="2134808559" r:id="rId36"/>
    <p:sldId id="2134808566" r:id="rId37"/>
    <p:sldId id="2134808567" r:id="rId38"/>
    <p:sldId id="2134808460" r:id="rId39"/>
    <p:sldId id="2147482543" r:id="rId40"/>
    <p:sldId id="2147482544" r:id="rId41"/>
    <p:sldId id="2147482545" r:id="rId42"/>
    <p:sldId id="2147482546" r:id="rId43"/>
    <p:sldId id="2147482587" r:id="rId44"/>
    <p:sldId id="2147482588" r:id="rId45"/>
    <p:sldId id="2147482589" r:id="rId46"/>
    <p:sldId id="2147482590" r:id="rId47"/>
    <p:sldId id="2147482573" r:id="rId48"/>
    <p:sldId id="2147482574" r:id="rId49"/>
    <p:sldId id="2147482591" r:id="rId50"/>
    <p:sldId id="2134808539" r:id="rId51"/>
    <p:sldId id="2147482592" r:id="rId52"/>
    <p:sldId id="2147482593" r:id="rId53"/>
    <p:sldId id="2147482594" r:id="rId54"/>
    <p:sldId id="2147482595" r:id="rId55"/>
    <p:sldId id="2147482596" r:id="rId56"/>
    <p:sldId id="2147482597" r:id="rId57"/>
    <p:sldId id="2147482599" r:id="rId58"/>
    <p:sldId id="2134808569" r:id="rId59"/>
    <p:sldId id="2147482539" r:id="rId60"/>
    <p:sldId id="2147482558" r:id="rId61"/>
    <p:sldId id="2147482582" r:id="rId62"/>
    <p:sldId id="2147482547" r:id="rId63"/>
    <p:sldId id="2134808542" r:id="rId64"/>
    <p:sldId id="2147482575" r:id="rId65"/>
    <p:sldId id="2134808547" r:id="rId66"/>
    <p:sldId id="2147482576" r:id="rId67"/>
    <p:sldId id="2147482577" r:id="rId68"/>
    <p:sldId id="2147482578" r:id="rId69"/>
    <p:sldId id="2147482579" r:id="rId70"/>
    <p:sldId id="2147482580" r:id="rId71"/>
    <p:sldId id="2147482581" r:id="rId72"/>
    <p:sldId id="2147482583" r:id="rId73"/>
    <p:sldId id="2134808467" r:id="rId74"/>
    <p:sldId id="2134808543" r:id="rId75"/>
    <p:sldId id="2134808468" r:id="rId76"/>
    <p:sldId id="2134808545" r:id="rId77"/>
    <p:sldId id="2147482598" r:id="rId78"/>
    <p:sldId id="2134808546" r:id="rId79"/>
    <p:sldId id="2134808571" r:id="rId80"/>
    <p:sldId id="2134808549" r:id="rId81"/>
    <p:sldId id="2134808572" r:id="rId82"/>
    <p:sldId id="2134808461" r:id="rId83"/>
    <p:sldId id="2147482570" r:id="rId84"/>
    <p:sldId id="2147482549" r:id="rId85"/>
    <p:sldId id="2147482550" r:id="rId86"/>
    <p:sldId id="2134808504" r:id="rId87"/>
  </p:sldIdLst>
  <p:sldSz cx="13716000" cy="10287000"/>
  <p:notesSz cx="6858000" cy="9144000"/>
  <p:embeddedFontLst>
    <p:embeddedFont>
      <p:font typeface="Carelia" panose="020B0604020202020204" charset="0"/>
      <p:regular r:id="rId89"/>
    </p:embeddedFont>
    <p:embeddedFont>
      <p:font typeface="Dosis" pitchFamily="2" charset="0"/>
      <p:regular r:id="rId90"/>
      <p:bold r:id="rId91"/>
    </p:embeddedFont>
    <p:embeddedFont>
      <p:font typeface="Microsoft Uighur" panose="02000000000000000000" pitchFamily="2" charset="-78"/>
      <p:regular r:id="rId92"/>
      <p:bold r:id="rId9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52" autoAdjust="0"/>
    <p:restoredTop sz="95033" autoAdjust="0"/>
  </p:normalViewPr>
  <p:slideViewPr>
    <p:cSldViewPr>
      <p:cViewPr varScale="1">
        <p:scale>
          <a:sx n="52" d="100"/>
          <a:sy n="52" d="100"/>
        </p:scale>
        <p:origin x="869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2.fntdata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font" Target="fonts/font3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8"/>
      <dgm:spPr/>
    </dgm:pt>
    <dgm:pt modelId="{3EF19B4B-B968-E54C-9689-073F635EE283}" type="pres">
      <dgm:prSet presAssocID="{0E0BFA24-7A8C-C047-AC6F-993864E854E0}" presName="connTx" presStyleLbl="parChTrans1D2" presStyleIdx="0" presStyleCnt="8"/>
      <dgm:spPr/>
    </dgm:pt>
    <dgm:pt modelId="{42BAB553-645D-9F4D-B9FA-20001ADC9FEF}" type="pres">
      <dgm:prSet presAssocID="{E3E91897-DCF8-AB44-949A-B99438192484}" presName="node" presStyleLbl="node1" presStyleIdx="0" presStyleCnt="8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8"/>
      <dgm:spPr/>
    </dgm:pt>
    <dgm:pt modelId="{F0A9B9CC-9320-774E-B617-19162595E1FB}" type="pres">
      <dgm:prSet presAssocID="{24A0E2BF-587D-A342-A064-B4D58BF79B44}" presName="connTx" presStyleLbl="parChTrans1D2" presStyleIdx="1" presStyleCnt="8"/>
      <dgm:spPr/>
    </dgm:pt>
    <dgm:pt modelId="{1A5B5334-16C4-A34B-BD16-5392302AAF3E}" type="pres">
      <dgm:prSet presAssocID="{93E849FE-0D07-624E-AB72-4A29BFE6598B}" presName="node" presStyleLbl="node1" presStyleIdx="1" presStyleCnt="8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8"/>
      <dgm:spPr/>
    </dgm:pt>
    <dgm:pt modelId="{0A76B3D9-DE60-CD49-8E4A-CCACA3ECC812}" type="pres">
      <dgm:prSet presAssocID="{8200E2CD-80B9-D949-A52F-F0856D77F394}" presName="connTx" presStyleLbl="parChTrans1D2" presStyleIdx="2" presStyleCnt="8"/>
      <dgm:spPr/>
    </dgm:pt>
    <dgm:pt modelId="{2CA5D505-916B-AD48-9CC7-7B90326020BD}" type="pres">
      <dgm:prSet presAssocID="{049C7B75-E019-9249-BE9C-78386183EF7D}" presName="node" presStyleLbl="node1" presStyleIdx="2" presStyleCnt="8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3" presStyleCnt="8"/>
      <dgm:spPr/>
    </dgm:pt>
    <dgm:pt modelId="{8DF461D5-42FE-488C-B5BE-774BC379858C}" type="pres">
      <dgm:prSet presAssocID="{F379F3EE-B6C7-4380-8C80-67232438A2A7}" presName="connTx" presStyleLbl="parChTrans1D2" presStyleIdx="3" presStyleCnt="8"/>
      <dgm:spPr/>
    </dgm:pt>
    <dgm:pt modelId="{6D6B3328-FCE4-4DDE-82FA-A30E0BF53F4E}" type="pres">
      <dgm:prSet presAssocID="{A3B58435-63AF-43FA-B5CA-083BFD9B8501}" presName="node" presStyleLbl="node1" presStyleIdx="3" presStyleCnt="8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4" presStyleCnt="8"/>
      <dgm:spPr/>
    </dgm:pt>
    <dgm:pt modelId="{1543A5A1-FACF-4F91-8F46-71EE36CCB78B}" type="pres">
      <dgm:prSet presAssocID="{3E63A7EF-70C7-4A5C-A78F-019BDDB48521}" presName="connTx" presStyleLbl="parChTrans1D2" presStyleIdx="4" presStyleCnt="8"/>
      <dgm:spPr/>
    </dgm:pt>
    <dgm:pt modelId="{B6D44B4A-6372-445F-A02E-C0A9F60B3989}" type="pres">
      <dgm:prSet presAssocID="{23B8D882-C278-4FDB-9FC1-18B99F23A631}" presName="node" presStyleLbl="node1" presStyleIdx="4" presStyleCnt="8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5" presStyleCnt="8"/>
      <dgm:spPr/>
    </dgm:pt>
    <dgm:pt modelId="{4DD2C628-D7A3-4464-BC58-FD5317F32F31}" type="pres">
      <dgm:prSet presAssocID="{4B40303F-BC0E-4913-A1E4-B48ED40AF17C}" presName="connTx" presStyleLbl="parChTrans1D2" presStyleIdx="5" presStyleCnt="8"/>
      <dgm:spPr/>
    </dgm:pt>
    <dgm:pt modelId="{DCB7B249-5E72-4CB0-BBB5-5A357F6A29E1}" type="pres">
      <dgm:prSet presAssocID="{85BCCA7D-F8EB-4437-A53F-AA82059D1F9F}" presName="node" presStyleLbl="node1" presStyleIdx="5" presStyleCnt="8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6" presStyleCnt="8"/>
      <dgm:spPr/>
    </dgm:pt>
    <dgm:pt modelId="{64E0B16E-A1A5-4661-B03B-ADB438837387}" type="pres">
      <dgm:prSet presAssocID="{57EF1EB5-ACB3-4C12-B06B-00EEE3C6FF00}" presName="connTx" presStyleLbl="parChTrans1D2" presStyleIdx="6" presStyleCnt="8"/>
      <dgm:spPr/>
    </dgm:pt>
    <dgm:pt modelId="{E7FDE905-6BE8-434D-92B9-DBA10567CFAF}" type="pres">
      <dgm:prSet presAssocID="{5ED7FA80-6BD8-4022-AF59-6D8EC34B1B54}" presName="node" presStyleLbl="node1" presStyleIdx="6" presStyleCnt="8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7" presStyleCnt="8"/>
      <dgm:spPr/>
    </dgm:pt>
    <dgm:pt modelId="{15994F9E-C94B-3441-A58E-8953C8DC08C6}" type="pres">
      <dgm:prSet presAssocID="{53003AA1-9920-6B41-9014-43CB1DC2F971}" presName="connTx" presStyleLbl="parChTrans1D2" presStyleIdx="7" presStyleCnt="8"/>
      <dgm:spPr/>
    </dgm:pt>
    <dgm:pt modelId="{ECEAD2AC-157A-B94E-9353-16A3FA7484D4}" type="pres">
      <dgm:prSet presAssocID="{0F34D071-5E9E-1D4F-B649-66D5A5A8B98E}" presName="node" presStyleLbl="node1" presStyleIdx="7" presStyleCnt="8" custRadScaleRad="82323" custRadScaleInc="-149495">
        <dgm:presLayoutVars>
          <dgm:bulletEnabled val="1"/>
        </dgm:presLayoutVars>
      </dgm:prSet>
      <dgm:spPr/>
    </dgm:pt>
  </dgm:ptLst>
  <dgm:cxnLst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3" destOrd="0" parTransId="{F379F3EE-B6C7-4380-8C80-67232438A2A7}" sibTransId="{7D518C87-FD68-47C7-8597-4CA702CF578B}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7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5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6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4" destOrd="0" parTransId="{3E63A7EF-70C7-4A5C-A78F-019BDDB48521}" sibTransId="{FC197A39-3E50-42B3-870D-D1F3C16F982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2E75154E-9E21-449D-831E-600F533DACF6}" type="presParOf" srcId="{BE30A343-01A1-8C44-B3F8-E040C04677C8}" destId="{F97C145A-0B20-4F82-AA96-C6E09A70BFA9}" srcOrd="7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8" destOrd="0" presId="urn:microsoft.com/office/officeart/2005/8/layout/radial1"/>
    <dgm:cxn modelId="{FB4E8096-591D-4AEF-85B0-666E2759B4BE}" type="presParOf" srcId="{BE30A343-01A1-8C44-B3F8-E040C04677C8}" destId="{2A7E6E52-FA41-4890-BC54-CCD774B923AF}" srcOrd="9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0" destOrd="0" presId="urn:microsoft.com/office/officeart/2005/8/layout/radial1"/>
    <dgm:cxn modelId="{03BAAD6F-0717-4E5A-86F7-1CA61F362C35}" type="presParOf" srcId="{BE30A343-01A1-8C44-B3F8-E040C04677C8}" destId="{A81E5C43-21A3-41C8-88B0-750C8A407AFF}" srcOrd="11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2" destOrd="0" presId="urn:microsoft.com/office/officeart/2005/8/layout/radial1"/>
    <dgm:cxn modelId="{F99E98EE-1309-473E-8480-6269B415B3BD}" type="presParOf" srcId="{BE30A343-01A1-8C44-B3F8-E040C04677C8}" destId="{2B8B3073-A218-4246-A59A-048E00123AFA}" srcOrd="13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4" destOrd="0" presId="urn:microsoft.com/office/officeart/2005/8/layout/radial1"/>
    <dgm:cxn modelId="{9084D56E-C5D5-1344-928C-CCD7F48DE043}" type="presParOf" srcId="{BE30A343-01A1-8C44-B3F8-E040C04677C8}" destId="{DA0B7F58-3BAD-5949-BB45-1CE6265AF3AE}" srcOrd="1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FAFF29DD-5564-4EE1-962D-AA11B7D5E627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627CD94-7F01-4808-A4EE-FC2EDEF1CDB2}" type="parTrans" cxnId="{E0F9ABC2-1EC2-45C1-B264-B783E7D1E51E}">
      <dgm:prSet/>
      <dgm:spPr/>
      <dgm:t>
        <a:bodyPr/>
        <a:lstStyle/>
        <a:p>
          <a:endParaRPr lang="fr-FR"/>
        </a:p>
      </dgm:t>
    </dgm:pt>
    <dgm:pt modelId="{40DF940E-2D6E-4E73-BC8A-7CBEC31252B7}" type="sibTrans" cxnId="{E0F9ABC2-1EC2-45C1-B264-B783E7D1E51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9"/>
      <dgm:spPr/>
    </dgm:pt>
    <dgm:pt modelId="{3EF19B4B-B968-E54C-9689-073F635EE283}" type="pres">
      <dgm:prSet presAssocID="{0E0BFA24-7A8C-C047-AC6F-993864E854E0}" presName="connTx" presStyleLbl="parChTrans1D2" presStyleIdx="0" presStyleCnt="9"/>
      <dgm:spPr/>
    </dgm:pt>
    <dgm:pt modelId="{42BAB553-645D-9F4D-B9FA-20001ADC9FEF}" type="pres">
      <dgm:prSet presAssocID="{E3E91897-DCF8-AB44-949A-B99438192484}" presName="node" presStyleLbl="node1" presStyleIdx="0" presStyleCnt="9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9"/>
      <dgm:spPr/>
    </dgm:pt>
    <dgm:pt modelId="{F0A9B9CC-9320-774E-B617-19162595E1FB}" type="pres">
      <dgm:prSet presAssocID="{24A0E2BF-587D-A342-A064-B4D58BF79B44}" presName="connTx" presStyleLbl="parChTrans1D2" presStyleIdx="1" presStyleCnt="9"/>
      <dgm:spPr/>
    </dgm:pt>
    <dgm:pt modelId="{1A5B5334-16C4-A34B-BD16-5392302AAF3E}" type="pres">
      <dgm:prSet presAssocID="{93E849FE-0D07-624E-AB72-4A29BFE6598B}" presName="node" presStyleLbl="node1" presStyleIdx="1" presStyleCnt="9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9"/>
      <dgm:spPr/>
    </dgm:pt>
    <dgm:pt modelId="{0A76B3D9-DE60-CD49-8E4A-CCACA3ECC812}" type="pres">
      <dgm:prSet presAssocID="{8200E2CD-80B9-D949-A52F-F0856D77F394}" presName="connTx" presStyleLbl="parChTrans1D2" presStyleIdx="2" presStyleCnt="9"/>
      <dgm:spPr/>
    </dgm:pt>
    <dgm:pt modelId="{2CA5D505-916B-AD48-9CC7-7B90326020BD}" type="pres">
      <dgm:prSet presAssocID="{049C7B75-E019-9249-BE9C-78386183EF7D}" presName="node" presStyleLbl="node1" presStyleIdx="2" presStyleCnt="9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3" presStyleCnt="9"/>
      <dgm:spPr/>
    </dgm:pt>
    <dgm:pt modelId="{8DF461D5-42FE-488C-B5BE-774BC379858C}" type="pres">
      <dgm:prSet presAssocID="{F379F3EE-B6C7-4380-8C80-67232438A2A7}" presName="connTx" presStyleLbl="parChTrans1D2" presStyleIdx="3" presStyleCnt="9"/>
      <dgm:spPr/>
    </dgm:pt>
    <dgm:pt modelId="{6D6B3328-FCE4-4DDE-82FA-A30E0BF53F4E}" type="pres">
      <dgm:prSet presAssocID="{A3B58435-63AF-43FA-B5CA-083BFD9B8501}" presName="node" presStyleLbl="node1" presStyleIdx="3" presStyleCnt="9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4" presStyleCnt="9"/>
      <dgm:spPr/>
    </dgm:pt>
    <dgm:pt modelId="{1543A5A1-FACF-4F91-8F46-71EE36CCB78B}" type="pres">
      <dgm:prSet presAssocID="{3E63A7EF-70C7-4A5C-A78F-019BDDB48521}" presName="connTx" presStyleLbl="parChTrans1D2" presStyleIdx="4" presStyleCnt="9"/>
      <dgm:spPr/>
    </dgm:pt>
    <dgm:pt modelId="{B6D44B4A-6372-445F-A02E-C0A9F60B3989}" type="pres">
      <dgm:prSet presAssocID="{23B8D882-C278-4FDB-9FC1-18B99F23A631}" presName="node" presStyleLbl="node1" presStyleIdx="4" presStyleCnt="9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5" presStyleCnt="9"/>
      <dgm:spPr/>
    </dgm:pt>
    <dgm:pt modelId="{4DD2C628-D7A3-4464-BC58-FD5317F32F31}" type="pres">
      <dgm:prSet presAssocID="{4B40303F-BC0E-4913-A1E4-B48ED40AF17C}" presName="connTx" presStyleLbl="parChTrans1D2" presStyleIdx="5" presStyleCnt="9"/>
      <dgm:spPr/>
    </dgm:pt>
    <dgm:pt modelId="{DCB7B249-5E72-4CB0-BBB5-5A357F6A29E1}" type="pres">
      <dgm:prSet presAssocID="{85BCCA7D-F8EB-4437-A53F-AA82059D1F9F}" presName="node" presStyleLbl="node1" presStyleIdx="5" presStyleCnt="9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6" presStyleCnt="9"/>
      <dgm:spPr/>
    </dgm:pt>
    <dgm:pt modelId="{64E0B16E-A1A5-4661-B03B-ADB438837387}" type="pres">
      <dgm:prSet presAssocID="{57EF1EB5-ACB3-4C12-B06B-00EEE3C6FF00}" presName="connTx" presStyleLbl="parChTrans1D2" presStyleIdx="6" presStyleCnt="9"/>
      <dgm:spPr/>
    </dgm:pt>
    <dgm:pt modelId="{E7FDE905-6BE8-434D-92B9-DBA10567CFAF}" type="pres">
      <dgm:prSet presAssocID="{5ED7FA80-6BD8-4022-AF59-6D8EC34B1B54}" presName="node" presStyleLbl="node1" presStyleIdx="6" presStyleCnt="9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7" presStyleCnt="9"/>
      <dgm:spPr/>
    </dgm:pt>
    <dgm:pt modelId="{15994F9E-C94B-3441-A58E-8953C8DC08C6}" type="pres">
      <dgm:prSet presAssocID="{53003AA1-9920-6B41-9014-43CB1DC2F971}" presName="connTx" presStyleLbl="parChTrans1D2" presStyleIdx="7" presStyleCnt="9"/>
      <dgm:spPr/>
    </dgm:pt>
    <dgm:pt modelId="{ECEAD2AC-157A-B94E-9353-16A3FA7484D4}" type="pres">
      <dgm:prSet presAssocID="{0F34D071-5E9E-1D4F-B649-66D5A5A8B98E}" presName="node" presStyleLbl="node1" presStyleIdx="7" presStyleCnt="9" custRadScaleRad="82323" custRadScaleInc="-149495">
        <dgm:presLayoutVars>
          <dgm:bulletEnabled val="1"/>
        </dgm:presLayoutVars>
      </dgm:prSet>
      <dgm:spPr/>
    </dgm:pt>
    <dgm:pt modelId="{07ADE874-A5DF-43EF-BAC1-323EBE8AF7E4}" type="pres">
      <dgm:prSet presAssocID="{3627CD94-7F01-4808-A4EE-FC2EDEF1CDB2}" presName="Name9" presStyleLbl="parChTrans1D2" presStyleIdx="8" presStyleCnt="9"/>
      <dgm:spPr/>
    </dgm:pt>
    <dgm:pt modelId="{83B9B6AB-2283-4B10-9D97-83C00D9AE541}" type="pres">
      <dgm:prSet presAssocID="{3627CD94-7F01-4808-A4EE-FC2EDEF1CDB2}" presName="connTx" presStyleLbl="parChTrans1D2" presStyleIdx="8" presStyleCnt="9"/>
      <dgm:spPr/>
    </dgm:pt>
    <dgm:pt modelId="{81F1F563-C5D4-436E-9A6C-B710BE0BF3AE}" type="pres">
      <dgm:prSet presAssocID="{FAFF29DD-5564-4EE1-962D-AA11B7D5E627}" presName="node" presStyleLbl="node1" presStyleIdx="8" presStyleCnt="9" custRadScaleRad="82323" custRadScaleInc="-149495">
        <dgm:presLayoutVars>
          <dgm:bulletEnabled val="1"/>
        </dgm:presLayoutVars>
      </dgm:prSet>
      <dgm:spPr/>
    </dgm:pt>
  </dgm:ptLst>
  <dgm:cxnLst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CEC4455E-4831-4D0C-BE18-8BF77F56A281}" type="presOf" srcId="{FAFF29DD-5564-4EE1-962D-AA11B7D5E627}" destId="{81F1F563-C5D4-436E-9A6C-B710BE0BF3A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3" destOrd="0" parTransId="{F379F3EE-B6C7-4380-8C80-67232438A2A7}" sibTransId="{7D518C87-FD68-47C7-8597-4CA702CF578B}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0E38151-0161-4410-AE26-4D1880E62E23}" type="presOf" srcId="{3627CD94-7F01-4808-A4EE-FC2EDEF1CDB2}" destId="{07ADE874-A5DF-43EF-BAC1-323EBE8AF7E4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7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5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3552F5BE-3FD5-459A-8BC2-67D5073AD42E}" type="presOf" srcId="{3627CD94-7F01-4808-A4EE-FC2EDEF1CDB2}" destId="{83B9B6AB-2283-4B10-9D97-83C00D9AE541}" srcOrd="1" destOrd="0" presId="urn:microsoft.com/office/officeart/2005/8/layout/radial1"/>
    <dgm:cxn modelId="{E0F9ABC2-1EC2-45C1-B264-B783E7D1E51E}" srcId="{1908F430-EAC0-1343-8513-83197EE21B62}" destId="{FAFF29DD-5564-4EE1-962D-AA11B7D5E627}" srcOrd="8" destOrd="0" parTransId="{3627CD94-7F01-4808-A4EE-FC2EDEF1CDB2}" sibTransId="{40DF940E-2D6E-4E73-BC8A-7CBEC31252B7}"/>
    <dgm:cxn modelId="{0115F0CF-9E0F-4B24-A2DA-96E566608C93}" srcId="{1908F430-EAC0-1343-8513-83197EE21B62}" destId="{5ED7FA80-6BD8-4022-AF59-6D8EC34B1B54}" srcOrd="6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4" destOrd="0" parTransId="{3E63A7EF-70C7-4A5C-A78F-019BDDB48521}" sibTransId="{FC197A39-3E50-42B3-870D-D1F3C16F982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2E75154E-9E21-449D-831E-600F533DACF6}" type="presParOf" srcId="{BE30A343-01A1-8C44-B3F8-E040C04677C8}" destId="{F97C145A-0B20-4F82-AA96-C6E09A70BFA9}" srcOrd="7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8" destOrd="0" presId="urn:microsoft.com/office/officeart/2005/8/layout/radial1"/>
    <dgm:cxn modelId="{FB4E8096-591D-4AEF-85B0-666E2759B4BE}" type="presParOf" srcId="{BE30A343-01A1-8C44-B3F8-E040C04677C8}" destId="{2A7E6E52-FA41-4890-BC54-CCD774B923AF}" srcOrd="9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0" destOrd="0" presId="urn:microsoft.com/office/officeart/2005/8/layout/radial1"/>
    <dgm:cxn modelId="{03BAAD6F-0717-4E5A-86F7-1CA61F362C35}" type="presParOf" srcId="{BE30A343-01A1-8C44-B3F8-E040C04677C8}" destId="{A81E5C43-21A3-41C8-88B0-750C8A407AFF}" srcOrd="11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2" destOrd="0" presId="urn:microsoft.com/office/officeart/2005/8/layout/radial1"/>
    <dgm:cxn modelId="{F99E98EE-1309-473E-8480-6269B415B3BD}" type="presParOf" srcId="{BE30A343-01A1-8C44-B3F8-E040C04677C8}" destId="{2B8B3073-A218-4246-A59A-048E00123AFA}" srcOrd="13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4" destOrd="0" presId="urn:microsoft.com/office/officeart/2005/8/layout/radial1"/>
    <dgm:cxn modelId="{9084D56E-C5D5-1344-928C-CCD7F48DE043}" type="presParOf" srcId="{BE30A343-01A1-8C44-B3F8-E040C04677C8}" destId="{DA0B7F58-3BAD-5949-BB45-1CE6265AF3AE}" srcOrd="1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6" destOrd="0" presId="urn:microsoft.com/office/officeart/2005/8/layout/radial1"/>
    <dgm:cxn modelId="{A804FD91-6C33-4018-B09A-5BEED78913EA}" type="presParOf" srcId="{BE30A343-01A1-8C44-B3F8-E040C04677C8}" destId="{07ADE874-A5DF-43EF-BAC1-323EBE8AF7E4}" srcOrd="17" destOrd="0" presId="urn:microsoft.com/office/officeart/2005/8/layout/radial1"/>
    <dgm:cxn modelId="{CD4071C9-9269-417F-BD3F-DC5154BED2F3}" type="presParOf" srcId="{07ADE874-A5DF-43EF-BAC1-323EBE8AF7E4}" destId="{83B9B6AB-2283-4B10-9D97-83C00D9AE541}" srcOrd="0" destOrd="0" presId="urn:microsoft.com/office/officeart/2005/8/layout/radial1"/>
    <dgm:cxn modelId="{76342F71-16D9-47DA-A771-24DBC3E1F770}" type="presParOf" srcId="{BE30A343-01A1-8C44-B3F8-E040C04677C8}" destId="{81F1F563-C5D4-436E-9A6C-B710BE0BF3AE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84640F9B-DDAA-426F-A0AB-18D40DF1806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002E048-8199-40DB-B9CA-5AC69F8A48DA}" type="parTrans" cxnId="{08F272E0-90C9-4E2E-A271-43E4C93D9D87}">
      <dgm:prSet/>
      <dgm:spPr/>
      <dgm:t>
        <a:bodyPr/>
        <a:lstStyle/>
        <a:p>
          <a:endParaRPr lang="fr-FR"/>
        </a:p>
      </dgm:t>
    </dgm:pt>
    <dgm:pt modelId="{2D70FC47-4210-4DF0-90B8-2A1569ABBFF3}" type="sibTrans" cxnId="{08F272E0-90C9-4E2E-A271-43E4C93D9D87}">
      <dgm:prSet/>
      <dgm:spPr/>
      <dgm:t>
        <a:bodyPr/>
        <a:lstStyle/>
        <a:p>
          <a:endParaRPr lang="fr-FR"/>
        </a:p>
      </dgm:t>
    </dgm:pt>
    <dgm:pt modelId="{14C4EFF8-ED04-4C68-8471-9A0EA0A11D00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ED0A810-E84C-4016-8842-66E3B45B7652}" type="parTrans" cxnId="{4BAAF1AD-4B5F-49B9-A5D9-3651016A7C1C}">
      <dgm:prSet/>
      <dgm:spPr/>
      <dgm:t>
        <a:bodyPr/>
        <a:lstStyle/>
        <a:p>
          <a:endParaRPr lang="fr-FR"/>
        </a:p>
      </dgm:t>
    </dgm:pt>
    <dgm:pt modelId="{0B421B8F-6926-489F-911B-6F19395BC8C0}" type="sibTrans" cxnId="{4BAAF1AD-4B5F-49B9-A5D9-3651016A7C1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 custRadScaleRad="87430" custRadScaleInc="-137949">
        <dgm:presLayoutVars>
          <dgm:bulletEnabled val="1"/>
        </dgm:presLayoutVars>
      </dgm:prSet>
      <dgm:spPr/>
    </dgm:pt>
    <dgm:pt modelId="{63955E06-E973-4DA1-80EE-5554F03523A9}" type="pres">
      <dgm:prSet presAssocID="{5ED0A810-E84C-4016-8842-66E3B45B7652}" presName="Name9" presStyleLbl="parChTrans1D2" presStyleIdx="1" presStyleCnt="10"/>
      <dgm:spPr/>
    </dgm:pt>
    <dgm:pt modelId="{AAF00403-20B2-4345-96C7-7FB9A8AF6B48}" type="pres">
      <dgm:prSet presAssocID="{5ED0A810-E84C-4016-8842-66E3B45B7652}" presName="connTx" presStyleLbl="parChTrans1D2" presStyleIdx="1" presStyleCnt="10"/>
      <dgm:spPr/>
    </dgm:pt>
    <dgm:pt modelId="{4695279F-2914-45CD-8CB1-84436D6B0506}" type="pres">
      <dgm:prSet presAssocID="{14C4EFF8-ED04-4C68-8471-9A0EA0A11D00}" presName="node" presStyleLbl="node1" presStyleIdx="1" presStyleCnt="10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10"/>
      <dgm:spPr/>
    </dgm:pt>
    <dgm:pt modelId="{F0A9B9CC-9320-774E-B617-19162595E1FB}" type="pres">
      <dgm:prSet presAssocID="{24A0E2BF-587D-A342-A064-B4D58BF79B44}" presName="connTx" presStyleLbl="parChTrans1D2" presStyleIdx="2" presStyleCnt="10"/>
      <dgm:spPr/>
    </dgm:pt>
    <dgm:pt modelId="{1A5B5334-16C4-A34B-BD16-5392302AAF3E}" type="pres">
      <dgm:prSet presAssocID="{93E849FE-0D07-624E-AB72-4A29BFE6598B}" presName="node" presStyleLbl="node1" presStyleIdx="2" presStyleCnt="10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3" presStyleCnt="10"/>
      <dgm:spPr/>
    </dgm:pt>
    <dgm:pt modelId="{0A76B3D9-DE60-CD49-8E4A-CCACA3ECC812}" type="pres">
      <dgm:prSet presAssocID="{8200E2CD-80B9-D949-A52F-F0856D77F394}" presName="connTx" presStyleLbl="parChTrans1D2" presStyleIdx="3" presStyleCnt="10"/>
      <dgm:spPr/>
    </dgm:pt>
    <dgm:pt modelId="{2CA5D505-916B-AD48-9CC7-7B90326020BD}" type="pres">
      <dgm:prSet presAssocID="{049C7B75-E019-9249-BE9C-78386183EF7D}" presName="node" presStyleLbl="node1" presStyleIdx="3" presStyleCnt="10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4" presStyleCnt="10"/>
      <dgm:spPr/>
    </dgm:pt>
    <dgm:pt modelId="{8DF461D5-42FE-488C-B5BE-774BC379858C}" type="pres">
      <dgm:prSet presAssocID="{F379F3EE-B6C7-4380-8C80-67232438A2A7}" presName="connTx" presStyleLbl="parChTrans1D2" presStyleIdx="4" presStyleCnt="10"/>
      <dgm:spPr/>
    </dgm:pt>
    <dgm:pt modelId="{6D6B3328-FCE4-4DDE-82FA-A30E0BF53F4E}" type="pres">
      <dgm:prSet presAssocID="{A3B58435-63AF-43FA-B5CA-083BFD9B8501}" presName="node" presStyleLbl="node1" presStyleIdx="4" presStyleCnt="10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5" presStyleCnt="10"/>
      <dgm:spPr/>
    </dgm:pt>
    <dgm:pt modelId="{1543A5A1-FACF-4F91-8F46-71EE36CCB78B}" type="pres">
      <dgm:prSet presAssocID="{3E63A7EF-70C7-4A5C-A78F-019BDDB48521}" presName="connTx" presStyleLbl="parChTrans1D2" presStyleIdx="5" presStyleCnt="10"/>
      <dgm:spPr/>
    </dgm:pt>
    <dgm:pt modelId="{B6D44B4A-6372-445F-A02E-C0A9F60B3989}" type="pres">
      <dgm:prSet presAssocID="{23B8D882-C278-4FDB-9FC1-18B99F23A631}" presName="node" presStyleLbl="node1" presStyleIdx="5" presStyleCnt="10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6" presStyleCnt="10"/>
      <dgm:spPr/>
    </dgm:pt>
    <dgm:pt modelId="{4DD2C628-D7A3-4464-BC58-FD5317F32F31}" type="pres">
      <dgm:prSet presAssocID="{4B40303F-BC0E-4913-A1E4-B48ED40AF17C}" presName="connTx" presStyleLbl="parChTrans1D2" presStyleIdx="6" presStyleCnt="10"/>
      <dgm:spPr/>
    </dgm:pt>
    <dgm:pt modelId="{DCB7B249-5E72-4CB0-BBB5-5A357F6A29E1}" type="pres">
      <dgm:prSet presAssocID="{85BCCA7D-F8EB-4437-A53F-AA82059D1F9F}" presName="node" presStyleLbl="node1" presStyleIdx="6" presStyleCnt="10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7" presStyleCnt="10"/>
      <dgm:spPr/>
    </dgm:pt>
    <dgm:pt modelId="{64E0B16E-A1A5-4661-B03B-ADB438837387}" type="pres">
      <dgm:prSet presAssocID="{57EF1EB5-ACB3-4C12-B06B-00EEE3C6FF00}" presName="connTx" presStyleLbl="parChTrans1D2" presStyleIdx="7" presStyleCnt="10"/>
      <dgm:spPr/>
    </dgm:pt>
    <dgm:pt modelId="{E7FDE905-6BE8-434D-92B9-DBA10567CFAF}" type="pres">
      <dgm:prSet presAssocID="{5ED7FA80-6BD8-4022-AF59-6D8EC34B1B54}" presName="node" presStyleLbl="node1" presStyleIdx="7" presStyleCnt="10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8" presStyleCnt="10"/>
      <dgm:spPr/>
    </dgm:pt>
    <dgm:pt modelId="{15994F9E-C94B-3441-A58E-8953C8DC08C6}" type="pres">
      <dgm:prSet presAssocID="{53003AA1-9920-6B41-9014-43CB1DC2F971}" presName="connTx" presStyleLbl="parChTrans1D2" presStyleIdx="8" presStyleCnt="10"/>
      <dgm:spPr/>
    </dgm:pt>
    <dgm:pt modelId="{ECEAD2AC-157A-B94E-9353-16A3FA7484D4}" type="pres">
      <dgm:prSet presAssocID="{0F34D071-5E9E-1D4F-B649-66D5A5A8B98E}" presName="node" presStyleLbl="node1" presStyleIdx="8" presStyleCnt="10" custRadScaleRad="82323" custRadScaleInc="-149495">
        <dgm:presLayoutVars>
          <dgm:bulletEnabled val="1"/>
        </dgm:presLayoutVars>
      </dgm:prSet>
      <dgm:spPr/>
    </dgm:pt>
    <dgm:pt modelId="{52449850-E834-45ED-9EF2-BA7A1D03DB72}" type="pres">
      <dgm:prSet presAssocID="{B002E048-8199-40DB-B9CA-5AC69F8A48DA}" presName="Name9" presStyleLbl="parChTrans1D2" presStyleIdx="9" presStyleCnt="10"/>
      <dgm:spPr/>
    </dgm:pt>
    <dgm:pt modelId="{7AA8FB40-FB0F-48A2-BA2A-625E9C8D3497}" type="pres">
      <dgm:prSet presAssocID="{B002E048-8199-40DB-B9CA-5AC69F8A48DA}" presName="connTx" presStyleLbl="parChTrans1D2" presStyleIdx="9" presStyleCnt="10"/>
      <dgm:spPr/>
    </dgm:pt>
    <dgm:pt modelId="{B92CEEA6-1F74-425A-8E8D-A06DBACFFED0}" type="pres">
      <dgm:prSet presAssocID="{84640F9B-DDAA-426F-A0AB-18D40DF18064}" presName="node" presStyleLbl="node1" presStyleIdx="9" presStyleCnt="10" custRadScaleRad="82323" custRadScaleInc="-149495">
        <dgm:presLayoutVars>
          <dgm:bulletEnabled val="1"/>
        </dgm:presLayoutVars>
      </dgm:prSet>
      <dgm:spPr/>
    </dgm:pt>
  </dgm:ptLst>
  <dgm:cxnLst>
    <dgm:cxn modelId="{B099DD02-C8A6-4D43-B8CC-407C30E696DD}" type="presOf" srcId="{B002E048-8199-40DB-B9CA-5AC69F8A48DA}" destId="{7AA8FB40-FB0F-48A2-BA2A-625E9C8D3497}" srcOrd="1" destOrd="0" presId="urn:microsoft.com/office/officeart/2005/8/layout/radial1"/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8546CA0C-A46C-4641-972F-D4ED629C5543}" type="presOf" srcId="{84640F9B-DDAA-426F-A0AB-18D40DF18064}" destId="{B92CEEA6-1F74-425A-8E8D-A06DBACFFED0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A7C62920-2E9D-4F67-8AF3-F5FAC5EA2F28}" type="presOf" srcId="{B002E048-8199-40DB-B9CA-5AC69F8A48DA}" destId="{52449850-E834-45ED-9EF2-BA7A1D03DB72}" srcOrd="0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DE4BCF26-8C46-461D-A11F-47AD07C0747A}" type="presOf" srcId="{14C4EFF8-ED04-4C68-8471-9A0EA0A11D00}" destId="{4695279F-2914-45CD-8CB1-84436D6B0506}" srcOrd="0" destOrd="0" presId="urn:microsoft.com/office/officeart/2005/8/layout/radial1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4" destOrd="0" parTransId="{F379F3EE-B6C7-4380-8C80-67232438A2A7}" sibTransId="{7D518C87-FD68-47C7-8597-4CA702CF578B}"/>
    <dgm:cxn modelId="{3D8D4B64-68DF-45FF-9227-1416AC5642D8}" type="presOf" srcId="{5ED0A810-E84C-4016-8842-66E3B45B7652}" destId="{63955E06-E973-4DA1-80EE-5554F03523A9}" srcOrd="0" destOrd="0" presId="urn:microsoft.com/office/officeart/2005/8/layout/radial1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3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8" destOrd="0" parTransId="{53003AA1-9920-6B41-9014-43CB1DC2F971}" sibTransId="{9644DCF4-7815-2643-8F98-3CCEBF298C4D}"/>
    <dgm:cxn modelId="{9E932490-190D-4F10-8CA9-3176464AC30E}" type="presOf" srcId="{5ED0A810-E84C-4016-8842-66E3B45B7652}" destId="{AAF00403-20B2-4345-96C7-7FB9A8AF6B48}" srcOrd="1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6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4BAAF1AD-4B5F-49B9-A5D9-3651016A7C1C}" srcId="{1908F430-EAC0-1343-8513-83197EE21B62}" destId="{14C4EFF8-ED04-4C68-8471-9A0EA0A11D00}" srcOrd="1" destOrd="0" parTransId="{5ED0A810-E84C-4016-8842-66E3B45B7652}" sibTransId="{0B421B8F-6926-489F-911B-6F19395BC8C0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7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5" destOrd="0" parTransId="{3E63A7EF-70C7-4A5C-A78F-019BDDB48521}" sibTransId="{FC197A39-3E50-42B3-870D-D1F3C16F9823}"/>
    <dgm:cxn modelId="{08F272E0-90C9-4E2E-A271-43E4C93D9D87}" srcId="{1908F430-EAC0-1343-8513-83197EE21B62}" destId="{84640F9B-DDAA-426F-A0AB-18D40DF18064}" srcOrd="9" destOrd="0" parTransId="{B002E048-8199-40DB-B9CA-5AC69F8A48DA}" sibTransId="{2D70FC47-4210-4DF0-90B8-2A1569ABBFF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62807990-A9EE-4E2E-B0FD-EA800E8D9DC1}" type="presParOf" srcId="{BE30A343-01A1-8C44-B3F8-E040C04677C8}" destId="{63955E06-E973-4DA1-80EE-5554F03523A9}" srcOrd="3" destOrd="0" presId="urn:microsoft.com/office/officeart/2005/8/layout/radial1"/>
    <dgm:cxn modelId="{188A2D30-15CA-46FE-8D42-25844DB0B48C}" type="presParOf" srcId="{63955E06-E973-4DA1-80EE-5554F03523A9}" destId="{AAF00403-20B2-4345-96C7-7FB9A8AF6B48}" srcOrd="0" destOrd="0" presId="urn:microsoft.com/office/officeart/2005/8/layout/radial1"/>
    <dgm:cxn modelId="{7441D6A0-1CA5-497C-A986-B9A167ADCA5A}" type="presParOf" srcId="{BE30A343-01A1-8C44-B3F8-E040C04677C8}" destId="{4695279F-2914-45CD-8CB1-84436D6B0506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FD11E07A-2EBF-D04B-9B10-03B286BC4B41}" type="presParOf" srcId="{BE30A343-01A1-8C44-B3F8-E040C04677C8}" destId="{78607FF2-2E3B-B443-9638-05662F07472D}" srcOrd="7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8" destOrd="0" presId="urn:microsoft.com/office/officeart/2005/8/layout/radial1"/>
    <dgm:cxn modelId="{2E75154E-9E21-449D-831E-600F533DACF6}" type="presParOf" srcId="{BE30A343-01A1-8C44-B3F8-E040C04677C8}" destId="{F97C145A-0B20-4F82-AA96-C6E09A70BFA9}" srcOrd="9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10" destOrd="0" presId="urn:microsoft.com/office/officeart/2005/8/layout/radial1"/>
    <dgm:cxn modelId="{FB4E8096-591D-4AEF-85B0-666E2759B4BE}" type="presParOf" srcId="{BE30A343-01A1-8C44-B3F8-E040C04677C8}" destId="{2A7E6E52-FA41-4890-BC54-CCD774B923AF}" srcOrd="11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2" destOrd="0" presId="urn:microsoft.com/office/officeart/2005/8/layout/radial1"/>
    <dgm:cxn modelId="{03BAAD6F-0717-4E5A-86F7-1CA61F362C35}" type="presParOf" srcId="{BE30A343-01A1-8C44-B3F8-E040C04677C8}" destId="{A81E5C43-21A3-41C8-88B0-750C8A407AFF}" srcOrd="13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4" destOrd="0" presId="urn:microsoft.com/office/officeart/2005/8/layout/radial1"/>
    <dgm:cxn modelId="{F99E98EE-1309-473E-8480-6269B415B3BD}" type="presParOf" srcId="{BE30A343-01A1-8C44-B3F8-E040C04677C8}" destId="{2B8B3073-A218-4246-A59A-048E00123AFA}" srcOrd="15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6" destOrd="0" presId="urn:microsoft.com/office/officeart/2005/8/layout/radial1"/>
    <dgm:cxn modelId="{9084D56E-C5D5-1344-928C-CCD7F48DE043}" type="presParOf" srcId="{BE30A343-01A1-8C44-B3F8-E040C04677C8}" destId="{DA0B7F58-3BAD-5949-BB45-1CE6265AF3AE}" srcOrd="1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8" destOrd="0" presId="urn:microsoft.com/office/officeart/2005/8/layout/radial1"/>
    <dgm:cxn modelId="{5B3DEAAA-5DA4-420F-AE50-D3D60C33A2D1}" type="presParOf" srcId="{BE30A343-01A1-8C44-B3F8-E040C04677C8}" destId="{52449850-E834-45ED-9EF2-BA7A1D03DB72}" srcOrd="19" destOrd="0" presId="urn:microsoft.com/office/officeart/2005/8/layout/radial1"/>
    <dgm:cxn modelId="{CCADB683-1F11-4C37-BD67-3E4F02350CC3}" type="presParOf" srcId="{52449850-E834-45ED-9EF2-BA7A1D03DB72}" destId="{7AA8FB40-FB0F-48A2-BA2A-625E9C8D3497}" srcOrd="0" destOrd="0" presId="urn:microsoft.com/office/officeart/2005/8/layout/radial1"/>
    <dgm:cxn modelId="{47B81CD5-566A-47F9-89F9-73F0D0F96F11}" type="presParOf" srcId="{BE30A343-01A1-8C44-B3F8-E040C04677C8}" destId="{B92CEEA6-1F74-425A-8E8D-A06DBACFFED0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879949" y="2355949"/>
          <a:ext cx="1384101" cy="13841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082646" y="2558646"/>
        <a:ext cx="978707" cy="978707"/>
      </dsp:txXfrm>
    </dsp:sp>
    <dsp:sp modelId="{BD00AACC-4901-464A-99E8-F5D4F7BE6383}">
      <dsp:nvSpPr>
        <dsp:cNvPr id="0" name=""/>
        <dsp:cNvSpPr/>
      </dsp:nvSpPr>
      <dsp:spPr>
        <a:xfrm rot="14337688">
          <a:off x="3705352" y="2153199"/>
          <a:ext cx="67275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7275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024909" y="2150003"/>
        <a:ext cx="33637" cy="33637"/>
      </dsp:txXfrm>
    </dsp:sp>
    <dsp:sp modelId="{42BAB553-645D-9F4D-B9FA-20001ADC9FEF}">
      <dsp:nvSpPr>
        <dsp:cNvPr id="0" name=""/>
        <dsp:cNvSpPr/>
      </dsp:nvSpPr>
      <dsp:spPr>
        <a:xfrm>
          <a:off x="2819406" y="593594"/>
          <a:ext cx="1384101" cy="138410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022103" y="796291"/>
        <a:ext cx="978707" cy="978707"/>
      </dsp:txXfrm>
    </dsp:sp>
    <dsp:sp modelId="{8EF26D22-0EBA-9B4B-A882-9C79BDDFE3B1}">
      <dsp:nvSpPr>
        <dsp:cNvPr id="0" name=""/>
        <dsp:cNvSpPr/>
      </dsp:nvSpPr>
      <dsp:spPr>
        <a:xfrm rot="16807325">
          <a:off x="4355943" y="1949792"/>
          <a:ext cx="81936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819363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45141" y="1942931"/>
        <a:ext cx="40968" cy="40968"/>
      </dsp:txXfrm>
    </dsp:sp>
    <dsp:sp modelId="{1A5B5334-16C4-A34B-BD16-5392302AAF3E}">
      <dsp:nvSpPr>
        <dsp:cNvPr id="0" name=""/>
        <dsp:cNvSpPr/>
      </dsp:nvSpPr>
      <dsp:spPr>
        <a:xfrm>
          <a:off x="4267199" y="186779"/>
          <a:ext cx="1384101" cy="1384101"/>
        </a:xfrm>
        <a:prstGeom prst="ellipse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469896" y="389476"/>
        <a:ext cx="978707" cy="978707"/>
      </dsp:txXfrm>
    </dsp:sp>
    <dsp:sp modelId="{78607FF2-2E3B-B443-9638-05662F07472D}">
      <dsp:nvSpPr>
        <dsp:cNvPr id="0" name=""/>
        <dsp:cNvSpPr/>
      </dsp:nvSpPr>
      <dsp:spPr>
        <a:xfrm rot="19442390">
          <a:off x="5058470" y="2400918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25822" y="2395207"/>
        <a:ext cx="38668" cy="38668"/>
      </dsp:txXfrm>
    </dsp:sp>
    <dsp:sp modelId="{2CA5D505-916B-AD48-9CC7-7B90326020BD}">
      <dsp:nvSpPr>
        <dsp:cNvPr id="0" name=""/>
        <dsp:cNvSpPr/>
      </dsp:nvSpPr>
      <dsp:spPr>
        <a:xfrm>
          <a:off x="5626262" y="1089032"/>
          <a:ext cx="1384101" cy="1384101"/>
        </a:xfrm>
        <a:prstGeom prst="ellipse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828959" y="1291729"/>
        <a:ext cx="978707" cy="978707"/>
      </dsp:txXfrm>
    </dsp:sp>
    <dsp:sp modelId="{F97C145A-0B20-4F82-AA96-C6E09A70BFA9}">
      <dsp:nvSpPr>
        <dsp:cNvPr id="0" name=""/>
        <dsp:cNvSpPr/>
      </dsp:nvSpPr>
      <dsp:spPr>
        <a:xfrm rot="542390">
          <a:off x="5250652" y="3203869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18003" y="3198157"/>
        <a:ext cx="38668" cy="38668"/>
      </dsp:txXfrm>
    </dsp:sp>
    <dsp:sp modelId="{6D6B3328-FCE4-4DDE-82FA-A30E0BF53F4E}">
      <dsp:nvSpPr>
        <dsp:cNvPr id="0" name=""/>
        <dsp:cNvSpPr/>
      </dsp:nvSpPr>
      <dsp:spPr>
        <a:xfrm>
          <a:off x="6010624" y="2694933"/>
          <a:ext cx="1384101" cy="1384101"/>
        </a:xfrm>
        <a:prstGeom prst="ellipse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13321" y="2897630"/>
        <a:ext cx="978707" cy="978707"/>
      </dsp:txXfrm>
    </dsp:sp>
    <dsp:sp modelId="{2A7E6E52-FA41-4890-BC54-CCD774B923AF}">
      <dsp:nvSpPr>
        <dsp:cNvPr id="0" name=""/>
        <dsp:cNvSpPr/>
      </dsp:nvSpPr>
      <dsp:spPr>
        <a:xfrm rot="3242390">
          <a:off x="4818773" y="3907533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86124" y="3901822"/>
        <a:ext cx="38668" cy="38668"/>
      </dsp:txXfrm>
    </dsp:sp>
    <dsp:sp modelId="{B6D44B4A-6372-445F-A02E-C0A9F60B3989}">
      <dsp:nvSpPr>
        <dsp:cNvPr id="0" name=""/>
        <dsp:cNvSpPr/>
      </dsp:nvSpPr>
      <dsp:spPr>
        <a:xfrm>
          <a:off x="5146866" y="4102262"/>
          <a:ext cx="1384101" cy="1384101"/>
        </a:xfrm>
        <a:prstGeom prst="ellipse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49563" y="4304959"/>
        <a:ext cx="978707" cy="978707"/>
      </dsp:txXfrm>
    </dsp:sp>
    <dsp:sp modelId="{A81E5C43-21A3-41C8-88B0-750C8A407AFF}">
      <dsp:nvSpPr>
        <dsp:cNvPr id="0" name=""/>
        <dsp:cNvSpPr/>
      </dsp:nvSpPr>
      <dsp:spPr>
        <a:xfrm rot="5942389">
          <a:off x="4015822" y="4099714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383173" y="4094003"/>
        <a:ext cx="38668" cy="38668"/>
      </dsp:txXfrm>
    </dsp:sp>
    <dsp:sp modelId="{DCB7B249-5E72-4CB0-BBB5-5A357F6A29E1}">
      <dsp:nvSpPr>
        <dsp:cNvPr id="0" name=""/>
        <dsp:cNvSpPr/>
      </dsp:nvSpPr>
      <dsp:spPr>
        <a:xfrm>
          <a:off x="3540965" y="4486624"/>
          <a:ext cx="1384101" cy="1384101"/>
        </a:xfrm>
        <a:prstGeom prst="ellipse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43662" y="4689321"/>
        <a:ext cx="978707" cy="978707"/>
      </dsp:txXfrm>
    </dsp:sp>
    <dsp:sp modelId="{2B8B3073-A218-4246-A59A-048E00123AFA}">
      <dsp:nvSpPr>
        <dsp:cNvPr id="0" name=""/>
        <dsp:cNvSpPr/>
      </dsp:nvSpPr>
      <dsp:spPr>
        <a:xfrm rot="8642389">
          <a:off x="3312157" y="3667835"/>
          <a:ext cx="773371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773371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79509" y="3662124"/>
        <a:ext cx="38668" cy="38668"/>
      </dsp:txXfrm>
    </dsp:sp>
    <dsp:sp modelId="{E7FDE905-6BE8-434D-92B9-DBA10567CFAF}">
      <dsp:nvSpPr>
        <dsp:cNvPr id="0" name=""/>
        <dsp:cNvSpPr/>
      </dsp:nvSpPr>
      <dsp:spPr>
        <a:xfrm>
          <a:off x="2133636" y="3622866"/>
          <a:ext cx="1384101" cy="1384101"/>
        </a:xfrm>
        <a:prstGeom prst="ellipse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336333" y="3825563"/>
        <a:ext cx="978707" cy="978707"/>
      </dsp:txXfrm>
    </dsp:sp>
    <dsp:sp modelId="{DA0B7F58-3BAD-5949-BB45-1CE6265AF3AE}">
      <dsp:nvSpPr>
        <dsp:cNvPr id="0" name=""/>
        <dsp:cNvSpPr/>
      </dsp:nvSpPr>
      <dsp:spPr>
        <a:xfrm rot="11481818">
          <a:off x="3346326" y="2843577"/>
          <a:ext cx="552605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552605" y="136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08814" y="2843385"/>
        <a:ext cx="27630" cy="27630"/>
      </dsp:txXfrm>
    </dsp:sp>
    <dsp:sp modelId="{ECEAD2AC-157A-B94E-9353-16A3FA7484D4}">
      <dsp:nvSpPr>
        <dsp:cNvPr id="0" name=""/>
        <dsp:cNvSpPr/>
      </dsp:nvSpPr>
      <dsp:spPr>
        <a:xfrm>
          <a:off x="1981208" y="1974350"/>
          <a:ext cx="1384101" cy="1384101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83905" y="2177047"/>
        <a:ext cx="978707" cy="978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27440" y="2477454"/>
          <a:ext cx="1289118" cy="12891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16227" y="2666241"/>
        <a:ext cx="911544" cy="911544"/>
      </dsp:txXfrm>
    </dsp:sp>
    <dsp:sp modelId="{BD00AACC-4901-464A-99E8-F5D4F7BE6383}">
      <dsp:nvSpPr>
        <dsp:cNvPr id="0" name=""/>
        <dsp:cNvSpPr/>
      </dsp:nvSpPr>
      <dsp:spPr>
        <a:xfrm rot="14544612">
          <a:off x="3646590" y="2158327"/>
          <a:ext cx="856910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856910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053622" y="2149593"/>
        <a:ext cx="42845" cy="42845"/>
      </dsp:txXfrm>
    </dsp:sp>
    <dsp:sp modelId="{42BAB553-645D-9F4D-B9FA-20001ADC9FEF}">
      <dsp:nvSpPr>
        <dsp:cNvPr id="0" name=""/>
        <dsp:cNvSpPr/>
      </dsp:nvSpPr>
      <dsp:spPr>
        <a:xfrm>
          <a:off x="2933531" y="575458"/>
          <a:ext cx="1289118" cy="128911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22318" y="764245"/>
        <a:ext cx="911544" cy="911544"/>
      </dsp:txXfrm>
    </dsp:sp>
    <dsp:sp modelId="{8EF26D22-0EBA-9B4B-A882-9C79BDDFE3B1}">
      <dsp:nvSpPr>
        <dsp:cNvPr id="0" name=""/>
        <dsp:cNvSpPr/>
      </dsp:nvSpPr>
      <dsp:spPr>
        <a:xfrm rot="16739844">
          <a:off x="4246829" y="1973970"/>
          <a:ext cx="1009879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1009879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26522" y="1961412"/>
        <a:ext cx="50493" cy="50493"/>
      </dsp:txXfrm>
    </dsp:sp>
    <dsp:sp modelId="{1A5B5334-16C4-A34B-BD16-5392302AAF3E}">
      <dsp:nvSpPr>
        <dsp:cNvPr id="0" name=""/>
        <dsp:cNvSpPr/>
      </dsp:nvSpPr>
      <dsp:spPr>
        <a:xfrm>
          <a:off x="4286980" y="206744"/>
          <a:ext cx="1289118" cy="1289118"/>
        </a:xfrm>
        <a:prstGeom prst="ellipse">
          <a:avLst/>
        </a:prstGeom>
        <a:solidFill>
          <a:schemeClr val="accent5">
            <a:hueOff val="-1241735"/>
            <a:satOff val="4976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475767" y="395531"/>
        <a:ext cx="911544" cy="911544"/>
      </dsp:txXfrm>
    </dsp:sp>
    <dsp:sp modelId="{78607FF2-2E3B-B443-9638-05662F07472D}">
      <dsp:nvSpPr>
        <dsp:cNvPr id="0" name=""/>
        <dsp:cNvSpPr/>
      </dsp:nvSpPr>
      <dsp:spPr>
        <a:xfrm rot="19082124">
          <a:off x="4927932" y="2356732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84831" y="2345373"/>
        <a:ext cx="48094" cy="48094"/>
      </dsp:txXfrm>
    </dsp:sp>
    <dsp:sp modelId="{2CA5D505-916B-AD48-9CC7-7B90326020BD}">
      <dsp:nvSpPr>
        <dsp:cNvPr id="0" name=""/>
        <dsp:cNvSpPr/>
      </dsp:nvSpPr>
      <dsp:spPr>
        <a:xfrm>
          <a:off x="5601198" y="972267"/>
          <a:ext cx="1289118" cy="1289118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89985" y="1161054"/>
        <a:ext cx="911544" cy="911544"/>
      </dsp:txXfrm>
    </dsp:sp>
    <dsp:sp modelId="{F97C145A-0B20-4F82-AA96-C6E09A70BFA9}">
      <dsp:nvSpPr>
        <dsp:cNvPr id="0" name=""/>
        <dsp:cNvSpPr/>
      </dsp:nvSpPr>
      <dsp:spPr>
        <a:xfrm rot="21482124">
          <a:off x="5215897" y="3070741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72797" y="3059382"/>
        <a:ext cx="48094" cy="48094"/>
      </dsp:txXfrm>
    </dsp:sp>
    <dsp:sp modelId="{6D6B3328-FCE4-4DDE-82FA-A30E0BF53F4E}">
      <dsp:nvSpPr>
        <dsp:cNvPr id="0" name=""/>
        <dsp:cNvSpPr/>
      </dsp:nvSpPr>
      <dsp:spPr>
        <a:xfrm>
          <a:off x="6177129" y="2400285"/>
          <a:ext cx="1289118" cy="1289118"/>
        </a:xfrm>
        <a:prstGeom prst="ellipse">
          <a:avLst/>
        </a:prstGeom>
        <a:solidFill>
          <a:schemeClr val="accent5">
            <a:hueOff val="-3725204"/>
            <a:satOff val="14929"/>
            <a:lumOff val="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5916" y="2589072"/>
        <a:ext cx="911544" cy="911544"/>
      </dsp:txXfrm>
    </dsp:sp>
    <dsp:sp modelId="{2A7E6E52-FA41-4890-BC54-CCD774B923AF}">
      <dsp:nvSpPr>
        <dsp:cNvPr id="0" name=""/>
        <dsp:cNvSpPr/>
      </dsp:nvSpPr>
      <dsp:spPr>
        <a:xfrm rot="2282124">
          <a:off x="4977536" y="3802804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434435" y="3791445"/>
        <a:ext cx="48094" cy="48094"/>
      </dsp:txXfrm>
    </dsp:sp>
    <dsp:sp modelId="{B6D44B4A-6372-445F-A02E-C0A9F60B3989}">
      <dsp:nvSpPr>
        <dsp:cNvPr id="0" name=""/>
        <dsp:cNvSpPr/>
      </dsp:nvSpPr>
      <dsp:spPr>
        <a:xfrm>
          <a:off x="5700405" y="3864411"/>
          <a:ext cx="1289118" cy="1289118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889192" y="4053198"/>
        <a:ext cx="911544" cy="911544"/>
      </dsp:txXfrm>
    </dsp:sp>
    <dsp:sp modelId="{A81E5C43-21A3-41C8-88B0-750C8A407AFF}">
      <dsp:nvSpPr>
        <dsp:cNvPr id="0" name=""/>
        <dsp:cNvSpPr/>
      </dsp:nvSpPr>
      <dsp:spPr>
        <a:xfrm rot="4682124">
          <a:off x="4324379" y="4210381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81278" y="4199022"/>
        <a:ext cx="48094" cy="48094"/>
      </dsp:txXfrm>
    </dsp:sp>
    <dsp:sp modelId="{DCB7B249-5E72-4CB0-BBB5-5A357F6A29E1}">
      <dsp:nvSpPr>
        <dsp:cNvPr id="0" name=""/>
        <dsp:cNvSpPr/>
      </dsp:nvSpPr>
      <dsp:spPr>
        <a:xfrm>
          <a:off x="4394091" y="4679565"/>
          <a:ext cx="1289118" cy="1289118"/>
        </a:xfrm>
        <a:prstGeom prst="ellipse">
          <a:avLst/>
        </a:prstGeom>
        <a:solidFill>
          <a:schemeClr val="accent5">
            <a:hueOff val="-6208672"/>
            <a:satOff val="24882"/>
            <a:lumOff val="5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82878" y="4868352"/>
        <a:ext cx="911544" cy="911544"/>
      </dsp:txXfrm>
    </dsp:sp>
    <dsp:sp modelId="{2B8B3073-A218-4246-A59A-048E00123AFA}">
      <dsp:nvSpPr>
        <dsp:cNvPr id="0" name=""/>
        <dsp:cNvSpPr/>
      </dsp:nvSpPr>
      <dsp:spPr>
        <a:xfrm rot="7082124">
          <a:off x="3562046" y="4102762"/>
          <a:ext cx="961892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961892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018945" y="4091403"/>
        <a:ext cx="48094" cy="48094"/>
      </dsp:txXfrm>
    </dsp:sp>
    <dsp:sp modelId="{E7FDE905-6BE8-434D-92B9-DBA10567CFAF}">
      <dsp:nvSpPr>
        <dsp:cNvPr id="0" name=""/>
        <dsp:cNvSpPr/>
      </dsp:nvSpPr>
      <dsp:spPr>
        <a:xfrm>
          <a:off x="2869426" y="4464327"/>
          <a:ext cx="1289118" cy="1289118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058213" y="4653114"/>
        <a:ext cx="911544" cy="911544"/>
      </dsp:txXfrm>
    </dsp:sp>
    <dsp:sp modelId="{DA0B7F58-3BAD-5949-BB45-1CE6265AF3AE}">
      <dsp:nvSpPr>
        <dsp:cNvPr id="0" name=""/>
        <dsp:cNvSpPr/>
      </dsp:nvSpPr>
      <dsp:spPr>
        <a:xfrm rot="9606060">
          <a:off x="3256207" y="3453207"/>
          <a:ext cx="731556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731556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03696" y="3447607"/>
        <a:ext cx="36577" cy="36577"/>
      </dsp:txXfrm>
    </dsp:sp>
    <dsp:sp modelId="{ECEAD2AC-157A-B94E-9353-16A3FA7484D4}">
      <dsp:nvSpPr>
        <dsp:cNvPr id="0" name=""/>
        <dsp:cNvSpPr/>
      </dsp:nvSpPr>
      <dsp:spPr>
        <a:xfrm>
          <a:off x="2027411" y="3165218"/>
          <a:ext cx="1289118" cy="1289118"/>
        </a:xfrm>
        <a:prstGeom prst="ellipse">
          <a:avLst/>
        </a:prstGeom>
        <a:solidFill>
          <a:schemeClr val="accent5">
            <a:hueOff val="-8692142"/>
            <a:satOff val="34835"/>
            <a:lumOff val="7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16198" y="3354005"/>
        <a:ext cx="911544" cy="911544"/>
      </dsp:txXfrm>
    </dsp:sp>
    <dsp:sp modelId="{07ADE874-A5DF-43EF-BAC1-323EBE8AF7E4}">
      <dsp:nvSpPr>
        <dsp:cNvPr id="0" name=""/>
        <dsp:cNvSpPr/>
      </dsp:nvSpPr>
      <dsp:spPr>
        <a:xfrm rot="12006060">
          <a:off x="3257425" y="2762097"/>
          <a:ext cx="731556" cy="25376"/>
        </a:xfrm>
        <a:custGeom>
          <a:avLst/>
          <a:gdLst/>
          <a:ahLst/>
          <a:cxnLst/>
          <a:rect l="0" t="0" r="0" b="0"/>
          <a:pathLst>
            <a:path>
              <a:moveTo>
                <a:pt x="0" y="12688"/>
              </a:moveTo>
              <a:lnTo>
                <a:pt x="731556" y="1268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04914" y="2756496"/>
        <a:ext cx="36577" cy="36577"/>
      </dsp:txXfrm>
    </dsp:sp>
    <dsp:sp modelId="{81F1F563-C5D4-436E-9A6C-B710BE0BF3AE}">
      <dsp:nvSpPr>
        <dsp:cNvPr id="0" name=""/>
        <dsp:cNvSpPr/>
      </dsp:nvSpPr>
      <dsp:spPr>
        <a:xfrm>
          <a:off x="2029848" y="1782997"/>
          <a:ext cx="1289118" cy="128911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0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.+.</a:t>
          </a:r>
          <a:endParaRPr lang="fr-FR" sz="60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18635" y="1971784"/>
        <a:ext cx="911544" cy="9115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4710151">
          <a:off x="3634506" y="2066466"/>
          <a:ext cx="977212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977212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098682" y="2053459"/>
        <a:ext cx="48860" cy="48860"/>
      </dsp:txXfrm>
    </dsp:sp>
    <dsp:sp modelId="{42BAB553-645D-9F4D-B9FA-20001ADC9FEF}">
      <dsp:nvSpPr>
        <dsp:cNvPr id="0" name=""/>
        <dsp:cNvSpPr/>
      </dsp:nvSpPr>
      <dsp:spPr>
        <a:xfrm>
          <a:off x="3093900" y="527454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263873" y="697427"/>
        <a:ext cx="820704" cy="820704"/>
      </dsp:txXfrm>
    </dsp:sp>
    <dsp:sp modelId="{63955E06-E973-4DA1-80EE-5554F03523A9}">
      <dsp:nvSpPr>
        <dsp:cNvPr id="0" name=""/>
        <dsp:cNvSpPr/>
      </dsp:nvSpPr>
      <dsp:spPr>
        <a:xfrm rot="16870151">
          <a:off x="4290453" y="1987891"/>
          <a:ext cx="977212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977212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54628" y="1974884"/>
        <a:ext cx="48860" cy="48860"/>
      </dsp:txXfrm>
    </dsp:sp>
    <dsp:sp modelId="{4695279F-2914-45CD-8CB1-84436D6B0506}">
      <dsp:nvSpPr>
        <dsp:cNvPr id="0" name=""/>
        <dsp:cNvSpPr/>
      </dsp:nvSpPr>
      <dsp:spPr>
        <a:xfrm>
          <a:off x="4405793" y="37030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75766" y="540277"/>
        <a:ext cx="820704" cy="820704"/>
      </dsp:txXfrm>
    </dsp:sp>
    <dsp:sp modelId="{8EF26D22-0EBA-9B4B-A882-9C79BDDFE3B1}">
      <dsp:nvSpPr>
        <dsp:cNvPr id="0" name=""/>
        <dsp:cNvSpPr/>
      </dsp:nvSpPr>
      <dsp:spPr>
        <a:xfrm rot="18845860">
          <a:off x="4804073" y="2214199"/>
          <a:ext cx="1129598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129598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40633" y="2197383"/>
        <a:ext cx="56479" cy="56479"/>
      </dsp:txXfrm>
    </dsp:sp>
    <dsp:sp modelId="{1A5B5334-16C4-A34B-BD16-5392302AAF3E}">
      <dsp:nvSpPr>
        <dsp:cNvPr id="0" name=""/>
        <dsp:cNvSpPr/>
      </dsp:nvSpPr>
      <dsp:spPr>
        <a:xfrm>
          <a:off x="5585421" y="822922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55394" y="992895"/>
        <a:ext cx="820704" cy="820704"/>
      </dsp:txXfrm>
    </dsp:sp>
    <dsp:sp modelId="{78607FF2-2E3B-B443-9638-05662F07472D}">
      <dsp:nvSpPr>
        <dsp:cNvPr id="0" name=""/>
        <dsp:cNvSpPr/>
      </dsp:nvSpPr>
      <dsp:spPr>
        <a:xfrm rot="20953912">
          <a:off x="5132581" y="2827092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46434" y="2811471"/>
        <a:ext cx="54089" cy="54089"/>
      </dsp:txXfrm>
    </dsp:sp>
    <dsp:sp modelId="{2CA5D505-916B-AD48-9CC7-7B90326020BD}">
      <dsp:nvSpPr>
        <dsp:cNvPr id="0" name=""/>
        <dsp:cNvSpPr/>
      </dsp:nvSpPr>
      <dsp:spPr>
        <a:xfrm>
          <a:off x="6194632" y="2048707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4605" y="2218680"/>
        <a:ext cx="820704" cy="820704"/>
      </dsp:txXfrm>
    </dsp:sp>
    <dsp:sp modelId="{F97C145A-0B20-4F82-AA96-C6E09A70BFA9}">
      <dsp:nvSpPr>
        <dsp:cNvPr id="0" name=""/>
        <dsp:cNvSpPr/>
      </dsp:nvSpPr>
      <dsp:spPr>
        <a:xfrm rot="1513912">
          <a:off x="5045349" y="3514533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559201" y="3498912"/>
        <a:ext cx="54089" cy="54089"/>
      </dsp:txXfrm>
    </dsp:sp>
    <dsp:sp modelId="{6D6B3328-FCE4-4DDE-82FA-A30E0BF53F4E}">
      <dsp:nvSpPr>
        <dsp:cNvPr id="0" name=""/>
        <dsp:cNvSpPr/>
      </dsp:nvSpPr>
      <dsp:spPr>
        <a:xfrm>
          <a:off x="6020168" y="3423589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190141" y="3593562"/>
        <a:ext cx="820704" cy="820704"/>
      </dsp:txXfrm>
    </dsp:sp>
    <dsp:sp modelId="{2A7E6E52-FA41-4890-BC54-CCD774B923AF}">
      <dsp:nvSpPr>
        <dsp:cNvPr id="0" name=""/>
        <dsp:cNvSpPr/>
      </dsp:nvSpPr>
      <dsp:spPr>
        <a:xfrm rot="3673912">
          <a:off x="4570709" y="4019411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084561" y="4003789"/>
        <a:ext cx="54089" cy="54089"/>
      </dsp:txXfrm>
    </dsp:sp>
    <dsp:sp modelId="{B6D44B4A-6372-445F-A02E-C0A9F60B3989}">
      <dsp:nvSpPr>
        <dsp:cNvPr id="0" name=""/>
        <dsp:cNvSpPr/>
      </dsp:nvSpPr>
      <dsp:spPr>
        <a:xfrm>
          <a:off x="5070887" y="4433344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40860" y="4603317"/>
        <a:ext cx="820704" cy="820704"/>
      </dsp:txXfrm>
    </dsp:sp>
    <dsp:sp modelId="{A81E5C43-21A3-41C8-88B0-750C8A407AFF}">
      <dsp:nvSpPr>
        <dsp:cNvPr id="0" name=""/>
        <dsp:cNvSpPr/>
      </dsp:nvSpPr>
      <dsp:spPr>
        <a:xfrm rot="5833912">
          <a:off x="3889957" y="4148879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403810" y="4133257"/>
        <a:ext cx="54089" cy="54089"/>
      </dsp:txXfrm>
    </dsp:sp>
    <dsp:sp modelId="{DCB7B249-5E72-4CB0-BBB5-5A357F6A29E1}">
      <dsp:nvSpPr>
        <dsp:cNvPr id="0" name=""/>
        <dsp:cNvSpPr/>
      </dsp:nvSpPr>
      <dsp:spPr>
        <a:xfrm>
          <a:off x="3709385" y="4692280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879358" y="4862253"/>
        <a:ext cx="820704" cy="820704"/>
      </dsp:txXfrm>
    </dsp:sp>
    <dsp:sp modelId="{2B8B3073-A218-4246-A59A-048E00123AFA}">
      <dsp:nvSpPr>
        <dsp:cNvPr id="0" name=""/>
        <dsp:cNvSpPr/>
      </dsp:nvSpPr>
      <dsp:spPr>
        <a:xfrm rot="7993912">
          <a:off x="3263118" y="3853485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776971" y="3837864"/>
        <a:ext cx="54089" cy="54089"/>
      </dsp:txXfrm>
    </dsp:sp>
    <dsp:sp modelId="{E7FDE905-6BE8-434D-92B9-DBA10567CFAF}">
      <dsp:nvSpPr>
        <dsp:cNvPr id="0" name=""/>
        <dsp:cNvSpPr/>
      </dsp:nvSpPr>
      <dsp:spPr>
        <a:xfrm>
          <a:off x="2455707" y="4101492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625680" y="4271465"/>
        <a:ext cx="820704" cy="820704"/>
      </dsp:txXfrm>
    </dsp:sp>
    <dsp:sp modelId="{DA0B7F58-3BAD-5949-BB45-1CE6265AF3AE}">
      <dsp:nvSpPr>
        <dsp:cNvPr id="0" name=""/>
        <dsp:cNvSpPr/>
      </dsp:nvSpPr>
      <dsp:spPr>
        <a:xfrm rot="10265454">
          <a:off x="3151483" y="3192449"/>
          <a:ext cx="8523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5233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556342" y="3182564"/>
        <a:ext cx="42616" cy="42616"/>
      </dsp:txXfrm>
    </dsp:sp>
    <dsp:sp modelId="{ECEAD2AC-157A-B94E-9353-16A3FA7484D4}">
      <dsp:nvSpPr>
        <dsp:cNvPr id="0" name=""/>
        <dsp:cNvSpPr/>
      </dsp:nvSpPr>
      <dsp:spPr>
        <a:xfrm>
          <a:off x="2002976" y="2779420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72949" y="2949393"/>
        <a:ext cx="820704" cy="820704"/>
      </dsp:txXfrm>
    </dsp:sp>
    <dsp:sp modelId="{52449850-E834-45ED-9EF2-BA7A1D03DB72}">
      <dsp:nvSpPr>
        <dsp:cNvPr id="0" name=""/>
        <dsp:cNvSpPr/>
      </dsp:nvSpPr>
      <dsp:spPr>
        <a:xfrm rot="12425454">
          <a:off x="3249767" y="2578216"/>
          <a:ext cx="8523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5233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54626" y="2568331"/>
        <a:ext cx="42616" cy="42616"/>
      </dsp:txXfrm>
    </dsp:sp>
    <dsp:sp modelId="{B92CEEA6-1F74-425A-8E8D-A06DBACFFED0}">
      <dsp:nvSpPr>
        <dsp:cNvPr id="0" name=""/>
        <dsp:cNvSpPr/>
      </dsp:nvSpPr>
      <dsp:spPr>
        <a:xfrm>
          <a:off x="2199544" y="155095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369517" y="1720927"/>
        <a:ext cx="820704" cy="820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6.sv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jpeg"/><Relationship Id="rId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11" Type="http://schemas.openxmlformats.org/officeDocument/2006/relationships/image" Target="../media/image37.jpeg"/><Relationship Id="rId5" Type="http://schemas.openxmlformats.org/officeDocument/2006/relationships/image" Target="../media/image33.png"/><Relationship Id="rId10" Type="http://schemas.openxmlformats.org/officeDocument/2006/relationships/hyperlink" Target="https://openclipart.org/detail/131431/black-marker-marcador-negro" TargetMode="External"/><Relationship Id="rId4" Type="http://schemas.openxmlformats.org/officeDocument/2006/relationships/image" Target="../media/image29.svg"/><Relationship Id="rId9" Type="http://schemas.openxmlformats.org/officeDocument/2006/relationships/image" Target="../media/image3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9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600200" y="863026"/>
            <a:ext cx="108394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عائلة العددين 7 و8، لنتذكرهما.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7 من يريد أن يقوم لقراءتها. (قراءة واحدة تكفي)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1421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79D617F-B42A-6DF7-81FA-E57FD5A4E8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9402376"/>
              </p:ext>
            </p:extLst>
          </p:nvPr>
        </p:nvGraphicFramePr>
        <p:xfrm>
          <a:off x="2285997" y="3086100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0C3D9-F31A-4773-5716-93276836C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7310174-05A9-E971-77C4-C1BD1B8B1ED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3515D3-EADA-4CC4-0EF7-8BE159DA5B0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4F3C1E1-92FB-196D-F544-BD07395C727E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5406232-50A4-2F2F-C955-1BFC8D51144D}"/>
              </a:ext>
            </a:extLst>
          </p:cNvPr>
          <p:cNvSpPr txBox="1"/>
          <p:nvPr/>
        </p:nvSpPr>
        <p:spPr>
          <a:xfrm>
            <a:off x="1600200" y="863026"/>
            <a:ext cx="10839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8 من يريد أن يقوم لقراءتها. (قراءة واحدة تكفي)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9C8CAA-CD4C-859B-04E0-1AF0755DD05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A54CA7A1-551E-8F78-B778-16DD328B89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7403076"/>
              </p:ext>
            </p:extLst>
          </p:nvPr>
        </p:nvGraphicFramePr>
        <p:xfrm>
          <a:off x="2285997" y="3009900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971808D-CE0E-2BE1-D44F-9E1109CF50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690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9167-6BFF-A11A-D182-9ADBC16DE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8E55A7-AFDB-1F5D-A748-FBC00D16718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E0344B-26CD-62EC-FA79-5B23B679C095}"/>
              </a:ext>
            </a:extLst>
          </p:cNvPr>
          <p:cNvSpPr>
            <a:spLocks/>
          </p:cNvSpPr>
          <p:nvPr/>
        </p:nvSpPr>
        <p:spPr>
          <a:xfrm>
            <a:off x="410568" y="3398179"/>
            <a:ext cx="13164293" cy="646972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5B0D6D-94A6-3783-6E61-0D4437630602}"/>
              </a:ext>
            </a:extLst>
          </p:cNvPr>
          <p:cNvSpPr/>
          <p:nvPr/>
        </p:nvSpPr>
        <p:spPr>
          <a:xfrm>
            <a:off x="-1" y="644346"/>
            <a:ext cx="13716001" cy="259366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F8275A-5865-9B29-4BB4-4B8DC18F72E9}"/>
              </a:ext>
            </a:extLst>
          </p:cNvPr>
          <p:cNvSpPr txBox="1"/>
          <p:nvPr/>
        </p:nvSpPr>
        <p:spPr>
          <a:xfrm>
            <a:off x="1209533" y="712299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ستبحثون بنفس الطريقة على عائلة العدد 9. ستعملون في 4 مجموعات. خدوا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لديكم 5 دقائق.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 للوقوف على سير العمل وتقديم التغذية الراجعة.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6BC881-EEE7-F5AA-2F99-B51EABCA91D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2" name="Image 2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E6B65BB-2C51-09AF-ED1B-7BB0C17BE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14" y="3558348"/>
            <a:ext cx="8229600" cy="54864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D20DD85-9A72-6B70-203A-E12AF6D469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39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8FCB6-C848-ACE7-47B6-7271FE424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95BBB7-DEB4-6B21-7BF0-A920475E4A3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639B7F-E951-6628-6F1E-ED9AAC13825A}"/>
              </a:ext>
            </a:extLst>
          </p:cNvPr>
          <p:cNvSpPr>
            <a:spLocks/>
          </p:cNvSpPr>
          <p:nvPr/>
        </p:nvSpPr>
        <p:spPr>
          <a:xfrm>
            <a:off x="410568" y="3398179"/>
            <a:ext cx="13164293" cy="646972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B26610E-1E2B-30CD-1461-0B1EE04005BA}"/>
              </a:ext>
            </a:extLst>
          </p:cNvPr>
          <p:cNvSpPr/>
          <p:nvPr/>
        </p:nvSpPr>
        <p:spPr>
          <a:xfrm>
            <a:off x="-1" y="644346"/>
            <a:ext cx="13716001" cy="259366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74873B-6654-BFC5-0003-58E96132E29E}"/>
              </a:ext>
            </a:extLst>
          </p:cNvPr>
          <p:cNvSpPr txBox="1"/>
          <p:nvPr/>
        </p:nvSpPr>
        <p:spPr>
          <a:xfrm>
            <a:off x="1209533" y="712299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ليمر ممثلو المجموعات لتقديم عملها.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مناقشة المتوج.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FBEF8C-AE07-1C69-0292-3AD443F36D2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2" name="Image 2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07BD2305-D31A-46FA-40D2-53E7D1585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14" y="3558348"/>
            <a:ext cx="8229600" cy="54864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71EBF5-F2B1-4ED3-88FA-FD1C2673D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987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350671" y="704046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كما تلاحظون هذه عائلة العدد 9 . من يمر لقراءتها؟ (نكتفي بقراءة واحدة)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CA18368-34A6-FD96-DE9E-02FB2B7B08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345889"/>
              </p:ext>
            </p:extLst>
          </p:nvPr>
        </p:nvGraphicFramePr>
        <p:xfrm>
          <a:off x="2285997" y="3531861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442D58-1D21-5CD8-7E40-AA46020802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الألواح، 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E9C89B1-72C6-2A64-B38A-DE5E9265C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8EE19A7-6BBE-61E1-6667-99CC82285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241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99E20A49-C838-E7A4-69A9-354D62D3E4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1966" y="879903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4629FD8-DA8E-E319-FA0F-40CC1ECC2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226783" cy="3558087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800600" y="476250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" y="929321"/>
            <a:ext cx="1212198" cy="86866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15DF0C4-CB38-3589-0A0D-61CFE24D9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57406-62DB-EEFB-71CA-1163C4746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C1B0F6-0A2E-CBF2-7A42-8BC57BAFE4F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B4E192-3F65-7DA7-1FE7-B9258DDE5D9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D9F37C-7EB5-5316-45EE-2388364EA9E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BEF05D-8585-39EC-F573-2D38DCE32A07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74B639-B442-A407-E1E7-A49EA2F94D3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706EAB0-367E-6432-8A5A-AC53F562BF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96A76D0-7F42-6A00-07D8-EFCF961C8097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3645815-80AB-FCA8-E3C6-D44B4A65CE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486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EAB1E1-D32B-16D3-EDEB-2A56244C3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813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0734-257D-19FE-4F58-485508C5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E84739-FBC0-1E7E-C213-C082A7E546E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D44469-15B5-6888-4F76-D21048F82E3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FF9D30-1738-216C-3269-332FBFF7298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6323FE-119F-C6E0-CC04-BD008C9AC06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EC6A57-47C2-58DF-E526-42E576E3A98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2A7591-1A47-7E54-5AF2-52436B7646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408313" cy="368166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18702C-BAD2-0BFA-F644-6BE7CD377B54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9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E39E1B-6E99-FFCE-DFF5-7941DF2A3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2" y="899645"/>
            <a:ext cx="1371600" cy="9828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57E9703-B3B5-9CDF-27F1-0625746F8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7095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182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DC01-54B0-CE76-4408-E138FB08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D1FF0E-A752-54F4-568C-AD7046E329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923996-71EB-FBE8-DB90-6BD078FB462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130029-1A2E-6991-30C8-19071119F1C9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ACBDAE-95B5-1D71-1E7D-0805EA925BC8}"/>
              </a:ext>
            </a:extLst>
          </p:cNvPr>
          <p:cNvSpPr txBox="1"/>
          <p:nvPr/>
        </p:nvSpPr>
        <p:spPr>
          <a:xfrm>
            <a:off x="1143000" y="863026"/>
            <a:ext cx="11296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نواصل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 20.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3E3652-85E3-AA5B-9050-BA92C5EF5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23968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D15245-5EB8-8E2A-1004-CACF120BD5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49578290-85C4-427A-D015-E3137216E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54330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29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69474-21D7-836A-79ED-D94C9F2A9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20B203-E070-351F-B8C7-326AF31D1A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C0AE4A-59E5-57E9-7DF1-661851CACFF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27B475-9588-D6CE-38A4-F8B41780B0E8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A6E857-FAD4-AD19-8358-7325D901C5E0}"/>
              </a:ext>
            </a:extLst>
          </p:cNvPr>
          <p:cNvSpPr txBox="1"/>
          <p:nvPr/>
        </p:nvSpPr>
        <p:spPr>
          <a:xfrm>
            <a:off x="1143000" y="863026"/>
            <a:ext cx="11296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منكم يريد أن يقرأ جدول الأعداد؟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يعرض جدول الأعداد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الاكتفاء بقراءتين أو ثلاث.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إعطاء الفرصة لمتعلمين آخرين لم يمروا بالأمس.</a:t>
            </a: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5EA5B946-D671-71E1-285F-815D0B6E2E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76D01BD-85A3-D45B-34FB-AE6C499F3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437071"/>
            <a:ext cx="5334000" cy="612232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1294CB9-B025-0A91-5ACE-43F7A50848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033176"/>
            <a:ext cx="1341236" cy="4038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2E6B44B-968C-1180-5762-85C5FAA1ED30}"/>
              </a:ext>
            </a:extLst>
          </p:cNvPr>
          <p:cNvSpPr/>
          <p:nvPr/>
        </p:nvSpPr>
        <p:spPr>
          <a:xfrm>
            <a:off x="4724400" y="3543300"/>
            <a:ext cx="5334000" cy="12954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92BE6C-C523-09C9-C227-025A575C6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289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الآن،سنستمر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التدرب على تمثيل عدد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والحزم. وكذا على  الكتابة الحرفية لعدد.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ما رأيناه بالأمس.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B5EFB499-2A52-1B4D-92F8-1DFDA076B2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538" y="3314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49880A51-F55E-C2FF-6FA7-5A9F845C9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938" y="3467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78945822-743F-A211-A8C0-87C0A4D0C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338" y="3619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D2EFD60F-AEC1-6DB9-E93B-DCA9004234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738" y="3771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E99C184B-BC71-6D5A-224F-DF96247F4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138" y="39243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06D5070B-4070-560E-68EE-779F9929C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538" y="4076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D938338-AAFE-D9F4-C307-1CD758774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938" y="4229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4900E67E-A12B-6C5C-1055-4DAB981321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338" y="4381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DFA05B1D-A1C0-E696-2549-3373AA0977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738" y="4533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E43E627C-E4E0-88B2-6782-56651D49F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138" y="4686300"/>
            <a:ext cx="101917" cy="23386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25DF33C-2417-40C4-4B67-106C3559963F}"/>
              </a:ext>
            </a:extLst>
          </p:cNvPr>
          <p:cNvSpPr txBox="1"/>
          <p:nvPr/>
        </p:nvSpPr>
        <p:spPr>
          <a:xfrm>
            <a:off x="6157335" y="4125860"/>
            <a:ext cx="1752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9900" dirty="0"/>
              <a:t>=</a:t>
            </a:r>
            <a:endParaRPr lang="fr-FR" sz="19900" dirty="0"/>
          </a:p>
        </p:txBody>
      </p: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7C01312-DCC5-0588-C00A-BF6AAFA819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216" y="4105119"/>
            <a:ext cx="692169" cy="25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Accolade ouvrante 19">
            <a:extLst>
              <a:ext uri="{FF2B5EF4-FFF2-40B4-BE49-F238E27FC236}">
                <a16:creationId xmlns:a16="http://schemas.microsoft.com/office/drawing/2014/main" id="{97D63ABC-959D-4FE3-AD26-E8F218CB5507}"/>
              </a:ext>
            </a:extLst>
          </p:cNvPr>
          <p:cNvSpPr/>
          <p:nvPr/>
        </p:nvSpPr>
        <p:spPr>
          <a:xfrm rot="16200000">
            <a:off x="3619810" y="6662277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Accolade ouvrante 20">
            <a:extLst>
              <a:ext uri="{FF2B5EF4-FFF2-40B4-BE49-F238E27FC236}">
                <a16:creationId xmlns:a16="http://schemas.microsoft.com/office/drawing/2014/main" id="{AE14103A-A5F2-C754-F647-85E79FEA588D}"/>
              </a:ext>
            </a:extLst>
          </p:cNvPr>
          <p:cNvSpPr/>
          <p:nvPr/>
        </p:nvSpPr>
        <p:spPr>
          <a:xfrm rot="16200000">
            <a:off x="9725546" y="6561492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26C6EC0-559D-1AC3-F13B-099D0D1AF07A}"/>
              </a:ext>
            </a:extLst>
          </p:cNvPr>
          <p:cNvSpPr/>
          <p:nvPr/>
        </p:nvSpPr>
        <p:spPr>
          <a:xfrm>
            <a:off x="2627596" y="7948378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خشيبات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41A303D-33C7-9E98-6213-EBC3D28C780A}"/>
              </a:ext>
            </a:extLst>
          </p:cNvPr>
          <p:cNvSpPr/>
          <p:nvPr/>
        </p:nvSpPr>
        <p:spPr>
          <a:xfrm>
            <a:off x="8610600" y="7909156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حزمة واحدة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A21CD91-6DED-92B9-520C-371D81669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904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DC705-0573-9050-4C40-C5FFBC556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24D849-FA54-DBAA-CC93-4A260FA06466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6502DE-6516-1EC6-916C-D9D80DF12A3E}"/>
              </a:ext>
            </a:extLst>
          </p:cNvPr>
          <p:cNvSpPr/>
          <p:nvPr/>
        </p:nvSpPr>
        <p:spPr>
          <a:xfrm>
            <a:off x="275854" y="3319908"/>
            <a:ext cx="13164293" cy="662419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839DC1-8517-FAED-7BA2-F6E456F7BA7A}"/>
              </a:ext>
            </a:extLst>
          </p:cNvPr>
          <p:cNvSpPr/>
          <p:nvPr/>
        </p:nvSpPr>
        <p:spPr>
          <a:xfrm>
            <a:off x="-1" y="644346"/>
            <a:ext cx="13716001" cy="25179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2AE258A-AD35-8E1D-647B-AE88AFF3998F}"/>
              </a:ext>
            </a:extLst>
          </p:cNvPr>
          <p:cNvSpPr txBox="1"/>
          <p:nvPr/>
        </p:nvSpPr>
        <p:spPr>
          <a:xfrm>
            <a:off x="609600" y="863026"/>
            <a:ext cx="118300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دوركم للقيام بنفس العملية في إطار مجموعات، سأوزع عليكم مجموعة من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وتقومون بنفس ما قمنا به بالأمس.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عددا من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أقل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20 ) على المجموعات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كل مجموعة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التخمين في عدد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 الخشيبات التي لديها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المتعلمين إلى 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ثيل العدد بالخشيبات والحزم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وبكتابته الحرفية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ونقل ذلك على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5BDA01C-8D57-136B-D19D-874231A332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B5DBBEE9-D5EA-4F36-AB46-F0A4950130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1C46F9E-1276-82F1-D53D-F1EE201C7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95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C7902-A86B-0081-55A6-415A7AA13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3D07A4-819E-B72C-5C46-56E62CEA9E5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1A3BB1-4784-777F-D0E3-66C77AAA2270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DDFC97-B6D5-45A9-3D72-8C2F816C60D1}"/>
              </a:ext>
            </a:extLst>
          </p:cNvPr>
          <p:cNvSpPr/>
          <p:nvPr/>
        </p:nvSpPr>
        <p:spPr>
          <a:xfrm>
            <a:off x="-1" y="644346"/>
            <a:ext cx="13716001" cy="201593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1143481-563A-3834-2598-C1F2703EE4F9}"/>
              </a:ext>
            </a:extLst>
          </p:cNvPr>
          <p:cNvSpPr txBox="1"/>
          <p:nvPr/>
        </p:nvSpPr>
        <p:spPr>
          <a:xfrm>
            <a:off x="1981200" y="630048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عمل المجموعات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كل مجموعة  العدد الذي توصلت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ليه (كم خشيبة؟ وكم حزمة؟)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مجموعة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الكتابة الرقمية ل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لعدد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13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...)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تحدد كل مجموعة العدد على جدول الأعداد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تكتب كل مجموعة الكتابة الحرفية للعدد الذي توصلت إليه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63D027F-28D9-1A8E-9A0E-BBF489AF9E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23AB83-39FB-E1A5-8682-216B927EA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888335"/>
              </p:ext>
            </p:extLst>
          </p:nvPr>
        </p:nvGraphicFramePr>
        <p:xfrm>
          <a:off x="6629400" y="4560925"/>
          <a:ext cx="5486400" cy="24365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6327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2660073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43542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735471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E55B80-D32A-5CD4-33CA-F2AE1A725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430280"/>
              </p:ext>
            </p:extLst>
          </p:nvPr>
        </p:nvGraphicFramePr>
        <p:xfrm>
          <a:off x="6629400" y="7171794"/>
          <a:ext cx="5486400" cy="73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891">
                  <a:extLst>
                    <a:ext uri="{9D8B030D-6E8A-4147-A177-3AD203B41FA5}">
                      <a16:colId xmlns:a16="http://schemas.microsoft.com/office/drawing/2014/main" val="1366868612"/>
                    </a:ext>
                  </a:extLst>
                </a:gridCol>
                <a:gridCol w="2618509">
                  <a:extLst>
                    <a:ext uri="{9D8B030D-6E8A-4147-A177-3AD203B41FA5}">
                      <a16:colId xmlns:a16="http://schemas.microsoft.com/office/drawing/2014/main" val="481896253"/>
                    </a:ext>
                  </a:extLst>
                </a:gridCol>
              </a:tblGrid>
              <a:tr h="73199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sz="2000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607682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6D12D60B-6FAF-7BFF-3A0A-7ACA2AC909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195" y="4384791"/>
            <a:ext cx="5592005" cy="3806709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385144-82E4-3A94-23CC-1F104046F090}"/>
              </a:ext>
            </a:extLst>
          </p:cNvPr>
          <p:cNvSpPr txBox="1"/>
          <p:nvPr/>
        </p:nvSpPr>
        <p:spPr>
          <a:xfrm>
            <a:off x="6629400" y="8115300"/>
            <a:ext cx="548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dirty="0"/>
              <a:t>................................................................</a:t>
            </a:r>
            <a:endParaRPr lang="fr-FR" dirty="0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94329EC-480C-C294-8496-FB58B6ABF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868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6ABED-CCD1-E4F6-3B9B-EA012194A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60EF42-0430-B7AE-B55F-4F97BEF72142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FA3EB0-C036-C245-07DA-C3E392C894C6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78437F-BC18-04E9-4378-79695D8CAE2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85A1D86-BDF8-B72B-9253-07CF7320BF8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81094BE-6B45-55CB-631C-26104862A1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A69B8EB-1423-B356-B13A-B27B16568206}"/>
              </a:ext>
            </a:extLst>
          </p:cNvPr>
          <p:cNvSpPr/>
          <p:nvPr/>
        </p:nvSpPr>
        <p:spPr>
          <a:xfrm>
            <a:off x="5616699" y="77343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0FA03B36-412C-C720-B895-8A52854E81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2861" y="787984"/>
            <a:ext cx="861062" cy="586161"/>
          </a:xfrm>
          <a:prstGeom prst="round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5F480A9-B5E9-461A-3466-CBEA70BC86D1}"/>
              </a:ext>
            </a:extLst>
          </p:cNvPr>
          <p:cNvSpPr/>
          <p:nvPr/>
        </p:nvSpPr>
        <p:spPr>
          <a:xfrm>
            <a:off x="4675249" y="4267297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BCB5A24-B39C-86DD-6F73-828BEB7DBF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921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087CEB56-3EAC-D085-E971-8D0C79470C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349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16642217-C8E5-FFD8-4C04-0F1BBE654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344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0C84743-5FAD-9F31-D19A-90E8FA5245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683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1ED9FDBB-450D-A239-42CC-CBAD1B887D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536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833790261">
            <a:extLst>
              <a:ext uri="{FF2B5EF4-FFF2-40B4-BE49-F238E27FC236}">
                <a16:creationId xmlns:a16="http://schemas.microsoft.com/office/drawing/2014/main" id="{EE78953D-3D6B-3F80-2FDA-92CF09AE59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332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7D74821E-4917-F6D4-8FFF-F29EAE4053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27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0F2060DA-3197-1D75-A6CC-63D2E2D54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066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6965FF01-2C2A-837A-E019-8EDEE83CA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58" y="4583882"/>
            <a:ext cx="101917" cy="23386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441D3A4D-88FA-D463-65C5-1DE93AA088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50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64B63-A858-5810-F7FB-15CCD13AA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98F704-4616-60C4-7C95-75B65791335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54D7AF-5679-294A-8A8F-4DA220907E22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82AA66-664A-AF3D-8D1F-BCF422E2BF25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CCDA9F-4A65-5A75-5309-AB120CD3546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0587D7-F041-4AA2-6D44-2BCB5BBC517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75865C6-8442-9773-4971-AA00D22B67A4}"/>
              </a:ext>
            </a:extLst>
          </p:cNvPr>
          <p:cNvSpPr/>
          <p:nvPr/>
        </p:nvSpPr>
        <p:spPr>
          <a:xfrm>
            <a:off x="5742048" y="7728155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18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B6D156-D723-5750-C9D1-804C4FC15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39568"/>
            <a:ext cx="1046735" cy="7500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B6B9D-BFB4-D909-7FFC-D630A70AA640}"/>
              </a:ext>
            </a:extLst>
          </p:cNvPr>
          <p:cNvSpPr/>
          <p:nvPr/>
        </p:nvSpPr>
        <p:spPr>
          <a:xfrm>
            <a:off x="4675249" y="4267297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83AE233C-5D87-FFB6-AB1C-CC33FA1BAB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921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0C4101A6-5A63-1700-A912-4FF6AD4FEE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349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2A88A24D-37A4-5B59-7B87-7D8D30530B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344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F07E3C75-694E-A926-BE3F-592B3CBB5F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683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21AF15D-25E1-C308-DD2A-0B6182269D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536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3403FB6A-429E-67E7-587A-F5F8633A59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332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4F98E2B7-15BA-449F-404D-18B855833F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27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E3759E17-D287-8FB6-3843-323FB7F028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066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BBCB8738-2F5A-0696-E1A6-51B75E127E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58" y="4583882"/>
            <a:ext cx="101917" cy="23386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5F7702D4-6C80-3D47-9F9C-0BA17169F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713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95480" y="52197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20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241512" y="60358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السطر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874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8BD2E-010C-B0FC-A1F8-3DE9AF41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F8739C-0BB4-787E-88E0-06D6CDE6B97F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A415A3-F8C4-2EC7-B906-45A98ABE93D9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F8835B6-388F-DD24-9D83-891FF8A62417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24D627-1E2B-4635-DD45-D3D4E9B7DF4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468387-F9D2-BFE4-4A14-D7EB01011D5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DE2B10D-1559-7FBC-67D0-A883A1516E2E}"/>
              </a:ext>
            </a:extLst>
          </p:cNvPr>
          <p:cNvSpPr/>
          <p:nvPr/>
        </p:nvSpPr>
        <p:spPr>
          <a:xfrm>
            <a:off x="5659165" y="7363861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33EBC72D-D4DC-B8C7-A538-BDBFBC760A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2"/>
            <a:ext cx="990600" cy="674343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E6CC5AF-3F0B-228E-AC95-B1E9E9EFCA53}"/>
              </a:ext>
            </a:extLst>
          </p:cNvPr>
          <p:cNvSpPr/>
          <p:nvPr/>
        </p:nvSpPr>
        <p:spPr>
          <a:xfrm>
            <a:off x="4495800" y="4305300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0C20D379-3A4B-838C-64B1-7C9E5B6953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241" y="463352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64B72A33-D63B-99DD-6406-99E3F88660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521" y="4643358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74B4D25D-EBC1-87D3-8023-692C8E4A9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280" y="463352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59194390">
            <a:extLst>
              <a:ext uri="{FF2B5EF4-FFF2-40B4-BE49-F238E27FC236}">
                <a16:creationId xmlns:a16="http://schemas.microsoft.com/office/drawing/2014/main" id="{5E77DF69-7240-2B5D-96A2-67297490A5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109" y="4646499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27806E77-8B12-417E-90BA-E8519B1712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562" y="463352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6F52DE40-D6ED-CAFD-5E7E-A4BDC4FBD9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844" y="4643358"/>
            <a:ext cx="101917" cy="23386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BA252C7-7F18-0E8C-FA14-35F836672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013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1B017-94E5-FB50-4080-13672F2CE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8F4A42-76D9-5B1E-0434-0917BCD630C2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88AC8E-4FF8-4272-63D7-D858FD6DEFB2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654526-F5CA-CC4E-8FBB-602333BEA07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6B234A-5A67-0880-834F-1F91621A492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73239A-07B0-0296-8574-44E2E9ED36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A42E311-661F-9921-AD22-F05AD1840786}"/>
              </a:ext>
            </a:extLst>
          </p:cNvPr>
          <p:cNvSpPr/>
          <p:nvPr/>
        </p:nvSpPr>
        <p:spPr>
          <a:xfrm>
            <a:off x="5506765" y="7363861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15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DB58FA-A99D-27D7-6218-DAE7AA551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" y="802836"/>
            <a:ext cx="1120140" cy="80269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8D3D225-A4DE-DC16-307C-C0A0533838AE}"/>
              </a:ext>
            </a:extLst>
          </p:cNvPr>
          <p:cNvSpPr/>
          <p:nvPr/>
        </p:nvSpPr>
        <p:spPr>
          <a:xfrm>
            <a:off x="4495800" y="4305300"/>
            <a:ext cx="4114800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99B84ACC-1351-18BF-171C-D167B0E979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241" y="463352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FB04A64C-9F70-FB40-7023-5D63A71199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521" y="4643358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75DC0339-8E5A-D852-AED2-23A9CF19A9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280" y="463352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0F212298-8AB1-255C-63DD-3C33A99E84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109" y="4646499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CB31B2D4-640C-C866-F9FC-F75FFF50F3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562" y="463352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460E8ECF-CA23-C7ED-7DD2-3DD0A2A83A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844" y="4643358"/>
            <a:ext cx="101917" cy="23386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1F567F-FBF9-2B9A-7452-C2B7FBABF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505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988B1-3BF2-FA8E-6488-B344B2A1A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2C0108-248F-30F4-B2E4-279FF8795C0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6F57A5-8E50-9684-A802-3C0BF3F0E0B6}"/>
              </a:ext>
            </a:extLst>
          </p:cNvPr>
          <p:cNvSpPr/>
          <p:nvPr/>
        </p:nvSpPr>
        <p:spPr>
          <a:xfrm>
            <a:off x="275852" y="1983900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FA8FFC-1A28-3B00-818E-1A58221097FA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06DCA01-425D-4FE5-3380-96EAEE02832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 المناسب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الحرفية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9B3D936-D760-F9F2-6B47-3632EEF3BAA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22382BC-2D0A-9373-7F7B-E4922063E2A9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42C860-299E-1593-BC6D-BF96C1437139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ثلَاثَةَ عَشَرْ</a:t>
            </a:r>
            <a:endParaRPr lang="fr-FR" sz="6000" dirty="0"/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4A876322-6521-5112-317F-D48BDE127C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88017" y="810320"/>
            <a:ext cx="1054983" cy="718171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B24AA81-F368-B179-5F49-920D8EE56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707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3021E-B768-5DDF-CDF3-F95C9F36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EB9CFB-7B2B-F48D-9D15-2A912BA8B16B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CB15253-B4E6-C843-2CE0-61294C8D12AF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6F3910-1D7B-BFD0-E524-D903BFA22D9F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0EB54D-B813-14C8-2C5D-DC708C8D014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398C79A-A159-C355-FFBE-3B0CB78DFCE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BE969B2-CF93-2FC9-DE4B-C6AAE16D2851}"/>
              </a:ext>
            </a:extLst>
          </p:cNvPr>
          <p:cNvSpPr/>
          <p:nvPr/>
        </p:nvSpPr>
        <p:spPr>
          <a:xfrm>
            <a:off x="5399149" y="6743700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13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CD5EA0-5040-0B1C-9967-CD01318AAAB2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ثلَاثَةَ عَشَرْ</a:t>
            </a:r>
            <a:endParaRPr lang="fr-FR" sz="6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332B6E-FEEF-0661-B637-77893D8A2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02837"/>
            <a:ext cx="1180118" cy="845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C04066E-3251-C8CA-6CCA-B4A062754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622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11523-CA03-F524-8D57-6EB664A86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1E13D-D2EA-31BA-FFA3-C8C6E0D499FE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778C13-85A7-2CC2-811E-3F08258E3273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3D2AD20-E350-9CEB-1ABB-F12A462E641F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98EAF0-2C7A-6F11-7650-DC49BA76A6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بالحروف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F411BE-ACC3-2C20-1351-75BC56509EE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975C51E-A5EE-1814-B852-030250A9BA0D}"/>
              </a:ext>
            </a:extLst>
          </p:cNvPr>
          <p:cNvSpPr/>
          <p:nvPr/>
        </p:nvSpPr>
        <p:spPr>
          <a:xfrm>
            <a:off x="4191001" y="6413837"/>
            <a:ext cx="4648200" cy="10156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..............................................................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D690-11AA-04E7-3BF5-BDA28ACB2B84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18</a:t>
            </a:r>
            <a:endParaRPr lang="fr-FR" sz="6000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161F109-6DCD-5F97-C9F0-3999A86F7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0" y="832546"/>
            <a:ext cx="1003775" cy="683311"/>
          </a:xfrm>
          <a:prstGeom prst="round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A99E08E-B677-5433-8D28-C9A16C752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9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EA09A-1922-B987-70D2-7C1B9790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D3D414-CC1F-F65A-DFF7-E5D16ACD4149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000158-FA01-31EF-FBB4-1B1C58A56A2A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B22A56F-12D2-D2C8-A8C6-C39E5A541D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BF201B-7086-2720-BA16-9380AE19926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1B47BE-097F-5E46-AE94-5DA1AFEC845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4E840B-3C89-E630-7273-0C320BB4B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7A7BEC1-145D-6E2A-2B86-FC11C2ED9F5F}"/>
              </a:ext>
            </a:extLst>
          </p:cNvPr>
          <p:cNvSpPr/>
          <p:nvPr/>
        </p:nvSpPr>
        <p:spPr>
          <a:xfrm>
            <a:off x="4191001" y="6413837"/>
            <a:ext cx="4648200" cy="10156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</a:rPr>
              <a:t>ثَمانِيَةَ عَشَرْ</a:t>
            </a:r>
            <a:endParaRPr lang="fr-FR" sz="54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9A745-B49E-6321-D606-22AC463D1064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18</a:t>
            </a:r>
            <a:endParaRPr lang="fr-FR" sz="6000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ADA093-9F42-8B09-39C5-6412A6218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685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22A73-A6CA-93D1-3DFE-38260458D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E29DC9-86DA-6B99-0D63-99A4E9DA05B0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62E548-0844-C18A-8AD2-EE137D749F57}"/>
              </a:ext>
            </a:extLst>
          </p:cNvPr>
          <p:cNvSpPr/>
          <p:nvPr/>
        </p:nvSpPr>
        <p:spPr>
          <a:xfrm>
            <a:off x="275852" y="20601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078A03-7699-1030-7C19-7A081A2B9E8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D1E8103-AF18-8D90-EF67-77B0D531ED1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بالحروف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العدد.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3CBBD98-E85E-FD4C-0094-180DFFB947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75363DDC-2BE3-04BB-4E08-72EBE217EB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3"/>
            <a:ext cx="914400" cy="622470"/>
          </a:xfrm>
          <a:prstGeom prst="round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2D7AAD6-F599-AC54-9D70-74B010F1C766}"/>
              </a:ext>
            </a:extLst>
          </p:cNvPr>
          <p:cNvSpPr/>
          <p:nvPr/>
        </p:nvSpPr>
        <p:spPr>
          <a:xfrm>
            <a:off x="4191001" y="6413837"/>
            <a:ext cx="4648200" cy="10156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..............................................................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108D53-3313-04AE-6E36-57B4FD099D84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19</a:t>
            </a:r>
            <a:endParaRPr lang="fr-FR" sz="6000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9F90A54-1666-0F77-51F3-79B39FCC22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8596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044FC-BAA9-EDE0-6D07-D6E49992B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191484B-A57F-8793-7612-30F162F22174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D38F9F-349F-5584-3681-DF552637546B}"/>
              </a:ext>
            </a:extLst>
          </p:cNvPr>
          <p:cNvSpPr/>
          <p:nvPr/>
        </p:nvSpPr>
        <p:spPr>
          <a:xfrm>
            <a:off x="275851" y="2128192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3E87F6-BD72-18DD-00B6-8A274BB806A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F6BA9B-5A75-4D5D-10D2-0B479423451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E0254F2-85AF-6963-1458-038D8ADD71F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E088EFA-75D9-083C-3FA2-7F52465CA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772357"/>
            <a:ext cx="1046735" cy="7500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0F40976-D11E-B0A7-B55A-1E03DF0B5486}"/>
              </a:ext>
            </a:extLst>
          </p:cNvPr>
          <p:cNvSpPr txBox="1"/>
          <p:nvPr/>
        </p:nvSpPr>
        <p:spPr>
          <a:xfrm>
            <a:off x="4191000" y="50673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/>
              <a:t>19</a:t>
            </a:r>
            <a:endParaRPr lang="fr-FR" sz="60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41E3A12-FC7E-AADA-1CF6-87D1A43E1AED}"/>
              </a:ext>
            </a:extLst>
          </p:cNvPr>
          <p:cNvSpPr/>
          <p:nvPr/>
        </p:nvSpPr>
        <p:spPr>
          <a:xfrm>
            <a:off x="4343400" y="6487194"/>
            <a:ext cx="4648200" cy="10156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</a:rPr>
              <a:t>تِسْعَةَ عَشَرْ</a:t>
            </a:r>
            <a:endParaRPr lang="fr-FR" sz="5400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996C82F-4C09-F6A2-B4B5-B8B268428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2133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166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على السطر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A6553-FB69-43C4-3033-304A817A1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A28B79-979A-9226-E538-8C48807E53DC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604812-946B-01F3-9880-21A018334CFF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BEC0AA-9C70-30A7-5BC5-5A1030FC8867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E7C6F7-55AA-5F76-64F6-E25B1465DFE4}"/>
              </a:ext>
            </a:extLst>
          </p:cNvPr>
          <p:cNvSpPr txBox="1"/>
          <p:nvPr/>
        </p:nvSpPr>
        <p:spPr>
          <a:xfrm>
            <a:off x="514382" y="882643"/>
            <a:ext cx="12439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أحسبوا المجاميع التي تظهر أمامكم مستعينين بما رأيناه في نشاط "أمرح مع العدد 9"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النتيجة الصحيحة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FF839B-CD45-28DB-7CBD-2B2A936A2303}"/>
              </a:ext>
            </a:extLst>
          </p:cNvPr>
          <p:cNvSpPr/>
          <p:nvPr/>
        </p:nvSpPr>
        <p:spPr>
          <a:xfrm rot="10800000">
            <a:off x="12954000" y="834590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45FD77FA-CAF8-7182-D14A-E47282D8A7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1" y="727424"/>
            <a:ext cx="914402" cy="622471"/>
          </a:xfrm>
          <a:prstGeom prst="round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7DE3D0DD-2FAD-462C-9629-45791CACE4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544389"/>
            <a:ext cx="3962399" cy="2697368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D8B133D-7CCF-21D3-5086-D3F8380EED2C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. = 4 + 5</a:t>
            </a:r>
            <a:endParaRPr lang="fr-FR" sz="48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5A582A-2D2F-6556-C3F1-DD21725F1B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319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7600346" y="2805998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20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5" t="11904" r="881"/>
          <a:stretch/>
        </p:blipFill>
        <p:spPr>
          <a:xfrm>
            <a:off x="4580638" y="3981367"/>
            <a:ext cx="1878600" cy="11586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5368344"/>
            <a:ext cx="2371670" cy="17563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713C33-0C94-A1B0-18C1-CA9F2567B5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36" y="3753335"/>
            <a:ext cx="1533393" cy="14112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19" y="3770496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993409" y="2816389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بدون احتفاظ على السطر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9F1A5A-D751-C168-CF67-4F3EED66709F}"/>
              </a:ext>
            </a:extLst>
          </p:cNvPr>
          <p:cNvSpPr txBox="1"/>
          <p:nvPr/>
        </p:nvSpPr>
        <p:spPr>
          <a:xfrm>
            <a:off x="6019800" y="55245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حجلة الأعداد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EE969A8-F9F0-3F35-CA86-224063A608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270" y="5999658"/>
            <a:ext cx="1455546" cy="157747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A8877FC-2A1A-9DB9-816A-57B3224A85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6101490"/>
            <a:ext cx="1280271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915F2-0699-AD34-9485-206118A0B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7B1CBC-E9A9-81A8-8C91-72B5C1F4614C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1C5651-8AA8-5E37-29C1-AEAA9A14941B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BE6AA3-657D-39B5-5F15-97A196C309B0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091776-A924-504D-95A2-C2C34AB860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C465482-0C46-8BA7-04B6-FD6AD1035F4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7685C669-9D72-15D7-727D-99B8CB68B9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533900"/>
            <a:ext cx="4267201" cy="2904860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61CCFB-9E25-3040-8045-E1D882A4CA7E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rgbClr val="FFFF00"/>
                </a:solidFill>
              </a:rPr>
              <a:t>9</a:t>
            </a:r>
            <a:r>
              <a:rPr lang="ar-MA" sz="4800" b="1" dirty="0">
                <a:solidFill>
                  <a:schemeClr val="bg1"/>
                </a:solidFill>
              </a:rPr>
              <a:t> = 4 + 5</a:t>
            </a:r>
            <a:endParaRPr lang="fr-FR" sz="4800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715EF9-408E-5952-696A-5978133B3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2F088FC-D19C-4769-F7C2-99E71A718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743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667AA-4862-5BB1-A470-86390FBF0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C1B988-E61D-170B-2FC6-027DECE6D440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FE3C2B-F06E-7797-E221-A734FE414CC1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5FECCD-1421-5FF9-A6D7-2CAB684C2E83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03D600-82FD-3824-C7FB-81935685901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أحسبوا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النتيجة الصحيحة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1CE55E-4149-71B4-A1E5-0A2D19A0E93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21FFB61A-7253-FFD8-DC45-5E53640996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" y="727424"/>
            <a:ext cx="1081199" cy="736017"/>
          </a:xfrm>
          <a:prstGeom prst="round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03CF5910-C9C7-D81C-9770-868209C0F8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19600" y="4610100"/>
            <a:ext cx="4419599" cy="3008603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3D76D2-CC06-6AF6-459A-30F43F797A1D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9 = </a:t>
            </a:r>
            <a:r>
              <a:rPr lang="ar-MA" sz="4800" b="1" dirty="0">
                <a:solidFill>
                  <a:srgbClr val="FFFF00"/>
                </a:solidFill>
              </a:rPr>
              <a:t>.</a:t>
            </a:r>
            <a:r>
              <a:rPr lang="ar-MA" sz="4800" b="1" dirty="0">
                <a:solidFill>
                  <a:schemeClr val="bg1"/>
                </a:solidFill>
              </a:rPr>
              <a:t> + 2</a:t>
            </a:r>
            <a:endParaRPr lang="fr-FR" sz="4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64E5FA4-E6F4-FB0E-723A-F61E96BEDD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0386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B28C1-4B0D-AC80-8C72-695F2466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EEE853-DA72-C46B-1B99-E95D841954F0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B7B6C-9335-F995-0A88-EBD704FF6ADD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0C0CAF-013F-49EB-C4F8-B85B12191498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2DAC7-3E4B-D1C6-AEC9-0BADAA71F2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7F8575-B0A7-8BF2-9765-AE6179182F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70F987D-BEB1-298E-16E4-47078F1CEE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0" y="3976438"/>
            <a:ext cx="5408313" cy="3681662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9797D28-04F8-AAAF-A72F-DA55E6E2F7CA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9 = </a:t>
            </a:r>
            <a:r>
              <a:rPr lang="ar-MA" sz="4800" b="1" dirty="0">
                <a:solidFill>
                  <a:srgbClr val="FFFF00"/>
                </a:solidFill>
              </a:rPr>
              <a:t>7</a:t>
            </a:r>
            <a:r>
              <a:rPr lang="ar-MA" sz="4800" b="1" dirty="0">
                <a:solidFill>
                  <a:schemeClr val="bg1"/>
                </a:solidFill>
              </a:rPr>
              <a:t> + 2</a:t>
            </a:r>
            <a:endParaRPr lang="fr-FR" sz="4800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5191AC-40B3-9345-0CC6-625E8B6D5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BA3F237-497A-9517-BEE8-42C3705B5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4436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02AB2-7D0D-EEED-0581-34BC4ADA0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220DD1-83F4-1CC6-15AE-845C9CBF8640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3708DF-6070-6DC0-6612-AE5F24B79224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D3027C-FA70-4821-F2B5-D6DEFDC2F06C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C8DC99-9E79-6CAE-B76A-B36EA68CD88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أحسبوا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النتيجة الصحيحة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415B40-3EEB-94EB-1C99-D6755DFF2CC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499D7DFB-D2E9-D398-5285-C2AE6EDE3D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" y="727424"/>
            <a:ext cx="1081199" cy="736017"/>
          </a:xfrm>
          <a:prstGeom prst="round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BC495E1F-3F09-0686-EEE3-F1855D4B59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19600" y="4610100"/>
            <a:ext cx="4419599" cy="3008603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D81D57F-7BD8-1E6A-C4F9-CEBAF2E3B51F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9 = </a:t>
            </a:r>
            <a:r>
              <a:rPr lang="ar-MA" sz="4800" b="1" dirty="0">
                <a:solidFill>
                  <a:srgbClr val="FFFF00"/>
                </a:solidFill>
              </a:rPr>
              <a:t>.</a:t>
            </a:r>
            <a:r>
              <a:rPr lang="ar-MA" sz="4800" b="1" dirty="0">
                <a:solidFill>
                  <a:schemeClr val="bg1"/>
                </a:solidFill>
              </a:rPr>
              <a:t> + 6</a:t>
            </a:r>
            <a:endParaRPr lang="fr-FR" sz="4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ECF6C74-D271-2E15-119B-6BFF1330D69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4929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5D878-8D55-51E9-77BD-E826D7E8B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0C5D8A-6E51-0080-4B0E-1E492F4BFD3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660A82-D4A6-B071-B082-AABB9E53F135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83DB97-7859-8E5D-1AB8-2DB9EAD905E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455EA66-B79A-908F-D7C6-01234E86689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453BD5-B1FA-1E9C-E504-CC7C9EF4F69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2A11B27C-00B2-538B-7856-CD29CEAFAE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0" y="3976438"/>
            <a:ext cx="5408313" cy="3681662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3750DFD-3821-398D-752C-46BE12EC92BF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9 = </a:t>
            </a:r>
            <a:r>
              <a:rPr lang="ar-MA" sz="4800" b="1" dirty="0">
                <a:solidFill>
                  <a:srgbClr val="FFFF00"/>
                </a:solidFill>
              </a:rPr>
              <a:t>3</a:t>
            </a:r>
            <a:r>
              <a:rPr lang="ar-MA" sz="4800" b="1" dirty="0">
                <a:solidFill>
                  <a:schemeClr val="bg1"/>
                </a:solidFill>
              </a:rPr>
              <a:t> + 6</a:t>
            </a:r>
            <a:endParaRPr lang="fr-FR" sz="4800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9A50CA-E555-4FF0-5908-6AE54FB47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71FB815-C919-01A5-8721-816843F940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68206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3B67D-78D0-585E-F116-E9404AF16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984D8A-4C69-591B-F680-8C92311D965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89A516-6EB8-384A-3BBE-D4628D3E4423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B36DC9-87BD-E220-32FF-B95744576AE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677BEE-0C8E-928F-38FA-15E8EC56A02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أحسبوا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النتيجة الصحيحة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C30CAA-C79B-4A98-C71F-F1C6445D855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621DAE36-7A75-835A-010A-31AE465E06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" y="727424"/>
            <a:ext cx="1081199" cy="736017"/>
          </a:xfrm>
          <a:prstGeom prst="round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AC82DA46-DC07-8029-073C-FD5E3E3658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19600" y="4610100"/>
            <a:ext cx="4419599" cy="3008603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6D9C2E-8AC0-C9BE-857A-19F09CBB1546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9 = 9 + </a:t>
            </a:r>
            <a:r>
              <a:rPr lang="ar-MA" sz="4800" b="1" dirty="0">
                <a:solidFill>
                  <a:srgbClr val="FFFF00"/>
                </a:solidFill>
              </a:rPr>
              <a:t>.</a:t>
            </a:r>
            <a:endParaRPr lang="fr-FR" sz="48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3CE94C7-4F53-A740-B292-DC4D0F505D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7458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8C9FC-5058-3C7C-BE5A-C60BE825E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26D03DA-3CE0-AA32-1E1F-D3721E7299A6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D94612-C91F-EDB1-C743-A7B3F297DF5B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F27318-BA9A-E52A-5D85-078D783B7265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726BF5-7EA3-C06B-EB49-C3E8C71A99A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781948-EA5F-483A-4E06-F25A3B00723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2040037-51AC-59C4-4F61-E2092041BD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0" y="3976438"/>
            <a:ext cx="5408313" cy="3681662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1A3B96-A219-28D8-6A4D-CFF1DC246ADB}"/>
              </a:ext>
            </a:extLst>
          </p:cNvPr>
          <p:cNvSpPr txBox="1"/>
          <p:nvPr/>
        </p:nvSpPr>
        <p:spPr>
          <a:xfrm>
            <a:off x="5029200" y="561528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chemeClr val="bg1"/>
                </a:solidFill>
              </a:rPr>
              <a:t>9 = 9 + </a:t>
            </a:r>
            <a:r>
              <a:rPr lang="ar-MA" sz="4800" b="1" dirty="0">
                <a:solidFill>
                  <a:srgbClr val="FFFF00"/>
                </a:solidFill>
              </a:rPr>
              <a:t>0</a:t>
            </a:r>
            <a:endParaRPr lang="fr-FR" sz="4800" b="1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BCBD5B-AF7E-E645-780D-1A129DD52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5" y="840167"/>
            <a:ext cx="1180118" cy="845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1641904-8EC8-43C1-1BFF-2317516852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900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F815-5238-CA83-70B6-D21D56D6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7C8062-4845-3F4A-A006-97F12D2D00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718170-9DC2-5E9F-6C3D-EB9939D24E3B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EA9A58-E141-74D4-BABA-795ECB370042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1E91E-AF1D-7195-D1A8-9A58D24C1421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 رأينا كيف نجري عملية الجمع بدون احتفاظ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والحزم. 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1953745-AB71-2AF3-E92A-E14CF32DEE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669CF-7F0C-1454-E9BD-E263AE2A45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FBC4FB7-FD22-F1ED-481F-E93A19DF1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30560"/>
            <a:ext cx="7649383" cy="50995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7A1BA4C-4243-D56F-0209-6D8ED5891369}"/>
              </a:ext>
            </a:extLst>
          </p:cNvPr>
          <p:cNvSpPr txBox="1"/>
          <p:nvPr/>
        </p:nvSpPr>
        <p:spPr>
          <a:xfrm>
            <a:off x="10744200" y="467524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إِبْراهيمُ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780D41-8472-A529-0729-41365F141091}"/>
              </a:ext>
            </a:extLst>
          </p:cNvPr>
          <p:cNvSpPr txBox="1"/>
          <p:nvPr/>
        </p:nvSpPr>
        <p:spPr>
          <a:xfrm>
            <a:off x="3124200" y="4039838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183E77F-1D4A-2E4C-BA8D-FAB485BC5886}"/>
              </a:ext>
            </a:extLst>
          </p:cNvPr>
          <p:cNvCxnSpPr/>
          <p:nvPr/>
        </p:nvCxnSpPr>
        <p:spPr>
          <a:xfrm>
            <a:off x="4364181" y="4484924"/>
            <a:ext cx="304800" cy="190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B0152FA-43C9-04D7-D5F6-C53C72C67037}"/>
              </a:ext>
            </a:extLst>
          </p:cNvPr>
          <p:cNvCxnSpPr>
            <a:cxnSpLocks/>
          </p:cNvCxnSpPr>
          <p:nvPr/>
        </p:nvCxnSpPr>
        <p:spPr>
          <a:xfrm flipH="1">
            <a:off x="10619659" y="5142321"/>
            <a:ext cx="377126" cy="2479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558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B91F6-FE17-26D0-5396-1A2E3D77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3B4307-6379-E1F1-191D-D1F2B7665F7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DB2C5D-0D47-EBA8-4711-093430BF794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9165919-0EE9-8BF6-717B-A9748F44EE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3418F8B-ACB1-3689-A3EA-B1CD0EBDF9B3}"/>
              </a:ext>
            </a:extLst>
          </p:cNvPr>
          <p:cNvSpPr txBox="1"/>
          <p:nvPr/>
        </p:nvSpPr>
        <p:spPr>
          <a:xfrm>
            <a:off x="609600" y="823443"/>
            <a:ext cx="1231315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ثنائيات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وحزمكم سأعرض عليكم مجموعة من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ستلعبون الأدوار وفي كل مرة سيأخذ كل منكم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خاصته وسيعطي أحدكم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للآخر وعليه أن يعدها ويكتب المتساوية وينجز العملية على السطر على لوحته لحساب مجموع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ستصبح لديه. ثم تتبادلون الأدوار. تخصص دقيقة لكل عملية.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E3C7E3A-FC41-C970-FD86-2556B573194D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B5AAD2-8C75-F936-1A07-82FA0D38E8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DCFAB3-EE7D-1292-82D1-A03569B9D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6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20B38-3E40-F789-4FF8-29AE76066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595E55-5006-5AD4-4743-E5566361901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587580-C7C7-0D33-CF8E-5750BCFD90F6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2BDFB-4F26-2CD5-1507-0189CA75674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576ECF-26CB-6766-BACE-594358F260AF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الأولى: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13C2ED-E63C-F718-2A6C-425C46093E6E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AC8DBC0-46BB-E984-9385-EDFFDB4FC6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70840D0-81ED-0601-81E0-66776C6C59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F6EB3A9-8543-3DBE-DE04-85000F91B4D0}"/>
              </a:ext>
            </a:extLst>
          </p:cNvPr>
          <p:cNvSpPr/>
          <p:nvPr/>
        </p:nvSpPr>
        <p:spPr>
          <a:xfrm>
            <a:off x="1066800" y="4119334"/>
            <a:ext cx="25784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EDA0B80B-BB60-9BFB-7690-9A826B0EDD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77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98ADD303-8A5F-F64C-46CC-426E7357E2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05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0455DA04-1557-577F-2776-A6A4968302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466" y="4173997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F8FE8FE5-A56A-22D3-B8EE-5EAAEF5F01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83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5C9E1661-2E22-56A4-A2E2-91A1745D0F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922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30F78E2-4371-17F4-3AB0-B488D3065E95}"/>
              </a:ext>
            </a:extLst>
          </p:cNvPr>
          <p:cNvSpPr/>
          <p:nvPr/>
        </p:nvSpPr>
        <p:spPr>
          <a:xfrm>
            <a:off x="10724240" y="4079727"/>
            <a:ext cx="1682675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D99194D9-592B-2966-8B95-B5055E1913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557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3C7F10C2-1A14-8390-5795-DB3B837428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536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44D356EA-4852-84FD-5AAD-837055C7CA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522" y="4173997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Flèche : courbe vers la droite 49">
            <a:extLst>
              <a:ext uri="{FF2B5EF4-FFF2-40B4-BE49-F238E27FC236}">
                <a16:creationId xmlns:a16="http://schemas.microsoft.com/office/drawing/2014/main" id="{462A08C8-485E-0FF8-429B-5BC0BAFFD44D}"/>
              </a:ext>
            </a:extLst>
          </p:cNvPr>
          <p:cNvSpPr/>
          <p:nvPr/>
        </p:nvSpPr>
        <p:spPr>
          <a:xfrm rot="5400000">
            <a:off x="6915810" y="-423411"/>
            <a:ext cx="914400" cy="773562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4E76EE32-0912-D0AA-C718-A2DE506584E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6743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بدون احتفاظ على السطر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20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C5351-83F1-C0E5-366C-E2582F2E3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49A348-FF2D-7610-F25D-C90EF331F6D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4B2106-FBF6-0673-A26B-D0B06CA888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16B08AF-1273-C93D-37F4-8042A56D376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F0418-D6C0-54AF-1F4E-F93B3F715D0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45D5F2-9CCA-A680-FC00-CC8D5BDB36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D305D4F-AB68-D5A4-9B7F-CC70961C9B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5D0A153-04BD-1F78-A03F-E2759772F0E8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7293E1-BAA1-7EA1-2371-9F9F365557F1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7AA5E4-ECD8-035C-81D8-649487C44F79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095F8B-A6D5-ADDF-F06C-289153451557}"/>
              </a:ext>
            </a:extLst>
          </p:cNvPr>
          <p:cNvSpPr txBox="1"/>
          <p:nvPr/>
        </p:nvSpPr>
        <p:spPr>
          <a:xfrm>
            <a:off x="5943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EDCF3C-D11F-DCDC-B69D-0CC199802BEC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1D789E-CDBC-B080-1D50-E89ED8F7AEB5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7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E39D27-8923-A565-642B-347F49692397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8221A9-75FB-06DE-4AE7-021D710A5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826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F0D64-38EF-1358-31B2-0DC424F57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EEE9A2-4E4A-8AC5-2EDF-81A4582BAC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D3A957-5484-06C7-7FC1-4367F67B3C27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DA6C7-BBAD-D524-32CD-D05A11FCD7C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56DB41-90F7-C0FF-9FE0-EF34BEE35B83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الثانية: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AEA89-1707-EAD3-3C3B-2A33074D21D3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E07F53-3D8D-37CE-2483-4CF31ADF64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1550AAD-F495-9BAE-9C24-0347D09D3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18420D4-37D4-1CAB-3DFB-1B03D5743CD5}"/>
              </a:ext>
            </a:extLst>
          </p:cNvPr>
          <p:cNvSpPr/>
          <p:nvPr/>
        </p:nvSpPr>
        <p:spPr>
          <a:xfrm>
            <a:off x="1676400" y="4119334"/>
            <a:ext cx="19688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562CF1F9-452A-73F1-006D-AEBB0C97B9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77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3811C1C0-02E4-8B4F-3352-003D581BC0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05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1603984B-564A-B1AC-5E4A-696D8A0FEC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83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29C01BB0-BCDC-8444-4DB7-509834860D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922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731D0E4-7E27-01BD-6D5D-0B1CDE446722}"/>
              </a:ext>
            </a:extLst>
          </p:cNvPr>
          <p:cNvSpPr/>
          <p:nvPr/>
        </p:nvSpPr>
        <p:spPr>
          <a:xfrm>
            <a:off x="9736231" y="4110554"/>
            <a:ext cx="259080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C974120C-0E0D-0EC3-B790-EA1EDCB2DD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557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C4A074C3-CA10-5471-186A-2B9E7862F9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536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44380CEB-D0F9-C9AA-9ADB-F43B6B5CE4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A491B623-0B1F-9398-17B0-E32B21CEA98B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2CB3307E-B2CD-0FB8-F0F2-DEB5B0E74C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466" y="4218623"/>
            <a:ext cx="313140" cy="1140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47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85B56-F6A6-D78A-95C9-689E6861B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687858-23E0-55D8-8871-5EFA8E24558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6D1C83-589D-A4C9-BE66-4A581DB2425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F9B717-4015-819F-3E9C-AE17CEF9BF7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FF6E80-64E1-B3C7-99BD-AF72B59C5ED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70F45A-3041-277E-F0E0-3A1DEB07993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C0DCD64-EB9D-55E4-AA7E-4BD4200EBA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316066B-4EBC-4564-ECEC-20EC4381FBCE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D3A8FB-8512-105C-49CD-5B51DC4A3727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66C2BB-E8D0-BF6E-0390-1E3B428AB318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B8EAE5-5297-1803-52EF-99797E881B37}"/>
              </a:ext>
            </a:extLst>
          </p:cNvPr>
          <p:cNvSpPr txBox="1"/>
          <p:nvPr/>
        </p:nvSpPr>
        <p:spPr>
          <a:xfrm>
            <a:off x="5943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589E3F-EC22-6E92-8E39-E65510503B87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032994-7A14-6B66-9D95-F11529CD051B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8BC362-2A94-9243-411B-F21A997CAFEB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D4E4D3-807F-4D3E-90B1-1584166FF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734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4AFC6-3A8E-0AE4-6433-269A8DA4E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DA7E51-29CE-7237-2EAA-18CD470AC5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04EC55-C7DA-854C-4416-24443EFB7753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BEE399-061A-6B5A-0C51-301C693A109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C6DB78-B9E6-7403-507A-907C3632721E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الثالثة: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5B4C395-E328-CC4C-6CD4-0A3B2C64F257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355983-928B-0356-332E-F6E357ABF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09A984E-03D2-3186-39B3-8FBE8C386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E22476-EE94-A6FE-6C77-5357C395CF9D}"/>
              </a:ext>
            </a:extLst>
          </p:cNvPr>
          <p:cNvSpPr/>
          <p:nvPr/>
        </p:nvSpPr>
        <p:spPr>
          <a:xfrm>
            <a:off x="2007138" y="4119334"/>
            <a:ext cx="1638088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A9FC60AF-0C19-4151-1CF1-3B0AFC7C2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962" y="4234673"/>
            <a:ext cx="313140" cy="114053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07C90952-E91B-27A7-C6D2-A52DFC3F8B7B}"/>
              </a:ext>
            </a:extLst>
          </p:cNvPr>
          <p:cNvSpPr/>
          <p:nvPr/>
        </p:nvSpPr>
        <p:spPr>
          <a:xfrm>
            <a:off x="10736279" y="4046134"/>
            <a:ext cx="2198517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CCD977F3-35EC-183A-0DD6-F5282B2E84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776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7B98A7C2-A927-D53C-47D8-7CB2F5F69F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4A6C984B-DA69-3B7D-D84C-8EAD5AB14C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600" y="4173997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Flèche : courbe vers la droite 49">
            <a:extLst>
              <a:ext uri="{FF2B5EF4-FFF2-40B4-BE49-F238E27FC236}">
                <a16:creationId xmlns:a16="http://schemas.microsoft.com/office/drawing/2014/main" id="{D834912D-D2A1-24AD-7CA4-AF738D49CD6F}"/>
              </a:ext>
            </a:extLst>
          </p:cNvPr>
          <p:cNvSpPr/>
          <p:nvPr/>
        </p:nvSpPr>
        <p:spPr>
          <a:xfrm rot="5400000">
            <a:off x="6915810" y="-423411"/>
            <a:ext cx="914400" cy="773562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00EF6523-E992-C15D-12BF-7D7F9ED6076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E2EAC2CC-5BA3-7CB4-6783-138D570D84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41611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8C3C0FF8-4C80-5CA8-2D80-83FDB24F42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216" y="4150462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5B16EB7C-DE6C-89F8-E334-7F54A5331A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1202" y="4161197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787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3CB8-B43E-123A-B94D-551EEC0A8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619288-ACD7-3E52-272B-AB1EF3CEE0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9B7C25-AA7E-8432-4F87-76C8A9C70AB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3A3D16-2930-C0A2-BCA0-469CB13D4C8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C368F8-5F45-8DCA-EF44-9588521E2079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8E19F4-364D-BA42-B3AD-8DA9C279F05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598A67-22F5-DAA6-81BC-073FB21371F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956266C-4FCB-EE51-0754-9F98FF534B86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2AB538-E0A6-ADD0-ED29-5D177DAA18CB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081565-6EFA-11B8-17FE-0027CBF5A8CC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52FB53-D8F9-C07C-761B-0F0D156F3E05}"/>
              </a:ext>
            </a:extLst>
          </p:cNvPr>
          <p:cNvSpPr txBox="1"/>
          <p:nvPr/>
        </p:nvSpPr>
        <p:spPr>
          <a:xfrm>
            <a:off x="5943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5CA560-903D-FF0D-7DAF-D8DFD25181B8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37A552-701B-2F88-3628-05EAE8D2748D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D6DF4B-5F04-180A-AC93-50186EF5FB66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C4A851-0E77-C4D3-2AF2-401449421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088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83686-DC0D-C16F-5E50-D4E6F9605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C649CE6-E2FA-185E-632E-57ECEE47CD6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2B6D53-BFD2-821A-63A7-DC15EEBED866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0A4DF1-EAF8-A44D-AC92-99C031DAC15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2B15C0-FDAC-29F7-4450-3A559D1F03EC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الرابعة: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2829FF1-FC8B-106C-5712-6CC4414052F2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57351C-D007-0ED8-B97C-51D354AC93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94F2629-40B6-D479-B279-530B44F98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DC6C7D9-FE06-94A4-D694-52ED0A8D0C60}"/>
              </a:ext>
            </a:extLst>
          </p:cNvPr>
          <p:cNvSpPr/>
          <p:nvPr/>
        </p:nvSpPr>
        <p:spPr>
          <a:xfrm>
            <a:off x="1676400" y="4119334"/>
            <a:ext cx="19688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66AA35FD-14F2-67B6-BFF7-F1A39BCE07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77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8919F237-A306-DD6A-57E9-5AEAFC9BBA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05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16439F77-43A3-E012-6A8D-8329FB6EA7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83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F62FEC01-199C-98FD-0C08-6CB56C586A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922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EAF8EAF0-EE4C-F626-25BB-CCD51B3211FE}"/>
              </a:ext>
            </a:extLst>
          </p:cNvPr>
          <p:cNvSpPr/>
          <p:nvPr/>
        </p:nvSpPr>
        <p:spPr>
          <a:xfrm>
            <a:off x="9736231" y="4110554"/>
            <a:ext cx="259080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05164B9A-A6CF-E969-A7DD-78B35FC458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C24AA7A7-7555-00CF-42F6-912DAFC8D5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FEBB466B-90FC-039F-44E0-4EDE617515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5605F0A8-A383-5E69-A4E5-F6E03C4ABCDC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C0F5231E-277F-4804-AC1E-E87769A9E6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466" y="4218623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1281C1AF-A2AB-F0B1-6A12-4543117B38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9738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A30322A7-B463-1798-D080-C01AD75AE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0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AACCF3BB-B260-90F7-1875-4C96C065D9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0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79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E5F54-A035-3E6B-D5F4-B3C6D4F9B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AB37533-69F7-3967-F902-3A284704CC5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B93F18-EE97-F484-81CE-BE93B572480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4536E43-5BE0-B937-C9E6-58FAF2027EF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3A97CD-B2CD-7896-A641-B6003154204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A335548-BD92-392D-3F58-F2629083916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2E6E702-FE85-B8C5-3836-B4CAB52283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A053678-C5AA-5B3C-04A5-E4830499E0D7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69B7EB-B8D6-CCC3-95D4-BEDB97875F05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FA2544B-B301-A8FF-1372-D316A9C21FB7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3555826-F9C0-EC07-E1E7-4CA88D7F255E}"/>
              </a:ext>
            </a:extLst>
          </p:cNvPr>
          <p:cNvSpPr txBox="1"/>
          <p:nvPr/>
        </p:nvSpPr>
        <p:spPr>
          <a:xfrm>
            <a:off x="5943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557FF0C-0778-94DD-D01F-4A210ED2FE3F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E6BFCF-0BAF-AFA7-B503-D9D0A357B41E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752C676-41FF-3696-1E5A-01EDFF8CE998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54795C-32FA-EE16-AF96-7AF29BCE3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352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126A9-43CE-6063-5215-1D0392485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05E278-070F-D876-ABEE-FD7F5B68EAF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5693B1-4538-FCA3-2C3E-36D84EBB3A4C}"/>
              </a:ext>
            </a:extLst>
          </p:cNvPr>
          <p:cNvSpPr/>
          <p:nvPr/>
        </p:nvSpPr>
        <p:spPr>
          <a:xfrm>
            <a:off x="275853" y="23241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870E84-3FFA-8DBB-233F-C1C69A7F5E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BF4F99-CA2D-787B-91A6-7BE11B299EE7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الخامسة: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2AAD771-4CE2-C857-7EC8-C4429A514E34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7C5005-F866-E368-8CE8-E78ADBD7E29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F93907E-A0A6-F60D-FA2D-70EA900E7C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9AA1110-B926-4EF8-1075-397AAE81F27C}"/>
              </a:ext>
            </a:extLst>
          </p:cNvPr>
          <p:cNvSpPr/>
          <p:nvPr/>
        </p:nvSpPr>
        <p:spPr>
          <a:xfrm>
            <a:off x="1676400" y="4119334"/>
            <a:ext cx="19688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9A982DE0-EA85-FFAD-4A6A-F44DD672A7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77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DFFC0E00-5C42-BB8C-5BB6-F9416E9DDD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05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C56E51CB-47BD-1A5F-CF51-4E8379B484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83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4DB2C8CD-B9AB-FAA6-2E7C-8940E6F27D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922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5290584C-0506-D646-D5C3-9DF1CA2E41C4}"/>
              </a:ext>
            </a:extLst>
          </p:cNvPr>
          <p:cNvSpPr/>
          <p:nvPr/>
        </p:nvSpPr>
        <p:spPr>
          <a:xfrm>
            <a:off x="9875219" y="4110554"/>
            <a:ext cx="2451811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239FBF44-60A9-9A20-575E-4CDF696DAA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EEC0FDAE-621A-6146-128A-5D998C416AEB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0A796BFB-1E2F-F9A8-5573-7650FACFAE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372" y="4205824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9CE0387F-E907-9EDE-ED54-C3C859E57B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9738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01043EED-5985-1297-87F8-961CFDE806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0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AA592C9F-964A-0372-BBB9-368FD35F09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0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BFA18752-C752-E41E-B029-8C336A7F9B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122" y="4212223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5C2F17EE-16DB-A202-99D5-F12B001771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218" y="4218623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69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CFE9A-8DB7-F11A-C06A-620A0EE0C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D0F5AB-2C0E-E1A6-5C4A-1D5AAF5112F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019FF4-5B54-6D51-E8A2-05240CD806C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EDE14B-1819-AC73-88D9-63CBFD6A19B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79A401-0635-4ECE-93C1-FC583B97626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C89BE9C-E79A-F339-9E5D-954D684E62A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1E237-F332-9872-3085-ED2B44D9E5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E35E56A-3C81-FE2D-14EE-10B416AB6A5A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E3A08DF-4C8D-1AF0-5961-D0749E70EE29}"/>
              </a:ext>
            </a:extLst>
          </p:cNvPr>
          <p:cNvSpPr txBox="1"/>
          <p:nvPr/>
        </p:nvSpPr>
        <p:spPr>
          <a:xfrm>
            <a:off x="516956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4D0422-46F1-58AD-E28C-5BC521AEC5E2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4AED14-15E3-9E7B-8668-C1FFC32C7499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844EAE-DDEB-5BD3-C02C-64FAD152269D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19ADCA-A13F-FFA6-8E47-C2BD66B96CCE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0E6D9-10E4-6C0D-2419-850612460409}"/>
              </a:ext>
            </a:extLst>
          </p:cNvPr>
          <p:cNvSpPr txBox="1"/>
          <p:nvPr/>
        </p:nvSpPr>
        <p:spPr>
          <a:xfrm>
            <a:off x="2856960" y="54268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A71DDD-87C6-2675-A60B-5E31509F3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82418"/>
            <a:ext cx="1200183" cy="86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500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3941147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F32937-C723-4F04-8957-F5782ADFF6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3D0EEF-0C78-66FE-9C2E-C321FF84DD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472" y="3100772"/>
            <a:ext cx="4519052" cy="57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1EA079-6B2D-FD47-B813-9AD987661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6069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مجموعات لحل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0104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457200" y="4091038"/>
            <a:ext cx="123444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4C02AB4-F276-54A1-2A25-034F23C33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المناقشة أجيبوا على دفاتر بحثكم على السؤال الأول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BC53DBD-1BFB-5D0B-772A-2ABCA05BF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5066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أَعْطاهُ أَخوهُ الْأَكْبَرُ7 قِصَصٍ جَديدَةً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7BE56D6-5F73-1CD3-3A40-F441A3B55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الثانية: ما المطلوب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15E6FEC-3326-A66F-9DA6-268715655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55416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 نَحْسُبَ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الْقِصَصِ الَّتي أَصْبَحَتْ لَدى مُحَمَّدٍ.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793809-8959-F311-EAA2-9CC427F1A5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 ذا علي أن أفعل؟ ولماذا.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EB9141F-5496-B8F9-BAE5-C2B67421E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ذا 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27390" y="4205028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2" y="4336351"/>
            <a:ext cx="6490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أَعْطاهُ أَخوهُ الْأَكْبَرُ7 قِصَصٍ جَديدَةً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864866" y="7200900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FBE2F6A-E03F-E191-CD05-996BBCB87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2138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قِصَّةً أَعْطاهُ أَخوهُ الْأَكْبَرُ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قِصَّةً كانَتْ لَدى مُحَمَّدٍ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قِصَّةً أَصْبَحَتْ لَدَيْهِ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08620" y="496083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+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999F8DA-F854-B5E4-01D5-9806D46B8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  <a:endParaRPr lang="ar-S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285322"/>
            <a:ext cx="5810321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الْقِصَصِ الَّتي أَصْبَحَتْ لَدى مُحَمَّدٍ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هُوَ: </a:t>
            </a:r>
          </a:p>
          <a:p>
            <a:pPr algn="ctr"/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 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7DBD719-C3B1-E19F-816C-C062CF82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8C10529-318F-7ADA-3E8F-4E28C27D46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  <a:endParaRPr lang="ar-S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12ABE714-7F9E-FD2D-647B-C6A578FDDC7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لَدى مُحَمَّدٍ 12 قِصَّةً أَعْطاهُ أَخوهُ الْأَكْبَرُ7 قِصَصٍ جَديدَةً.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أَصْبَحَتْ لَدَيْهِ؟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الْقِصَصِ الَّتي أَصْبَحَتْ لَدى مُحَمَّدٍ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هُوَ: </a:t>
            </a:r>
          </a:p>
          <a:p>
            <a:pPr algn="ctr"/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7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19 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7DADED8-A679-245D-1675-942A0277A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4486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9F51689-1954-2A93-1026-565D28826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1" y="4152900"/>
            <a:ext cx="13009475" cy="30933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0991" y="5181600"/>
            <a:ext cx="5036409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B88037-DA70-039D-F034-08D76C7267C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1869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8BAD674-086E-A38F-A694-3EF9A6279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358235"/>
            <a:ext cx="13009475" cy="30933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C6ACBF-0642-BBBE-33F7-30F5988FCCA0}"/>
              </a:ext>
            </a:extLst>
          </p:cNvPr>
          <p:cNvSpPr/>
          <p:nvPr/>
        </p:nvSpPr>
        <p:spPr>
          <a:xfrm>
            <a:off x="762000" y="5438079"/>
            <a:ext cx="4782293" cy="20295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86D859-F3C7-8215-3568-BE225491FE9C}"/>
              </a:ext>
            </a:extLst>
          </p:cNvPr>
          <p:cNvSpPr txBox="1"/>
          <p:nvPr/>
        </p:nvSpPr>
        <p:spPr>
          <a:xfrm>
            <a:off x="3581400" y="568844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F6068A-A6DA-3BCA-721D-F774C526FF58}"/>
              </a:ext>
            </a:extLst>
          </p:cNvPr>
          <p:cNvSpPr txBox="1"/>
          <p:nvPr/>
        </p:nvSpPr>
        <p:spPr>
          <a:xfrm>
            <a:off x="4235245" y="652528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78B0235-F51E-FC84-8141-30A6D5D16575}"/>
              </a:ext>
            </a:extLst>
          </p:cNvPr>
          <p:cNvSpPr txBox="1"/>
          <p:nvPr/>
        </p:nvSpPr>
        <p:spPr>
          <a:xfrm>
            <a:off x="1066800" y="653142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3E11E8F-5BD1-CEBA-83E3-61ADA07D83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74150F-92F1-4051-CE80-EE21D955C2A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6453D92-F5C1-1D00-C64C-688C54405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43300"/>
            <a:ext cx="12603422" cy="48241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97F034-DE6B-88DC-6ECD-DC0C52AE4C4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252D5-AAAE-9076-0B99-45FF5E12C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9BC8EE-E49B-5276-37AE-BB2E81137AF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2E68B-EEEA-BA6A-A446-D32CA058876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C3426E-6954-B8FF-52A4-B4AE721577A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EEDEED-0D65-5514-0C97-2B2F94C0618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15ECDC-5497-1B81-DA5F-F21452BE3AC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467F355-675B-B3A7-0B71-0AA4DD4E5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43300"/>
            <a:ext cx="12603422" cy="482413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166C99F-B3F2-0CC8-BB25-0F06640DC50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F378389-ADCC-A73C-84D3-5110AE9870A4}"/>
              </a:ext>
            </a:extLst>
          </p:cNvPr>
          <p:cNvCxnSpPr>
            <a:cxnSpLocks/>
          </p:cNvCxnSpPr>
          <p:nvPr/>
        </p:nvCxnSpPr>
        <p:spPr>
          <a:xfrm flipH="1">
            <a:off x="7772400" y="5143500"/>
            <a:ext cx="1981200" cy="2514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53CAB6B-0BEF-88FC-2E7F-26786A17F5BE}"/>
              </a:ext>
            </a:extLst>
          </p:cNvPr>
          <p:cNvCxnSpPr>
            <a:cxnSpLocks/>
          </p:cNvCxnSpPr>
          <p:nvPr/>
        </p:nvCxnSpPr>
        <p:spPr>
          <a:xfrm flipH="1" flipV="1">
            <a:off x="4343400" y="5227409"/>
            <a:ext cx="2057400" cy="24306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06652CF-F8E8-111A-5A5C-B97A6776280D}"/>
              </a:ext>
            </a:extLst>
          </p:cNvPr>
          <p:cNvCxnSpPr>
            <a:cxnSpLocks/>
          </p:cNvCxnSpPr>
          <p:nvPr/>
        </p:nvCxnSpPr>
        <p:spPr>
          <a:xfrm flipH="1" flipV="1">
            <a:off x="7751507" y="6436609"/>
            <a:ext cx="2002093" cy="119146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02E9704-6B8D-2808-5294-413F6531B36F}"/>
              </a:ext>
            </a:extLst>
          </p:cNvPr>
          <p:cNvCxnSpPr>
            <a:cxnSpLocks/>
          </p:cNvCxnSpPr>
          <p:nvPr/>
        </p:nvCxnSpPr>
        <p:spPr>
          <a:xfrm flipH="1">
            <a:off x="4371053" y="6400800"/>
            <a:ext cx="202974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4BE18A8-064E-3B44-64C6-09CABDBD79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83268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2D082C7-FE32-7716-5F64-C41871A287C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5FABFE7-EED0-A558-4E51-52E6E84DD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78" y="4530983"/>
            <a:ext cx="12792464" cy="282231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1143000" y="5448300"/>
            <a:ext cx="5943600" cy="2017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0B225FF-C30A-B9E5-7049-3F848EC9838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1BB8-30C9-8271-FA92-EF95D0CED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0D75E4-4560-147D-9437-B79D7F93599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E76CF9-EBC7-2DF6-C096-D21FCCABBDB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6B25F5-848A-D05A-0806-707A66757E8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7B3223-FE9F-C285-9D58-8A658CB1D43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C98E5A-E979-7480-E278-0030DA55CDA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DFF295-D718-F80A-1A60-3C41A4FB86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623E410E-59AC-ED30-A427-AE09912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78" y="4530983"/>
            <a:ext cx="12792464" cy="282231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5AC0F6-A9FD-74A7-0E40-8B084C72C5E5}"/>
              </a:ext>
            </a:extLst>
          </p:cNvPr>
          <p:cNvSpPr/>
          <p:nvPr/>
        </p:nvSpPr>
        <p:spPr>
          <a:xfrm>
            <a:off x="1143000" y="5448300"/>
            <a:ext cx="5943600" cy="2017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12EE2A5-01B5-2855-C724-DFFA3C1A1643}"/>
              </a:ext>
            </a:extLst>
          </p:cNvPr>
          <p:cNvSpPr txBox="1"/>
          <p:nvPr/>
        </p:nvSpPr>
        <p:spPr>
          <a:xfrm>
            <a:off x="6096000" y="57632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967C4C8-A6E6-0AB8-B2D7-78999D6AFED5}"/>
              </a:ext>
            </a:extLst>
          </p:cNvPr>
          <p:cNvSpPr txBox="1"/>
          <p:nvPr/>
        </p:nvSpPr>
        <p:spPr>
          <a:xfrm>
            <a:off x="3200400" y="655396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43BEF64-344A-E005-7640-ACEF984D01D1}"/>
              </a:ext>
            </a:extLst>
          </p:cNvPr>
          <p:cNvSpPr txBox="1"/>
          <p:nvPr/>
        </p:nvSpPr>
        <p:spPr>
          <a:xfrm>
            <a:off x="6072373" y="65252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AE6283-1687-34BC-529B-ADE0D272B8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46474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29609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4CF0DD0-E3C0-B284-E05C-18D23665D15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وستختارون الحل المناسب من بين الحلول المقترحة وتقومون بتلوينه.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4E1E6F-C2A7-0BF4-10F5-1B3C3F259AD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541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9AF8E26-437A-2F16-59D4-DD33D3EF3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6" y="4381501"/>
            <a:ext cx="12934951" cy="32004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7ADFAF-C0EC-37E9-F8C3-1CA24A6E39F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5F31-8E31-8C87-BACF-1D8A40718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76DD87-8061-6E83-A3F8-85B0B4E190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9AD401-7905-19F9-6B30-13EA4CEE6D4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19E0E3-B086-C0C3-4A39-8ABE0F87178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17F40E-D0FE-9AB9-574B-59D03B41B5F4}"/>
              </a:ext>
            </a:extLst>
          </p:cNvPr>
          <p:cNvSpPr txBox="1"/>
          <p:nvPr/>
        </p:nvSpPr>
        <p:spPr>
          <a:xfrm>
            <a:off x="2667000" y="976263"/>
            <a:ext cx="98488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CAA292-2A7B-9BDA-938E-3EE1FFF16E9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D85F7-698E-2346-B9CB-F9AE1F98DC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52977F5-0DD2-D337-8206-F337ABBD36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6" y="4381501"/>
            <a:ext cx="12934951" cy="3200400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6D293DE-5777-CAEC-3F77-E7BCF3321CD2}"/>
              </a:ext>
            </a:extLst>
          </p:cNvPr>
          <p:cNvSpPr/>
          <p:nvPr/>
        </p:nvSpPr>
        <p:spPr>
          <a:xfrm>
            <a:off x="3886200" y="5981701"/>
            <a:ext cx="1066800" cy="6885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/>
              <a:t>19</a:t>
            </a:r>
            <a:endParaRPr lang="fr-FR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FF19B5-0B02-DF07-DF13-5F0BB9829E3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8618594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1 إلى 9 وقراءتها بشكل تصاعدي أو تنازلي</a:t>
            </a:r>
            <a:endParaRPr lang="ar-SA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حجلة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:حجلة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سنلعب لعبة حجلة الأعداد. سأنظم مسابقة بينكم المجموعة الفائزة هي التي سينجح أكبر عدد من ممثليها في تنفيذ تعليمات منافسيهم من المجموعة الأخرى.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12BC84-50C5-E314-8FE1-A58D25347B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82540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898">
            <a:extLst>
              <a:ext uri="{FF2B5EF4-FFF2-40B4-BE49-F238E27FC236}">
                <a16:creationId xmlns:a16="http://schemas.microsoft.com/office/drawing/2014/main" id="{2B8E2049-EF7F-699A-F38F-0519BE843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0" y="2705100"/>
            <a:ext cx="6096000" cy="6848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9652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2C4063-60F0-CEE5-369B-AE0209D1494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8EC5E-6784-5282-6362-5FD7E0D10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9190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C76A02-ECDB-8A72-AD1A-56D4E0CAAD6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6612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5ADC86-7481-7622-E1A1-62FEC085FE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105113"/>
            <a:ext cx="4549534" cy="57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820C6-137D-5368-7972-3D430D853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81671-CB74-F943-751D-9450E065822C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0DDF24-1A80-24AA-D4F9-CE89D6F8AE53}"/>
              </a:ext>
            </a:extLst>
          </p:cNvPr>
          <p:cNvSpPr/>
          <p:nvPr/>
        </p:nvSpPr>
        <p:spPr>
          <a:xfrm>
            <a:off x="275852" y="2400299"/>
            <a:ext cx="13164293" cy="755918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B1D57F-9220-48CB-5666-7AEFCEE8143E}"/>
              </a:ext>
            </a:extLst>
          </p:cNvPr>
          <p:cNvSpPr/>
          <p:nvPr/>
        </p:nvSpPr>
        <p:spPr>
          <a:xfrm>
            <a:off x="-1" y="712299"/>
            <a:ext cx="13716001" cy="152039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B05035-9F27-BAAF-AD38-B8F4033DF7D1}"/>
              </a:ext>
            </a:extLst>
          </p:cNvPr>
          <p:cNvSpPr txBox="1"/>
          <p:nvPr/>
        </p:nvSpPr>
        <p:spPr>
          <a:xfrm>
            <a:off x="275852" y="863026"/>
            <a:ext cx="121637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سنرى أيقونة "أطلب الإذن قبل التحدث" وهي تعني  أن على كل من يريد التحدث أن يطلب الإذن وذلك برفع اليد هكذا. </a:t>
            </a:r>
          </a:p>
          <a:p>
            <a:pPr algn="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سيمكننا ذلك من احترام بعضنا البعض ومن حسن الإنصات لبعضنا البعض.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01E718-8F87-F3EE-8F9C-30A192063BB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4996F417-92B6-A13A-784D-73528C2A0726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0A980EE-69BE-690A-3BEC-97B73270DDFE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36B949-129A-99EB-5016-CB26B315D74D}"/>
              </a:ext>
            </a:extLst>
          </p:cNvPr>
          <p:cNvSpPr/>
          <p:nvPr/>
        </p:nvSpPr>
        <p:spPr>
          <a:xfrm>
            <a:off x="5333999" y="7046426"/>
            <a:ext cx="3305587" cy="10048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8BD0D04F-1567-3673-981D-32E9CDFC3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5334000" y="2995502"/>
            <a:ext cx="3305586" cy="397628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2D64D3-7036-2B47-EDB6-61487B4949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45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21864</TotalTime>
  <Words>2447</Words>
  <Application>Microsoft Office PowerPoint</Application>
  <PresentationFormat>Personnalisé</PresentationFormat>
  <Paragraphs>698</Paragraphs>
  <Slides>86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86</vt:i4>
      </vt:variant>
    </vt:vector>
  </HeadingPairs>
  <TitlesOfParts>
    <vt:vector size="91" baseType="lpstr">
      <vt:lpstr>Arial</vt:lpstr>
      <vt:lpstr>Microsoft Uighur</vt:lpstr>
      <vt:lpstr>Dosis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175</cp:revision>
  <dcterms:created xsi:type="dcterms:W3CDTF">2006-08-16T00:00:00Z</dcterms:created>
  <dcterms:modified xsi:type="dcterms:W3CDTF">2025-09-05T11:50:09Z</dcterms:modified>
  <dc:identifier>DAFtlvZnwz4</dc:identifier>
</cp:coreProperties>
</file>