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9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682" r:id="rId8"/>
    <p:sldId id="386" r:id="rId9"/>
    <p:sldId id="2134808444" r:id="rId10"/>
    <p:sldId id="2147482586" r:id="rId11"/>
    <p:sldId id="2147482709" r:id="rId12"/>
    <p:sldId id="2134808519" r:id="rId13"/>
    <p:sldId id="2134808520" r:id="rId14"/>
    <p:sldId id="2147482629" r:id="rId15"/>
    <p:sldId id="2147482630" r:id="rId16"/>
    <p:sldId id="2147482631" r:id="rId17"/>
    <p:sldId id="2147482632" r:id="rId18"/>
    <p:sldId id="2147482633" r:id="rId19"/>
    <p:sldId id="2147482634" r:id="rId20"/>
    <p:sldId id="2147482635" r:id="rId21"/>
    <p:sldId id="2147482636" r:id="rId22"/>
    <p:sldId id="2147482766" r:id="rId23"/>
    <p:sldId id="2147482767" r:id="rId24"/>
    <p:sldId id="2147482768" r:id="rId25"/>
    <p:sldId id="2147482769" r:id="rId26"/>
    <p:sldId id="2147482770" r:id="rId27"/>
    <p:sldId id="2147482771" r:id="rId28"/>
    <p:sldId id="2147482772" r:id="rId29"/>
    <p:sldId id="2147482773" r:id="rId30"/>
    <p:sldId id="2147482816" r:id="rId31"/>
    <p:sldId id="2147482807" r:id="rId32"/>
    <p:sldId id="2134808459" r:id="rId33"/>
    <p:sldId id="2147482809" r:id="rId34"/>
    <p:sldId id="2134808446" r:id="rId35"/>
    <p:sldId id="2147482811" r:id="rId36"/>
    <p:sldId id="2147482812" r:id="rId37"/>
    <p:sldId id="2147482646" r:id="rId38"/>
    <p:sldId id="2147482648" r:id="rId39"/>
    <p:sldId id="2147482774" r:id="rId40"/>
    <p:sldId id="2147482775" r:id="rId41"/>
    <p:sldId id="2147482776" r:id="rId42"/>
    <p:sldId id="2147482777" r:id="rId43"/>
    <p:sldId id="2147482706" r:id="rId44"/>
    <p:sldId id="2147482707" r:id="rId45"/>
    <p:sldId id="2134808460" r:id="rId46"/>
    <p:sldId id="2147482808" r:id="rId47"/>
    <p:sldId id="2147482687" r:id="rId48"/>
    <p:sldId id="2147482673" r:id="rId49"/>
    <p:sldId id="2147482675" r:id="rId50"/>
    <p:sldId id="2147482817" r:id="rId51"/>
    <p:sldId id="2147482818" r:id="rId52"/>
    <p:sldId id="2147482819" r:id="rId53"/>
    <p:sldId id="2147482820" r:id="rId54"/>
    <p:sldId id="2147482779" r:id="rId55"/>
    <p:sldId id="2147482813" r:id="rId56"/>
    <p:sldId id="2147482547" r:id="rId57"/>
    <p:sldId id="2147482782" r:id="rId58"/>
    <p:sldId id="2147482783" r:id="rId59"/>
    <p:sldId id="2147482736" r:id="rId60"/>
    <p:sldId id="2147482801" r:id="rId61"/>
    <p:sldId id="2147482802" r:id="rId62"/>
    <p:sldId id="2147482803" r:id="rId63"/>
    <p:sldId id="2147482814" r:id="rId64"/>
    <p:sldId id="2147482581" r:id="rId65"/>
    <p:sldId id="2147482754" r:id="rId66"/>
    <p:sldId id="2147482815" r:id="rId67"/>
    <p:sldId id="2147482791" r:id="rId68"/>
    <p:sldId id="2134808543" r:id="rId69"/>
    <p:sldId id="2147482624" r:id="rId70"/>
    <p:sldId id="2147482678" r:id="rId71"/>
    <p:sldId id="2134808545" r:id="rId72"/>
    <p:sldId id="2134808546" r:id="rId73"/>
    <p:sldId id="2147482679" r:id="rId74"/>
    <p:sldId id="2147482755" r:id="rId75"/>
    <p:sldId id="2147482756" r:id="rId76"/>
    <p:sldId id="2147482765" r:id="rId77"/>
    <p:sldId id="2147482570" r:id="rId78"/>
    <p:sldId id="2147482550" r:id="rId79"/>
    <p:sldId id="2134808504" r:id="rId80"/>
    <p:sldId id="2147482538" r:id="rId81"/>
    <p:sldId id="2134804335" r:id="rId82"/>
    <p:sldId id="2134804338" r:id="rId83"/>
    <p:sldId id="2134804339" r:id="rId84"/>
    <p:sldId id="2134804340" r:id="rId85"/>
    <p:sldId id="2147482691" r:id="rId86"/>
    <p:sldId id="2134804359" r:id="rId87"/>
    <p:sldId id="2134804364" r:id="rId88"/>
  </p:sldIdLst>
  <p:sldSz cx="13716000" cy="10287000"/>
  <p:notesSz cx="6858000" cy="9144000"/>
  <p:embeddedFontLst>
    <p:embeddedFont>
      <p:font typeface="29LT Bukra Bold" panose="020B0604020202020204" charset="0"/>
      <p:bold r:id="rId90"/>
    </p:embeddedFont>
    <p:embeddedFont>
      <p:font typeface="Arial Rounded MT Bold" panose="020F0704030504030204" pitchFamily="34" charset="0"/>
      <p:regular r:id="rId91"/>
    </p:embeddedFont>
    <p:embeddedFont>
      <p:font typeface="Carelia" panose="020B0604020202020204" charset="0"/>
      <p:regular r:id="rId92"/>
    </p:embeddedFont>
    <p:embeddedFont>
      <p:font typeface="Dosis" pitchFamily="2" charset="0"/>
      <p:regular r:id="rId93"/>
      <p:bold r:id="rId94"/>
    </p:embeddedFont>
    <p:embeddedFont>
      <p:font typeface="Dubai" panose="020B0503030403030204" pitchFamily="34" charset="-78"/>
      <p:regular r:id="rId95"/>
      <p:bold r:id="rId96"/>
    </p:embeddedFont>
    <p:embeddedFont>
      <p:font typeface="MadaniArabic-Light" panose="00000400000000000000" pitchFamily="2" charset="-78"/>
      <p:regular r:id="rId97"/>
    </p:embeddedFont>
    <p:embeddedFont>
      <p:font typeface="Microsoft Uighur" panose="02000000000000000000" pitchFamily="2" charset="-78"/>
      <p:regular r:id="rId98"/>
      <p:bold r:id="rId99"/>
    </p:embeddedFont>
    <p:embeddedFont>
      <p:font typeface="Montserrat" panose="00000500000000000000" pitchFamily="2" charset="0"/>
      <p:regular r:id="rId100"/>
      <p:bold r:id="rId101"/>
      <p:italic r:id="rId102"/>
      <p:boldItalic r:id="rId103"/>
    </p:embeddedFont>
    <p:embeddedFont>
      <p:font typeface="Montserrat Light" panose="00000400000000000000" pitchFamily="2" charset="0"/>
      <p:regular r:id="rId104"/>
      <p:italic r:id="rId105"/>
    </p:embeddedFont>
    <p:embeddedFont>
      <p:font typeface="Montserrat Medium" panose="00000600000000000000" pitchFamily="2" charset="0"/>
      <p:regular r:id="rId106"/>
      <p:italic r:id="rId10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EDE"/>
    <a:srgbClr val="D9D9D9"/>
    <a:srgbClr val="E0E0E0"/>
    <a:srgbClr val="C9C9C9"/>
    <a:srgbClr val="02BDC9"/>
    <a:srgbClr val="8D42C6"/>
    <a:srgbClr val="4AC283"/>
    <a:srgbClr val="F98F51"/>
    <a:srgbClr val="0097B2"/>
    <a:srgbClr val="3D8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79" autoAdjust="0"/>
    <p:restoredTop sz="95033" autoAdjust="0"/>
  </p:normalViewPr>
  <p:slideViewPr>
    <p:cSldViewPr>
      <p:cViewPr varScale="1">
        <p:scale>
          <a:sx n="61" d="100"/>
          <a:sy n="61" d="100"/>
        </p:scale>
        <p:origin x="44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font" Target="fonts/font18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3.fntdata"/><Relationship Id="rId5" Type="http://schemas.openxmlformats.org/officeDocument/2006/relationships/slide" Target="slides/slide4.xml"/><Relationship Id="rId90" Type="http://schemas.openxmlformats.org/officeDocument/2006/relationships/font" Target="fonts/font1.fntdata"/><Relationship Id="rId95" Type="http://schemas.openxmlformats.org/officeDocument/2006/relationships/font" Target="fonts/font6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14.fntdata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font" Target="fonts/font2.fntdata"/><Relationship Id="rId96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5.fntdata"/><Relationship Id="rId99" Type="http://schemas.openxmlformats.org/officeDocument/2006/relationships/font" Target="fonts/font10.fntdata"/><Relationship Id="rId10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8.fntdata"/><Relationship Id="rId104" Type="http://schemas.openxmlformats.org/officeDocument/2006/relationships/font" Target="fonts/font15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11.fntdata"/><Relationship Id="rId105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4.fntdata"/><Relationship Id="rId98" Type="http://schemas.openxmlformats.org/officeDocument/2006/relationships/font" Target="fonts/font9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46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052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7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9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9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9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9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9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13" Type="http://schemas.openxmlformats.org/officeDocument/2006/relationships/image" Target="../media/image9.sv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43.jpeg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23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0" y="863026"/>
            <a:ext cx="12439618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الجمع الشفوي لعددين من رقم واحد و على الطرح الشفوي لعدد مكون من رقمين أو رقم واحد بحيث  يكون الفرق محصورا بين 0 و18.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الميسر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المتعلمين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التدرب على قراءة جدول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الجمع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كراسته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بصوت هامس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حدود 5 دقائق.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F8B530-3DE9-7E82-413F-CF7A87F546A7}"/>
              </a:ext>
            </a:extLst>
          </p:cNvPr>
          <p:cNvGrpSpPr/>
          <p:nvPr/>
        </p:nvGrpSpPr>
        <p:grpSpPr>
          <a:xfrm>
            <a:off x="3748696" y="3236044"/>
            <a:ext cx="6552918" cy="6125049"/>
            <a:chOff x="5518324" y="2984386"/>
            <a:chExt cx="6552918" cy="6125049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343E1AF-419E-A127-B5C6-AEB71A2F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6" name="Image 5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454669D-4210-F55B-E13B-8CC56245E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7" name="Image 1">
            <a:extLst>
              <a:ext uri="{FF2B5EF4-FFF2-40B4-BE49-F238E27FC236}">
                <a16:creationId xmlns:a16="http://schemas.microsoft.com/office/drawing/2014/main" id="{08B16B08-22C4-797C-65F2-1B4A9840D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3602567"/>
            <a:ext cx="1059769" cy="1490132"/>
          </a:xfrm>
          <a:prstGeom prst="rect">
            <a:avLst/>
          </a:prstGeom>
        </p:spPr>
      </p:pic>
      <p:pic>
        <p:nvPicPr>
          <p:cNvPr id="2" name="Image 2">
            <a:extLst>
              <a:ext uri="{FF2B5EF4-FFF2-40B4-BE49-F238E27FC236}">
                <a16:creationId xmlns:a16="http://schemas.microsoft.com/office/drawing/2014/main" id="{C500B350-2C41-2793-B842-82F64AEE5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2565" y="3602568"/>
            <a:ext cx="1059769" cy="14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00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3053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8674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038600" y="4247308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BF728B0-CD24-F205-81D9-41918209CAE0}"/>
              </a:ext>
            </a:extLst>
          </p:cNvPr>
          <p:cNvSpPr txBox="1"/>
          <p:nvPr/>
        </p:nvSpPr>
        <p:spPr>
          <a:xfrm>
            <a:off x="53340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4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2886" y="43363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2F5E48EF-8BE1-1973-136C-90B0A8EFEEBC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15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7" y="4232582"/>
            <a:ext cx="5255913" cy="3577918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8A76C3-F186-EF26-75D2-C2D4E3D7B39C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15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EDF1BA4-EA03-37CD-5E10-D2B648CCAAA7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F2F9A95-E03E-8AF5-6703-CBCF0ADD4BE0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69968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D5E0D37-15B9-270F-AED6-9140DD9145BA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13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82D51F19-34B1-FED8-747F-1D464AE315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260127"/>
            <a:ext cx="5103514" cy="3474173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E40237C-97FA-2769-3138-7D03C479B1B4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13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3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4" y="425691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271146F-DAB1-2663-75CA-067C0FB9F2DA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4+9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Picture 9">
            <a:extLst>
              <a:ext uri="{FF2B5EF4-FFF2-40B4-BE49-F238E27FC236}">
                <a16:creationId xmlns:a16="http://schemas.microsoft.com/office/drawing/2014/main" id="{C5123A1B-2D47-4FB6-E629-73083B6FC1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5" y="4306650"/>
            <a:ext cx="5259046" cy="3580050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A3F4ADA-1340-C54B-D79E-7F9E2E78D788}"/>
              </a:ext>
            </a:extLst>
          </p:cNvPr>
          <p:cNvSpPr txBox="1"/>
          <p:nvPr/>
        </p:nvSpPr>
        <p:spPr>
          <a:xfrm>
            <a:off x="5257800" y="5486285"/>
            <a:ext cx="35463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4+9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8A1DD-7B7D-4A2F-5040-8244FB5E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B12F5A-0F92-F067-EE21-121EFAD5344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D67E1F-CCB6-0764-49BE-DE575DB9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78ADD-312C-B8D4-C2CD-E9E6581B32C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B34DD9E-71B4-4E66-1C96-51F025DC9FFE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5AEFC94-C327-1851-2008-E649031570D1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59ADA98-5BCA-D587-A567-92EAB6E842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50916" y="43363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CA4EE862-0DDA-AD1E-D450-8EA850CFB5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9F7477-5841-5CC3-B9EE-E82F7DDD05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9E71BDB-EFC3-AA8F-0FC0-5C31B136F048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95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494D9-5551-79EC-3F31-14317818F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CE0195-97CB-1804-179A-BA4E18E4D92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0F6C92-4345-CF5A-A71B-DEFD5EF4A34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A7EC045-0291-66F2-80F0-66596D097C0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27B53D-FB8C-EB34-3820-C72CE67035D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CD4960-C3EA-3C04-97A1-1095C17D0B3A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EF2B0D-F10B-8A18-A791-37FF95641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E0254FF-65DF-FC03-C578-1FA1C679EC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D55577DC-3AA3-9A78-AFEB-FF8D2250E0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50916" y="4336327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5351834-B9F7-17E9-27F7-260536DF7C57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73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8DB9E-9E35-151E-CF37-1F54C3FBD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44944-C5A8-CFF2-B9A3-E25F40FFE09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C09546-7CB5-82EC-D46B-4F688F3C622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3181FA-ED56-3AA4-80D0-B23658394F0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A7B30F-0055-17B5-1CD5-85B17D1647D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686B1E8-A383-11B7-A064-F7C4CA8D3A3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E48D4F6-8E4C-6428-35C7-6AA09A348B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3363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C7A2147E-A0EE-30B6-38F5-056FBEF6FF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C0742D-624A-06A9-AF2C-9A3BFC590C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DA4E054-3FBE-C960-D373-D84955518343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941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B0867-A14A-5B14-332B-CECE1CD67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F6A1E0-8DCE-5A11-27DB-1AD29E2CBF9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FD75B4A-EDD2-3F79-96C1-252BD2BB2D8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779D58-5E21-9A07-D887-B3CA5603C2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95AE3E-AA27-D882-F1FE-5D04D36FE7D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679CFE-C7E4-3550-F4A6-781BA0E262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DE160A-C5DA-5045-F46A-8B063C1FA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28E4451-63A3-54D8-882F-B0C9B79193F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E8E4C888-F492-BD62-8A06-554A0F8C52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336327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68CB45-BCA0-C1C1-B7F3-19934B87715A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17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6F2D-E3F8-D57D-856A-9987D6BF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7482BD-F34E-414B-6748-79F0814B7675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1E2A95-33FF-B149-5955-DC90B12D3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63D8EB-251B-F71C-5510-215045D578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C3657F-7ADC-9948-44D1-C4408D3798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6AD8E3-8C69-6BAB-C0C5-BFC973A774A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663FA0C-1DE0-3F92-3A73-9CF684C116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311DDD8-9C19-2FF4-5932-4868BA37B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D358F54-AE24-CB48-8455-5BF6430541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7200" y="433311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44DD7AB-3C2D-2286-01FD-FE2FE22B0A5B}"/>
              </a:ext>
            </a:extLst>
          </p:cNvPr>
          <p:cNvSpPr txBox="1"/>
          <p:nvPr/>
        </p:nvSpPr>
        <p:spPr>
          <a:xfrm>
            <a:off x="5259686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87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9E1B-F6B3-012D-D9D3-39B769070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6E17E0-7853-EA36-EF69-AD69CFC29EA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0EFE13-A99F-F35B-8C20-7CCCD7478F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602CB8-4D4E-E9EF-4C23-8C619E03520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A17264-1EBD-DF5F-7155-904F85FE889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2D4538-4499-31B8-E491-8DFD713B97A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746660-C9FB-AD78-CBD6-625B54260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986225-14BF-3107-3A5F-3918ABC587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D4EB2ED-271D-3AB8-A6C1-5309A9AF3F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183927"/>
            <a:ext cx="5103514" cy="3474173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40217C4-8F40-403B-E124-7CEF30AC153A}"/>
              </a:ext>
            </a:extLst>
          </p:cNvPr>
          <p:cNvSpPr txBox="1"/>
          <p:nvPr/>
        </p:nvSpPr>
        <p:spPr>
          <a:xfrm>
            <a:off x="5259686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19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BCD9-8639-EC46-3FD2-A08F5BAB5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0A4DD7-940E-D2CD-B923-F644644124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7E7534-A296-A6C8-27B7-201EE97D7D1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6A3252-429B-E549-283D-D9CAE07FFC3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6915CDB-D7B4-A3B9-C1DA-9A20DACCB60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2D7F892-E1AD-4058-2059-F6D66A39AA1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F7F4424-C7D7-9668-6C85-C19F7AE4D1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CB50A1D-C44E-A983-9DCE-A6C32E7FC3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119E6EC3-48E5-1501-896C-0FE55CE53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48001" y="430530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173724B-03E7-EFA1-1F4D-01A5565F6DE7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9+8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28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BC57B-0A63-0EE9-7EC3-4809256A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69E073-F240-3717-82F0-C6D7E7BB8D3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87B036-631F-F091-E40B-F544D81B184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98FFB-5B35-0414-D55A-AD5706D976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711B25-F537-CD36-4EFD-47DEE1B62166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88044-A630-B4B7-8A27-BAFDE2C038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D8340F-B3DF-C642-F4B7-23942DC98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9F1122-6E5F-6DF5-2364-1895414E0B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2C10F465-F5C5-A2B2-E206-A45D76DCA2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1000" y="4152900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392ADE-C6F2-941B-B455-A70032CF51D3}"/>
              </a:ext>
            </a:extLst>
          </p:cNvPr>
          <p:cNvSpPr txBox="1"/>
          <p:nvPr/>
        </p:nvSpPr>
        <p:spPr>
          <a:xfrm>
            <a:off x="5105400" y="5372100"/>
            <a:ext cx="3622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9+8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73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87637-0797-9113-8BB4-3A82E81BD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079E61-0A5C-6E4B-893B-9E87F91ECCA2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4F48C3-327D-A271-E375-096931E465F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944486-6D88-CA82-BC91-A24EE6FF406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ECD3D9-64FA-EDE8-DC4F-976DE79DAF6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A69795-8C4A-6537-4BFF-E58912FA434D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49CD2D0-E39D-694B-C4C9-533FF9E5A4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8C0BA9-A324-ECAE-A622-62435ABC9F1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B8F57C9-F911-E1FB-8CBD-BB0A6BE013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18071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4DEDD6-C0B6-952A-2C41-20E9CC6E394A}"/>
              </a:ext>
            </a:extLst>
          </p:cNvPr>
          <p:cNvSpPr txBox="1"/>
          <p:nvPr/>
        </p:nvSpPr>
        <p:spPr>
          <a:xfrm>
            <a:off x="5335886" y="5295900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098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FB377-5D4A-127D-CBB8-FF7BB85B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8EACD4-30FA-6382-D33A-FBC44E0D6D9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3D7FE7-FA55-6F66-DECF-E86DF921D9A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A4C9B-9458-E0E1-825C-2DC84B7668B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D4C1F2-2F99-43C1-6ACE-AAB7F9E7CF1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C9D889-7E7B-674B-B075-3B42248F20F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673C69-6C4C-7307-549B-2ED8DD201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C9F054-93F4-6611-836B-2B088170D8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Picture 9">
            <a:extLst>
              <a:ext uri="{FF2B5EF4-FFF2-40B4-BE49-F238E27FC236}">
                <a16:creationId xmlns:a16="http://schemas.microsoft.com/office/drawing/2014/main" id="{572574FC-F318-87FB-2A46-D5D085501B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336327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ECD7599-25C0-9C64-06CB-8CBF8C58641B}"/>
              </a:ext>
            </a:extLst>
          </p:cNvPr>
          <p:cNvSpPr txBox="1"/>
          <p:nvPr/>
        </p:nvSpPr>
        <p:spPr>
          <a:xfrm>
            <a:off x="5259686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35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275852" y="4136449"/>
            <a:ext cx="13164293" cy="58768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23900"/>
            <a:ext cx="13716001" cy="322405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152400" y="863026"/>
            <a:ext cx="1280880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لتمثيل الأعداد من 0 إلى 99 باستخدام الخشيبات والحزم أو لعبة النقود.  بنفس الطريقة التي رأيناها ستعملون في مجموعات. ستأخذون الخشيبات والحزم أو الأوراق النقدية،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يقسم الأستاذ(ة) القسم إلى مجموعات، نصفها تمثل الأعداد باستخدام الخشيبات والحزم والأخرى باستخدام لعبة النقود على أن يتم تبادل الأدوار في الحصص المقبلة.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الأستاذ(ة) الأعداد 86-65-34-93-31-43 واحدا تلو الآخر.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البحث عن العدد على جدول الأعداد. 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العدد باستخدام الخشيبات والحزم أو لعبة النقود.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كتابة العدد بالحروف ثم مفككا على الألواح.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7409A6-A604-6B2B-2A92-CFF994E12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5" t="11904" r="881"/>
          <a:stretch/>
        </p:blipFill>
        <p:spPr>
          <a:xfrm>
            <a:off x="7899934" y="8496300"/>
            <a:ext cx="2082266" cy="12842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01C8C3-8A38-227F-138D-77D2739CA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183" y="8277111"/>
            <a:ext cx="2225918" cy="1503473"/>
          </a:xfrm>
          <a:prstGeom prst="rect">
            <a:avLst/>
          </a:prstGeom>
        </p:spPr>
      </p:pic>
      <p:pic>
        <p:nvPicPr>
          <p:cNvPr id="31" name="Image 30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E3B79E5C-4C91-B96B-4BD7-1CA2E3B550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819" y="4269849"/>
            <a:ext cx="6045886" cy="40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236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6559B8-8B3F-6EAF-4D10-1910E73CC9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6C86B-D705-C976-1167-A454FC15A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229E3A-5D1E-9A75-10AC-B5FAAAE7594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6D754E-028E-522E-9847-0932BE8F61A3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EEF94F-129E-D0AF-81E6-61EDFE385ED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60E128-6DEB-2956-F34E-0950536F462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93.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086C06-0637-DFD0-AE7F-D3F29F0FD6F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85E448FA-F06D-51B6-6E5A-DCD5E53E4D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69B3484-F061-E5F3-4076-D0D1D56F7F7D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B83D0E-F456-BACE-B562-E63D2A8AA36D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93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3A4025-1588-7136-594C-9A6A2B7EB4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826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CA70-CCCE-898A-7313-02EBC3B8F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E5A34E-9996-33AD-8BE9-D9B604D24E5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58C642-D2E6-6E19-4CB7-369F4AF9825F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67EF47-22A7-3289-FA26-89B53902A2A2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1006CE-EC3C-826E-741D-BEF51948EE78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03FC0B-A382-BF9E-CAD5-28B677AC96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106EAC-178E-C2B6-63D1-ECE4D4658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1550661-7090-B8EA-0869-5282547D323F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 + 90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97B2AA-82D8-555E-7644-86531AFA1D8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93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7FEA8F-1EAF-CA37-E9F6-30457106BD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035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31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31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D33C18-9783-09D4-B4C7-1DD212CFE6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495800" y="6007429"/>
            <a:ext cx="441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واحِدٌ وَثَلاثونَ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31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78B976-F75E-A702-FB9B-EA42E83204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34.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34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73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1973" y="68869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883414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بالإكمال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715065" y="6743700"/>
            <a:ext cx="820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9725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+ 30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34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7045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3 وحدات و 6 عشرات 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22CE020-84AE-301E-C26B-A76CCEC2D8B8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3 وَحَداتٍ وَ9 عَشَراتٍ </a:t>
            </a:r>
          </a:p>
        </p:txBody>
      </p:sp>
    </p:spTree>
    <p:extLst>
      <p:ext uri="{BB962C8B-B14F-4D97-AF65-F5344CB8AC3E}">
        <p14:creationId xmlns:p14="http://schemas.microsoft.com/office/powerpoint/2010/main" val="23232041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46907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93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82B31D-CEF2-53BA-93B2-325FF0974365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3 وَحَداتٍ وَ9 عَشَراتٍ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906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65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D8CE04-2821-12C9-E9DB-51CB1563DDCE}"/>
              </a:ext>
            </a:extLst>
          </p:cNvPr>
          <p:cNvSpPr txBox="1"/>
          <p:nvPr/>
        </p:nvSpPr>
        <p:spPr>
          <a:xfrm>
            <a:off x="4843001" y="4822771"/>
            <a:ext cx="3420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65</a:t>
            </a:r>
            <a:endParaRPr lang="fr-FR" sz="48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24BCCE9-6E25-9D31-4515-0C376A0E8F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4830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</a:rPr>
              <a:t>خَمْسَةٌ وَسِتّونَ</a:t>
            </a:r>
            <a:endParaRPr lang="fr-FR" sz="80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10E27E-6A64-00AE-4BB6-A2D5F0E529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CEA9C4A-F669-A45C-FEF0-699A64152664}"/>
              </a:ext>
            </a:extLst>
          </p:cNvPr>
          <p:cNvSpPr txBox="1"/>
          <p:nvPr/>
        </p:nvSpPr>
        <p:spPr>
          <a:xfrm>
            <a:off x="4843001" y="4822771"/>
            <a:ext cx="3420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65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10490428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0" y="3941147"/>
            <a:ext cx="891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بالإكمال ‏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107561"/>
            <a:ext cx="13164293" cy="683653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23901"/>
            <a:ext cx="13716001" cy="215506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52400" y="863026"/>
            <a:ext cx="122872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ستتدربون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بالإكمال بنفس الطريقة التي رأيناها بالأمس في مجموعات صغرى. </a:t>
            </a:r>
            <a:endParaRPr lang="ar-MA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الأستاذ(ة) بطريقة إنجاز عملية جمع باحتفاظ بإكمال؛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على السبورة مجموعة من عمليات الجمع بالاحتفاظ بعدد المجموعات؛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كل مجموعة إلى إنجاز إحدى عمليات الجمع؛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ممثل عن كل مجموعة لإنجاز عمليتها على السبورة وتتم مناقشة الإنجازات.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A52C19-F4E9-E756-C87F-DB500FEBF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262" y="3627508"/>
            <a:ext cx="6045886" cy="4030592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87ACBCA7-AF58-2B55-64BF-28B34C9B22D5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CF740AEE-9901-4A47-7EF1-1B91FEEF3B4D}"/>
              </a:ext>
            </a:extLst>
          </p:cNvPr>
          <p:cNvSpPr/>
          <p:nvPr/>
        </p:nvSpPr>
        <p:spPr>
          <a:xfrm>
            <a:off x="6477000" y="8459701"/>
            <a:ext cx="533400" cy="1524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34950F-6F43-BE7C-65ED-E4DC98A851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40" y="7847246"/>
            <a:ext cx="1684981" cy="1529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DBD3220-B9F6-1EB1-BBFB-DFAD4D546A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202" y="7727648"/>
            <a:ext cx="1600200" cy="156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32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CA1A-4854-1C99-2A35-A9FC4AB7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6CFFFB-D96E-4BFA-B49A-D9FBACF293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08C17A-207A-A029-4D4C-E725C71E136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14326C-43E6-95EA-B730-D054E745A2E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DA2C3A-AFEB-9271-C734-CDC8FF26D558}"/>
              </a:ext>
            </a:extLst>
          </p:cNvPr>
          <p:cNvSpPr txBox="1"/>
          <p:nvPr/>
        </p:nvSpPr>
        <p:spPr>
          <a:xfrm>
            <a:off x="609600" y="863026"/>
            <a:ext cx="11830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سيعمل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بمفرده على إنجاز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التي ستظهر أمامكم على لوحته.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329688-68F0-B1A2-C211-4296AC82D8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34AF43-C063-42FB-1B42-2E895DEAC6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3996087"/>
            <a:ext cx="4846382" cy="42602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4A9DE1AC-5054-7C5D-3F0B-88FB608F0EC1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730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CD8C-8A03-74F7-82D3-DE2BCF3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3F9CA6-D384-1F67-D2AC-8206DC2ADBE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A1DA4-63DE-E472-DE0F-2B8588AAD3D5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8A228-156A-7F46-7D4F-CB607F0FC9F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5E0C0-584D-42B1-431F-50BDFAE3BB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F4D8014-EE6D-2B89-BF92-6472E50F71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6BA0035-612D-F605-2966-5D47D6D396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8AAC9E4D-0A20-0862-A23C-9152F86DB5A7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5836D2-E449-25E1-E06B-801E3EB31467}"/>
              </a:ext>
            </a:extLst>
          </p:cNvPr>
          <p:cNvSpPr txBox="1"/>
          <p:nvPr/>
        </p:nvSpPr>
        <p:spPr>
          <a:xfrm>
            <a:off x="7397267" y="4825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B21E0E-240E-5905-F853-8D443506CC85}"/>
              </a:ext>
            </a:extLst>
          </p:cNvPr>
          <p:cNvSpPr txBox="1"/>
          <p:nvPr/>
        </p:nvSpPr>
        <p:spPr>
          <a:xfrm>
            <a:off x="5928295" y="4825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0F26968-B34E-45C7-CD75-9913C45A0DF7}"/>
              </a:ext>
            </a:extLst>
          </p:cNvPr>
          <p:cNvSpPr txBox="1"/>
          <p:nvPr/>
        </p:nvSpPr>
        <p:spPr>
          <a:xfrm>
            <a:off x="7315200" y="59257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A1143AF-369E-51E1-D6EA-913CE037E3ED}"/>
              </a:ext>
            </a:extLst>
          </p:cNvPr>
          <p:cNvSpPr txBox="1"/>
          <p:nvPr/>
        </p:nvSpPr>
        <p:spPr>
          <a:xfrm>
            <a:off x="7321067" y="7191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E90C4B-7C00-91BE-2391-31578EB0650E}"/>
              </a:ext>
            </a:extLst>
          </p:cNvPr>
          <p:cNvSpPr txBox="1"/>
          <p:nvPr/>
        </p:nvSpPr>
        <p:spPr>
          <a:xfrm>
            <a:off x="5928295" y="7191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919E9C9-8508-BC8B-6345-8DF59D2CE95D}"/>
              </a:ext>
            </a:extLst>
          </p:cNvPr>
          <p:cNvCxnSpPr>
            <a:cxnSpLocks/>
          </p:cNvCxnSpPr>
          <p:nvPr/>
        </p:nvCxnSpPr>
        <p:spPr>
          <a:xfrm>
            <a:off x="5568467" y="69534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DB4A-D7FA-A557-E3F6-7A6EEFC843FD}"/>
              </a:ext>
            </a:extLst>
          </p:cNvPr>
          <p:cNvSpPr txBox="1"/>
          <p:nvPr/>
        </p:nvSpPr>
        <p:spPr>
          <a:xfrm>
            <a:off x="5928295" y="58833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1</a:t>
            </a:r>
            <a:endParaRPr lang="fr-FR" sz="54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3809FB5-29D1-9697-247D-D2FBB982AD3B}"/>
              </a:ext>
            </a:extLst>
          </p:cNvPr>
          <p:cNvSpPr txBox="1"/>
          <p:nvPr/>
        </p:nvSpPr>
        <p:spPr>
          <a:xfrm>
            <a:off x="4882667" y="57531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3BFD9EF-A8C9-DBE3-A5DF-AD1F4EBC7BF0}"/>
              </a:ext>
            </a:extLst>
          </p:cNvPr>
          <p:cNvSpPr txBox="1"/>
          <p:nvPr/>
        </p:nvSpPr>
        <p:spPr>
          <a:xfrm>
            <a:off x="4876800" y="69795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2758135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988D-6E0C-79E2-6482-4248355F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CECD22-A51F-C8B2-C9F1-65D304D42D3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150499-9C1A-76A5-0ABD-2C12689AE8B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EABAA6-3098-8D96-0011-DECE98CBF09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C8ADC-8876-6092-6944-97E3E08A762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EF37CE6-928A-1DA2-BDCC-B5849A894B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4FE1EB-97E0-3FD5-D53C-179CFA3DB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83570E00-36FD-7AB2-5402-1F7DF01C836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DADE092-078F-8F6D-E9C7-B17072DE040F}"/>
              </a:ext>
            </a:extLst>
          </p:cNvPr>
          <p:cNvSpPr txBox="1"/>
          <p:nvPr/>
        </p:nvSpPr>
        <p:spPr>
          <a:xfrm>
            <a:off x="7370228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7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6448DE5-43C3-701C-9DC9-A40F45A950F1}"/>
              </a:ext>
            </a:extLst>
          </p:cNvPr>
          <p:cNvSpPr txBox="1"/>
          <p:nvPr/>
        </p:nvSpPr>
        <p:spPr>
          <a:xfrm>
            <a:off x="5901256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5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9E252C9-3402-9434-4251-B89D91659982}"/>
              </a:ext>
            </a:extLst>
          </p:cNvPr>
          <p:cNvSpPr txBox="1"/>
          <p:nvPr/>
        </p:nvSpPr>
        <p:spPr>
          <a:xfrm>
            <a:off x="7294028" y="6078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4EE6CFC-2DE2-AD5E-62B6-560E54BCAFFC}"/>
              </a:ext>
            </a:extLst>
          </p:cNvPr>
          <p:cNvSpPr txBox="1"/>
          <p:nvPr/>
        </p:nvSpPr>
        <p:spPr>
          <a:xfrm>
            <a:off x="7294028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1943608-B253-9B0E-5B5B-94148076A2FF}"/>
              </a:ext>
            </a:extLst>
          </p:cNvPr>
          <p:cNvSpPr txBox="1"/>
          <p:nvPr/>
        </p:nvSpPr>
        <p:spPr>
          <a:xfrm>
            <a:off x="5901256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E8D35EE-0C94-1D85-5AE0-494702B3F714}"/>
              </a:ext>
            </a:extLst>
          </p:cNvPr>
          <p:cNvCxnSpPr>
            <a:cxnSpLocks/>
          </p:cNvCxnSpPr>
          <p:nvPr/>
        </p:nvCxnSpPr>
        <p:spPr>
          <a:xfrm>
            <a:off x="5541428" y="71058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741E56E6-E235-1C89-5A9C-FC0AA8BB59BE}"/>
              </a:ext>
            </a:extLst>
          </p:cNvPr>
          <p:cNvSpPr txBox="1"/>
          <p:nvPr/>
        </p:nvSpPr>
        <p:spPr>
          <a:xfrm>
            <a:off x="5901256" y="60357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1</a:t>
            </a:r>
            <a:endParaRPr lang="fr-FR" sz="54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CC95266-E7D1-8E40-C47A-B1C2D26DBFB1}"/>
              </a:ext>
            </a:extLst>
          </p:cNvPr>
          <p:cNvSpPr txBox="1"/>
          <p:nvPr/>
        </p:nvSpPr>
        <p:spPr>
          <a:xfrm>
            <a:off x="4855628" y="59055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EA70EC7-F85F-5EBC-EB86-C318C0E8398F}"/>
              </a:ext>
            </a:extLst>
          </p:cNvPr>
          <p:cNvSpPr txBox="1"/>
          <p:nvPr/>
        </p:nvSpPr>
        <p:spPr>
          <a:xfrm>
            <a:off x="4855628" y="71319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5116948-370B-437A-3560-B64847CFE0AA}"/>
              </a:ext>
            </a:extLst>
          </p:cNvPr>
          <p:cNvSpPr txBox="1"/>
          <p:nvPr/>
        </p:nvSpPr>
        <p:spPr>
          <a:xfrm>
            <a:off x="6039183" y="4762500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FF0000"/>
                </a:solidFill>
              </a:rPr>
              <a:t>1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309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067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126963" y="370108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092394" y="3893334"/>
            <a:ext cx="1918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37160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219700"/>
            <a:ext cx="2265709" cy="1677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520" y="5226007"/>
            <a:ext cx="1314758" cy="1509070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D0E88805-C2B5-C6E3-5F03-A806EB727764}"/>
              </a:ext>
            </a:extLst>
          </p:cNvPr>
          <p:cNvSpPr txBox="1"/>
          <p:nvPr/>
        </p:nvSpPr>
        <p:spPr>
          <a:xfrm>
            <a:off x="8305800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B2DB04F6-18F9-D23E-8604-7AC6E577D8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0600" y="6865170"/>
            <a:ext cx="1150568" cy="1676151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20A055D-8149-8DAA-106B-CECD5E813CD6}"/>
              </a:ext>
            </a:extLst>
          </p:cNvPr>
          <p:cNvGrpSpPr/>
          <p:nvPr/>
        </p:nvGrpSpPr>
        <p:grpSpPr>
          <a:xfrm>
            <a:off x="5321120" y="6937381"/>
            <a:ext cx="1702286" cy="842199"/>
            <a:chOff x="594659" y="4051407"/>
            <a:chExt cx="11035085" cy="1894199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841CBF-E096-834F-1A9E-1B3D7EC3123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48DF2E5-982D-B908-09F6-3609ED481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5A88C10E-65FE-D2E1-9F2F-0F7B5245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62">
                <a:extLst>
                  <a:ext uri="{FF2B5EF4-FFF2-40B4-BE49-F238E27FC236}">
                    <a16:creationId xmlns:a16="http://schemas.microsoft.com/office/drawing/2014/main" id="{A4897BAC-01E5-3C5F-C2E2-0FFCFA61C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43777E72-7928-6C23-6CAB-0E5065919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D8C94293-1F37-70E1-A029-B844E7F20F15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57" name="Image 5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0B448B80-D126-607D-B92F-B49035127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5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C2F51F8-6DAC-5AB1-BFD7-96BB3E32E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5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B6A1018F-8320-E161-FDB4-FEB117E22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60" name="Image 5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C2A0011-9D5F-FD1E-9BB7-285C9D5A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5F6EAB54-55C4-A5C9-ED26-CC336FF3CA50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679DCFBA-8982-2BF3-5E9A-B361A4D29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03A39DE-93A2-42C4-2457-162A09FD3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74EF9932-2AFB-0F28-4B08-E61C32CA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58D527DF-C3C7-011F-50DE-B6EC5D580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66A6083-B447-2BF2-F6AD-22BB480CF40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E36B7CE2-38EF-4E03-6D36-8D3A13549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BA57D099-5BDC-F38B-9103-46C5FFF1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0">
                <a:extLst>
                  <a:ext uri="{FF2B5EF4-FFF2-40B4-BE49-F238E27FC236}">
                    <a16:creationId xmlns:a16="http://schemas.microsoft.com/office/drawing/2014/main" id="{FED4A2B1-93D4-7B40-8A92-2EECA19B9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2842F888-B2C5-C0B2-0238-6E388E19E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15" name="Image 1">
            <a:extLst>
              <a:ext uri="{FF2B5EF4-FFF2-40B4-BE49-F238E27FC236}">
                <a16:creationId xmlns:a16="http://schemas.microsoft.com/office/drawing/2014/main" id="{4C0E6078-61E0-6479-7F0B-8DC6C23325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10600" y="5178335"/>
            <a:ext cx="1150567" cy="161780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877138-632E-92AF-D74E-0A82B24682F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365" t="11904" r="881"/>
          <a:stretch/>
        </p:blipFill>
        <p:spPr>
          <a:xfrm>
            <a:off x="5415991" y="7939591"/>
            <a:ext cx="1508041" cy="93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6C9-865B-5754-D9B4-70A8BADBC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E2A9FF-860C-809D-38BE-B616B07DB92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BCBA69-7672-B5D0-A680-1B38192044E4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D39DD8-0D52-C488-C1EE-54F70BB38AC6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D28F94-D19B-DB7E-E2C9-D65FCBC60B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146FB8D1-E6BF-E532-D2B0-FE6A3EC577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A802EC13-2E3F-6615-A960-E943AE1D183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00358518-0ED0-3924-2297-6255ED3A9C74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93DCE4-439D-09D5-BEB9-2959C0A03032}"/>
              </a:ext>
            </a:extLst>
          </p:cNvPr>
          <p:cNvSpPr txBox="1"/>
          <p:nvPr/>
        </p:nvSpPr>
        <p:spPr>
          <a:xfrm>
            <a:off x="7397267" y="4825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7E558A-F8CE-51C7-7A25-9ACDEC3D593B}"/>
              </a:ext>
            </a:extLst>
          </p:cNvPr>
          <p:cNvSpPr txBox="1"/>
          <p:nvPr/>
        </p:nvSpPr>
        <p:spPr>
          <a:xfrm>
            <a:off x="5928295" y="4825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B4950BA-A72D-1DD4-9F5F-2384137D6F9D}"/>
              </a:ext>
            </a:extLst>
          </p:cNvPr>
          <p:cNvSpPr txBox="1"/>
          <p:nvPr/>
        </p:nvSpPr>
        <p:spPr>
          <a:xfrm>
            <a:off x="7315200" y="59257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0F9356-F2A6-8962-9AE2-A1545073BDA1}"/>
              </a:ext>
            </a:extLst>
          </p:cNvPr>
          <p:cNvSpPr txBox="1"/>
          <p:nvPr/>
        </p:nvSpPr>
        <p:spPr>
          <a:xfrm>
            <a:off x="7321067" y="7191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3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39BDBF8-7EEC-936D-771C-91CC09815287}"/>
              </a:ext>
            </a:extLst>
          </p:cNvPr>
          <p:cNvSpPr txBox="1"/>
          <p:nvPr/>
        </p:nvSpPr>
        <p:spPr>
          <a:xfrm>
            <a:off x="5928295" y="7191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527F23F6-7739-ACBD-0639-57BDA15F5CF7}"/>
              </a:ext>
            </a:extLst>
          </p:cNvPr>
          <p:cNvCxnSpPr>
            <a:cxnSpLocks/>
          </p:cNvCxnSpPr>
          <p:nvPr/>
        </p:nvCxnSpPr>
        <p:spPr>
          <a:xfrm>
            <a:off x="5568467" y="69534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43B43EEF-A62E-62BE-4026-0016CDB66262}"/>
              </a:ext>
            </a:extLst>
          </p:cNvPr>
          <p:cNvSpPr txBox="1"/>
          <p:nvPr/>
        </p:nvSpPr>
        <p:spPr>
          <a:xfrm>
            <a:off x="5928295" y="58833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4</a:t>
            </a:r>
            <a:endParaRPr lang="fr-FR" sz="54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525F253-FE65-175F-532E-E3BD2CEAB173}"/>
              </a:ext>
            </a:extLst>
          </p:cNvPr>
          <p:cNvSpPr txBox="1"/>
          <p:nvPr/>
        </p:nvSpPr>
        <p:spPr>
          <a:xfrm>
            <a:off x="4882667" y="57531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DC9CEB-7B3A-1918-E9BA-13ADC068FB01}"/>
              </a:ext>
            </a:extLst>
          </p:cNvPr>
          <p:cNvSpPr txBox="1"/>
          <p:nvPr/>
        </p:nvSpPr>
        <p:spPr>
          <a:xfrm>
            <a:off x="4876800" y="69795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39495326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43F8B-5ED9-2DD2-51BB-703D405BA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5DB4D0-C3C3-2E0D-4F9D-5CFEB846F33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D9381CB-C70E-B659-38B9-B0921C22A88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F7F4A65-8311-61CE-11AF-BBBE8E7EC59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6CD324-0EC8-684F-4B26-CBCE58E6B8E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93CDFA9B-6EEA-D715-8555-0A49087274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C6E30A2-7E17-7D9B-E0D6-C459EF751F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726AF20F-D1FB-1F03-E108-06889CAB421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22661AD-4E3C-71F6-7DE4-546335E7E83E}"/>
              </a:ext>
            </a:extLst>
          </p:cNvPr>
          <p:cNvSpPr txBox="1"/>
          <p:nvPr/>
        </p:nvSpPr>
        <p:spPr>
          <a:xfrm>
            <a:off x="7370228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8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6DEAA43-0D77-9326-3DB0-BE8E0BDF13E2}"/>
              </a:ext>
            </a:extLst>
          </p:cNvPr>
          <p:cNvSpPr txBox="1"/>
          <p:nvPr/>
        </p:nvSpPr>
        <p:spPr>
          <a:xfrm>
            <a:off x="5901256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3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6DD292A-2AF0-B876-1C70-8B0E09536E0B}"/>
              </a:ext>
            </a:extLst>
          </p:cNvPr>
          <p:cNvSpPr txBox="1"/>
          <p:nvPr/>
        </p:nvSpPr>
        <p:spPr>
          <a:xfrm>
            <a:off x="7294028" y="6078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C0A57DC-9BD0-A182-5875-7A5C12B813FB}"/>
              </a:ext>
            </a:extLst>
          </p:cNvPr>
          <p:cNvSpPr txBox="1"/>
          <p:nvPr/>
        </p:nvSpPr>
        <p:spPr>
          <a:xfrm>
            <a:off x="7294028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3</a:t>
            </a:r>
            <a:endParaRPr lang="fr-FR" sz="5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8EB2-6C5E-E298-E8EE-167783506E8E}"/>
              </a:ext>
            </a:extLst>
          </p:cNvPr>
          <p:cNvSpPr txBox="1"/>
          <p:nvPr/>
        </p:nvSpPr>
        <p:spPr>
          <a:xfrm>
            <a:off x="5901256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00FED81-126B-F05E-A850-707C026E17C6}"/>
              </a:ext>
            </a:extLst>
          </p:cNvPr>
          <p:cNvCxnSpPr>
            <a:cxnSpLocks/>
          </p:cNvCxnSpPr>
          <p:nvPr/>
        </p:nvCxnSpPr>
        <p:spPr>
          <a:xfrm>
            <a:off x="5541428" y="71058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E2919BDD-5D29-7A4A-36ED-A83AC7CE3D07}"/>
              </a:ext>
            </a:extLst>
          </p:cNvPr>
          <p:cNvSpPr txBox="1"/>
          <p:nvPr/>
        </p:nvSpPr>
        <p:spPr>
          <a:xfrm>
            <a:off x="5901256" y="60357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4</a:t>
            </a:r>
            <a:endParaRPr lang="fr-FR" sz="54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8E290A6-1372-5CE0-F528-73B802A63B88}"/>
              </a:ext>
            </a:extLst>
          </p:cNvPr>
          <p:cNvSpPr txBox="1"/>
          <p:nvPr/>
        </p:nvSpPr>
        <p:spPr>
          <a:xfrm>
            <a:off x="4855628" y="59055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C3B3676-4282-A74C-F672-1F1EF8F07CB4}"/>
              </a:ext>
            </a:extLst>
          </p:cNvPr>
          <p:cNvSpPr txBox="1"/>
          <p:nvPr/>
        </p:nvSpPr>
        <p:spPr>
          <a:xfrm>
            <a:off x="4855628" y="71319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F9C9A8C-DB0A-E3D3-DFED-2293284C09C8}"/>
              </a:ext>
            </a:extLst>
          </p:cNvPr>
          <p:cNvSpPr txBox="1"/>
          <p:nvPr/>
        </p:nvSpPr>
        <p:spPr>
          <a:xfrm>
            <a:off x="6039183" y="4762500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FF0000"/>
                </a:solidFill>
              </a:rPr>
              <a:t>1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08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69B29-CDA2-131C-70BC-ED05C2B7F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A0AB86-95BD-33AC-A3ED-76A72C0C269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673EF-A975-A5C7-B40C-EE021A20CDB5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55CF27-104C-64A2-59FF-1A24FA6DAD6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D1248B-D4F0-55EF-998D-8975C975BFF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2A549340-01EA-605D-1670-7B2199881A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7367486-E309-F916-B4D1-9FD2067D9B9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97B4981C-0B43-2EAE-AD73-ABD0541B5CE6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691526-F1DE-7E09-BC1A-6512042EC28E}"/>
              </a:ext>
            </a:extLst>
          </p:cNvPr>
          <p:cNvSpPr txBox="1"/>
          <p:nvPr/>
        </p:nvSpPr>
        <p:spPr>
          <a:xfrm>
            <a:off x="7397267" y="4825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DADDED-A2DB-FC29-8371-B6F5EA525C94}"/>
              </a:ext>
            </a:extLst>
          </p:cNvPr>
          <p:cNvSpPr txBox="1"/>
          <p:nvPr/>
        </p:nvSpPr>
        <p:spPr>
          <a:xfrm>
            <a:off x="5928295" y="4825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EA4C526-52A6-C454-88CA-9779018168E1}"/>
              </a:ext>
            </a:extLst>
          </p:cNvPr>
          <p:cNvSpPr txBox="1"/>
          <p:nvPr/>
        </p:nvSpPr>
        <p:spPr>
          <a:xfrm>
            <a:off x="7315200" y="59257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14D017C-ED7A-CB42-8DC9-FD85A6428BFA}"/>
              </a:ext>
            </a:extLst>
          </p:cNvPr>
          <p:cNvSpPr txBox="1"/>
          <p:nvPr/>
        </p:nvSpPr>
        <p:spPr>
          <a:xfrm>
            <a:off x="7321067" y="7191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2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17E13E3-D9B1-6A3C-93CB-1F1B29A31EBD}"/>
              </a:ext>
            </a:extLst>
          </p:cNvPr>
          <p:cNvSpPr txBox="1"/>
          <p:nvPr/>
        </p:nvSpPr>
        <p:spPr>
          <a:xfrm>
            <a:off x="5928295" y="7191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2BB0BDC-C5CE-DAD8-57C5-91EE29AC8A0B}"/>
              </a:ext>
            </a:extLst>
          </p:cNvPr>
          <p:cNvCxnSpPr>
            <a:cxnSpLocks/>
          </p:cNvCxnSpPr>
          <p:nvPr/>
        </p:nvCxnSpPr>
        <p:spPr>
          <a:xfrm>
            <a:off x="5568467" y="69534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E877385D-187C-4C04-6EC5-A6D59B367E12}"/>
              </a:ext>
            </a:extLst>
          </p:cNvPr>
          <p:cNvSpPr txBox="1"/>
          <p:nvPr/>
        </p:nvSpPr>
        <p:spPr>
          <a:xfrm>
            <a:off x="5928295" y="58833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6</a:t>
            </a:r>
            <a:endParaRPr lang="fr-FR" sz="54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9F0BE5E-93C4-B789-C217-601A52ECF92A}"/>
              </a:ext>
            </a:extLst>
          </p:cNvPr>
          <p:cNvSpPr txBox="1"/>
          <p:nvPr/>
        </p:nvSpPr>
        <p:spPr>
          <a:xfrm>
            <a:off x="4882667" y="57531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AD8F647-23E7-769C-B0EF-2E9E34EECED2}"/>
              </a:ext>
            </a:extLst>
          </p:cNvPr>
          <p:cNvSpPr txBox="1"/>
          <p:nvPr/>
        </p:nvSpPr>
        <p:spPr>
          <a:xfrm>
            <a:off x="4876800" y="69795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4099448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B9636-7665-08A1-1C86-B01DF0477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7E142D-5924-F6DD-EB79-68A6F5B06C8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4847EC-6BAB-24C3-C05D-45D65BBA376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CBCDAF-592A-3C31-1AE3-62EF651C930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EE2F84-48E4-1360-9632-7002A8A3F38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DCE9E7D9-2E9D-D19A-DED4-86E8A57294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EDC1F35-1E82-BED5-47C9-AAC1FF9055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4D076991-B17A-6E1C-FEB5-6468C5BAB9A7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59FE1E-8E1C-6005-C494-36ADE9D46EE6}"/>
              </a:ext>
            </a:extLst>
          </p:cNvPr>
          <p:cNvSpPr txBox="1"/>
          <p:nvPr/>
        </p:nvSpPr>
        <p:spPr>
          <a:xfrm>
            <a:off x="7370228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4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68254C-3CA2-8C07-9AE6-825ED98DBD42}"/>
              </a:ext>
            </a:extLst>
          </p:cNvPr>
          <p:cNvSpPr txBox="1"/>
          <p:nvPr/>
        </p:nvSpPr>
        <p:spPr>
          <a:xfrm>
            <a:off x="5901256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1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E436FE9-253D-05CA-F929-6544E359DC13}"/>
              </a:ext>
            </a:extLst>
          </p:cNvPr>
          <p:cNvSpPr txBox="1"/>
          <p:nvPr/>
        </p:nvSpPr>
        <p:spPr>
          <a:xfrm>
            <a:off x="7294028" y="6078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7711F69-9F7A-04F3-5207-814FAE966C68}"/>
              </a:ext>
            </a:extLst>
          </p:cNvPr>
          <p:cNvSpPr txBox="1"/>
          <p:nvPr/>
        </p:nvSpPr>
        <p:spPr>
          <a:xfrm>
            <a:off x="7294028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2</a:t>
            </a:r>
            <a:endParaRPr lang="fr-FR" sz="5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7E4753D-67A8-658B-8F02-081D90020FEF}"/>
              </a:ext>
            </a:extLst>
          </p:cNvPr>
          <p:cNvSpPr txBox="1"/>
          <p:nvPr/>
        </p:nvSpPr>
        <p:spPr>
          <a:xfrm>
            <a:off x="5901256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AB230482-743A-B451-C982-73A1DACEDA5E}"/>
              </a:ext>
            </a:extLst>
          </p:cNvPr>
          <p:cNvCxnSpPr>
            <a:cxnSpLocks/>
          </p:cNvCxnSpPr>
          <p:nvPr/>
        </p:nvCxnSpPr>
        <p:spPr>
          <a:xfrm>
            <a:off x="5541428" y="71058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C520C4B6-E5CC-B040-E870-4463EE9428A3}"/>
              </a:ext>
            </a:extLst>
          </p:cNvPr>
          <p:cNvSpPr txBox="1"/>
          <p:nvPr/>
        </p:nvSpPr>
        <p:spPr>
          <a:xfrm>
            <a:off x="5901256" y="60357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6</a:t>
            </a:r>
            <a:endParaRPr lang="fr-FR" sz="54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C40086A-D291-563B-D79A-9CB60B545E52}"/>
              </a:ext>
            </a:extLst>
          </p:cNvPr>
          <p:cNvSpPr txBox="1"/>
          <p:nvPr/>
        </p:nvSpPr>
        <p:spPr>
          <a:xfrm>
            <a:off x="4855628" y="59055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6689819-2658-F23F-F365-635EA71AB3FA}"/>
              </a:ext>
            </a:extLst>
          </p:cNvPr>
          <p:cNvSpPr txBox="1"/>
          <p:nvPr/>
        </p:nvSpPr>
        <p:spPr>
          <a:xfrm>
            <a:off x="4855628" y="71319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7FE9318-6CBD-C4B4-BEA8-E95382DAD001}"/>
              </a:ext>
            </a:extLst>
          </p:cNvPr>
          <p:cNvSpPr txBox="1"/>
          <p:nvPr/>
        </p:nvSpPr>
        <p:spPr>
          <a:xfrm>
            <a:off x="6039183" y="4762500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FF0000"/>
                </a:solidFill>
              </a:rPr>
              <a:t>1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621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338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42751-FFB5-C963-D400-036A6BEDC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3C0183-9AA9-C2DE-EEAA-0F59CB5A8C6E}"/>
              </a:ext>
            </a:extLst>
          </p:cNvPr>
          <p:cNvSpPr/>
          <p:nvPr/>
        </p:nvSpPr>
        <p:spPr>
          <a:xfrm>
            <a:off x="-1" y="2009552"/>
            <a:ext cx="13716001" cy="827744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4E2ABF-898D-8C51-E9A8-619B05E95F3B}"/>
              </a:ext>
            </a:extLst>
          </p:cNvPr>
          <p:cNvSpPr/>
          <p:nvPr/>
        </p:nvSpPr>
        <p:spPr>
          <a:xfrm>
            <a:off x="275854" y="2247900"/>
            <a:ext cx="13164293" cy="7696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65EDC6-7D21-D3FA-758D-B7082ED6AA02}"/>
              </a:ext>
            </a:extLst>
          </p:cNvPr>
          <p:cNvSpPr/>
          <p:nvPr/>
        </p:nvSpPr>
        <p:spPr>
          <a:xfrm>
            <a:off x="-1" y="796747"/>
            <a:ext cx="13716001" cy="105705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EBE57A-030D-62EB-39B1-87D8C5FF9B17}"/>
              </a:ext>
            </a:extLst>
          </p:cNvPr>
          <p:cNvSpPr txBox="1"/>
          <p:nvPr/>
        </p:nvSpPr>
        <p:spPr>
          <a:xfrm>
            <a:off x="0" y="863026"/>
            <a:ext cx="12439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أما الآن فستستمرون في حل المسائل بتوظيف استراتيجية الأسئلة الأربعة. وستعملون على دفاتر بحثكم بشكل مستقل.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315AA5-6C1B-6B66-D176-A0603DB87D2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C2721BA-116F-5217-A463-81F340C526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6699" y="3543300"/>
            <a:ext cx="5562600" cy="4889902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1228A357-90B7-4AC6-B86A-5F1661498665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5162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933699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371600" y="4063535"/>
            <a:ext cx="10872565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ثَقافِيَّةٍ، أَجابَ رِضى عَنْ 17 سُؤالاً لِلْحِسابِ الذِّهْنِيِّ وَ13 سُؤالاً مُتَعَلِّقاً بِعَمَلِيَّةِ الْجَمْعِ.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EE2919C-D74F-17BB-A771-59545128BFB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97D6A7A-B940-E4AD-5A77-AB3BE1E6DC9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679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287062"/>
            <a:ext cx="13716001" cy="79999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671898"/>
            <a:ext cx="13164293" cy="7272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6"/>
            <a:ext cx="13716001" cy="16427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57200" y="863026"/>
            <a:ext cx="119824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يذكرنا بالأسئلة الأربعة لحل المسألة؟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هيا اشتغلوا. لديكم 8 دقائق.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تبقى المسألة معروضة أمام المتعلمين.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6966405" y="3305230"/>
            <a:ext cx="5689157" cy="60292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ثَقافِيَّةٍ، أَجابَ رِضى عَنْ 17 سُؤالاً لِلْحِسابِ الذِّهْنِيِّ وَ13 سُؤالاً مُتَعَلِّقاً بِعَمَلِيَّةِ الْجَمْعِ.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BB2DE92-26DF-03FF-8353-9A176FED2AA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92CC27C-5AD8-BA2F-AF97-2FF069B5EE3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3914381"/>
            <a:ext cx="5562600" cy="488990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814190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E810-ABF3-76C7-2300-A3C68AC3F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06ADE4-24FE-D024-C976-5777FEE131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555A1E-1B4A-E7B3-192F-6D71BB03E54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C83D8C-709E-DB5B-4C72-7CFA45E2E9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7D7D0A-A84C-CD64-B6F3-D07ECA9BE4B7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 من يريد أن يجيب عن السؤال الأول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معطياتها؟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المعطى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53246A-E619-B7D5-4991-9625A05B3C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AB92CDA-832A-B0D9-68CC-4FCB7ABAD61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8859322-7B3B-75FA-11BA-86A831084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E9B858D-C6D9-B5B3-78F4-8570C87EBEF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ثَقافِيَّةٍ، أَجابَ رِضى عَنْ 17 سُؤالاً لِلْحِسابِ الذِّهْنِيِّ وَ13 سُؤالاً مُتَعَلِّقاً بِعَمَلِيَّةِ الْجَمْعِ.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4519065-69AD-795F-3157-F8B54BA6E31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94620ED-2519-38EB-A49A-F7566205EFC2}"/>
              </a:ext>
            </a:extLst>
          </p:cNvPr>
          <p:cNvCxnSpPr>
            <a:cxnSpLocks/>
          </p:cNvCxnSpPr>
          <p:nvPr/>
        </p:nvCxnSpPr>
        <p:spPr>
          <a:xfrm>
            <a:off x="8084923" y="4991100"/>
            <a:ext cx="464768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D32E3E6-2124-3FB2-45E4-B5B534B460DD}"/>
              </a:ext>
            </a:extLst>
          </p:cNvPr>
          <p:cNvSpPr txBox="1"/>
          <p:nvPr/>
        </p:nvSpPr>
        <p:spPr>
          <a:xfrm>
            <a:off x="671861" y="5219700"/>
            <a:ext cx="6186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   أَجابَ رِضى عَلى 17 سُؤالاً لِلْحِسابِ الذِّهْنِيِّ.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20C4348-AFCF-0A38-F2D3-5F83262E5D35}"/>
              </a:ext>
            </a:extLst>
          </p:cNvPr>
          <p:cNvCxnSpPr>
            <a:cxnSpLocks/>
          </p:cNvCxnSpPr>
          <p:nvPr/>
        </p:nvCxnSpPr>
        <p:spPr>
          <a:xfrm>
            <a:off x="8022644" y="5875527"/>
            <a:ext cx="3298550" cy="2997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B2CE8DB-C5E7-971E-7255-FF71A071CA37}"/>
              </a:ext>
            </a:extLst>
          </p:cNvPr>
          <p:cNvSpPr txBox="1"/>
          <p:nvPr/>
        </p:nvSpPr>
        <p:spPr>
          <a:xfrm>
            <a:off x="838717" y="6648896"/>
            <a:ext cx="5991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وَ13 سُؤالاً مُتَعَلِّقاً بِعَمَلِيَّةِ الْجَمْعِ.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C3ECA5A-AEF2-AFD2-9664-46435F37E150}"/>
              </a:ext>
            </a:extLst>
          </p:cNvPr>
          <p:cNvCxnSpPr>
            <a:cxnSpLocks/>
          </p:cNvCxnSpPr>
          <p:nvPr/>
        </p:nvCxnSpPr>
        <p:spPr>
          <a:xfrm>
            <a:off x="7791935" y="4019999"/>
            <a:ext cx="11996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71CB0E3-46FC-FE81-370A-58D6C777F35C}"/>
              </a:ext>
            </a:extLst>
          </p:cNvPr>
          <p:cNvCxnSpPr>
            <a:cxnSpLocks/>
          </p:cNvCxnSpPr>
          <p:nvPr/>
        </p:nvCxnSpPr>
        <p:spPr>
          <a:xfrm>
            <a:off x="11681737" y="5905500"/>
            <a:ext cx="11996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984F8B2F-C556-A4E6-24D6-D2895A8FF3E2}"/>
              </a:ext>
            </a:extLst>
          </p:cNvPr>
          <p:cNvCxnSpPr>
            <a:cxnSpLocks/>
          </p:cNvCxnSpPr>
          <p:nvPr/>
        </p:nvCxnSpPr>
        <p:spPr>
          <a:xfrm>
            <a:off x="10515600" y="6881694"/>
            <a:ext cx="238151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3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4185836" y="4883162"/>
            <a:ext cx="692957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بالإكمال ‏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الخطوات الأربعة لحل مسائل 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734300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5977-38C7-911F-650D-FAAA9307D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08E17-7CF5-6716-D8DE-1918D08594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6815D4-5DC6-6F39-CC73-4B92505F7C6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7B1BB1-C303-1018-152C-16F2A4C326E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839103-69D6-D924-D33A-470C9ABF193C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 الثاني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طلوب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المطلوب؟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المطلوب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992BC7-A721-23BB-6DDB-C2708C85E9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DDFAF92-2C5A-4737-D1C2-901D365F6671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DE2B9FE6-473A-3BAF-7962-E07581D62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4F4BE9A-3540-F49C-EC4A-EB14F35C306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ثَقافِيَّةٍ، أَجابَ رِضى عَنْ 17 سُؤالاً لِلْحِسابِ الذِّهْنِيِّ وَ13 سُؤالاً مُتَعَلِّقاً بِعَمَلِيَّةِ الْجَمْعِ.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288498C-D1D4-DB0E-CA19-B23C6E7B9ABE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FC5D2CD-73FE-AB62-C88C-4F8DC68FF5CA}"/>
              </a:ext>
            </a:extLst>
          </p:cNvPr>
          <p:cNvCxnSpPr>
            <a:cxnSpLocks/>
          </p:cNvCxnSpPr>
          <p:nvPr/>
        </p:nvCxnSpPr>
        <p:spPr>
          <a:xfrm>
            <a:off x="8077200" y="7734300"/>
            <a:ext cx="481068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6B18DF3-9356-54CD-E511-146FFA84A7AD}"/>
              </a:ext>
            </a:extLst>
          </p:cNvPr>
          <p:cNvSpPr txBox="1"/>
          <p:nvPr/>
        </p:nvSpPr>
        <p:spPr>
          <a:xfrm>
            <a:off x="990600" y="5599456"/>
            <a:ext cx="5881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عَدَدُ الْأَسْئِلَةِ الَّتي أَجابَ عَنْها رِضى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BB00C04F-AB50-A90A-0FFF-30B4B2CD7EF3}"/>
              </a:ext>
            </a:extLst>
          </p:cNvPr>
          <p:cNvCxnSpPr>
            <a:cxnSpLocks/>
          </p:cNvCxnSpPr>
          <p:nvPr/>
        </p:nvCxnSpPr>
        <p:spPr>
          <a:xfrm>
            <a:off x="10744200" y="8648700"/>
            <a:ext cx="214368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1F90-BECA-DAD4-21EF-D9A2A433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98E154-6A10-46E0-25BD-084D190049D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36E3-9FF7-89D0-7620-137B80F451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90451-13FE-9E09-8F6E-935E05CA89A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E96283-18C9-B009-E3B0-A5B2B87EF931}"/>
              </a:ext>
            </a:extLst>
          </p:cNvPr>
          <p:cNvSpPr txBox="1"/>
          <p:nvPr/>
        </p:nvSpPr>
        <p:spPr>
          <a:xfrm>
            <a:off x="0" y="863026"/>
            <a:ext cx="12439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السؤالين الثالث والرابع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ماذا عليّ أن أفعل؟ ولماذا؟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F29284-0C60-C768-E49A-DEF772A843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7E25D5F-CC5A-E975-1BA1-C4235DE498F7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ولماذا؟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2E26A9B-632D-2179-A136-65E0AE05B6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5" y="4019999"/>
            <a:ext cx="681973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A65EF39-A6DD-0107-F499-0125BCE0BFF1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ثَقافِيَّةٍ، أَجابَ رِضى عَنْ 17 سُؤالاً لِلْحِسابِ الذِّهْنِيِّ وَ13 سُؤالاً مُتَعَلِّقاً بِعَمَلِيَّةِ الْجَمْعِ.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ADD089-5E4E-DC2D-BCC5-F4BDA1DCC77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F5DD6C-72B0-6367-5D5A-0D6A0996CAE5}"/>
              </a:ext>
            </a:extLst>
          </p:cNvPr>
          <p:cNvSpPr txBox="1"/>
          <p:nvPr/>
        </p:nvSpPr>
        <p:spPr>
          <a:xfrm>
            <a:off x="198202" y="4312503"/>
            <a:ext cx="7024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أَجابَ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رِضى عَلى 17 سُؤالاً لِلْحِسابِ الذِّهْنِيِّ.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F4A969-332F-2681-835C-250D50F51665}"/>
              </a:ext>
            </a:extLst>
          </p:cNvPr>
          <p:cNvSpPr txBox="1"/>
          <p:nvPr/>
        </p:nvSpPr>
        <p:spPr>
          <a:xfrm>
            <a:off x="2028809" y="7180461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ْجَمْعِ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C1F78D-A623-D17F-5F59-95EBF341EB6D}"/>
              </a:ext>
            </a:extLst>
          </p:cNvPr>
          <p:cNvSpPr txBox="1"/>
          <p:nvPr/>
        </p:nvSpPr>
        <p:spPr>
          <a:xfrm>
            <a:off x="1265002" y="5145264"/>
            <a:ext cx="5958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َ13 سُؤالاً مُتَعَلِّقاً بِعَمَلِيَّةِ الْجَمْعِ.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F2E6FB-CA37-2662-C4F0-5165EFFE961B}"/>
              </a:ext>
            </a:extLst>
          </p:cNvPr>
          <p:cNvSpPr txBox="1"/>
          <p:nvPr/>
        </p:nvSpPr>
        <p:spPr>
          <a:xfrm>
            <a:off x="474056" y="5932202"/>
            <a:ext cx="674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كَمْ عَدَدُ الْأَسْئِلَةِ الَّتي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أَجابَ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عَنْها رِضى؟</a:t>
            </a:r>
          </a:p>
        </p:txBody>
      </p:sp>
    </p:spTree>
    <p:extLst>
      <p:ext uri="{BB962C8B-B14F-4D97-AF65-F5344CB8AC3E}">
        <p14:creationId xmlns:p14="http://schemas.microsoft.com/office/powerpoint/2010/main" val="4226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A5637-E909-1F70-8F4C-6CF070D9F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5F6278-E3F6-F44D-881E-A1EDCEC01AB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88308D-4B88-1B1D-9193-2342B43D99F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0F0C08-27EA-E854-E87C-7A31902F229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6BCD84-49B7-A1F0-237F-074C7EDF47E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</a:t>
            </a:r>
            <a:r>
              <a:rPr lang="f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تمثيل العملية؟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42D2B2-308A-FC2F-9A0C-C3386147AE1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B05B681-045A-D009-8672-094B66D341C9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4AD08A9-A5AE-EA13-D2F3-6FDCC4B5844E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ar-MA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10AED02E-7683-3B38-38A1-E3BF81C32760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6E3E58-35C1-DE96-72E3-4DC9CCA77291}"/>
              </a:ext>
            </a:extLst>
          </p:cNvPr>
          <p:cNvSpPr txBox="1"/>
          <p:nvPr/>
        </p:nvSpPr>
        <p:spPr>
          <a:xfrm>
            <a:off x="3977798" y="479015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-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4C13D18F-F4F6-303A-156C-BD04E30C9E8C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57A7EE-CC2E-7DC5-CE97-0B26784C0D25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</p:spTree>
    <p:extLst>
      <p:ext uri="{BB962C8B-B14F-4D97-AF65-F5344CB8AC3E}">
        <p14:creationId xmlns:p14="http://schemas.microsoft.com/office/powerpoint/2010/main" val="12198888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964012" y="4610100"/>
            <a:ext cx="3409884" cy="30118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الْمُتَعَلِّقَةِ بِعَمَلِيَّةِ الْجَمْعِ الَّتي أَجابَ عَنْها رِضى؟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686300"/>
            <a:ext cx="3409884" cy="29356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أَسْئِلَةِ الْحِسابِ الذِّهْني الَّتي أَجابَ عَنْها رِضى؟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08957" y="4610100"/>
            <a:ext cx="3373643" cy="30118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مَجْموعُ الْأَسْئِلَةِ الَّتي أَجابَ عَنْها رِضى في الْمُسابَقَةِ الثَّقافِيَّةِ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77798" y="5448300"/>
            <a:ext cx="1324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9600" b="1" dirty="0"/>
              <a:t>+</a:t>
            </a:r>
            <a:endParaRPr lang="fr-FR" sz="166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1CBD82C-F490-80E1-3816-2D040FA6E4C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3989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ثَقافِيَّةٍ، أَجابَ رِضى عَنْ 17 سُؤالاً لِلْحِسابِ الذِّهْنِيِّ وَ13 سُؤالاً مُتَعَلِّقاً بِعَمَلِيَّةِ الْجَمْعِ.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592CBC-112C-D45A-C31C-56A9074052C3}"/>
              </a:ext>
            </a:extLst>
          </p:cNvPr>
          <p:cNvSpPr txBox="1"/>
          <p:nvPr/>
        </p:nvSpPr>
        <p:spPr>
          <a:xfrm>
            <a:off x="3124200" y="4381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A86B08-66A5-9F1A-7EE6-2D7C72BBD6C3}"/>
              </a:ext>
            </a:extLst>
          </p:cNvPr>
          <p:cNvSpPr txBox="1"/>
          <p:nvPr/>
        </p:nvSpPr>
        <p:spPr>
          <a:xfrm>
            <a:off x="3733800" y="4353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5BE21D-46BE-DEFB-91D4-9D8B1244C636}"/>
              </a:ext>
            </a:extLst>
          </p:cNvPr>
          <p:cNvSpPr txBox="1"/>
          <p:nvPr/>
        </p:nvSpPr>
        <p:spPr>
          <a:xfrm>
            <a:off x="2263100" y="4686300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E8BD0C-47CE-EB2B-B49B-2BF4A5A199DC}"/>
              </a:ext>
            </a:extLst>
          </p:cNvPr>
          <p:cNvSpPr txBox="1"/>
          <p:nvPr/>
        </p:nvSpPr>
        <p:spPr>
          <a:xfrm>
            <a:off x="3074806" y="5496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97756E-DFBC-5F98-0301-E3E42DA08FB8}"/>
              </a:ext>
            </a:extLst>
          </p:cNvPr>
          <p:cNvSpPr txBox="1"/>
          <p:nvPr/>
        </p:nvSpPr>
        <p:spPr>
          <a:xfrm>
            <a:off x="3738018" y="5384953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3C8CFF0-B036-B525-8FC3-0E8C51AC0F4E}"/>
              </a:ext>
            </a:extLst>
          </p:cNvPr>
          <p:cNvCxnSpPr/>
          <p:nvPr/>
        </p:nvCxnSpPr>
        <p:spPr>
          <a:xfrm>
            <a:off x="2644100" y="6896100"/>
            <a:ext cx="2080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183F74E-7F2F-3C82-803C-41AA5D0469C1}"/>
              </a:ext>
            </a:extLst>
          </p:cNvPr>
          <p:cNvSpPr txBox="1"/>
          <p:nvPr/>
        </p:nvSpPr>
        <p:spPr>
          <a:xfrm>
            <a:off x="3738018" y="6659335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7E71D3D-AC15-EA3A-DB86-0B5DB3D582CB}"/>
              </a:ext>
            </a:extLst>
          </p:cNvPr>
          <p:cNvSpPr txBox="1"/>
          <p:nvPr/>
        </p:nvSpPr>
        <p:spPr>
          <a:xfrm>
            <a:off x="3074806" y="6667500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815E1DBF-42BD-DFA7-0F84-B07CC240AC4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5058C12-9775-A397-184A-FC8026573DB8}"/>
              </a:ext>
            </a:extLst>
          </p:cNvPr>
          <p:cNvSpPr txBox="1"/>
          <p:nvPr/>
        </p:nvSpPr>
        <p:spPr>
          <a:xfrm>
            <a:off x="2209800" y="62532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3CA738-9BC7-0799-1D93-0499007F147B}"/>
              </a:ext>
            </a:extLst>
          </p:cNvPr>
          <p:cNvSpPr txBox="1"/>
          <p:nvPr/>
        </p:nvSpPr>
        <p:spPr>
          <a:xfrm>
            <a:off x="1905000" y="876300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يقوم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EFACD-1FF6-E818-0B3F-289BBA2D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F77677-8510-2E5C-920A-FE2FA8D50EC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777C99-1EDA-E761-9771-BE75876995E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87C09C-EAC3-9133-F058-4D39B2CBE12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DE0C38-D846-4D7F-DD41-582352DC67E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402DFB-5EF5-1F9B-BDA7-09CBCBEA8C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5A3926F-9D9B-CA1B-ACE6-7FCE5E43782C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53277CA-269E-3224-751A-901D6E100E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EED0B7C-8833-9A6B-EA63-E6680D149F3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ثَقافِيَّةٍ، أَجابَ رِضى عَنْ 17 سُؤالاً لِلْحِسابِ الذِّهْنِيِّ وَ13 سُؤالاً مُتَعَلِّقاً بِعَمَلِيَّةِ الْجَمْعِ.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7337F1-1E9A-1EA8-50BA-C3F1C712FBAA}"/>
              </a:ext>
            </a:extLst>
          </p:cNvPr>
          <p:cNvSpPr txBox="1"/>
          <p:nvPr/>
        </p:nvSpPr>
        <p:spPr>
          <a:xfrm>
            <a:off x="3124200" y="43053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54EE00-B385-A948-B1EC-3232F5B39C6D}"/>
              </a:ext>
            </a:extLst>
          </p:cNvPr>
          <p:cNvSpPr txBox="1"/>
          <p:nvPr/>
        </p:nvSpPr>
        <p:spPr>
          <a:xfrm>
            <a:off x="3733800" y="4353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8D3A8A-10DF-19EE-8CC0-754F10AF6419}"/>
              </a:ext>
            </a:extLst>
          </p:cNvPr>
          <p:cNvSpPr txBox="1"/>
          <p:nvPr/>
        </p:nvSpPr>
        <p:spPr>
          <a:xfrm>
            <a:off x="2263100" y="45768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02D050-C98B-213D-02A1-14FBCB9DD34E}"/>
              </a:ext>
            </a:extLst>
          </p:cNvPr>
          <p:cNvSpPr txBox="1"/>
          <p:nvPr/>
        </p:nvSpPr>
        <p:spPr>
          <a:xfrm>
            <a:off x="3074806" y="52959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72FBF0-3572-DFDE-6694-24E7F7802E79}"/>
              </a:ext>
            </a:extLst>
          </p:cNvPr>
          <p:cNvSpPr txBox="1"/>
          <p:nvPr/>
        </p:nvSpPr>
        <p:spPr>
          <a:xfrm>
            <a:off x="3738018" y="52959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A22EC15-8EC4-EEA9-FB37-C195140081A1}"/>
              </a:ext>
            </a:extLst>
          </p:cNvPr>
          <p:cNvCxnSpPr/>
          <p:nvPr/>
        </p:nvCxnSpPr>
        <p:spPr>
          <a:xfrm>
            <a:off x="2644100" y="6896100"/>
            <a:ext cx="2080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DB33DEE-E44F-7BEC-3865-E1D9F178439D}"/>
              </a:ext>
            </a:extLst>
          </p:cNvPr>
          <p:cNvSpPr txBox="1"/>
          <p:nvPr/>
        </p:nvSpPr>
        <p:spPr>
          <a:xfrm>
            <a:off x="3738018" y="6659335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08F9202-D9F1-3D17-AAF0-0E20CC705E3D}"/>
              </a:ext>
            </a:extLst>
          </p:cNvPr>
          <p:cNvSpPr txBox="1"/>
          <p:nvPr/>
        </p:nvSpPr>
        <p:spPr>
          <a:xfrm>
            <a:off x="3074806" y="6667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D106D52-00FF-7834-7BEA-1A88BC26DB47}"/>
              </a:ext>
            </a:extLst>
          </p:cNvPr>
          <p:cNvSpPr txBox="1"/>
          <p:nvPr/>
        </p:nvSpPr>
        <p:spPr>
          <a:xfrm>
            <a:off x="3276600" y="42291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D5C1338-D75A-19D7-2B04-91FA6A755D0D}"/>
              </a:ext>
            </a:extLst>
          </p:cNvPr>
          <p:cNvSpPr txBox="1"/>
          <p:nvPr/>
        </p:nvSpPr>
        <p:spPr>
          <a:xfrm>
            <a:off x="2209800" y="62532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67C929E3-851F-08D0-67A5-F55FE981B65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5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6" grpId="0"/>
      <p:bldP spid="1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عدد الدراهم التي أصبحت لدى هند هو: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575702" y="4853615"/>
            <a:ext cx="6206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الْأَسْئِلَةِ الَّتي أَجابَ عَنْها رِضى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</a:t>
            </a:r>
          </a:p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 </a:t>
            </a:r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سُؤالاً.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ثَقافِيَّةٍ، أَجابَ رِضى عَنْ 17 سُؤالاً لِلْحِسابِ الذِّهْنِيِّ وَ13 سُؤالاً مُتَعَلِّقاً بِعَمَلِيَّةِ الْجَمْعِ.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الْأَسْئِلَةِ الَّتي أَجابَ عَنْها رِضى؟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AE5575F-CB99-AA1E-B0EA-56110CDEAF3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7947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074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30.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2283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C958A3C-0029-7A20-6654-4B02ACBDB62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8AE6511-599E-6C9D-5763-7F2504D0E7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2" y="4736246"/>
            <a:ext cx="12262939" cy="276945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1066800" y="5664245"/>
            <a:ext cx="7105725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Freeform 8">
            <a:extLst>
              <a:ext uri="{FF2B5EF4-FFF2-40B4-BE49-F238E27FC236}">
                <a16:creationId xmlns:a16="http://schemas.microsoft.com/office/drawing/2014/main" id="{DEEDC0BE-618E-3B09-DD6D-D7F4213F81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3D43711-A7EE-FC6E-7E6E-0E4CDD605B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2" y="4736246"/>
            <a:ext cx="12262939" cy="276945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D0471D3-45B1-7A0D-5E5B-5BEC18BC4CC4}"/>
              </a:ext>
            </a:extLst>
          </p:cNvPr>
          <p:cNvSpPr/>
          <p:nvPr/>
        </p:nvSpPr>
        <p:spPr>
          <a:xfrm>
            <a:off x="1066800" y="5664245"/>
            <a:ext cx="7105725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3F46EE0-7E4F-6C63-F3BD-06B94EACEB74}"/>
              </a:ext>
            </a:extLst>
          </p:cNvPr>
          <p:cNvSpPr txBox="1"/>
          <p:nvPr/>
        </p:nvSpPr>
        <p:spPr>
          <a:xfrm>
            <a:off x="2667000" y="68154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D082AB6-6AEF-440B-7C5B-C099BE9EF6C2}"/>
              </a:ext>
            </a:extLst>
          </p:cNvPr>
          <p:cNvSpPr txBox="1"/>
          <p:nvPr/>
        </p:nvSpPr>
        <p:spPr>
          <a:xfrm>
            <a:off x="5105400" y="6057900"/>
            <a:ext cx="60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AAC6BF4-89DA-E381-8C03-A186992F967D}"/>
              </a:ext>
            </a:extLst>
          </p:cNvPr>
          <p:cNvSpPr txBox="1"/>
          <p:nvPr/>
        </p:nvSpPr>
        <p:spPr>
          <a:xfrm>
            <a:off x="5029200" y="68199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B236699-3896-5118-1B1E-7639DF1DE054}"/>
              </a:ext>
            </a:extLst>
          </p:cNvPr>
          <p:cNvSpPr txBox="1"/>
          <p:nvPr/>
        </p:nvSpPr>
        <p:spPr>
          <a:xfrm>
            <a:off x="7315200" y="60534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8B8365F-5A72-54FE-F12F-3AA1A847317E}"/>
              </a:ext>
            </a:extLst>
          </p:cNvPr>
          <p:cNvSpPr txBox="1"/>
          <p:nvPr/>
        </p:nvSpPr>
        <p:spPr>
          <a:xfrm>
            <a:off x="7391400" y="68199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2681CA44-8A4F-982F-A6A8-AD72E526145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E8BB97-AD77-CE7A-17E0-AAE1AB959A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421" y="2811235"/>
            <a:ext cx="4999153" cy="629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38994" y="71229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52CD7C0-9267-3789-F04E-C3AC32952C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701CDA-AACA-1C3E-9ADD-21A177B815DC}"/>
              </a:ext>
            </a:extLst>
          </p:cNvPr>
          <p:cNvSpPr txBox="1"/>
          <p:nvPr/>
        </p:nvSpPr>
        <p:spPr>
          <a:xfrm>
            <a:off x="2209800" y="905716"/>
            <a:ext cx="10306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7549219-CA66-459A-0BA5-6017F2CDE0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75" y="4388949"/>
            <a:ext cx="11547430" cy="40463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CFB1E8-F0E0-474A-DFDD-B8B8DC522B60}"/>
              </a:ext>
            </a:extLst>
          </p:cNvPr>
          <p:cNvSpPr/>
          <p:nvPr/>
        </p:nvSpPr>
        <p:spPr>
          <a:xfrm>
            <a:off x="1295399" y="5981700"/>
            <a:ext cx="11125200" cy="1143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285C25E-5838-4368-3390-394A3CAE64B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593921" y="919865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5FBB4DF-9D77-5A5F-534F-DEE3DAD70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75" y="4388949"/>
            <a:ext cx="11547430" cy="40463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F1937F-359E-12ED-677C-E1039A62B767}"/>
              </a:ext>
            </a:extLst>
          </p:cNvPr>
          <p:cNvSpPr/>
          <p:nvPr/>
        </p:nvSpPr>
        <p:spPr>
          <a:xfrm>
            <a:off x="1295399" y="5981700"/>
            <a:ext cx="11125200" cy="1143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E7D44E-341B-9D82-5298-6CF9140099E9}"/>
              </a:ext>
            </a:extLst>
          </p:cNvPr>
          <p:cNvSpPr txBox="1"/>
          <p:nvPr/>
        </p:nvSpPr>
        <p:spPr>
          <a:xfrm>
            <a:off x="1676400" y="59817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خَمْسَةٌ وَسِتّونَ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40CCB2A-8EEC-D918-C2AB-5E5AD6E26ECC}"/>
              </a:ext>
            </a:extLst>
          </p:cNvPr>
          <p:cNvSpPr txBox="1"/>
          <p:nvPr/>
        </p:nvSpPr>
        <p:spPr>
          <a:xfrm>
            <a:off x="1676400" y="65151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أَرْبَعَةٌ وَثَلاثونَ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4487D7F-386E-3116-F2B3-0EC45227A0DD}"/>
              </a:ext>
            </a:extLst>
          </p:cNvPr>
          <p:cNvSpPr txBox="1"/>
          <p:nvPr/>
        </p:nvSpPr>
        <p:spPr>
          <a:xfrm>
            <a:off x="4505621" y="5977496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5 + 60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9C1FEA4-3AAC-8226-FF5E-C7F011942107}"/>
              </a:ext>
            </a:extLst>
          </p:cNvPr>
          <p:cNvSpPr txBox="1"/>
          <p:nvPr/>
        </p:nvSpPr>
        <p:spPr>
          <a:xfrm>
            <a:off x="4495800" y="65151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 + 30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A93E74A-2CD1-CD83-853F-7869D9491BCD}"/>
              </a:ext>
            </a:extLst>
          </p:cNvPr>
          <p:cNvSpPr txBox="1"/>
          <p:nvPr/>
        </p:nvSpPr>
        <p:spPr>
          <a:xfrm>
            <a:off x="6779403" y="5977235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65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8DC66A7-49C9-97F4-BB3E-6CEAC82F3115}"/>
              </a:ext>
            </a:extLst>
          </p:cNvPr>
          <p:cNvSpPr txBox="1"/>
          <p:nvPr/>
        </p:nvSpPr>
        <p:spPr>
          <a:xfrm>
            <a:off x="11353800" y="65532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2CC14BE-388B-3C7A-67AF-519257FC2A60}"/>
              </a:ext>
            </a:extLst>
          </p:cNvPr>
          <p:cNvSpPr txBox="1"/>
          <p:nvPr/>
        </p:nvSpPr>
        <p:spPr>
          <a:xfrm>
            <a:off x="9791702" y="65532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21844" y="232136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E0FE61D2-A621-47E2-8688-6D47B1C5B1B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2280E8-A65A-2407-6E27-B6863B8CBA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54" y="4555663"/>
            <a:ext cx="12572890" cy="33120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914400" y="5481588"/>
            <a:ext cx="5846047" cy="24650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Freeform 8">
            <a:extLst>
              <a:ext uri="{FF2B5EF4-FFF2-40B4-BE49-F238E27FC236}">
                <a16:creationId xmlns:a16="http://schemas.microsoft.com/office/drawing/2014/main" id="{355FAC1B-1559-2DCF-4FD0-07FE4FF0905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B842A48-31EF-344A-F7FF-4714A54E7F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54" y="4555663"/>
            <a:ext cx="12572890" cy="331200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65A647A-0388-D47C-7545-51B2D275C36E}"/>
              </a:ext>
            </a:extLst>
          </p:cNvPr>
          <p:cNvSpPr/>
          <p:nvPr/>
        </p:nvSpPr>
        <p:spPr>
          <a:xfrm>
            <a:off x="914400" y="5481588"/>
            <a:ext cx="5846047" cy="24650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9A53D3A-7B4A-D4D9-03A3-50AE788D9F68}"/>
              </a:ext>
            </a:extLst>
          </p:cNvPr>
          <p:cNvSpPr txBox="1"/>
          <p:nvPr/>
        </p:nvSpPr>
        <p:spPr>
          <a:xfrm>
            <a:off x="5601485" y="59055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CD3970-52AF-E73B-4CEC-10D095EFD7A8}"/>
              </a:ext>
            </a:extLst>
          </p:cNvPr>
          <p:cNvSpPr txBox="1"/>
          <p:nvPr/>
        </p:nvSpPr>
        <p:spPr>
          <a:xfrm>
            <a:off x="5982485" y="59156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F5A3EFC-9867-AAC8-44AA-91A5CFB78581}"/>
              </a:ext>
            </a:extLst>
          </p:cNvPr>
          <p:cNvSpPr txBox="1"/>
          <p:nvPr/>
        </p:nvSpPr>
        <p:spPr>
          <a:xfrm>
            <a:off x="3581400" y="59055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8FB6F87-14EA-D9C7-ECCC-D0BDD2DD976A}"/>
              </a:ext>
            </a:extLst>
          </p:cNvPr>
          <p:cNvSpPr txBox="1"/>
          <p:nvPr/>
        </p:nvSpPr>
        <p:spPr>
          <a:xfrm>
            <a:off x="4038600" y="59156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9408A6-6F33-BC9B-E319-D426926AFA67}"/>
              </a:ext>
            </a:extLst>
          </p:cNvPr>
          <p:cNvSpPr txBox="1"/>
          <p:nvPr/>
        </p:nvSpPr>
        <p:spPr>
          <a:xfrm>
            <a:off x="3618715" y="5706936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888B8C2-6503-FE37-C921-656E3E3469AD}"/>
              </a:ext>
            </a:extLst>
          </p:cNvPr>
          <p:cNvSpPr txBox="1"/>
          <p:nvPr/>
        </p:nvSpPr>
        <p:spPr>
          <a:xfrm>
            <a:off x="5638800" y="5696756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35A6137-3C1E-630B-26F0-611C64934EEC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791668-DC01-7571-108A-FC2EE92D1C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30" y="4336552"/>
            <a:ext cx="11863338" cy="38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279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BD2EA28-C52B-6472-13A4-58B15EE9BC3A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D133317-CE58-B2A1-BCF6-8A5F936DA9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30" y="4336552"/>
            <a:ext cx="11863338" cy="386503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37B09BC-91C8-E182-271B-3D733C10596B}"/>
              </a:ext>
            </a:extLst>
          </p:cNvPr>
          <p:cNvSpPr txBox="1"/>
          <p:nvPr/>
        </p:nvSpPr>
        <p:spPr>
          <a:xfrm>
            <a:off x="3725860" y="51850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E56FCB4-CAB3-C332-0B19-7433C3A4E498}"/>
              </a:ext>
            </a:extLst>
          </p:cNvPr>
          <p:cNvSpPr txBox="1"/>
          <p:nvPr/>
        </p:nvSpPr>
        <p:spPr>
          <a:xfrm>
            <a:off x="3301351" y="51850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047BB03-8C29-5F68-2B84-242AC545760F}"/>
              </a:ext>
            </a:extLst>
          </p:cNvPr>
          <p:cNvSpPr txBox="1"/>
          <p:nvPr/>
        </p:nvSpPr>
        <p:spPr>
          <a:xfrm>
            <a:off x="3725859" y="571065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2608A69-D3AC-B2BF-463C-68F6329BCDA3}"/>
              </a:ext>
            </a:extLst>
          </p:cNvPr>
          <p:cNvSpPr txBox="1"/>
          <p:nvPr/>
        </p:nvSpPr>
        <p:spPr>
          <a:xfrm>
            <a:off x="3308725" y="568986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4297804-781B-ED51-A45F-C68DE4EEDC75}"/>
              </a:ext>
            </a:extLst>
          </p:cNvPr>
          <p:cNvSpPr txBox="1"/>
          <p:nvPr/>
        </p:nvSpPr>
        <p:spPr>
          <a:xfrm>
            <a:off x="3725858" y="619724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A7E4779-2109-8D9A-0279-43A2279931EF}"/>
              </a:ext>
            </a:extLst>
          </p:cNvPr>
          <p:cNvSpPr txBox="1"/>
          <p:nvPr/>
        </p:nvSpPr>
        <p:spPr>
          <a:xfrm>
            <a:off x="3296435" y="620516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7CBE145-5598-F2FE-563D-D70E2715FDBF}"/>
              </a:ext>
            </a:extLst>
          </p:cNvPr>
          <p:cNvSpPr txBox="1"/>
          <p:nvPr/>
        </p:nvSpPr>
        <p:spPr>
          <a:xfrm>
            <a:off x="3009900" y="7294530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33 سُؤالاً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438C892-E956-6820-32C0-69D427A3AEFA}"/>
              </a:ext>
            </a:extLst>
          </p:cNvPr>
          <p:cNvSpPr txBox="1"/>
          <p:nvPr/>
        </p:nvSpPr>
        <p:spPr>
          <a:xfrm>
            <a:off x="3344859" y="5067300"/>
            <a:ext cx="418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4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6482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47900" y="3941147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364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8B0607EA-980D-74C8-9055-1CE4C02CF42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0DE6CA-8552-5B96-B083-B443915C5DDF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نعود للعبتنا: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80FBA6-1AFC-449C-920D-B4A77922B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05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30.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58A551B6-7373-3241-C470-23883A0616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EA5586-E593-4CB4-7B5D-F9801FC4CC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219" y="3016957"/>
            <a:ext cx="4900085" cy="61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10208D4-3584-A4B9-08B8-C5A48126A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2133600" y="1333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231582"/>
              </p:ext>
            </p:extLst>
          </p:nvPr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1719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2133600" y="1285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801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8500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14918504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20786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635128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229742B3-35A4-0B78-7CCA-3B66100F7C5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41833</TotalTime>
  <Words>3034</Words>
  <Application>Microsoft Office PowerPoint</Application>
  <PresentationFormat>Personnalisé</PresentationFormat>
  <Paragraphs>733</Paragraphs>
  <Slides>87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87</vt:i4>
      </vt:variant>
    </vt:vector>
  </HeadingPairs>
  <TitlesOfParts>
    <vt:vector size="103" baseType="lpstr">
      <vt:lpstr>Montserrat</vt:lpstr>
      <vt:lpstr>Montserrat Light</vt:lpstr>
      <vt:lpstr>Wingdings</vt:lpstr>
      <vt:lpstr>Microsoft Uighur</vt:lpstr>
      <vt:lpstr>Arial</vt:lpstr>
      <vt:lpstr>Carelia</vt:lpstr>
      <vt:lpstr>Dubai</vt:lpstr>
      <vt:lpstr>29LT Bukra Bold</vt:lpstr>
      <vt:lpstr>Times New Roman</vt:lpstr>
      <vt:lpstr>Cambria,Serif</vt:lpstr>
      <vt:lpstr>Arial Rounded MT Bold</vt:lpstr>
      <vt:lpstr>Calibri</vt:lpstr>
      <vt:lpstr>Montserrat Medium</vt:lpstr>
      <vt:lpstr>MadaniArabic-Light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288</cp:revision>
  <dcterms:created xsi:type="dcterms:W3CDTF">2006-08-16T00:00:00Z</dcterms:created>
  <dcterms:modified xsi:type="dcterms:W3CDTF">2025-09-30T17:00:13Z</dcterms:modified>
  <dc:identifier>DAFtlvZnwz4</dc:identifier>
</cp:coreProperties>
</file>