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89"/>
  </p:notesMasterIdLst>
  <p:sldIdLst>
    <p:sldId id="257" r:id="rId2"/>
    <p:sldId id="2134808443" r:id="rId3"/>
    <p:sldId id="2134805101" r:id="rId4"/>
    <p:sldId id="2134808576" r:id="rId5"/>
    <p:sldId id="2134805155" r:id="rId6"/>
    <p:sldId id="2147482590" r:id="rId7"/>
    <p:sldId id="386" r:id="rId8"/>
    <p:sldId id="2134808444" r:id="rId9"/>
    <p:sldId id="2147482584" r:id="rId10"/>
    <p:sldId id="2134805396" r:id="rId11"/>
    <p:sldId id="2134808446" r:id="rId12"/>
    <p:sldId id="2134808577" r:id="rId13"/>
    <p:sldId id="2134808506" r:id="rId14"/>
    <p:sldId id="2134808578" r:id="rId15"/>
    <p:sldId id="2134808505" r:id="rId16"/>
    <p:sldId id="2134808579" r:id="rId17"/>
    <p:sldId id="2147482572" r:id="rId18"/>
    <p:sldId id="2134808519" r:id="rId19"/>
    <p:sldId id="2134808520" r:id="rId20"/>
    <p:sldId id="2134808521" r:id="rId21"/>
    <p:sldId id="2134808522" r:id="rId22"/>
    <p:sldId id="2134808574" r:id="rId23"/>
    <p:sldId id="2134808575" r:id="rId24"/>
    <p:sldId id="2134808459" r:id="rId25"/>
    <p:sldId id="2134808551" r:id="rId26"/>
    <p:sldId id="2134808529" r:id="rId27"/>
    <p:sldId id="2147482585" r:id="rId28"/>
    <p:sldId id="2134808582" r:id="rId29"/>
    <p:sldId id="2134808531" r:id="rId30"/>
    <p:sldId id="2134808581" r:id="rId31"/>
    <p:sldId id="2134808482" r:id="rId32"/>
    <p:sldId id="2147482586" r:id="rId33"/>
    <p:sldId id="2147482587" r:id="rId34"/>
    <p:sldId id="2147482588" r:id="rId35"/>
    <p:sldId id="2147482589" r:id="rId36"/>
    <p:sldId id="2134808556" r:id="rId37"/>
    <p:sldId id="2134808557" r:id="rId38"/>
    <p:sldId id="2134808558" r:id="rId39"/>
    <p:sldId id="2134808559" r:id="rId40"/>
    <p:sldId id="2134808566" r:id="rId41"/>
    <p:sldId id="2134808567" r:id="rId42"/>
    <p:sldId id="2134808460" r:id="rId43"/>
    <p:sldId id="2147482540" r:id="rId44"/>
    <p:sldId id="2147482543" r:id="rId45"/>
    <p:sldId id="2147482544" r:id="rId46"/>
    <p:sldId id="2147482545" r:id="rId47"/>
    <p:sldId id="2147482546" r:id="rId48"/>
    <p:sldId id="2147482573" r:id="rId49"/>
    <p:sldId id="2147482569" r:id="rId50"/>
    <p:sldId id="2134808534" r:id="rId51"/>
    <p:sldId id="2147482574" r:id="rId52"/>
    <p:sldId id="2134808538" r:id="rId53"/>
    <p:sldId id="2134808539" r:id="rId54"/>
    <p:sldId id="2134808540" r:id="rId55"/>
    <p:sldId id="2134808541" r:id="rId56"/>
    <p:sldId id="2134808568" r:id="rId57"/>
    <p:sldId id="2134808569" r:id="rId58"/>
    <p:sldId id="2147482539" r:id="rId59"/>
    <p:sldId id="2147482558" r:id="rId60"/>
    <p:sldId id="2147482582" r:id="rId61"/>
    <p:sldId id="2147482547" r:id="rId62"/>
    <p:sldId id="2134808542" r:id="rId63"/>
    <p:sldId id="2147482575" r:id="rId64"/>
    <p:sldId id="2134808547" r:id="rId65"/>
    <p:sldId id="2147482576" r:id="rId66"/>
    <p:sldId id="2147482577" r:id="rId67"/>
    <p:sldId id="2147482578" r:id="rId68"/>
    <p:sldId id="2147482579" r:id="rId69"/>
    <p:sldId id="2147482580" r:id="rId70"/>
    <p:sldId id="2147482581" r:id="rId71"/>
    <p:sldId id="2147482583" r:id="rId72"/>
    <p:sldId id="2134808467" r:id="rId73"/>
    <p:sldId id="2134808543" r:id="rId74"/>
    <p:sldId id="2134808468" r:id="rId75"/>
    <p:sldId id="2134808545" r:id="rId76"/>
    <p:sldId id="2134808570" r:id="rId77"/>
    <p:sldId id="2134808546" r:id="rId78"/>
    <p:sldId id="2134808571" r:id="rId79"/>
    <p:sldId id="2134808549" r:id="rId80"/>
    <p:sldId id="2134808572" r:id="rId81"/>
    <p:sldId id="2134808461" r:id="rId82"/>
    <p:sldId id="2147482570" r:id="rId83"/>
    <p:sldId id="2147482549" r:id="rId84"/>
    <p:sldId id="2147482550" r:id="rId85"/>
    <p:sldId id="2134808504" r:id="rId86"/>
    <p:sldId id="2147482538" r:id="rId87"/>
    <p:sldId id="2134804333" r:id="rId88"/>
  </p:sldIdLst>
  <p:sldSz cx="13716000" cy="10287000"/>
  <p:notesSz cx="6858000" cy="9144000"/>
  <p:embeddedFontLst>
    <p:embeddedFont>
      <p:font typeface="Carelia" pitchFamily="2" charset="0"/>
      <p:regular r:id="rId90"/>
    </p:embeddedFont>
    <p:embeddedFont>
      <p:font typeface="Dosis" panose="02010703020202060003" pitchFamily="2" charset="0"/>
      <p:regular r:id="rId91"/>
      <p:bold r:id="rId92"/>
    </p:embeddedFont>
    <p:embeddedFont>
      <p:font typeface="Microsoft Uighur" panose="02000000000000000000" pitchFamily="2" charset="-78"/>
      <p:regular r:id="rId93"/>
      <p:bold r:id="rId94"/>
    </p:embeddedFont>
    <p:embeddedFont>
      <p:font typeface="Montserrat" panose="02000505000000020004" pitchFamily="2" charset="0"/>
      <p:regular r:id="rId95"/>
      <p:bold r:id="rId96"/>
      <p:italic r:id="rId97"/>
      <p:boldItalic r:id="rId98"/>
    </p:embeddedFont>
    <p:embeddedFont>
      <p:font typeface="Montserrat Light" panose="00000400000000000000" pitchFamily="2" charset="0"/>
      <p:regular r:id="rId99"/>
      <p:italic r:id="rId100"/>
    </p:embeddedFont>
    <p:embeddedFont>
      <p:font typeface="Montserrat Medium" panose="00000600000000000000" pitchFamily="2" charset="0"/>
      <p:regular r:id="rId101"/>
      <p:italic r:id="rId10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F98F51"/>
    <a:srgbClr val="4AC283"/>
    <a:srgbClr val="0097B2"/>
    <a:srgbClr val="3D8FA5"/>
    <a:srgbClr val="106585"/>
    <a:srgbClr val="829D4A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452" autoAdjust="0"/>
    <p:restoredTop sz="95033" autoAdjust="0"/>
  </p:normalViewPr>
  <p:slideViewPr>
    <p:cSldViewPr>
      <p:cViewPr varScale="1">
        <p:scale>
          <a:sx n="50" d="100"/>
          <a:sy n="50" d="100"/>
        </p:scale>
        <p:origin x="864" y="53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notesMaster" Target="notesMasters/notesMaster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font" Target="fonts/font13.fntdata"/><Relationship Id="rId5" Type="http://schemas.openxmlformats.org/officeDocument/2006/relationships/slide" Target="slides/slide4.xml"/><Relationship Id="rId90" Type="http://schemas.openxmlformats.org/officeDocument/2006/relationships/font" Target="fonts/font1.fntdata"/><Relationship Id="rId95" Type="http://schemas.openxmlformats.org/officeDocument/2006/relationships/font" Target="fonts/font6.fntdata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font" Target="fonts/font2.fntdata"/><Relationship Id="rId96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font" Target="fonts/font5.fntdata"/><Relationship Id="rId99" Type="http://schemas.openxmlformats.org/officeDocument/2006/relationships/font" Target="fonts/font10.fntdata"/><Relationship Id="rId10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font" Target="fonts/font8.fntdata"/><Relationship Id="rId104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font" Target="fonts/font3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font" Target="fonts/font11.fntdata"/><Relationship Id="rId105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font" Target="fonts/font4.fntdata"/><Relationship Id="rId98" Type="http://schemas.openxmlformats.org/officeDocument/2006/relationships/font" Target="fonts/font9.fntdata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01027A-28C3-46A8-9C03-2D51FC5798E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E8C4AB7-806E-489C-A3E9-45485DD6C430}" type="parTrans" cxnId="{EE860ECC-FC58-445A-A9D0-BE9D741D484F}">
      <dgm:prSet/>
      <dgm:spPr/>
      <dgm:t>
        <a:bodyPr/>
        <a:lstStyle/>
        <a:p>
          <a:endParaRPr lang="fr-FR"/>
        </a:p>
      </dgm:t>
    </dgm:pt>
    <dgm:pt modelId="{718043EE-4D32-4F95-9523-F1B4D1756D22}" type="sibTrans" cxnId="{EE860ECC-FC58-445A-A9D0-BE9D741D484F}">
      <dgm:prSet/>
      <dgm:spPr/>
      <dgm:t>
        <a:bodyPr/>
        <a:lstStyle/>
        <a:p>
          <a:endParaRPr lang="fr-FR"/>
        </a:p>
      </dgm:t>
    </dgm:pt>
    <dgm:pt modelId="{6364553E-623B-4940-AC64-D08A097A4745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5A04CD7-AA31-475F-A6CA-5F9E8F4D1349}" type="parTrans" cxnId="{C1CB8BA9-B053-42F1-97F0-E44B3F98179E}">
      <dgm:prSet/>
      <dgm:spPr/>
      <dgm:t>
        <a:bodyPr/>
        <a:lstStyle/>
        <a:p>
          <a:endParaRPr lang="fr-FR"/>
        </a:p>
      </dgm:t>
    </dgm:pt>
    <dgm:pt modelId="{6B01F883-4018-4C09-9C1C-B907BE381966}" type="sibTrans" cxnId="{C1CB8BA9-B053-42F1-97F0-E44B3F98179E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6"/>
      <dgm:spPr/>
    </dgm:pt>
    <dgm:pt modelId="{3EF19B4B-B968-E54C-9689-073F635EE283}" type="pres">
      <dgm:prSet presAssocID="{0E0BFA24-7A8C-C047-AC6F-993864E854E0}" presName="connTx" presStyleLbl="parChTrans1D2" presStyleIdx="0" presStyleCnt="6"/>
      <dgm:spPr/>
    </dgm:pt>
    <dgm:pt modelId="{42BAB553-645D-9F4D-B9FA-20001ADC9FEF}" type="pres">
      <dgm:prSet presAssocID="{E3E91897-DCF8-AB44-949A-B99438192484}" presName="node" presStyleLbl="node1" presStyleIdx="0" presStyleCnt="6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6"/>
      <dgm:spPr/>
    </dgm:pt>
    <dgm:pt modelId="{F0A9B9CC-9320-774E-B617-19162595E1FB}" type="pres">
      <dgm:prSet presAssocID="{24A0E2BF-587D-A342-A064-B4D58BF79B44}" presName="connTx" presStyleLbl="parChTrans1D2" presStyleIdx="1" presStyleCnt="6"/>
      <dgm:spPr/>
    </dgm:pt>
    <dgm:pt modelId="{1A5B5334-16C4-A34B-BD16-5392302AAF3E}" type="pres">
      <dgm:prSet presAssocID="{93E849FE-0D07-624E-AB72-4A29BFE6598B}" presName="node" presStyleLbl="node1" presStyleIdx="1" presStyleCnt="6" custRadScaleRad="107851" custRadScaleInc="-17024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6"/>
      <dgm:spPr/>
    </dgm:pt>
    <dgm:pt modelId="{0A76B3D9-DE60-CD49-8E4A-CCACA3ECC812}" type="pres">
      <dgm:prSet presAssocID="{8200E2CD-80B9-D949-A52F-F0856D77F394}" presName="connTx" presStyleLbl="parChTrans1D2" presStyleIdx="2" presStyleCnt="6"/>
      <dgm:spPr/>
    </dgm:pt>
    <dgm:pt modelId="{2CA5D505-916B-AD48-9CC7-7B90326020BD}" type="pres">
      <dgm:prSet presAssocID="{049C7B75-E019-9249-BE9C-78386183EF7D}" presName="node" presStyleLbl="node1" presStyleIdx="2" presStyleCnt="6" custRadScaleRad="96653" custRadScaleInc="-36447">
        <dgm:presLayoutVars>
          <dgm:bulletEnabled val="1"/>
        </dgm:presLayoutVars>
      </dgm:prSet>
      <dgm:spPr/>
    </dgm:pt>
    <dgm:pt modelId="{6F2EE738-6A65-4753-A8F6-CEC6C3D8A445}" type="pres">
      <dgm:prSet presAssocID="{A5A04CD7-AA31-475F-A6CA-5F9E8F4D1349}" presName="Name9" presStyleLbl="parChTrans1D2" presStyleIdx="3" presStyleCnt="6"/>
      <dgm:spPr/>
    </dgm:pt>
    <dgm:pt modelId="{C5303F96-BABA-46DE-BDD9-6A69DEB5473D}" type="pres">
      <dgm:prSet presAssocID="{A5A04CD7-AA31-475F-A6CA-5F9E8F4D1349}" presName="connTx" presStyleLbl="parChTrans1D2" presStyleIdx="3" presStyleCnt="6"/>
      <dgm:spPr/>
    </dgm:pt>
    <dgm:pt modelId="{E50F1EFC-0376-4877-BB21-ACE84A50A8F4}" type="pres">
      <dgm:prSet presAssocID="{6364553E-623B-4940-AC64-D08A097A4745}" presName="node" presStyleLbl="node1" presStyleIdx="3" presStyleCnt="6" custRadScaleRad="92236" custRadScaleInc="-40879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4" presStyleCnt="6"/>
      <dgm:spPr/>
    </dgm:pt>
    <dgm:pt modelId="{15994F9E-C94B-3441-A58E-8953C8DC08C6}" type="pres">
      <dgm:prSet presAssocID="{53003AA1-9920-6B41-9014-43CB1DC2F971}" presName="connTx" presStyleLbl="parChTrans1D2" presStyleIdx="4" presStyleCnt="6"/>
      <dgm:spPr/>
    </dgm:pt>
    <dgm:pt modelId="{ECEAD2AC-157A-B94E-9353-16A3FA7484D4}" type="pres">
      <dgm:prSet presAssocID="{0F34D071-5E9E-1D4F-B649-66D5A5A8B98E}" presName="node" presStyleLbl="node1" presStyleIdx="4" presStyleCnt="6" custRadScaleRad="99989" custRadScaleInc="-22085">
        <dgm:presLayoutVars>
          <dgm:bulletEnabled val="1"/>
        </dgm:presLayoutVars>
      </dgm:prSet>
      <dgm:spPr/>
    </dgm:pt>
    <dgm:pt modelId="{EA1C9DFE-CA3D-460B-9F8F-9014F74FB0FB}" type="pres">
      <dgm:prSet presAssocID="{FE8C4AB7-806E-489C-A3E9-45485DD6C430}" presName="Name9" presStyleLbl="parChTrans1D2" presStyleIdx="5" presStyleCnt="6"/>
      <dgm:spPr/>
    </dgm:pt>
    <dgm:pt modelId="{46D4F383-8ABB-4790-BAB7-AEC861E1C7A9}" type="pres">
      <dgm:prSet presAssocID="{FE8C4AB7-806E-489C-A3E9-45485DD6C430}" presName="connTx" presStyleLbl="parChTrans1D2" presStyleIdx="5" presStyleCnt="6"/>
      <dgm:spPr/>
    </dgm:pt>
    <dgm:pt modelId="{8E44B4AE-AB9B-4E02-9247-13F1E0C51A1B}" type="pres">
      <dgm:prSet presAssocID="{2901027A-28C3-46A8-9C03-2D51FC5798E2}" presName="node" presStyleLbl="node1" presStyleIdx="5" presStyleCnt="6" custRadScaleRad="91186" custRadScaleInc="-5485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82BA197B-42BA-42BB-AA47-FFAA3C7B8CFA}" type="presOf" srcId="{FE8C4AB7-806E-489C-A3E9-45485DD6C430}" destId="{46D4F383-8ABB-4790-BAB7-AEC861E1C7A9}" srcOrd="1" destOrd="0" presId="urn:microsoft.com/office/officeart/2005/8/layout/radial1"/>
    <dgm:cxn modelId="{34A3877F-F613-40C7-B56F-AD8146D51C39}" type="presOf" srcId="{2901027A-28C3-46A8-9C03-2D51FC5798E2}" destId="{8E44B4AE-AB9B-4E02-9247-13F1E0C51A1B}" srcOrd="0" destOrd="0" presId="urn:microsoft.com/office/officeart/2005/8/layout/radial1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A3E59687-CCFD-4D83-BDC7-73CDA1DB3F78}" type="presOf" srcId="{A5A04CD7-AA31-475F-A6CA-5F9E8F4D1349}" destId="{6F2EE738-6A65-4753-A8F6-CEC6C3D8A445}" srcOrd="0" destOrd="0" presId="urn:microsoft.com/office/officeart/2005/8/layout/radial1"/>
    <dgm:cxn modelId="{01086E88-046F-4644-83C5-F683807FF4C2}" srcId="{1908F430-EAC0-1343-8513-83197EE21B62}" destId="{0F34D071-5E9E-1D4F-B649-66D5A5A8B98E}" srcOrd="4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C1CB8BA9-B053-42F1-97F0-E44B3F98179E}" srcId="{1908F430-EAC0-1343-8513-83197EE21B62}" destId="{6364553E-623B-4940-AC64-D08A097A4745}" srcOrd="3" destOrd="0" parTransId="{A5A04CD7-AA31-475F-A6CA-5F9E8F4D1349}" sibTransId="{6B01F883-4018-4C09-9C1C-B907BE381966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E63A5EC1-2BBB-4CAE-AD5F-8AE18F7C4B98}" type="presOf" srcId="{A5A04CD7-AA31-475F-A6CA-5F9E8F4D1349}" destId="{C5303F96-BABA-46DE-BDD9-6A69DEB5473D}" srcOrd="1" destOrd="0" presId="urn:microsoft.com/office/officeart/2005/8/layout/radial1"/>
    <dgm:cxn modelId="{EE860ECC-FC58-445A-A9D0-BE9D741D484F}" srcId="{1908F430-EAC0-1343-8513-83197EE21B62}" destId="{2901027A-28C3-46A8-9C03-2D51FC5798E2}" srcOrd="5" destOrd="0" parTransId="{FE8C4AB7-806E-489C-A3E9-45485DD6C430}" sibTransId="{718043EE-4D32-4F95-9523-F1B4D1756D22}"/>
    <dgm:cxn modelId="{F739FCCE-7C9C-42AB-904E-E1F9BE7F3CBD}" type="presOf" srcId="{FE8C4AB7-806E-489C-A3E9-45485DD6C430}" destId="{EA1C9DFE-CA3D-460B-9F8F-9014F74FB0FB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1225EFFE-2000-4123-AEE1-F5F7188BF80E}" type="presOf" srcId="{6364553E-623B-4940-AC64-D08A097A4745}" destId="{E50F1EFC-0376-4877-BB21-ACE84A50A8F4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95A3FBF8-94DE-45D2-ACBC-F27A8BCD66BC}" type="presParOf" srcId="{BE30A343-01A1-8C44-B3F8-E040C04677C8}" destId="{6F2EE738-6A65-4753-A8F6-CEC6C3D8A445}" srcOrd="7" destOrd="0" presId="urn:microsoft.com/office/officeart/2005/8/layout/radial1"/>
    <dgm:cxn modelId="{E79F9DF7-5D03-480E-9604-BF219468DACE}" type="presParOf" srcId="{6F2EE738-6A65-4753-A8F6-CEC6C3D8A445}" destId="{C5303F96-BABA-46DE-BDD9-6A69DEB5473D}" srcOrd="0" destOrd="0" presId="urn:microsoft.com/office/officeart/2005/8/layout/radial1"/>
    <dgm:cxn modelId="{BDCCE487-7098-4EE2-BA7F-A2509B76CAD7}" type="presParOf" srcId="{BE30A343-01A1-8C44-B3F8-E040C04677C8}" destId="{E50F1EFC-0376-4877-BB21-ACE84A50A8F4}" srcOrd="8" destOrd="0" presId="urn:microsoft.com/office/officeart/2005/8/layout/radial1"/>
    <dgm:cxn modelId="{9084D56E-C5D5-1344-928C-CCD7F48DE043}" type="presParOf" srcId="{BE30A343-01A1-8C44-B3F8-E040C04677C8}" destId="{DA0B7F58-3BAD-5949-BB45-1CE6265AF3AE}" srcOrd="9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0" destOrd="0" presId="urn:microsoft.com/office/officeart/2005/8/layout/radial1"/>
    <dgm:cxn modelId="{670618D0-397E-483C-8D71-71F40881E69A}" type="presParOf" srcId="{BE30A343-01A1-8C44-B3F8-E040C04677C8}" destId="{EA1C9DFE-CA3D-460B-9F8F-9014F74FB0FB}" srcOrd="11" destOrd="0" presId="urn:microsoft.com/office/officeart/2005/8/layout/radial1"/>
    <dgm:cxn modelId="{E855FC71-C688-4754-B1B5-4C92DB08ADBC}" type="presParOf" srcId="{EA1C9DFE-CA3D-460B-9F8F-9014F74FB0FB}" destId="{46D4F383-8ABB-4790-BAB7-AEC861E1C7A9}" srcOrd="0" destOrd="0" presId="urn:microsoft.com/office/officeart/2005/8/layout/radial1"/>
    <dgm:cxn modelId="{D355BD11-D490-4613-8D77-D775A0011F87}" type="presParOf" srcId="{BE30A343-01A1-8C44-B3F8-E040C04677C8}" destId="{8E44B4AE-AB9B-4E02-9247-13F1E0C51A1B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260115D-7D48-4A34-A77F-95E5E7FEB263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F0945F3-7DCE-4227-A09E-297556F878BA}" type="parTrans" cxnId="{B8596529-A854-4D11-B77A-421463704D14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D31916B-285C-404D-B19A-D46997B1F13C}" type="sibTrans" cxnId="{B8596529-A854-4D11-B77A-421463704D14}">
      <dgm:prSet/>
      <dgm:spPr/>
      <dgm:t>
        <a:bodyPr/>
        <a:lstStyle/>
        <a:p>
          <a:endParaRPr lang="fr-FR"/>
        </a:p>
      </dgm:t>
    </dgm:pt>
    <dgm:pt modelId="{69C8F78B-7EA7-4DFF-B868-734D7D621533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B1F3848D-98DE-448F-96F9-C5BB98C61B65}" type="parTrans" cxnId="{FBE05D27-B7CE-4271-A6CE-C48A2E94B996}">
      <dgm:prSet/>
      <dgm:spPr/>
      <dgm:t>
        <a:bodyPr/>
        <a:lstStyle/>
        <a:p>
          <a:endParaRPr lang="fr-FR"/>
        </a:p>
      </dgm:t>
    </dgm:pt>
    <dgm:pt modelId="{0C208BB8-590D-4C12-BC92-EF3ABA3E8391}" type="sibTrans" cxnId="{FBE05D27-B7CE-4271-A6CE-C48A2E94B996}">
      <dgm:prSet/>
      <dgm:spPr/>
      <dgm:t>
        <a:bodyPr/>
        <a:lstStyle/>
        <a:p>
          <a:endParaRPr lang="fr-FR"/>
        </a:p>
      </dgm:t>
    </dgm:pt>
    <dgm:pt modelId="{5834BAC6-84D6-4358-B31B-B82D6D75E52C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B7C38BE5-C3A6-4015-ADF6-3AD3E1A659D5}" type="parTrans" cxnId="{1E84B7C4-15A3-4677-937A-100791CADF30}">
      <dgm:prSet/>
      <dgm:spPr/>
      <dgm:t>
        <a:bodyPr/>
        <a:lstStyle/>
        <a:p>
          <a:endParaRPr lang="fr-FR"/>
        </a:p>
      </dgm:t>
    </dgm:pt>
    <dgm:pt modelId="{14C84424-663D-47F6-B85A-D9CCB14AA7AE}" type="sibTrans" cxnId="{1E84B7C4-15A3-4677-937A-100791CADF30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7"/>
      <dgm:spPr/>
    </dgm:pt>
    <dgm:pt modelId="{3EF19B4B-B968-E54C-9689-073F635EE283}" type="pres">
      <dgm:prSet presAssocID="{0E0BFA24-7A8C-C047-AC6F-993864E854E0}" presName="connTx" presStyleLbl="parChTrans1D2" presStyleIdx="0" presStyleCnt="7"/>
      <dgm:spPr/>
    </dgm:pt>
    <dgm:pt modelId="{42BAB553-645D-9F4D-B9FA-20001ADC9FEF}" type="pres">
      <dgm:prSet presAssocID="{E3E91897-DCF8-AB44-949A-B99438192484}" presName="node" presStyleLbl="node1" presStyleIdx="0" presStyleCnt="7">
        <dgm:presLayoutVars>
          <dgm:bulletEnabled val="1"/>
        </dgm:presLayoutVars>
      </dgm:prSet>
      <dgm:spPr/>
    </dgm:pt>
    <dgm:pt modelId="{1EABCB49-FA7F-4DA9-A6FB-389129FAF53F}" type="pres">
      <dgm:prSet presAssocID="{B1F3848D-98DE-448F-96F9-C5BB98C61B65}" presName="Name9" presStyleLbl="parChTrans1D2" presStyleIdx="1" presStyleCnt="7"/>
      <dgm:spPr/>
    </dgm:pt>
    <dgm:pt modelId="{FB9A231D-D5BD-458E-AF34-A9BD22961770}" type="pres">
      <dgm:prSet presAssocID="{B1F3848D-98DE-448F-96F9-C5BB98C61B65}" presName="connTx" presStyleLbl="parChTrans1D2" presStyleIdx="1" presStyleCnt="7"/>
      <dgm:spPr/>
    </dgm:pt>
    <dgm:pt modelId="{7F4E7FDB-84E5-4FBA-A0A9-76A174B3D967}" type="pres">
      <dgm:prSet presAssocID="{69C8F78B-7EA7-4DFF-B868-734D7D621533}" presName="node" presStyleLbl="node1" presStyleIdx="1" presStyleCnt="7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2" presStyleCnt="7"/>
      <dgm:spPr/>
    </dgm:pt>
    <dgm:pt modelId="{F0A9B9CC-9320-774E-B617-19162595E1FB}" type="pres">
      <dgm:prSet presAssocID="{24A0E2BF-587D-A342-A064-B4D58BF79B44}" presName="connTx" presStyleLbl="parChTrans1D2" presStyleIdx="2" presStyleCnt="7"/>
      <dgm:spPr/>
    </dgm:pt>
    <dgm:pt modelId="{1A5B5334-16C4-A34B-BD16-5392302AAF3E}" type="pres">
      <dgm:prSet presAssocID="{93E849FE-0D07-624E-AB72-4A29BFE6598B}" presName="node" presStyleLbl="node1" presStyleIdx="2" presStyleCnt="7" custRadScaleRad="107325" custRadScaleInc="740">
        <dgm:presLayoutVars>
          <dgm:bulletEnabled val="1"/>
        </dgm:presLayoutVars>
      </dgm:prSet>
      <dgm:spPr/>
    </dgm:pt>
    <dgm:pt modelId="{065F3D36-270A-4AF3-A674-6C53A36E5EE4}" type="pres">
      <dgm:prSet presAssocID="{DF0945F3-7DCE-4227-A09E-297556F878BA}" presName="Name9" presStyleLbl="parChTrans1D2" presStyleIdx="3" presStyleCnt="7"/>
      <dgm:spPr/>
    </dgm:pt>
    <dgm:pt modelId="{B2B51483-7A7A-4226-AA55-A9D02AD7EDE5}" type="pres">
      <dgm:prSet presAssocID="{DF0945F3-7DCE-4227-A09E-297556F878BA}" presName="connTx" presStyleLbl="parChTrans1D2" presStyleIdx="3" presStyleCnt="7"/>
      <dgm:spPr/>
    </dgm:pt>
    <dgm:pt modelId="{ECE27F02-B3D0-44D4-B994-258330D9F257}" type="pres">
      <dgm:prSet presAssocID="{1260115D-7D48-4A34-A77F-95E5E7FEB263}" presName="node" presStyleLbl="node1" presStyleIdx="3" presStyleCnt="7" custRadScaleRad="103657" custRadScaleInc="-21740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4" presStyleCnt="7"/>
      <dgm:spPr/>
    </dgm:pt>
    <dgm:pt modelId="{0A76B3D9-DE60-CD49-8E4A-CCACA3ECC812}" type="pres">
      <dgm:prSet presAssocID="{8200E2CD-80B9-D949-A52F-F0856D77F394}" presName="connTx" presStyleLbl="parChTrans1D2" presStyleIdx="4" presStyleCnt="7"/>
      <dgm:spPr/>
    </dgm:pt>
    <dgm:pt modelId="{2CA5D505-916B-AD48-9CC7-7B90326020BD}" type="pres">
      <dgm:prSet presAssocID="{049C7B75-E019-9249-BE9C-78386183EF7D}" presName="node" presStyleLbl="node1" presStyleIdx="4" presStyleCnt="7" custRadScaleRad="100831" custRadScaleInc="34787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5" presStyleCnt="7"/>
      <dgm:spPr/>
    </dgm:pt>
    <dgm:pt modelId="{15994F9E-C94B-3441-A58E-8953C8DC08C6}" type="pres">
      <dgm:prSet presAssocID="{53003AA1-9920-6B41-9014-43CB1DC2F971}" presName="connTx" presStyleLbl="parChTrans1D2" presStyleIdx="5" presStyleCnt="7"/>
      <dgm:spPr/>
    </dgm:pt>
    <dgm:pt modelId="{ECEAD2AC-157A-B94E-9353-16A3FA7484D4}" type="pres">
      <dgm:prSet presAssocID="{0F34D071-5E9E-1D4F-B649-66D5A5A8B98E}" presName="node" presStyleLbl="node1" presStyleIdx="5" presStyleCnt="7" custRadScaleRad="99373" custRadScaleInc="11531">
        <dgm:presLayoutVars>
          <dgm:bulletEnabled val="1"/>
        </dgm:presLayoutVars>
      </dgm:prSet>
      <dgm:spPr/>
    </dgm:pt>
    <dgm:pt modelId="{F7D5EB82-E4DC-449B-958F-ADD29A00722B}" type="pres">
      <dgm:prSet presAssocID="{B7C38BE5-C3A6-4015-ADF6-3AD3E1A659D5}" presName="Name9" presStyleLbl="parChTrans1D2" presStyleIdx="6" presStyleCnt="7"/>
      <dgm:spPr/>
    </dgm:pt>
    <dgm:pt modelId="{EE0F3052-9F37-4488-84C1-4DEBEB6E1938}" type="pres">
      <dgm:prSet presAssocID="{B7C38BE5-C3A6-4015-ADF6-3AD3E1A659D5}" presName="connTx" presStyleLbl="parChTrans1D2" presStyleIdx="6" presStyleCnt="7"/>
      <dgm:spPr/>
    </dgm:pt>
    <dgm:pt modelId="{1506976B-55D2-44D1-B908-8319F011C3FF}" type="pres">
      <dgm:prSet presAssocID="{5834BAC6-84D6-4358-B31B-B82D6D75E52C}" presName="node" presStyleLbl="node1" presStyleIdx="6" presStyleCnt="7" custRadScaleRad="99373" custRadScaleInc="11531">
        <dgm:presLayoutVars>
          <dgm:bulletEnabled val="1"/>
        </dgm:presLayoutVars>
      </dgm:prSet>
      <dgm:spPr/>
    </dgm:pt>
  </dgm:ptLst>
  <dgm:cxnLst>
    <dgm:cxn modelId="{9990610B-AEF0-4858-8E30-F5DAB8483A1F}" type="presOf" srcId="{5834BAC6-84D6-4358-B31B-B82D6D75E52C}" destId="{1506976B-55D2-44D1-B908-8319F011C3FF}" srcOrd="0" destOrd="0" presId="urn:microsoft.com/office/officeart/2005/8/layout/radial1"/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D4B69811-CC1C-405F-803D-42AE0DB0D5F3}" type="presOf" srcId="{DF0945F3-7DCE-4227-A09E-297556F878BA}" destId="{B2B51483-7A7A-4226-AA55-A9D02AD7EDE5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2" destOrd="0" parTransId="{24A0E2BF-587D-A342-A064-B4D58BF79B44}" sibTransId="{81C59344-3DA3-D247-B8A6-FEFA3F0A4FE6}"/>
    <dgm:cxn modelId="{B0D61126-C12F-4C5D-B27C-634828DFC47C}" type="presOf" srcId="{1260115D-7D48-4A34-A77F-95E5E7FEB263}" destId="{ECE27F02-B3D0-44D4-B994-258330D9F257}" srcOrd="0" destOrd="0" presId="urn:microsoft.com/office/officeart/2005/8/layout/radial1"/>
    <dgm:cxn modelId="{FBE05D27-B7CE-4271-A6CE-C48A2E94B996}" srcId="{1908F430-EAC0-1343-8513-83197EE21B62}" destId="{69C8F78B-7EA7-4DFF-B868-734D7D621533}" srcOrd="1" destOrd="0" parTransId="{B1F3848D-98DE-448F-96F9-C5BB98C61B65}" sibTransId="{0C208BB8-590D-4C12-BC92-EF3ABA3E8391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8596529-A854-4D11-B77A-421463704D14}" srcId="{1908F430-EAC0-1343-8513-83197EE21B62}" destId="{1260115D-7D48-4A34-A77F-95E5E7FEB263}" srcOrd="3" destOrd="0" parTransId="{DF0945F3-7DCE-4227-A09E-297556F878BA}" sibTransId="{2D31916B-285C-404D-B19A-D46997B1F13C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6A6E0147-4D31-5845-AE0B-374CF5592C43}" srcId="{1908F430-EAC0-1343-8513-83197EE21B62}" destId="{049C7B75-E019-9249-BE9C-78386183EF7D}" srcOrd="4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1E4D9C87-FA7D-4427-A850-0A0D1723DF84}" type="presOf" srcId="{B7C38BE5-C3A6-4015-ADF6-3AD3E1A659D5}" destId="{F7D5EB82-E4DC-449B-958F-ADD29A00722B}" srcOrd="0" destOrd="0" presId="urn:microsoft.com/office/officeart/2005/8/layout/radial1"/>
    <dgm:cxn modelId="{01086E88-046F-4644-83C5-F683807FF4C2}" srcId="{1908F430-EAC0-1343-8513-83197EE21B62}" destId="{0F34D071-5E9E-1D4F-B649-66D5A5A8B98E}" srcOrd="5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A67E71B1-0009-496F-8085-0DF2683D8BF7}" type="presOf" srcId="{B1F3848D-98DE-448F-96F9-C5BB98C61B65}" destId="{FB9A231D-D5BD-458E-AF34-A9BD22961770}" srcOrd="1" destOrd="0" presId="urn:microsoft.com/office/officeart/2005/8/layout/radial1"/>
    <dgm:cxn modelId="{1C8DC9B5-61F5-4768-BF67-8DE55B95F945}" type="presOf" srcId="{B7C38BE5-C3A6-4015-ADF6-3AD3E1A659D5}" destId="{EE0F3052-9F37-4488-84C1-4DEBEB6E1938}" srcOrd="1" destOrd="0" presId="urn:microsoft.com/office/officeart/2005/8/layout/radial1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1E84B7C4-15A3-4677-937A-100791CADF30}" srcId="{1908F430-EAC0-1343-8513-83197EE21B62}" destId="{5834BAC6-84D6-4358-B31B-B82D6D75E52C}" srcOrd="6" destOrd="0" parTransId="{B7C38BE5-C3A6-4015-ADF6-3AD3E1A659D5}" sibTransId="{14C84424-663D-47F6-B85A-D9CCB14AA7AE}"/>
    <dgm:cxn modelId="{6336BACE-AFFE-4F60-822D-4B2E2778A78D}" type="presOf" srcId="{DF0945F3-7DCE-4227-A09E-297556F878BA}" destId="{065F3D36-270A-4AF3-A674-6C53A36E5EE4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C6A84EEE-D2B3-4920-B1D9-27825F6A0DF0}" type="presOf" srcId="{69C8F78B-7EA7-4DFF-B868-734D7D621533}" destId="{7F4E7FDB-84E5-4FBA-A0A9-76A174B3D967}" srcOrd="0" destOrd="0" presId="urn:microsoft.com/office/officeart/2005/8/layout/radial1"/>
    <dgm:cxn modelId="{2EEAA0FC-CBF6-4214-941C-9D5A8CAF95B5}" type="presOf" srcId="{B1F3848D-98DE-448F-96F9-C5BB98C61B65}" destId="{1EABCB49-FA7F-4DA9-A6FB-389129FAF53F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B7564C5B-50F0-4DCB-89F8-C9E1F7FE5504}" type="presParOf" srcId="{BE30A343-01A1-8C44-B3F8-E040C04677C8}" destId="{1EABCB49-FA7F-4DA9-A6FB-389129FAF53F}" srcOrd="3" destOrd="0" presId="urn:microsoft.com/office/officeart/2005/8/layout/radial1"/>
    <dgm:cxn modelId="{F81F8BE7-2759-40F5-BD21-03C9F2C66719}" type="presParOf" srcId="{1EABCB49-FA7F-4DA9-A6FB-389129FAF53F}" destId="{FB9A231D-D5BD-458E-AF34-A9BD22961770}" srcOrd="0" destOrd="0" presId="urn:microsoft.com/office/officeart/2005/8/layout/radial1"/>
    <dgm:cxn modelId="{3541EA47-613F-4733-ABE4-B9C44DE97DFC}" type="presParOf" srcId="{BE30A343-01A1-8C44-B3F8-E040C04677C8}" destId="{7F4E7FDB-84E5-4FBA-A0A9-76A174B3D967}" srcOrd="4" destOrd="0" presId="urn:microsoft.com/office/officeart/2005/8/layout/radial1"/>
    <dgm:cxn modelId="{200A3BB2-5BE1-024F-A677-4BEBC589868A}" type="presParOf" srcId="{BE30A343-01A1-8C44-B3F8-E040C04677C8}" destId="{8EF26D22-0EBA-9B4B-A882-9C79BDDFE3B1}" srcOrd="5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6" destOrd="0" presId="urn:microsoft.com/office/officeart/2005/8/layout/radial1"/>
    <dgm:cxn modelId="{77C25B10-FB22-406B-82C2-71172EC7BF02}" type="presParOf" srcId="{BE30A343-01A1-8C44-B3F8-E040C04677C8}" destId="{065F3D36-270A-4AF3-A674-6C53A36E5EE4}" srcOrd="7" destOrd="0" presId="urn:microsoft.com/office/officeart/2005/8/layout/radial1"/>
    <dgm:cxn modelId="{A557DCB1-89F0-4144-B003-3A52B342AC84}" type="presParOf" srcId="{065F3D36-270A-4AF3-A674-6C53A36E5EE4}" destId="{B2B51483-7A7A-4226-AA55-A9D02AD7EDE5}" srcOrd="0" destOrd="0" presId="urn:microsoft.com/office/officeart/2005/8/layout/radial1"/>
    <dgm:cxn modelId="{28A7C4AB-4CCF-44D3-8B7A-6E833FA2EACC}" type="presParOf" srcId="{BE30A343-01A1-8C44-B3F8-E040C04677C8}" destId="{ECE27F02-B3D0-44D4-B994-258330D9F257}" srcOrd="8" destOrd="0" presId="urn:microsoft.com/office/officeart/2005/8/layout/radial1"/>
    <dgm:cxn modelId="{FD11E07A-2EBF-D04B-9B10-03B286BC4B41}" type="presParOf" srcId="{BE30A343-01A1-8C44-B3F8-E040C04677C8}" destId="{78607FF2-2E3B-B443-9638-05662F07472D}" srcOrd="9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10" destOrd="0" presId="urn:microsoft.com/office/officeart/2005/8/layout/radial1"/>
    <dgm:cxn modelId="{9084D56E-C5D5-1344-928C-CCD7F48DE043}" type="presParOf" srcId="{BE30A343-01A1-8C44-B3F8-E040C04677C8}" destId="{DA0B7F58-3BAD-5949-BB45-1CE6265AF3AE}" srcOrd="11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2" destOrd="0" presId="urn:microsoft.com/office/officeart/2005/8/layout/radial1"/>
    <dgm:cxn modelId="{6CE89F37-BE55-4C44-805A-995F8BC94BE7}" type="presParOf" srcId="{BE30A343-01A1-8C44-B3F8-E040C04677C8}" destId="{F7D5EB82-E4DC-449B-958F-ADD29A00722B}" srcOrd="13" destOrd="0" presId="urn:microsoft.com/office/officeart/2005/8/layout/radial1"/>
    <dgm:cxn modelId="{3ABD285B-4A77-48D0-A613-9DC8AAE04CD7}" type="presParOf" srcId="{F7D5EB82-E4DC-449B-958F-ADD29A00722B}" destId="{EE0F3052-9F37-4488-84C1-4DEBEB6E1938}" srcOrd="0" destOrd="0" presId="urn:microsoft.com/office/officeart/2005/8/layout/radial1"/>
    <dgm:cxn modelId="{E2197AD5-7C8A-4C2E-9E98-F0DD3A301E51}" type="presParOf" srcId="{BE30A343-01A1-8C44-B3F8-E040C04677C8}" destId="{1506976B-55D2-44D1-B908-8319F011C3FF}" srcOrd="1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3B58435-63AF-43FA-B5CA-083BFD9B8501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79F3EE-B6C7-4380-8C80-67232438A2A7}" type="parTrans" cxnId="{077EC160-8BA8-4D4F-870A-70A909DB6BC4}">
      <dgm:prSet/>
      <dgm:spPr/>
      <dgm:t>
        <a:bodyPr/>
        <a:lstStyle/>
        <a:p>
          <a:endParaRPr lang="fr-FR"/>
        </a:p>
      </dgm:t>
    </dgm:pt>
    <dgm:pt modelId="{7D518C87-FD68-47C7-8597-4CA702CF578B}" type="sibTrans" cxnId="{077EC160-8BA8-4D4F-870A-70A909DB6BC4}">
      <dgm:prSet/>
      <dgm:spPr/>
      <dgm:t>
        <a:bodyPr/>
        <a:lstStyle/>
        <a:p>
          <a:endParaRPr lang="fr-FR"/>
        </a:p>
      </dgm:t>
    </dgm:pt>
    <dgm:pt modelId="{23B8D882-C278-4FDB-9FC1-18B99F23A631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E63A7EF-70C7-4A5C-A78F-019BDDB48521}" type="parTrans" cxnId="{B91C7ADD-7941-4355-9775-2366C7EEDAFD}">
      <dgm:prSet/>
      <dgm:spPr/>
      <dgm:t>
        <a:bodyPr/>
        <a:lstStyle/>
        <a:p>
          <a:endParaRPr lang="fr-FR"/>
        </a:p>
      </dgm:t>
    </dgm:pt>
    <dgm:pt modelId="{FC197A39-3E50-42B3-870D-D1F3C16F9823}" type="sibTrans" cxnId="{B91C7ADD-7941-4355-9775-2366C7EEDAFD}">
      <dgm:prSet/>
      <dgm:spPr/>
      <dgm:t>
        <a:bodyPr/>
        <a:lstStyle/>
        <a:p>
          <a:endParaRPr lang="fr-FR"/>
        </a:p>
      </dgm:t>
    </dgm:pt>
    <dgm:pt modelId="{85BCCA7D-F8EB-4437-A53F-AA82059D1F9F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B40303F-BC0E-4913-A1E4-B48ED40AF17C}" type="parTrans" cxnId="{8005379C-AD31-4B6F-B4A2-DBB3B9A6A94C}">
      <dgm:prSet/>
      <dgm:spPr/>
      <dgm:t>
        <a:bodyPr/>
        <a:lstStyle/>
        <a:p>
          <a:endParaRPr lang="fr-FR"/>
        </a:p>
      </dgm:t>
    </dgm:pt>
    <dgm:pt modelId="{104D9C02-0B4C-4694-AACD-698E450E8928}" type="sibTrans" cxnId="{8005379C-AD31-4B6F-B4A2-DBB3B9A6A94C}">
      <dgm:prSet/>
      <dgm:spPr/>
      <dgm:t>
        <a:bodyPr/>
        <a:lstStyle/>
        <a:p>
          <a:endParaRPr lang="fr-FR"/>
        </a:p>
      </dgm:t>
    </dgm:pt>
    <dgm:pt modelId="{5ED7FA80-6BD8-4022-AF59-6D8EC34B1B5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7EF1EB5-ACB3-4C12-B06B-00EEE3C6FF00}" type="parTrans" cxnId="{0115F0CF-9E0F-4B24-A2DA-96E566608C93}">
      <dgm:prSet/>
      <dgm:spPr/>
      <dgm:t>
        <a:bodyPr/>
        <a:lstStyle/>
        <a:p>
          <a:endParaRPr lang="fr-FR"/>
        </a:p>
      </dgm:t>
    </dgm:pt>
    <dgm:pt modelId="{31FBBDCF-2CF0-4997-81AB-3C83E08A8983}" type="sibTrans" cxnId="{0115F0CF-9E0F-4B24-A2DA-96E566608C93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8"/>
      <dgm:spPr/>
    </dgm:pt>
    <dgm:pt modelId="{3EF19B4B-B968-E54C-9689-073F635EE283}" type="pres">
      <dgm:prSet presAssocID="{0E0BFA24-7A8C-C047-AC6F-993864E854E0}" presName="connTx" presStyleLbl="parChTrans1D2" presStyleIdx="0" presStyleCnt="8"/>
      <dgm:spPr/>
    </dgm:pt>
    <dgm:pt modelId="{42BAB553-645D-9F4D-B9FA-20001ADC9FEF}" type="pres">
      <dgm:prSet presAssocID="{E3E91897-DCF8-AB44-949A-B99438192484}" presName="node" presStyleLbl="node1" presStyleIdx="0" presStyleCnt="8" custRadScaleRad="87430" custRadScaleInc="-137949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8"/>
      <dgm:spPr/>
    </dgm:pt>
    <dgm:pt modelId="{F0A9B9CC-9320-774E-B617-19162595E1FB}" type="pres">
      <dgm:prSet presAssocID="{24A0E2BF-587D-A342-A064-B4D58BF79B44}" presName="connTx" presStyleLbl="parChTrans1D2" presStyleIdx="1" presStyleCnt="8"/>
      <dgm:spPr/>
    </dgm:pt>
    <dgm:pt modelId="{1A5B5334-16C4-A34B-BD16-5392302AAF3E}" type="pres">
      <dgm:prSet presAssocID="{93E849FE-0D07-624E-AB72-4A29BFE6598B}" presName="node" presStyleLbl="node1" presStyleIdx="1" presStyleCnt="8" custRadScaleRad="93662" custRadScaleInc="-155013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8"/>
      <dgm:spPr/>
    </dgm:pt>
    <dgm:pt modelId="{0A76B3D9-DE60-CD49-8E4A-CCACA3ECC812}" type="pres">
      <dgm:prSet presAssocID="{8200E2CD-80B9-D949-A52F-F0856D77F394}" presName="connTx" presStyleLbl="parChTrans1D2" presStyleIdx="2" presStyleCnt="8"/>
      <dgm:spPr/>
    </dgm:pt>
    <dgm:pt modelId="{2CA5D505-916B-AD48-9CC7-7B90326020BD}" type="pres">
      <dgm:prSet presAssocID="{049C7B75-E019-9249-BE9C-78386183EF7D}" presName="node" presStyleLbl="node1" presStyleIdx="2" presStyleCnt="8" custRadScaleRad="91707" custRadScaleInc="-159823">
        <dgm:presLayoutVars>
          <dgm:bulletEnabled val="1"/>
        </dgm:presLayoutVars>
      </dgm:prSet>
      <dgm:spPr/>
    </dgm:pt>
    <dgm:pt modelId="{F97C145A-0B20-4F82-AA96-C6E09A70BFA9}" type="pres">
      <dgm:prSet presAssocID="{F379F3EE-B6C7-4380-8C80-67232438A2A7}" presName="Name9" presStyleLbl="parChTrans1D2" presStyleIdx="3" presStyleCnt="8"/>
      <dgm:spPr/>
    </dgm:pt>
    <dgm:pt modelId="{8DF461D5-42FE-488C-B5BE-774BC379858C}" type="pres">
      <dgm:prSet presAssocID="{F379F3EE-B6C7-4380-8C80-67232438A2A7}" presName="connTx" presStyleLbl="parChTrans1D2" presStyleIdx="3" presStyleCnt="8"/>
      <dgm:spPr/>
    </dgm:pt>
    <dgm:pt modelId="{6D6B3328-FCE4-4DDE-82FA-A30E0BF53F4E}" type="pres">
      <dgm:prSet presAssocID="{A3B58435-63AF-43FA-B5CA-083BFD9B8501}" presName="node" presStyleLbl="node1" presStyleIdx="3" presStyleCnt="8" custRadScaleRad="91707" custRadScaleInc="-159823">
        <dgm:presLayoutVars>
          <dgm:bulletEnabled val="1"/>
        </dgm:presLayoutVars>
      </dgm:prSet>
      <dgm:spPr/>
    </dgm:pt>
    <dgm:pt modelId="{2A7E6E52-FA41-4890-BC54-CCD774B923AF}" type="pres">
      <dgm:prSet presAssocID="{3E63A7EF-70C7-4A5C-A78F-019BDDB48521}" presName="Name9" presStyleLbl="parChTrans1D2" presStyleIdx="4" presStyleCnt="8"/>
      <dgm:spPr/>
    </dgm:pt>
    <dgm:pt modelId="{1543A5A1-FACF-4F91-8F46-71EE36CCB78B}" type="pres">
      <dgm:prSet presAssocID="{3E63A7EF-70C7-4A5C-A78F-019BDDB48521}" presName="connTx" presStyleLbl="parChTrans1D2" presStyleIdx="4" presStyleCnt="8"/>
      <dgm:spPr/>
    </dgm:pt>
    <dgm:pt modelId="{B6D44B4A-6372-445F-A02E-C0A9F60B3989}" type="pres">
      <dgm:prSet presAssocID="{23B8D882-C278-4FDB-9FC1-18B99F23A631}" presName="node" presStyleLbl="node1" presStyleIdx="4" presStyleCnt="8" custRadScaleRad="91707" custRadScaleInc="-159823">
        <dgm:presLayoutVars>
          <dgm:bulletEnabled val="1"/>
        </dgm:presLayoutVars>
      </dgm:prSet>
      <dgm:spPr/>
    </dgm:pt>
    <dgm:pt modelId="{A81E5C43-21A3-41C8-88B0-750C8A407AFF}" type="pres">
      <dgm:prSet presAssocID="{4B40303F-BC0E-4913-A1E4-B48ED40AF17C}" presName="Name9" presStyleLbl="parChTrans1D2" presStyleIdx="5" presStyleCnt="8"/>
      <dgm:spPr/>
    </dgm:pt>
    <dgm:pt modelId="{4DD2C628-D7A3-4464-BC58-FD5317F32F31}" type="pres">
      <dgm:prSet presAssocID="{4B40303F-BC0E-4913-A1E4-B48ED40AF17C}" presName="connTx" presStyleLbl="parChTrans1D2" presStyleIdx="5" presStyleCnt="8"/>
      <dgm:spPr/>
    </dgm:pt>
    <dgm:pt modelId="{DCB7B249-5E72-4CB0-BBB5-5A357F6A29E1}" type="pres">
      <dgm:prSet presAssocID="{85BCCA7D-F8EB-4437-A53F-AA82059D1F9F}" presName="node" presStyleLbl="node1" presStyleIdx="5" presStyleCnt="8" custRadScaleRad="91707" custRadScaleInc="-159823">
        <dgm:presLayoutVars>
          <dgm:bulletEnabled val="1"/>
        </dgm:presLayoutVars>
      </dgm:prSet>
      <dgm:spPr/>
    </dgm:pt>
    <dgm:pt modelId="{2B8B3073-A218-4246-A59A-048E00123AFA}" type="pres">
      <dgm:prSet presAssocID="{57EF1EB5-ACB3-4C12-B06B-00EEE3C6FF00}" presName="Name9" presStyleLbl="parChTrans1D2" presStyleIdx="6" presStyleCnt="8"/>
      <dgm:spPr/>
    </dgm:pt>
    <dgm:pt modelId="{64E0B16E-A1A5-4661-B03B-ADB438837387}" type="pres">
      <dgm:prSet presAssocID="{57EF1EB5-ACB3-4C12-B06B-00EEE3C6FF00}" presName="connTx" presStyleLbl="parChTrans1D2" presStyleIdx="6" presStyleCnt="8"/>
      <dgm:spPr/>
    </dgm:pt>
    <dgm:pt modelId="{E7FDE905-6BE8-434D-92B9-DBA10567CFAF}" type="pres">
      <dgm:prSet presAssocID="{5ED7FA80-6BD8-4022-AF59-6D8EC34B1B54}" presName="node" presStyleLbl="node1" presStyleIdx="6" presStyleCnt="8" custRadScaleRad="91707" custRadScaleInc="-15982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7" presStyleCnt="8"/>
      <dgm:spPr/>
    </dgm:pt>
    <dgm:pt modelId="{15994F9E-C94B-3441-A58E-8953C8DC08C6}" type="pres">
      <dgm:prSet presAssocID="{53003AA1-9920-6B41-9014-43CB1DC2F971}" presName="connTx" presStyleLbl="parChTrans1D2" presStyleIdx="7" presStyleCnt="8"/>
      <dgm:spPr/>
    </dgm:pt>
    <dgm:pt modelId="{ECEAD2AC-157A-B94E-9353-16A3FA7484D4}" type="pres">
      <dgm:prSet presAssocID="{0F34D071-5E9E-1D4F-B649-66D5A5A8B98E}" presName="node" presStyleLbl="node1" presStyleIdx="7" presStyleCnt="8" custRadScaleRad="82323" custRadScaleInc="-149495">
        <dgm:presLayoutVars>
          <dgm:bulletEnabled val="1"/>
        </dgm:presLayoutVars>
      </dgm:prSet>
      <dgm:spPr/>
    </dgm:pt>
  </dgm:ptLst>
  <dgm:cxnLst>
    <dgm:cxn modelId="{AF10E306-0C9E-4EC4-95F2-407C7085822B}" type="presOf" srcId="{A3B58435-63AF-43FA-B5CA-083BFD9B8501}" destId="{6D6B3328-FCE4-4DDE-82FA-A30E0BF53F4E}" srcOrd="0" destOrd="0" presId="urn:microsoft.com/office/officeart/2005/8/layout/radial1"/>
    <dgm:cxn modelId="{3AE5F909-BCA1-4B13-9E99-4FD1D863BD5E}" type="presOf" srcId="{4B40303F-BC0E-4913-A1E4-B48ED40AF17C}" destId="{4DD2C628-D7A3-4464-BC58-FD5317F32F31}" srcOrd="1" destOrd="0" presId="urn:microsoft.com/office/officeart/2005/8/layout/radial1"/>
    <dgm:cxn modelId="{A34E760C-691E-4DFA-9D4F-54B7CBD93C0C}" type="presOf" srcId="{85BCCA7D-F8EB-4437-A53F-AA82059D1F9F}" destId="{DCB7B249-5E72-4CB0-BBB5-5A357F6A29E1}" srcOrd="0" destOrd="0" presId="urn:microsoft.com/office/officeart/2005/8/layout/radial1"/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FC25571E-BBC0-4B6C-9B39-6075236A5FF0}" type="presOf" srcId="{23B8D882-C278-4FDB-9FC1-18B99F23A631}" destId="{B6D44B4A-6372-445F-A02E-C0A9F60B3989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28497A2D-6E89-4169-B0BF-6D11C66ADDF7}" type="presOf" srcId="{F379F3EE-B6C7-4380-8C80-67232438A2A7}" destId="{8DF461D5-42FE-488C-B5BE-774BC379858C}" srcOrd="1" destOrd="0" presId="urn:microsoft.com/office/officeart/2005/8/layout/radial1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077EC160-8BA8-4D4F-870A-70A909DB6BC4}" srcId="{1908F430-EAC0-1343-8513-83197EE21B62}" destId="{A3B58435-63AF-43FA-B5CA-083BFD9B8501}" srcOrd="3" destOrd="0" parTransId="{F379F3EE-B6C7-4380-8C80-67232438A2A7}" sibTransId="{7D518C87-FD68-47C7-8597-4CA702CF578B}"/>
    <dgm:cxn modelId="{67DB8D65-26FD-4DCE-9B4D-971053BFDD0C}" type="presOf" srcId="{4B40303F-BC0E-4913-A1E4-B48ED40AF17C}" destId="{A81E5C43-21A3-41C8-88B0-750C8A407AFF}" srcOrd="0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F2FA0C67-20B7-403F-89A3-C4CECDF7EDF0}" type="presOf" srcId="{3E63A7EF-70C7-4A5C-A78F-019BDDB48521}" destId="{2A7E6E52-FA41-4890-BC54-CCD774B923AF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82F8AF86-A117-44B7-8AD9-8462CF2F4060}" type="presOf" srcId="{57EF1EB5-ACB3-4C12-B06B-00EEE3C6FF00}" destId="{2B8B3073-A218-4246-A59A-048E00123AFA}" srcOrd="0" destOrd="0" presId="urn:microsoft.com/office/officeart/2005/8/layout/radial1"/>
    <dgm:cxn modelId="{01086E88-046F-4644-83C5-F683807FF4C2}" srcId="{1908F430-EAC0-1343-8513-83197EE21B62}" destId="{0F34D071-5E9E-1D4F-B649-66D5A5A8B98E}" srcOrd="7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8005379C-AD31-4B6F-B4A2-DBB3B9A6A94C}" srcId="{1908F430-EAC0-1343-8513-83197EE21B62}" destId="{85BCCA7D-F8EB-4437-A53F-AA82059D1F9F}" srcOrd="5" destOrd="0" parTransId="{4B40303F-BC0E-4913-A1E4-B48ED40AF17C}" sibTransId="{104D9C02-0B4C-4694-AACD-698E450E8928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1F5D249E-F092-4190-B06A-24391E2E3295}" type="presOf" srcId="{57EF1EB5-ACB3-4C12-B06B-00EEE3C6FF00}" destId="{64E0B16E-A1A5-4661-B03B-ADB438837387}" srcOrd="1" destOrd="0" presId="urn:microsoft.com/office/officeart/2005/8/layout/radial1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0115F0CF-9E0F-4B24-A2DA-96E566608C93}" srcId="{1908F430-EAC0-1343-8513-83197EE21B62}" destId="{5ED7FA80-6BD8-4022-AF59-6D8EC34B1B54}" srcOrd="6" destOrd="0" parTransId="{57EF1EB5-ACB3-4C12-B06B-00EEE3C6FF00}" sibTransId="{31FBBDCF-2CF0-4997-81AB-3C83E08A8983}"/>
    <dgm:cxn modelId="{D4FAEED7-1ADF-498C-9801-9679358C1857}" type="presOf" srcId="{5ED7FA80-6BD8-4022-AF59-6D8EC34B1B54}" destId="{E7FDE905-6BE8-434D-92B9-DBA10567CFAF}" srcOrd="0" destOrd="0" presId="urn:microsoft.com/office/officeart/2005/8/layout/radial1"/>
    <dgm:cxn modelId="{B91C7ADD-7941-4355-9775-2366C7EEDAFD}" srcId="{1908F430-EAC0-1343-8513-83197EE21B62}" destId="{23B8D882-C278-4FDB-9FC1-18B99F23A631}" srcOrd="4" destOrd="0" parTransId="{3E63A7EF-70C7-4A5C-A78F-019BDDB48521}" sibTransId="{FC197A39-3E50-42B3-870D-D1F3C16F9823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A88F5AF3-D0C7-4C9C-9C70-5A3794CAAD50}" type="presOf" srcId="{F379F3EE-B6C7-4380-8C80-67232438A2A7}" destId="{F97C145A-0B20-4F82-AA96-C6E09A70BFA9}" srcOrd="0" destOrd="0" presId="urn:microsoft.com/office/officeart/2005/8/layout/radial1"/>
    <dgm:cxn modelId="{D553DAF8-03C9-4A14-B785-C257B51E3F6C}" type="presOf" srcId="{3E63A7EF-70C7-4A5C-A78F-019BDDB48521}" destId="{1543A5A1-FACF-4F91-8F46-71EE36CCB78B}" srcOrd="1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2E75154E-9E21-449D-831E-600F533DACF6}" type="presParOf" srcId="{BE30A343-01A1-8C44-B3F8-E040C04677C8}" destId="{F97C145A-0B20-4F82-AA96-C6E09A70BFA9}" srcOrd="7" destOrd="0" presId="urn:microsoft.com/office/officeart/2005/8/layout/radial1"/>
    <dgm:cxn modelId="{A5AEC143-7EDB-4664-A43F-7A27975D3449}" type="presParOf" srcId="{F97C145A-0B20-4F82-AA96-C6E09A70BFA9}" destId="{8DF461D5-42FE-488C-B5BE-774BC379858C}" srcOrd="0" destOrd="0" presId="urn:microsoft.com/office/officeart/2005/8/layout/radial1"/>
    <dgm:cxn modelId="{143E74E0-A8A4-4203-8D19-4BBC078A8587}" type="presParOf" srcId="{BE30A343-01A1-8C44-B3F8-E040C04677C8}" destId="{6D6B3328-FCE4-4DDE-82FA-A30E0BF53F4E}" srcOrd="8" destOrd="0" presId="urn:microsoft.com/office/officeart/2005/8/layout/radial1"/>
    <dgm:cxn modelId="{FB4E8096-591D-4AEF-85B0-666E2759B4BE}" type="presParOf" srcId="{BE30A343-01A1-8C44-B3F8-E040C04677C8}" destId="{2A7E6E52-FA41-4890-BC54-CCD774B923AF}" srcOrd="9" destOrd="0" presId="urn:microsoft.com/office/officeart/2005/8/layout/radial1"/>
    <dgm:cxn modelId="{AE207B9E-238B-4E51-A048-1B41469239F7}" type="presParOf" srcId="{2A7E6E52-FA41-4890-BC54-CCD774B923AF}" destId="{1543A5A1-FACF-4F91-8F46-71EE36CCB78B}" srcOrd="0" destOrd="0" presId="urn:microsoft.com/office/officeart/2005/8/layout/radial1"/>
    <dgm:cxn modelId="{2AA883CB-C71B-453E-A0EA-8C06CE083893}" type="presParOf" srcId="{BE30A343-01A1-8C44-B3F8-E040C04677C8}" destId="{B6D44B4A-6372-445F-A02E-C0A9F60B3989}" srcOrd="10" destOrd="0" presId="urn:microsoft.com/office/officeart/2005/8/layout/radial1"/>
    <dgm:cxn modelId="{03BAAD6F-0717-4E5A-86F7-1CA61F362C35}" type="presParOf" srcId="{BE30A343-01A1-8C44-B3F8-E040C04677C8}" destId="{A81E5C43-21A3-41C8-88B0-750C8A407AFF}" srcOrd="11" destOrd="0" presId="urn:microsoft.com/office/officeart/2005/8/layout/radial1"/>
    <dgm:cxn modelId="{4B3B438A-25B7-4FD5-B56D-88748C9F3268}" type="presParOf" srcId="{A81E5C43-21A3-41C8-88B0-750C8A407AFF}" destId="{4DD2C628-D7A3-4464-BC58-FD5317F32F31}" srcOrd="0" destOrd="0" presId="urn:microsoft.com/office/officeart/2005/8/layout/radial1"/>
    <dgm:cxn modelId="{CD31A32D-E1AC-4F42-8A68-DAEB9BD2A3F0}" type="presParOf" srcId="{BE30A343-01A1-8C44-B3F8-E040C04677C8}" destId="{DCB7B249-5E72-4CB0-BBB5-5A357F6A29E1}" srcOrd="12" destOrd="0" presId="urn:microsoft.com/office/officeart/2005/8/layout/radial1"/>
    <dgm:cxn modelId="{F99E98EE-1309-473E-8480-6269B415B3BD}" type="presParOf" srcId="{BE30A343-01A1-8C44-B3F8-E040C04677C8}" destId="{2B8B3073-A218-4246-A59A-048E00123AFA}" srcOrd="13" destOrd="0" presId="urn:microsoft.com/office/officeart/2005/8/layout/radial1"/>
    <dgm:cxn modelId="{FBB57328-D0B6-403E-B920-425B07E37DAF}" type="presParOf" srcId="{2B8B3073-A218-4246-A59A-048E00123AFA}" destId="{64E0B16E-A1A5-4661-B03B-ADB438837387}" srcOrd="0" destOrd="0" presId="urn:microsoft.com/office/officeart/2005/8/layout/radial1"/>
    <dgm:cxn modelId="{7359B60E-57FD-46A9-86DA-B0BD5B7C39A6}" type="presParOf" srcId="{BE30A343-01A1-8C44-B3F8-E040C04677C8}" destId="{E7FDE905-6BE8-434D-92B9-DBA10567CFAF}" srcOrd="14" destOrd="0" presId="urn:microsoft.com/office/officeart/2005/8/layout/radial1"/>
    <dgm:cxn modelId="{9084D56E-C5D5-1344-928C-CCD7F48DE043}" type="presParOf" srcId="{BE30A343-01A1-8C44-B3F8-E040C04677C8}" destId="{DA0B7F58-3BAD-5949-BB45-1CE6265AF3AE}" srcOrd="1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3B58435-63AF-43FA-B5CA-083BFD9B8501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79F3EE-B6C7-4380-8C80-67232438A2A7}" type="parTrans" cxnId="{077EC160-8BA8-4D4F-870A-70A909DB6BC4}">
      <dgm:prSet/>
      <dgm:spPr/>
      <dgm:t>
        <a:bodyPr/>
        <a:lstStyle/>
        <a:p>
          <a:endParaRPr lang="fr-FR"/>
        </a:p>
      </dgm:t>
    </dgm:pt>
    <dgm:pt modelId="{7D518C87-FD68-47C7-8597-4CA702CF578B}" type="sibTrans" cxnId="{077EC160-8BA8-4D4F-870A-70A909DB6BC4}">
      <dgm:prSet/>
      <dgm:spPr/>
      <dgm:t>
        <a:bodyPr/>
        <a:lstStyle/>
        <a:p>
          <a:endParaRPr lang="fr-FR"/>
        </a:p>
      </dgm:t>
    </dgm:pt>
    <dgm:pt modelId="{23B8D882-C278-4FDB-9FC1-18B99F23A631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E63A7EF-70C7-4A5C-A78F-019BDDB48521}" type="parTrans" cxnId="{B91C7ADD-7941-4355-9775-2366C7EEDAFD}">
      <dgm:prSet/>
      <dgm:spPr/>
      <dgm:t>
        <a:bodyPr/>
        <a:lstStyle/>
        <a:p>
          <a:endParaRPr lang="fr-FR"/>
        </a:p>
      </dgm:t>
    </dgm:pt>
    <dgm:pt modelId="{FC197A39-3E50-42B3-870D-D1F3C16F9823}" type="sibTrans" cxnId="{B91C7ADD-7941-4355-9775-2366C7EEDAFD}">
      <dgm:prSet/>
      <dgm:spPr/>
      <dgm:t>
        <a:bodyPr/>
        <a:lstStyle/>
        <a:p>
          <a:endParaRPr lang="fr-FR"/>
        </a:p>
      </dgm:t>
    </dgm:pt>
    <dgm:pt modelId="{85BCCA7D-F8EB-4437-A53F-AA82059D1F9F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B40303F-BC0E-4913-A1E4-B48ED40AF17C}" type="parTrans" cxnId="{8005379C-AD31-4B6F-B4A2-DBB3B9A6A94C}">
      <dgm:prSet/>
      <dgm:spPr/>
      <dgm:t>
        <a:bodyPr/>
        <a:lstStyle/>
        <a:p>
          <a:endParaRPr lang="fr-FR"/>
        </a:p>
      </dgm:t>
    </dgm:pt>
    <dgm:pt modelId="{104D9C02-0B4C-4694-AACD-698E450E8928}" type="sibTrans" cxnId="{8005379C-AD31-4B6F-B4A2-DBB3B9A6A94C}">
      <dgm:prSet/>
      <dgm:spPr/>
      <dgm:t>
        <a:bodyPr/>
        <a:lstStyle/>
        <a:p>
          <a:endParaRPr lang="fr-FR"/>
        </a:p>
      </dgm:t>
    </dgm:pt>
    <dgm:pt modelId="{5ED7FA80-6BD8-4022-AF59-6D8EC34B1B5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7EF1EB5-ACB3-4C12-B06B-00EEE3C6FF00}" type="parTrans" cxnId="{0115F0CF-9E0F-4B24-A2DA-96E566608C93}">
      <dgm:prSet/>
      <dgm:spPr/>
      <dgm:t>
        <a:bodyPr/>
        <a:lstStyle/>
        <a:p>
          <a:endParaRPr lang="fr-FR"/>
        </a:p>
      </dgm:t>
    </dgm:pt>
    <dgm:pt modelId="{31FBBDCF-2CF0-4997-81AB-3C83E08A8983}" type="sibTrans" cxnId="{0115F0CF-9E0F-4B24-A2DA-96E566608C93}">
      <dgm:prSet/>
      <dgm:spPr/>
      <dgm:t>
        <a:bodyPr/>
        <a:lstStyle/>
        <a:p>
          <a:endParaRPr lang="fr-FR"/>
        </a:p>
      </dgm:t>
    </dgm:pt>
    <dgm:pt modelId="{FAFF29DD-5564-4EE1-962D-AA11B7D5E627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627CD94-7F01-4808-A4EE-FC2EDEF1CDB2}" type="parTrans" cxnId="{E0F9ABC2-1EC2-45C1-B264-B783E7D1E51E}">
      <dgm:prSet/>
      <dgm:spPr/>
      <dgm:t>
        <a:bodyPr/>
        <a:lstStyle/>
        <a:p>
          <a:endParaRPr lang="fr-FR"/>
        </a:p>
      </dgm:t>
    </dgm:pt>
    <dgm:pt modelId="{40DF940E-2D6E-4E73-BC8A-7CBEC31252B7}" type="sibTrans" cxnId="{E0F9ABC2-1EC2-45C1-B264-B783E7D1E51E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9"/>
      <dgm:spPr/>
    </dgm:pt>
    <dgm:pt modelId="{3EF19B4B-B968-E54C-9689-073F635EE283}" type="pres">
      <dgm:prSet presAssocID="{0E0BFA24-7A8C-C047-AC6F-993864E854E0}" presName="connTx" presStyleLbl="parChTrans1D2" presStyleIdx="0" presStyleCnt="9"/>
      <dgm:spPr/>
    </dgm:pt>
    <dgm:pt modelId="{42BAB553-645D-9F4D-B9FA-20001ADC9FEF}" type="pres">
      <dgm:prSet presAssocID="{E3E91897-DCF8-AB44-949A-B99438192484}" presName="node" presStyleLbl="node1" presStyleIdx="0" presStyleCnt="9" custRadScaleRad="87430" custRadScaleInc="-137949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9"/>
      <dgm:spPr/>
    </dgm:pt>
    <dgm:pt modelId="{F0A9B9CC-9320-774E-B617-19162595E1FB}" type="pres">
      <dgm:prSet presAssocID="{24A0E2BF-587D-A342-A064-B4D58BF79B44}" presName="connTx" presStyleLbl="parChTrans1D2" presStyleIdx="1" presStyleCnt="9"/>
      <dgm:spPr/>
    </dgm:pt>
    <dgm:pt modelId="{1A5B5334-16C4-A34B-BD16-5392302AAF3E}" type="pres">
      <dgm:prSet presAssocID="{93E849FE-0D07-624E-AB72-4A29BFE6598B}" presName="node" presStyleLbl="node1" presStyleIdx="1" presStyleCnt="9" custRadScaleRad="93662" custRadScaleInc="-155013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9"/>
      <dgm:spPr/>
    </dgm:pt>
    <dgm:pt modelId="{0A76B3D9-DE60-CD49-8E4A-CCACA3ECC812}" type="pres">
      <dgm:prSet presAssocID="{8200E2CD-80B9-D949-A52F-F0856D77F394}" presName="connTx" presStyleLbl="parChTrans1D2" presStyleIdx="2" presStyleCnt="9"/>
      <dgm:spPr/>
    </dgm:pt>
    <dgm:pt modelId="{2CA5D505-916B-AD48-9CC7-7B90326020BD}" type="pres">
      <dgm:prSet presAssocID="{049C7B75-E019-9249-BE9C-78386183EF7D}" presName="node" presStyleLbl="node1" presStyleIdx="2" presStyleCnt="9" custRadScaleRad="91707" custRadScaleInc="-159823">
        <dgm:presLayoutVars>
          <dgm:bulletEnabled val="1"/>
        </dgm:presLayoutVars>
      </dgm:prSet>
      <dgm:spPr/>
    </dgm:pt>
    <dgm:pt modelId="{F97C145A-0B20-4F82-AA96-C6E09A70BFA9}" type="pres">
      <dgm:prSet presAssocID="{F379F3EE-B6C7-4380-8C80-67232438A2A7}" presName="Name9" presStyleLbl="parChTrans1D2" presStyleIdx="3" presStyleCnt="9"/>
      <dgm:spPr/>
    </dgm:pt>
    <dgm:pt modelId="{8DF461D5-42FE-488C-B5BE-774BC379858C}" type="pres">
      <dgm:prSet presAssocID="{F379F3EE-B6C7-4380-8C80-67232438A2A7}" presName="connTx" presStyleLbl="parChTrans1D2" presStyleIdx="3" presStyleCnt="9"/>
      <dgm:spPr/>
    </dgm:pt>
    <dgm:pt modelId="{6D6B3328-FCE4-4DDE-82FA-A30E0BF53F4E}" type="pres">
      <dgm:prSet presAssocID="{A3B58435-63AF-43FA-B5CA-083BFD9B8501}" presName="node" presStyleLbl="node1" presStyleIdx="3" presStyleCnt="9" custRadScaleRad="91707" custRadScaleInc="-159823">
        <dgm:presLayoutVars>
          <dgm:bulletEnabled val="1"/>
        </dgm:presLayoutVars>
      </dgm:prSet>
      <dgm:spPr/>
    </dgm:pt>
    <dgm:pt modelId="{2A7E6E52-FA41-4890-BC54-CCD774B923AF}" type="pres">
      <dgm:prSet presAssocID="{3E63A7EF-70C7-4A5C-A78F-019BDDB48521}" presName="Name9" presStyleLbl="parChTrans1D2" presStyleIdx="4" presStyleCnt="9"/>
      <dgm:spPr/>
    </dgm:pt>
    <dgm:pt modelId="{1543A5A1-FACF-4F91-8F46-71EE36CCB78B}" type="pres">
      <dgm:prSet presAssocID="{3E63A7EF-70C7-4A5C-A78F-019BDDB48521}" presName="connTx" presStyleLbl="parChTrans1D2" presStyleIdx="4" presStyleCnt="9"/>
      <dgm:spPr/>
    </dgm:pt>
    <dgm:pt modelId="{B6D44B4A-6372-445F-A02E-C0A9F60B3989}" type="pres">
      <dgm:prSet presAssocID="{23B8D882-C278-4FDB-9FC1-18B99F23A631}" presName="node" presStyleLbl="node1" presStyleIdx="4" presStyleCnt="9" custRadScaleRad="91707" custRadScaleInc="-159823">
        <dgm:presLayoutVars>
          <dgm:bulletEnabled val="1"/>
        </dgm:presLayoutVars>
      </dgm:prSet>
      <dgm:spPr/>
    </dgm:pt>
    <dgm:pt modelId="{A81E5C43-21A3-41C8-88B0-750C8A407AFF}" type="pres">
      <dgm:prSet presAssocID="{4B40303F-BC0E-4913-A1E4-B48ED40AF17C}" presName="Name9" presStyleLbl="parChTrans1D2" presStyleIdx="5" presStyleCnt="9"/>
      <dgm:spPr/>
    </dgm:pt>
    <dgm:pt modelId="{4DD2C628-D7A3-4464-BC58-FD5317F32F31}" type="pres">
      <dgm:prSet presAssocID="{4B40303F-BC0E-4913-A1E4-B48ED40AF17C}" presName="connTx" presStyleLbl="parChTrans1D2" presStyleIdx="5" presStyleCnt="9"/>
      <dgm:spPr/>
    </dgm:pt>
    <dgm:pt modelId="{DCB7B249-5E72-4CB0-BBB5-5A357F6A29E1}" type="pres">
      <dgm:prSet presAssocID="{85BCCA7D-F8EB-4437-A53F-AA82059D1F9F}" presName="node" presStyleLbl="node1" presStyleIdx="5" presStyleCnt="9" custRadScaleRad="91707" custRadScaleInc="-159823">
        <dgm:presLayoutVars>
          <dgm:bulletEnabled val="1"/>
        </dgm:presLayoutVars>
      </dgm:prSet>
      <dgm:spPr/>
    </dgm:pt>
    <dgm:pt modelId="{2B8B3073-A218-4246-A59A-048E00123AFA}" type="pres">
      <dgm:prSet presAssocID="{57EF1EB5-ACB3-4C12-B06B-00EEE3C6FF00}" presName="Name9" presStyleLbl="parChTrans1D2" presStyleIdx="6" presStyleCnt="9"/>
      <dgm:spPr/>
    </dgm:pt>
    <dgm:pt modelId="{64E0B16E-A1A5-4661-B03B-ADB438837387}" type="pres">
      <dgm:prSet presAssocID="{57EF1EB5-ACB3-4C12-B06B-00EEE3C6FF00}" presName="connTx" presStyleLbl="parChTrans1D2" presStyleIdx="6" presStyleCnt="9"/>
      <dgm:spPr/>
    </dgm:pt>
    <dgm:pt modelId="{E7FDE905-6BE8-434D-92B9-DBA10567CFAF}" type="pres">
      <dgm:prSet presAssocID="{5ED7FA80-6BD8-4022-AF59-6D8EC34B1B54}" presName="node" presStyleLbl="node1" presStyleIdx="6" presStyleCnt="9" custRadScaleRad="91707" custRadScaleInc="-15982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7" presStyleCnt="9"/>
      <dgm:spPr/>
    </dgm:pt>
    <dgm:pt modelId="{15994F9E-C94B-3441-A58E-8953C8DC08C6}" type="pres">
      <dgm:prSet presAssocID="{53003AA1-9920-6B41-9014-43CB1DC2F971}" presName="connTx" presStyleLbl="parChTrans1D2" presStyleIdx="7" presStyleCnt="9"/>
      <dgm:spPr/>
    </dgm:pt>
    <dgm:pt modelId="{ECEAD2AC-157A-B94E-9353-16A3FA7484D4}" type="pres">
      <dgm:prSet presAssocID="{0F34D071-5E9E-1D4F-B649-66D5A5A8B98E}" presName="node" presStyleLbl="node1" presStyleIdx="7" presStyleCnt="9" custRadScaleRad="82323" custRadScaleInc="-149495">
        <dgm:presLayoutVars>
          <dgm:bulletEnabled val="1"/>
        </dgm:presLayoutVars>
      </dgm:prSet>
      <dgm:spPr/>
    </dgm:pt>
    <dgm:pt modelId="{07ADE874-A5DF-43EF-BAC1-323EBE8AF7E4}" type="pres">
      <dgm:prSet presAssocID="{3627CD94-7F01-4808-A4EE-FC2EDEF1CDB2}" presName="Name9" presStyleLbl="parChTrans1D2" presStyleIdx="8" presStyleCnt="9"/>
      <dgm:spPr/>
    </dgm:pt>
    <dgm:pt modelId="{83B9B6AB-2283-4B10-9D97-83C00D9AE541}" type="pres">
      <dgm:prSet presAssocID="{3627CD94-7F01-4808-A4EE-FC2EDEF1CDB2}" presName="connTx" presStyleLbl="parChTrans1D2" presStyleIdx="8" presStyleCnt="9"/>
      <dgm:spPr/>
    </dgm:pt>
    <dgm:pt modelId="{81F1F563-C5D4-436E-9A6C-B710BE0BF3AE}" type="pres">
      <dgm:prSet presAssocID="{FAFF29DD-5564-4EE1-962D-AA11B7D5E627}" presName="node" presStyleLbl="node1" presStyleIdx="8" presStyleCnt="9" custRadScaleRad="82323" custRadScaleInc="-149495">
        <dgm:presLayoutVars>
          <dgm:bulletEnabled val="1"/>
        </dgm:presLayoutVars>
      </dgm:prSet>
      <dgm:spPr/>
    </dgm:pt>
  </dgm:ptLst>
  <dgm:cxnLst>
    <dgm:cxn modelId="{AF10E306-0C9E-4EC4-95F2-407C7085822B}" type="presOf" srcId="{A3B58435-63AF-43FA-B5CA-083BFD9B8501}" destId="{6D6B3328-FCE4-4DDE-82FA-A30E0BF53F4E}" srcOrd="0" destOrd="0" presId="urn:microsoft.com/office/officeart/2005/8/layout/radial1"/>
    <dgm:cxn modelId="{3AE5F909-BCA1-4B13-9E99-4FD1D863BD5E}" type="presOf" srcId="{4B40303F-BC0E-4913-A1E4-B48ED40AF17C}" destId="{4DD2C628-D7A3-4464-BC58-FD5317F32F31}" srcOrd="1" destOrd="0" presId="urn:microsoft.com/office/officeart/2005/8/layout/radial1"/>
    <dgm:cxn modelId="{A34E760C-691E-4DFA-9D4F-54B7CBD93C0C}" type="presOf" srcId="{85BCCA7D-F8EB-4437-A53F-AA82059D1F9F}" destId="{DCB7B249-5E72-4CB0-BBB5-5A357F6A29E1}" srcOrd="0" destOrd="0" presId="urn:microsoft.com/office/officeart/2005/8/layout/radial1"/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FC25571E-BBC0-4B6C-9B39-6075236A5FF0}" type="presOf" srcId="{23B8D882-C278-4FDB-9FC1-18B99F23A631}" destId="{B6D44B4A-6372-445F-A02E-C0A9F60B3989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28497A2D-6E89-4169-B0BF-6D11C66ADDF7}" type="presOf" srcId="{F379F3EE-B6C7-4380-8C80-67232438A2A7}" destId="{8DF461D5-42FE-488C-B5BE-774BC379858C}" srcOrd="1" destOrd="0" presId="urn:microsoft.com/office/officeart/2005/8/layout/radial1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CEC4455E-4831-4D0C-BE18-8BF77F56A281}" type="presOf" srcId="{FAFF29DD-5564-4EE1-962D-AA11B7D5E627}" destId="{81F1F563-C5D4-436E-9A6C-B710BE0BF3A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077EC160-8BA8-4D4F-870A-70A909DB6BC4}" srcId="{1908F430-EAC0-1343-8513-83197EE21B62}" destId="{A3B58435-63AF-43FA-B5CA-083BFD9B8501}" srcOrd="3" destOrd="0" parTransId="{F379F3EE-B6C7-4380-8C80-67232438A2A7}" sibTransId="{7D518C87-FD68-47C7-8597-4CA702CF578B}"/>
    <dgm:cxn modelId="{67DB8D65-26FD-4DCE-9B4D-971053BFDD0C}" type="presOf" srcId="{4B40303F-BC0E-4913-A1E4-B48ED40AF17C}" destId="{A81E5C43-21A3-41C8-88B0-750C8A407AFF}" srcOrd="0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F2FA0C67-20B7-403F-89A3-C4CECDF7EDF0}" type="presOf" srcId="{3E63A7EF-70C7-4A5C-A78F-019BDDB48521}" destId="{2A7E6E52-FA41-4890-BC54-CCD774B923AF}" srcOrd="0" destOrd="0" presId="urn:microsoft.com/office/officeart/2005/8/layout/radial1"/>
    <dgm:cxn modelId="{D0E38151-0161-4410-AE26-4D1880E62E23}" type="presOf" srcId="{3627CD94-7F01-4808-A4EE-FC2EDEF1CDB2}" destId="{07ADE874-A5DF-43EF-BAC1-323EBE8AF7E4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82F8AF86-A117-44B7-8AD9-8462CF2F4060}" type="presOf" srcId="{57EF1EB5-ACB3-4C12-B06B-00EEE3C6FF00}" destId="{2B8B3073-A218-4246-A59A-048E00123AFA}" srcOrd="0" destOrd="0" presId="urn:microsoft.com/office/officeart/2005/8/layout/radial1"/>
    <dgm:cxn modelId="{01086E88-046F-4644-83C5-F683807FF4C2}" srcId="{1908F430-EAC0-1343-8513-83197EE21B62}" destId="{0F34D071-5E9E-1D4F-B649-66D5A5A8B98E}" srcOrd="7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8005379C-AD31-4B6F-B4A2-DBB3B9A6A94C}" srcId="{1908F430-EAC0-1343-8513-83197EE21B62}" destId="{85BCCA7D-F8EB-4437-A53F-AA82059D1F9F}" srcOrd="5" destOrd="0" parTransId="{4B40303F-BC0E-4913-A1E4-B48ED40AF17C}" sibTransId="{104D9C02-0B4C-4694-AACD-698E450E8928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1F5D249E-F092-4190-B06A-24391E2E3295}" type="presOf" srcId="{57EF1EB5-ACB3-4C12-B06B-00EEE3C6FF00}" destId="{64E0B16E-A1A5-4661-B03B-ADB438837387}" srcOrd="1" destOrd="0" presId="urn:microsoft.com/office/officeart/2005/8/layout/radial1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3552F5BE-3FD5-459A-8BC2-67D5073AD42E}" type="presOf" srcId="{3627CD94-7F01-4808-A4EE-FC2EDEF1CDB2}" destId="{83B9B6AB-2283-4B10-9D97-83C00D9AE541}" srcOrd="1" destOrd="0" presId="urn:microsoft.com/office/officeart/2005/8/layout/radial1"/>
    <dgm:cxn modelId="{E0F9ABC2-1EC2-45C1-B264-B783E7D1E51E}" srcId="{1908F430-EAC0-1343-8513-83197EE21B62}" destId="{FAFF29DD-5564-4EE1-962D-AA11B7D5E627}" srcOrd="8" destOrd="0" parTransId="{3627CD94-7F01-4808-A4EE-FC2EDEF1CDB2}" sibTransId="{40DF940E-2D6E-4E73-BC8A-7CBEC31252B7}"/>
    <dgm:cxn modelId="{0115F0CF-9E0F-4B24-A2DA-96E566608C93}" srcId="{1908F430-EAC0-1343-8513-83197EE21B62}" destId="{5ED7FA80-6BD8-4022-AF59-6D8EC34B1B54}" srcOrd="6" destOrd="0" parTransId="{57EF1EB5-ACB3-4C12-B06B-00EEE3C6FF00}" sibTransId="{31FBBDCF-2CF0-4997-81AB-3C83E08A8983}"/>
    <dgm:cxn modelId="{D4FAEED7-1ADF-498C-9801-9679358C1857}" type="presOf" srcId="{5ED7FA80-6BD8-4022-AF59-6D8EC34B1B54}" destId="{E7FDE905-6BE8-434D-92B9-DBA10567CFAF}" srcOrd="0" destOrd="0" presId="urn:microsoft.com/office/officeart/2005/8/layout/radial1"/>
    <dgm:cxn modelId="{B91C7ADD-7941-4355-9775-2366C7EEDAFD}" srcId="{1908F430-EAC0-1343-8513-83197EE21B62}" destId="{23B8D882-C278-4FDB-9FC1-18B99F23A631}" srcOrd="4" destOrd="0" parTransId="{3E63A7EF-70C7-4A5C-A78F-019BDDB48521}" sibTransId="{FC197A39-3E50-42B3-870D-D1F3C16F9823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A88F5AF3-D0C7-4C9C-9C70-5A3794CAAD50}" type="presOf" srcId="{F379F3EE-B6C7-4380-8C80-67232438A2A7}" destId="{F97C145A-0B20-4F82-AA96-C6E09A70BFA9}" srcOrd="0" destOrd="0" presId="urn:microsoft.com/office/officeart/2005/8/layout/radial1"/>
    <dgm:cxn modelId="{D553DAF8-03C9-4A14-B785-C257B51E3F6C}" type="presOf" srcId="{3E63A7EF-70C7-4A5C-A78F-019BDDB48521}" destId="{1543A5A1-FACF-4F91-8F46-71EE36CCB78B}" srcOrd="1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2E75154E-9E21-449D-831E-600F533DACF6}" type="presParOf" srcId="{BE30A343-01A1-8C44-B3F8-E040C04677C8}" destId="{F97C145A-0B20-4F82-AA96-C6E09A70BFA9}" srcOrd="7" destOrd="0" presId="urn:microsoft.com/office/officeart/2005/8/layout/radial1"/>
    <dgm:cxn modelId="{A5AEC143-7EDB-4664-A43F-7A27975D3449}" type="presParOf" srcId="{F97C145A-0B20-4F82-AA96-C6E09A70BFA9}" destId="{8DF461D5-42FE-488C-B5BE-774BC379858C}" srcOrd="0" destOrd="0" presId="urn:microsoft.com/office/officeart/2005/8/layout/radial1"/>
    <dgm:cxn modelId="{143E74E0-A8A4-4203-8D19-4BBC078A8587}" type="presParOf" srcId="{BE30A343-01A1-8C44-B3F8-E040C04677C8}" destId="{6D6B3328-FCE4-4DDE-82FA-A30E0BF53F4E}" srcOrd="8" destOrd="0" presId="urn:microsoft.com/office/officeart/2005/8/layout/radial1"/>
    <dgm:cxn modelId="{FB4E8096-591D-4AEF-85B0-666E2759B4BE}" type="presParOf" srcId="{BE30A343-01A1-8C44-B3F8-E040C04677C8}" destId="{2A7E6E52-FA41-4890-BC54-CCD774B923AF}" srcOrd="9" destOrd="0" presId="urn:microsoft.com/office/officeart/2005/8/layout/radial1"/>
    <dgm:cxn modelId="{AE207B9E-238B-4E51-A048-1B41469239F7}" type="presParOf" srcId="{2A7E6E52-FA41-4890-BC54-CCD774B923AF}" destId="{1543A5A1-FACF-4F91-8F46-71EE36CCB78B}" srcOrd="0" destOrd="0" presId="urn:microsoft.com/office/officeart/2005/8/layout/radial1"/>
    <dgm:cxn modelId="{2AA883CB-C71B-453E-A0EA-8C06CE083893}" type="presParOf" srcId="{BE30A343-01A1-8C44-B3F8-E040C04677C8}" destId="{B6D44B4A-6372-445F-A02E-C0A9F60B3989}" srcOrd="10" destOrd="0" presId="urn:microsoft.com/office/officeart/2005/8/layout/radial1"/>
    <dgm:cxn modelId="{03BAAD6F-0717-4E5A-86F7-1CA61F362C35}" type="presParOf" srcId="{BE30A343-01A1-8C44-B3F8-E040C04677C8}" destId="{A81E5C43-21A3-41C8-88B0-750C8A407AFF}" srcOrd="11" destOrd="0" presId="urn:microsoft.com/office/officeart/2005/8/layout/radial1"/>
    <dgm:cxn modelId="{4B3B438A-25B7-4FD5-B56D-88748C9F3268}" type="presParOf" srcId="{A81E5C43-21A3-41C8-88B0-750C8A407AFF}" destId="{4DD2C628-D7A3-4464-BC58-FD5317F32F31}" srcOrd="0" destOrd="0" presId="urn:microsoft.com/office/officeart/2005/8/layout/radial1"/>
    <dgm:cxn modelId="{CD31A32D-E1AC-4F42-8A68-DAEB9BD2A3F0}" type="presParOf" srcId="{BE30A343-01A1-8C44-B3F8-E040C04677C8}" destId="{DCB7B249-5E72-4CB0-BBB5-5A357F6A29E1}" srcOrd="12" destOrd="0" presId="urn:microsoft.com/office/officeart/2005/8/layout/radial1"/>
    <dgm:cxn modelId="{F99E98EE-1309-473E-8480-6269B415B3BD}" type="presParOf" srcId="{BE30A343-01A1-8C44-B3F8-E040C04677C8}" destId="{2B8B3073-A218-4246-A59A-048E00123AFA}" srcOrd="13" destOrd="0" presId="urn:microsoft.com/office/officeart/2005/8/layout/radial1"/>
    <dgm:cxn modelId="{FBB57328-D0B6-403E-B920-425B07E37DAF}" type="presParOf" srcId="{2B8B3073-A218-4246-A59A-048E00123AFA}" destId="{64E0B16E-A1A5-4661-B03B-ADB438837387}" srcOrd="0" destOrd="0" presId="urn:microsoft.com/office/officeart/2005/8/layout/radial1"/>
    <dgm:cxn modelId="{7359B60E-57FD-46A9-86DA-B0BD5B7C39A6}" type="presParOf" srcId="{BE30A343-01A1-8C44-B3F8-E040C04677C8}" destId="{E7FDE905-6BE8-434D-92B9-DBA10567CFAF}" srcOrd="14" destOrd="0" presId="urn:microsoft.com/office/officeart/2005/8/layout/radial1"/>
    <dgm:cxn modelId="{9084D56E-C5D5-1344-928C-CCD7F48DE043}" type="presParOf" srcId="{BE30A343-01A1-8C44-B3F8-E040C04677C8}" destId="{DA0B7F58-3BAD-5949-BB45-1CE6265AF3AE}" srcOrd="1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6" destOrd="0" presId="urn:microsoft.com/office/officeart/2005/8/layout/radial1"/>
    <dgm:cxn modelId="{A804FD91-6C33-4018-B09A-5BEED78913EA}" type="presParOf" srcId="{BE30A343-01A1-8C44-B3F8-E040C04677C8}" destId="{07ADE874-A5DF-43EF-BAC1-323EBE8AF7E4}" srcOrd="17" destOrd="0" presId="urn:microsoft.com/office/officeart/2005/8/layout/radial1"/>
    <dgm:cxn modelId="{CD4071C9-9269-417F-BD3F-DC5154BED2F3}" type="presParOf" srcId="{07ADE874-A5DF-43EF-BAC1-323EBE8AF7E4}" destId="{83B9B6AB-2283-4B10-9D97-83C00D9AE541}" srcOrd="0" destOrd="0" presId="urn:microsoft.com/office/officeart/2005/8/layout/radial1"/>
    <dgm:cxn modelId="{76342F71-16D9-47DA-A771-24DBC3E1F770}" type="presParOf" srcId="{BE30A343-01A1-8C44-B3F8-E040C04677C8}" destId="{81F1F563-C5D4-436E-9A6C-B710BE0BF3AE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525384" y="2030816"/>
          <a:ext cx="1559830" cy="155983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753816" y="2259248"/>
        <a:ext cx="1102966" cy="1102966"/>
      </dsp:txXfrm>
    </dsp:sp>
    <dsp:sp modelId="{BD00AACC-4901-464A-99E8-F5D4F7BE6383}">
      <dsp:nvSpPr>
        <dsp:cNvPr id="0" name=""/>
        <dsp:cNvSpPr/>
      </dsp:nvSpPr>
      <dsp:spPr>
        <a:xfrm rot="16200000">
          <a:off x="4071267" y="1780480"/>
          <a:ext cx="468065" cy="32607"/>
        </a:xfrm>
        <a:custGeom>
          <a:avLst/>
          <a:gdLst/>
          <a:ahLst/>
          <a:cxnLst/>
          <a:rect l="0" t="0" r="0" b="0"/>
          <a:pathLst>
            <a:path>
              <a:moveTo>
                <a:pt x="0" y="16303"/>
              </a:moveTo>
              <a:lnTo>
                <a:pt x="468065" y="1630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93598" y="1785082"/>
        <a:ext cx="23403" cy="23403"/>
      </dsp:txXfrm>
    </dsp:sp>
    <dsp:sp modelId="{42BAB553-645D-9F4D-B9FA-20001ADC9FEF}">
      <dsp:nvSpPr>
        <dsp:cNvPr id="0" name=""/>
        <dsp:cNvSpPr/>
      </dsp:nvSpPr>
      <dsp:spPr>
        <a:xfrm>
          <a:off x="3525384" y="2921"/>
          <a:ext cx="1559830" cy="155983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r>
            <a:rPr lang="ar-S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</a:p>
      </dsp:txBody>
      <dsp:txXfrm>
        <a:off x="3753816" y="231353"/>
        <a:ext cx="1102966" cy="1102966"/>
      </dsp:txXfrm>
    </dsp:sp>
    <dsp:sp modelId="{8EF26D22-0EBA-9B4B-A882-9C79BDDFE3B1}">
      <dsp:nvSpPr>
        <dsp:cNvPr id="0" name=""/>
        <dsp:cNvSpPr/>
      </dsp:nvSpPr>
      <dsp:spPr>
        <a:xfrm rot="19493568">
          <a:off x="4886273" y="2165517"/>
          <a:ext cx="627275" cy="32607"/>
        </a:xfrm>
        <a:custGeom>
          <a:avLst/>
          <a:gdLst/>
          <a:ahLst/>
          <a:cxnLst/>
          <a:rect l="0" t="0" r="0" b="0"/>
          <a:pathLst>
            <a:path>
              <a:moveTo>
                <a:pt x="0" y="16303"/>
              </a:moveTo>
              <a:lnTo>
                <a:pt x="627275" y="1630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184229" y="2166139"/>
        <a:ext cx="31363" cy="31363"/>
      </dsp:txXfrm>
    </dsp:sp>
    <dsp:sp modelId="{1A5B5334-16C4-A34B-BD16-5392302AAF3E}">
      <dsp:nvSpPr>
        <dsp:cNvPr id="0" name=""/>
        <dsp:cNvSpPr/>
      </dsp:nvSpPr>
      <dsp:spPr>
        <a:xfrm>
          <a:off x="5314606" y="772994"/>
          <a:ext cx="1559830" cy="1559830"/>
        </a:xfrm>
        <a:prstGeom prst="ellipse">
          <a:avLst/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r>
            <a:rPr lang="ar-S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43038" y="1001426"/>
        <a:ext cx="1102966" cy="1102966"/>
      </dsp:txXfrm>
    </dsp:sp>
    <dsp:sp modelId="{78607FF2-2E3B-B443-9638-05662F07472D}">
      <dsp:nvSpPr>
        <dsp:cNvPr id="0" name=""/>
        <dsp:cNvSpPr/>
      </dsp:nvSpPr>
      <dsp:spPr>
        <a:xfrm rot="1143954">
          <a:off x="5031455" y="3114554"/>
          <a:ext cx="400191" cy="32607"/>
        </a:xfrm>
        <a:custGeom>
          <a:avLst/>
          <a:gdLst/>
          <a:ahLst/>
          <a:cxnLst/>
          <a:rect l="0" t="0" r="0" b="0"/>
          <a:pathLst>
            <a:path>
              <a:moveTo>
                <a:pt x="0" y="16303"/>
              </a:moveTo>
              <a:lnTo>
                <a:pt x="400191" y="1630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221546" y="3120853"/>
        <a:ext cx="20009" cy="20009"/>
      </dsp:txXfrm>
    </dsp:sp>
    <dsp:sp modelId="{2CA5D505-916B-AD48-9CC7-7B90326020BD}">
      <dsp:nvSpPr>
        <dsp:cNvPr id="0" name=""/>
        <dsp:cNvSpPr/>
      </dsp:nvSpPr>
      <dsp:spPr>
        <a:xfrm>
          <a:off x="5377886" y="2671068"/>
          <a:ext cx="1559830" cy="1559830"/>
        </a:xfrm>
        <a:prstGeom prst="ellipse">
          <a:avLst/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r>
            <a:rPr lang="ar-S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06318" y="2899500"/>
        <a:ext cx="1102966" cy="1102966"/>
      </dsp:txXfrm>
    </dsp:sp>
    <dsp:sp modelId="{6F2EE738-6A65-4753-A8F6-CEC6C3D8A445}">
      <dsp:nvSpPr>
        <dsp:cNvPr id="0" name=""/>
        <dsp:cNvSpPr/>
      </dsp:nvSpPr>
      <dsp:spPr>
        <a:xfrm rot="4664178">
          <a:off x="4348642" y="3708311"/>
          <a:ext cx="310619" cy="32607"/>
        </a:xfrm>
        <a:custGeom>
          <a:avLst/>
          <a:gdLst/>
          <a:ahLst/>
          <a:cxnLst/>
          <a:rect l="0" t="0" r="0" b="0"/>
          <a:pathLst>
            <a:path>
              <a:moveTo>
                <a:pt x="0" y="16303"/>
              </a:moveTo>
              <a:lnTo>
                <a:pt x="310619" y="1630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4496186" y="3716849"/>
        <a:ext cx="15530" cy="15530"/>
      </dsp:txXfrm>
    </dsp:sp>
    <dsp:sp modelId="{E50F1EFC-0376-4877-BB21-ACE84A50A8F4}">
      <dsp:nvSpPr>
        <dsp:cNvPr id="0" name=""/>
        <dsp:cNvSpPr/>
      </dsp:nvSpPr>
      <dsp:spPr>
        <a:xfrm>
          <a:off x="3922689" y="3858583"/>
          <a:ext cx="1559830" cy="1559830"/>
        </a:xfrm>
        <a:prstGeom prst="ellipse">
          <a:avLst/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r>
            <a:rPr lang="ar-S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51121" y="4087015"/>
        <a:ext cx="1102966" cy="1102966"/>
      </dsp:txXfrm>
    </dsp:sp>
    <dsp:sp modelId="{DA0B7F58-3BAD-5949-BB45-1CE6265AF3AE}">
      <dsp:nvSpPr>
        <dsp:cNvPr id="0" name=""/>
        <dsp:cNvSpPr/>
      </dsp:nvSpPr>
      <dsp:spPr>
        <a:xfrm rot="8602470">
          <a:off x="3257722" y="3399264"/>
          <a:ext cx="467842" cy="32607"/>
        </a:xfrm>
        <a:custGeom>
          <a:avLst/>
          <a:gdLst/>
          <a:ahLst/>
          <a:cxnLst/>
          <a:rect l="0" t="0" r="0" b="0"/>
          <a:pathLst>
            <a:path>
              <a:moveTo>
                <a:pt x="0" y="16303"/>
              </a:moveTo>
              <a:lnTo>
                <a:pt x="467842" y="1630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479947" y="3403872"/>
        <a:ext cx="23392" cy="23392"/>
      </dsp:txXfrm>
    </dsp:sp>
    <dsp:sp modelId="{ECEAD2AC-157A-B94E-9353-16A3FA7484D4}">
      <dsp:nvSpPr>
        <dsp:cNvPr id="0" name=""/>
        <dsp:cNvSpPr/>
      </dsp:nvSpPr>
      <dsp:spPr>
        <a:xfrm>
          <a:off x="1898072" y="3240489"/>
          <a:ext cx="1559830" cy="1559830"/>
        </a:xfrm>
        <a:prstGeom prst="ellipse">
          <a:avLst/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126504" y="3468921"/>
        <a:ext cx="1102966" cy="1102966"/>
      </dsp:txXfrm>
    </dsp:sp>
    <dsp:sp modelId="{EA1C9DFE-CA3D-460B-9F8F-9014F74FB0FB}">
      <dsp:nvSpPr>
        <dsp:cNvPr id="0" name=""/>
        <dsp:cNvSpPr/>
      </dsp:nvSpPr>
      <dsp:spPr>
        <a:xfrm rot="12501270">
          <a:off x="3346983" y="2355322"/>
          <a:ext cx="289326" cy="32607"/>
        </a:xfrm>
        <a:custGeom>
          <a:avLst/>
          <a:gdLst/>
          <a:ahLst/>
          <a:cxnLst/>
          <a:rect l="0" t="0" r="0" b="0"/>
          <a:pathLst>
            <a:path>
              <a:moveTo>
                <a:pt x="0" y="16303"/>
              </a:moveTo>
              <a:lnTo>
                <a:pt x="289326" y="1630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84413" y="2364392"/>
        <a:ext cx="14466" cy="14466"/>
      </dsp:txXfrm>
    </dsp:sp>
    <dsp:sp modelId="{8E44B4AE-AB9B-4E02-9247-13F1E0C51A1B}">
      <dsp:nvSpPr>
        <dsp:cNvPr id="0" name=""/>
        <dsp:cNvSpPr/>
      </dsp:nvSpPr>
      <dsp:spPr>
        <a:xfrm>
          <a:off x="1898078" y="1152605"/>
          <a:ext cx="1559830" cy="1559830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3+</a:t>
          </a: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126510" y="1381037"/>
        <a:ext cx="1102966" cy="11029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670771" y="2247708"/>
          <a:ext cx="1497657" cy="149765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890098" y="2467035"/>
        <a:ext cx="1059003" cy="1059003"/>
      </dsp:txXfrm>
    </dsp:sp>
    <dsp:sp modelId="{BD00AACC-4901-464A-99E8-F5D4F7BE6383}">
      <dsp:nvSpPr>
        <dsp:cNvPr id="0" name=""/>
        <dsp:cNvSpPr/>
      </dsp:nvSpPr>
      <dsp:spPr>
        <a:xfrm rot="16200000">
          <a:off x="4045712" y="1858571"/>
          <a:ext cx="747775" cy="30498"/>
        </a:xfrm>
        <a:custGeom>
          <a:avLst/>
          <a:gdLst/>
          <a:ahLst/>
          <a:cxnLst/>
          <a:rect l="0" t="0" r="0" b="0"/>
          <a:pathLst>
            <a:path>
              <a:moveTo>
                <a:pt x="0" y="15249"/>
              </a:moveTo>
              <a:lnTo>
                <a:pt x="747775" y="1524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400905" y="1855125"/>
        <a:ext cx="37388" cy="37388"/>
      </dsp:txXfrm>
    </dsp:sp>
    <dsp:sp modelId="{42BAB553-645D-9F4D-B9FA-20001ADC9FEF}">
      <dsp:nvSpPr>
        <dsp:cNvPr id="0" name=""/>
        <dsp:cNvSpPr/>
      </dsp:nvSpPr>
      <dsp:spPr>
        <a:xfrm>
          <a:off x="3670771" y="2275"/>
          <a:ext cx="1497657" cy="149765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r>
            <a:rPr lang="ar-S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</a:p>
      </dsp:txBody>
      <dsp:txXfrm>
        <a:off x="3890098" y="221602"/>
        <a:ext cx="1059003" cy="1059003"/>
      </dsp:txXfrm>
    </dsp:sp>
    <dsp:sp modelId="{1EABCB49-FA7F-4DA9-A6FB-389129FAF53F}">
      <dsp:nvSpPr>
        <dsp:cNvPr id="0" name=""/>
        <dsp:cNvSpPr/>
      </dsp:nvSpPr>
      <dsp:spPr>
        <a:xfrm rot="19285714">
          <a:off x="4923487" y="2281285"/>
          <a:ext cx="747775" cy="30498"/>
        </a:xfrm>
        <a:custGeom>
          <a:avLst/>
          <a:gdLst/>
          <a:ahLst/>
          <a:cxnLst/>
          <a:rect l="0" t="0" r="0" b="0"/>
          <a:pathLst>
            <a:path>
              <a:moveTo>
                <a:pt x="0" y="15249"/>
              </a:moveTo>
              <a:lnTo>
                <a:pt x="747775" y="1524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278680" y="2277840"/>
        <a:ext cx="37388" cy="37388"/>
      </dsp:txXfrm>
    </dsp:sp>
    <dsp:sp modelId="{7F4E7FDB-84E5-4FBA-A0A9-76A174B3D967}">
      <dsp:nvSpPr>
        <dsp:cNvPr id="0" name=""/>
        <dsp:cNvSpPr/>
      </dsp:nvSpPr>
      <dsp:spPr>
        <a:xfrm>
          <a:off x="5426321" y="847703"/>
          <a:ext cx="1497657" cy="1497657"/>
        </a:xfrm>
        <a:prstGeom prst="ellipse">
          <a:avLst/>
        </a:prstGeom>
        <a:solidFill>
          <a:schemeClr val="accent5">
            <a:hueOff val="-1655646"/>
            <a:satOff val="6635"/>
            <a:lumOff val="143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r>
            <a:rPr lang="ar-S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45648" y="1067030"/>
        <a:ext cx="1059003" cy="1059003"/>
      </dsp:txXfrm>
    </dsp:sp>
    <dsp:sp modelId="{8EF26D22-0EBA-9B4B-A882-9C79BDDFE3B1}">
      <dsp:nvSpPr>
        <dsp:cNvPr id="0" name=""/>
        <dsp:cNvSpPr/>
      </dsp:nvSpPr>
      <dsp:spPr>
        <a:xfrm rot="782846">
          <a:off x="5137321" y="3253315"/>
          <a:ext cx="912253" cy="30498"/>
        </a:xfrm>
        <a:custGeom>
          <a:avLst/>
          <a:gdLst/>
          <a:ahLst/>
          <a:cxnLst/>
          <a:rect l="0" t="0" r="0" b="0"/>
          <a:pathLst>
            <a:path>
              <a:moveTo>
                <a:pt x="0" y="15249"/>
              </a:moveTo>
              <a:lnTo>
                <a:pt x="912253" y="1524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70641" y="3245758"/>
        <a:ext cx="45612" cy="45612"/>
      </dsp:txXfrm>
    </dsp:sp>
    <dsp:sp modelId="{1A5B5334-16C4-A34B-BD16-5392302AAF3E}">
      <dsp:nvSpPr>
        <dsp:cNvPr id="0" name=""/>
        <dsp:cNvSpPr/>
      </dsp:nvSpPr>
      <dsp:spPr>
        <a:xfrm>
          <a:off x="6018466" y="2791763"/>
          <a:ext cx="1497657" cy="1497657"/>
        </a:xfrm>
        <a:prstGeom prst="ellipse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r>
            <a:rPr lang="ar-S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237793" y="3011090"/>
        <a:ext cx="1059003" cy="1059003"/>
      </dsp:txXfrm>
    </dsp:sp>
    <dsp:sp modelId="{065F3D36-270A-4AF3-A674-6C53A36E5EE4}">
      <dsp:nvSpPr>
        <dsp:cNvPr id="0" name=""/>
        <dsp:cNvSpPr/>
      </dsp:nvSpPr>
      <dsp:spPr>
        <a:xfrm rot="3521726">
          <a:off x="4609336" y="3975636"/>
          <a:ext cx="829891" cy="30498"/>
        </a:xfrm>
        <a:custGeom>
          <a:avLst/>
          <a:gdLst/>
          <a:ahLst/>
          <a:cxnLst/>
          <a:rect l="0" t="0" r="0" b="0"/>
          <a:pathLst>
            <a:path>
              <a:moveTo>
                <a:pt x="0" y="15249"/>
              </a:moveTo>
              <a:lnTo>
                <a:pt x="829891" y="1524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003535" y="3970138"/>
        <a:ext cx="41494" cy="41494"/>
      </dsp:txXfrm>
    </dsp:sp>
    <dsp:sp modelId="{ECE27F02-B3D0-44D4-B994-258330D9F257}">
      <dsp:nvSpPr>
        <dsp:cNvPr id="0" name=""/>
        <dsp:cNvSpPr/>
      </dsp:nvSpPr>
      <dsp:spPr>
        <a:xfrm>
          <a:off x="4880135" y="4236406"/>
          <a:ext cx="1497657" cy="1497657"/>
        </a:xfrm>
        <a:prstGeom prst="ellipse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r>
            <a:rPr lang="ar-S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099462" y="4455733"/>
        <a:ext cx="1059003" cy="1059003"/>
      </dsp:txXfrm>
    </dsp:sp>
    <dsp:sp modelId="{78607FF2-2E3B-B443-9638-05662F07472D}">
      <dsp:nvSpPr>
        <dsp:cNvPr id="0" name=""/>
        <dsp:cNvSpPr/>
      </dsp:nvSpPr>
      <dsp:spPr>
        <a:xfrm rot="7479571">
          <a:off x="3392589" y="3912448"/>
          <a:ext cx="766435" cy="30498"/>
        </a:xfrm>
        <a:custGeom>
          <a:avLst/>
          <a:gdLst/>
          <a:ahLst/>
          <a:cxnLst/>
          <a:rect l="0" t="0" r="0" b="0"/>
          <a:pathLst>
            <a:path>
              <a:moveTo>
                <a:pt x="0" y="15249"/>
              </a:moveTo>
              <a:lnTo>
                <a:pt x="766435" y="1524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756646" y="3908536"/>
        <a:ext cx="38321" cy="38321"/>
      </dsp:txXfrm>
    </dsp:sp>
    <dsp:sp modelId="{2CA5D505-916B-AD48-9CC7-7B90326020BD}">
      <dsp:nvSpPr>
        <dsp:cNvPr id="0" name=""/>
        <dsp:cNvSpPr/>
      </dsp:nvSpPr>
      <dsp:spPr>
        <a:xfrm>
          <a:off x="2383185" y="4110028"/>
          <a:ext cx="1497657" cy="1497657"/>
        </a:xfrm>
        <a:prstGeom prst="ellipse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r>
            <a:rPr lang="ar-S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602512" y="4329355"/>
        <a:ext cx="1059003" cy="1059003"/>
      </dsp:txXfrm>
    </dsp:sp>
    <dsp:sp modelId="{DA0B7F58-3BAD-5949-BB45-1CE6265AF3AE}">
      <dsp:nvSpPr>
        <dsp:cNvPr id="0" name=""/>
        <dsp:cNvSpPr/>
      </dsp:nvSpPr>
      <dsp:spPr>
        <a:xfrm rot="10206478">
          <a:off x="2953661" y="3172952"/>
          <a:ext cx="733696" cy="30498"/>
        </a:xfrm>
        <a:custGeom>
          <a:avLst/>
          <a:gdLst/>
          <a:ahLst/>
          <a:cxnLst/>
          <a:rect l="0" t="0" r="0" b="0"/>
          <a:pathLst>
            <a:path>
              <a:moveTo>
                <a:pt x="0" y="15249"/>
              </a:moveTo>
              <a:lnTo>
                <a:pt x="733696" y="1524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302167" y="3169858"/>
        <a:ext cx="36684" cy="36684"/>
      </dsp:txXfrm>
    </dsp:sp>
    <dsp:sp modelId="{ECEAD2AC-157A-B94E-9353-16A3FA7484D4}">
      <dsp:nvSpPr>
        <dsp:cNvPr id="0" name=""/>
        <dsp:cNvSpPr/>
      </dsp:nvSpPr>
      <dsp:spPr>
        <a:xfrm>
          <a:off x="1472590" y="2631037"/>
          <a:ext cx="1497657" cy="1497657"/>
        </a:xfrm>
        <a:prstGeom prst="ellipse">
          <a:avLst/>
        </a:prstGeom>
        <a:solidFill>
          <a:schemeClr val="accent5">
            <a:hueOff val="-8278230"/>
            <a:satOff val="33176"/>
            <a:lumOff val="719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91917" y="2850364"/>
        <a:ext cx="1059003" cy="1059003"/>
      </dsp:txXfrm>
    </dsp:sp>
    <dsp:sp modelId="{F7D5EB82-E4DC-449B-958F-ADD29A00722B}">
      <dsp:nvSpPr>
        <dsp:cNvPr id="0" name=""/>
        <dsp:cNvSpPr/>
      </dsp:nvSpPr>
      <dsp:spPr>
        <a:xfrm rot="13292193">
          <a:off x="3217630" y="2241485"/>
          <a:ext cx="733696" cy="30498"/>
        </a:xfrm>
        <a:custGeom>
          <a:avLst/>
          <a:gdLst/>
          <a:ahLst/>
          <a:cxnLst/>
          <a:rect l="0" t="0" r="0" b="0"/>
          <a:pathLst>
            <a:path>
              <a:moveTo>
                <a:pt x="0" y="15249"/>
              </a:moveTo>
              <a:lnTo>
                <a:pt x="733696" y="1524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566136" y="2238391"/>
        <a:ext cx="36684" cy="36684"/>
      </dsp:txXfrm>
    </dsp:sp>
    <dsp:sp modelId="{1506976B-55D2-44D1-B908-8319F011C3FF}">
      <dsp:nvSpPr>
        <dsp:cNvPr id="0" name=""/>
        <dsp:cNvSpPr/>
      </dsp:nvSpPr>
      <dsp:spPr>
        <a:xfrm>
          <a:off x="2000529" y="768102"/>
          <a:ext cx="1497657" cy="1497657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r>
            <a:rPr lang="ar-S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219856" y="987429"/>
        <a:ext cx="1059003" cy="105900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879949" y="2355949"/>
          <a:ext cx="1384101" cy="138410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082646" y="2558646"/>
        <a:ext cx="978707" cy="978707"/>
      </dsp:txXfrm>
    </dsp:sp>
    <dsp:sp modelId="{BD00AACC-4901-464A-99E8-F5D4F7BE6383}">
      <dsp:nvSpPr>
        <dsp:cNvPr id="0" name=""/>
        <dsp:cNvSpPr/>
      </dsp:nvSpPr>
      <dsp:spPr>
        <a:xfrm rot="14337688">
          <a:off x="3705352" y="2153199"/>
          <a:ext cx="672751" cy="27246"/>
        </a:xfrm>
        <a:custGeom>
          <a:avLst/>
          <a:gdLst/>
          <a:ahLst/>
          <a:cxnLst/>
          <a:rect l="0" t="0" r="0" b="0"/>
          <a:pathLst>
            <a:path>
              <a:moveTo>
                <a:pt x="0" y="13623"/>
              </a:moveTo>
              <a:lnTo>
                <a:pt x="672751" y="136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4024909" y="2150003"/>
        <a:ext cx="33637" cy="33637"/>
      </dsp:txXfrm>
    </dsp:sp>
    <dsp:sp modelId="{42BAB553-645D-9F4D-B9FA-20001ADC9FEF}">
      <dsp:nvSpPr>
        <dsp:cNvPr id="0" name=""/>
        <dsp:cNvSpPr/>
      </dsp:nvSpPr>
      <dsp:spPr>
        <a:xfrm>
          <a:off x="2819406" y="593594"/>
          <a:ext cx="1384101" cy="138410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r>
            <a:rPr lang="ar-S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022103" y="796291"/>
        <a:ext cx="978707" cy="978707"/>
      </dsp:txXfrm>
    </dsp:sp>
    <dsp:sp modelId="{8EF26D22-0EBA-9B4B-A882-9C79BDDFE3B1}">
      <dsp:nvSpPr>
        <dsp:cNvPr id="0" name=""/>
        <dsp:cNvSpPr/>
      </dsp:nvSpPr>
      <dsp:spPr>
        <a:xfrm rot="16807325">
          <a:off x="4355943" y="1949792"/>
          <a:ext cx="819363" cy="27246"/>
        </a:xfrm>
        <a:custGeom>
          <a:avLst/>
          <a:gdLst/>
          <a:ahLst/>
          <a:cxnLst/>
          <a:rect l="0" t="0" r="0" b="0"/>
          <a:pathLst>
            <a:path>
              <a:moveTo>
                <a:pt x="0" y="13623"/>
              </a:moveTo>
              <a:lnTo>
                <a:pt x="819363" y="136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745141" y="1942931"/>
        <a:ext cx="40968" cy="40968"/>
      </dsp:txXfrm>
    </dsp:sp>
    <dsp:sp modelId="{1A5B5334-16C4-A34B-BD16-5392302AAF3E}">
      <dsp:nvSpPr>
        <dsp:cNvPr id="0" name=""/>
        <dsp:cNvSpPr/>
      </dsp:nvSpPr>
      <dsp:spPr>
        <a:xfrm>
          <a:off x="4267199" y="186779"/>
          <a:ext cx="1384101" cy="1384101"/>
        </a:xfrm>
        <a:prstGeom prst="ellipse">
          <a:avLst/>
        </a:prstGeom>
        <a:solidFill>
          <a:schemeClr val="accent5">
            <a:hueOff val="-1419125"/>
            <a:satOff val="5687"/>
            <a:lumOff val="123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r>
            <a:rPr lang="ar-S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469896" y="389476"/>
        <a:ext cx="978707" cy="978707"/>
      </dsp:txXfrm>
    </dsp:sp>
    <dsp:sp modelId="{78607FF2-2E3B-B443-9638-05662F07472D}">
      <dsp:nvSpPr>
        <dsp:cNvPr id="0" name=""/>
        <dsp:cNvSpPr/>
      </dsp:nvSpPr>
      <dsp:spPr>
        <a:xfrm rot="19442390">
          <a:off x="5058470" y="2400918"/>
          <a:ext cx="773371" cy="27246"/>
        </a:xfrm>
        <a:custGeom>
          <a:avLst/>
          <a:gdLst/>
          <a:ahLst/>
          <a:cxnLst/>
          <a:rect l="0" t="0" r="0" b="0"/>
          <a:pathLst>
            <a:path>
              <a:moveTo>
                <a:pt x="0" y="13623"/>
              </a:moveTo>
              <a:lnTo>
                <a:pt x="773371" y="136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25822" y="2395207"/>
        <a:ext cx="38668" cy="38668"/>
      </dsp:txXfrm>
    </dsp:sp>
    <dsp:sp modelId="{2CA5D505-916B-AD48-9CC7-7B90326020BD}">
      <dsp:nvSpPr>
        <dsp:cNvPr id="0" name=""/>
        <dsp:cNvSpPr/>
      </dsp:nvSpPr>
      <dsp:spPr>
        <a:xfrm>
          <a:off x="5626262" y="1089032"/>
          <a:ext cx="1384101" cy="1384101"/>
        </a:xfrm>
        <a:prstGeom prst="ellipse">
          <a:avLst/>
        </a:prstGeom>
        <a:solidFill>
          <a:schemeClr val="accent5">
            <a:hueOff val="-2838251"/>
            <a:satOff val="11375"/>
            <a:lumOff val="246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r>
            <a:rPr lang="ar-S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828959" y="1291729"/>
        <a:ext cx="978707" cy="978707"/>
      </dsp:txXfrm>
    </dsp:sp>
    <dsp:sp modelId="{F97C145A-0B20-4F82-AA96-C6E09A70BFA9}">
      <dsp:nvSpPr>
        <dsp:cNvPr id="0" name=""/>
        <dsp:cNvSpPr/>
      </dsp:nvSpPr>
      <dsp:spPr>
        <a:xfrm rot="542390">
          <a:off x="5250652" y="3203869"/>
          <a:ext cx="773371" cy="27246"/>
        </a:xfrm>
        <a:custGeom>
          <a:avLst/>
          <a:gdLst/>
          <a:ahLst/>
          <a:cxnLst/>
          <a:rect l="0" t="0" r="0" b="0"/>
          <a:pathLst>
            <a:path>
              <a:moveTo>
                <a:pt x="0" y="13623"/>
              </a:moveTo>
              <a:lnTo>
                <a:pt x="773371" y="136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18003" y="3198157"/>
        <a:ext cx="38668" cy="38668"/>
      </dsp:txXfrm>
    </dsp:sp>
    <dsp:sp modelId="{6D6B3328-FCE4-4DDE-82FA-A30E0BF53F4E}">
      <dsp:nvSpPr>
        <dsp:cNvPr id="0" name=""/>
        <dsp:cNvSpPr/>
      </dsp:nvSpPr>
      <dsp:spPr>
        <a:xfrm>
          <a:off x="6010624" y="2694933"/>
          <a:ext cx="1384101" cy="1384101"/>
        </a:xfrm>
        <a:prstGeom prst="ellipse">
          <a:avLst/>
        </a:prstGeom>
        <a:solidFill>
          <a:schemeClr val="accent5">
            <a:hueOff val="-4257376"/>
            <a:satOff val="17062"/>
            <a:lumOff val="36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r>
            <a:rPr lang="ar-S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213321" y="2897630"/>
        <a:ext cx="978707" cy="978707"/>
      </dsp:txXfrm>
    </dsp:sp>
    <dsp:sp modelId="{2A7E6E52-FA41-4890-BC54-CCD774B923AF}">
      <dsp:nvSpPr>
        <dsp:cNvPr id="0" name=""/>
        <dsp:cNvSpPr/>
      </dsp:nvSpPr>
      <dsp:spPr>
        <a:xfrm rot="3242390">
          <a:off x="4818773" y="3907533"/>
          <a:ext cx="773371" cy="27246"/>
        </a:xfrm>
        <a:custGeom>
          <a:avLst/>
          <a:gdLst/>
          <a:ahLst/>
          <a:cxnLst/>
          <a:rect l="0" t="0" r="0" b="0"/>
          <a:pathLst>
            <a:path>
              <a:moveTo>
                <a:pt x="0" y="13623"/>
              </a:moveTo>
              <a:lnTo>
                <a:pt x="773371" y="136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186124" y="3901822"/>
        <a:ext cx="38668" cy="38668"/>
      </dsp:txXfrm>
    </dsp:sp>
    <dsp:sp modelId="{B6D44B4A-6372-445F-A02E-C0A9F60B3989}">
      <dsp:nvSpPr>
        <dsp:cNvPr id="0" name=""/>
        <dsp:cNvSpPr/>
      </dsp:nvSpPr>
      <dsp:spPr>
        <a:xfrm>
          <a:off x="5146866" y="4102262"/>
          <a:ext cx="1384101" cy="1384101"/>
        </a:xfrm>
        <a:prstGeom prst="ellipse">
          <a:avLst/>
        </a:prstGeom>
        <a:solidFill>
          <a:schemeClr val="accent5">
            <a:hueOff val="-5676501"/>
            <a:satOff val="22749"/>
            <a:lumOff val="49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r>
            <a:rPr lang="ar-S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349563" y="4304959"/>
        <a:ext cx="978707" cy="978707"/>
      </dsp:txXfrm>
    </dsp:sp>
    <dsp:sp modelId="{A81E5C43-21A3-41C8-88B0-750C8A407AFF}">
      <dsp:nvSpPr>
        <dsp:cNvPr id="0" name=""/>
        <dsp:cNvSpPr/>
      </dsp:nvSpPr>
      <dsp:spPr>
        <a:xfrm rot="5942389">
          <a:off x="4015822" y="4099714"/>
          <a:ext cx="773371" cy="27246"/>
        </a:xfrm>
        <a:custGeom>
          <a:avLst/>
          <a:gdLst/>
          <a:ahLst/>
          <a:cxnLst/>
          <a:rect l="0" t="0" r="0" b="0"/>
          <a:pathLst>
            <a:path>
              <a:moveTo>
                <a:pt x="0" y="13623"/>
              </a:moveTo>
              <a:lnTo>
                <a:pt x="773371" y="136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383173" y="4094003"/>
        <a:ext cx="38668" cy="38668"/>
      </dsp:txXfrm>
    </dsp:sp>
    <dsp:sp modelId="{DCB7B249-5E72-4CB0-BBB5-5A357F6A29E1}">
      <dsp:nvSpPr>
        <dsp:cNvPr id="0" name=""/>
        <dsp:cNvSpPr/>
      </dsp:nvSpPr>
      <dsp:spPr>
        <a:xfrm>
          <a:off x="3540965" y="4486624"/>
          <a:ext cx="1384101" cy="1384101"/>
        </a:xfrm>
        <a:prstGeom prst="ellipse">
          <a:avLst/>
        </a:prstGeom>
        <a:solidFill>
          <a:schemeClr val="accent5">
            <a:hueOff val="-7095626"/>
            <a:satOff val="28436"/>
            <a:lumOff val="61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743662" y="4689321"/>
        <a:ext cx="978707" cy="978707"/>
      </dsp:txXfrm>
    </dsp:sp>
    <dsp:sp modelId="{2B8B3073-A218-4246-A59A-048E00123AFA}">
      <dsp:nvSpPr>
        <dsp:cNvPr id="0" name=""/>
        <dsp:cNvSpPr/>
      </dsp:nvSpPr>
      <dsp:spPr>
        <a:xfrm rot="8642389">
          <a:off x="3312157" y="3667835"/>
          <a:ext cx="773371" cy="27246"/>
        </a:xfrm>
        <a:custGeom>
          <a:avLst/>
          <a:gdLst/>
          <a:ahLst/>
          <a:cxnLst/>
          <a:rect l="0" t="0" r="0" b="0"/>
          <a:pathLst>
            <a:path>
              <a:moveTo>
                <a:pt x="0" y="13623"/>
              </a:moveTo>
              <a:lnTo>
                <a:pt x="773371" y="136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679509" y="3662124"/>
        <a:ext cx="38668" cy="38668"/>
      </dsp:txXfrm>
    </dsp:sp>
    <dsp:sp modelId="{E7FDE905-6BE8-434D-92B9-DBA10567CFAF}">
      <dsp:nvSpPr>
        <dsp:cNvPr id="0" name=""/>
        <dsp:cNvSpPr/>
      </dsp:nvSpPr>
      <dsp:spPr>
        <a:xfrm>
          <a:off x="2133636" y="3622866"/>
          <a:ext cx="1384101" cy="1384101"/>
        </a:xfrm>
        <a:prstGeom prst="ellipse">
          <a:avLst/>
        </a:prstGeom>
        <a:solidFill>
          <a:schemeClr val="accent5">
            <a:hueOff val="-8514751"/>
            <a:satOff val="34124"/>
            <a:lumOff val="739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336333" y="3825563"/>
        <a:ext cx="978707" cy="978707"/>
      </dsp:txXfrm>
    </dsp:sp>
    <dsp:sp modelId="{DA0B7F58-3BAD-5949-BB45-1CE6265AF3AE}">
      <dsp:nvSpPr>
        <dsp:cNvPr id="0" name=""/>
        <dsp:cNvSpPr/>
      </dsp:nvSpPr>
      <dsp:spPr>
        <a:xfrm rot="11481818">
          <a:off x="3346326" y="2843577"/>
          <a:ext cx="552605" cy="27246"/>
        </a:xfrm>
        <a:custGeom>
          <a:avLst/>
          <a:gdLst/>
          <a:ahLst/>
          <a:cxnLst/>
          <a:rect l="0" t="0" r="0" b="0"/>
          <a:pathLst>
            <a:path>
              <a:moveTo>
                <a:pt x="0" y="13623"/>
              </a:moveTo>
              <a:lnTo>
                <a:pt x="552605" y="136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608814" y="2843385"/>
        <a:ext cx="27630" cy="27630"/>
      </dsp:txXfrm>
    </dsp:sp>
    <dsp:sp modelId="{ECEAD2AC-157A-B94E-9353-16A3FA7484D4}">
      <dsp:nvSpPr>
        <dsp:cNvPr id="0" name=""/>
        <dsp:cNvSpPr/>
      </dsp:nvSpPr>
      <dsp:spPr>
        <a:xfrm>
          <a:off x="1981208" y="1974350"/>
          <a:ext cx="1384101" cy="1384101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183905" y="2177047"/>
        <a:ext cx="978707" cy="97870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927440" y="2477454"/>
          <a:ext cx="1289118" cy="128911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16227" y="2666241"/>
        <a:ext cx="911544" cy="911544"/>
      </dsp:txXfrm>
    </dsp:sp>
    <dsp:sp modelId="{BD00AACC-4901-464A-99E8-F5D4F7BE6383}">
      <dsp:nvSpPr>
        <dsp:cNvPr id="0" name=""/>
        <dsp:cNvSpPr/>
      </dsp:nvSpPr>
      <dsp:spPr>
        <a:xfrm rot="14544612">
          <a:off x="3646590" y="2158327"/>
          <a:ext cx="856910" cy="25376"/>
        </a:xfrm>
        <a:custGeom>
          <a:avLst/>
          <a:gdLst/>
          <a:ahLst/>
          <a:cxnLst/>
          <a:rect l="0" t="0" r="0" b="0"/>
          <a:pathLst>
            <a:path>
              <a:moveTo>
                <a:pt x="0" y="12688"/>
              </a:moveTo>
              <a:lnTo>
                <a:pt x="856910" y="1268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4053622" y="2149593"/>
        <a:ext cx="42845" cy="42845"/>
      </dsp:txXfrm>
    </dsp:sp>
    <dsp:sp modelId="{42BAB553-645D-9F4D-B9FA-20001ADC9FEF}">
      <dsp:nvSpPr>
        <dsp:cNvPr id="0" name=""/>
        <dsp:cNvSpPr/>
      </dsp:nvSpPr>
      <dsp:spPr>
        <a:xfrm>
          <a:off x="2933531" y="575458"/>
          <a:ext cx="1289118" cy="1289118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2667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sz="6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6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endParaRPr lang="fr-FR" sz="60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122318" y="764245"/>
        <a:ext cx="911544" cy="911544"/>
      </dsp:txXfrm>
    </dsp:sp>
    <dsp:sp modelId="{8EF26D22-0EBA-9B4B-A882-9C79BDDFE3B1}">
      <dsp:nvSpPr>
        <dsp:cNvPr id="0" name=""/>
        <dsp:cNvSpPr/>
      </dsp:nvSpPr>
      <dsp:spPr>
        <a:xfrm rot="16739844">
          <a:off x="4246829" y="1973970"/>
          <a:ext cx="1009879" cy="25376"/>
        </a:xfrm>
        <a:custGeom>
          <a:avLst/>
          <a:gdLst/>
          <a:ahLst/>
          <a:cxnLst/>
          <a:rect l="0" t="0" r="0" b="0"/>
          <a:pathLst>
            <a:path>
              <a:moveTo>
                <a:pt x="0" y="12688"/>
              </a:moveTo>
              <a:lnTo>
                <a:pt x="1009879" y="1268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726522" y="1961412"/>
        <a:ext cx="50493" cy="50493"/>
      </dsp:txXfrm>
    </dsp:sp>
    <dsp:sp modelId="{1A5B5334-16C4-A34B-BD16-5392302AAF3E}">
      <dsp:nvSpPr>
        <dsp:cNvPr id="0" name=""/>
        <dsp:cNvSpPr/>
      </dsp:nvSpPr>
      <dsp:spPr>
        <a:xfrm>
          <a:off x="4286980" y="206744"/>
          <a:ext cx="1289118" cy="1289118"/>
        </a:xfrm>
        <a:prstGeom prst="ellipse">
          <a:avLst/>
        </a:prstGeom>
        <a:solidFill>
          <a:schemeClr val="accent5">
            <a:hueOff val="-1241735"/>
            <a:satOff val="4976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2667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r>
            <a:rPr lang="ar-SA" sz="6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6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endParaRPr lang="fr-FR" sz="60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475767" y="395531"/>
        <a:ext cx="911544" cy="911544"/>
      </dsp:txXfrm>
    </dsp:sp>
    <dsp:sp modelId="{78607FF2-2E3B-B443-9638-05662F07472D}">
      <dsp:nvSpPr>
        <dsp:cNvPr id="0" name=""/>
        <dsp:cNvSpPr/>
      </dsp:nvSpPr>
      <dsp:spPr>
        <a:xfrm rot="19082124">
          <a:off x="4927932" y="2356732"/>
          <a:ext cx="961892" cy="25376"/>
        </a:xfrm>
        <a:custGeom>
          <a:avLst/>
          <a:gdLst/>
          <a:ahLst/>
          <a:cxnLst/>
          <a:rect l="0" t="0" r="0" b="0"/>
          <a:pathLst>
            <a:path>
              <a:moveTo>
                <a:pt x="0" y="12688"/>
              </a:moveTo>
              <a:lnTo>
                <a:pt x="961892" y="1268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384831" y="2345373"/>
        <a:ext cx="48094" cy="48094"/>
      </dsp:txXfrm>
    </dsp:sp>
    <dsp:sp modelId="{2CA5D505-916B-AD48-9CC7-7B90326020BD}">
      <dsp:nvSpPr>
        <dsp:cNvPr id="0" name=""/>
        <dsp:cNvSpPr/>
      </dsp:nvSpPr>
      <dsp:spPr>
        <a:xfrm>
          <a:off x="5601198" y="972267"/>
          <a:ext cx="1289118" cy="1289118"/>
        </a:xfrm>
        <a:prstGeom prst="ellipse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2667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r>
            <a:rPr lang="ar-SA" sz="6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6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endParaRPr lang="fr-FR" sz="60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89985" y="1161054"/>
        <a:ext cx="911544" cy="911544"/>
      </dsp:txXfrm>
    </dsp:sp>
    <dsp:sp modelId="{F97C145A-0B20-4F82-AA96-C6E09A70BFA9}">
      <dsp:nvSpPr>
        <dsp:cNvPr id="0" name=""/>
        <dsp:cNvSpPr/>
      </dsp:nvSpPr>
      <dsp:spPr>
        <a:xfrm rot="21482124">
          <a:off x="5215897" y="3070741"/>
          <a:ext cx="961892" cy="25376"/>
        </a:xfrm>
        <a:custGeom>
          <a:avLst/>
          <a:gdLst/>
          <a:ahLst/>
          <a:cxnLst/>
          <a:rect l="0" t="0" r="0" b="0"/>
          <a:pathLst>
            <a:path>
              <a:moveTo>
                <a:pt x="0" y="12688"/>
              </a:moveTo>
              <a:lnTo>
                <a:pt x="961892" y="1268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72797" y="3059382"/>
        <a:ext cx="48094" cy="48094"/>
      </dsp:txXfrm>
    </dsp:sp>
    <dsp:sp modelId="{6D6B3328-FCE4-4DDE-82FA-A30E0BF53F4E}">
      <dsp:nvSpPr>
        <dsp:cNvPr id="0" name=""/>
        <dsp:cNvSpPr/>
      </dsp:nvSpPr>
      <dsp:spPr>
        <a:xfrm>
          <a:off x="6177129" y="2400285"/>
          <a:ext cx="1289118" cy="1289118"/>
        </a:xfrm>
        <a:prstGeom prst="ellipse">
          <a:avLst/>
        </a:prstGeom>
        <a:solidFill>
          <a:schemeClr val="accent5">
            <a:hueOff val="-3725204"/>
            <a:satOff val="14929"/>
            <a:lumOff val="323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2667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r>
            <a:rPr lang="ar-SA" sz="6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6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endParaRPr lang="fr-FR" sz="60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365916" y="2589072"/>
        <a:ext cx="911544" cy="911544"/>
      </dsp:txXfrm>
    </dsp:sp>
    <dsp:sp modelId="{2A7E6E52-FA41-4890-BC54-CCD774B923AF}">
      <dsp:nvSpPr>
        <dsp:cNvPr id="0" name=""/>
        <dsp:cNvSpPr/>
      </dsp:nvSpPr>
      <dsp:spPr>
        <a:xfrm rot="2282124">
          <a:off x="4977536" y="3802804"/>
          <a:ext cx="961892" cy="25376"/>
        </a:xfrm>
        <a:custGeom>
          <a:avLst/>
          <a:gdLst/>
          <a:ahLst/>
          <a:cxnLst/>
          <a:rect l="0" t="0" r="0" b="0"/>
          <a:pathLst>
            <a:path>
              <a:moveTo>
                <a:pt x="0" y="12688"/>
              </a:moveTo>
              <a:lnTo>
                <a:pt x="961892" y="1268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434435" y="3791445"/>
        <a:ext cx="48094" cy="48094"/>
      </dsp:txXfrm>
    </dsp:sp>
    <dsp:sp modelId="{B6D44B4A-6372-445F-A02E-C0A9F60B3989}">
      <dsp:nvSpPr>
        <dsp:cNvPr id="0" name=""/>
        <dsp:cNvSpPr/>
      </dsp:nvSpPr>
      <dsp:spPr>
        <a:xfrm>
          <a:off x="5700405" y="3864411"/>
          <a:ext cx="1289118" cy="1289118"/>
        </a:xfrm>
        <a:prstGeom prst="ellipse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2667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r>
            <a:rPr lang="ar-SA" sz="6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6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endParaRPr lang="fr-FR" sz="60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889192" y="4053198"/>
        <a:ext cx="911544" cy="911544"/>
      </dsp:txXfrm>
    </dsp:sp>
    <dsp:sp modelId="{A81E5C43-21A3-41C8-88B0-750C8A407AFF}">
      <dsp:nvSpPr>
        <dsp:cNvPr id="0" name=""/>
        <dsp:cNvSpPr/>
      </dsp:nvSpPr>
      <dsp:spPr>
        <a:xfrm rot="4682124">
          <a:off x="4324379" y="4210381"/>
          <a:ext cx="961892" cy="25376"/>
        </a:xfrm>
        <a:custGeom>
          <a:avLst/>
          <a:gdLst/>
          <a:ahLst/>
          <a:cxnLst/>
          <a:rect l="0" t="0" r="0" b="0"/>
          <a:pathLst>
            <a:path>
              <a:moveTo>
                <a:pt x="0" y="12688"/>
              </a:moveTo>
              <a:lnTo>
                <a:pt x="961892" y="1268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4781278" y="4199022"/>
        <a:ext cx="48094" cy="48094"/>
      </dsp:txXfrm>
    </dsp:sp>
    <dsp:sp modelId="{DCB7B249-5E72-4CB0-BBB5-5A357F6A29E1}">
      <dsp:nvSpPr>
        <dsp:cNvPr id="0" name=""/>
        <dsp:cNvSpPr/>
      </dsp:nvSpPr>
      <dsp:spPr>
        <a:xfrm>
          <a:off x="4394091" y="4679565"/>
          <a:ext cx="1289118" cy="1289118"/>
        </a:xfrm>
        <a:prstGeom prst="ellipse">
          <a:avLst/>
        </a:prstGeom>
        <a:solidFill>
          <a:schemeClr val="accent5">
            <a:hueOff val="-6208672"/>
            <a:satOff val="24882"/>
            <a:lumOff val="539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2667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r>
            <a:rPr lang="ar-SA" sz="6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6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endParaRPr lang="fr-FR" sz="60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82878" y="4868352"/>
        <a:ext cx="911544" cy="911544"/>
      </dsp:txXfrm>
    </dsp:sp>
    <dsp:sp modelId="{2B8B3073-A218-4246-A59A-048E00123AFA}">
      <dsp:nvSpPr>
        <dsp:cNvPr id="0" name=""/>
        <dsp:cNvSpPr/>
      </dsp:nvSpPr>
      <dsp:spPr>
        <a:xfrm rot="7082124">
          <a:off x="3562046" y="4102762"/>
          <a:ext cx="961892" cy="25376"/>
        </a:xfrm>
        <a:custGeom>
          <a:avLst/>
          <a:gdLst/>
          <a:ahLst/>
          <a:cxnLst/>
          <a:rect l="0" t="0" r="0" b="0"/>
          <a:pathLst>
            <a:path>
              <a:moveTo>
                <a:pt x="0" y="12688"/>
              </a:moveTo>
              <a:lnTo>
                <a:pt x="961892" y="1268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018945" y="4091403"/>
        <a:ext cx="48094" cy="48094"/>
      </dsp:txXfrm>
    </dsp:sp>
    <dsp:sp modelId="{E7FDE905-6BE8-434D-92B9-DBA10567CFAF}">
      <dsp:nvSpPr>
        <dsp:cNvPr id="0" name=""/>
        <dsp:cNvSpPr/>
      </dsp:nvSpPr>
      <dsp:spPr>
        <a:xfrm>
          <a:off x="2869426" y="4464327"/>
          <a:ext cx="1289118" cy="1289118"/>
        </a:xfrm>
        <a:prstGeom prst="ellipse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2667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sz="6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6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endParaRPr lang="fr-FR" sz="60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058213" y="4653114"/>
        <a:ext cx="911544" cy="911544"/>
      </dsp:txXfrm>
    </dsp:sp>
    <dsp:sp modelId="{DA0B7F58-3BAD-5949-BB45-1CE6265AF3AE}">
      <dsp:nvSpPr>
        <dsp:cNvPr id="0" name=""/>
        <dsp:cNvSpPr/>
      </dsp:nvSpPr>
      <dsp:spPr>
        <a:xfrm rot="9606060">
          <a:off x="3256207" y="3453207"/>
          <a:ext cx="731556" cy="25376"/>
        </a:xfrm>
        <a:custGeom>
          <a:avLst/>
          <a:gdLst/>
          <a:ahLst/>
          <a:cxnLst/>
          <a:rect l="0" t="0" r="0" b="0"/>
          <a:pathLst>
            <a:path>
              <a:moveTo>
                <a:pt x="0" y="12688"/>
              </a:moveTo>
              <a:lnTo>
                <a:pt x="731556" y="1268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603696" y="3447607"/>
        <a:ext cx="36577" cy="36577"/>
      </dsp:txXfrm>
    </dsp:sp>
    <dsp:sp modelId="{ECEAD2AC-157A-B94E-9353-16A3FA7484D4}">
      <dsp:nvSpPr>
        <dsp:cNvPr id="0" name=""/>
        <dsp:cNvSpPr/>
      </dsp:nvSpPr>
      <dsp:spPr>
        <a:xfrm>
          <a:off x="2027411" y="3165218"/>
          <a:ext cx="1289118" cy="1289118"/>
        </a:xfrm>
        <a:prstGeom prst="ellipse">
          <a:avLst/>
        </a:prstGeom>
        <a:solidFill>
          <a:schemeClr val="accent5">
            <a:hueOff val="-8692142"/>
            <a:satOff val="34835"/>
            <a:lumOff val="75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2667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sz="6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6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endParaRPr lang="fr-FR" sz="60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216198" y="3354005"/>
        <a:ext cx="911544" cy="911544"/>
      </dsp:txXfrm>
    </dsp:sp>
    <dsp:sp modelId="{07ADE874-A5DF-43EF-BAC1-323EBE8AF7E4}">
      <dsp:nvSpPr>
        <dsp:cNvPr id="0" name=""/>
        <dsp:cNvSpPr/>
      </dsp:nvSpPr>
      <dsp:spPr>
        <a:xfrm rot="12006060">
          <a:off x="3257425" y="2762097"/>
          <a:ext cx="731556" cy="25376"/>
        </a:xfrm>
        <a:custGeom>
          <a:avLst/>
          <a:gdLst/>
          <a:ahLst/>
          <a:cxnLst/>
          <a:rect l="0" t="0" r="0" b="0"/>
          <a:pathLst>
            <a:path>
              <a:moveTo>
                <a:pt x="0" y="12688"/>
              </a:moveTo>
              <a:lnTo>
                <a:pt x="731556" y="1268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604914" y="2756496"/>
        <a:ext cx="36577" cy="36577"/>
      </dsp:txXfrm>
    </dsp:sp>
    <dsp:sp modelId="{81F1F563-C5D4-436E-9A6C-B710BE0BF3AE}">
      <dsp:nvSpPr>
        <dsp:cNvPr id="0" name=""/>
        <dsp:cNvSpPr/>
      </dsp:nvSpPr>
      <dsp:spPr>
        <a:xfrm>
          <a:off x="2029848" y="1782997"/>
          <a:ext cx="1289118" cy="1289118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2667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sz="6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6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endParaRPr lang="fr-FR" sz="60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218635" y="1971784"/>
        <a:ext cx="911544" cy="9115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14/09/2025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9812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701021" y="2488853"/>
            <a:ext cx="8614108" cy="68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3000">
                <a:latin typeface="Montserrat"/>
                <a:ea typeface="Montserrat"/>
                <a:cs typeface="Montserrat"/>
                <a:sym typeface="Montserra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701019" y="1274513"/>
            <a:ext cx="8614107" cy="1084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8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2"/>
          </p:nvPr>
        </p:nvSpPr>
        <p:spPr>
          <a:xfrm>
            <a:off x="701021" y="3305276"/>
            <a:ext cx="8614108" cy="169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009A92"/>
              </a:buClr>
              <a:buSzPts val="2133"/>
              <a:buNone/>
              <a:defRPr sz="2400" b="0" i="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3"/>
          </p:nvPr>
        </p:nvSpPr>
        <p:spPr>
          <a:xfrm>
            <a:off x="701021" y="5334413"/>
            <a:ext cx="8614108" cy="263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4D4D4D"/>
              </a:buClr>
              <a:buSzPts val="1600"/>
              <a:buNone/>
              <a:defRPr sz="1800" b="0" i="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IN" smtClean="0"/>
              <a:pPr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58569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9.svg"/><Relationship Id="rId7" Type="http://schemas.openxmlformats.org/officeDocument/2006/relationships/diagramColors" Target="../diagrams/colors1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9.svg"/><Relationship Id="rId7" Type="http://schemas.openxmlformats.org/officeDocument/2006/relationships/diagramColors" Target="../diagrams/colors2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9.svg"/><Relationship Id="rId7" Type="http://schemas.openxmlformats.org/officeDocument/2006/relationships/diagramColors" Target="../diagrams/colors3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29.svg"/><Relationship Id="rId7" Type="http://schemas.openxmlformats.org/officeDocument/2006/relationships/diagramColors" Target="../diagrams/colors4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12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jpeg"/><Relationship Id="rId4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jpeg"/><Relationship Id="rId4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png"/><Relationship Id="rId4" Type="http://schemas.openxmlformats.org/officeDocument/2006/relationships/image" Target="../media/image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png"/><Relationship Id="rId4" Type="http://schemas.openxmlformats.org/officeDocument/2006/relationships/image" Target="../media/image4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png"/><Relationship Id="rId4" Type="http://schemas.openxmlformats.org/officeDocument/2006/relationships/image" Target="../media/image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png"/><Relationship Id="rId4" Type="http://schemas.openxmlformats.org/officeDocument/2006/relationships/image" Target="../media/image4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5.png"/><Relationship Id="rId7" Type="http://schemas.openxmlformats.org/officeDocument/2006/relationships/image" Target="../media/image2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6.svg"/><Relationship Id="rId9" Type="http://schemas.openxmlformats.org/officeDocument/2006/relationships/image" Target="../media/image2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7.png"/><Relationship Id="rId4" Type="http://schemas.openxmlformats.org/officeDocument/2006/relationships/image" Target="../media/image16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jpeg"/><Relationship Id="rId4" Type="http://schemas.openxmlformats.org/officeDocument/2006/relationships/image" Target="../media/image4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49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49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50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50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51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51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5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39.jpeg"/><Relationship Id="rId3" Type="http://schemas.openxmlformats.org/officeDocument/2006/relationships/image" Target="../media/image28.png"/><Relationship Id="rId7" Type="http://schemas.openxmlformats.org/officeDocument/2006/relationships/image" Target="../media/image35.png"/><Relationship Id="rId12" Type="http://schemas.openxmlformats.org/officeDocument/2006/relationships/image" Target="../media/image3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34.png"/><Relationship Id="rId11" Type="http://schemas.openxmlformats.org/officeDocument/2006/relationships/image" Target="../media/image37.jpeg"/><Relationship Id="rId5" Type="http://schemas.openxmlformats.org/officeDocument/2006/relationships/image" Target="../media/image33.png"/><Relationship Id="rId10" Type="http://schemas.openxmlformats.org/officeDocument/2006/relationships/hyperlink" Target="https://openclipart.org/detail/131431/black-marker-marcador-negro" TargetMode="External"/><Relationship Id="rId4" Type="http://schemas.openxmlformats.org/officeDocument/2006/relationships/image" Target="../media/image29.svg"/><Relationship Id="rId9" Type="http://schemas.openxmlformats.org/officeDocument/2006/relationships/image" Target="../media/image36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52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2 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 جمع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3203195" y="3941147"/>
            <a:ext cx="722079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عائلة العدد  7 و8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1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670495" y="877975"/>
            <a:ext cx="10839417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بنائي الأعزاء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رأينا بالأمس عائلة العددين 5 و6، لنتذكرهما.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هذه عائلة العدد 5 من يريد أن يقوم لقراءتها. (قراءة واحدة تكفي)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44523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94539D91-D54B-BC00-F740-2F9CD28576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39092819"/>
              </p:ext>
            </p:extLst>
          </p:nvPr>
        </p:nvGraphicFramePr>
        <p:xfrm>
          <a:off x="2552700" y="3314700"/>
          <a:ext cx="8610600" cy="5621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0C3D9-F31A-4773-5716-93276836C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7310174-05A9-E971-77C4-C1BD1B8B1ED4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83515D3-EADA-4CC4-0EF7-8BE159DA5B0F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4F3C1E1-92FB-196D-F544-BD07395C727E}"/>
              </a:ext>
            </a:extLst>
          </p:cNvPr>
          <p:cNvSpPr/>
          <p:nvPr/>
        </p:nvSpPr>
        <p:spPr>
          <a:xfrm>
            <a:off x="-1" y="740647"/>
            <a:ext cx="13716001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5406232-50A4-2F2F-C955-1BFC8D51144D}"/>
              </a:ext>
            </a:extLst>
          </p:cNvPr>
          <p:cNvSpPr txBox="1"/>
          <p:nvPr/>
        </p:nvSpPr>
        <p:spPr>
          <a:xfrm>
            <a:off x="1670495" y="894293"/>
            <a:ext cx="10839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هذه عائلة العدد 6 من يريد أن يقوم لقراءتها. (قراءة واحدة تكفي)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E9C8CAA-CD4C-859B-04E0-1AF0755DD05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3012E26-6001-C6E4-D8FC-A38CC02387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692136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F0ADE73B-3D9E-7EA3-A698-13820510A5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5451672"/>
              </p:ext>
            </p:extLst>
          </p:nvPr>
        </p:nvGraphicFramePr>
        <p:xfrm>
          <a:off x="2209800" y="3162300"/>
          <a:ext cx="8839200" cy="57707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110690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49167-6BFF-A11A-D182-9ADBC16DED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8E55A7-AFDB-1F5D-A748-FBC00D16718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BE0344B-26CD-62EC-FA79-5B23B679C095}"/>
              </a:ext>
            </a:extLst>
          </p:cNvPr>
          <p:cNvSpPr>
            <a:spLocks/>
          </p:cNvSpPr>
          <p:nvPr/>
        </p:nvSpPr>
        <p:spPr>
          <a:xfrm>
            <a:off x="410568" y="3398179"/>
            <a:ext cx="13164293" cy="646972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55B0D6D-94A6-3783-6E61-0D4437630602}"/>
              </a:ext>
            </a:extLst>
          </p:cNvPr>
          <p:cNvSpPr/>
          <p:nvPr/>
        </p:nvSpPr>
        <p:spPr>
          <a:xfrm>
            <a:off x="-1" y="644346"/>
            <a:ext cx="13716001" cy="259366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CF8275A-5865-9B29-4BB4-4B8DC18F72E9}"/>
              </a:ext>
            </a:extLst>
          </p:cNvPr>
          <p:cNvSpPr txBox="1"/>
          <p:nvPr/>
        </p:nvSpPr>
        <p:spPr>
          <a:xfrm>
            <a:off x="1209533" y="712299"/>
            <a:ext cx="1130573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جاء دوركم للبحث بنفس الطريقة على عائلة العدد 7 و8. ستعملون في 4 مجموعات، مجموعتان تعملان على عائلة العدد 7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والاخريان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على عائلة العدد 8.  خدوا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خشيباتكم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لديكم 5 دقائق.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يتجول الأستاذ للوقوف على سير العمل وتقديم التغذية الراجعة.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96BC881-EEE7-F5AA-2F99-B51EABCA91D0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0E068B3-01BC-11A1-A185-1E8079E878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135019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2" name="Image 2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5E6B65BB-2C51-09AF-ED1B-7BB0C17BED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914" y="3558348"/>
            <a:ext cx="82296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397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88FCB6-C848-ACE7-47B6-7271FE424E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095BBB7-DEB4-6B21-7BF0-A920475E4A3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3639B7F-E951-6628-6F1E-ED9AAC13825A}"/>
              </a:ext>
            </a:extLst>
          </p:cNvPr>
          <p:cNvSpPr>
            <a:spLocks/>
          </p:cNvSpPr>
          <p:nvPr/>
        </p:nvSpPr>
        <p:spPr>
          <a:xfrm>
            <a:off x="410568" y="3398179"/>
            <a:ext cx="13164293" cy="646972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B26610E-1E2B-30CD-1461-0B1EE04005BA}"/>
              </a:ext>
            </a:extLst>
          </p:cNvPr>
          <p:cNvSpPr/>
          <p:nvPr/>
        </p:nvSpPr>
        <p:spPr>
          <a:xfrm>
            <a:off x="-1" y="644346"/>
            <a:ext cx="13716001" cy="259366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174873B-6654-BFC5-0003-58E96132E29E}"/>
              </a:ext>
            </a:extLst>
          </p:cNvPr>
          <p:cNvSpPr txBox="1"/>
          <p:nvPr/>
        </p:nvSpPr>
        <p:spPr>
          <a:xfrm>
            <a:off x="1209533" y="712299"/>
            <a:ext cx="1130573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ليمر ممثلا مجموعتي عائلة العدد 7 لتقديم عملهما.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الأستاذ(ة) من الممثلين التنسيق بينهما للخروج بمنتوج واحد.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تتم مناقشة المتوج</a:t>
            </a:r>
            <a:r>
              <a:rPr lang="ar-MA" sz="20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6FBEF8C-AE07-1C69-0292-3AD443F36D22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F2FA896-11D1-A674-DE96-55085146D7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714583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2" name="Image 2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07BD2305-D31A-46FA-40D2-53E7D15854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914" y="3558348"/>
            <a:ext cx="82296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9871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CA9B2-044C-FA35-8259-438D1D7C8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5B6266E-50D8-5F33-BE25-D84D5072460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26F6AA5-D65C-AF33-92E8-2F58D8F9561A}"/>
              </a:ext>
            </a:extLst>
          </p:cNvPr>
          <p:cNvSpPr>
            <a:spLocks/>
          </p:cNvSpPr>
          <p:nvPr/>
        </p:nvSpPr>
        <p:spPr>
          <a:xfrm>
            <a:off x="275851" y="3227061"/>
            <a:ext cx="13164293" cy="67056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59EEA07-58F5-E658-D632-2D76D3054252}"/>
              </a:ext>
            </a:extLst>
          </p:cNvPr>
          <p:cNvSpPr/>
          <p:nvPr/>
        </p:nvSpPr>
        <p:spPr>
          <a:xfrm>
            <a:off x="-1" y="644346"/>
            <a:ext cx="13716001" cy="236911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F51F8A4-562A-0D7A-B3FE-2B91D147C59D}"/>
              </a:ext>
            </a:extLst>
          </p:cNvPr>
          <p:cNvSpPr txBox="1"/>
          <p:nvPr/>
        </p:nvSpPr>
        <p:spPr>
          <a:xfrm>
            <a:off x="1350671" y="704046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إذن كما تلاحظون هذه عائلة العدد 7 . من يمر لقراءتها؟ (نكتفي بقراءة واحدة) 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C33719-6571-BD6A-667E-03270A761CA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F81EBD7-7211-8F5B-8F55-B3E9DA4E30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024467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6CA18368-34A6-FD96-DE9E-02FB2B7B08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88290819"/>
              </p:ext>
            </p:extLst>
          </p:nvPr>
        </p:nvGraphicFramePr>
        <p:xfrm>
          <a:off x="2285997" y="3531861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723574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7F09D7-D6E8-CDF0-564C-68B9B5FEBD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4F6FFC6-992D-11DC-0210-ED57FCB5F81B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7134261-B8EE-06B1-AD54-449F23131AF6}"/>
              </a:ext>
            </a:extLst>
          </p:cNvPr>
          <p:cNvSpPr>
            <a:spLocks/>
          </p:cNvSpPr>
          <p:nvPr/>
        </p:nvSpPr>
        <p:spPr>
          <a:xfrm>
            <a:off x="410568" y="3398179"/>
            <a:ext cx="13164293" cy="646972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42E979B-65B3-FE44-F17B-E21E86724281}"/>
              </a:ext>
            </a:extLst>
          </p:cNvPr>
          <p:cNvSpPr/>
          <p:nvPr/>
        </p:nvSpPr>
        <p:spPr>
          <a:xfrm>
            <a:off x="-1" y="644346"/>
            <a:ext cx="13716001" cy="259366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7C5DF1-F21F-1B04-BCFD-619DA55EFF15}"/>
              </a:ext>
            </a:extLst>
          </p:cNvPr>
          <p:cNvSpPr txBox="1"/>
          <p:nvPr/>
        </p:nvSpPr>
        <p:spPr>
          <a:xfrm>
            <a:off x="1209533" y="712299"/>
            <a:ext cx="1130573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ليمر ممثلا مجموعتي عائلة العدد 8 لتقديم عملهما.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الأستاذ(ة) من الممثلين التنسيق بينهما للخروج بمنتوج واحد.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تتم مناقشة المتوج</a:t>
            </a:r>
            <a:r>
              <a:rPr lang="ar-MA" sz="20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5BAA5B2-C424-5C2A-721D-DA3C41041A95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727BB4-C2B4-64F1-BCE9-781D0AB4E2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852130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2" name="Image 2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38BBACAE-A003-B1B6-A546-2F48F6F98F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3695700"/>
            <a:ext cx="82296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2189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701763-C72F-D1B6-F5A6-E8FF887EAA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C84F57-FE68-7F9D-9EA0-D0697BF64A60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74ABE29-E58B-40D9-950E-9F5E203C099A}"/>
              </a:ext>
            </a:extLst>
          </p:cNvPr>
          <p:cNvSpPr>
            <a:spLocks/>
          </p:cNvSpPr>
          <p:nvPr/>
        </p:nvSpPr>
        <p:spPr>
          <a:xfrm>
            <a:off x="275851" y="3227061"/>
            <a:ext cx="13164293" cy="67056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10EEA32-417D-AB8A-44B3-096C6974EBC1}"/>
              </a:ext>
            </a:extLst>
          </p:cNvPr>
          <p:cNvSpPr/>
          <p:nvPr/>
        </p:nvSpPr>
        <p:spPr>
          <a:xfrm>
            <a:off x="-1" y="644346"/>
            <a:ext cx="13716001" cy="236911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54313C2-2863-3DA4-730A-DED025B4D96C}"/>
              </a:ext>
            </a:extLst>
          </p:cNvPr>
          <p:cNvSpPr txBox="1"/>
          <p:nvPr/>
        </p:nvSpPr>
        <p:spPr>
          <a:xfrm>
            <a:off x="1350671" y="704046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إذن كما تلاحظون هذه عائلة العدد 8 . من يمر لقراءتها؟ (نكتفي بقراءة واحدة) 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5140BB2-0960-04A1-195D-6E251E98E52B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BCE4B27-4A70-0A93-C92E-4D6888AEA6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736749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16323606-51FA-989B-C55F-B4F193564D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3689600"/>
              </p:ext>
            </p:extLst>
          </p:nvPr>
        </p:nvGraphicFramePr>
        <p:xfrm>
          <a:off x="2285997" y="3531861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245980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الألواح، أتمموا المتساوية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734060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657600" y="3771900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5029200" y="4838700"/>
            <a:ext cx="4114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3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fr-MA" sz="8000" dirty="0">
                <a:solidFill>
                  <a:schemeClr val="bg1"/>
                </a:solidFill>
              </a:rPr>
              <a:t>.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7</a:t>
            </a:r>
            <a:endParaRPr lang="fr-FR" sz="8000" dirty="0">
              <a:solidFill>
                <a:schemeClr val="bg1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B1EA6410-E500-C3AA-2E03-B46FE34A69A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608719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7" y="3719014"/>
            <a:ext cx="5332113" cy="3629790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951113" y="4838700"/>
            <a:ext cx="4876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3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ar-MA" sz="8000" dirty="0">
                <a:solidFill>
                  <a:srgbClr val="FFFF00"/>
                </a:solidFill>
              </a:rPr>
              <a:t>4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7</a:t>
            </a:r>
            <a:endParaRPr lang="fr-FR" sz="8000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0649828" y="6820671"/>
            <a:ext cx="1230172" cy="837429"/>
          </a:xfrm>
          <a:prstGeom prst="round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1818" y="6332930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465" y="303242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3697297" y="4294573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10085721" y="7946371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64817" y="431533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782098" y="4315339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7001683" y="7946372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3854973" y="795678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6892405" y="4280351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782098" y="7946373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2753811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47" y="6425659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943975" y="6205895"/>
            <a:ext cx="2219288" cy="147266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813" y="2686605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B2928161-4BFB-8DF9-C834-2247B212DAA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272486" y="2753811"/>
            <a:ext cx="1215210" cy="146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24100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المتساوية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58486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7" y="3719013"/>
            <a:ext cx="5560714" cy="3785408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A18F65-B7C2-F507-E7F0-446340BA43F1}"/>
              </a:ext>
            </a:extLst>
          </p:cNvPr>
          <p:cNvSpPr txBox="1"/>
          <p:nvPr/>
        </p:nvSpPr>
        <p:spPr>
          <a:xfrm>
            <a:off x="5029200" y="4838700"/>
            <a:ext cx="4114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5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ar-MA" sz="8000" dirty="0">
                <a:solidFill>
                  <a:schemeClr val="bg1"/>
                </a:solidFill>
              </a:rPr>
              <a:t>.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8</a:t>
            </a:r>
            <a:endParaRPr lang="fr-FR" sz="8000" dirty="0">
              <a:solidFill>
                <a:schemeClr val="bg1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99E20A49-C838-E7A4-69A9-354D62D3E43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1966" y="879903"/>
            <a:ext cx="1081199" cy="736017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0347121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744172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DBC3BCDA-7DB6-F25B-D202-D3FE7A6D35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7" y="3719013"/>
            <a:ext cx="5226783" cy="3558087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16BBBBD-89F2-F2D0-BD70-68950BB4A028}"/>
              </a:ext>
            </a:extLst>
          </p:cNvPr>
          <p:cNvSpPr txBox="1"/>
          <p:nvPr/>
        </p:nvSpPr>
        <p:spPr>
          <a:xfrm>
            <a:off x="4800600" y="4762500"/>
            <a:ext cx="5181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5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ar-MA" sz="8000" dirty="0">
                <a:solidFill>
                  <a:srgbClr val="FFFF00"/>
                </a:solidFill>
              </a:rPr>
              <a:t>3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8</a:t>
            </a:r>
            <a:endParaRPr lang="fr-FR" sz="8000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50AEF85-5F8C-CF82-3CAA-403EDF965B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020" y="929321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3620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257406-62DB-EEFB-71CA-1163C4746A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EC1B0F6-0A2E-CBF2-7A42-8BC57BAFE4F0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7B4E192-3F65-7DA7-1FE7-B9258DDE5D93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D9F37C-7EB5-5316-45EE-2388364EA9E0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DBEF05D-8585-39EC-F573-2D38DCE32A07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المتساوية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74B639-B442-A407-E1E7-A49EA2F94D37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83CA14F-E879-EC5E-2F92-EEF2CE5822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1485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1706EAB0-367E-6432-8A5A-AC53F562BF2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7" y="3719013"/>
            <a:ext cx="5560714" cy="3785408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96A76D0-7F42-6A00-07D8-EFCF961C8097}"/>
              </a:ext>
            </a:extLst>
          </p:cNvPr>
          <p:cNvSpPr txBox="1"/>
          <p:nvPr/>
        </p:nvSpPr>
        <p:spPr>
          <a:xfrm>
            <a:off x="5029200" y="4838700"/>
            <a:ext cx="4114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4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ar-MA" sz="8000" dirty="0">
                <a:solidFill>
                  <a:schemeClr val="bg1"/>
                </a:solidFill>
              </a:rPr>
              <a:t>.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8</a:t>
            </a:r>
            <a:endParaRPr lang="fr-FR" sz="8000" dirty="0">
              <a:solidFill>
                <a:schemeClr val="bg1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53645815-80AB-FCA8-E3C6-D44B4A65CE2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1486" y="765489"/>
            <a:ext cx="1081199" cy="736017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3798131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80734-257D-19FE-4F58-485508C574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5E84739-FBC0-1E7E-C213-C082A7E546ED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4D44469-15B5-6888-4F76-D21048F82E3D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4FF9D30-1738-216C-3269-332FBFF72986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96323FE-119F-C6E0-CC04-BD008C9AC06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BEC6A57-47C2-58DF-E526-42E576E3A982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5BE067D-F06E-8DFA-D8F0-E9AD0BBFF3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961713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222A7591-1A47-7E54-5AF2-52436B76464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7" y="3719013"/>
            <a:ext cx="5408313" cy="368166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E18702C-BAD2-0BFA-F644-6BE7CD377B54}"/>
              </a:ext>
            </a:extLst>
          </p:cNvPr>
          <p:cNvSpPr txBox="1"/>
          <p:nvPr/>
        </p:nvSpPr>
        <p:spPr>
          <a:xfrm>
            <a:off x="5029200" y="4838700"/>
            <a:ext cx="4114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4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ar-MA" sz="8000" dirty="0">
                <a:solidFill>
                  <a:srgbClr val="FFFF00"/>
                </a:solidFill>
              </a:rPr>
              <a:t>4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8</a:t>
            </a:r>
            <a:endParaRPr lang="fr-FR" sz="8000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5E39E1B-6E99-FFCE-DFF5-7941DF2A3F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72" y="899645"/>
            <a:ext cx="1371600" cy="982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1824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وتمييز القيمة المكانية لرقم معين ضمن أعداد.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03DC01-54B0-CE76-4408-E138FB08D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D1FF0E-A752-54F4-568C-AD7046E3299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5923996-71EB-FBE8-DB90-6BD078FB4627}"/>
              </a:ext>
            </a:extLst>
          </p:cNvPr>
          <p:cNvSpPr/>
          <p:nvPr/>
        </p:nvSpPr>
        <p:spPr>
          <a:xfrm>
            <a:off x="275853" y="2781300"/>
            <a:ext cx="13164293" cy="71018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130029-1A2E-6991-30C8-19071119F1C9}"/>
              </a:ext>
            </a:extLst>
          </p:cNvPr>
          <p:cNvSpPr/>
          <p:nvPr/>
        </p:nvSpPr>
        <p:spPr>
          <a:xfrm>
            <a:off x="-1" y="752746"/>
            <a:ext cx="13716001" cy="17237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ACBDAE-95B5-1D71-1E7D-0805EA925BC8}"/>
              </a:ext>
            </a:extLst>
          </p:cNvPr>
          <p:cNvSpPr txBox="1"/>
          <p:nvPr/>
        </p:nvSpPr>
        <p:spPr>
          <a:xfrm>
            <a:off x="1143000" y="863026"/>
            <a:ext cx="11296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نتابع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وتمييز القيمة المكانية لرقم معين ضمن أعداد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0 إلى  20.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A3E3652-85E3-AA5B-9050-BA92C5EF54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020578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ED15245-5EB8-8E2A-1004-CACF120BD5B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49578290-85C4-427A-D015-E3137216E1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3543300"/>
            <a:ext cx="82296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5293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269474-21D7-836A-79ED-D94C9F2A93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520B203-E070-351F-B8C7-326AF31D1A6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4C0AE4A-59E5-57E9-7DF1-661851CACFF7}"/>
              </a:ext>
            </a:extLst>
          </p:cNvPr>
          <p:cNvSpPr/>
          <p:nvPr/>
        </p:nvSpPr>
        <p:spPr>
          <a:xfrm>
            <a:off x="275853" y="2781300"/>
            <a:ext cx="13164293" cy="71018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027B475-9588-D6CE-38A4-F8B41780B0E8}"/>
              </a:ext>
            </a:extLst>
          </p:cNvPr>
          <p:cNvSpPr/>
          <p:nvPr/>
        </p:nvSpPr>
        <p:spPr>
          <a:xfrm>
            <a:off x="-1" y="752746"/>
            <a:ext cx="13716001" cy="17237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6A6E857-FAD4-AD19-8358-7325D901C5E0}"/>
              </a:ext>
            </a:extLst>
          </p:cNvPr>
          <p:cNvSpPr txBox="1"/>
          <p:nvPr/>
        </p:nvSpPr>
        <p:spPr>
          <a:xfrm>
            <a:off x="1143000" y="863026"/>
            <a:ext cx="112966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منكم يريد أن يقرأ جدول الأعداد؟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يعرض جدول الأعداد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الاكتفاء بقراءتين أو ثلاث.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يعمل الأستاذ(ة) على إعطاء الفرصة لمتعلمين آخرين لم يمروا بالأمس.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4F69DDE-F051-FA7A-F2D0-6C1C3553B6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045602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EA5B946-D671-71E1-285F-815D0B6E2E8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76D01BD-85A3-D45B-34FB-AE6C499F34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3437071"/>
            <a:ext cx="5334000" cy="6122327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41294CB9-B025-0A91-5ACE-43F7A50848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3033176"/>
            <a:ext cx="1341236" cy="403895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2E6B44B-968C-1180-5762-85C5FAA1ED30}"/>
              </a:ext>
            </a:extLst>
          </p:cNvPr>
          <p:cNvSpPr/>
          <p:nvPr/>
        </p:nvSpPr>
        <p:spPr>
          <a:xfrm>
            <a:off x="4724400" y="3543300"/>
            <a:ext cx="5334000" cy="12954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62898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F48D33-EB11-E8CE-90D4-7544AFF17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958EC1-7C4E-18DE-0F32-B300B11C6253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52D5DD8-F9C6-5DAB-A959-62FE05CE6DBB}"/>
              </a:ext>
            </a:extLst>
          </p:cNvPr>
          <p:cNvSpPr/>
          <p:nvPr/>
        </p:nvSpPr>
        <p:spPr>
          <a:xfrm>
            <a:off x="275854" y="2136336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997DB4D-B8E4-E529-6428-15F6D19F2539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3D40C81-400D-ADBD-F303-024CBE32BD90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الآن،سنستمر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في التدرب على تمثيل عدد باستخدام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الخشيبات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والحزم. وكذا على  الكتابة الحرفية لعدد.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ما رأيناه بالأمس.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525A66F-C3B2-72F9-22EE-C1F85A7A75F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2A99841-4DBD-5D07-EFDD-29F002E770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99066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1833790261">
            <a:extLst>
              <a:ext uri="{FF2B5EF4-FFF2-40B4-BE49-F238E27FC236}">
                <a16:creationId xmlns:a16="http://schemas.microsoft.com/office/drawing/2014/main" id="{B5EFB499-2A52-1B4D-92F8-1DFDA076B2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9538" y="3314700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833790261">
            <a:extLst>
              <a:ext uri="{FF2B5EF4-FFF2-40B4-BE49-F238E27FC236}">
                <a16:creationId xmlns:a16="http://schemas.microsoft.com/office/drawing/2014/main" id="{49880A51-F55E-C2FF-6FA7-5A9F845C9F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938" y="3467100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833790261">
            <a:extLst>
              <a:ext uri="{FF2B5EF4-FFF2-40B4-BE49-F238E27FC236}">
                <a16:creationId xmlns:a16="http://schemas.microsoft.com/office/drawing/2014/main" id="{78945822-743F-A211-A8C0-87C0A4D0C9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338" y="3619500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833790261">
            <a:extLst>
              <a:ext uri="{FF2B5EF4-FFF2-40B4-BE49-F238E27FC236}">
                <a16:creationId xmlns:a16="http://schemas.microsoft.com/office/drawing/2014/main" id="{D2EFD60F-AEC1-6DB9-E93B-DCA9004234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6738" y="3771900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833790261">
            <a:extLst>
              <a:ext uri="{FF2B5EF4-FFF2-40B4-BE49-F238E27FC236}">
                <a16:creationId xmlns:a16="http://schemas.microsoft.com/office/drawing/2014/main" id="{E99C184B-BC71-6D5A-224F-DF96247F4D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138" y="3924300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833790261">
            <a:extLst>
              <a:ext uri="{FF2B5EF4-FFF2-40B4-BE49-F238E27FC236}">
                <a16:creationId xmlns:a16="http://schemas.microsoft.com/office/drawing/2014/main" id="{06D5070B-4070-560E-68EE-779F9929C0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1538" y="4076700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833790261">
            <a:extLst>
              <a:ext uri="{FF2B5EF4-FFF2-40B4-BE49-F238E27FC236}">
                <a16:creationId xmlns:a16="http://schemas.microsoft.com/office/drawing/2014/main" id="{3D938338-AAFE-D9F4-C307-1CD7587742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3938" y="4229100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833790261">
            <a:extLst>
              <a:ext uri="{FF2B5EF4-FFF2-40B4-BE49-F238E27FC236}">
                <a16:creationId xmlns:a16="http://schemas.microsoft.com/office/drawing/2014/main" id="{4900E67E-A12B-6C5C-1055-4DAB9813217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6338" y="4381500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833790261">
            <a:extLst>
              <a:ext uri="{FF2B5EF4-FFF2-40B4-BE49-F238E27FC236}">
                <a16:creationId xmlns:a16="http://schemas.microsoft.com/office/drawing/2014/main" id="{DFA05B1D-A1C0-E696-2549-3373AA0977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8738" y="4533900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833790261">
            <a:extLst>
              <a:ext uri="{FF2B5EF4-FFF2-40B4-BE49-F238E27FC236}">
                <a16:creationId xmlns:a16="http://schemas.microsoft.com/office/drawing/2014/main" id="{E43E627C-E4E0-88B2-6782-56651D49FF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1138" y="4686300"/>
            <a:ext cx="101917" cy="2338631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A25DF33C-2417-40C4-4B67-106C3559963F}"/>
              </a:ext>
            </a:extLst>
          </p:cNvPr>
          <p:cNvSpPr txBox="1"/>
          <p:nvPr/>
        </p:nvSpPr>
        <p:spPr>
          <a:xfrm>
            <a:off x="6157335" y="4125860"/>
            <a:ext cx="17526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9900" dirty="0"/>
              <a:t>=</a:t>
            </a:r>
            <a:endParaRPr lang="fr-FR" sz="19900" dirty="0"/>
          </a:p>
        </p:txBody>
      </p:sp>
      <p:pic>
        <p:nvPicPr>
          <p:cNvPr id="19" name="Picture 259194390">
            <a:extLst>
              <a:ext uri="{FF2B5EF4-FFF2-40B4-BE49-F238E27FC236}">
                <a16:creationId xmlns:a16="http://schemas.microsoft.com/office/drawing/2014/main" id="{97C01312-DCC5-0588-C00A-BF6AAFA819A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4216" y="4105119"/>
            <a:ext cx="692169" cy="252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Accolade ouvrante 19">
            <a:extLst>
              <a:ext uri="{FF2B5EF4-FFF2-40B4-BE49-F238E27FC236}">
                <a16:creationId xmlns:a16="http://schemas.microsoft.com/office/drawing/2014/main" id="{97D63ABC-959D-4FE3-AD26-E8F218CB5507}"/>
              </a:ext>
            </a:extLst>
          </p:cNvPr>
          <p:cNvSpPr/>
          <p:nvPr/>
        </p:nvSpPr>
        <p:spPr>
          <a:xfrm rot="16200000">
            <a:off x="3619810" y="6662277"/>
            <a:ext cx="733055" cy="1692221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1" name="Accolade ouvrante 20">
            <a:extLst>
              <a:ext uri="{FF2B5EF4-FFF2-40B4-BE49-F238E27FC236}">
                <a16:creationId xmlns:a16="http://schemas.microsoft.com/office/drawing/2014/main" id="{AE14103A-A5F2-C754-F647-85E79FEA588D}"/>
              </a:ext>
            </a:extLst>
          </p:cNvPr>
          <p:cNvSpPr/>
          <p:nvPr/>
        </p:nvSpPr>
        <p:spPr>
          <a:xfrm rot="16200000">
            <a:off x="9725546" y="6561492"/>
            <a:ext cx="733055" cy="1692221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526C6EC0-559D-1AC3-F13B-099D0D1AF07A}"/>
              </a:ext>
            </a:extLst>
          </p:cNvPr>
          <p:cNvSpPr/>
          <p:nvPr/>
        </p:nvSpPr>
        <p:spPr>
          <a:xfrm>
            <a:off x="2627596" y="7948378"/>
            <a:ext cx="2819400" cy="68580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خشيبات</a:t>
            </a:r>
            <a:endParaRPr lang="fr-FR" sz="2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141A303D-33C7-9E98-6213-EBC3D28C780A}"/>
              </a:ext>
            </a:extLst>
          </p:cNvPr>
          <p:cNvSpPr/>
          <p:nvPr/>
        </p:nvSpPr>
        <p:spPr>
          <a:xfrm>
            <a:off x="8610600" y="7909156"/>
            <a:ext cx="2819400" cy="68580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حزمة واحدة</a:t>
            </a:r>
            <a:endParaRPr lang="fr-FR" sz="2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885828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852261-1AE0-D051-3B32-9DB61A880B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E5F6798-039F-C215-2528-61B7AD056D9D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57AB3C7-B381-2FD9-1B4D-DAE3A5BD3696}"/>
              </a:ext>
            </a:extLst>
          </p:cNvPr>
          <p:cNvSpPr/>
          <p:nvPr/>
        </p:nvSpPr>
        <p:spPr>
          <a:xfrm>
            <a:off x="275854" y="3138586"/>
            <a:ext cx="13164293" cy="680551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4610A70-30FC-1552-9BD9-3914A0AFB779}"/>
              </a:ext>
            </a:extLst>
          </p:cNvPr>
          <p:cNvSpPr/>
          <p:nvPr/>
        </p:nvSpPr>
        <p:spPr>
          <a:xfrm>
            <a:off x="-1" y="644346"/>
            <a:ext cx="13716001" cy="21762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4F3FF41-EE9C-089E-FE9E-EC10CA9C46B7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 15 مثلا يتكون من 15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؛ أو من حزمة و 5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خشيبات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نكتب 15 بالأرقام  أو خمسة عشر بالحروف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A1EF380-15E7-3906-340E-CDBE22B602D8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BEFAE966-39CF-537B-34F3-7825100B3E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671466"/>
              </p:ext>
            </p:extLst>
          </p:nvPr>
        </p:nvGraphicFramePr>
        <p:xfrm>
          <a:off x="1752053" y="4993578"/>
          <a:ext cx="10058400" cy="26687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876800">
                  <a:extLst>
                    <a:ext uri="{9D8B030D-6E8A-4147-A177-3AD203B41FA5}">
                      <a16:colId xmlns:a16="http://schemas.microsoft.com/office/drawing/2014/main" val="4075366194"/>
                    </a:ext>
                  </a:extLst>
                </a:gridCol>
                <a:gridCol w="5181600">
                  <a:extLst>
                    <a:ext uri="{9D8B030D-6E8A-4147-A177-3AD203B41FA5}">
                      <a16:colId xmlns:a16="http://schemas.microsoft.com/office/drawing/2014/main" val="1913634284"/>
                    </a:ext>
                  </a:extLst>
                </a:gridCol>
              </a:tblGrid>
              <a:tr h="57954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الحزم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الخشيبات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8836815"/>
                  </a:ext>
                </a:extLst>
              </a:tr>
              <a:tr h="1967726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8772860"/>
                  </a:ext>
                </a:extLst>
              </a:tr>
            </a:tbl>
          </a:graphicData>
        </a:graphic>
      </p:graphicFrame>
      <p:pic>
        <p:nvPicPr>
          <p:cNvPr id="19" name="Picture 1833790261">
            <a:extLst>
              <a:ext uri="{FF2B5EF4-FFF2-40B4-BE49-F238E27FC236}">
                <a16:creationId xmlns:a16="http://schemas.microsoft.com/office/drawing/2014/main" id="{B551A980-4681-0AD6-A8E7-DAB2585F77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0" y="5884251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833790261">
            <a:extLst>
              <a:ext uri="{FF2B5EF4-FFF2-40B4-BE49-F238E27FC236}">
                <a16:creationId xmlns:a16="http://schemas.microsoft.com/office/drawing/2014/main" id="{C18ACA29-FAD0-DDEE-30C4-A6164A29E11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0" y="589051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1833790261">
            <a:extLst>
              <a:ext uri="{FF2B5EF4-FFF2-40B4-BE49-F238E27FC236}">
                <a16:creationId xmlns:a16="http://schemas.microsoft.com/office/drawing/2014/main" id="{A5D56923-E35A-6191-1753-036F86C50A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600" y="5884251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1833790261">
            <a:extLst>
              <a:ext uri="{FF2B5EF4-FFF2-40B4-BE49-F238E27FC236}">
                <a16:creationId xmlns:a16="http://schemas.microsoft.com/office/drawing/2014/main" id="{F3B3C969-984C-F9AF-93FB-76679EC83C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0200" y="5898308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1833790261">
            <a:extLst>
              <a:ext uri="{FF2B5EF4-FFF2-40B4-BE49-F238E27FC236}">
                <a16:creationId xmlns:a16="http://schemas.microsoft.com/office/drawing/2014/main" id="{D92C1F74-DDA1-CEBE-A2E7-AF3D6FEE49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5898308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9194390">
            <a:extLst>
              <a:ext uri="{FF2B5EF4-FFF2-40B4-BE49-F238E27FC236}">
                <a16:creationId xmlns:a16="http://schemas.microsoft.com/office/drawing/2014/main" id="{4890CD45-4A78-2726-A933-78BB6005BFF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247" y="5852131"/>
            <a:ext cx="412154" cy="150116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8" name="Tableau 27">
            <a:extLst>
              <a:ext uri="{FF2B5EF4-FFF2-40B4-BE49-F238E27FC236}">
                <a16:creationId xmlns:a16="http://schemas.microsoft.com/office/drawing/2014/main" id="{81C334DC-ED76-4C67-8C79-504AA09B66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7578917"/>
              </p:ext>
            </p:extLst>
          </p:nvPr>
        </p:nvGraphicFramePr>
        <p:xfrm>
          <a:off x="1836419" y="7799216"/>
          <a:ext cx="10058400" cy="6926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76800">
                  <a:extLst>
                    <a:ext uri="{9D8B030D-6E8A-4147-A177-3AD203B41FA5}">
                      <a16:colId xmlns:a16="http://schemas.microsoft.com/office/drawing/2014/main" val="1366868612"/>
                    </a:ext>
                  </a:extLst>
                </a:gridCol>
                <a:gridCol w="5181600">
                  <a:extLst>
                    <a:ext uri="{9D8B030D-6E8A-4147-A177-3AD203B41FA5}">
                      <a16:colId xmlns:a16="http://schemas.microsoft.com/office/drawing/2014/main" val="481896253"/>
                    </a:ext>
                  </a:extLst>
                </a:gridCol>
              </a:tblGrid>
              <a:tr h="692648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1607682"/>
                  </a:ext>
                </a:extLst>
              </a:tr>
            </a:tbl>
          </a:graphicData>
        </a:graphic>
      </p:graphicFrame>
      <p:sp>
        <p:nvSpPr>
          <p:cNvPr id="30" name="ZoneTexte 29">
            <a:extLst>
              <a:ext uri="{FF2B5EF4-FFF2-40B4-BE49-F238E27FC236}">
                <a16:creationId xmlns:a16="http://schemas.microsoft.com/office/drawing/2014/main" id="{1973CC0B-FF49-E057-DBC3-56EF85F967C3}"/>
              </a:ext>
            </a:extLst>
          </p:cNvPr>
          <p:cNvSpPr txBox="1"/>
          <p:nvPr/>
        </p:nvSpPr>
        <p:spPr>
          <a:xfrm>
            <a:off x="8800554" y="7714816"/>
            <a:ext cx="6168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chemeClr val="bg1"/>
                </a:solidFill>
              </a:rPr>
              <a:t>5</a:t>
            </a:r>
            <a:endParaRPr lang="fr-FR" sz="5400" b="1" dirty="0">
              <a:solidFill>
                <a:schemeClr val="bg1"/>
              </a:solidFill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C5D61146-65B3-2BF8-B64E-6C957948C06B}"/>
              </a:ext>
            </a:extLst>
          </p:cNvPr>
          <p:cNvSpPr txBox="1"/>
          <p:nvPr/>
        </p:nvSpPr>
        <p:spPr>
          <a:xfrm>
            <a:off x="3828921" y="7714816"/>
            <a:ext cx="6168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chemeClr val="bg1"/>
                </a:solidFill>
              </a:rPr>
              <a:t>1</a:t>
            </a:r>
            <a:endParaRPr lang="fr-FR" sz="8000" b="1" dirty="0">
              <a:solidFill>
                <a:schemeClr val="bg1"/>
              </a:solidFill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4D05934-1F38-4410-35AA-8388220A5E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445856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32" name="ZoneTexte 31">
            <a:extLst>
              <a:ext uri="{FF2B5EF4-FFF2-40B4-BE49-F238E27FC236}">
                <a16:creationId xmlns:a16="http://schemas.microsoft.com/office/drawing/2014/main" id="{E5B0C433-8169-F9C0-4DF4-8C9FA173CDF1}"/>
              </a:ext>
            </a:extLst>
          </p:cNvPr>
          <p:cNvSpPr txBox="1"/>
          <p:nvPr/>
        </p:nvSpPr>
        <p:spPr>
          <a:xfrm>
            <a:off x="2565558" y="8898782"/>
            <a:ext cx="82800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400" dirty="0"/>
              <a:t>خَمْسَةَ عَشَرَ</a:t>
            </a:r>
            <a:endParaRPr lang="fr-FR" sz="4400" dirty="0"/>
          </a:p>
        </p:txBody>
      </p:sp>
      <p:pic>
        <p:nvPicPr>
          <p:cNvPr id="34" name="Picture 1833790261">
            <a:extLst>
              <a:ext uri="{FF2B5EF4-FFF2-40B4-BE49-F238E27FC236}">
                <a16:creationId xmlns:a16="http://schemas.microsoft.com/office/drawing/2014/main" id="{997430BA-0E2C-4883-C42B-534759D2D4C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0287" y="329375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Picture 1833790261">
            <a:extLst>
              <a:ext uri="{FF2B5EF4-FFF2-40B4-BE49-F238E27FC236}">
                <a16:creationId xmlns:a16="http://schemas.microsoft.com/office/drawing/2014/main" id="{3700A722-C3A2-455A-FDEC-AB1C3F7E55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1687" y="329375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Picture 1833790261">
            <a:extLst>
              <a:ext uri="{FF2B5EF4-FFF2-40B4-BE49-F238E27FC236}">
                <a16:creationId xmlns:a16="http://schemas.microsoft.com/office/drawing/2014/main" id="{8F134F84-E4D5-28D6-E02D-93311CAB324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3087" y="329375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Picture 1833790261">
            <a:extLst>
              <a:ext uri="{FF2B5EF4-FFF2-40B4-BE49-F238E27FC236}">
                <a16:creationId xmlns:a16="http://schemas.microsoft.com/office/drawing/2014/main" id="{310FBDE9-61FA-9560-9830-82DDC2043E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4487" y="329375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Picture 1833790261">
            <a:extLst>
              <a:ext uri="{FF2B5EF4-FFF2-40B4-BE49-F238E27FC236}">
                <a16:creationId xmlns:a16="http://schemas.microsoft.com/office/drawing/2014/main" id="{E617DD2E-65C3-CEE0-F6AD-3AC594A280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0" y="329375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Picture 1833790261">
            <a:extLst>
              <a:ext uri="{FF2B5EF4-FFF2-40B4-BE49-F238E27FC236}">
                <a16:creationId xmlns:a16="http://schemas.microsoft.com/office/drawing/2014/main" id="{BD4E4248-8226-A3AA-5193-1903A37DA9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329375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Picture 1833790261">
            <a:extLst>
              <a:ext uri="{FF2B5EF4-FFF2-40B4-BE49-F238E27FC236}">
                <a16:creationId xmlns:a16="http://schemas.microsoft.com/office/drawing/2014/main" id="{20914608-80F2-E426-1D69-A3F36202B3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329375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Picture 1833790261">
            <a:extLst>
              <a:ext uri="{FF2B5EF4-FFF2-40B4-BE49-F238E27FC236}">
                <a16:creationId xmlns:a16="http://schemas.microsoft.com/office/drawing/2014/main" id="{1BB7DDAC-1141-5340-516B-F8787698C6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8687" y="329375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Picture 1833790261">
            <a:extLst>
              <a:ext uri="{FF2B5EF4-FFF2-40B4-BE49-F238E27FC236}">
                <a16:creationId xmlns:a16="http://schemas.microsoft.com/office/drawing/2014/main" id="{1B4870E9-BB6C-2BF0-9332-88A491E9F3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329375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Picture 1833790261">
            <a:extLst>
              <a:ext uri="{FF2B5EF4-FFF2-40B4-BE49-F238E27FC236}">
                <a16:creationId xmlns:a16="http://schemas.microsoft.com/office/drawing/2014/main" id="{59E20B5D-FA54-A997-C92F-B70F8D285E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487" y="329375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Picture 1833790261">
            <a:extLst>
              <a:ext uri="{FF2B5EF4-FFF2-40B4-BE49-F238E27FC236}">
                <a16:creationId xmlns:a16="http://schemas.microsoft.com/office/drawing/2014/main" id="{CD7E0C20-089B-8ED8-ABC6-7DE619AB57D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2887" y="327280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Picture 1833790261">
            <a:extLst>
              <a:ext uri="{FF2B5EF4-FFF2-40B4-BE49-F238E27FC236}">
                <a16:creationId xmlns:a16="http://schemas.microsoft.com/office/drawing/2014/main" id="{C7D7385B-7343-9334-DE68-D09215853F4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4287" y="329375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Picture 1833790261">
            <a:extLst>
              <a:ext uri="{FF2B5EF4-FFF2-40B4-BE49-F238E27FC236}">
                <a16:creationId xmlns:a16="http://schemas.microsoft.com/office/drawing/2014/main" id="{70020E9D-EC42-39D8-926A-9A0C08400E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5687" y="329375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Picture 1833790261">
            <a:extLst>
              <a:ext uri="{FF2B5EF4-FFF2-40B4-BE49-F238E27FC236}">
                <a16:creationId xmlns:a16="http://schemas.microsoft.com/office/drawing/2014/main" id="{2CBEF6AE-82E5-A4F0-4B49-55A7AF1398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7087" y="329375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Picture 1833790261">
            <a:extLst>
              <a:ext uri="{FF2B5EF4-FFF2-40B4-BE49-F238E27FC236}">
                <a16:creationId xmlns:a16="http://schemas.microsoft.com/office/drawing/2014/main" id="{574732A2-9503-6FBF-5E5F-121D3BA285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487" y="329375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Picture 1833790261">
            <a:extLst>
              <a:ext uri="{FF2B5EF4-FFF2-40B4-BE49-F238E27FC236}">
                <a16:creationId xmlns:a16="http://schemas.microsoft.com/office/drawing/2014/main" id="{F9331BFD-B6D4-7773-C9AC-EC2D0941E8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3293750"/>
            <a:ext cx="60687" cy="13925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4747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891DE9-EBFF-C4F8-BFA2-42DE724504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6E8AE77-BDFA-6D5E-016D-E21B3FA263B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ECA19A-55CC-D016-C379-3B91F3587327}"/>
              </a:ext>
            </a:extLst>
          </p:cNvPr>
          <p:cNvSpPr/>
          <p:nvPr/>
        </p:nvSpPr>
        <p:spPr>
          <a:xfrm>
            <a:off x="275853" y="2781300"/>
            <a:ext cx="13164293" cy="71018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2EB3729-CB66-7CC8-1090-4A2615B43E03}"/>
              </a:ext>
            </a:extLst>
          </p:cNvPr>
          <p:cNvSpPr/>
          <p:nvPr/>
        </p:nvSpPr>
        <p:spPr>
          <a:xfrm>
            <a:off x="-1" y="752746"/>
            <a:ext cx="13716001" cy="17237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1955C5C-01BC-0AC4-4113-159F494488E5}"/>
              </a:ext>
            </a:extLst>
          </p:cNvPr>
          <p:cNvSpPr txBox="1"/>
          <p:nvPr/>
        </p:nvSpPr>
        <p:spPr>
          <a:xfrm>
            <a:off x="1143000" y="863026"/>
            <a:ext cx="11296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ونجده مكتوبا على لوحة الأعداد هنا: 15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E6D68FB-63A5-075D-A3BC-25EB045243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281019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223F13A-8438-2E2E-DBEC-D472FA16B7B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B3BDD834-BF3B-053D-CEEF-B385BFF318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3437071"/>
            <a:ext cx="5334000" cy="6122327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1F48C056-368C-73BE-AA67-16488AC7D1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3033176"/>
            <a:ext cx="1341236" cy="403895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F5A1586-4263-61B7-0F7D-31844963E3CC}"/>
              </a:ext>
            </a:extLst>
          </p:cNvPr>
          <p:cNvSpPr/>
          <p:nvPr/>
        </p:nvSpPr>
        <p:spPr>
          <a:xfrm>
            <a:off x="7391400" y="4229100"/>
            <a:ext cx="533400" cy="6096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14100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E02DDEF-92EA-3EB6-B883-F7B366CCDD7F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0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E8758458-6976-1709-75BC-156EE4B11AAE}"/>
              </a:ext>
            </a:extLst>
          </p:cNvPr>
          <p:cNvGrpSpPr/>
          <p:nvPr/>
        </p:nvGrpSpPr>
        <p:grpSpPr>
          <a:xfrm>
            <a:off x="2159626" y="4882188"/>
            <a:ext cx="9396747" cy="2852111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299349E6-BB93-3D6A-BD1D-086E144091DA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FAD0D184-C7B1-752C-0E06-294D94BDF0E1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7FC140B0-A510-47F2-BC6D-D36DDFB03C6A}"/>
              </a:ext>
            </a:extLst>
          </p:cNvPr>
          <p:cNvSpPr txBox="1"/>
          <p:nvPr/>
        </p:nvSpPr>
        <p:spPr>
          <a:xfrm>
            <a:off x="2595480" y="5219700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وتمثيل الأعداد من 0 إلى  20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3DADF401-07D0-0D5D-65C5-0523F82BFD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286714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123F85ED-2E7F-8C9E-C5F7-EFFC568D73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9631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A0C832B1-E72F-7424-8F03-4BAEF9BA5FDD}"/>
              </a:ext>
            </a:extLst>
          </p:cNvPr>
          <p:cNvSpPr txBox="1"/>
          <p:nvPr/>
        </p:nvSpPr>
        <p:spPr>
          <a:xfrm>
            <a:off x="3241512" y="6035814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بدون احتفاظ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السطر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E6DFCC9-176C-BB5D-7D22-BE2260C2A92A}"/>
              </a:ext>
            </a:extLst>
          </p:cNvPr>
          <p:cNvSpPr txBox="1"/>
          <p:nvPr/>
        </p:nvSpPr>
        <p:spPr>
          <a:xfrm>
            <a:off x="3313032" y="6874014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باستراتيجية الأسئلة الأربعة لحل مسائل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C4C7D2-BEB1-18BD-7CF9-CD205E171E41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89CED70-A40C-48A9-E352-0B90A257C8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124914"/>
            <a:ext cx="455010" cy="466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ADC705-0573-9050-4C40-C5FFBC5561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24D849-FA54-DBAA-CC93-4A260FA06466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86502DE-6516-1EC6-916C-D9D80DF12A3E}"/>
              </a:ext>
            </a:extLst>
          </p:cNvPr>
          <p:cNvSpPr/>
          <p:nvPr/>
        </p:nvSpPr>
        <p:spPr>
          <a:xfrm>
            <a:off x="275854" y="3319908"/>
            <a:ext cx="13164293" cy="662419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F839DC1-8517-FAED-7BA2-F6E456F7BA7A}"/>
              </a:ext>
            </a:extLst>
          </p:cNvPr>
          <p:cNvSpPr/>
          <p:nvPr/>
        </p:nvSpPr>
        <p:spPr>
          <a:xfrm>
            <a:off x="-1" y="644346"/>
            <a:ext cx="13716001" cy="25179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2AE258A-AD35-8E1D-647B-AE88AFF3998F}"/>
              </a:ext>
            </a:extLst>
          </p:cNvPr>
          <p:cNvSpPr txBox="1"/>
          <p:nvPr/>
        </p:nvSpPr>
        <p:spPr>
          <a:xfrm>
            <a:off x="609600" y="863026"/>
            <a:ext cx="118300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دوركم للقيام بنفس العملية في إطار مجموعات، سأوزع عليكم مجموعة من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الخشيبات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وتقومون بنفس ما قمنا به بالأمس.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يوزع الأستاذ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 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عددا من </a:t>
            </a:r>
            <a:r>
              <a:rPr lang="ar-S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الخشيبات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أقل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20 ) على المجموعات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كل مجموعة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التخمين في عدد 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عد الخشيبات التي لديها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المتعلمين إلى ت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ثيل العدد بالخشيبات والحزم ونقل ذلك على الألواح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5BDA01C-8D57-136B-D19D-874231A332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E0EE361-C12B-4555-9F3F-9DB62DBAB0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275633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33" name="Image 32">
            <a:extLst>
              <a:ext uri="{FF2B5EF4-FFF2-40B4-BE49-F238E27FC236}">
                <a16:creationId xmlns:a16="http://schemas.microsoft.com/office/drawing/2014/main" id="{B5DBBEE9-D5EA-4F36-AB46-F0A4950130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850" y="3578382"/>
            <a:ext cx="7734300" cy="515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0955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C7902-A86B-0081-55A6-415A7AA13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43D07A4-819E-B72C-5C46-56E62CEA9E50}"/>
              </a:ext>
            </a:extLst>
          </p:cNvPr>
          <p:cNvSpPr/>
          <p:nvPr/>
        </p:nvSpPr>
        <p:spPr>
          <a:xfrm>
            <a:off x="-1" y="2936989"/>
            <a:ext cx="13716001" cy="7329115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71A3BB1-4784-777F-D0E3-66C77AAA2270}"/>
              </a:ext>
            </a:extLst>
          </p:cNvPr>
          <p:cNvSpPr/>
          <p:nvPr/>
        </p:nvSpPr>
        <p:spPr>
          <a:xfrm>
            <a:off x="275854" y="3162300"/>
            <a:ext cx="13164293" cy="6781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9DDFC97-B6D5-45A9-3D72-8C2F816C60D1}"/>
              </a:ext>
            </a:extLst>
          </p:cNvPr>
          <p:cNvSpPr/>
          <p:nvPr/>
        </p:nvSpPr>
        <p:spPr>
          <a:xfrm>
            <a:off x="-1" y="644345"/>
            <a:ext cx="13716001" cy="2292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1143481-563A-3834-2598-C1F2703EE4F9}"/>
              </a:ext>
            </a:extLst>
          </p:cNvPr>
          <p:cNvSpPr txBox="1"/>
          <p:nvPr/>
        </p:nvSpPr>
        <p:spPr>
          <a:xfrm>
            <a:off x="1981200" y="841564"/>
            <a:ext cx="10534617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هيا لنبدأ في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تقاسم عمل المجموعات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تقرأ كل مجموعة  العدد الذي توصلت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ليه (كم خشيبة؟ وكم حزمة؟)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تقدم كل مجموعة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الكتابة الرقمية ل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لعدد (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13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–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16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–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19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...)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تحدد كل مجموعة العدد على جدول الأعداد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الأستاذ(ة) الكتابات الحرفية للأعداد التي توصل إليها المتعلمون على السبورة. 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63D027F-28D9-1A8E-9A0E-BBF489AF9E1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C357AE-E7C5-55FD-FADA-95047C9625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982112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D23AB83-39FB-E1A5-8682-216B927EAD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3888335"/>
              </p:ext>
            </p:extLst>
          </p:nvPr>
        </p:nvGraphicFramePr>
        <p:xfrm>
          <a:off x="6629400" y="4560925"/>
          <a:ext cx="5486400" cy="24365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26327">
                  <a:extLst>
                    <a:ext uri="{9D8B030D-6E8A-4147-A177-3AD203B41FA5}">
                      <a16:colId xmlns:a16="http://schemas.microsoft.com/office/drawing/2014/main" val="4075366194"/>
                    </a:ext>
                  </a:extLst>
                </a:gridCol>
                <a:gridCol w="2660073">
                  <a:extLst>
                    <a:ext uri="{9D8B030D-6E8A-4147-A177-3AD203B41FA5}">
                      <a16:colId xmlns:a16="http://schemas.microsoft.com/office/drawing/2014/main" val="1913634284"/>
                    </a:ext>
                  </a:extLst>
                </a:gridCol>
              </a:tblGrid>
              <a:tr h="435426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الحزم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الخشيبات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8836815"/>
                  </a:ext>
                </a:extLst>
              </a:tr>
              <a:tr h="1735471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ar-SA" dirty="0"/>
                    </a:p>
                    <a:p>
                      <a:pPr marL="0" algn="r" defTabSz="685783" rtl="1" eaLnBrk="1" latinLnBrk="0" hangingPunct="1"/>
                      <a:endParaRPr lang="ar-SA" dirty="0"/>
                    </a:p>
                    <a:p>
                      <a:pPr marL="0" algn="r" defTabSz="685783" rtl="1" eaLnBrk="1" latinLnBrk="0" hangingPunct="1"/>
                      <a:endParaRPr lang="ar-SA" dirty="0"/>
                    </a:p>
                    <a:p>
                      <a:pPr marL="0" algn="r" defTabSz="685783" rtl="1" eaLnBrk="1" latinLnBrk="0" hangingPunct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8772860"/>
                  </a:ext>
                </a:extLst>
              </a:tr>
            </a:tbl>
          </a:graphicData>
        </a:graphic>
      </p:graphicFrame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2E55B80-D32A-5CD4-33CA-F2AE1A7250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5430280"/>
              </p:ext>
            </p:extLst>
          </p:nvPr>
        </p:nvGraphicFramePr>
        <p:xfrm>
          <a:off x="6629400" y="7171794"/>
          <a:ext cx="5486400" cy="7319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7891">
                  <a:extLst>
                    <a:ext uri="{9D8B030D-6E8A-4147-A177-3AD203B41FA5}">
                      <a16:colId xmlns:a16="http://schemas.microsoft.com/office/drawing/2014/main" val="1366868612"/>
                    </a:ext>
                  </a:extLst>
                </a:gridCol>
                <a:gridCol w="2618509">
                  <a:extLst>
                    <a:ext uri="{9D8B030D-6E8A-4147-A177-3AD203B41FA5}">
                      <a16:colId xmlns:a16="http://schemas.microsoft.com/office/drawing/2014/main" val="481896253"/>
                    </a:ext>
                  </a:extLst>
                </a:gridCol>
              </a:tblGrid>
              <a:tr h="731990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sz="2000" dirty="0"/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1607682"/>
                  </a:ext>
                </a:extLst>
              </a:tr>
            </a:tbl>
          </a:graphicData>
        </a:graphic>
      </p:graphicFrame>
      <p:pic>
        <p:nvPicPr>
          <p:cNvPr id="4" name="Picture 9">
            <a:extLst>
              <a:ext uri="{FF2B5EF4-FFF2-40B4-BE49-F238E27FC236}">
                <a16:creationId xmlns:a16="http://schemas.microsoft.com/office/drawing/2014/main" id="{6D12D60B-6FAF-7BFF-3A0A-7ACA2AC9095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580195" y="4384791"/>
            <a:ext cx="5592005" cy="3806709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F385144-82E4-3A94-23CC-1F104046F090}"/>
              </a:ext>
            </a:extLst>
          </p:cNvPr>
          <p:cNvSpPr txBox="1"/>
          <p:nvPr/>
        </p:nvSpPr>
        <p:spPr>
          <a:xfrm>
            <a:off x="6629400" y="8115300"/>
            <a:ext cx="5486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dirty="0"/>
              <a:t>................................................................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808685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F6ABED-CCD1-E4F6-3B9B-EA012194A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60EF42-0430-B7AE-B55F-4F97BEF72142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AFA3EB0-C036-C245-07DA-C3E392C894C6}"/>
              </a:ext>
            </a:extLst>
          </p:cNvPr>
          <p:cNvSpPr/>
          <p:nvPr/>
        </p:nvSpPr>
        <p:spPr>
          <a:xfrm>
            <a:off x="275854" y="2136336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978437F-BC18-04E9-4378-79695D8CAE24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85A1D86-BDF8-B72B-9253-07CF7320BF8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بالأرقام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العدد المناسب للتمثيل.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81094BE-6B45-55CB-631C-26104862A1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12EA696-B912-C465-2E00-AA0A1F650A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665024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CA69B8EB-1423-B356-B13A-B27B16568206}"/>
              </a:ext>
            </a:extLst>
          </p:cNvPr>
          <p:cNvSpPr/>
          <p:nvPr/>
        </p:nvSpPr>
        <p:spPr>
          <a:xfrm>
            <a:off x="5616699" y="7734300"/>
            <a:ext cx="2231901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dirty="0">
                <a:solidFill>
                  <a:schemeClr val="tx1"/>
                </a:solidFill>
              </a:rPr>
              <a:t>........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17" name="Picture 9">
            <a:extLst>
              <a:ext uri="{FF2B5EF4-FFF2-40B4-BE49-F238E27FC236}">
                <a16:creationId xmlns:a16="http://schemas.microsoft.com/office/drawing/2014/main" id="{0FA03B36-412C-C720-B895-8A52854E814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2861" y="787984"/>
            <a:ext cx="861062" cy="586161"/>
          </a:xfrm>
          <a:prstGeom prst="round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5F480A9-B5E9-461A-3466-CBEA70BC86D1}"/>
              </a:ext>
            </a:extLst>
          </p:cNvPr>
          <p:cNvSpPr/>
          <p:nvPr/>
        </p:nvSpPr>
        <p:spPr>
          <a:xfrm>
            <a:off x="4495800" y="4305300"/>
            <a:ext cx="4114800" cy="2971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Picture 1833790261">
            <a:extLst>
              <a:ext uri="{FF2B5EF4-FFF2-40B4-BE49-F238E27FC236}">
                <a16:creationId xmlns:a16="http://schemas.microsoft.com/office/drawing/2014/main" id="{EBCB5A24-B39C-86DD-6F73-828BEB7DBF9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669" y="4559848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833790261">
            <a:extLst>
              <a:ext uri="{FF2B5EF4-FFF2-40B4-BE49-F238E27FC236}">
                <a16:creationId xmlns:a16="http://schemas.microsoft.com/office/drawing/2014/main" id="{087CEB56-3EAC-D085-E971-8D0C79470CD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9788" y="4542896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833790261">
            <a:extLst>
              <a:ext uri="{FF2B5EF4-FFF2-40B4-BE49-F238E27FC236}">
                <a16:creationId xmlns:a16="http://schemas.microsoft.com/office/drawing/2014/main" id="{16642217-C8E5-FFD8-4C04-0F1BBE65449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173" y="4559849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833790261">
            <a:extLst>
              <a:ext uri="{FF2B5EF4-FFF2-40B4-BE49-F238E27FC236}">
                <a16:creationId xmlns:a16="http://schemas.microsoft.com/office/drawing/2014/main" id="{30C84743-5FAD-9F31-D19A-90E8FA5245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1156" y="4533900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259194390">
            <a:extLst>
              <a:ext uri="{FF2B5EF4-FFF2-40B4-BE49-F238E27FC236}">
                <a16:creationId xmlns:a16="http://schemas.microsoft.com/office/drawing/2014/main" id="{1ED9FDBB-450D-A239-42CC-CBAD1B887DF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5759" y="4653948"/>
            <a:ext cx="634959" cy="23126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03937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64B63-A858-5810-F7FB-15CCD13AA9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B98F704-4616-60C4-7C95-75B657913351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754D7AF-5679-294A-8A8F-4DA220907E22}"/>
              </a:ext>
            </a:extLst>
          </p:cNvPr>
          <p:cNvSpPr/>
          <p:nvPr/>
        </p:nvSpPr>
        <p:spPr>
          <a:xfrm>
            <a:off x="275854" y="2136336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582AA66-664A-AF3D-8D1F-BCF422E2BF25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9CCDA9F-4A65-5A75-5309-AB120CD35460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90587D7-F041-4AA2-6D44-2BCB5BBC517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453D4CC-6EB0-6F6A-5CBF-959C9FAC2A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233419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75865C6-8442-9773-4971-AA00D22B67A4}"/>
              </a:ext>
            </a:extLst>
          </p:cNvPr>
          <p:cNvSpPr/>
          <p:nvPr/>
        </p:nvSpPr>
        <p:spPr>
          <a:xfrm>
            <a:off x="5540499" y="7734300"/>
            <a:ext cx="2231901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000" b="1" dirty="0">
                <a:solidFill>
                  <a:srgbClr val="FF0000"/>
                </a:solidFill>
              </a:rPr>
              <a:t>14</a:t>
            </a:r>
            <a:endParaRPr lang="fr-FR" b="1" dirty="0">
              <a:solidFill>
                <a:srgbClr val="FF0000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9B6D156-D723-5750-C9D1-804C4FC15C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65" y="839568"/>
            <a:ext cx="1046735" cy="750090"/>
          </a:xfrm>
          <a:prstGeom prst="rect">
            <a:avLst/>
          </a:prstGeom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5EC4790-AC72-8BA7-FC72-2BC14D565041}"/>
              </a:ext>
            </a:extLst>
          </p:cNvPr>
          <p:cNvSpPr/>
          <p:nvPr/>
        </p:nvSpPr>
        <p:spPr>
          <a:xfrm>
            <a:off x="4495800" y="4305300"/>
            <a:ext cx="4114800" cy="2971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Picture 1833790261">
            <a:extLst>
              <a:ext uri="{FF2B5EF4-FFF2-40B4-BE49-F238E27FC236}">
                <a16:creationId xmlns:a16="http://schemas.microsoft.com/office/drawing/2014/main" id="{ECCA7E5B-EC5F-9A16-CAA0-15D48C38D18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669" y="4559848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833790261">
            <a:extLst>
              <a:ext uri="{FF2B5EF4-FFF2-40B4-BE49-F238E27FC236}">
                <a16:creationId xmlns:a16="http://schemas.microsoft.com/office/drawing/2014/main" id="{EEA3B45A-0CE0-57AD-F3EC-2FC26533676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9788" y="4542896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833790261">
            <a:extLst>
              <a:ext uri="{FF2B5EF4-FFF2-40B4-BE49-F238E27FC236}">
                <a16:creationId xmlns:a16="http://schemas.microsoft.com/office/drawing/2014/main" id="{29D6CBBB-F4BD-B70E-C3FB-B6B0A754C38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173" y="4559849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833790261">
            <a:extLst>
              <a:ext uri="{FF2B5EF4-FFF2-40B4-BE49-F238E27FC236}">
                <a16:creationId xmlns:a16="http://schemas.microsoft.com/office/drawing/2014/main" id="{6F3778C1-9B4D-3432-08A4-451A4A4EA7B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1156" y="4533900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259194390">
            <a:extLst>
              <a:ext uri="{FF2B5EF4-FFF2-40B4-BE49-F238E27FC236}">
                <a16:creationId xmlns:a16="http://schemas.microsoft.com/office/drawing/2014/main" id="{F7487BDD-3C91-3358-666F-05DA1EF404E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5759" y="4653948"/>
            <a:ext cx="634959" cy="23126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1465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B8BD2E-010C-B0FC-A1F8-3DE9AF410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8F8739C-0BB4-787E-88E0-06D6CDE6B97F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7A415A3-F8C4-2EC7-B906-45A98ABE93D9}"/>
              </a:ext>
            </a:extLst>
          </p:cNvPr>
          <p:cNvSpPr/>
          <p:nvPr/>
        </p:nvSpPr>
        <p:spPr>
          <a:xfrm>
            <a:off x="275852" y="1989191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F8835B6-388F-DD24-9D83-891FF8A62417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424D627-1E2B-4635-DD45-D3D4E9B7DF44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بالأرقام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العدد المناسب للتمثيل.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B468387-F9D2-BFE4-4A14-D7EB01011D59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7193351-63EA-62E4-C48B-BD14226F6D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280291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DDE2B10D-1559-7FBC-67D0-A883A1516E2E}"/>
              </a:ext>
            </a:extLst>
          </p:cNvPr>
          <p:cNvSpPr/>
          <p:nvPr/>
        </p:nvSpPr>
        <p:spPr>
          <a:xfrm>
            <a:off x="5659165" y="7363861"/>
            <a:ext cx="2231901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dirty="0">
                <a:solidFill>
                  <a:schemeClr val="tx1"/>
                </a:solidFill>
              </a:rPr>
              <a:t>........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12" name="Picture 9">
            <a:extLst>
              <a:ext uri="{FF2B5EF4-FFF2-40B4-BE49-F238E27FC236}">
                <a16:creationId xmlns:a16="http://schemas.microsoft.com/office/drawing/2014/main" id="{33EBC72D-D4DC-B8C7-A538-BDBFBC760AF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" y="785762"/>
            <a:ext cx="990600" cy="674343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0E6CC5AF-3F0B-228E-AC95-B1E9E9EFCA53}"/>
              </a:ext>
            </a:extLst>
          </p:cNvPr>
          <p:cNvSpPr/>
          <p:nvPr/>
        </p:nvSpPr>
        <p:spPr>
          <a:xfrm>
            <a:off x="4495800" y="4305300"/>
            <a:ext cx="4114800" cy="2971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" name="Picture 1833790261">
            <a:extLst>
              <a:ext uri="{FF2B5EF4-FFF2-40B4-BE49-F238E27FC236}">
                <a16:creationId xmlns:a16="http://schemas.microsoft.com/office/drawing/2014/main" id="{5F73EC60-B68E-C9A6-728D-F4B4B94D59E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2655" y="4594324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833790261">
            <a:extLst>
              <a:ext uri="{FF2B5EF4-FFF2-40B4-BE49-F238E27FC236}">
                <a16:creationId xmlns:a16="http://schemas.microsoft.com/office/drawing/2014/main" id="{0C20D379-3A4B-838C-64B1-7C9E5B6953C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2280" y="4620134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33790261">
            <a:extLst>
              <a:ext uri="{FF2B5EF4-FFF2-40B4-BE49-F238E27FC236}">
                <a16:creationId xmlns:a16="http://schemas.microsoft.com/office/drawing/2014/main" id="{64B72A33-D63B-99DD-6406-99E3F886602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475" y="4594323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833790261">
            <a:extLst>
              <a:ext uri="{FF2B5EF4-FFF2-40B4-BE49-F238E27FC236}">
                <a16:creationId xmlns:a16="http://schemas.microsoft.com/office/drawing/2014/main" id="{74B4D25D-EBC1-87D3-8023-692C8E4A96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5100" y="4605384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59194390">
            <a:extLst>
              <a:ext uri="{FF2B5EF4-FFF2-40B4-BE49-F238E27FC236}">
                <a16:creationId xmlns:a16="http://schemas.microsoft.com/office/drawing/2014/main" id="{5E77DF69-7240-2B5D-96A2-67297490A5E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6040" y="4668204"/>
            <a:ext cx="634959" cy="2312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1833790261">
            <a:extLst>
              <a:ext uri="{FF2B5EF4-FFF2-40B4-BE49-F238E27FC236}">
                <a16:creationId xmlns:a16="http://schemas.microsoft.com/office/drawing/2014/main" id="{27806E77-8B12-417E-90BA-E8519B1712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5391" y="4605523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1833790261">
            <a:extLst>
              <a:ext uri="{FF2B5EF4-FFF2-40B4-BE49-F238E27FC236}">
                <a16:creationId xmlns:a16="http://schemas.microsoft.com/office/drawing/2014/main" id="{93455CC6-5939-705B-EF8F-EC8B388F005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2930" y="4621884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1833790261">
            <a:extLst>
              <a:ext uri="{FF2B5EF4-FFF2-40B4-BE49-F238E27FC236}">
                <a16:creationId xmlns:a16="http://schemas.microsoft.com/office/drawing/2014/main" id="{6F52DE40-D6ED-CAFD-5E7E-A4BDC4FBD99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3883" y="4559848"/>
            <a:ext cx="101917" cy="23386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51925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91B017-94E5-FB50-4080-13672F2CE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B8F4A42-76D9-5B1E-0434-0917BCD630C2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088AC8E-4FF8-4272-63D7-D858FD6DEFB2}"/>
              </a:ext>
            </a:extLst>
          </p:cNvPr>
          <p:cNvSpPr/>
          <p:nvPr/>
        </p:nvSpPr>
        <p:spPr>
          <a:xfrm>
            <a:off x="275852" y="1989191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6654526-F5CA-CC4E-8FBB-602333BEA079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E6B234A-5A67-0880-834F-1F91621A492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C73239A-07B0-0296-8574-44E2E9ED36B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56CC2EA-BF91-3B92-5B68-F019D41BA1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657441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AA42E311-661F-9921-AD22-F05AD1840786}"/>
              </a:ext>
            </a:extLst>
          </p:cNvPr>
          <p:cNvSpPr/>
          <p:nvPr/>
        </p:nvSpPr>
        <p:spPr>
          <a:xfrm>
            <a:off x="5506765" y="7363861"/>
            <a:ext cx="2231901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000" b="1" dirty="0">
                <a:solidFill>
                  <a:srgbClr val="FF0000"/>
                </a:solidFill>
              </a:rPr>
              <a:t>17</a:t>
            </a:r>
            <a:endParaRPr lang="fr-FR" b="1" dirty="0">
              <a:solidFill>
                <a:srgbClr val="FF0000"/>
              </a:solidFill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ADB58FA-A99D-27D7-6218-DAE7AA5518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" y="802836"/>
            <a:ext cx="1120140" cy="802691"/>
          </a:xfrm>
          <a:prstGeom prst="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077F6A8-AD7E-6DE7-0A51-E80C60AA2F00}"/>
              </a:ext>
            </a:extLst>
          </p:cNvPr>
          <p:cNvSpPr/>
          <p:nvPr/>
        </p:nvSpPr>
        <p:spPr>
          <a:xfrm>
            <a:off x="4495800" y="4305300"/>
            <a:ext cx="4114800" cy="2971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" name="Picture 1833790261">
            <a:extLst>
              <a:ext uri="{FF2B5EF4-FFF2-40B4-BE49-F238E27FC236}">
                <a16:creationId xmlns:a16="http://schemas.microsoft.com/office/drawing/2014/main" id="{818C521A-BB3A-1113-31DB-BAE95C1383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2655" y="4594324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833790261">
            <a:extLst>
              <a:ext uri="{FF2B5EF4-FFF2-40B4-BE49-F238E27FC236}">
                <a16:creationId xmlns:a16="http://schemas.microsoft.com/office/drawing/2014/main" id="{37DEA39B-3376-A811-BDE1-9544033321A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2280" y="4620134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33790261">
            <a:extLst>
              <a:ext uri="{FF2B5EF4-FFF2-40B4-BE49-F238E27FC236}">
                <a16:creationId xmlns:a16="http://schemas.microsoft.com/office/drawing/2014/main" id="{F1DA48AF-9783-FBB1-20D0-E144F78B47F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475" y="4594323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833790261">
            <a:extLst>
              <a:ext uri="{FF2B5EF4-FFF2-40B4-BE49-F238E27FC236}">
                <a16:creationId xmlns:a16="http://schemas.microsoft.com/office/drawing/2014/main" id="{E9FA557D-DF2F-9329-2742-69DFBF57C34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5100" y="4605384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59194390">
            <a:extLst>
              <a:ext uri="{FF2B5EF4-FFF2-40B4-BE49-F238E27FC236}">
                <a16:creationId xmlns:a16="http://schemas.microsoft.com/office/drawing/2014/main" id="{07868151-012B-C33E-0E3E-B3D00203E53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6040" y="4668204"/>
            <a:ext cx="634959" cy="2312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1833790261">
            <a:extLst>
              <a:ext uri="{FF2B5EF4-FFF2-40B4-BE49-F238E27FC236}">
                <a16:creationId xmlns:a16="http://schemas.microsoft.com/office/drawing/2014/main" id="{D70D7E80-05A6-140B-E9F7-B8A6CB24933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5391" y="4605523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1833790261">
            <a:extLst>
              <a:ext uri="{FF2B5EF4-FFF2-40B4-BE49-F238E27FC236}">
                <a16:creationId xmlns:a16="http://schemas.microsoft.com/office/drawing/2014/main" id="{8C016F76-D938-547C-C8EA-ADEFAF1E8EB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2930" y="4621884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1833790261">
            <a:extLst>
              <a:ext uri="{FF2B5EF4-FFF2-40B4-BE49-F238E27FC236}">
                <a16:creationId xmlns:a16="http://schemas.microsoft.com/office/drawing/2014/main" id="{ED77EF0C-BD5F-6984-E168-03F4B08874B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3883" y="4559848"/>
            <a:ext cx="101917" cy="23386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53038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7988B1-3BF2-FA8E-6488-B344B2A1A3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C2C0108-248F-30F4-B2E4-279FF8795C01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6F57A5-8E50-9684-A802-3C0BF3F0E0B6}"/>
              </a:ext>
            </a:extLst>
          </p:cNvPr>
          <p:cNvSpPr/>
          <p:nvPr/>
        </p:nvSpPr>
        <p:spPr>
          <a:xfrm>
            <a:off x="275852" y="1983900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FA8FFC-1A28-3B00-818E-1A58221097FA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06DCA01-425D-4FE5-3380-96EAEE02832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بالأرقام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العدد المناسب 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كتابة الحرفية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9B3D936-D760-F9F2-6B47-3632EEF3BAA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BAE29D-58E4-44F4-B901-468B011C52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47160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722382BC-2D0A-9373-7F7B-E4922063E2A9}"/>
              </a:ext>
            </a:extLst>
          </p:cNvPr>
          <p:cNvSpPr/>
          <p:nvPr/>
        </p:nvSpPr>
        <p:spPr>
          <a:xfrm>
            <a:off x="5399149" y="6743700"/>
            <a:ext cx="2231901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dirty="0">
                <a:solidFill>
                  <a:schemeClr val="tx1"/>
                </a:solidFill>
              </a:rPr>
              <a:t>........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042C860-299E-1593-BC6D-BF96C1437139}"/>
              </a:ext>
            </a:extLst>
          </p:cNvPr>
          <p:cNvSpPr txBox="1"/>
          <p:nvPr/>
        </p:nvSpPr>
        <p:spPr>
          <a:xfrm>
            <a:off x="4191000" y="5067300"/>
            <a:ext cx="4648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dirty="0"/>
              <a:t>تِسْعَةَ عَشَرَ</a:t>
            </a:r>
            <a:endParaRPr lang="fr-FR" sz="6000" dirty="0"/>
          </a:p>
        </p:txBody>
      </p:sp>
      <p:pic>
        <p:nvPicPr>
          <p:cNvPr id="13" name="Picture 9">
            <a:extLst>
              <a:ext uri="{FF2B5EF4-FFF2-40B4-BE49-F238E27FC236}">
                <a16:creationId xmlns:a16="http://schemas.microsoft.com/office/drawing/2014/main" id="{4A876322-6521-5112-317F-D48BDE127C7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88017" y="810320"/>
            <a:ext cx="1054983" cy="718171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4557076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A3021E-B768-5DDF-CDF3-F95C9F36E7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DEB9CFB-7B2B-F48D-9D15-2A912BA8B16B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CB15253-B4E6-C843-2CE0-61294C8D12AF}"/>
              </a:ext>
            </a:extLst>
          </p:cNvPr>
          <p:cNvSpPr/>
          <p:nvPr/>
        </p:nvSpPr>
        <p:spPr>
          <a:xfrm>
            <a:off x="275851" y="2128192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46F3910-1D7B-BFD0-E524-D903BFA22D9F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E0EB54D-B813-14C8-2C5D-DC708C8D014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398C79A-A159-C355-FFBE-3B0CB78DFCE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3051907-D509-554C-0F51-4D3D2DA391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620188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BE969B2-CF93-2FC9-DE4B-C6AAE16D2851}"/>
              </a:ext>
            </a:extLst>
          </p:cNvPr>
          <p:cNvSpPr/>
          <p:nvPr/>
        </p:nvSpPr>
        <p:spPr>
          <a:xfrm>
            <a:off x="5399149" y="6743700"/>
            <a:ext cx="2231901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000" b="1" dirty="0">
                <a:solidFill>
                  <a:srgbClr val="FF0000"/>
                </a:solidFill>
              </a:rPr>
              <a:t>19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CD5EA0-5040-0B1C-9967-CD01318AAAB2}"/>
              </a:ext>
            </a:extLst>
          </p:cNvPr>
          <p:cNvSpPr txBox="1"/>
          <p:nvPr/>
        </p:nvSpPr>
        <p:spPr>
          <a:xfrm>
            <a:off x="4191000" y="5067300"/>
            <a:ext cx="4648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dirty="0"/>
              <a:t>تِسْعَةَ عَشَرَ</a:t>
            </a:r>
            <a:endParaRPr lang="fr-FR" sz="60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6332B6E-FEEF-0661-B637-77893D8A25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65" y="802837"/>
            <a:ext cx="1180118" cy="845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6223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11523-CA03-F524-8D57-6EB664A86D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1E13D-D2EA-31BA-FFA3-C8C6E0D499FE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3778C13-85A7-2CC2-811E-3F08258E3273}"/>
              </a:ext>
            </a:extLst>
          </p:cNvPr>
          <p:cNvSpPr/>
          <p:nvPr/>
        </p:nvSpPr>
        <p:spPr>
          <a:xfrm>
            <a:off x="275851" y="2128192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3D2AD20-E350-9CEB-1ABB-F12A462E641F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298EAF0-2C7A-6F11-7650-DC49BA76A62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بالأرقام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العدد المناسب 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كتابة الحرفية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EF411BE-ACC3-2C20-1351-75BC56509EE9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085F488-E217-89A6-7669-690A274078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68889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3975C51E-A5EE-1814-B852-030250A9BA0D}"/>
              </a:ext>
            </a:extLst>
          </p:cNvPr>
          <p:cNvSpPr/>
          <p:nvPr/>
        </p:nvSpPr>
        <p:spPr>
          <a:xfrm>
            <a:off x="5399149" y="6743700"/>
            <a:ext cx="2231901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dirty="0">
                <a:solidFill>
                  <a:schemeClr val="tx1"/>
                </a:solidFill>
              </a:rPr>
              <a:t>........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2E7D690-11AA-04E7-3BF5-BDA28ACB2B84}"/>
              </a:ext>
            </a:extLst>
          </p:cNvPr>
          <p:cNvSpPr txBox="1"/>
          <p:nvPr/>
        </p:nvSpPr>
        <p:spPr>
          <a:xfrm>
            <a:off x="4191000" y="5067300"/>
            <a:ext cx="4648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dirty="0"/>
              <a:t>ثَلاثَةَ عَشَرَ</a:t>
            </a:r>
            <a:endParaRPr lang="fr-FR" sz="6000" dirty="0"/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0161F109-6DCD-5F97-C9F0-3999A86F75D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0" y="832546"/>
            <a:ext cx="1003775" cy="683311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332914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BEA09A-1922-B987-70D2-7C1B97903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AD3D414-CC1F-F65A-DFF7-E5D16ACD4149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C000158-FA01-31EF-FBB4-1B1C58A56A2A}"/>
              </a:ext>
            </a:extLst>
          </p:cNvPr>
          <p:cNvSpPr/>
          <p:nvPr/>
        </p:nvSpPr>
        <p:spPr>
          <a:xfrm>
            <a:off x="275851" y="2128192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B22A56F-12D2-D2C8-A8C6-C39E5A541D39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FBF201B-7086-2720-BA16-9380AE19926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41B47BE-097F-5E46-AE94-5DA1AFEC845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B5C4AA-3DF8-917C-9ACF-BD17911D34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78744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45881532-F634-C131-E6A1-872494C94BDD}"/>
              </a:ext>
            </a:extLst>
          </p:cNvPr>
          <p:cNvSpPr/>
          <p:nvPr/>
        </p:nvSpPr>
        <p:spPr>
          <a:xfrm>
            <a:off x="5399149" y="6743700"/>
            <a:ext cx="2231901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13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ACB8F84-0846-78B7-439C-EE3C07AE1ECF}"/>
              </a:ext>
            </a:extLst>
          </p:cNvPr>
          <p:cNvSpPr txBox="1"/>
          <p:nvPr/>
        </p:nvSpPr>
        <p:spPr>
          <a:xfrm>
            <a:off x="4191000" y="5067300"/>
            <a:ext cx="4648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dirty="0"/>
              <a:t>ثَلاثَةَ عَشَرَ</a:t>
            </a:r>
            <a:endParaRPr lang="fr-FR" sz="60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24E840B-3C89-E630-7273-0C320BB4B5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65" y="840167"/>
            <a:ext cx="1180118" cy="845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685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10207283" y="403996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7600346" y="2805998"/>
            <a:ext cx="2438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مناولة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نشاط التعرف على الأعداد من 0 إلى 20</a:t>
            </a:r>
            <a:endParaRPr lang="fr-FR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للأستاذ(ة)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A6ADB1BD-3634-AB70-20C3-7018A46C92F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365" t="11904" r="881"/>
          <a:stretch/>
        </p:blipFill>
        <p:spPr>
          <a:xfrm>
            <a:off x="4580638" y="3981367"/>
            <a:ext cx="1878600" cy="115866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41FE0FF-D56F-78FB-BD19-1F3DC2E7535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0" y="5368344"/>
            <a:ext cx="2371670" cy="175635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6F713C33-0C94-A1B0-18C1-CA9F2567B5F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236" y="3753335"/>
            <a:ext cx="1533393" cy="141120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1EEB38D-F8E4-162C-043A-510004EBB0C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019" y="3770496"/>
            <a:ext cx="1314758" cy="150907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606A474A-4A3C-2EAA-2302-40BB87702D96}"/>
              </a:ext>
            </a:extLst>
          </p:cNvPr>
          <p:cNvSpPr txBox="1"/>
          <p:nvPr/>
        </p:nvSpPr>
        <p:spPr>
          <a:xfrm>
            <a:off x="4993409" y="2816389"/>
            <a:ext cx="2438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مناولة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نشاط الجمع بدون احتفاظ على السطر</a:t>
            </a:r>
            <a:endParaRPr lang="fr-FR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79F1A5A-D751-C168-CF67-4F3EED66709F}"/>
              </a:ext>
            </a:extLst>
          </p:cNvPr>
          <p:cNvSpPr txBox="1"/>
          <p:nvPr/>
        </p:nvSpPr>
        <p:spPr>
          <a:xfrm>
            <a:off x="6019800" y="5524500"/>
            <a:ext cx="281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مناولة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نشاط حجلة الأعداد</a:t>
            </a:r>
            <a:endParaRPr lang="fr-FR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1688ED43-D600-148C-E35D-E61EE6CDD49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5270" y="5999658"/>
            <a:ext cx="1455546" cy="1577477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06AFA2DB-4FA9-C71D-274B-831AD47B959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500" y="6101490"/>
            <a:ext cx="1280271" cy="1310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64969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22A73-A6CA-93D1-3DFE-38260458D7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EE29DC9-86DA-6B99-0D63-99A4E9DA05B0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A62E548-0844-C18A-8AD2-EE137D749F57}"/>
              </a:ext>
            </a:extLst>
          </p:cNvPr>
          <p:cNvSpPr/>
          <p:nvPr/>
        </p:nvSpPr>
        <p:spPr>
          <a:xfrm>
            <a:off x="275851" y="2128192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078A03-7699-1030-7C19-7A081A2B9E84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D1E8103-AF18-8D90-EF67-77B0D531ED1C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بالأرقام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العدد المناسب 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كتابة الحرفية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3CBBD98-E85E-FD4C-0094-180DFFB947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997F5B1-5198-1478-C093-F674A60456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027818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CD32378B-DACF-4242-2430-B5A590CCA045}"/>
              </a:ext>
            </a:extLst>
          </p:cNvPr>
          <p:cNvSpPr/>
          <p:nvPr/>
        </p:nvSpPr>
        <p:spPr>
          <a:xfrm>
            <a:off x="5399149" y="6743700"/>
            <a:ext cx="2231901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dirty="0">
                <a:solidFill>
                  <a:schemeClr val="tx1"/>
                </a:solidFill>
              </a:rPr>
              <a:t>........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597CE38-F81D-3E55-9751-D26F92ABB101}"/>
              </a:ext>
            </a:extLst>
          </p:cNvPr>
          <p:cNvSpPr txBox="1"/>
          <p:nvPr/>
        </p:nvSpPr>
        <p:spPr>
          <a:xfrm>
            <a:off x="4191000" y="5067300"/>
            <a:ext cx="4648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dirty="0"/>
              <a:t>ثَمانِيَةَ عَشَرَ</a:t>
            </a:r>
            <a:endParaRPr lang="fr-FR" sz="6000" dirty="0"/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75363DDC-2BE3-04BB-4E08-72EBE217EBF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" y="785763"/>
            <a:ext cx="914400" cy="62247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3498596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044FC-BAA9-EDE0-6D07-D6E49992B7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191484B-A57F-8793-7612-30F162F22174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5D38F9F-349F-5584-3681-DF552637546B}"/>
              </a:ext>
            </a:extLst>
          </p:cNvPr>
          <p:cNvSpPr/>
          <p:nvPr/>
        </p:nvSpPr>
        <p:spPr>
          <a:xfrm>
            <a:off x="275851" y="2128192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43E87F6-BD72-18DD-00B6-8A274BB806A4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F6BA9B-5A75-4D5D-10D2-0B479423451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E0254F2-85AF-6963-1458-038D8ADD71F9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92A1158-4FCE-98B6-1DA3-E85F228757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9906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17A2579-F7A9-C9FA-1AB7-093B6BE582C9}"/>
              </a:ext>
            </a:extLst>
          </p:cNvPr>
          <p:cNvSpPr/>
          <p:nvPr/>
        </p:nvSpPr>
        <p:spPr>
          <a:xfrm>
            <a:off x="5399149" y="6743700"/>
            <a:ext cx="2231901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18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25990D3-2A03-796A-2DDD-5DBF05F65A2E}"/>
              </a:ext>
            </a:extLst>
          </p:cNvPr>
          <p:cNvSpPr txBox="1"/>
          <p:nvPr/>
        </p:nvSpPr>
        <p:spPr>
          <a:xfrm>
            <a:off x="4191000" y="5067300"/>
            <a:ext cx="4648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dirty="0"/>
              <a:t>ثَمانِيَةَ عَشَرَ</a:t>
            </a:r>
            <a:endParaRPr lang="fr-FR" sz="60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E088EFA-75D9-083C-3FA2-7F52465CA2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65" y="772357"/>
            <a:ext cx="1046735" cy="75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1666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667001" y="3941147"/>
            <a:ext cx="83057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جمع عددين بدون احتفاظ على السطر 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6BA67-5C8F-A803-7488-89B42D8E0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D4DB8EA-A1F4-03A5-9555-4AF3CAD01EF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D121395-291C-0EAE-143C-920593B74F48}"/>
              </a:ext>
            </a:extLst>
          </p:cNvPr>
          <p:cNvSpPr/>
          <p:nvPr/>
        </p:nvSpPr>
        <p:spPr>
          <a:xfrm>
            <a:off x="275853" y="2781300"/>
            <a:ext cx="13164293" cy="71018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5DDF619-9907-80DF-3142-5227CCDB7C22}"/>
              </a:ext>
            </a:extLst>
          </p:cNvPr>
          <p:cNvSpPr/>
          <p:nvPr/>
        </p:nvSpPr>
        <p:spPr>
          <a:xfrm>
            <a:off x="-1" y="752746"/>
            <a:ext cx="13716001" cy="17237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45607DE-F120-EFDA-9749-6680C941D1A9}"/>
              </a:ext>
            </a:extLst>
          </p:cNvPr>
          <p:cNvSpPr txBox="1"/>
          <p:nvPr/>
        </p:nvSpPr>
        <p:spPr>
          <a:xfrm>
            <a:off x="1209690" y="891689"/>
            <a:ext cx="11296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والآن نعود لنشاطنا  "أمرح مع العدد ".  ستعملون في ثنائيات.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يقدم الأستاذ(ة) الممارسة الموجهة للنشاط متتبعا توجيهات الملحق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0" name="Freeform 8">
            <a:extLst>
              <a:ext uri="{FF2B5EF4-FFF2-40B4-BE49-F238E27FC236}">
                <a16:creationId xmlns:a16="http://schemas.microsoft.com/office/drawing/2014/main" id="{2CA5EE57-1FD1-CCB4-DA0F-10356BED2F8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DE4416-51FD-2711-C50A-E7F67C741F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850" y="3578382"/>
            <a:ext cx="7734300" cy="5156200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642EDF0-FBB6-6666-A8C4-4277BF2C2C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4135914"/>
              </p:ext>
            </p:extLst>
          </p:nvPr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340419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6A6553-FB69-43C4-3033-304A817A1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A28B79-979A-9226-E538-8C48807E53DC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7604812-946B-01F3-9880-21A018334CFF}"/>
              </a:ext>
            </a:extLst>
          </p:cNvPr>
          <p:cNvSpPr/>
          <p:nvPr/>
        </p:nvSpPr>
        <p:spPr>
          <a:xfrm>
            <a:off x="275852" y="1989191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6BEC0AA-9C70-30A7-5BC5-5A1030FC8867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3E7C6F7-55AA-5F76-64F6-E25B1465DFE4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أحسبوا 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النتيجة الصحيحة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2FF839B-CD45-28DB-7CBD-2B2A936A230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2" name="Picture 9">
            <a:extLst>
              <a:ext uri="{FF2B5EF4-FFF2-40B4-BE49-F238E27FC236}">
                <a16:creationId xmlns:a16="http://schemas.microsoft.com/office/drawing/2014/main" id="{45FD77FA-CAF8-7182-D14A-E47282D8A70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1" y="727424"/>
            <a:ext cx="914402" cy="622471"/>
          </a:xfrm>
          <a:prstGeom prst="roundRect">
            <a:avLst/>
          </a:prstGeom>
        </p:spPr>
      </p:pic>
      <p:pic>
        <p:nvPicPr>
          <p:cNvPr id="6" name="Picture 9">
            <a:extLst>
              <a:ext uri="{FF2B5EF4-FFF2-40B4-BE49-F238E27FC236}">
                <a16:creationId xmlns:a16="http://schemas.microsoft.com/office/drawing/2014/main" id="{7DE3D0DD-2FAD-462C-9629-45791CACE48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495800" y="4544389"/>
            <a:ext cx="3962399" cy="2697368"/>
          </a:xfrm>
          <a:prstGeom prst="round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FD8B133D-7CCF-21D3-5086-D3F8380EED2C}"/>
              </a:ext>
            </a:extLst>
          </p:cNvPr>
          <p:cNvSpPr txBox="1"/>
          <p:nvPr/>
        </p:nvSpPr>
        <p:spPr>
          <a:xfrm>
            <a:off x="5029200" y="5615284"/>
            <a:ext cx="320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800" b="1" dirty="0">
                <a:solidFill>
                  <a:schemeClr val="bg1"/>
                </a:solidFill>
              </a:rPr>
              <a:t>. = 3 + 6</a:t>
            </a:r>
            <a:endParaRPr lang="fr-FR" sz="4800" b="1" dirty="0">
              <a:solidFill>
                <a:schemeClr val="bg1"/>
              </a:solidFill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05A582A-2D2F-6556-C3F1-DD21725F1B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4135914"/>
              </p:ext>
            </p:extLst>
          </p:nvPr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931992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6915F2-0699-AD34-9485-206118A0B4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F7B1CBC-E9A9-81A8-8C91-72B5C1F4614C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1C5651-8AA8-5E37-29C1-AEAA9A14941B}"/>
              </a:ext>
            </a:extLst>
          </p:cNvPr>
          <p:cNvSpPr/>
          <p:nvPr/>
        </p:nvSpPr>
        <p:spPr>
          <a:xfrm>
            <a:off x="275852" y="1989191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4BE6AA3-657D-39B5-5F15-97A196C309B0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7091776-A924-504D-95A2-C2C34AB8608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C465482-0C46-8BA7-04B6-FD6AD1035F4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7685C669-9D72-15D7-727D-99B8CB68B95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343400" y="4533900"/>
            <a:ext cx="4267201" cy="2904860"/>
          </a:xfrm>
          <a:prstGeom prst="round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C161CCFB-9E25-3040-8045-E1D882A4CA7E}"/>
              </a:ext>
            </a:extLst>
          </p:cNvPr>
          <p:cNvSpPr txBox="1"/>
          <p:nvPr/>
        </p:nvSpPr>
        <p:spPr>
          <a:xfrm>
            <a:off x="5029200" y="5615284"/>
            <a:ext cx="320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800" b="1" dirty="0">
                <a:solidFill>
                  <a:srgbClr val="FFFF00"/>
                </a:solidFill>
              </a:rPr>
              <a:t>9</a:t>
            </a:r>
            <a:r>
              <a:rPr lang="ar-MA" sz="4800" b="1" dirty="0">
                <a:solidFill>
                  <a:schemeClr val="bg1"/>
                </a:solidFill>
              </a:rPr>
              <a:t> = 3 + 6</a:t>
            </a:r>
            <a:endParaRPr lang="fr-FR" sz="4800" b="1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E715EF9-408E-5952-696A-5978133B36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265" y="840167"/>
            <a:ext cx="1180118" cy="845672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2F088FC-D19C-4769-F7C2-99E71A7182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4135914"/>
              </p:ext>
            </p:extLst>
          </p:nvPr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374350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667AA-4862-5BB1-A470-86390FBF09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3C1B988-E61D-170B-2FC6-027DECE6D440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0FE3C2B-F06E-7797-E221-A734FE414CC1}"/>
              </a:ext>
            </a:extLst>
          </p:cNvPr>
          <p:cNvSpPr/>
          <p:nvPr/>
        </p:nvSpPr>
        <p:spPr>
          <a:xfrm>
            <a:off x="275852" y="1989191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F5FECCD-1421-5FF9-A6D7-2CAB684C2E83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F03D600-82FD-3824-C7FB-81935685901C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أحسبوا 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النتيجة الصحيحة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A1CE55E-4149-71B4-A1E5-0A2D19A0E93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2" name="Picture 9">
            <a:extLst>
              <a:ext uri="{FF2B5EF4-FFF2-40B4-BE49-F238E27FC236}">
                <a16:creationId xmlns:a16="http://schemas.microsoft.com/office/drawing/2014/main" id="{21FFB61A-7253-FFD8-DC45-5E536409968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" y="727424"/>
            <a:ext cx="1081199" cy="736017"/>
          </a:xfrm>
          <a:prstGeom prst="roundRect">
            <a:avLst/>
          </a:prstGeom>
        </p:spPr>
      </p:pic>
      <p:pic>
        <p:nvPicPr>
          <p:cNvPr id="6" name="Picture 9">
            <a:extLst>
              <a:ext uri="{FF2B5EF4-FFF2-40B4-BE49-F238E27FC236}">
                <a16:creationId xmlns:a16="http://schemas.microsoft.com/office/drawing/2014/main" id="{03CF5910-C9C7-D81C-9770-868209C0F80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419600" y="4610100"/>
            <a:ext cx="4419599" cy="3008603"/>
          </a:xfrm>
          <a:prstGeom prst="round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023D76D2-CC06-6AF6-459A-30F43F797A1D}"/>
              </a:ext>
            </a:extLst>
          </p:cNvPr>
          <p:cNvSpPr txBox="1"/>
          <p:nvPr/>
        </p:nvSpPr>
        <p:spPr>
          <a:xfrm>
            <a:off x="5029200" y="5615284"/>
            <a:ext cx="320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800" b="1" dirty="0">
                <a:solidFill>
                  <a:schemeClr val="bg1"/>
                </a:solidFill>
              </a:rPr>
              <a:t>. = 4 + 3</a:t>
            </a:r>
            <a:endParaRPr lang="fr-FR" sz="4800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64E5FA4-E6F4-FB0E-723A-F61E96BEDD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4135914"/>
              </p:ext>
            </p:extLst>
          </p:nvPr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203864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FB28C1-4B0D-AC80-8C72-695F246629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EEE853-DA72-C46B-1B99-E95D841954F0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9BB7B6C-9335-F995-0A88-EBD704FF6ADD}"/>
              </a:ext>
            </a:extLst>
          </p:cNvPr>
          <p:cNvSpPr/>
          <p:nvPr/>
        </p:nvSpPr>
        <p:spPr>
          <a:xfrm>
            <a:off x="275852" y="1989191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0C0CAF-013F-49EB-C4F8-B85B12191498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AB2DAC7-3E4B-D1C6-AEC9-0BADAA71F2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7F8575-B0A7-8BF2-9765-AE6179182F1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670F987D-BEB1-298E-16E4-47078F1CEE7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10000" y="3976438"/>
            <a:ext cx="5408313" cy="3681662"/>
          </a:xfrm>
          <a:prstGeom prst="round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9797D28-04F8-AAAF-A72F-DA55E6E2F7CA}"/>
              </a:ext>
            </a:extLst>
          </p:cNvPr>
          <p:cNvSpPr txBox="1"/>
          <p:nvPr/>
        </p:nvSpPr>
        <p:spPr>
          <a:xfrm>
            <a:off x="5029200" y="5615284"/>
            <a:ext cx="320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800" b="1" dirty="0">
                <a:solidFill>
                  <a:srgbClr val="FFFF00"/>
                </a:solidFill>
              </a:rPr>
              <a:t>7</a:t>
            </a:r>
            <a:r>
              <a:rPr lang="ar-MA" sz="4800" b="1" dirty="0">
                <a:solidFill>
                  <a:schemeClr val="bg1"/>
                </a:solidFill>
              </a:rPr>
              <a:t> = 4 + 3</a:t>
            </a:r>
            <a:endParaRPr lang="fr-FR" sz="4800" b="1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85191AC-40B3-9345-0CC6-625E8B6D5F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265" y="840167"/>
            <a:ext cx="1180118" cy="845672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BA3F237-497A-9517-BEE8-42C3705B56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4135914"/>
              </p:ext>
            </p:extLst>
          </p:nvPr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844366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ACF815-5238-CA83-70B6-D21D56D6F4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57C8062-4845-3F4A-A006-97F12D2D000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B718170-9DC2-5E9F-6C3D-EB9939D24E3B}"/>
              </a:ext>
            </a:extLst>
          </p:cNvPr>
          <p:cNvSpPr/>
          <p:nvPr/>
        </p:nvSpPr>
        <p:spPr>
          <a:xfrm>
            <a:off x="275853" y="2781300"/>
            <a:ext cx="13164293" cy="71018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7EA9A58-E141-74D4-BABA-795ECB370042}"/>
              </a:ext>
            </a:extLst>
          </p:cNvPr>
          <p:cNvSpPr/>
          <p:nvPr/>
        </p:nvSpPr>
        <p:spPr>
          <a:xfrm>
            <a:off x="-1" y="752746"/>
            <a:ext cx="13716001" cy="17237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1E91E-AF1D-7195-D1A8-9A58D24C1421}"/>
              </a:ext>
            </a:extLst>
          </p:cNvPr>
          <p:cNvSpPr txBox="1"/>
          <p:nvPr/>
        </p:nvSpPr>
        <p:spPr>
          <a:xfrm>
            <a:off x="1209690" y="891689"/>
            <a:ext cx="11296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رأينا بالأمس كيف نجري عملية الجمع بدون احتفاظ باستخدام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الخشيبات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والحزم.   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0" name="Freeform 8">
            <a:extLst>
              <a:ext uri="{FF2B5EF4-FFF2-40B4-BE49-F238E27FC236}">
                <a16:creationId xmlns:a16="http://schemas.microsoft.com/office/drawing/2014/main" id="{71953745-AB71-2AF3-E92A-E14CF32DEED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B20B389-A566-DAAF-42C5-CF6360D504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850" y="3578382"/>
            <a:ext cx="7734300" cy="515620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4B669CF-7F0C-1454-E9BD-E263AE2A453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055807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معي كيف قمنا بالعملية عندما أعطى ياسين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خشيباته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الخمس لإبراهيم الذي كان يتوفر على 12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BF1F53D5-DA78-183F-681D-74E85D9CC9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3930560"/>
            <a:ext cx="7649383" cy="509958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FC1CC90-10CD-9491-10F3-8D9F6CD24592}"/>
              </a:ext>
            </a:extLst>
          </p:cNvPr>
          <p:cNvSpPr txBox="1"/>
          <p:nvPr/>
        </p:nvSpPr>
        <p:spPr>
          <a:xfrm>
            <a:off x="10744200" y="4675243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إِبْراهيمُ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5019B9D-74B4-CD97-6255-8B87B54D20AB}"/>
              </a:ext>
            </a:extLst>
          </p:cNvPr>
          <p:cNvSpPr txBox="1"/>
          <p:nvPr/>
        </p:nvSpPr>
        <p:spPr>
          <a:xfrm>
            <a:off x="3124200" y="4039838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ياسينُ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E4E0AAD6-1FA2-AB3B-ECD7-DAE33AFD4DB8}"/>
              </a:ext>
            </a:extLst>
          </p:cNvPr>
          <p:cNvCxnSpPr/>
          <p:nvPr/>
        </p:nvCxnSpPr>
        <p:spPr>
          <a:xfrm>
            <a:off x="4364181" y="4484924"/>
            <a:ext cx="304800" cy="19031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C3A5448A-850E-54DD-452B-0D11E3081467}"/>
              </a:ext>
            </a:extLst>
          </p:cNvPr>
          <p:cNvCxnSpPr>
            <a:cxnSpLocks/>
          </p:cNvCxnSpPr>
          <p:nvPr/>
        </p:nvCxnSpPr>
        <p:spPr>
          <a:xfrm flipH="1">
            <a:off x="10619659" y="5142321"/>
            <a:ext cx="377126" cy="24791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الجمع بدون احتفاظ على السطر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بالخطوات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حجلة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عائلة العدد 7 و8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5257800" y="3724185"/>
            <a:ext cx="5871761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لتعرف على ال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من 0 إلى 20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393432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 - 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118334-1367-A648-0ABF-9AB9770E0D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D2A14C7-E14A-7BB2-E34F-F0B068F6A9EC}"/>
              </a:ext>
            </a:extLst>
          </p:cNvPr>
          <p:cNvSpPr/>
          <p:nvPr/>
        </p:nvSpPr>
        <p:spPr>
          <a:xfrm>
            <a:off x="-1" y="2249689"/>
            <a:ext cx="13716001" cy="803731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027CCCA-356D-B068-7CF2-40A99381FED2}"/>
              </a:ext>
            </a:extLst>
          </p:cNvPr>
          <p:cNvSpPr/>
          <p:nvPr/>
        </p:nvSpPr>
        <p:spPr>
          <a:xfrm>
            <a:off x="228600" y="2803246"/>
            <a:ext cx="13164293" cy="714085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36BA55-A6C6-F7AA-BCF1-C04460754554}"/>
              </a:ext>
            </a:extLst>
          </p:cNvPr>
          <p:cNvSpPr/>
          <p:nvPr/>
        </p:nvSpPr>
        <p:spPr>
          <a:xfrm>
            <a:off x="-1" y="644346"/>
            <a:ext cx="13716001" cy="189493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EE95F0E-BE66-7877-D049-973FDCBA76C8}"/>
              </a:ext>
            </a:extLst>
          </p:cNvPr>
          <p:cNvSpPr txBox="1"/>
          <p:nvPr/>
        </p:nvSpPr>
        <p:spPr>
          <a:xfrm>
            <a:off x="3429000" y="976263"/>
            <a:ext cx="90868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وقلنا بأنه للقيام بذلك فإننا نجمع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الخشيبات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أولا قبل أن نمر لجمع الحزم.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 باستعمال الأرقام يمكن أن نعبر عن ذلك كما يلي: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7F441BA-7C77-8C73-349F-82DF55E91E29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1F37D1B-82E2-9AA8-4C12-8B5E8ACEB9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0" name="ZoneTexte 19">
            <a:extLst>
              <a:ext uri="{FF2B5EF4-FFF2-40B4-BE49-F238E27FC236}">
                <a16:creationId xmlns:a16="http://schemas.microsoft.com/office/drawing/2014/main" id="{8DD44055-3A13-6576-80E6-C68E79F8D9B5}"/>
              </a:ext>
            </a:extLst>
          </p:cNvPr>
          <p:cNvSpPr txBox="1"/>
          <p:nvPr/>
        </p:nvSpPr>
        <p:spPr>
          <a:xfrm>
            <a:off x="1211084" y="2961662"/>
            <a:ext cx="19712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إِبْراهيمُ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36DB786-947F-68C9-9F09-2F87BA0694AF}"/>
              </a:ext>
            </a:extLst>
          </p:cNvPr>
          <p:cNvSpPr txBox="1"/>
          <p:nvPr/>
        </p:nvSpPr>
        <p:spPr>
          <a:xfrm>
            <a:off x="4191000" y="5551301"/>
            <a:ext cx="59181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8" name="Picture 1833790261">
            <a:extLst>
              <a:ext uri="{FF2B5EF4-FFF2-40B4-BE49-F238E27FC236}">
                <a16:creationId xmlns:a16="http://schemas.microsoft.com/office/drawing/2014/main" id="{FAF0D937-1345-D64C-4455-F79E277036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9392" y="5524500"/>
            <a:ext cx="47808" cy="109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Picture 1833790261">
            <a:extLst>
              <a:ext uri="{FF2B5EF4-FFF2-40B4-BE49-F238E27FC236}">
                <a16:creationId xmlns:a16="http://schemas.microsoft.com/office/drawing/2014/main" id="{FC2BF5FF-58EE-79E4-02FF-F7BADFF2D5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6992" y="5552618"/>
            <a:ext cx="47808" cy="109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Picture 1833790261">
            <a:extLst>
              <a:ext uri="{FF2B5EF4-FFF2-40B4-BE49-F238E27FC236}">
                <a16:creationId xmlns:a16="http://schemas.microsoft.com/office/drawing/2014/main" id="{142F3ADE-1CC8-2258-007C-B1141CE95F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4592" y="5570475"/>
            <a:ext cx="47808" cy="109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Picture 1833790261">
            <a:extLst>
              <a:ext uri="{FF2B5EF4-FFF2-40B4-BE49-F238E27FC236}">
                <a16:creationId xmlns:a16="http://schemas.microsoft.com/office/drawing/2014/main" id="{0E306DAC-ABFC-A951-7D5F-0C73BBDCC7C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192" y="5570475"/>
            <a:ext cx="47808" cy="109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Picture 1833790261">
            <a:extLst>
              <a:ext uri="{FF2B5EF4-FFF2-40B4-BE49-F238E27FC236}">
                <a16:creationId xmlns:a16="http://schemas.microsoft.com/office/drawing/2014/main" id="{3CFE9096-3100-10A1-44B5-FA6481D12E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792" y="5570474"/>
            <a:ext cx="47808" cy="109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Picture 259194390">
            <a:extLst>
              <a:ext uri="{FF2B5EF4-FFF2-40B4-BE49-F238E27FC236}">
                <a16:creationId xmlns:a16="http://schemas.microsoft.com/office/drawing/2014/main" id="{B833F709-F2C9-DD2C-79E8-8F6ACAD1CA6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2034" y="5511061"/>
            <a:ext cx="329434" cy="1178074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ZoneTexte 48">
            <a:extLst>
              <a:ext uri="{FF2B5EF4-FFF2-40B4-BE49-F238E27FC236}">
                <a16:creationId xmlns:a16="http://schemas.microsoft.com/office/drawing/2014/main" id="{C1FDAEE5-C15D-C473-CFF8-69E501EA79F0}"/>
              </a:ext>
            </a:extLst>
          </p:cNvPr>
          <p:cNvSpPr txBox="1"/>
          <p:nvPr/>
        </p:nvSpPr>
        <p:spPr>
          <a:xfrm>
            <a:off x="2708356" y="7407414"/>
            <a:ext cx="4251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000" b="1" dirty="0"/>
              <a:t>2</a:t>
            </a:r>
            <a:endParaRPr lang="fr-FR" sz="4000" b="1" dirty="0"/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1982101C-8632-69E1-CE1E-C445F14B4FC2}"/>
              </a:ext>
            </a:extLst>
          </p:cNvPr>
          <p:cNvSpPr txBox="1"/>
          <p:nvPr/>
        </p:nvSpPr>
        <p:spPr>
          <a:xfrm>
            <a:off x="1145407" y="7407414"/>
            <a:ext cx="4251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4000" b="1" dirty="0"/>
              <a:t>1</a:t>
            </a:r>
            <a:endParaRPr lang="fr-FR" sz="4000" b="1" dirty="0"/>
          </a:p>
        </p:txBody>
      </p:sp>
      <p:pic>
        <p:nvPicPr>
          <p:cNvPr id="12" name="Picture 1833790261">
            <a:extLst>
              <a:ext uri="{FF2B5EF4-FFF2-40B4-BE49-F238E27FC236}">
                <a16:creationId xmlns:a16="http://schemas.microsoft.com/office/drawing/2014/main" id="{B7AAB5C7-4D4F-F14A-F228-D8AD316E91F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792" y="5551585"/>
            <a:ext cx="47808" cy="10970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E0D36572-2419-979D-0069-CAD046A7755D}"/>
              </a:ext>
            </a:extLst>
          </p:cNvPr>
          <p:cNvGraphicFramePr>
            <a:graphicFrameLocks noGrp="1"/>
          </p:cNvGraphicFramePr>
          <p:nvPr/>
        </p:nvGraphicFramePr>
        <p:xfrm>
          <a:off x="524935" y="4116498"/>
          <a:ext cx="3561473" cy="261947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36517">
                  <a:extLst>
                    <a:ext uri="{9D8B030D-6E8A-4147-A177-3AD203B41FA5}">
                      <a16:colId xmlns:a16="http://schemas.microsoft.com/office/drawing/2014/main" val="4075366194"/>
                    </a:ext>
                  </a:extLst>
                </a:gridCol>
                <a:gridCol w="1824956">
                  <a:extLst>
                    <a:ext uri="{9D8B030D-6E8A-4147-A177-3AD203B41FA5}">
                      <a16:colId xmlns:a16="http://schemas.microsoft.com/office/drawing/2014/main" val="1913634284"/>
                    </a:ext>
                  </a:extLst>
                </a:gridCol>
              </a:tblGrid>
              <a:tr h="134083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الحزم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الخشيبات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78836815"/>
                  </a:ext>
                </a:extLst>
              </a:tr>
              <a:tr h="127863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8772860"/>
                  </a:ext>
                </a:extLst>
              </a:tr>
            </a:tbl>
          </a:graphicData>
        </a:graphic>
      </p:graphicFrame>
      <p:graphicFrame>
        <p:nvGraphicFramePr>
          <p:cNvPr id="25" name="Tableau 24">
            <a:extLst>
              <a:ext uri="{FF2B5EF4-FFF2-40B4-BE49-F238E27FC236}">
                <a16:creationId xmlns:a16="http://schemas.microsoft.com/office/drawing/2014/main" id="{6BFC04A3-8982-5676-F494-908F20335FE9}"/>
              </a:ext>
            </a:extLst>
          </p:cNvPr>
          <p:cNvGraphicFramePr>
            <a:graphicFrameLocks noGrp="1"/>
          </p:cNvGraphicFramePr>
          <p:nvPr/>
        </p:nvGraphicFramePr>
        <p:xfrm>
          <a:off x="5029200" y="4134233"/>
          <a:ext cx="3561473" cy="261947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36517">
                  <a:extLst>
                    <a:ext uri="{9D8B030D-6E8A-4147-A177-3AD203B41FA5}">
                      <a16:colId xmlns:a16="http://schemas.microsoft.com/office/drawing/2014/main" val="4075366194"/>
                    </a:ext>
                  </a:extLst>
                </a:gridCol>
                <a:gridCol w="1824956">
                  <a:extLst>
                    <a:ext uri="{9D8B030D-6E8A-4147-A177-3AD203B41FA5}">
                      <a16:colId xmlns:a16="http://schemas.microsoft.com/office/drawing/2014/main" val="1913634284"/>
                    </a:ext>
                  </a:extLst>
                </a:gridCol>
              </a:tblGrid>
              <a:tr h="134083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الحزم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الخشيبات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78836815"/>
                  </a:ext>
                </a:extLst>
              </a:tr>
              <a:tr h="127863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8772860"/>
                  </a:ext>
                </a:extLst>
              </a:tr>
            </a:tbl>
          </a:graphicData>
        </a:graphic>
      </p:graphicFrame>
      <p:pic>
        <p:nvPicPr>
          <p:cNvPr id="26" name="Picture 1833790261">
            <a:extLst>
              <a:ext uri="{FF2B5EF4-FFF2-40B4-BE49-F238E27FC236}">
                <a16:creationId xmlns:a16="http://schemas.microsoft.com/office/drawing/2014/main" id="{6FF683BC-B2AE-7C51-7773-156C144A58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6392" y="5570475"/>
            <a:ext cx="47808" cy="1097025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1D26E453-7021-4040-2541-A18162F9CD73}"/>
              </a:ext>
            </a:extLst>
          </p:cNvPr>
          <p:cNvSpPr txBox="1"/>
          <p:nvPr/>
        </p:nvSpPr>
        <p:spPr>
          <a:xfrm>
            <a:off x="4267200" y="6991171"/>
            <a:ext cx="59181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/>
            <a:r>
              <a:rPr lang="ar-SA" sz="6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  <a:endParaRPr lang="fr-FR" sz="88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885F0C86-0317-BD11-146C-53935C8A2D64}"/>
              </a:ext>
            </a:extLst>
          </p:cNvPr>
          <p:cNvSpPr txBox="1"/>
          <p:nvPr/>
        </p:nvSpPr>
        <p:spPr>
          <a:xfrm>
            <a:off x="5953531" y="2968704"/>
            <a:ext cx="19712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ياسينُ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C83F78C2-B6AF-20DC-4045-E47B9ADB1E73}"/>
              </a:ext>
            </a:extLst>
          </p:cNvPr>
          <p:cNvSpPr txBox="1"/>
          <p:nvPr/>
        </p:nvSpPr>
        <p:spPr>
          <a:xfrm>
            <a:off x="8763000" y="5452369"/>
            <a:ext cx="59181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defRPr/>
            </a:pPr>
            <a:r>
              <a:rPr lang="ar-MA" sz="6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</a:t>
            </a:r>
            <a:endParaRPr lang="fr-FR" sz="6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32" name="Tableau 31">
            <a:extLst>
              <a:ext uri="{FF2B5EF4-FFF2-40B4-BE49-F238E27FC236}">
                <a16:creationId xmlns:a16="http://schemas.microsoft.com/office/drawing/2014/main" id="{1F01EC3C-3A3E-9D4A-BB42-AFB5141296EE}"/>
              </a:ext>
            </a:extLst>
          </p:cNvPr>
          <p:cNvGraphicFramePr>
            <a:graphicFrameLocks noGrp="1"/>
          </p:cNvGraphicFramePr>
          <p:nvPr/>
        </p:nvGraphicFramePr>
        <p:xfrm>
          <a:off x="9679540" y="4126403"/>
          <a:ext cx="3561473" cy="261947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36517">
                  <a:extLst>
                    <a:ext uri="{9D8B030D-6E8A-4147-A177-3AD203B41FA5}">
                      <a16:colId xmlns:a16="http://schemas.microsoft.com/office/drawing/2014/main" val="4075366194"/>
                    </a:ext>
                  </a:extLst>
                </a:gridCol>
                <a:gridCol w="1824956">
                  <a:extLst>
                    <a:ext uri="{9D8B030D-6E8A-4147-A177-3AD203B41FA5}">
                      <a16:colId xmlns:a16="http://schemas.microsoft.com/office/drawing/2014/main" val="1913634284"/>
                    </a:ext>
                  </a:extLst>
                </a:gridCol>
              </a:tblGrid>
              <a:tr h="134083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الحزم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الخشيبات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78836815"/>
                  </a:ext>
                </a:extLst>
              </a:tr>
              <a:tr h="127863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8772860"/>
                  </a:ext>
                </a:extLst>
              </a:tr>
            </a:tbl>
          </a:graphicData>
        </a:graphic>
      </p:graphicFrame>
      <p:pic>
        <p:nvPicPr>
          <p:cNvPr id="33" name="Picture 259194390">
            <a:extLst>
              <a:ext uri="{FF2B5EF4-FFF2-40B4-BE49-F238E27FC236}">
                <a16:creationId xmlns:a16="http://schemas.microsoft.com/office/drawing/2014/main" id="{D3DA5143-3242-79A4-E8CD-D0EBE0B7B15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3075" y="5511061"/>
            <a:ext cx="329434" cy="1178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Picture 1833790261">
            <a:extLst>
              <a:ext uri="{FF2B5EF4-FFF2-40B4-BE49-F238E27FC236}">
                <a16:creationId xmlns:a16="http://schemas.microsoft.com/office/drawing/2014/main" id="{62D5B3BE-7D91-DB48-FD6D-558B10B6E6A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8352" y="5579230"/>
            <a:ext cx="47808" cy="109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1833790261">
            <a:extLst>
              <a:ext uri="{FF2B5EF4-FFF2-40B4-BE49-F238E27FC236}">
                <a16:creationId xmlns:a16="http://schemas.microsoft.com/office/drawing/2014/main" id="{FECFDD5E-001D-C9AF-3BF3-8DAE67BFA9E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3647" y="5578966"/>
            <a:ext cx="47808" cy="109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Picture 1833790261">
            <a:extLst>
              <a:ext uri="{FF2B5EF4-FFF2-40B4-BE49-F238E27FC236}">
                <a16:creationId xmlns:a16="http://schemas.microsoft.com/office/drawing/2014/main" id="{AF100886-11A7-23E0-876A-236F0088C6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0339" y="5600850"/>
            <a:ext cx="47808" cy="109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Picture 1833790261">
            <a:extLst>
              <a:ext uri="{FF2B5EF4-FFF2-40B4-BE49-F238E27FC236}">
                <a16:creationId xmlns:a16="http://schemas.microsoft.com/office/drawing/2014/main" id="{55D9D8C9-CEE4-B46B-B401-B09A1D5A198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8790" y="5600851"/>
            <a:ext cx="47808" cy="109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Picture 1833790261">
            <a:extLst>
              <a:ext uri="{FF2B5EF4-FFF2-40B4-BE49-F238E27FC236}">
                <a16:creationId xmlns:a16="http://schemas.microsoft.com/office/drawing/2014/main" id="{BE50A28E-3A62-2479-3884-F18BFE8F9F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5513" y="5570474"/>
            <a:ext cx="47808" cy="109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Picture 1833790261">
            <a:extLst>
              <a:ext uri="{FF2B5EF4-FFF2-40B4-BE49-F238E27FC236}">
                <a16:creationId xmlns:a16="http://schemas.microsoft.com/office/drawing/2014/main" id="{FC0170D3-631C-ABF9-31E4-D1615E2AE9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9213" y="5570474"/>
            <a:ext cx="47808" cy="109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Picture 1833790261">
            <a:extLst>
              <a:ext uri="{FF2B5EF4-FFF2-40B4-BE49-F238E27FC236}">
                <a16:creationId xmlns:a16="http://schemas.microsoft.com/office/drawing/2014/main" id="{BDC881F7-41EB-D41A-30C0-57F73063A5A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9009" y="5551585"/>
            <a:ext cx="47808" cy="1097025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Rectangle : coins arrondis 55">
            <a:extLst>
              <a:ext uri="{FF2B5EF4-FFF2-40B4-BE49-F238E27FC236}">
                <a16:creationId xmlns:a16="http://schemas.microsoft.com/office/drawing/2014/main" id="{939C29B2-D840-6276-A9D8-9FD069438716}"/>
              </a:ext>
            </a:extLst>
          </p:cNvPr>
          <p:cNvSpPr/>
          <p:nvPr/>
        </p:nvSpPr>
        <p:spPr>
          <a:xfrm>
            <a:off x="2474260" y="5502001"/>
            <a:ext cx="1092748" cy="1195874"/>
          </a:xfrm>
          <a:prstGeom prst="roundRect">
            <a:avLst>
              <a:gd name="adj" fmla="val 0"/>
            </a:avLst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defTabSz="914400" rtl="1" eaLnBrk="1" latinLnBrk="0" hangingPunct="1"/>
            <a:endParaRPr lang="fr-FR"/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EBCB9E80-032F-A225-D22B-FA41A80E8343}"/>
              </a:ext>
            </a:extLst>
          </p:cNvPr>
          <p:cNvSpPr/>
          <p:nvPr/>
        </p:nvSpPr>
        <p:spPr>
          <a:xfrm>
            <a:off x="7179790" y="5529541"/>
            <a:ext cx="1092748" cy="1195874"/>
          </a:xfrm>
          <a:prstGeom prst="roundRect">
            <a:avLst>
              <a:gd name="adj" fmla="val 0"/>
            </a:avLst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defTabSz="914400" rtl="1" eaLnBrk="1" latinLnBrk="0" hangingPunct="1"/>
            <a:endParaRPr lang="fr-FR"/>
          </a:p>
        </p:txBody>
      </p:sp>
      <p:cxnSp>
        <p:nvCxnSpPr>
          <p:cNvPr id="61" name="Connecteur droit 60">
            <a:extLst>
              <a:ext uri="{FF2B5EF4-FFF2-40B4-BE49-F238E27FC236}">
                <a16:creationId xmlns:a16="http://schemas.microsoft.com/office/drawing/2014/main" id="{2E18DEE7-3843-8A21-033D-C047CADA87F0}"/>
              </a:ext>
            </a:extLst>
          </p:cNvPr>
          <p:cNvCxnSpPr/>
          <p:nvPr/>
        </p:nvCxnSpPr>
        <p:spPr>
          <a:xfrm>
            <a:off x="3020634" y="6725415"/>
            <a:ext cx="0" cy="26575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cteur droit 61">
            <a:extLst>
              <a:ext uri="{FF2B5EF4-FFF2-40B4-BE49-F238E27FC236}">
                <a16:creationId xmlns:a16="http://schemas.microsoft.com/office/drawing/2014/main" id="{9A95970C-FB6A-FA9B-5F17-D7A3924EC452}"/>
              </a:ext>
            </a:extLst>
          </p:cNvPr>
          <p:cNvCxnSpPr>
            <a:cxnSpLocks/>
          </p:cNvCxnSpPr>
          <p:nvPr/>
        </p:nvCxnSpPr>
        <p:spPr>
          <a:xfrm>
            <a:off x="3020634" y="7001339"/>
            <a:ext cx="9245964" cy="2640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eur droit 64">
            <a:extLst>
              <a:ext uri="{FF2B5EF4-FFF2-40B4-BE49-F238E27FC236}">
                <a16:creationId xmlns:a16="http://schemas.microsoft.com/office/drawing/2014/main" id="{B19738AB-A89B-C16E-D321-6105AE7AB771}"/>
              </a:ext>
            </a:extLst>
          </p:cNvPr>
          <p:cNvCxnSpPr/>
          <p:nvPr/>
        </p:nvCxnSpPr>
        <p:spPr>
          <a:xfrm>
            <a:off x="7696200" y="6743700"/>
            <a:ext cx="0" cy="26575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cteur droit avec flèche 68">
            <a:extLst>
              <a:ext uri="{FF2B5EF4-FFF2-40B4-BE49-F238E27FC236}">
                <a16:creationId xmlns:a16="http://schemas.microsoft.com/office/drawing/2014/main" id="{2FB6D6E8-50E3-E81C-9ED2-1EA3905ACE4E}"/>
              </a:ext>
            </a:extLst>
          </p:cNvPr>
          <p:cNvCxnSpPr>
            <a:cxnSpLocks/>
          </p:cNvCxnSpPr>
          <p:nvPr/>
        </p:nvCxnSpPr>
        <p:spPr>
          <a:xfrm flipH="1" flipV="1">
            <a:off x="12242694" y="6667500"/>
            <a:ext cx="6927" cy="3810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cteur droit 73">
            <a:extLst>
              <a:ext uri="{FF2B5EF4-FFF2-40B4-BE49-F238E27FC236}">
                <a16:creationId xmlns:a16="http://schemas.microsoft.com/office/drawing/2014/main" id="{D30EB4F8-2415-0FE1-C98D-DBFA76A77AEE}"/>
              </a:ext>
            </a:extLst>
          </p:cNvPr>
          <p:cNvCxnSpPr/>
          <p:nvPr/>
        </p:nvCxnSpPr>
        <p:spPr>
          <a:xfrm>
            <a:off x="1295400" y="6801615"/>
            <a:ext cx="0" cy="265756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necteur droit 74">
            <a:extLst>
              <a:ext uri="{FF2B5EF4-FFF2-40B4-BE49-F238E27FC236}">
                <a16:creationId xmlns:a16="http://schemas.microsoft.com/office/drawing/2014/main" id="{A11D9589-9565-CAF5-BE14-85356BFE5661}"/>
              </a:ext>
            </a:extLst>
          </p:cNvPr>
          <p:cNvCxnSpPr>
            <a:cxnSpLocks/>
          </p:cNvCxnSpPr>
          <p:nvPr/>
        </p:nvCxnSpPr>
        <p:spPr>
          <a:xfrm>
            <a:off x="1295400" y="7077539"/>
            <a:ext cx="9245964" cy="26402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necteur droit 75">
            <a:extLst>
              <a:ext uri="{FF2B5EF4-FFF2-40B4-BE49-F238E27FC236}">
                <a16:creationId xmlns:a16="http://schemas.microsoft.com/office/drawing/2014/main" id="{4198F6AF-6028-4706-6005-CB88D4C397B8}"/>
              </a:ext>
            </a:extLst>
          </p:cNvPr>
          <p:cNvCxnSpPr/>
          <p:nvPr/>
        </p:nvCxnSpPr>
        <p:spPr>
          <a:xfrm>
            <a:off x="5970966" y="6819900"/>
            <a:ext cx="0" cy="265756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cteur droit avec flèche 76">
            <a:extLst>
              <a:ext uri="{FF2B5EF4-FFF2-40B4-BE49-F238E27FC236}">
                <a16:creationId xmlns:a16="http://schemas.microsoft.com/office/drawing/2014/main" id="{641989E0-312C-6046-57C9-0674B1142840}"/>
              </a:ext>
            </a:extLst>
          </p:cNvPr>
          <p:cNvCxnSpPr>
            <a:cxnSpLocks/>
          </p:cNvCxnSpPr>
          <p:nvPr/>
        </p:nvCxnSpPr>
        <p:spPr>
          <a:xfrm flipH="1" flipV="1">
            <a:off x="10517460" y="6743700"/>
            <a:ext cx="6927" cy="381000"/>
          </a:xfrm>
          <a:prstGeom prst="straightConnector1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cteur droit 77">
            <a:extLst>
              <a:ext uri="{FF2B5EF4-FFF2-40B4-BE49-F238E27FC236}">
                <a16:creationId xmlns:a16="http://schemas.microsoft.com/office/drawing/2014/main" id="{A3F44258-B7D5-FBD8-9EEE-4105DD23C9C1}"/>
              </a:ext>
            </a:extLst>
          </p:cNvPr>
          <p:cNvCxnSpPr/>
          <p:nvPr/>
        </p:nvCxnSpPr>
        <p:spPr>
          <a:xfrm>
            <a:off x="1371600" y="8173215"/>
            <a:ext cx="0" cy="265756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cteur droit 78">
            <a:extLst>
              <a:ext uri="{FF2B5EF4-FFF2-40B4-BE49-F238E27FC236}">
                <a16:creationId xmlns:a16="http://schemas.microsoft.com/office/drawing/2014/main" id="{B6C9D9CE-C297-BB3A-CDD2-801542D629AF}"/>
              </a:ext>
            </a:extLst>
          </p:cNvPr>
          <p:cNvCxnSpPr>
            <a:cxnSpLocks/>
          </p:cNvCxnSpPr>
          <p:nvPr/>
        </p:nvCxnSpPr>
        <p:spPr>
          <a:xfrm>
            <a:off x="1371600" y="8449139"/>
            <a:ext cx="9245964" cy="26402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necteur droit 79">
            <a:extLst>
              <a:ext uri="{FF2B5EF4-FFF2-40B4-BE49-F238E27FC236}">
                <a16:creationId xmlns:a16="http://schemas.microsoft.com/office/drawing/2014/main" id="{69B8F382-4676-6DCC-645A-52DBE1E12B38}"/>
              </a:ext>
            </a:extLst>
          </p:cNvPr>
          <p:cNvCxnSpPr/>
          <p:nvPr/>
        </p:nvCxnSpPr>
        <p:spPr>
          <a:xfrm>
            <a:off x="6047166" y="8191500"/>
            <a:ext cx="0" cy="265756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necteur droit avec flèche 80">
            <a:extLst>
              <a:ext uri="{FF2B5EF4-FFF2-40B4-BE49-F238E27FC236}">
                <a16:creationId xmlns:a16="http://schemas.microsoft.com/office/drawing/2014/main" id="{CC9C2843-B8BD-C70A-0FB8-77ADF2A2328A}"/>
              </a:ext>
            </a:extLst>
          </p:cNvPr>
          <p:cNvCxnSpPr>
            <a:cxnSpLocks/>
          </p:cNvCxnSpPr>
          <p:nvPr/>
        </p:nvCxnSpPr>
        <p:spPr>
          <a:xfrm flipH="1" flipV="1">
            <a:off x="10593660" y="8115300"/>
            <a:ext cx="6927" cy="381000"/>
          </a:xfrm>
          <a:prstGeom prst="straightConnector1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ZoneTexte 81">
            <a:extLst>
              <a:ext uri="{FF2B5EF4-FFF2-40B4-BE49-F238E27FC236}">
                <a16:creationId xmlns:a16="http://schemas.microsoft.com/office/drawing/2014/main" id="{05637AAF-31D6-62AC-0AC8-83451D261F91}"/>
              </a:ext>
            </a:extLst>
          </p:cNvPr>
          <p:cNvSpPr txBox="1"/>
          <p:nvPr/>
        </p:nvSpPr>
        <p:spPr>
          <a:xfrm>
            <a:off x="8686800" y="7067371"/>
            <a:ext cx="59181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defRPr/>
            </a:pPr>
            <a:r>
              <a:rPr lang="ar-MA" sz="6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</a:t>
            </a:r>
            <a:endParaRPr lang="fr-FR" sz="6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4" name="ZoneTexte 83">
            <a:extLst>
              <a:ext uri="{FF2B5EF4-FFF2-40B4-BE49-F238E27FC236}">
                <a16:creationId xmlns:a16="http://schemas.microsoft.com/office/drawing/2014/main" id="{4EEF4CB2-9D76-1C36-2FD4-362EE1D2A036}"/>
              </a:ext>
            </a:extLst>
          </p:cNvPr>
          <p:cNvSpPr txBox="1"/>
          <p:nvPr/>
        </p:nvSpPr>
        <p:spPr>
          <a:xfrm>
            <a:off x="7499699" y="7429500"/>
            <a:ext cx="4251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4000" b="1" dirty="0"/>
              <a:t>5</a:t>
            </a:r>
            <a:endParaRPr lang="fr-FR" sz="4000" b="1" dirty="0"/>
          </a:p>
        </p:txBody>
      </p:sp>
      <p:sp>
        <p:nvSpPr>
          <p:cNvPr id="85" name="ZoneTexte 84">
            <a:extLst>
              <a:ext uri="{FF2B5EF4-FFF2-40B4-BE49-F238E27FC236}">
                <a16:creationId xmlns:a16="http://schemas.microsoft.com/office/drawing/2014/main" id="{3E19ACA4-9289-0687-4202-A7278FC2D818}"/>
              </a:ext>
            </a:extLst>
          </p:cNvPr>
          <p:cNvSpPr txBox="1"/>
          <p:nvPr/>
        </p:nvSpPr>
        <p:spPr>
          <a:xfrm>
            <a:off x="10351882" y="7390064"/>
            <a:ext cx="4251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4000" b="1" dirty="0"/>
              <a:t>1</a:t>
            </a:r>
            <a:endParaRPr lang="fr-FR" sz="4000" b="1" dirty="0"/>
          </a:p>
        </p:txBody>
      </p:sp>
      <p:sp>
        <p:nvSpPr>
          <p:cNvPr id="86" name="ZoneTexte 85">
            <a:extLst>
              <a:ext uri="{FF2B5EF4-FFF2-40B4-BE49-F238E27FC236}">
                <a16:creationId xmlns:a16="http://schemas.microsoft.com/office/drawing/2014/main" id="{1D838A7B-694E-26D9-C93C-DD6D9B0A6F2B}"/>
              </a:ext>
            </a:extLst>
          </p:cNvPr>
          <p:cNvSpPr txBox="1"/>
          <p:nvPr/>
        </p:nvSpPr>
        <p:spPr>
          <a:xfrm>
            <a:off x="12010550" y="7407412"/>
            <a:ext cx="4251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4000" b="1" dirty="0"/>
              <a:t>7</a:t>
            </a:r>
            <a:endParaRPr lang="fr-FR" sz="4000" b="1" dirty="0"/>
          </a:p>
        </p:txBody>
      </p:sp>
      <p:cxnSp>
        <p:nvCxnSpPr>
          <p:cNvPr id="87" name="Connecteur droit 86">
            <a:extLst>
              <a:ext uri="{FF2B5EF4-FFF2-40B4-BE49-F238E27FC236}">
                <a16:creationId xmlns:a16="http://schemas.microsoft.com/office/drawing/2014/main" id="{379578AE-1424-9AB9-41CE-86A80F7C1E18}"/>
              </a:ext>
            </a:extLst>
          </p:cNvPr>
          <p:cNvCxnSpPr/>
          <p:nvPr/>
        </p:nvCxnSpPr>
        <p:spPr>
          <a:xfrm>
            <a:off x="2946036" y="8020815"/>
            <a:ext cx="0" cy="26575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onnecteur droit 87">
            <a:extLst>
              <a:ext uri="{FF2B5EF4-FFF2-40B4-BE49-F238E27FC236}">
                <a16:creationId xmlns:a16="http://schemas.microsoft.com/office/drawing/2014/main" id="{787E3B9E-F8FE-2F66-B84F-80DA97C5529F}"/>
              </a:ext>
            </a:extLst>
          </p:cNvPr>
          <p:cNvCxnSpPr>
            <a:cxnSpLocks/>
          </p:cNvCxnSpPr>
          <p:nvPr/>
        </p:nvCxnSpPr>
        <p:spPr>
          <a:xfrm>
            <a:off x="2929059" y="8281277"/>
            <a:ext cx="9245964" cy="2640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Connecteur droit 88">
            <a:extLst>
              <a:ext uri="{FF2B5EF4-FFF2-40B4-BE49-F238E27FC236}">
                <a16:creationId xmlns:a16="http://schemas.microsoft.com/office/drawing/2014/main" id="{8A591128-BB87-4B9F-BC99-CFF75EC106C9}"/>
              </a:ext>
            </a:extLst>
          </p:cNvPr>
          <p:cNvCxnSpPr/>
          <p:nvPr/>
        </p:nvCxnSpPr>
        <p:spPr>
          <a:xfrm>
            <a:off x="7621602" y="8039100"/>
            <a:ext cx="0" cy="26575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necteur droit avec flèche 89">
            <a:extLst>
              <a:ext uri="{FF2B5EF4-FFF2-40B4-BE49-F238E27FC236}">
                <a16:creationId xmlns:a16="http://schemas.microsoft.com/office/drawing/2014/main" id="{F50F4206-A79E-82C1-99B1-FECA467BF5FC}"/>
              </a:ext>
            </a:extLst>
          </p:cNvPr>
          <p:cNvCxnSpPr>
            <a:cxnSpLocks/>
          </p:cNvCxnSpPr>
          <p:nvPr/>
        </p:nvCxnSpPr>
        <p:spPr>
          <a:xfrm flipH="1" flipV="1">
            <a:off x="12168096" y="7962900"/>
            <a:ext cx="6927" cy="3810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oneTexte 3">
            <a:extLst>
              <a:ext uri="{FF2B5EF4-FFF2-40B4-BE49-F238E27FC236}">
                <a16:creationId xmlns:a16="http://schemas.microsoft.com/office/drawing/2014/main" id="{DB10D6AE-1849-8E73-48DD-CD5659E9E0F7}"/>
              </a:ext>
            </a:extLst>
          </p:cNvPr>
          <p:cNvSpPr txBox="1"/>
          <p:nvPr/>
        </p:nvSpPr>
        <p:spPr>
          <a:xfrm>
            <a:off x="10491865" y="3008502"/>
            <a:ext cx="19712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إِبْراهيمُ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65200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1" grpId="0"/>
      <p:bldP spid="28" grpId="0"/>
      <p:bldP spid="82" grpId="0"/>
      <p:bldP spid="84" grpId="0"/>
      <p:bldP spid="85" grpId="0"/>
      <p:bldP spid="86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EB91F6-FE17-26D0-5396-1A2E3D77D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23B4307-6379-E1F1-191D-D1F2B7665F7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4DB2C5D-0D47-EBA8-4711-093430BF794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9165919-0EE9-8BF6-717B-A9748F44EE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3418F8B-ACB1-3689-A3EA-B1CD0EBDF9B3}"/>
              </a:ext>
            </a:extLst>
          </p:cNvPr>
          <p:cNvSpPr txBox="1"/>
          <p:nvPr/>
        </p:nvSpPr>
        <p:spPr>
          <a:xfrm>
            <a:off x="914401" y="823443"/>
            <a:ext cx="12008356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آ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ستعملون في ثنائيات باستخدام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خشيباتكم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وحزمكم سأغير في كل مرة عدد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خشيبات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ياسين وعدد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خشيبات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إبراهيم وتقومون بحساب عدد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الخشيبات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والحزم التي ستصبح لدى إبراهيم إذا أعطاه ياسين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خشيباته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وتنجزون 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دقيقة لكل عملية.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E3C7E3A-FC41-C970-FD86-2556B573194D}"/>
              </a:ext>
            </a:extLst>
          </p:cNvPr>
          <p:cNvSpPr/>
          <p:nvPr/>
        </p:nvSpPr>
        <p:spPr>
          <a:xfrm rot="10800000">
            <a:off x="13006576" y="943711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EB5AAD2-8C75-F936-1A07-82FA0D38E82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07DCFAB3-EE7D-1292-82D1-A03569B9D1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124200" y="3924300"/>
            <a:ext cx="6724025" cy="4461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260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A3A168-3080-752C-D1AF-3E383E9E6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3EE2ED7-5705-47F7-EED1-FD727D1B814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48D062D-31BB-EC06-B7B6-EA4A04812895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196ECAC-184B-CEFF-5ECA-3678DC3860F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D135F23-D539-E84D-1900-1B7531388BFA}"/>
              </a:ext>
            </a:extLst>
          </p:cNvPr>
          <p:cNvSpPr txBox="1"/>
          <p:nvPr/>
        </p:nvSpPr>
        <p:spPr>
          <a:xfrm>
            <a:off x="914401" y="823443"/>
            <a:ext cx="1200835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 كان عدد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خشيبات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ياسين 5 وعدد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خشيبات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إبراهيم 10 فكم سيصبح لدى إبراهيم إذا أعطاه ياسين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خشيباته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اعملوا.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55C9A10-B713-86DF-9D1C-0D8D31DA6B84}"/>
              </a:ext>
            </a:extLst>
          </p:cNvPr>
          <p:cNvSpPr/>
          <p:nvPr/>
        </p:nvSpPr>
        <p:spPr>
          <a:xfrm rot="10800000">
            <a:off x="13006576" y="943711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F7A28B8-6F2E-210A-CA60-D8A145970E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52D40A2D-BB61-8668-5BA4-4E0A061EB709}"/>
              </a:ext>
            </a:extLst>
          </p:cNvPr>
          <p:cNvSpPr txBox="1"/>
          <p:nvPr/>
        </p:nvSpPr>
        <p:spPr>
          <a:xfrm>
            <a:off x="3539041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0</a:t>
            </a:r>
            <a:endParaRPr lang="fr-FR" sz="8000" b="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AAA4822-5E14-46DE-7F13-C07501EFB75B}"/>
              </a:ext>
            </a:extLst>
          </p:cNvPr>
          <p:cNvSpPr txBox="1"/>
          <p:nvPr/>
        </p:nvSpPr>
        <p:spPr>
          <a:xfrm>
            <a:off x="2757300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0936CE7-1050-5570-5283-46702CA60D15}"/>
              </a:ext>
            </a:extLst>
          </p:cNvPr>
          <p:cNvSpPr txBox="1"/>
          <p:nvPr/>
        </p:nvSpPr>
        <p:spPr>
          <a:xfrm>
            <a:off x="4483768" y="5728037"/>
            <a:ext cx="68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09E4568-E604-FE78-430C-0AC4F46402C5}"/>
              </a:ext>
            </a:extLst>
          </p:cNvPr>
          <p:cNvSpPr txBox="1"/>
          <p:nvPr/>
        </p:nvSpPr>
        <p:spPr>
          <a:xfrm>
            <a:off x="5943600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5</a:t>
            </a:r>
            <a:endParaRPr lang="fr-FR" sz="80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0A1E90C-2B67-7447-E0B2-BEE02E120210}"/>
              </a:ext>
            </a:extLst>
          </p:cNvPr>
          <p:cNvSpPr txBox="1"/>
          <p:nvPr/>
        </p:nvSpPr>
        <p:spPr>
          <a:xfrm>
            <a:off x="7238936" y="5723517"/>
            <a:ext cx="68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=</a:t>
            </a:r>
            <a:endParaRPr lang="fr-FR" sz="6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636B809-61E2-1683-1CA5-05F557AE1F4D}"/>
              </a:ext>
            </a:extLst>
          </p:cNvPr>
          <p:cNvSpPr txBox="1"/>
          <p:nvPr/>
        </p:nvSpPr>
        <p:spPr>
          <a:xfrm>
            <a:off x="8970428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.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9B00D0C-3F2A-156E-4C2C-0A66A340DD81}"/>
              </a:ext>
            </a:extLst>
          </p:cNvPr>
          <p:cNvSpPr txBox="1"/>
          <p:nvPr/>
        </p:nvSpPr>
        <p:spPr>
          <a:xfrm>
            <a:off x="8188687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.</a:t>
            </a:r>
            <a:endParaRPr lang="fr-FR" sz="8000" b="1" dirty="0">
              <a:solidFill>
                <a:srgbClr val="FF0000"/>
              </a:solidFill>
            </a:endParaRPr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350D730E-DC2C-5029-A6C6-D2A5BD6F8BF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101" y="791235"/>
            <a:ext cx="876300" cy="596534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78192946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9C5351-83F1-C0E5-366C-E2582F2E30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F49A348-FF2D-7610-F25D-C90EF331F6D4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4B2106-FBF6-0673-A26B-D0B06CA888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16B08AF-1273-C93D-37F4-8042A56D3763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F6F0418-D6C0-54AF-1F4E-F93B3F715D0F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C45D5F2-9CCA-A680-FC00-CC8D5BDB36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D305D4F-AB68-D5A4-9B7F-CC70961C9B4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55D0A153-04BD-1F78-A03F-E2759772F0E8}"/>
              </a:ext>
            </a:extLst>
          </p:cNvPr>
          <p:cNvSpPr txBox="1"/>
          <p:nvPr/>
        </p:nvSpPr>
        <p:spPr>
          <a:xfrm>
            <a:off x="3539041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0</a:t>
            </a:r>
            <a:endParaRPr lang="fr-FR" sz="8000" b="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C7293E1-BAA1-7EA1-2371-9F9F365557F1}"/>
              </a:ext>
            </a:extLst>
          </p:cNvPr>
          <p:cNvSpPr txBox="1"/>
          <p:nvPr/>
        </p:nvSpPr>
        <p:spPr>
          <a:xfrm>
            <a:off x="2757300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B7AA5E4-ECD8-035C-81D8-649487C44F79}"/>
              </a:ext>
            </a:extLst>
          </p:cNvPr>
          <p:cNvSpPr txBox="1"/>
          <p:nvPr/>
        </p:nvSpPr>
        <p:spPr>
          <a:xfrm>
            <a:off x="4483768" y="5728037"/>
            <a:ext cx="68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2095F8B-A6D5-ADDF-F06C-289153451557}"/>
              </a:ext>
            </a:extLst>
          </p:cNvPr>
          <p:cNvSpPr txBox="1"/>
          <p:nvPr/>
        </p:nvSpPr>
        <p:spPr>
          <a:xfrm>
            <a:off x="5943600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5</a:t>
            </a:r>
            <a:endParaRPr lang="fr-FR" sz="80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DEDCF3C-D11F-DCDC-B69D-0CC199802BEC}"/>
              </a:ext>
            </a:extLst>
          </p:cNvPr>
          <p:cNvSpPr txBox="1"/>
          <p:nvPr/>
        </p:nvSpPr>
        <p:spPr>
          <a:xfrm>
            <a:off x="7238936" y="5723517"/>
            <a:ext cx="68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=</a:t>
            </a:r>
            <a:endParaRPr lang="fr-FR" sz="6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E1D789E-CDBC-B080-1D50-E89ED8F7AEB5}"/>
              </a:ext>
            </a:extLst>
          </p:cNvPr>
          <p:cNvSpPr txBox="1"/>
          <p:nvPr/>
        </p:nvSpPr>
        <p:spPr>
          <a:xfrm>
            <a:off x="8970428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5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8E39D27-8923-A565-642B-347F49692397}"/>
              </a:ext>
            </a:extLst>
          </p:cNvPr>
          <p:cNvSpPr txBox="1"/>
          <p:nvPr/>
        </p:nvSpPr>
        <p:spPr>
          <a:xfrm>
            <a:off x="8229600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1</a:t>
            </a:r>
            <a:endParaRPr lang="fr-FR" sz="8000" b="1" dirty="0">
              <a:solidFill>
                <a:srgbClr val="FF0000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78221A9-75FB-06DE-4AE7-021D710A54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32953"/>
            <a:ext cx="1263394" cy="905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28262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A2F923-D7F0-A03B-D6B2-4143C95116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EA4BBFC-D880-FE44-4711-36101E361772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0910814-3628-A3FA-E71B-E3B3F16E6C1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EC364C3-F99B-411A-6418-222425285AFB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07F92E1-B788-FB84-4512-299B8B46308B}"/>
              </a:ext>
            </a:extLst>
          </p:cNvPr>
          <p:cNvSpPr txBox="1"/>
          <p:nvPr/>
        </p:nvSpPr>
        <p:spPr>
          <a:xfrm>
            <a:off x="762000" y="976263"/>
            <a:ext cx="117538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 كان عدد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خشيبات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ياسين 4 وعدد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خشيبات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إبراهيم 12 فكم سيصبح لدى إبراهيم إذا أعطاه ياسين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خشيباته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اعملوا.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D016B25-39DF-AFBC-868F-41A2B9CCA7CD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F6070E8-3EC6-F5C5-D9CE-6B8C4DE6F66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25E2A62E-0DFF-35FE-36F4-6DDB619203BF}"/>
              </a:ext>
            </a:extLst>
          </p:cNvPr>
          <p:cNvSpPr txBox="1"/>
          <p:nvPr/>
        </p:nvSpPr>
        <p:spPr>
          <a:xfrm>
            <a:off x="3124200" y="5420261"/>
            <a:ext cx="14266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12</a:t>
            </a:r>
            <a:endParaRPr lang="fr-FR" sz="8000" b="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65C5858-7C2A-41BF-77EF-2B4F66582AE9}"/>
              </a:ext>
            </a:extLst>
          </p:cNvPr>
          <p:cNvSpPr txBox="1"/>
          <p:nvPr/>
        </p:nvSpPr>
        <p:spPr>
          <a:xfrm>
            <a:off x="5169568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9CE5B10-45EC-C69C-548A-1484E777B628}"/>
              </a:ext>
            </a:extLst>
          </p:cNvPr>
          <p:cNvSpPr txBox="1"/>
          <p:nvPr/>
        </p:nvSpPr>
        <p:spPr>
          <a:xfrm>
            <a:off x="4483768" y="5728037"/>
            <a:ext cx="68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5C9EF04-3F7D-2727-D45A-2C82628F43BC}"/>
              </a:ext>
            </a:extLst>
          </p:cNvPr>
          <p:cNvSpPr txBox="1"/>
          <p:nvPr/>
        </p:nvSpPr>
        <p:spPr>
          <a:xfrm>
            <a:off x="7238936" y="5723517"/>
            <a:ext cx="68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=</a:t>
            </a:r>
            <a:endParaRPr lang="fr-FR" sz="6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ABF1CD8-D90B-4598-3931-AE5CBDA161B9}"/>
              </a:ext>
            </a:extLst>
          </p:cNvPr>
          <p:cNvSpPr txBox="1"/>
          <p:nvPr/>
        </p:nvSpPr>
        <p:spPr>
          <a:xfrm>
            <a:off x="8970428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.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5DC5BD5-CA5D-D4B4-D17F-C685A38F07C6}"/>
              </a:ext>
            </a:extLst>
          </p:cNvPr>
          <p:cNvSpPr txBox="1"/>
          <p:nvPr/>
        </p:nvSpPr>
        <p:spPr>
          <a:xfrm>
            <a:off x="8188687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.</a:t>
            </a:r>
            <a:endParaRPr lang="fr-FR" sz="8000" b="1" dirty="0">
              <a:solidFill>
                <a:srgbClr val="FF0000"/>
              </a:solidFill>
            </a:endParaRPr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3D8A849A-88DB-E7B2-3B76-44196F190B7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15696" y="712299"/>
            <a:ext cx="946537" cy="644347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13385787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A21144-581F-D96C-EC94-C20AA83CF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173FE1E-CC45-FF8A-ED0E-E25752F7DA2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48B54B-0AB7-7EA3-DFEC-7252AC616C8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5733F36-4F05-50CE-E3E3-99D3DBC19D9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269498F-9F5C-1D3A-5E0C-0F83EC60B672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9AA0D8D-AB7C-7510-33AB-3A67427D8D8B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910D7BB-CDC8-AFBD-A998-F47213CC7D9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18E8413B-593D-94B6-DE52-FC08EA9EC741}"/>
              </a:ext>
            </a:extLst>
          </p:cNvPr>
          <p:cNvSpPr txBox="1"/>
          <p:nvPr/>
        </p:nvSpPr>
        <p:spPr>
          <a:xfrm>
            <a:off x="3539041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F443515-FE18-7158-D243-61E003C773F9}"/>
              </a:ext>
            </a:extLst>
          </p:cNvPr>
          <p:cNvSpPr txBox="1"/>
          <p:nvPr/>
        </p:nvSpPr>
        <p:spPr>
          <a:xfrm>
            <a:off x="5169568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D1303D0-097B-67CA-98CA-AD79C3AE06F2}"/>
              </a:ext>
            </a:extLst>
          </p:cNvPr>
          <p:cNvSpPr txBox="1"/>
          <p:nvPr/>
        </p:nvSpPr>
        <p:spPr>
          <a:xfrm>
            <a:off x="4483768" y="5728037"/>
            <a:ext cx="68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26116D8-26B3-39DE-DBA0-9DB989616126}"/>
              </a:ext>
            </a:extLst>
          </p:cNvPr>
          <p:cNvSpPr txBox="1"/>
          <p:nvPr/>
        </p:nvSpPr>
        <p:spPr>
          <a:xfrm>
            <a:off x="7238936" y="5723517"/>
            <a:ext cx="68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=</a:t>
            </a:r>
            <a:endParaRPr lang="fr-FR" sz="6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382FBD9-E2E5-8D10-4B1A-9B524418E4EF}"/>
              </a:ext>
            </a:extLst>
          </p:cNvPr>
          <p:cNvSpPr txBox="1"/>
          <p:nvPr/>
        </p:nvSpPr>
        <p:spPr>
          <a:xfrm>
            <a:off x="8970428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6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29EBF6E-2FB7-8B1E-3517-7A23F6277CD2}"/>
              </a:ext>
            </a:extLst>
          </p:cNvPr>
          <p:cNvSpPr txBox="1"/>
          <p:nvPr/>
        </p:nvSpPr>
        <p:spPr>
          <a:xfrm>
            <a:off x="8229600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1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F2F3275-B93B-B734-A795-6503C2FE0A90}"/>
              </a:ext>
            </a:extLst>
          </p:cNvPr>
          <p:cNvSpPr txBox="1"/>
          <p:nvPr/>
        </p:nvSpPr>
        <p:spPr>
          <a:xfrm>
            <a:off x="2856960" y="542680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B8A9238-D332-902F-395D-924FB6661E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32953"/>
            <a:ext cx="1263394" cy="905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35110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80178-60F1-3F33-B8C3-D60D728EB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D1A7036-AEBA-A8C1-7B39-DBCC8B26621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53A42F7-C5AB-1506-A4CA-0C3BDF4BA94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D9A1EA7-B4EF-6509-F824-8F7CCF7AD92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FAA89C1-1DB9-E2A6-745D-5D858D2B1DDF}"/>
              </a:ext>
            </a:extLst>
          </p:cNvPr>
          <p:cNvSpPr txBox="1"/>
          <p:nvPr/>
        </p:nvSpPr>
        <p:spPr>
          <a:xfrm>
            <a:off x="329864" y="976263"/>
            <a:ext cx="1218595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 كان عدد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خشيبات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ياسين 6 وعدد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خشيبات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إبراهيم 13 فكم سيصبح لدى إبراهيم إذا أعطاه ياسين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خشيباته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اعملوا.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D15B0BD-8BAE-2677-7B7C-4F5E6D45C67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D3E2E07-A470-AB4D-8ADA-7C5985538F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4966CD94-9D74-45E2-FE26-EC77D9F1673B}"/>
              </a:ext>
            </a:extLst>
          </p:cNvPr>
          <p:cNvSpPr txBox="1"/>
          <p:nvPr/>
        </p:nvSpPr>
        <p:spPr>
          <a:xfrm>
            <a:off x="3124200" y="5420261"/>
            <a:ext cx="14266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13</a:t>
            </a:r>
            <a:endParaRPr lang="fr-FR" sz="8000" b="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52F1A7F-506D-D4F2-5A8F-51443231B752}"/>
              </a:ext>
            </a:extLst>
          </p:cNvPr>
          <p:cNvSpPr txBox="1"/>
          <p:nvPr/>
        </p:nvSpPr>
        <p:spPr>
          <a:xfrm>
            <a:off x="5169568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6</a:t>
            </a:r>
            <a:endParaRPr lang="fr-FR" sz="8000" b="1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FCB8042-59BD-D643-091E-F38B4DF31FBC}"/>
              </a:ext>
            </a:extLst>
          </p:cNvPr>
          <p:cNvSpPr txBox="1"/>
          <p:nvPr/>
        </p:nvSpPr>
        <p:spPr>
          <a:xfrm>
            <a:off x="4483768" y="5728037"/>
            <a:ext cx="68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ED2F930-3D4D-9166-EB5B-9E37E6CFF931}"/>
              </a:ext>
            </a:extLst>
          </p:cNvPr>
          <p:cNvSpPr txBox="1"/>
          <p:nvPr/>
        </p:nvSpPr>
        <p:spPr>
          <a:xfrm>
            <a:off x="7238936" y="5723517"/>
            <a:ext cx="68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=</a:t>
            </a:r>
            <a:endParaRPr lang="fr-FR" sz="6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C8906A6-5844-3C70-F946-AE07AB1F5EFF}"/>
              </a:ext>
            </a:extLst>
          </p:cNvPr>
          <p:cNvSpPr txBox="1"/>
          <p:nvPr/>
        </p:nvSpPr>
        <p:spPr>
          <a:xfrm>
            <a:off x="8970428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.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B2A4FE0-DAC3-173F-6ADD-3A2C30D26712}"/>
              </a:ext>
            </a:extLst>
          </p:cNvPr>
          <p:cNvSpPr txBox="1"/>
          <p:nvPr/>
        </p:nvSpPr>
        <p:spPr>
          <a:xfrm>
            <a:off x="8188687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.</a:t>
            </a:r>
            <a:endParaRPr lang="fr-FR" sz="8000" b="1" dirty="0">
              <a:solidFill>
                <a:srgbClr val="FF0000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93F62910-CAFF-CAC7-1F26-8D38D869896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1" y="744231"/>
            <a:ext cx="990602" cy="674344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12958481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CFE9A-8DB7-F11A-C06A-620A0EE0C2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3D0F5AB-2C0E-E1A6-5C4A-1D5AAF5112F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1019FF4-5B54-6D51-E8A2-05240CD806C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3EDE14B-1819-AC73-88D9-63CBFD6A19B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679A401-0635-4ECE-93C1-FC583B97626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C89BE9C-E79A-F339-9E5D-954D684E62A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6A1E237-F332-9872-3085-ED2B44D9E51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3E35E56A-3C81-FE2D-14EE-10B416AB6A5A}"/>
              </a:ext>
            </a:extLst>
          </p:cNvPr>
          <p:cNvSpPr txBox="1"/>
          <p:nvPr/>
        </p:nvSpPr>
        <p:spPr>
          <a:xfrm>
            <a:off x="3539041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E3A08DF-4C8D-1AF0-5961-D0749E70EE29}"/>
              </a:ext>
            </a:extLst>
          </p:cNvPr>
          <p:cNvSpPr txBox="1"/>
          <p:nvPr/>
        </p:nvSpPr>
        <p:spPr>
          <a:xfrm>
            <a:off x="5169568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6</a:t>
            </a:r>
            <a:endParaRPr lang="fr-FR" sz="8000" b="1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64D0422-46F1-58AD-E28C-5BC521AEC5E2}"/>
              </a:ext>
            </a:extLst>
          </p:cNvPr>
          <p:cNvSpPr txBox="1"/>
          <p:nvPr/>
        </p:nvSpPr>
        <p:spPr>
          <a:xfrm>
            <a:off x="4483768" y="5728037"/>
            <a:ext cx="68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A4AED14-15E3-9E7B-8668-C1FFC32C7499}"/>
              </a:ext>
            </a:extLst>
          </p:cNvPr>
          <p:cNvSpPr txBox="1"/>
          <p:nvPr/>
        </p:nvSpPr>
        <p:spPr>
          <a:xfrm>
            <a:off x="7238936" y="5723517"/>
            <a:ext cx="68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=</a:t>
            </a:r>
            <a:endParaRPr lang="fr-FR" sz="6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3844EAE-DDEB-5BD3-C02C-64FAD152269D}"/>
              </a:ext>
            </a:extLst>
          </p:cNvPr>
          <p:cNvSpPr txBox="1"/>
          <p:nvPr/>
        </p:nvSpPr>
        <p:spPr>
          <a:xfrm>
            <a:off x="8970428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9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C19ADCA-A13F-FFA6-8E47-C2BD66B96CCE}"/>
              </a:ext>
            </a:extLst>
          </p:cNvPr>
          <p:cNvSpPr txBox="1"/>
          <p:nvPr/>
        </p:nvSpPr>
        <p:spPr>
          <a:xfrm>
            <a:off x="8229600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1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BC0E6D9-10E4-6C0D-2419-850612460409}"/>
              </a:ext>
            </a:extLst>
          </p:cNvPr>
          <p:cNvSpPr txBox="1"/>
          <p:nvPr/>
        </p:nvSpPr>
        <p:spPr>
          <a:xfrm>
            <a:off x="2856960" y="542680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5A71DDD-87C6-2675-A60B-5E31509F3E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82418"/>
            <a:ext cx="1200183" cy="86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45009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362201" y="3941147"/>
            <a:ext cx="8610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باستراتيجية الأسئلة الأربعة لحل المسائل  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6405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3B33E0-D541-9D34-20D9-A0A14BEBF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86F05A-9019-30FC-8DFA-56551EDCAB8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8F24A59-960E-517E-D8DE-FB35F2EA4FFF}"/>
              </a:ext>
            </a:extLst>
          </p:cNvPr>
          <p:cNvSpPr/>
          <p:nvPr/>
        </p:nvSpPr>
        <p:spPr>
          <a:xfrm>
            <a:off x="275853" y="2781300"/>
            <a:ext cx="13164293" cy="71018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E0552FC-45A8-59D9-F447-6F66F0DE5EC8}"/>
              </a:ext>
            </a:extLst>
          </p:cNvPr>
          <p:cNvSpPr/>
          <p:nvPr/>
        </p:nvSpPr>
        <p:spPr>
          <a:xfrm>
            <a:off x="-1" y="752746"/>
            <a:ext cx="13716001" cy="17237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E19EF56-806F-A03C-86EB-36F5DFC2D7B8}"/>
              </a:ext>
            </a:extLst>
          </p:cNvPr>
          <p:cNvSpPr txBox="1"/>
          <p:nvPr/>
        </p:nvSpPr>
        <p:spPr>
          <a:xfrm>
            <a:off x="1209690" y="891689"/>
            <a:ext cx="11296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سنستمر في التدرب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مسألة باستخدام استراتيجية الأسئلة الأربعة.  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0" name="Freeform 8">
            <a:extLst>
              <a:ext uri="{FF2B5EF4-FFF2-40B4-BE49-F238E27FC236}">
                <a16:creationId xmlns:a16="http://schemas.microsoft.com/office/drawing/2014/main" id="{33B7DCE3-A992-F870-559F-69BCCF37B310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2EB075B-0D5E-7F7D-7778-F60717FA8C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850" y="3578382"/>
            <a:ext cx="7734300" cy="515620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82C1BC-FCDE-272E-7B99-87FA2DBA13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4135914"/>
              </p:ext>
            </p:extLst>
          </p:nvPr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74931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8A8B7-3179-0954-DF17-1372A18E9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D6B6399-8788-D42D-F09B-92E90B14A310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27DA220-6C5D-D624-EC6B-99B753F6D720}"/>
              </a:ext>
            </a:extLst>
          </p:cNvPr>
          <p:cNvSpPr/>
          <p:nvPr/>
        </p:nvSpPr>
        <p:spPr>
          <a:xfrm>
            <a:off x="275852" y="1943100"/>
            <a:ext cx="13164293" cy="804608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CDAE197-8064-9081-2BAA-3F019F97BC12}"/>
              </a:ext>
            </a:extLst>
          </p:cNvPr>
          <p:cNvSpPr/>
          <p:nvPr/>
        </p:nvSpPr>
        <p:spPr>
          <a:xfrm>
            <a:off x="-1" y="644346"/>
            <a:ext cx="13716001" cy="1146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3148507-C776-FE5A-0749-63194EB3F1C7}"/>
              </a:ext>
            </a:extLst>
          </p:cNvPr>
          <p:cNvSpPr txBox="1"/>
          <p:nvPr/>
        </p:nvSpPr>
        <p:spPr>
          <a:xfrm>
            <a:off x="2102122" y="781618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واجباتكم المنزلية. سأراقب ما قمتم به.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6F32937-C723-4F04-8957-F5782ADFF69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60BB4764-DB97-9BAC-AF2D-945426E6397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8DF92CF0-3F30-E026-723D-BE43F13A39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712299"/>
            <a:ext cx="1295400" cy="100951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6DD96EA-098B-5266-4102-73095EA223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282" y="3119824"/>
            <a:ext cx="4511431" cy="569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23825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40A11C-065C-A605-3DA5-9F91890A01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AA407C9-124D-752F-48CC-1CE0822A6FAB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6C0FC10-BA4D-DA83-05F1-8D3FAF119E2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744CAB6-7FD6-73F2-7BAB-CFC06C6CCED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B877E07-5947-976E-50DA-2C3F5A8799D0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رأينا بالأمس أنه لحل مسألة فإننا نستخدم استراتيجية الأسئلة الأربعة من خلال طرح والإجابة على الأسئلة التالية: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D1EA079-6B2D-FD47-B813-9AD987661A9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7BAFCFC-D25C-0B6F-4D02-165A7C4A88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84018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C626823-FB8A-B9DD-8249-4999188C2316}"/>
              </a:ext>
            </a:extLst>
          </p:cNvPr>
          <p:cNvSpPr/>
          <p:nvPr/>
        </p:nvSpPr>
        <p:spPr>
          <a:xfrm>
            <a:off x="275852" y="2288736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7E6D0D9-9BCC-93ED-7A37-C5510A79912C}"/>
              </a:ext>
            </a:extLst>
          </p:cNvPr>
          <p:cNvSpPr/>
          <p:nvPr/>
        </p:nvSpPr>
        <p:spPr>
          <a:xfrm>
            <a:off x="1553813" y="3790013"/>
            <a:ext cx="10820400" cy="789709"/>
          </a:xfrm>
          <a:prstGeom prst="round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MA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5339C80-6512-AE24-4864-B0D14A9487CA}"/>
              </a:ext>
            </a:extLst>
          </p:cNvPr>
          <p:cNvSpPr txBox="1"/>
          <p:nvPr/>
        </p:nvSpPr>
        <p:spPr>
          <a:xfrm>
            <a:off x="2667000" y="3682203"/>
            <a:ext cx="861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الْمَعْلوماتُ الَّتي تُقَدِّمُها الْمَسْأَلَةُ؟</a:t>
            </a:r>
          </a:p>
        </p:txBody>
      </p:sp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7A2E37F5-C520-D573-0335-81ADE222489C}"/>
              </a:ext>
            </a:extLst>
          </p:cNvPr>
          <p:cNvSpPr/>
          <p:nvPr/>
        </p:nvSpPr>
        <p:spPr>
          <a:xfrm>
            <a:off x="1571253" y="8039018"/>
            <a:ext cx="10820400" cy="789709"/>
          </a:xfrm>
          <a:prstGeom prst="round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MA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A047B6F-E624-7FEA-287E-CF15363378D7}"/>
              </a:ext>
            </a:extLst>
          </p:cNvPr>
          <p:cNvSpPr txBox="1"/>
          <p:nvPr/>
        </p:nvSpPr>
        <p:spPr>
          <a:xfrm>
            <a:off x="2438400" y="7926042"/>
            <a:ext cx="861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لِماذا؟</a:t>
            </a:r>
          </a:p>
        </p:txBody>
      </p:sp>
      <p:sp>
        <p:nvSpPr>
          <p:cNvPr id="16" name="Rectangle : coins arrondis 4">
            <a:extLst>
              <a:ext uri="{FF2B5EF4-FFF2-40B4-BE49-F238E27FC236}">
                <a16:creationId xmlns:a16="http://schemas.microsoft.com/office/drawing/2014/main" id="{AA475084-4250-5978-B1A4-FADE1BA1A6A7}"/>
              </a:ext>
            </a:extLst>
          </p:cNvPr>
          <p:cNvSpPr/>
          <p:nvPr/>
        </p:nvSpPr>
        <p:spPr>
          <a:xfrm>
            <a:off x="1553813" y="6471039"/>
            <a:ext cx="10820400" cy="789709"/>
          </a:xfrm>
          <a:prstGeom prst="round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MA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EB5B6539-E459-F196-9E7F-951DDDFF238A}"/>
              </a:ext>
            </a:extLst>
          </p:cNvPr>
          <p:cNvSpPr txBox="1"/>
          <p:nvPr/>
        </p:nvSpPr>
        <p:spPr>
          <a:xfrm>
            <a:off x="2438400" y="6695209"/>
            <a:ext cx="8763000" cy="565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يّ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ْ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ْ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fr-FR" sz="4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Rectangle : coins arrondis 4">
            <a:extLst>
              <a:ext uri="{FF2B5EF4-FFF2-40B4-BE49-F238E27FC236}">
                <a16:creationId xmlns:a16="http://schemas.microsoft.com/office/drawing/2014/main" id="{B6688452-3D16-4183-6592-AAB2A8749F47}"/>
              </a:ext>
            </a:extLst>
          </p:cNvPr>
          <p:cNvSpPr/>
          <p:nvPr/>
        </p:nvSpPr>
        <p:spPr>
          <a:xfrm>
            <a:off x="1553813" y="5111079"/>
            <a:ext cx="10820400" cy="789709"/>
          </a:xfrm>
          <a:prstGeom prst="round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MA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57F4F2E-08C3-744E-71A6-20B24D614825}"/>
              </a:ext>
            </a:extLst>
          </p:cNvPr>
          <p:cNvSpPr txBox="1"/>
          <p:nvPr/>
        </p:nvSpPr>
        <p:spPr>
          <a:xfrm>
            <a:off x="2514600" y="5046600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الْمَطْلوبُ مِنّي؟</a:t>
            </a:r>
          </a:p>
        </p:txBody>
      </p:sp>
    </p:spTree>
    <p:extLst>
      <p:ext uri="{BB962C8B-B14F-4D97-AF65-F5344CB8AC3E}">
        <p14:creationId xmlns:p14="http://schemas.microsoft.com/office/powerpoint/2010/main" val="3567554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 animBg="1"/>
      <p:bldP spid="14" grpId="0"/>
      <p:bldP spid="16" grpId="0" animBg="1"/>
      <p:bldP spid="17" grpId="0"/>
      <p:bldP spid="18" grpId="0" animBg="1"/>
      <p:bldP spid="19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3009900"/>
            <a:ext cx="13164293" cy="6934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82446"/>
            <a:ext cx="13716001" cy="20226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ستعملون في مجموعات لحل مسألة اليوم.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يعرض الأستاذ(ة)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المسألة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أحد المتعلمين لقراءتها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3701045"/>
              </p:ext>
            </p:extLst>
          </p:nvPr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457200" y="4091038"/>
            <a:ext cx="12344400" cy="467452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غَرَسَ فارِسُ 4 شَتْلاتٍ وَ غَرَسَ أَخوهُ يَزيدُ 11 شَتْلَةً. </a:t>
            </a:r>
            <a:endParaRPr lang="fr-FR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شَتْلَةً غَرَسَ الْأَخَوانِ مَعاً؟</a:t>
            </a:r>
          </a:p>
        </p:txBody>
      </p:sp>
    </p:spTree>
    <p:extLst>
      <p:ext uri="{BB962C8B-B14F-4D97-AF65-F5344CB8AC3E}">
        <p14:creationId xmlns:p14="http://schemas.microsoft.com/office/powerpoint/2010/main" val="260798172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تخيلوا المسألة.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334807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المناقشة أجيبوا على دفاتر بحثكم على السؤال الأول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ما المعلومات الواردة في المسألة؟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172051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644876" y="2949307"/>
            <a:ext cx="5232405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غَرَسَ فارِسُ 4 شَتْلاتٍ وَ غَرَسَ أَخوهُ يَزيدُ 11 شَتْلَةً. </a:t>
            </a:r>
          </a:p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شَتْلَةً غَرَسَ </a:t>
            </a:r>
            <a:r>
              <a:rPr lang="ar-MA" sz="6600" dirty="0" err="1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الْأَخَوانِ</a:t>
            </a:r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مَعاً؟</a:t>
            </a:r>
          </a:p>
        </p:txBody>
      </p:sp>
    </p:spTree>
    <p:extLst>
      <p:ext uri="{BB962C8B-B14F-4D97-AF65-F5344CB8AC3E}">
        <p14:creationId xmlns:p14="http://schemas.microsoft.com/office/powerpoint/2010/main" val="415850667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420564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97042F2-2BF8-B98A-08A4-F2A4E0BCEC84}"/>
              </a:ext>
            </a:extLst>
          </p:cNvPr>
          <p:cNvCxnSpPr/>
          <p:nvPr/>
        </p:nvCxnSpPr>
        <p:spPr>
          <a:xfrm>
            <a:off x="8095281" y="5295900"/>
            <a:ext cx="282660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غَرَسَ فارِسُ 4 شَتْلاتٍ </a:t>
            </a:r>
            <a:endParaRPr lang="ar-M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غَرَسَ أَخوهُ يَزيدُ 11 شَتْلَةً</a:t>
            </a:r>
            <a:endParaRPr lang="ar-M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 : coins arrondis 4">
            <a:extLst>
              <a:ext uri="{FF2B5EF4-FFF2-40B4-BE49-F238E27FC236}">
                <a16:creationId xmlns:a16="http://schemas.microsoft.com/office/drawing/2014/main" id="{B05ED069-2E39-CFFC-1849-0070BB4DC366}"/>
              </a:ext>
            </a:extLst>
          </p:cNvPr>
          <p:cNvSpPr/>
          <p:nvPr/>
        </p:nvSpPr>
        <p:spPr>
          <a:xfrm>
            <a:off x="7740612" y="2907663"/>
            <a:ext cx="5232405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غَرَسَ فارِسُ 4 شَتْلاتٍ وَ غَرَسَ أَخوهُ يَزيدُ 11 شَتْلَةً. </a:t>
            </a:r>
          </a:p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شَتْلَةً غَرَسَ </a:t>
            </a:r>
            <a:r>
              <a:rPr lang="ar-MA" sz="6600" dirty="0" err="1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الْأَخَوانِ</a:t>
            </a:r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مَعاً؟</a:t>
            </a: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الثانية: ما المطلوب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مني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5121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Rectangle : coins arrondis 4">
            <a:extLst>
              <a:ext uri="{FF2B5EF4-FFF2-40B4-BE49-F238E27FC236}">
                <a16:creationId xmlns:a16="http://schemas.microsoft.com/office/drawing/2014/main" id="{47767E66-4B53-7874-9BE9-675F3189E063}"/>
              </a:ext>
            </a:extLst>
          </p:cNvPr>
          <p:cNvSpPr/>
          <p:nvPr/>
        </p:nvSpPr>
        <p:spPr>
          <a:xfrm>
            <a:off x="7644876" y="2949307"/>
            <a:ext cx="5232405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غَرَسَ فارِسُ 4 شَتْلاتٍ وَ غَرَسَ أَخوهُ يَزيدُ 11 شَتْلَةً. </a:t>
            </a:r>
          </a:p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شَتْلَةً غَرَسَ </a:t>
            </a:r>
            <a:r>
              <a:rPr lang="ar-MA" sz="6600" dirty="0" err="1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الْأَخَوانِ</a:t>
            </a:r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مَعاً؟</a:t>
            </a:r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55416" y="2174437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369889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ْ نَحْسُبَ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عَدَد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الشَّتْلات الَّتي غَرَسَها 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الْأَخَوانِ مَعاً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58D8D48C-6B19-7BEF-A1F4-9886D8AA8886}"/>
              </a:ext>
            </a:extLst>
          </p:cNvPr>
          <p:cNvSpPr/>
          <p:nvPr/>
        </p:nvSpPr>
        <p:spPr>
          <a:xfrm>
            <a:off x="7647367" y="3162300"/>
            <a:ext cx="5232405" cy="579841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غَرَسَ فارِسُ 4 شَتْلاتٍ وَ غَرَسَ أَخوهُ يَزيدُ 11 شَتْلَةً. </a:t>
            </a:r>
          </a:p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شَتْلَةً غَرَسَ </a:t>
            </a:r>
            <a:r>
              <a:rPr lang="ar-MA" sz="6600" dirty="0" err="1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الْأَخَوانِ</a:t>
            </a:r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مَعاً؟</a:t>
            </a: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الثالث: ما ذا علي أن أفعل؟ ولماذا.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24560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عليّ أن أفعل؟ ولماذا؟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4EC95093-3B55-2952-7670-E51738E23478}"/>
              </a:ext>
            </a:extLst>
          </p:cNvPr>
          <p:cNvSpPr/>
          <p:nvPr/>
        </p:nvSpPr>
        <p:spPr>
          <a:xfrm>
            <a:off x="7644876" y="3314700"/>
            <a:ext cx="5232405" cy="564601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غَرَسَ فارِسُ 4 شَتْلاتٍ وَ غَرَسَ أَخوهُ يَزيدُ 11 شَتْلَةً. </a:t>
            </a:r>
          </a:p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شَتْلَةً غَرَسَ </a:t>
            </a:r>
            <a:r>
              <a:rPr lang="ar-MA" sz="6600" dirty="0" err="1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الْأَخَوانِ</a:t>
            </a:r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مَعاً؟</a:t>
            </a:r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ما ذا علي أن أفعل؟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لماذا؟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123033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009FA4A4-31F7-5993-62AD-9D2DAD8AF4D5}"/>
              </a:ext>
            </a:extLst>
          </p:cNvPr>
          <p:cNvSpPr/>
          <p:nvPr/>
        </p:nvSpPr>
        <p:spPr>
          <a:xfrm>
            <a:off x="7644876" y="2949307"/>
            <a:ext cx="5232405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غَرَسَ فارِسُ 4 شَتْلاتٍ وَ غَرَسَ أَخوهُ يَزيدُ 11 شَتْلَةً. </a:t>
            </a:r>
          </a:p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شَتْلَةً غَرَسَ </a:t>
            </a:r>
            <a:r>
              <a:rPr lang="ar-MA" sz="6600" dirty="0" err="1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الْأَخَوانِ</a:t>
            </a:r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مَعاً؟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عليّ أن أفعل؟ ولماذا؟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990600" y="4336351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غَرَسَ فارِسُ 4 شَتْلاتٍ </a:t>
            </a:r>
            <a:endParaRPr lang="ar-M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وَ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غَرَسَ أَخوهُ يَزيدُ 11 شَتْلَةً</a:t>
            </a:r>
            <a:endParaRPr lang="ar-M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شَتْلَةً غَرَسَ الْأَخَوانِ مَعاً؟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1831635" y="6905981"/>
            <a:ext cx="4190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قوم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ُ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َّ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ة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ْ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ْ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</a:t>
            </a:r>
            <a:endParaRPr lang="fr-FR" sz="48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يل العملية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027159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257801" y="4838700"/>
            <a:ext cx="2943810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ْ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شَتْلَةً غَرَسَ يَزيدُ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ْ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شَتْلَةً غَرَسَ فارِسُ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334C26C0-57D3-000A-567C-30084EA5E54F}"/>
              </a:ext>
            </a:extLst>
          </p:cNvPr>
          <p:cNvSpPr/>
          <p:nvPr/>
        </p:nvSpPr>
        <p:spPr>
          <a:xfrm>
            <a:off x="9864314" y="4838700"/>
            <a:ext cx="3165885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ْ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شَتْلَةً غَرَسَا مَعاً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808620" y="4960832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+</a:t>
            </a:r>
            <a:endParaRPr lang="fr-FR" sz="1660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</p:spTree>
    <p:extLst>
      <p:ext uri="{BB962C8B-B14F-4D97-AF65-F5344CB8AC3E}">
        <p14:creationId xmlns:p14="http://schemas.microsoft.com/office/powerpoint/2010/main" val="1402411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33631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العملبة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المطلوبة.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429408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</a:t>
            </a:r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مْ شَتْلَةً غَرَسَ الْأَخَوانِ مَعاً؟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AA9120E5-2B6D-11CD-F834-151EEEAB4111}"/>
              </a:ext>
            </a:extLst>
          </p:cNvPr>
          <p:cNvSpPr/>
          <p:nvPr/>
        </p:nvSpPr>
        <p:spPr>
          <a:xfrm>
            <a:off x="7644876" y="3211656"/>
            <a:ext cx="5232405" cy="574905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غَرَسَ فارِسُ 4 شَتْلاتٍ وَ غَرَسَ أَخوهُ يَزيدُ 11 شَتْلَةً. </a:t>
            </a:r>
          </a:p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شَتْلَةً غَرَسَ </a:t>
            </a:r>
            <a:r>
              <a:rPr lang="ar-MA" sz="6600" dirty="0" err="1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الْأَخَوانِ</a:t>
            </a:r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مَعاً؟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638799" cy="3339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عَدَد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الشَّتْلات الَّتي غَرَسَها 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الْأَخَوانِ مَعاً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هُوَ: </a:t>
            </a:r>
          </a:p>
          <a:p>
            <a:pPr algn="ctr"/>
            <a:r>
              <a:rPr lang="ar-MA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..</a:t>
            </a:r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+</a:t>
            </a:r>
            <a:r>
              <a:rPr lang="ar-MA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. </a:t>
            </a:r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=</a:t>
            </a:r>
            <a:r>
              <a:rPr lang="ar-MA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.. </a:t>
            </a:r>
            <a:endParaRPr lang="ar-SA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36DFB-2F37-1399-8154-EA48C19C0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3B1F54F-223F-9135-F6ED-FC46B4C61DF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6E3BD0-9E36-0672-A818-5EB5873249A5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455DE2-57E0-AA4D-E5B0-DC1D1E4FC4E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4CA8FC1-F4DF-0AC6-13FD-CEC5B61E160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العملبة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المطلوبة.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8C10529-318F-7ADA-3E8F-4E28C27D462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7998752-9887-B35E-EC53-4EEA06E8E8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366880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6E5360C-029D-C95B-A45C-B5BA70A955DD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</a:t>
            </a:r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مْ شَتْلَةً غَرَسَ الْأَخَوانِ مَعاً؟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12ABE714-7F9E-FD2D-647B-C6A578FDDC78}"/>
              </a:ext>
            </a:extLst>
          </p:cNvPr>
          <p:cNvSpPr/>
          <p:nvPr/>
        </p:nvSpPr>
        <p:spPr>
          <a:xfrm>
            <a:off x="7644876" y="3211656"/>
            <a:ext cx="5232405" cy="574905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غَرَسَ فارِسُ 4 شَتْلاتٍ وَ غَرَسَ أَخوهُ يَزيدُ 11 شَتْلَةً. </a:t>
            </a:r>
          </a:p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شَتْلَةً غَرَسَ </a:t>
            </a:r>
            <a:r>
              <a:rPr lang="ar-MA" sz="6600" dirty="0" err="1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الْأَخَوانِ</a:t>
            </a:r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مَعاً؟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BD974F0C-213A-4127-0D76-C397EEA10A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A7F9DB9A-D3B9-6D1F-82CF-7BD379E180D9}"/>
              </a:ext>
            </a:extLst>
          </p:cNvPr>
          <p:cNvSpPr txBox="1"/>
          <p:nvPr/>
        </p:nvSpPr>
        <p:spPr>
          <a:xfrm>
            <a:off x="990600" y="4285322"/>
            <a:ext cx="5638799" cy="3339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عَدَد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الشَّتْلات الَّتي غَرَسَها 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الْأَخَوانِ مَعاً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هُوَ: </a:t>
            </a:r>
          </a:p>
          <a:p>
            <a:pPr algn="ctr"/>
            <a:r>
              <a:rPr lang="ar-MA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11</a:t>
            </a:r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+</a:t>
            </a:r>
            <a:r>
              <a:rPr lang="ar-MA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4 </a:t>
            </a:r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=</a:t>
            </a:r>
            <a:r>
              <a:rPr lang="ar-MA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15 </a:t>
            </a:r>
            <a:endParaRPr lang="ar-SA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5761181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16235-62CC-8356-5047-8D3EDD381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22271D-CA23-C6A2-BAB2-A2F91D0E327C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E6DA83-84A4-FA92-26EE-8A97B53ACCC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A42B843-A752-D53F-3A44-B3131144FD5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7397A43-1438-7CA3-BB9E-9C1267C52C58}"/>
              </a:ext>
            </a:extLst>
          </p:cNvPr>
          <p:cNvSpPr txBox="1"/>
          <p:nvPr/>
        </p:nvSpPr>
        <p:spPr>
          <a:xfrm>
            <a:off x="4724400" y="976263"/>
            <a:ext cx="779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سننجز التمارين الصفحة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الأمثلة المبينة في الإطار الأحمر من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1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(دقيقة واحدة)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00C0211-88E5-D848-F057-787FB5A7E45C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9E854BC-7434-D784-1DE6-17D6DCA26F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607142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EAF901DF-2580-49A9-DF5B-649967759A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844" y="4229100"/>
            <a:ext cx="11616572" cy="31242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31EF7EE-CF94-2E0B-134E-2905661EC69C}"/>
              </a:ext>
            </a:extLst>
          </p:cNvPr>
          <p:cNvSpPr/>
          <p:nvPr/>
        </p:nvSpPr>
        <p:spPr>
          <a:xfrm>
            <a:off x="830991" y="5181600"/>
            <a:ext cx="5036409" cy="1981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4CB2BD4-7FB1-B0A7-84F7-E5168156286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683" y="6502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29021146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28600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181869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7" name="Image 16">
            <a:extLst>
              <a:ext uri="{FF2B5EF4-FFF2-40B4-BE49-F238E27FC236}">
                <a16:creationId xmlns:a16="http://schemas.microsoft.com/office/drawing/2014/main" id="{F183A5DE-2FB0-2175-3142-7470F5E0B1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781" y="4229100"/>
            <a:ext cx="11986636" cy="32004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1C6ACBF-0642-BBBE-33F7-30F5988FCCA0}"/>
              </a:ext>
            </a:extLst>
          </p:cNvPr>
          <p:cNvSpPr/>
          <p:nvPr/>
        </p:nvSpPr>
        <p:spPr>
          <a:xfrm>
            <a:off x="914400" y="5181600"/>
            <a:ext cx="4782293" cy="202952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7DDCC65-1B85-2D74-B84C-0A4471801D28}"/>
              </a:ext>
            </a:extLst>
          </p:cNvPr>
          <p:cNvSpPr txBox="1"/>
          <p:nvPr/>
        </p:nvSpPr>
        <p:spPr>
          <a:xfrm>
            <a:off x="1981200" y="636270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4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E427DD1-AF4B-2933-5267-D8A5E345802A}"/>
              </a:ext>
            </a:extLst>
          </p:cNvPr>
          <p:cNvSpPr txBox="1"/>
          <p:nvPr/>
        </p:nvSpPr>
        <p:spPr>
          <a:xfrm>
            <a:off x="4343400" y="636270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7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E86D859-F3C7-8215-3568-BE225491FE9C}"/>
              </a:ext>
            </a:extLst>
          </p:cNvPr>
          <p:cNvSpPr txBox="1"/>
          <p:nvPr/>
        </p:nvSpPr>
        <p:spPr>
          <a:xfrm>
            <a:off x="4267200" y="561088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2</a:t>
            </a:r>
            <a:endParaRPr lang="fr-FR" sz="2800" b="1" dirty="0">
              <a:solidFill>
                <a:srgbClr val="FF0000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9181E52-8C98-8640-8B46-B2F292A6FD8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B88F77-5DBD-43CD-B5B3-6C0DB5B45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4489466-7C2C-F10F-359B-A4CD0254D87A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010874A-2B17-7F98-549D-A3016C1FF28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D8A2517-DA8F-2E37-49F3-E084817519D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0DE0EB3-037D-28E2-C9C4-76306F3CFB48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الأمثلة المبينة في الإطار الأحمر من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(دقيقة واحدة)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C74150F-92F1-4051-CE80-EE21D955C2AC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E08AB70-0031-2D83-1D0C-32F476A47A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240757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6FD01B09-AAA2-C68F-9590-30FB5BAC67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04" y="3941158"/>
            <a:ext cx="12136341" cy="393202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D2E6DBE-1DA8-F9BC-ECD6-F6D3E1444D29}"/>
              </a:ext>
            </a:extLst>
          </p:cNvPr>
          <p:cNvSpPr/>
          <p:nvPr/>
        </p:nvSpPr>
        <p:spPr>
          <a:xfrm>
            <a:off x="1276382" y="4991100"/>
            <a:ext cx="5581617" cy="26915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16ED1EE-6F27-C84E-9106-7AECB7714B2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2111378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97D0D-0A3F-4FC8-C750-1B3D600B8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0BBD16E-A3D8-8DB8-5C61-70325752D08B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ED7D605-4A28-180D-5034-480C26EF6B8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C0E41FE-F4D8-D894-CE83-C4B0C8D43CE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F42977C-F080-5171-0568-C82343DBE85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A3A85C2-4E46-375A-C817-98429DDAC07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EA1134A-22B2-8DE2-053A-475D13B8A6B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3CC3AAA5-9526-7F17-0C16-1854F6EF96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04" y="3941158"/>
            <a:ext cx="12136341" cy="393202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D1CE78A-8931-1D83-A0FC-C07B2A03991F}"/>
              </a:ext>
            </a:extLst>
          </p:cNvPr>
          <p:cNvSpPr/>
          <p:nvPr/>
        </p:nvSpPr>
        <p:spPr>
          <a:xfrm>
            <a:off x="6934199" y="4890320"/>
            <a:ext cx="5581617" cy="26915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625F228-D849-A3D5-8B26-568D5A406B09}"/>
              </a:ext>
            </a:extLst>
          </p:cNvPr>
          <p:cNvSpPr txBox="1"/>
          <p:nvPr/>
        </p:nvSpPr>
        <p:spPr>
          <a:xfrm>
            <a:off x="1905000" y="507748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11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896EB78-C089-81FF-4054-43E002000FAD}"/>
              </a:ext>
            </a:extLst>
          </p:cNvPr>
          <p:cNvSpPr txBox="1"/>
          <p:nvPr/>
        </p:nvSpPr>
        <p:spPr>
          <a:xfrm>
            <a:off x="1905000" y="5669074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16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AB2287A-B417-BCF2-1974-6474E50ECE93}"/>
              </a:ext>
            </a:extLst>
          </p:cNvPr>
          <p:cNvSpPr txBox="1"/>
          <p:nvPr/>
        </p:nvSpPr>
        <p:spPr>
          <a:xfrm>
            <a:off x="1905000" y="6271229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19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D74982E-D5A0-D39F-5F78-C1A581B6803E}"/>
              </a:ext>
            </a:extLst>
          </p:cNvPr>
          <p:cNvSpPr txBox="1"/>
          <p:nvPr/>
        </p:nvSpPr>
        <p:spPr>
          <a:xfrm>
            <a:off x="1939413" y="6930501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14</a:t>
            </a:r>
            <a:endParaRPr lang="fr-FR" sz="2800" b="1" dirty="0">
              <a:solidFill>
                <a:srgbClr val="FF0000"/>
              </a:solidFill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B0B54F3-3E5D-8DD3-5083-08827395F54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00014870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A1BD8-4240-737B-6EE2-9AE3C63CD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EF51E2-1E3F-B9DB-9432-78D62A0F43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CA8DAEC-B73C-387B-8E27-8FB92F6AE26E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AD35D2B-A913-7D44-D2F7-A4CBA570831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4A63366-4AC5-BDD7-0130-DCA8E72C7EB3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الأمثلة المبينة في الإطار الأحمر من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(دقيقة واحدة)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2D082C7-FE32-7716-5F64-C41871A287C2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992F3CD-6BA7-FB63-C3EB-442163395E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133932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B4F2CDA0-4751-BE2D-0D70-CD208AA1C0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856" y="4524528"/>
            <a:ext cx="12866281" cy="329534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972AF0F-42A2-75DB-B75F-93EB7378EE38}"/>
              </a:ext>
            </a:extLst>
          </p:cNvPr>
          <p:cNvSpPr/>
          <p:nvPr/>
        </p:nvSpPr>
        <p:spPr>
          <a:xfrm>
            <a:off x="1066800" y="5676900"/>
            <a:ext cx="4724400" cy="214297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7CB6217-BBB0-1197-CD69-2672A85212B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8996564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0C1BB8-30C9-8271-FA92-EF95D0CED6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30D75E4-4560-147D-9437-B79D7F935998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5E76CF9-EBC7-2DF6-C096-D21FCCABBDB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E6B25F5-848A-D05A-0806-707A66757E8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47B3223-FE9F-C285-9D58-8A658CB1D43D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6C98E5A-E979-7480-E278-0030DA55CDA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EDFF295-D718-F80A-1A60-3C41A4FB86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27C486B5-9A9D-1CEC-F17F-F029B1DBB0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856" y="4524528"/>
            <a:ext cx="12866281" cy="329534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EDE4405-6893-E753-5F86-62CEB137BACE}"/>
              </a:ext>
            </a:extLst>
          </p:cNvPr>
          <p:cNvSpPr/>
          <p:nvPr/>
        </p:nvSpPr>
        <p:spPr>
          <a:xfrm>
            <a:off x="1066800" y="5676900"/>
            <a:ext cx="4800600" cy="214297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A2ED3E-BB17-B970-5EBC-2BFEAAC55469}"/>
              </a:ext>
            </a:extLst>
          </p:cNvPr>
          <p:cNvSpPr txBox="1"/>
          <p:nvPr/>
        </p:nvSpPr>
        <p:spPr>
          <a:xfrm>
            <a:off x="2667000" y="690628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15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6B065CD-DD8E-E50A-B7D8-05DB1EF38110}"/>
              </a:ext>
            </a:extLst>
          </p:cNvPr>
          <p:cNvSpPr txBox="1"/>
          <p:nvPr/>
        </p:nvSpPr>
        <p:spPr>
          <a:xfrm>
            <a:off x="5029200" y="690628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17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12EE2A5-01B5-2855-C724-DFFA3C1A1643}"/>
              </a:ext>
            </a:extLst>
          </p:cNvPr>
          <p:cNvSpPr txBox="1"/>
          <p:nvPr/>
        </p:nvSpPr>
        <p:spPr>
          <a:xfrm>
            <a:off x="5029200" y="606808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16</a:t>
            </a:r>
            <a:endParaRPr lang="fr-FR" b="1" dirty="0">
              <a:solidFill>
                <a:srgbClr val="FF0000"/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CFDEE13-B1DA-F5CE-E9FC-131753B1CC0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24647408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CCB23-2C6A-28B2-816C-194839112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86B34CD-0761-4F0F-8A13-EFC8DB3E6DA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DC36178-029D-1032-B1A7-9F33AD0DF9D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0DB0E17-4B12-CAC8-AD20-8063B953EB1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3C3A350-2994-0002-814E-A4307F7CE818}"/>
              </a:ext>
            </a:extLst>
          </p:cNvPr>
          <p:cNvSpPr txBox="1"/>
          <p:nvPr/>
        </p:nvSpPr>
        <p:spPr>
          <a:xfrm>
            <a:off x="2514600" y="976263"/>
            <a:ext cx="100012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سنمر إلى المسألة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سأقرأ المسألة مرتين وستختارون الحل المناسب من بين الحلول المقترحة وتقومون بتلوينه. 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4E1E6F-C2A7-0BF4-10F5-1B3C3F259AD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5946BC5-FAB6-D842-87C3-38FE61F3F5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285419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1C7043D0-2564-2167-76F2-524F695DDF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438" y="4533900"/>
            <a:ext cx="13133708" cy="32766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64D6999-2839-6BB4-E4DE-C12D11C6B5B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9874157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اللوحة والقلم والكراسة في القمطر، سنحتاجها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1" name="Group 7">
            <a:extLst>
              <a:ext uri="{FF2B5EF4-FFF2-40B4-BE49-F238E27FC236}">
                <a16:creationId xmlns:a16="http://schemas.microsoft.com/office/drawing/2014/main" id="{E039D9EE-6FCD-5746-0FF7-4B02B02E60B1}"/>
              </a:ext>
            </a:extLst>
          </p:cNvPr>
          <p:cNvGrpSpPr/>
          <p:nvPr/>
        </p:nvGrpSpPr>
        <p:grpSpPr>
          <a:xfrm>
            <a:off x="9708002" y="4305300"/>
            <a:ext cx="1967371" cy="1801077"/>
            <a:chOff x="331235" y="1277768"/>
            <a:chExt cx="1795426" cy="2270728"/>
          </a:xfrm>
        </p:grpSpPr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E273FDFD-8DD0-6AF4-A4FF-AB151DECAA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11025" t="14561" r="11389" b="14089"/>
            <a:stretch/>
          </p:blipFill>
          <p:spPr>
            <a:xfrm>
              <a:off x="454329" y="1277768"/>
              <a:ext cx="1672332" cy="1189216"/>
            </a:xfrm>
            <a:prstGeom prst="roundRect">
              <a:avLst/>
            </a:prstGeom>
          </p:spPr>
        </p:pic>
        <p:pic>
          <p:nvPicPr>
            <p:cNvPr id="14" name="Image 19" descr="Une image contenant texte, fournitures de bureau&#10;&#10;Description générée automatiquement">
              <a:extLst>
                <a:ext uri="{FF2B5EF4-FFF2-40B4-BE49-F238E27FC236}">
                  <a16:creationId xmlns:a16="http://schemas.microsoft.com/office/drawing/2014/main" id="{FC84602F-5E6E-FE8B-3F34-FA9AE2C1CE2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10"/>
                </a:ext>
              </a:extLst>
            </a:blip>
            <a:stretch>
              <a:fillRect/>
            </a:stretch>
          </p:blipFill>
          <p:spPr>
            <a:xfrm>
              <a:off x="1171478" y="2501472"/>
              <a:ext cx="855244" cy="1025503"/>
            </a:xfrm>
            <a:prstGeom prst="rect">
              <a:avLst/>
            </a:prstGeom>
          </p:spPr>
        </p:pic>
        <p:pic>
          <p:nvPicPr>
            <p:cNvPr id="16" name="Picture 8" descr="Maped Brosse en Bois pour Ardoises Blanches et Noires">
              <a:extLst>
                <a:ext uri="{FF2B5EF4-FFF2-40B4-BE49-F238E27FC236}">
                  <a16:creationId xmlns:a16="http://schemas.microsoft.com/office/drawing/2014/main" id="{8CD4A3EF-14B2-B046-6887-2B2EED14DC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25" t="22613" r="7267" b="28421"/>
            <a:stretch/>
          </p:blipFill>
          <p:spPr bwMode="auto">
            <a:xfrm>
              <a:off x="331235" y="2910958"/>
              <a:ext cx="855245" cy="637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7" name="Image 16">
            <a:extLst>
              <a:ext uri="{FF2B5EF4-FFF2-40B4-BE49-F238E27FC236}">
                <a16:creationId xmlns:a16="http://schemas.microsoft.com/office/drawing/2014/main" id="{4E9D11D6-635C-822F-B617-A90ED89CE5D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0834" y="5532455"/>
            <a:ext cx="1027366" cy="6858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4298F62-DE93-FBA6-AAD9-6B3CE413DC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617058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16089931-8228-AA66-39E3-E4B90BE0833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9" y="771871"/>
            <a:ext cx="702304" cy="584775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E85F31-8E31-8C87-BACF-1D8A40718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76DD87-8061-6E83-A3F8-85B0B4E1902B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9AD401-7905-19F9-6B30-13EA4CEE6D42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619E0E3-B086-C0C3-4A39-8ABE0F87178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417F40E-D0FE-9AB9-574B-59D03B41B5F4}"/>
              </a:ext>
            </a:extLst>
          </p:cNvPr>
          <p:cNvSpPr txBox="1"/>
          <p:nvPr/>
        </p:nvSpPr>
        <p:spPr>
          <a:xfrm>
            <a:off x="2667000" y="976263"/>
            <a:ext cx="98488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CAA292-2A7B-9BDA-938E-3EE1FFF16E9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57D85F7-698E-2346-B9CB-F9AE1F98DCB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22AACB2C-C616-2D46-D003-734EC04DB8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438" y="4533900"/>
            <a:ext cx="13133708" cy="3276600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6D293DE-5777-CAEC-3F77-E7BCF3321CD2}"/>
              </a:ext>
            </a:extLst>
          </p:cNvPr>
          <p:cNvSpPr/>
          <p:nvPr/>
        </p:nvSpPr>
        <p:spPr>
          <a:xfrm>
            <a:off x="3505200" y="6591299"/>
            <a:ext cx="1066800" cy="688535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/>
              <a:t>18</a:t>
            </a:r>
            <a:endParaRPr lang="fr-FR" b="1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F44C34C-AA35-9DFB-2F5D-FF98810A6F6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38618594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160885" y="-10391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209800" y="3970418"/>
            <a:ext cx="8686800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</a:t>
            </a:r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1 إلى 9 وقراءتها بشكل تصاعدي أو تنازلي</a:t>
            </a:r>
            <a:endParaRPr lang="ar-SA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 rtl="1"/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</a:t>
            </a:r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حجلة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الأعداد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:حجلة 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9C3923-C340-F692-2E02-49EFEC257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F5EB95-6D95-495B-1E4D-6B04BED77EC0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747519B-C2CF-EA76-6395-12C8804EC69B}"/>
              </a:ext>
            </a:extLst>
          </p:cNvPr>
          <p:cNvSpPr/>
          <p:nvPr/>
        </p:nvSpPr>
        <p:spPr>
          <a:xfrm>
            <a:off x="275852" y="2350238"/>
            <a:ext cx="13164293" cy="749093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1E15E4-F842-8D5E-9AA3-5AB05D1D399C}"/>
              </a:ext>
            </a:extLst>
          </p:cNvPr>
          <p:cNvSpPr/>
          <p:nvPr/>
        </p:nvSpPr>
        <p:spPr>
          <a:xfrm>
            <a:off x="-1" y="644346"/>
            <a:ext cx="13716001" cy="153828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C0D26C-561F-34B9-EFD0-668D8DD66100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سنلعب لعبة حجلة الأعداد. سأنظم مسابقة بينكم المجموعة الفائزة هي التي سينجح أكبر عدد من ممثليها في تنفيذ تعليمات منافسيهم من المجموعة الأخرى.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F12BC84-50C5-E314-8FE1-A58D25347B29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BA20B1E-4BA2-A8A2-3EAD-F58ED948C2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105714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Picture 898">
            <a:extLst>
              <a:ext uri="{FF2B5EF4-FFF2-40B4-BE49-F238E27FC236}">
                <a16:creationId xmlns:a16="http://schemas.microsoft.com/office/drawing/2014/main" id="{2B8E2049-EF7F-699A-F38F-0519BE843E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10000" y="2705100"/>
            <a:ext cx="6096000" cy="6848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696525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737CF-D936-3B6D-2EB2-E437C6672A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BF9D894-F380-DFA5-554D-A601C6CBD04C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C5BB455-2DE4-8572-A2B4-944DB645CBFC}"/>
              </a:ext>
            </a:extLst>
          </p:cNvPr>
          <p:cNvSpPr/>
          <p:nvPr/>
        </p:nvSpPr>
        <p:spPr>
          <a:xfrm>
            <a:off x="275852" y="2350238"/>
            <a:ext cx="13164293" cy="749093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3CB307-49FA-03B9-8F54-9C24148E8CA6}"/>
              </a:ext>
            </a:extLst>
          </p:cNvPr>
          <p:cNvSpPr/>
          <p:nvPr/>
        </p:nvSpPr>
        <p:spPr>
          <a:xfrm>
            <a:off x="-1" y="644346"/>
            <a:ext cx="13716001" cy="153828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05A1D4D-1167-9604-7606-71F6599779DD}"/>
              </a:ext>
            </a:extLst>
          </p:cNvPr>
          <p:cNvSpPr txBox="1"/>
          <p:nvPr/>
        </p:nvSpPr>
        <p:spPr>
          <a:xfrm>
            <a:off x="152400" y="863027"/>
            <a:ext cx="1250400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المجموعة الفائزة هي: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E2C4063-60F0-CEE5-369B-AE0209D1494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348EC5E-6784-5282-6362-5FD7E0D101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842938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7A2A6DC5-374F-3D3D-3582-DD79339558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1" y="3513632"/>
            <a:ext cx="5410199" cy="5410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10277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B82884-467D-AE10-D1C0-E1A8766DC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5A9224B-FA8B-4BAC-CA9D-953567641E53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30CD3D6-3123-9419-717F-887583A743FD}"/>
              </a:ext>
            </a:extLst>
          </p:cNvPr>
          <p:cNvSpPr/>
          <p:nvPr/>
        </p:nvSpPr>
        <p:spPr>
          <a:xfrm>
            <a:off x="275852" y="2350238"/>
            <a:ext cx="13164293" cy="749093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97DBE83-25EF-862E-F164-671B4545CE72}"/>
              </a:ext>
            </a:extLst>
          </p:cNvPr>
          <p:cNvSpPr/>
          <p:nvPr/>
        </p:nvSpPr>
        <p:spPr>
          <a:xfrm>
            <a:off x="-1" y="644346"/>
            <a:ext cx="13716001" cy="153828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DF883C3-04BF-036F-E5E2-80DB0FCE6D72}"/>
              </a:ext>
            </a:extLst>
          </p:cNvPr>
          <p:cNvSpPr txBox="1"/>
          <p:nvPr/>
        </p:nvSpPr>
        <p:spPr>
          <a:xfrm>
            <a:off x="152400" y="863027"/>
            <a:ext cx="1250400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المنزل تتممون ما تبقى من تمارين الصفحة 6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1C76A02-ECDB-8A72-AD1A-56D4E0CAAD69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5635A9C-8282-E886-5417-92CEFEF3F9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787872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3FFB493E-2712-051E-8551-EB0CFB5E82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696" y="3106342"/>
            <a:ext cx="5782482" cy="596348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3C8C288-0454-BB2D-C479-8686B2F2F1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3230335"/>
            <a:ext cx="4519052" cy="5730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75303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79275CD-BE76-C129-E3F5-ECB13EC4847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1676400" y="397836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914776" y="2906907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1600200" y="497640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نسبة التحكم التقديرية من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D981A-0ABD-3ABC-9D43-4F94E711E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F3C2E41-3673-979C-7D5C-EFCE02FF377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1A2C26CC-1AF8-8FD2-2A44-14BED52C33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72367054-FFCC-3024-E752-2363F1DD84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18D624F-9ACD-0EBB-529C-8A3C8DC2C61B}"/>
              </a:ext>
            </a:extLst>
          </p:cNvPr>
          <p:cNvSpPr/>
          <p:nvPr/>
        </p:nvSpPr>
        <p:spPr>
          <a:xfrm>
            <a:off x="3697297" y="2919680"/>
            <a:ext cx="6321405" cy="115786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0F6584-048A-6444-C651-E6E5BEBA1BCB}"/>
              </a:ext>
            </a:extLst>
          </p:cNvPr>
          <p:cNvSpPr txBox="1"/>
          <p:nvPr/>
        </p:nvSpPr>
        <p:spPr>
          <a:xfrm>
            <a:off x="4876799" y="2877217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الملحق1</a:t>
            </a:r>
            <a:endParaRPr lang="fr-FR" sz="7200" b="1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2232657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7A27C392-8813-9125-EB4F-58AB3571E5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15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sz="2025"/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762FB8C1-D742-E948-1D62-218EED92FD34}"/>
              </a:ext>
            </a:extLst>
          </p:cNvPr>
          <p:cNvSpPr txBox="1"/>
          <p:nvPr/>
        </p:nvSpPr>
        <p:spPr>
          <a:xfrm>
            <a:off x="485775" y="3329121"/>
            <a:ext cx="12744450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1" indent="-514350" algn="r" rtl="1">
              <a:spcBef>
                <a:spcPts val="287"/>
              </a:spcBef>
              <a:buClr>
                <a:srgbClr val="151616"/>
              </a:buClr>
              <a:buSzPts val="1200"/>
              <a:buFont typeface="Wingdings" panose="05000000000000000000" pitchFamily="2" charset="2"/>
              <a:buChar char="§"/>
            </a:pPr>
            <a:r>
              <a:rPr lang="ar-SA" sz="2700" dirty="0">
                <a:latin typeface="Calibri" panose="020F0502020204030204" pitchFamily="34" charset="0"/>
                <a:cs typeface="MadaniArabic-Light" panose="00000400000000000000" pitchFamily="2" charset="-78"/>
              </a:rPr>
              <a:t>يطلب </a:t>
            </a:r>
            <a:r>
              <a:rPr lang="ar-MA" sz="2700" dirty="0">
                <a:latin typeface="Calibri" panose="020F0502020204030204" pitchFamily="34" charset="0"/>
                <a:cs typeface="MadaniArabic-Light" panose="00000400000000000000" pitchFamily="2" charset="-78"/>
              </a:rPr>
              <a:t>الميسر </a:t>
            </a:r>
            <a:r>
              <a:rPr lang="ar-SA" sz="2700" dirty="0">
                <a:latin typeface="Calibri" panose="020F0502020204030204" pitchFamily="34" charset="0"/>
                <a:cs typeface="MadaniArabic-Light" panose="00000400000000000000" pitchFamily="2" charset="-78"/>
              </a:rPr>
              <a:t>من المتعلمين الجلوس مثنى</a:t>
            </a:r>
            <a:r>
              <a:rPr lang="ar-MA" sz="2700" dirty="0">
                <a:latin typeface="Calibri" panose="020F0502020204030204" pitchFamily="34" charset="0"/>
                <a:cs typeface="MadaniArabic-Light" panose="00000400000000000000" pitchFamily="2" charset="-78"/>
              </a:rPr>
              <a:t>/</a:t>
            </a:r>
            <a:r>
              <a:rPr lang="ar-SA" sz="2700" dirty="0">
                <a:latin typeface="Calibri" panose="020F0502020204030204" pitchFamily="34" charset="0"/>
                <a:cs typeface="MadaniArabic-Light" panose="00000400000000000000" pitchFamily="2" charset="-78"/>
              </a:rPr>
              <a:t> مثنى ويقدم </a:t>
            </a:r>
            <a:r>
              <a:rPr lang="ar-MA" sz="2700" dirty="0">
                <a:latin typeface="Calibri" panose="020F0502020204030204" pitchFamily="34" charset="0"/>
                <a:cs typeface="MadaniArabic-Light" panose="00000400000000000000" pitchFamily="2" charset="-78"/>
              </a:rPr>
              <a:t>لكل ثنائي</a:t>
            </a:r>
            <a:r>
              <a:rPr lang="ar-SA" sz="2700" dirty="0">
                <a:latin typeface="Calibri" panose="020F0502020204030204" pitchFamily="34" charset="0"/>
                <a:cs typeface="MadaniArabic-Light" panose="00000400000000000000" pitchFamily="2" charset="-78"/>
              </a:rPr>
              <a:t> </a:t>
            </a:r>
            <a:r>
              <a:rPr lang="ar-MA" sz="2700" dirty="0">
                <a:latin typeface="Calibri" panose="020F0502020204030204" pitchFamily="34" charset="0"/>
                <a:cs typeface="MadaniArabic-Light" panose="00000400000000000000" pitchFamily="2" charset="-78"/>
              </a:rPr>
              <a:t>9 </a:t>
            </a:r>
            <a:r>
              <a:rPr lang="ar-SA" sz="2700" dirty="0">
                <a:latin typeface="Calibri" panose="020F0502020204030204" pitchFamily="34" charset="0"/>
                <a:cs typeface="MadaniArabic-Light" panose="00000400000000000000" pitchFamily="2" charset="-78"/>
              </a:rPr>
              <a:t>خشيبات؛</a:t>
            </a:r>
            <a:endParaRPr lang="fr-FR" sz="2700" dirty="0">
              <a:latin typeface="Calibri" panose="020F0502020204030204" pitchFamily="34" charset="0"/>
            </a:endParaRPr>
          </a:p>
          <a:p>
            <a:pPr marL="514350" lvl="1" indent="-514350" algn="r" rtl="1">
              <a:spcBef>
                <a:spcPts val="287"/>
              </a:spcBef>
              <a:buClr>
                <a:srgbClr val="151616"/>
              </a:buClr>
              <a:buSzPts val="1200"/>
              <a:buFont typeface="Wingdings" panose="05000000000000000000" pitchFamily="2" charset="2"/>
              <a:buChar char="§"/>
            </a:pPr>
            <a:r>
              <a:rPr lang="ar-SA" sz="2700" dirty="0">
                <a:latin typeface="Calibri" panose="020F0502020204030204" pitchFamily="34" charset="0"/>
                <a:cs typeface="MadaniArabic-Light" panose="00000400000000000000" pitchFamily="2" charset="-78"/>
              </a:rPr>
              <a:t>يقوم كل ثنائي بعد</a:t>
            </a:r>
            <a:r>
              <a:rPr lang="ar-MA" sz="2700" dirty="0">
                <a:latin typeface="Calibri" panose="020F0502020204030204" pitchFamily="34" charset="0"/>
                <a:cs typeface="MadaniArabic-Light" panose="00000400000000000000" pitchFamily="2" charset="-78"/>
              </a:rPr>
              <a:t>ِّ</a:t>
            </a:r>
            <a:r>
              <a:rPr lang="ar-SA" sz="2700" dirty="0">
                <a:latin typeface="Calibri" panose="020F0502020204030204" pitchFamily="34" charset="0"/>
                <a:cs typeface="MadaniArabic-Light" panose="00000400000000000000" pitchFamily="2" charset="-78"/>
              </a:rPr>
              <a:t> الخشيبات التي يتوفر عليها؛</a:t>
            </a:r>
            <a:endParaRPr lang="fr-FR" sz="2700" dirty="0">
              <a:latin typeface="Calibri" panose="020F0502020204030204" pitchFamily="34" charset="0"/>
            </a:endParaRPr>
          </a:p>
          <a:p>
            <a:pPr marL="514350" lvl="1" indent="-514350" algn="r" rtl="1">
              <a:spcBef>
                <a:spcPts val="287"/>
              </a:spcBef>
              <a:buClr>
                <a:srgbClr val="151616"/>
              </a:buClr>
              <a:buSzPts val="1200"/>
              <a:buFont typeface="Wingdings" panose="05000000000000000000" pitchFamily="2" charset="2"/>
              <a:buChar char="§"/>
            </a:pPr>
            <a:r>
              <a:rPr lang="ar-SA" sz="2700" dirty="0">
                <a:latin typeface="Calibri" panose="020F0502020204030204" pitchFamily="34" charset="0"/>
                <a:cs typeface="MadaniArabic-Light" panose="00000400000000000000" pitchFamily="2" charset="-78"/>
              </a:rPr>
              <a:t>يطلب من المتعلمين تنظيم  الخشيبات لإنشاء تصميم/ نمط خاص به</a:t>
            </a:r>
            <a:r>
              <a:rPr lang="ar-MA" sz="2700" dirty="0">
                <a:latin typeface="Calibri" panose="020F0502020204030204" pitchFamily="34" charset="0"/>
                <a:cs typeface="MadaniArabic-Light" panose="00000400000000000000" pitchFamily="2" charset="-78"/>
              </a:rPr>
              <a:t>م</a:t>
            </a:r>
            <a:r>
              <a:rPr lang="ar-SA" sz="2700" dirty="0">
                <a:latin typeface="Calibri" panose="020F0502020204030204" pitchFamily="34" charset="0"/>
                <a:cs typeface="MadaniArabic-Light" panose="00000400000000000000" pitchFamily="2" charset="-78"/>
              </a:rPr>
              <a:t> على الطاولة؛</a:t>
            </a:r>
            <a:endParaRPr lang="ar-MA" sz="2700" dirty="0">
              <a:latin typeface="Calibri" panose="020F0502020204030204" pitchFamily="34" charset="0"/>
              <a:cs typeface="MadaniArabic-Light" panose="00000400000000000000" pitchFamily="2" charset="-78"/>
            </a:endParaRPr>
          </a:p>
          <a:p>
            <a:pPr marL="514350" lvl="1" indent="-514350" algn="r" rtl="1">
              <a:spcBef>
                <a:spcPts val="287"/>
              </a:spcBef>
              <a:buClr>
                <a:srgbClr val="151616"/>
              </a:buClr>
              <a:buSzPts val="1200"/>
              <a:buFont typeface="Wingdings" panose="05000000000000000000" pitchFamily="2" charset="2"/>
              <a:buChar char="§"/>
            </a:pPr>
            <a:r>
              <a:rPr lang="ar-MA" sz="2700" dirty="0">
                <a:latin typeface="Calibri" panose="020F0502020204030204" pitchFamily="34" charset="0"/>
                <a:cs typeface="MadaniArabic-Light" panose="00000400000000000000" pitchFamily="2" charset="-78"/>
              </a:rPr>
              <a:t>يطلب من أحد أعضاء كل ثنائي أخذ جزء من </a:t>
            </a:r>
            <a:r>
              <a:rPr lang="ar-MA" sz="2700" dirty="0" err="1">
                <a:latin typeface="Calibri" panose="020F0502020204030204" pitchFamily="34" charset="0"/>
                <a:cs typeface="MadaniArabic-Light" panose="00000400000000000000" pitchFamily="2" charset="-78"/>
              </a:rPr>
              <a:t>الخشيبات</a:t>
            </a:r>
            <a:r>
              <a:rPr lang="ar-MA" sz="2700" dirty="0">
                <a:latin typeface="Calibri" panose="020F0502020204030204" pitchFamily="34" charset="0"/>
                <a:cs typeface="MadaniArabic-Light" panose="00000400000000000000" pitchFamily="2" charset="-78"/>
              </a:rPr>
              <a:t> وعدها ثم يسأل زميله لو أضفت أو زدت أو ضممت أو دمجت أو أعطيتك </a:t>
            </a:r>
            <a:r>
              <a:rPr lang="ar-MA" sz="2700" dirty="0" err="1">
                <a:latin typeface="Calibri" panose="020F0502020204030204" pitchFamily="34" charset="0"/>
                <a:cs typeface="MadaniArabic-Light" panose="00000400000000000000" pitchFamily="2" charset="-78"/>
              </a:rPr>
              <a:t>الخشيبات</a:t>
            </a:r>
            <a:r>
              <a:rPr lang="ar-MA" sz="2700" dirty="0">
                <a:latin typeface="Calibri" panose="020F0502020204030204" pitchFamily="34" charset="0"/>
                <a:cs typeface="MadaniArabic-Light" panose="00000400000000000000" pitchFamily="2" charset="-78"/>
              </a:rPr>
              <a:t> المتبقية لدي كم سيصبح لديك من </a:t>
            </a:r>
            <a:r>
              <a:rPr lang="ar-MA" sz="2700" dirty="0" err="1">
                <a:latin typeface="Calibri" panose="020F0502020204030204" pitchFamily="34" charset="0"/>
                <a:cs typeface="MadaniArabic-Light" panose="00000400000000000000" pitchFamily="2" charset="-78"/>
              </a:rPr>
              <a:t>خشيبة</a:t>
            </a:r>
            <a:r>
              <a:rPr lang="ar-MA" sz="2700" dirty="0">
                <a:latin typeface="Calibri" panose="020F0502020204030204" pitchFamily="34" charset="0"/>
                <a:cs typeface="MadaniArabic-Light" panose="00000400000000000000" pitchFamily="2" charset="-78"/>
              </a:rPr>
              <a:t>؟ </a:t>
            </a:r>
          </a:p>
          <a:p>
            <a:pPr marL="514350" lvl="1" indent="-514350" algn="r" rtl="1">
              <a:spcBef>
                <a:spcPts val="287"/>
              </a:spcBef>
              <a:buClr>
                <a:srgbClr val="151616"/>
              </a:buClr>
              <a:buSzPts val="1200"/>
              <a:buFont typeface="Wingdings" panose="05000000000000000000" pitchFamily="2" charset="2"/>
              <a:buChar char="§"/>
            </a:pPr>
            <a:r>
              <a:rPr lang="ar-MA" sz="2700" dirty="0">
                <a:latin typeface="Calibri" panose="020F0502020204030204" pitchFamily="34" charset="0"/>
                <a:cs typeface="MadaniArabic-Light" panose="00000400000000000000" pitchFamily="2" charset="-78"/>
              </a:rPr>
              <a:t>يدعو المتعلم الذي أخد </a:t>
            </a:r>
            <a:r>
              <a:rPr lang="ar-MA" sz="2700" dirty="0" err="1">
                <a:latin typeface="Calibri" panose="020F0502020204030204" pitchFamily="34" charset="0"/>
                <a:cs typeface="MadaniArabic-Light" panose="00000400000000000000" pitchFamily="2" charset="-78"/>
              </a:rPr>
              <a:t>الخشيبات</a:t>
            </a:r>
            <a:r>
              <a:rPr lang="ar-MA" sz="2700" dirty="0">
                <a:latin typeface="Calibri" panose="020F0502020204030204" pitchFamily="34" charset="0"/>
                <a:cs typeface="MadaniArabic-Light" panose="00000400000000000000" pitchFamily="2" charset="-78"/>
              </a:rPr>
              <a:t> إلى التصريح بالعملية التي سيقوم بها وإجرائها على اللوحة</a:t>
            </a:r>
            <a:r>
              <a:rPr lang="fr-MA" sz="2700" dirty="0">
                <a:latin typeface="Calibri" panose="020F0502020204030204" pitchFamily="34" charset="0"/>
                <a:cs typeface="MadaniArabic-Light" panose="00000400000000000000" pitchFamily="2" charset="-78"/>
              </a:rPr>
              <a:t> </a:t>
            </a:r>
            <a:r>
              <a:rPr lang="ar-MA" sz="2700" dirty="0">
                <a:latin typeface="Calibri" panose="020F0502020204030204" pitchFamily="34" charset="0"/>
                <a:cs typeface="MadaniArabic-Light" panose="00000400000000000000" pitchFamily="2" charset="-78"/>
              </a:rPr>
              <a:t> على السطر.</a:t>
            </a:r>
          </a:p>
          <a:p>
            <a:pPr marL="514350" lvl="1" indent="-514350" algn="r" rtl="1">
              <a:spcBef>
                <a:spcPts val="287"/>
              </a:spcBef>
              <a:buClr>
                <a:srgbClr val="151616"/>
              </a:buClr>
              <a:buSzPts val="1200"/>
              <a:buFont typeface="Wingdings" panose="05000000000000000000" pitchFamily="2" charset="2"/>
              <a:buChar char="§"/>
            </a:pPr>
            <a:r>
              <a:rPr lang="ar-MA" sz="2700" dirty="0">
                <a:latin typeface="Calibri" panose="020F0502020204030204" pitchFamily="34" charset="0"/>
                <a:cs typeface="MadaniArabic-Light" panose="00000400000000000000" pitchFamily="2" charset="-78"/>
              </a:rPr>
              <a:t>يتم تبادل الأدوار وتغيير الأعداد.</a:t>
            </a:r>
          </a:p>
          <a:p>
            <a:pPr marL="514350" lvl="1" indent="-514350" algn="r" rtl="1">
              <a:spcBef>
                <a:spcPts val="287"/>
              </a:spcBef>
              <a:buClr>
                <a:srgbClr val="151616"/>
              </a:buClr>
              <a:buSzPts val="1200"/>
              <a:buFont typeface="Wingdings" panose="05000000000000000000" pitchFamily="2" charset="2"/>
              <a:buChar char="§"/>
            </a:pPr>
            <a:r>
              <a:rPr lang="ar-MA" sz="2700" dirty="0">
                <a:latin typeface="Calibri" panose="020F0502020204030204" pitchFamily="34" charset="0"/>
                <a:cs typeface="MadaniArabic-Light" panose="00000400000000000000" pitchFamily="2" charset="-78"/>
              </a:rPr>
              <a:t>يتم تغيير العددين في كل مرة وليس شرطا أن تستعمل </a:t>
            </a:r>
            <a:r>
              <a:rPr lang="ar-MA" sz="2700" dirty="0" err="1">
                <a:latin typeface="Calibri" panose="020F0502020204030204" pitchFamily="34" charset="0"/>
                <a:cs typeface="MadaniArabic-Light" panose="00000400000000000000" pitchFamily="2" charset="-78"/>
              </a:rPr>
              <a:t>الخشيبات</a:t>
            </a:r>
            <a:r>
              <a:rPr lang="ar-MA" sz="2700" dirty="0">
                <a:latin typeface="Calibri" panose="020F0502020204030204" pitchFamily="34" charset="0"/>
                <a:cs typeface="MadaniArabic-Light" panose="00000400000000000000" pitchFamily="2" charset="-78"/>
              </a:rPr>
              <a:t> التسع كلها.</a:t>
            </a:r>
          </a:p>
        </p:txBody>
      </p:sp>
      <p:sp>
        <p:nvSpPr>
          <p:cNvPr id="2" name="Google Shape;146;p4">
            <a:extLst>
              <a:ext uri="{FF2B5EF4-FFF2-40B4-BE49-F238E27FC236}">
                <a16:creationId xmlns:a16="http://schemas.microsoft.com/office/drawing/2014/main" id="{72D8415C-92D2-D7F5-C535-0150D42875B7}"/>
              </a:ext>
            </a:extLst>
          </p:cNvPr>
          <p:cNvSpPr txBox="1">
            <a:spLocks/>
          </p:cNvSpPr>
          <p:nvPr/>
        </p:nvSpPr>
        <p:spPr>
          <a:xfrm>
            <a:off x="-1" y="1280522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 أمرح مع العدد 9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  <p:sp>
        <p:nvSpPr>
          <p:cNvPr id="3" name="Google Shape;146;p4">
            <a:extLst>
              <a:ext uri="{FF2B5EF4-FFF2-40B4-BE49-F238E27FC236}">
                <a16:creationId xmlns:a16="http://schemas.microsoft.com/office/drawing/2014/main" id="{83DAAB6B-5F90-C96C-A869-25647C8F327F}"/>
              </a:ext>
            </a:extLst>
          </p:cNvPr>
          <p:cNvSpPr txBox="1">
            <a:spLocks/>
          </p:cNvSpPr>
          <p:nvPr/>
        </p:nvSpPr>
        <p:spPr>
          <a:xfrm>
            <a:off x="9427581" y="1280522"/>
            <a:ext cx="4288419" cy="810000"/>
          </a:xfrm>
          <a:prstGeom prst="rect">
            <a:avLst/>
          </a:prstGeom>
          <a:solidFill>
            <a:schemeClr val="accent2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 lnSpcReduction="10000"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lnSpc>
                <a:spcPct val="120000"/>
              </a:lnSpc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schemeClr val="bg1"/>
                </a:solidFill>
                <a:latin typeface="MadaniArabic-Light" panose="00000400000000000000" pitchFamily="2" charset="-78"/>
                <a:ea typeface="Arial Black"/>
                <a:cs typeface="MadaniArabic-Light" panose="00000400000000000000" pitchFamily="2" charset="-78"/>
                <a:sym typeface="Arial Black"/>
              </a:rPr>
              <a:t>مجال الحساب</a:t>
            </a:r>
          </a:p>
        </p:txBody>
      </p:sp>
    </p:spTree>
    <p:extLst>
      <p:ext uri="{BB962C8B-B14F-4D97-AF65-F5344CB8AC3E}">
        <p14:creationId xmlns:p14="http://schemas.microsoft.com/office/powerpoint/2010/main" val="4911927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رأينا بالأمس أيقونة "أنتبه وأنصت جيدا" من يذكرنا بما تعنيه هذه الأيقونة وما علينا القيام به عند ظهورها.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2CBDA84-A357-4396-986E-6BB128196AF5}"/>
              </a:ext>
            </a:extLst>
          </p:cNvPr>
          <p:cNvSpPr/>
          <p:nvPr/>
        </p:nvSpPr>
        <p:spPr>
          <a:xfrm>
            <a:off x="5257800" y="7007287"/>
            <a:ext cx="3371619" cy="103181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أنتبه وأنصت جيدا</a:t>
            </a:r>
          </a:p>
        </p:txBody>
      </p: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ADDF354-0C2D-119A-6481-0AE3BD4B7A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5412527" y="3180703"/>
            <a:ext cx="3074660" cy="3698504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6C17DB9-C4D6-205D-FA0C-0E2601249C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617058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0954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21785</TotalTime>
  <Words>2748</Words>
  <Application>Microsoft Office PowerPoint</Application>
  <PresentationFormat>Personnalisé</PresentationFormat>
  <Paragraphs>739</Paragraphs>
  <Slides>87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87</vt:i4>
      </vt:variant>
    </vt:vector>
  </HeadingPairs>
  <TitlesOfParts>
    <vt:vector size="98" baseType="lpstr">
      <vt:lpstr>Carelia</vt:lpstr>
      <vt:lpstr>Wingdings</vt:lpstr>
      <vt:lpstr>MadaniArabic-Light</vt:lpstr>
      <vt:lpstr>Dosis</vt:lpstr>
      <vt:lpstr>Montserrat</vt:lpstr>
      <vt:lpstr>Calibri</vt:lpstr>
      <vt:lpstr>Montserrat Light</vt:lpstr>
      <vt:lpstr>Arial</vt:lpstr>
      <vt:lpstr>Montserrat Medium</vt:lpstr>
      <vt:lpstr>Microsoft Uighur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AMAADID RACHID</cp:lastModifiedBy>
  <cp:revision>177</cp:revision>
  <dcterms:created xsi:type="dcterms:W3CDTF">2006-08-16T00:00:00Z</dcterms:created>
  <dcterms:modified xsi:type="dcterms:W3CDTF">2025-09-14T20:41:17Z</dcterms:modified>
  <dc:identifier>DAFtlvZnwz4</dc:identifier>
</cp:coreProperties>
</file>