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6"/>
  </p:notesMasterIdLst>
  <p:sldIdLst>
    <p:sldId id="257" r:id="rId2"/>
    <p:sldId id="2134808443" r:id="rId3"/>
    <p:sldId id="2134805101" r:id="rId4"/>
    <p:sldId id="2134805392" r:id="rId5"/>
    <p:sldId id="2134805155" r:id="rId6"/>
    <p:sldId id="386" r:id="rId7"/>
    <p:sldId id="2134808444" r:id="rId8"/>
    <p:sldId id="2134808445" r:id="rId9"/>
    <p:sldId id="2134805396" r:id="rId10"/>
    <p:sldId id="2134808446" r:id="rId11"/>
    <p:sldId id="2147482452" r:id="rId12"/>
    <p:sldId id="2134808524" r:id="rId13"/>
    <p:sldId id="2147482555" r:id="rId14"/>
    <p:sldId id="2134808520" r:id="rId15"/>
    <p:sldId id="2147482556" r:id="rId16"/>
    <p:sldId id="2147482557" r:id="rId17"/>
    <p:sldId id="2147482558" r:id="rId18"/>
    <p:sldId id="2147482559" r:id="rId19"/>
    <p:sldId id="2134808459" r:id="rId20"/>
    <p:sldId id="2134808551" r:id="rId21"/>
    <p:sldId id="2147482524" r:id="rId22"/>
    <p:sldId id="2147482526" r:id="rId23"/>
    <p:sldId id="2134808554" r:id="rId24"/>
    <p:sldId id="2147482560" r:id="rId25"/>
    <p:sldId id="2147482561" r:id="rId26"/>
    <p:sldId id="2147482562" r:id="rId27"/>
    <p:sldId id="2147482565" r:id="rId28"/>
    <p:sldId id="2147482566" r:id="rId29"/>
    <p:sldId id="2147482581" r:id="rId30"/>
    <p:sldId id="2134808460" r:id="rId31"/>
    <p:sldId id="2134808453" r:id="rId32"/>
    <p:sldId id="2147482539" r:id="rId33"/>
    <p:sldId id="2147482542" r:id="rId34"/>
    <p:sldId id="2147482543" r:id="rId35"/>
    <p:sldId id="2147482544" r:id="rId36"/>
    <p:sldId id="2147482545" r:id="rId37"/>
    <p:sldId id="2147482567" r:id="rId38"/>
    <p:sldId id="2147482568" r:id="rId39"/>
    <p:sldId id="2147482569" r:id="rId40"/>
    <p:sldId id="2147482570" r:id="rId41"/>
    <p:sldId id="2134808458" r:id="rId42"/>
    <p:sldId id="2134808536" r:id="rId43"/>
    <p:sldId id="2134808533" r:id="rId44"/>
    <p:sldId id="2134808534" r:id="rId45"/>
    <p:sldId id="2134808538" r:id="rId46"/>
    <p:sldId id="2134808539" r:id="rId47"/>
    <p:sldId id="2134808540" r:id="rId48"/>
    <p:sldId id="2147482535" r:id="rId49"/>
    <p:sldId id="2147482533" r:id="rId50"/>
    <p:sldId id="2147482534" r:id="rId51"/>
    <p:sldId id="2147482578" r:id="rId52"/>
    <p:sldId id="2147482579" r:id="rId53"/>
    <p:sldId id="2134808542" r:id="rId54"/>
    <p:sldId id="2147482571" r:id="rId55"/>
    <p:sldId id="2134808547" r:id="rId56"/>
    <p:sldId id="2147482572" r:id="rId57"/>
    <p:sldId id="2147482573" r:id="rId58"/>
    <p:sldId id="2147482574" r:id="rId59"/>
    <p:sldId id="2147482575" r:id="rId60"/>
    <p:sldId id="2147482576" r:id="rId61"/>
    <p:sldId id="2147482577" r:id="rId62"/>
    <p:sldId id="2147482580" r:id="rId63"/>
    <p:sldId id="2134808467" r:id="rId64"/>
    <p:sldId id="2134808543" r:id="rId65"/>
    <p:sldId id="2134808468" r:id="rId66"/>
    <p:sldId id="2134808545" r:id="rId67"/>
    <p:sldId id="2134808544" r:id="rId68"/>
    <p:sldId id="2134808546" r:id="rId69"/>
    <p:sldId id="2134808548" r:id="rId70"/>
    <p:sldId id="2134808549" r:id="rId71"/>
    <p:sldId id="2134808550" r:id="rId72"/>
    <p:sldId id="2134808461" r:id="rId73"/>
    <p:sldId id="2147482547" r:id="rId74"/>
    <p:sldId id="2147482546" r:id="rId75"/>
    <p:sldId id="2147482549" r:id="rId76"/>
    <p:sldId id="2147482550" r:id="rId77"/>
    <p:sldId id="2134808504" r:id="rId78"/>
    <p:sldId id="2147482451" r:id="rId79"/>
    <p:sldId id="2134804341" r:id="rId80"/>
    <p:sldId id="2134804344" r:id="rId81"/>
    <p:sldId id="2147482517" r:id="rId82"/>
    <p:sldId id="2147482513" r:id="rId83"/>
    <p:sldId id="2147482514" r:id="rId84"/>
    <p:sldId id="2147482516" r:id="rId85"/>
    <p:sldId id="2147482523" r:id="rId86"/>
    <p:sldId id="2147482519" r:id="rId87"/>
    <p:sldId id="2147482520" r:id="rId88"/>
    <p:sldId id="2134804332" r:id="rId89"/>
    <p:sldId id="2147482538" r:id="rId90"/>
    <p:sldId id="2147482468" r:id="rId91"/>
    <p:sldId id="2147482582" r:id="rId92"/>
    <p:sldId id="2147482583" r:id="rId93"/>
    <p:sldId id="2134804333" r:id="rId94"/>
    <p:sldId id="2134804334" r:id="rId95"/>
  </p:sldIdLst>
  <p:sldSz cx="13716000" cy="10287000"/>
  <p:notesSz cx="6858000" cy="9144000"/>
  <p:embeddedFontLst>
    <p:embeddedFont>
      <p:font typeface="Carelia" pitchFamily="2" charset="0"/>
      <p:regular r:id="rId97"/>
    </p:embeddedFont>
    <p:embeddedFont>
      <p:font typeface="Dosis" panose="02010703020202060003" pitchFamily="2" charset="0"/>
      <p:regular r:id="rId98"/>
      <p:bold r:id="rId99"/>
    </p:embeddedFont>
    <p:embeddedFont>
      <p:font typeface="Dubai" panose="020B0503030403030204" pitchFamily="34" charset="-78"/>
      <p:regular r:id="rId100"/>
      <p:bold r:id="rId101"/>
    </p:embeddedFont>
    <p:embeddedFont>
      <p:font typeface="Microsoft Uighur" panose="02000000000000000000" pitchFamily="2" charset="-78"/>
      <p:regular r:id="rId102"/>
      <p:bold r:id="rId103"/>
    </p:embeddedFont>
    <p:embeddedFont>
      <p:font typeface="Montserrat" panose="02000505000000020004" pitchFamily="2" charset="0"/>
      <p:regular r:id="rId104"/>
      <p:bold r:id="rId105"/>
      <p:italic r:id="rId106"/>
      <p:boldItalic r:id="rId107"/>
    </p:embeddedFont>
    <p:embeddedFont>
      <p:font typeface="Montserrat Light" panose="00000400000000000000" pitchFamily="2" charset="0"/>
      <p:regular r:id="rId108"/>
      <p:italic r:id="rId109"/>
    </p:embeddedFont>
    <p:embeddedFont>
      <p:font typeface="Montserrat Medium" panose="00000600000000000000" pitchFamily="2" charset="0"/>
      <p:regular r:id="rId110"/>
      <p:italic r:id="rId1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DC9"/>
    <a:srgbClr val="F98F51"/>
    <a:srgbClr val="4AC283"/>
    <a:srgbClr val="0097B2"/>
    <a:srgbClr val="3D8FA5"/>
    <a:srgbClr val="106585"/>
    <a:srgbClr val="829D4A"/>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5226" autoAdjust="0"/>
  </p:normalViewPr>
  <p:slideViewPr>
    <p:cSldViewPr>
      <p:cViewPr varScale="1">
        <p:scale>
          <a:sx n="53" d="100"/>
          <a:sy n="53" d="100"/>
        </p:scale>
        <p:origin x="763" y="62"/>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font" Target="fonts/font11.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6.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7.fntdata"/><Relationship Id="rId108" Type="http://schemas.openxmlformats.org/officeDocument/2006/relationships/font" Target="fonts/font12.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0.fntdata"/><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3.fntdata"/><Relationship Id="rId10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3.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fntdata"/><Relationship Id="rId104"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4.fntdata"/><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4.fntdata"/><Relationship Id="rId105"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font" Target="fonts/font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5.fntdata"/></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7EC2E6-1741-F644-9184-413FFF2CA017}" type="doc">
      <dgm:prSet loTypeId="urn:microsoft.com/office/officeart/2005/8/layout/radial1" loCatId="" qsTypeId="urn:microsoft.com/office/officeart/2005/8/quickstyle/simple1" qsCatId="simple" csTypeId="urn:microsoft.com/office/officeart/2005/8/colors/colorful5" csCatId="colorful" phldr="1"/>
      <dgm:spPr/>
      <dgm:t>
        <a:bodyPr/>
        <a:lstStyle/>
        <a:p>
          <a:endParaRPr lang="fr-FR"/>
        </a:p>
      </dgm:t>
    </dgm:pt>
    <dgm:pt modelId="{1908F430-EAC0-1343-8513-83197EE21B62}">
      <dgm:prSet phldrT="[Texte]"/>
      <dgm:spPr/>
      <dgm:t>
        <a:bodyPr/>
        <a:lstStyle/>
        <a:p>
          <a:pPr rtl="1"/>
          <a:r>
            <a:rPr lang="ar-MA" b="1" i="0" dirty="0">
              <a:latin typeface="Microsoft Uighur" panose="02000000000000000000" pitchFamily="2" charset="-78"/>
              <a:cs typeface="Microsoft Uighur" panose="02000000000000000000" pitchFamily="2" charset="-78"/>
            </a:rPr>
            <a:t>5</a:t>
          </a:r>
          <a:endParaRPr lang="fr-FR" b="1" i="0" dirty="0">
            <a:latin typeface="Microsoft Uighur" panose="02000000000000000000" pitchFamily="2" charset="-78"/>
            <a:cs typeface="Microsoft Uighur" panose="02000000000000000000" pitchFamily="2" charset="-78"/>
          </a:endParaRPr>
        </a:p>
      </dgm:t>
    </dgm:pt>
    <dgm:pt modelId="{54988D48-414F-3840-8642-35C97A625CF8}" type="parTrans" cxnId="{D26F245A-A952-3941-B23A-E42B0C03B157}">
      <dgm:prSet/>
      <dgm:spPr/>
      <dgm:t>
        <a:bodyPr/>
        <a:lstStyle/>
        <a:p>
          <a:endParaRPr lang="fr-FR" b="1" i="0">
            <a:latin typeface="Microsoft Uighur" panose="02000000000000000000" pitchFamily="2" charset="-78"/>
            <a:cs typeface="Microsoft Uighur" panose="02000000000000000000" pitchFamily="2" charset="-78"/>
          </a:endParaRPr>
        </a:p>
      </dgm:t>
    </dgm:pt>
    <dgm:pt modelId="{D8413AFA-E70D-624E-9AB9-8FBA70FB3FD3}" type="sibTrans" cxnId="{D26F245A-A952-3941-B23A-E42B0C03B157}">
      <dgm:prSet/>
      <dgm:spPr/>
      <dgm:t>
        <a:bodyPr/>
        <a:lstStyle/>
        <a:p>
          <a:endParaRPr lang="fr-FR" b="1" i="0">
            <a:latin typeface="Microsoft Uighur" panose="02000000000000000000" pitchFamily="2" charset="-78"/>
            <a:cs typeface="Microsoft Uighur" panose="02000000000000000000" pitchFamily="2" charset="-78"/>
          </a:endParaRPr>
        </a:p>
      </dgm:t>
    </dgm:pt>
    <dgm:pt modelId="{E3E91897-DCF8-AB44-949A-B99438192484}">
      <dgm:prSet phldrT="[Texte]"/>
      <dgm:spPr/>
      <dgm:t>
        <a:bodyPr/>
        <a:lstStyle/>
        <a:p>
          <a:pPr rtl="1"/>
          <a:r>
            <a:rPr lang="ar-MA" b="1" i="0" dirty="0">
              <a:latin typeface="Microsoft Uighur" panose="02000000000000000000" pitchFamily="2" charset="-78"/>
              <a:cs typeface="Microsoft Uighur" panose="02000000000000000000" pitchFamily="2" charset="-78"/>
            </a:rPr>
            <a:t>.</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a:t>
          </a:r>
          <a:endParaRPr lang="fr-FR" b="1" i="0" dirty="0">
            <a:latin typeface="Microsoft Uighur" panose="02000000000000000000" pitchFamily="2" charset="-78"/>
            <a:cs typeface="Microsoft Uighur" panose="02000000000000000000" pitchFamily="2" charset="-78"/>
          </a:endParaRPr>
        </a:p>
      </dgm:t>
    </dgm:pt>
    <dgm:pt modelId="{0E0BFA24-7A8C-C047-AC6F-993864E854E0}" type="parTrans" cxnId="{24249A98-22E0-E645-AFE8-71B3BB64D9F7}">
      <dgm:prSet/>
      <dgm:spPr/>
      <dgm:t>
        <a:bodyPr/>
        <a:lstStyle/>
        <a:p>
          <a:endParaRPr lang="fr-FR" b="1" i="0">
            <a:latin typeface="Microsoft Uighur" panose="02000000000000000000" pitchFamily="2" charset="-78"/>
            <a:cs typeface="Microsoft Uighur" panose="02000000000000000000" pitchFamily="2" charset="-78"/>
          </a:endParaRPr>
        </a:p>
      </dgm:t>
    </dgm:pt>
    <dgm:pt modelId="{69948CF5-6C5C-0347-955F-EA072D31C14F}" type="sibTrans" cxnId="{24249A98-22E0-E645-AFE8-71B3BB64D9F7}">
      <dgm:prSet/>
      <dgm:spPr/>
      <dgm:t>
        <a:bodyPr/>
        <a:lstStyle/>
        <a:p>
          <a:endParaRPr lang="fr-FR" b="1" i="0">
            <a:latin typeface="Microsoft Uighur" panose="02000000000000000000" pitchFamily="2" charset="-78"/>
            <a:cs typeface="Microsoft Uighur" panose="02000000000000000000" pitchFamily="2" charset="-78"/>
          </a:endParaRPr>
        </a:p>
      </dgm:t>
    </dgm:pt>
    <dgm:pt modelId="{93E849FE-0D07-624E-AB72-4A29BFE6598B}">
      <dgm:prSet phldrT="[Texte]"/>
      <dgm:spPr/>
      <dgm:t>
        <a:bodyPr/>
        <a:lstStyle/>
        <a:p>
          <a:pPr rtl="1"/>
          <a:r>
            <a:rPr lang="ar-MA" b="1" i="0" dirty="0">
              <a:latin typeface="Microsoft Uighur" panose="02000000000000000000" pitchFamily="2" charset="-78"/>
              <a:cs typeface="Microsoft Uighur" panose="02000000000000000000" pitchFamily="2" charset="-78"/>
            </a:rPr>
            <a:t>.</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a:t>
          </a:r>
          <a:endParaRPr lang="fr-FR" b="1" i="0" dirty="0">
            <a:latin typeface="Microsoft Uighur" panose="02000000000000000000" pitchFamily="2" charset="-78"/>
            <a:cs typeface="Microsoft Uighur" panose="02000000000000000000" pitchFamily="2" charset="-78"/>
          </a:endParaRPr>
        </a:p>
      </dgm:t>
    </dgm:pt>
    <dgm:pt modelId="{24A0E2BF-587D-A342-A064-B4D58BF79B44}" type="parTrans" cxnId="{98C86225-E1DF-F04E-8D79-CA288939CF3D}">
      <dgm:prSet/>
      <dgm:spPr/>
      <dgm:t>
        <a:bodyPr/>
        <a:lstStyle/>
        <a:p>
          <a:endParaRPr lang="fr-FR" b="1" i="0">
            <a:latin typeface="Microsoft Uighur" panose="02000000000000000000" pitchFamily="2" charset="-78"/>
            <a:cs typeface="Microsoft Uighur" panose="02000000000000000000" pitchFamily="2" charset="-78"/>
          </a:endParaRPr>
        </a:p>
      </dgm:t>
    </dgm:pt>
    <dgm:pt modelId="{81C59344-3DA3-D247-B8A6-FEFA3F0A4FE6}" type="sibTrans" cxnId="{98C86225-E1DF-F04E-8D79-CA288939CF3D}">
      <dgm:prSet/>
      <dgm:spPr/>
      <dgm:t>
        <a:bodyPr/>
        <a:lstStyle/>
        <a:p>
          <a:endParaRPr lang="fr-FR" b="1" i="0">
            <a:latin typeface="Microsoft Uighur" panose="02000000000000000000" pitchFamily="2" charset="-78"/>
            <a:cs typeface="Microsoft Uighur" panose="02000000000000000000" pitchFamily="2" charset="-78"/>
          </a:endParaRPr>
        </a:p>
      </dgm:t>
    </dgm:pt>
    <dgm:pt modelId="{049C7B75-E019-9249-BE9C-78386183EF7D}">
      <dgm:prSet phldrT="[Texte]"/>
      <dgm:spPr/>
      <dgm:t>
        <a:bodyPr/>
        <a:lstStyle/>
        <a:p>
          <a:pPr rtl="1"/>
          <a:r>
            <a:rPr lang="ar-MA" b="1" i="0" dirty="0">
              <a:latin typeface="Microsoft Uighur" panose="02000000000000000000" pitchFamily="2" charset="-78"/>
              <a:cs typeface="Microsoft Uighur" panose="02000000000000000000" pitchFamily="2" charset="-78"/>
            </a:rPr>
            <a:t>.</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a:t>
          </a:r>
          <a:endParaRPr lang="fr-FR" b="1" i="0" dirty="0">
            <a:latin typeface="Microsoft Uighur" panose="02000000000000000000" pitchFamily="2" charset="-78"/>
            <a:cs typeface="Microsoft Uighur" panose="02000000000000000000" pitchFamily="2" charset="-78"/>
          </a:endParaRPr>
        </a:p>
      </dgm:t>
    </dgm:pt>
    <dgm:pt modelId="{8200E2CD-80B9-D949-A52F-F0856D77F394}" type="parTrans" cxnId="{6A6E0147-4D31-5845-AE0B-374CF5592C43}">
      <dgm:prSet/>
      <dgm:spPr/>
      <dgm:t>
        <a:bodyPr/>
        <a:lstStyle/>
        <a:p>
          <a:endParaRPr lang="fr-FR" b="1" i="0">
            <a:latin typeface="Microsoft Uighur" panose="02000000000000000000" pitchFamily="2" charset="-78"/>
            <a:cs typeface="Microsoft Uighur" panose="02000000000000000000" pitchFamily="2" charset="-78"/>
          </a:endParaRPr>
        </a:p>
      </dgm:t>
    </dgm:pt>
    <dgm:pt modelId="{F1F16976-8DCC-4149-883B-D6CAF0FB5E17}" type="sibTrans" cxnId="{6A6E0147-4D31-5845-AE0B-374CF5592C43}">
      <dgm:prSet/>
      <dgm:spPr/>
      <dgm:t>
        <a:bodyPr/>
        <a:lstStyle/>
        <a:p>
          <a:endParaRPr lang="fr-FR" b="1" i="0">
            <a:latin typeface="Microsoft Uighur" panose="02000000000000000000" pitchFamily="2" charset="-78"/>
            <a:cs typeface="Microsoft Uighur" panose="02000000000000000000" pitchFamily="2" charset="-78"/>
          </a:endParaRPr>
        </a:p>
      </dgm:t>
    </dgm:pt>
    <dgm:pt modelId="{0F34D071-5E9E-1D4F-B649-66D5A5A8B98E}">
      <dgm:prSet phldrT="[Texte]"/>
      <dgm:spPr/>
      <dgm:t>
        <a:bodyPr/>
        <a:lstStyle/>
        <a:p>
          <a:pPr rtl="1"/>
          <a:r>
            <a:rPr lang="ar-MA" b="1" i="0" dirty="0">
              <a:latin typeface="Microsoft Uighur" panose="02000000000000000000" pitchFamily="2" charset="-78"/>
              <a:cs typeface="Microsoft Uighur" panose="02000000000000000000" pitchFamily="2" charset="-78"/>
            </a:rPr>
            <a:t>.</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a:t>
          </a:r>
          <a:endParaRPr lang="fr-FR" b="1" i="0" dirty="0">
            <a:latin typeface="Microsoft Uighur" panose="02000000000000000000" pitchFamily="2" charset="-78"/>
            <a:cs typeface="Microsoft Uighur" panose="02000000000000000000" pitchFamily="2" charset="-78"/>
          </a:endParaRPr>
        </a:p>
      </dgm:t>
    </dgm:pt>
    <dgm:pt modelId="{53003AA1-9920-6B41-9014-43CB1DC2F971}" type="parTrans" cxnId="{01086E88-046F-4644-83C5-F683807FF4C2}">
      <dgm:prSet/>
      <dgm:spPr/>
      <dgm:t>
        <a:bodyPr/>
        <a:lstStyle/>
        <a:p>
          <a:endParaRPr lang="fr-FR" b="1" i="0">
            <a:latin typeface="Microsoft Uighur" panose="02000000000000000000" pitchFamily="2" charset="-78"/>
            <a:cs typeface="Microsoft Uighur" panose="02000000000000000000" pitchFamily="2" charset="-78"/>
          </a:endParaRPr>
        </a:p>
      </dgm:t>
    </dgm:pt>
    <dgm:pt modelId="{9644DCF4-7815-2643-8F98-3CCEBF298C4D}" type="sibTrans" cxnId="{01086E88-046F-4644-83C5-F683807FF4C2}">
      <dgm:prSet/>
      <dgm:spPr/>
      <dgm:t>
        <a:bodyPr/>
        <a:lstStyle/>
        <a:p>
          <a:endParaRPr lang="fr-FR" b="1" i="0">
            <a:latin typeface="Microsoft Uighur" panose="02000000000000000000" pitchFamily="2" charset="-78"/>
            <a:cs typeface="Microsoft Uighur" panose="02000000000000000000" pitchFamily="2" charset="-78"/>
          </a:endParaRPr>
        </a:p>
      </dgm:t>
    </dgm:pt>
    <dgm:pt modelId="{2901027A-28C3-46A8-9C03-2D51FC5798E2}">
      <dgm:prSet phldrT="[Texte]"/>
      <dgm:spPr/>
      <dgm:t>
        <a:bodyPr/>
        <a:lstStyle/>
        <a:p>
          <a:pPr rtl="1"/>
          <a:r>
            <a:rPr lang="ar-MA" b="1" i="0" dirty="0">
              <a:latin typeface="Microsoft Uighur" panose="02000000000000000000" pitchFamily="2" charset="-78"/>
              <a:cs typeface="Microsoft Uighur" panose="02000000000000000000" pitchFamily="2" charset="-78"/>
            </a:rPr>
            <a:t>.</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a:t>
          </a:r>
          <a:endParaRPr lang="fr-FR" b="1" i="0" dirty="0">
            <a:latin typeface="Microsoft Uighur" panose="02000000000000000000" pitchFamily="2" charset="-78"/>
            <a:cs typeface="Microsoft Uighur" panose="02000000000000000000" pitchFamily="2" charset="-78"/>
          </a:endParaRPr>
        </a:p>
      </dgm:t>
    </dgm:pt>
    <dgm:pt modelId="{FE8C4AB7-806E-489C-A3E9-45485DD6C430}" type="parTrans" cxnId="{EE860ECC-FC58-445A-A9D0-BE9D741D484F}">
      <dgm:prSet/>
      <dgm:spPr/>
      <dgm:t>
        <a:bodyPr/>
        <a:lstStyle/>
        <a:p>
          <a:endParaRPr lang="fr-FR"/>
        </a:p>
      </dgm:t>
    </dgm:pt>
    <dgm:pt modelId="{718043EE-4D32-4F95-9523-F1B4D1756D22}" type="sibTrans" cxnId="{EE860ECC-FC58-445A-A9D0-BE9D741D484F}">
      <dgm:prSet/>
      <dgm:spPr/>
      <dgm:t>
        <a:bodyPr/>
        <a:lstStyle/>
        <a:p>
          <a:endParaRPr lang="fr-FR"/>
        </a:p>
      </dgm:t>
    </dgm:pt>
    <dgm:pt modelId="{6364553E-623B-4940-AC64-D08A097A4745}">
      <dgm:prSet phldrT="[Texte]"/>
      <dgm:spPr/>
      <dgm:t>
        <a:bodyPr/>
        <a:lstStyle/>
        <a:p>
          <a:pPr rtl="1"/>
          <a:r>
            <a:rPr lang="ar-MA" b="1" i="0" dirty="0">
              <a:latin typeface="Microsoft Uighur" panose="02000000000000000000" pitchFamily="2" charset="-78"/>
              <a:cs typeface="Microsoft Uighur" panose="02000000000000000000" pitchFamily="2" charset="-78"/>
            </a:rPr>
            <a:t>.</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a:t>
          </a:r>
          <a:endParaRPr lang="fr-FR" b="1" i="0" dirty="0">
            <a:latin typeface="Microsoft Uighur" panose="02000000000000000000" pitchFamily="2" charset="-78"/>
            <a:cs typeface="Microsoft Uighur" panose="02000000000000000000" pitchFamily="2" charset="-78"/>
          </a:endParaRPr>
        </a:p>
      </dgm:t>
    </dgm:pt>
    <dgm:pt modelId="{A5A04CD7-AA31-475F-A6CA-5F9E8F4D1349}" type="parTrans" cxnId="{C1CB8BA9-B053-42F1-97F0-E44B3F98179E}">
      <dgm:prSet/>
      <dgm:spPr/>
      <dgm:t>
        <a:bodyPr/>
        <a:lstStyle/>
        <a:p>
          <a:endParaRPr lang="fr-FR"/>
        </a:p>
      </dgm:t>
    </dgm:pt>
    <dgm:pt modelId="{6B01F883-4018-4C09-9C1C-B907BE381966}" type="sibTrans" cxnId="{C1CB8BA9-B053-42F1-97F0-E44B3F98179E}">
      <dgm:prSet/>
      <dgm:spPr/>
      <dgm:t>
        <a:bodyPr/>
        <a:lstStyle/>
        <a:p>
          <a:endParaRPr lang="fr-FR"/>
        </a:p>
      </dgm:t>
    </dgm:pt>
    <dgm:pt modelId="{BE30A343-01A1-8C44-B3F8-E040C04677C8}" type="pres">
      <dgm:prSet presAssocID="{A97EC2E6-1741-F644-9184-413FFF2CA017}" presName="cycle" presStyleCnt="0">
        <dgm:presLayoutVars>
          <dgm:chMax val="1"/>
          <dgm:dir/>
          <dgm:animLvl val="ctr"/>
          <dgm:resizeHandles val="exact"/>
        </dgm:presLayoutVars>
      </dgm:prSet>
      <dgm:spPr/>
    </dgm:pt>
    <dgm:pt modelId="{F5B5B0D4-9F1D-AF44-8AF8-B6C08DF32CFD}" type="pres">
      <dgm:prSet presAssocID="{1908F430-EAC0-1343-8513-83197EE21B62}" presName="centerShape" presStyleLbl="node0" presStyleIdx="0" presStyleCnt="1"/>
      <dgm:spPr/>
    </dgm:pt>
    <dgm:pt modelId="{BD00AACC-4901-464A-99E8-F5D4F7BE6383}" type="pres">
      <dgm:prSet presAssocID="{0E0BFA24-7A8C-C047-AC6F-993864E854E0}" presName="Name9" presStyleLbl="parChTrans1D2" presStyleIdx="0" presStyleCnt="6"/>
      <dgm:spPr/>
    </dgm:pt>
    <dgm:pt modelId="{3EF19B4B-B968-E54C-9689-073F635EE283}" type="pres">
      <dgm:prSet presAssocID="{0E0BFA24-7A8C-C047-AC6F-993864E854E0}" presName="connTx" presStyleLbl="parChTrans1D2" presStyleIdx="0" presStyleCnt="6"/>
      <dgm:spPr/>
    </dgm:pt>
    <dgm:pt modelId="{42BAB553-645D-9F4D-B9FA-20001ADC9FEF}" type="pres">
      <dgm:prSet presAssocID="{E3E91897-DCF8-AB44-949A-B99438192484}" presName="node" presStyleLbl="node1" presStyleIdx="0" presStyleCnt="6">
        <dgm:presLayoutVars>
          <dgm:bulletEnabled val="1"/>
        </dgm:presLayoutVars>
      </dgm:prSet>
      <dgm:spPr/>
    </dgm:pt>
    <dgm:pt modelId="{8EF26D22-0EBA-9B4B-A882-9C79BDDFE3B1}" type="pres">
      <dgm:prSet presAssocID="{24A0E2BF-587D-A342-A064-B4D58BF79B44}" presName="Name9" presStyleLbl="parChTrans1D2" presStyleIdx="1" presStyleCnt="6"/>
      <dgm:spPr/>
    </dgm:pt>
    <dgm:pt modelId="{F0A9B9CC-9320-774E-B617-19162595E1FB}" type="pres">
      <dgm:prSet presAssocID="{24A0E2BF-587D-A342-A064-B4D58BF79B44}" presName="connTx" presStyleLbl="parChTrans1D2" presStyleIdx="1" presStyleCnt="6"/>
      <dgm:spPr/>
    </dgm:pt>
    <dgm:pt modelId="{1A5B5334-16C4-A34B-BD16-5392302AAF3E}" type="pres">
      <dgm:prSet presAssocID="{93E849FE-0D07-624E-AB72-4A29BFE6598B}" presName="node" presStyleLbl="node1" presStyleIdx="1" presStyleCnt="6" custRadScaleRad="107851" custRadScaleInc="-17024">
        <dgm:presLayoutVars>
          <dgm:bulletEnabled val="1"/>
        </dgm:presLayoutVars>
      </dgm:prSet>
      <dgm:spPr/>
    </dgm:pt>
    <dgm:pt modelId="{78607FF2-2E3B-B443-9638-05662F07472D}" type="pres">
      <dgm:prSet presAssocID="{8200E2CD-80B9-D949-A52F-F0856D77F394}" presName="Name9" presStyleLbl="parChTrans1D2" presStyleIdx="2" presStyleCnt="6"/>
      <dgm:spPr/>
    </dgm:pt>
    <dgm:pt modelId="{0A76B3D9-DE60-CD49-8E4A-CCACA3ECC812}" type="pres">
      <dgm:prSet presAssocID="{8200E2CD-80B9-D949-A52F-F0856D77F394}" presName="connTx" presStyleLbl="parChTrans1D2" presStyleIdx="2" presStyleCnt="6"/>
      <dgm:spPr/>
    </dgm:pt>
    <dgm:pt modelId="{2CA5D505-916B-AD48-9CC7-7B90326020BD}" type="pres">
      <dgm:prSet presAssocID="{049C7B75-E019-9249-BE9C-78386183EF7D}" presName="node" presStyleLbl="node1" presStyleIdx="2" presStyleCnt="6" custRadScaleRad="96653" custRadScaleInc="-36447">
        <dgm:presLayoutVars>
          <dgm:bulletEnabled val="1"/>
        </dgm:presLayoutVars>
      </dgm:prSet>
      <dgm:spPr/>
    </dgm:pt>
    <dgm:pt modelId="{6F2EE738-6A65-4753-A8F6-CEC6C3D8A445}" type="pres">
      <dgm:prSet presAssocID="{A5A04CD7-AA31-475F-A6CA-5F9E8F4D1349}" presName="Name9" presStyleLbl="parChTrans1D2" presStyleIdx="3" presStyleCnt="6"/>
      <dgm:spPr/>
    </dgm:pt>
    <dgm:pt modelId="{C5303F96-BABA-46DE-BDD9-6A69DEB5473D}" type="pres">
      <dgm:prSet presAssocID="{A5A04CD7-AA31-475F-A6CA-5F9E8F4D1349}" presName="connTx" presStyleLbl="parChTrans1D2" presStyleIdx="3" presStyleCnt="6"/>
      <dgm:spPr/>
    </dgm:pt>
    <dgm:pt modelId="{E50F1EFC-0376-4877-BB21-ACE84A50A8F4}" type="pres">
      <dgm:prSet presAssocID="{6364553E-623B-4940-AC64-D08A097A4745}" presName="node" presStyleLbl="node1" presStyleIdx="3" presStyleCnt="6" custRadScaleRad="92236" custRadScaleInc="-40879">
        <dgm:presLayoutVars>
          <dgm:bulletEnabled val="1"/>
        </dgm:presLayoutVars>
      </dgm:prSet>
      <dgm:spPr/>
    </dgm:pt>
    <dgm:pt modelId="{DA0B7F58-3BAD-5949-BB45-1CE6265AF3AE}" type="pres">
      <dgm:prSet presAssocID="{53003AA1-9920-6B41-9014-43CB1DC2F971}" presName="Name9" presStyleLbl="parChTrans1D2" presStyleIdx="4" presStyleCnt="6"/>
      <dgm:spPr/>
    </dgm:pt>
    <dgm:pt modelId="{15994F9E-C94B-3441-A58E-8953C8DC08C6}" type="pres">
      <dgm:prSet presAssocID="{53003AA1-9920-6B41-9014-43CB1DC2F971}" presName="connTx" presStyleLbl="parChTrans1D2" presStyleIdx="4" presStyleCnt="6"/>
      <dgm:spPr/>
    </dgm:pt>
    <dgm:pt modelId="{ECEAD2AC-157A-B94E-9353-16A3FA7484D4}" type="pres">
      <dgm:prSet presAssocID="{0F34D071-5E9E-1D4F-B649-66D5A5A8B98E}" presName="node" presStyleLbl="node1" presStyleIdx="4" presStyleCnt="6" custRadScaleRad="99989" custRadScaleInc="-22085">
        <dgm:presLayoutVars>
          <dgm:bulletEnabled val="1"/>
        </dgm:presLayoutVars>
      </dgm:prSet>
      <dgm:spPr/>
    </dgm:pt>
    <dgm:pt modelId="{EA1C9DFE-CA3D-460B-9F8F-9014F74FB0FB}" type="pres">
      <dgm:prSet presAssocID="{FE8C4AB7-806E-489C-A3E9-45485DD6C430}" presName="Name9" presStyleLbl="parChTrans1D2" presStyleIdx="5" presStyleCnt="6"/>
      <dgm:spPr/>
    </dgm:pt>
    <dgm:pt modelId="{46D4F383-8ABB-4790-BAB7-AEC861E1C7A9}" type="pres">
      <dgm:prSet presAssocID="{FE8C4AB7-806E-489C-A3E9-45485DD6C430}" presName="connTx" presStyleLbl="parChTrans1D2" presStyleIdx="5" presStyleCnt="6"/>
      <dgm:spPr/>
    </dgm:pt>
    <dgm:pt modelId="{8E44B4AE-AB9B-4E02-9247-13F1E0C51A1B}" type="pres">
      <dgm:prSet presAssocID="{2901027A-28C3-46A8-9C03-2D51FC5798E2}" presName="node" presStyleLbl="node1" presStyleIdx="5" presStyleCnt="6" custRadScaleRad="91186" custRadScaleInc="-5485">
        <dgm:presLayoutVars>
          <dgm:bulletEnabled val="1"/>
        </dgm:presLayoutVars>
      </dgm:prSet>
      <dgm:spPr/>
    </dgm:pt>
  </dgm:ptLst>
  <dgm:cxnLst>
    <dgm:cxn modelId="{475E4F0D-8978-EB46-8D41-FE6F9010A9B8}" type="presOf" srcId="{0E0BFA24-7A8C-C047-AC6F-993864E854E0}" destId="{3EF19B4B-B968-E54C-9689-073F635EE283}" srcOrd="1" destOrd="0" presId="urn:microsoft.com/office/officeart/2005/8/layout/radial1"/>
    <dgm:cxn modelId="{85339B11-36C1-CC49-8089-C8F5698CC5D5}" type="presOf" srcId="{53003AA1-9920-6B41-9014-43CB1DC2F971}" destId="{DA0B7F58-3BAD-5949-BB45-1CE6265AF3AE}" srcOrd="0" destOrd="0" presId="urn:microsoft.com/office/officeart/2005/8/layout/radial1"/>
    <dgm:cxn modelId="{5C97BE1A-93E7-5645-A177-8C8106952023}" type="presOf" srcId="{E3E91897-DCF8-AB44-949A-B99438192484}" destId="{42BAB553-645D-9F4D-B9FA-20001ADC9FEF}" srcOrd="0" destOrd="0" presId="urn:microsoft.com/office/officeart/2005/8/layout/radial1"/>
    <dgm:cxn modelId="{DC44731F-8AA1-7A40-97AA-13E8899C513E}" type="presOf" srcId="{1908F430-EAC0-1343-8513-83197EE21B62}" destId="{F5B5B0D4-9F1D-AF44-8AF8-B6C08DF32CFD}" srcOrd="0" destOrd="0" presId="urn:microsoft.com/office/officeart/2005/8/layout/radial1"/>
    <dgm:cxn modelId="{98C86225-E1DF-F04E-8D79-CA288939CF3D}" srcId="{1908F430-EAC0-1343-8513-83197EE21B62}" destId="{93E849FE-0D07-624E-AB72-4A29BFE6598B}" srcOrd="1" destOrd="0" parTransId="{24A0E2BF-587D-A342-A064-B4D58BF79B44}" sibTransId="{81C59344-3DA3-D247-B8A6-FEFA3F0A4FE6}"/>
    <dgm:cxn modelId="{E62F2228-7980-8C41-920C-ADB2CA4CB0FB}" type="presOf" srcId="{8200E2CD-80B9-D949-A52F-F0856D77F394}" destId="{0A76B3D9-DE60-CD49-8E4A-CCACA3ECC812}" srcOrd="1" destOrd="0" presId="urn:microsoft.com/office/officeart/2005/8/layout/radial1"/>
    <dgm:cxn modelId="{953A2B35-77A2-FE49-9CF0-49DB868B8D79}" type="presOf" srcId="{24A0E2BF-587D-A342-A064-B4D58BF79B44}" destId="{F0A9B9CC-9320-774E-B617-19162595E1FB}" srcOrd="1" destOrd="0" presId="urn:microsoft.com/office/officeart/2005/8/layout/radial1"/>
    <dgm:cxn modelId="{D9E10D3C-E19B-1E4C-9569-7168F83C0979}" type="presOf" srcId="{24A0E2BF-587D-A342-A064-B4D58BF79B44}" destId="{8EF26D22-0EBA-9B4B-A882-9C79BDDFE3B1}" srcOrd="0" destOrd="0" presId="urn:microsoft.com/office/officeart/2005/8/layout/radial1"/>
    <dgm:cxn modelId="{0F10EF3E-9976-2545-A8E4-5D64AA60E1AC}" type="presOf" srcId="{93E849FE-0D07-624E-AB72-4A29BFE6598B}" destId="{1A5B5334-16C4-A34B-BD16-5392302AAF3E}" srcOrd="0" destOrd="0" presId="urn:microsoft.com/office/officeart/2005/8/layout/radial1"/>
    <dgm:cxn modelId="{E85B4D5F-A881-F04B-8F03-DC2A1B813B2E}" type="presOf" srcId="{A97EC2E6-1741-F644-9184-413FFF2CA017}" destId="{BE30A343-01A1-8C44-B3F8-E040C04677C8}" srcOrd="0" destOrd="0" presId="urn:microsoft.com/office/officeart/2005/8/layout/radial1"/>
    <dgm:cxn modelId="{6A6E0147-4D31-5845-AE0B-374CF5592C43}" srcId="{1908F430-EAC0-1343-8513-83197EE21B62}" destId="{049C7B75-E019-9249-BE9C-78386183EF7D}" srcOrd="2" destOrd="0" parTransId="{8200E2CD-80B9-D949-A52F-F0856D77F394}" sibTransId="{F1F16976-8DCC-4149-883B-D6CAF0FB5E17}"/>
    <dgm:cxn modelId="{D26F245A-A952-3941-B23A-E42B0C03B157}" srcId="{A97EC2E6-1741-F644-9184-413FFF2CA017}" destId="{1908F430-EAC0-1343-8513-83197EE21B62}" srcOrd="0" destOrd="0" parTransId="{54988D48-414F-3840-8642-35C97A625CF8}" sibTransId="{D8413AFA-E70D-624E-9AB9-8FBA70FB3FD3}"/>
    <dgm:cxn modelId="{82BA197B-42BA-42BB-AA47-FFAA3C7B8CFA}" type="presOf" srcId="{FE8C4AB7-806E-489C-A3E9-45485DD6C430}" destId="{46D4F383-8ABB-4790-BAB7-AEC861E1C7A9}" srcOrd="1" destOrd="0" presId="urn:microsoft.com/office/officeart/2005/8/layout/radial1"/>
    <dgm:cxn modelId="{34A3877F-F613-40C7-B56F-AD8146D51C39}" type="presOf" srcId="{2901027A-28C3-46A8-9C03-2D51FC5798E2}" destId="{8E44B4AE-AB9B-4E02-9247-13F1E0C51A1B}" srcOrd="0" destOrd="0" presId="urn:microsoft.com/office/officeart/2005/8/layout/radial1"/>
    <dgm:cxn modelId="{C8AC4180-9328-DD4D-8AAF-62EEC3003FAC}" type="presOf" srcId="{0F34D071-5E9E-1D4F-B649-66D5A5A8B98E}" destId="{ECEAD2AC-157A-B94E-9353-16A3FA7484D4}" srcOrd="0" destOrd="0" presId="urn:microsoft.com/office/officeart/2005/8/layout/radial1"/>
    <dgm:cxn modelId="{A3E59687-CCFD-4D83-BDC7-73CDA1DB3F78}" type="presOf" srcId="{A5A04CD7-AA31-475F-A6CA-5F9E8F4D1349}" destId="{6F2EE738-6A65-4753-A8F6-CEC6C3D8A445}" srcOrd="0" destOrd="0" presId="urn:microsoft.com/office/officeart/2005/8/layout/radial1"/>
    <dgm:cxn modelId="{01086E88-046F-4644-83C5-F683807FF4C2}" srcId="{1908F430-EAC0-1343-8513-83197EE21B62}" destId="{0F34D071-5E9E-1D4F-B649-66D5A5A8B98E}" srcOrd="4" destOrd="0" parTransId="{53003AA1-9920-6B41-9014-43CB1DC2F971}" sibTransId="{9644DCF4-7815-2643-8F98-3CCEBF298C4D}"/>
    <dgm:cxn modelId="{C64CBD97-87F9-314D-A298-5A9375C0F5ED}" type="presOf" srcId="{53003AA1-9920-6B41-9014-43CB1DC2F971}" destId="{15994F9E-C94B-3441-A58E-8953C8DC08C6}" srcOrd="1" destOrd="0" presId="urn:microsoft.com/office/officeart/2005/8/layout/radial1"/>
    <dgm:cxn modelId="{24249A98-22E0-E645-AFE8-71B3BB64D9F7}" srcId="{1908F430-EAC0-1343-8513-83197EE21B62}" destId="{E3E91897-DCF8-AB44-949A-B99438192484}" srcOrd="0" destOrd="0" parTransId="{0E0BFA24-7A8C-C047-AC6F-993864E854E0}" sibTransId="{69948CF5-6C5C-0347-955F-EA072D31C14F}"/>
    <dgm:cxn modelId="{FA0D139D-9EED-5E4E-BC99-53028BC60421}" type="presOf" srcId="{8200E2CD-80B9-D949-A52F-F0856D77F394}" destId="{78607FF2-2E3B-B443-9638-05662F07472D}" srcOrd="0" destOrd="0" presId="urn:microsoft.com/office/officeart/2005/8/layout/radial1"/>
    <dgm:cxn modelId="{C1CB8BA9-B053-42F1-97F0-E44B3F98179E}" srcId="{1908F430-EAC0-1343-8513-83197EE21B62}" destId="{6364553E-623B-4940-AC64-D08A097A4745}" srcOrd="3" destOrd="0" parTransId="{A5A04CD7-AA31-475F-A6CA-5F9E8F4D1349}" sibTransId="{6B01F883-4018-4C09-9C1C-B907BE381966}"/>
    <dgm:cxn modelId="{A810ACBB-F237-B544-8CA8-4C9409DAA6D8}" type="presOf" srcId="{049C7B75-E019-9249-BE9C-78386183EF7D}" destId="{2CA5D505-916B-AD48-9CC7-7B90326020BD}" srcOrd="0" destOrd="0" presId="urn:microsoft.com/office/officeart/2005/8/layout/radial1"/>
    <dgm:cxn modelId="{E63A5EC1-2BBB-4CAE-AD5F-8AE18F7C4B98}" type="presOf" srcId="{A5A04CD7-AA31-475F-A6CA-5F9E8F4D1349}" destId="{C5303F96-BABA-46DE-BDD9-6A69DEB5473D}" srcOrd="1" destOrd="0" presId="urn:microsoft.com/office/officeart/2005/8/layout/radial1"/>
    <dgm:cxn modelId="{EE860ECC-FC58-445A-A9D0-BE9D741D484F}" srcId="{1908F430-EAC0-1343-8513-83197EE21B62}" destId="{2901027A-28C3-46A8-9C03-2D51FC5798E2}" srcOrd="5" destOrd="0" parTransId="{FE8C4AB7-806E-489C-A3E9-45485DD6C430}" sibTransId="{718043EE-4D32-4F95-9523-F1B4D1756D22}"/>
    <dgm:cxn modelId="{F739FCCE-7C9C-42AB-904E-E1F9BE7F3CBD}" type="presOf" srcId="{FE8C4AB7-806E-489C-A3E9-45485DD6C430}" destId="{EA1C9DFE-CA3D-460B-9F8F-9014F74FB0FB}" srcOrd="0" destOrd="0" presId="urn:microsoft.com/office/officeart/2005/8/layout/radial1"/>
    <dgm:cxn modelId="{6CB94FE5-BB49-3B4F-B47A-C849D1A6CE3D}" type="presOf" srcId="{0E0BFA24-7A8C-C047-AC6F-993864E854E0}" destId="{BD00AACC-4901-464A-99E8-F5D4F7BE6383}" srcOrd="0" destOrd="0" presId="urn:microsoft.com/office/officeart/2005/8/layout/radial1"/>
    <dgm:cxn modelId="{1225EFFE-2000-4123-AEE1-F5F7188BF80E}" type="presOf" srcId="{6364553E-623B-4940-AC64-D08A097A4745}" destId="{E50F1EFC-0376-4877-BB21-ACE84A50A8F4}" srcOrd="0" destOrd="0" presId="urn:microsoft.com/office/officeart/2005/8/layout/radial1"/>
    <dgm:cxn modelId="{7EFCFFC3-1B0C-5B48-ABB6-9826B04239AB}" type="presParOf" srcId="{BE30A343-01A1-8C44-B3F8-E040C04677C8}" destId="{F5B5B0D4-9F1D-AF44-8AF8-B6C08DF32CFD}" srcOrd="0" destOrd="0" presId="urn:microsoft.com/office/officeart/2005/8/layout/radial1"/>
    <dgm:cxn modelId="{6CF57960-7172-5948-B767-4EC953A16890}" type="presParOf" srcId="{BE30A343-01A1-8C44-B3F8-E040C04677C8}" destId="{BD00AACC-4901-464A-99E8-F5D4F7BE6383}" srcOrd="1" destOrd="0" presId="urn:microsoft.com/office/officeart/2005/8/layout/radial1"/>
    <dgm:cxn modelId="{30630D65-1EAB-084A-8F9D-70C03A73C10F}" type="presParOf" srcId="{BD00AACC-4901-464A-99E8-F5D4F7BE6383}" destId="{3EF19B4B-B968-E54C-9689-073F635EE283}" srcOrd="0" destOrd="0" presId="urn:microsoft.com/office/officeart/2005/8/layout/radial1"/>
    <dgm:cxn modelId="{522E42E9-EEB7-604F-92DE-A68259EDE9D2}" type="presParOf" srcId="{BE30A343-01A1-8C44-B3F8-E040C04677C8}" destId="{42BAB553-645D-9F4D-B9FA-20001ADC9FEF}" srcOrd="2" destOrd="0" presId="urn:microsoft.com/office/officeart/2005/8/layout/radial1"/>
    <dgm:cxn modelId="{200A3BB2-5BE1-024F-A677-4BEBC589868A}" type="presParOf" srcId="{BE30A343-01A1-8C44-B3F8-E040C04677C8}" destId="{8EF26D22-0EBA-9B4B-A882-9C79BDDFE3B1}" srcOrd="3" destOrd="0" presId="urn:microsoft.com/office/officeart/2005/8/layout/radial1"/>
    <dgm:cxn modelId="{FD9FB043-8C18-C641-99DE-AAB8EBD087B6}" type="presParOf" srcId="{8EF26D22-0EBA-9B4B-A882-9C79BDDFE3B1}" destId="{F0A9B9CC-9320-774E-B617-19162595E1FB}" srcOrd="0" destOrd="0" presId="urn:microsoft.com/office/officeart/2005/8/layout/radial1"/>
    <dgm:cxn modelId="{9B4C1C7E-C394-C443-83C4-DC871CD33B10}" type="presParOf" srcId="{BE30A343-01A1-8C44-B3F8-E040C04677C8}" destId="{1A5B5334-16C4-A34B-BD16-5392302AAF3E}" srcOrd="4" destOrd="0" presId="urn:microsoft.com/office/officeart/2005/8/layout/radial1"/>
    <dgm:cxn modelId="{FD11E07A-2EBF-D04B-9B10-03B286BC4B41}" type="presParOf" srcId="{BE30A343-01A1-8C44-B3F8-E040C04677C8}" destId="{78607FF2-2E3B-B443-9638-05662F07472D}" srcOrd="5" destOrd="0" presId="urn:microsoft.com/office/officeart/2005/8/layout/radial1"/>
    <dgm:cxn modelId="{3D47F282-5B1B-7247-BED9-F00AFF272A3B}" type="presParOf" srcId="{78607FF2-2E3B-B443-9638-05662F07472D}" destId="{0A76B3D9-DE60-CD49-8E4A-CCACA3ECC812}" srcOrd="0" destOrd="0" presId="urn:microsoft.com/office/officeart/2005/8/layout/radial1"/>
    <dgm:cxn modelId="{0E91BE2F-422B-D94D-B556-D0655D3AAEE4}" type="presParOf" srcId="{BE30A343-01A1-8C44-B3F8-E040C04677C8}" destId="{2CA5D505-916B-AD48-9CC7-7B90326020BD}" srcOrd="6" destOrd="0" presId="urn:microsoft.com/office/officeart/2005/8/layout/radial1"/>
    <dgm:cxn modelId="{95A3FBF8-94DE-45D2-ACBC-F27A8BCD66BC}" type="presParOf" srcId="{BE30A343-01A1-8C44-B3F8-E040C04677C8}" destId="{6F2EE738-6A65-4753-A8F6-CEC6C3D8A445}" srcOrd="7" destOrd="0" presId="urn:microsoft.com/office/officeart/2005/8/layout/radial1"/>
    <dgm:cxn modelId="{E79F9DF7-5D03-480E-9604-BF219468DACE}" type="presParOf" srcId="{6F2EE738-6A65-4753-A8F6-CEC6C3D8A445}" destId="{C5303F96-BABA-46DE-BDD9-6A69DEB5473D}" srcOrd="0" destOrd="0" presId="urn:microsoft.com/office/officeart/2005/8/layout/radial1"/>
    <dgm:cxn modelId="{BDCCE487-7098-4EE2-BA7F-A2509B76CAD7}" type="presParOf" srcId="{BE30A343-01A1-8C44-B3F8-E040C04677C8}" destId="{E50F1EFC-0376-4877-BB21-ACE84A50A8F4}" srcOrd="8" destOrd="0" presId="urn:microsoft.com/office/officeart/2005/8/layout/radial1"/>
    <dgm:cxn modelId="{9084D56E-C5D5-1344-928C-CCD7F48DE043}" type="presParOf" srcId="{BE30A343-01A1-8C44-B3F8-E040C04677C8}" destId="{DA0B7F58-3BAD-5949-BB45-1CE6265AF3AE}" srcOrd="9" destOrd="0" presId="urn:microsoft.com/office/officeart/2005/8/layout/radial1"/>
    <dgm:cxn modelId="{30852493-FFC1-B74F-B258-D09FDB2F1C1E}" type="presParOf" srcId="{DA0B7F58-3BAD-5949-BB45-1CE6265AF3AE}" destId="{15994F9E-C94B-3441-A58E-8953C8DC08C6}" srcOrd="0" destOrd="0" presId="urn:microsoft.com/office/officeart/2005/8/layout/radial1"/>
    <dgm:cxn modelId="{B0506A80-1AC4-3E42-8594-365006339CDA}" type="presParOf" srcId="{BE30A343-01A1-8C44-B3F8-E040C04677C8}" destId="{ECEAD2AC-157A-B94E-9353-16A3FA7484D4}" srcOrd="10" destOrd="0" presId="urn:microsoft.com/office/officeart/2005/8/layout/radial1"/>
    <dgm:cxn modelId="{670618D0-397E-483C-8D71-71F40881E69A}" type="presParOf" srcId="{BE30A343-01A1-8C44-B3F8-E040C04677C8}" destId="{EA1C9DFE-CA3D-460B-9F8F-9014F74FB0FB}" srcOrd="11" destOrd="0" presId="urn:microsoft.com/office/officeart/2005/8/layout/radial1"/>
    <dgm:cxn modelId="{E855FC71-C688-4754-B1B5-4C92DB08ADBC}" type="presParOf" srcId="{EA1C9DFE-CA3D-460B-9F8F-9014F74FB0FB}" destId="{46D4F383-8ABB-4790-BAB7-AEC861E1C7A9}" srcOrd="0" destOrd="0" presId="urn:microsoft.com/office/officeart/2005/8/layout/radial1"/>
    <dgm:cxn modelId="{D355BD11-D490-4613-8D77-D775A0011F87}" type="presParOf" srcId="{BE30A343-01A1-8C44-B3F8-E040C04677C8}" destId="{8E44B4AE-AB9B-4E02-9247-13F1E0C51A1B}" srcOrd="12" destOrd="0" presId="urn:microsoft.com/office/officeart/2005/8/layout/radial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EC2E6-1741-F644-9184-413FFF2CA017}" type="doc">
      <dgm:prSet loTypeId="urn:microsoft.com/office/officeart/2005/8/layout/radial1" loCatId="" qsTypeId="urn:microsoft.com/office/officeart/2005/8/quickstyle/simple1" qsCatId="simple" csTypeId="urn:microsoft.com/office/officeart/2005/8/colors/colorful5" csCatId="colorful" phldr="1"/>
      <dgm:spPr/>
      <dgm:t>
        <a:bodyPr/>
        <a:lstStyle/>
        <a:p>
          <a:endParaRPr lang="fr-FR"/>
        </a:p>
      </dgm:t>
    </dgm:pt>
    <dgm:pt modelId="{1908F430-EAC0-1343-8513-83197EE21B62}">
      <dgm:prSet phldrT="[Texte]"/>
      <dgm:spPr/>
      <dgm:t>
        <a:bodyPr/>
        <a:lstStyle/>
        <a:p>
          <a:pPr rtl="1"/>
          <a:r>
            <a:rPr lang="ar-MA" b="1" i="0" dirty="0">
              <a:latin typeface="Microsoft Uighur" panose="02000000000000000000" pitchFamily="2" charset="-78"/>
              <a:cs typeface="Microsoft Uighur" panose="02000000000000000000" pitchFamily="2" charset="-78"/>
            </a:rPr>
            <a:t>5</a:t>
          </a:r>
          <a:endParaRPr lang="fr-FR" b="1" i="0" dirty="0">
            <a:latin typeface="Microsoft Uighur" panose="02000000000000000000" pitchFamily="2" charset="-78"/>
            <a:cs typeface="Microsoft Uighur" panose="02000000000000000000" pitchFamily="2" charset="-78"/>
          </a:endParaRPr>
        </a:p>
      </dgm:t>
    </dgm:pt>
    <dgm:pt modelId="{54988D48-414F-3840-8642-35C97A625CF8}" type="parTrans" cxnId="{D26F245A-A952-3941-B23A-E42B0C03B157}">
      <dgm:prSet/>
      <dgm:spPr/>
      <dgm:t>
        <a:bodyPr/>
        <a:lstStyle/>
        <a:p>
          <a:endParaRPr lang="fr-FR" b="1" i="0">
            <a:latin typeface="Microsoft Uighur" panose="02000000000000000000" pitchFamily="2" charset="-78"/>
            <a:cs typeface="Microsoft Uighur" panose="02000000000000000000" pitchFamily="2" charset="-78"/>
          </a:endParaRPr>
        </a:p>
      </dgm:t>
    </dgm:pt>
    <dgm:pt modelId="{D8413AFA-E70D-624E-9AB9-8FBA70FB3FD3}" type="sibTrans" cxnId="{D26F245A-A952-3941-B23A-E42B0C03B157}">
      <dgm:prSet/>
      <dgm:spPr/>
      <dgm:t>
        <a:bodyPr/>
        <a:lstStyle/>
        <a:p>
          <a:endParaRPr lang="fr-FR" b="1" i="0">
            <a:latin typeface="Microsoft Uighur" panose="02000000000000000000" pitchFamily="2" charset="-78"/>
            <a:cs typeface="Microsoft Uighur" panose="02000000000000000000" pitchFamily="2" charset="-78"/>
          </a:endParaRPr>
        </a:p>
      </dgm:t>
    </dgm:pt>
    <dgm:pt modelId="{E3E91897-DCF8-AB44-949A-B99438192484}">
      <dgm:prSet phldrT="[Texte]"/>
      <dgm:spPr/>
      <dgm:t>
        <a:bodyPr/>
        <a:lstStyle/>
        <a:p>
          <a:pPr rtl="1"/>
          <a:r>
            <a:rPr lang="ar-MA" b="1" i="0" dirty="0">
              <a:latin typeface="Microsoft Uighur" panose="02000000000000000000" pitchFamily="2" charset="-78"/>
              <a:cs typeface="Microsoft Uighur" panose="02000000000000000000" pitchFamily="2" charset="-78"/>
            </a:rPr>
            <a:t>1</a:t>
          </a:r>
          <a:r>
            <a:rPr lang="ar-SA" b="1" i="0" dirty="0">
              <a:latin typeface="Microsoft Uighur" panose="02000000000000000000" pitchFamily="2" charset="-78"/>
              <a:cs typeface="Microsoft Uighur" panose="02000000000000000000" pitchFamily="2" charset="-78"/>
            </a:rPr>
            <a:t>+</a:t>
          </a:r>
          <a:r>
            <a:rPr lang="fr-FR" b="1" i="0" dirty="0">
              <a:latin typeface="Microsoft Uighur" panose="02000000000000000000" pitchFamily="2" charset="-78"/>
              <a:cs typeface="Microsoft Uighur" panose="02000000000000000000" pitchFamily="2" charset="-78"/>
            </a:rPr>
            <a:t>4</a:t>
          </a:r>
        </a:p>
      </dgm:t>
    </dgm:pt>
    <dgm:pt modelId="{0E0BFA24-7A8C-C047-AC6F-993864E854E0}" type="parTrans" cxnId="{24249A98-22E0-E645-AFE8-71B3BB64D9F7}">
      <dgm:prSet/>
      <dgm:spPr/>
      <dgm:t>
        <a:bodyPr/>
        <a:lstStyle/>
        <a:p>
          <a:endParaRPr lang="fr-FR" b="1" i="0">
            <a:latin typeface="Microsoft Uighur" panose="02000000000000000000" pitchFamily="2" charset="-78"/>
            <a:cs typeface="Microsoft Uighur" panose="02000000000000000000" pitchFamily="2" charset="-78"/>
          </a:endParaRPr>
        </a:p>
      </dgm:t>
    </dgm:pt>
    <dgm:pt modelId="{69948CF5-6C5C-0347-955F-EA072D31C14F}" type="sibTrans" cxnId="{24249A98-22E0-E645-AFE8-71B3BB64D9F7}">
      <dgm:prSet/>
      <dgm:spPr/>
      <dgm:t>
        <a:bodyPr/>
        <a:lstStyle/>
        <a:p>
          <a:endParaRPr lang="fr-FR" b="1" i="0">
            <a:latin typeface="Microsoft Uighur" panose="02000000000000000000" pitchFamily="2" charset="-78"/>
            <a:cs typeface="Microsoft Uighur" panose="02000000000000000000" pitchFamily="2" charset="-78"/>
          </a:endParaRPr>
        </a:p>
      </dgm:t>
    </dgm:pt>
    <dgm:pt modelId="{93E849FE-0D07-624E-AB72-4A29BFE6598B}">
      <dgm:prSet phldrT="[Texte]"/>
      <dgm:spPr/>
      <dgm:t>
        <a:bodyPr/>
        <a:lstStyle/>
        <a:p>
          <a:pPr rtl="1"/>
          <a:r>
            <a:rPr lang="ar-MA" b="1" i="0" dirty="0">
              <a:latin typeface="Microsoft Uighur" panose="02000000000000000000" pitchFamily="2" charset="-78"/>
              <a:cs typeface="Microsoft Uighur" panose="02000000000000000000" pitchFamily="2" charset="-78"/>
            </a:rPr>
            <a:t>2</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3</a:t>
          </a:r>
          <a:endParaRPr lang="fr-FR" b="1" i="0" dirty="0">
            <a:latin typeface="Microsoft Uighur" panose="02000000000000000000" pitchFamily="2" charset="-78"/>
            <a:cs typeface="Microsoft Uighur" panose="02000000000000000000" pitchFamily="2" charset="-78"/>
          </a:endParaRPr>
        </a:p>
      </dgm:t>
    </dgm:pt>
    <dgm:pt modelId="{24A0E2BF-587D-A342-A064-B4D58BF79B44}" type="parTrans" cxnId="{98C86225-E1DF-F04E-8D79-CA288939CF3D}">
      <dgm:prSet/>
      <dgm:spPr/>
      <dgm:t>
        <a:bodyPr/>
        <a:lstStyle/>
        <a:p>
          <a:endParaRPr lang="fr-FR" b="1" i="0">
            <a:latin typeface="Microsoft Uighur" panose="02000000000000000000" pitchFamily="2" charset="-78"/>
            <a:cs typeface="Microsoft Uighur" panose="02000000000000000000" pitchFamily="2" charset="-78"/>
          </a:endParaRPr>
        </a:p>
      </dgm:t>
    </dgm:pt>
    <dgm:pt modelId="{81C59344-3DA3-D247-B8A6-FEFA3F0A4FE6}" type="sibTrans" cxnId="{98C86225-E1DF-F04E-8D79-CA288939CF3D}">
      <dgm:prSet/>
      <dgm:spPr/>
      <dgm:t>
        <a:bodyPr/>
        <a:lstStyle/>
        <a:p>
          <a:endParaRPr lang="fr-FR" b="1" i="0">
            <a:latin typeface="Microsoft Uighur" panose="02000000000000000000" pitchFamily="2" charset="-78"/>
            <a:cs typeface="Microsoft Uighur" panose="02000000000000000000" pitchFamily="2" charset="-78"/>
          </a:endParaRPr>
        </a:p>
      </dgm:t>
    </dgm:pt>
    <dgm:pt modelId="{049C7B75-E019-9249-BE9C-78386183EF7D}">
      <dgm:prSet phldrT="[Texte]"/>
      <dgm:spPr/>
      <dgm:t>
        <a:bodyPr/>
        <a:lstStyle/>
        <a:p>
          <a:pPr rtl="1"/>
          <a:r>
            <a:rPr lang="ar-MA" b="1" i="0" dirty="0">
              <a:latin typeface="Microsoft Uighur" panose="02000000000000000000" pitchFamily="2" charset="-78"/>
              <a:cs typeface="Microsoft Uighur" panose="02000000000000000000" pitchFamily="2" charset="-78"/>
            </a:rPr>
            <a:t>0</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5</a:t>
          </a:r>
          <a:endParaRPr lang="fr-FR" b="1" i="0" dirty="0">
            <a:latin typeface="Microsoft Uighur" panose="02000000000000000000" pitchFamily="2" charset="-78"/>
            <a:cs typeface="Microsoft Uighur" panose="02000000000000000000" pitchFamily="2" charset="-78"/>
          </a:endParaRPr>
        </a:p>
      </dgm:t>
    </dgm:pt>
    <dgm:pt modelId="{8200E2CD-80B9-D949-A52F-F0856D77F394}" type="parTrans" cxnId="{6A6E0147-4D31-5845-AE0B-374CF5592C43}">
      <dgm:prSet/>
      <dgm:spPr/>
      <dgm:t>
        <a:bodyPr/>
        <a:lstStyle/>
        <a:p>
          <a:endParaRPr lang="fr-FR" b="1" i="0">
            <a:latin typeface="Microsoft Uighur" panose="02000000000000000000" pitchFamily="2" charset="-78"/>
            <a:cs typeface="Microsoft Uighur" panose="02000000000000000000" pitchFamily="2" charset="-78"/>
          </a:endParaRPr>
        </a:p>
      </dgm:t>
    </dgm:pt>
    <dgm:pt modelId="{F1F16976-8DCC-4149-883B-D6CAF0FB5E17}" type="sibTrans" cxnId="{6A6E0147-4D31-5845-AE0B-374CF5592C43}">
      <dgm:prSet/>
      <dgm:spPr/>
      <dgm:t>
        <a:bodyPr/>
        <a:lstStyle/>
        <a:p>
          <a:endParaRPr lang="fr-FR" b="1" i="0">
            <a:latin typeface="Microsoft Uighur" panose="02000000000000000000" pitchFamily="2" charset="-78"/>
            <a:cs typeface="Microsoft Uighur" panose="02000000000000000000" pitchFamily="2" charset="-78"/>
          </a:endParaRPr>
        </a:p>
      </dgm:t>
    </dgm:pt>
    <dgm:pt modelId="{0F34D071-5E9E-1D4F-B649-66D5A5A8B98E}">
      <dgm:prSet phldrT="[Texte]"/>
      <dgm:spPr/>
      <dgm:t>
        <a:bodyPr/>
        <a:lstStyle/>
        <a:p>
          <a:pPr rtl="1"/>
          <a:r>
            <a:rPr lang="ar-MA" b="1" i="0" dirty="0">
              <a:latin typeface="Microsoft Uighur" panose="02000000000000000000" pitchFamily="2" charset="-78"/>
              <a:cs typeface="Microsoft Uighur" panose="02000000000000000000" pitchFamily="2" charset="-78"/>
            </a:rPr>
            <a:t>5</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0</a:t>
          </a:r>
          <a:endParaRPr lang="fr-FR" b="1" i="0" dirty="0">
            <a:latin typeface="Microsoft Uighur" panose="02000000000000000000" pitchFamily="2" charset="-78"/>
            <a:cs typeface="Microsoft Uighur" panose="02000000000000000000" pitchFamily="2" charset="-78"/>
          </a:endParaRPr>
        </a:p>
      </dgm:t>
    </dgm:pt>
    <dgm:pt modelId="{53003AA1-9920-6B41-9014-43CB1DC2F971}" type="parTrans" cxnId="{01086E88-046F-4644-83C5-F683807FF4C2}">
      <dgm:prSet/>
      <dgm:spPr/>
      <dgm:t>
        <a:bodyPr/>
        <a:lstStyle/>
        <a:p>
          <a:endParaRPr lang="fr-FR" b="1" i="0">
            <a:latin typeface="Microsoft Uighur" panose="02000000000000000000" pitchFamily="2" charset="-78"/>
            <a:cs typeface="Microsoft Uighur" panose="02000000000000000000" pitchFamily="2" charset="-78"/>
          </a:endParaRPr>
        </a:p>
      </dgm:t>
    </dgm:pt>
    <dgm:pt modelId="{9644DCF4-7815-2643-8F98-3CCEBF298C4D}" type="sibTrans" cxnId="{01086E88-046F-4644-83C5-F683807FF4C2}">
      <dgm:prSet/>
      <dgm:spPr/>
      <dgm:t>
        <a:bodyPr/>
        <a:lstStyle/>
        <a:p>
          <a:endParaRPr lang="fr-FR" b="1" i="0">
            <a:latin typeface="Microsoft Uighur" panose="02000000000000000000" pitchFamily="2" charset="-78"/>
            <a:cs typeface="Microsoft Uighur" panose="02000000000000000000" pitchFamily="2" charset="-78"/>
          </a:endParaRPr>
        </a:p>
      </dgm:t>
    </dgm:pt>
    <dgm:pt modelId="{2901027A-28C3-46A8-9C03-2D51FC5798E2}">
      <dgm:prSet phldrT="[Texte]"/>
      <dgm:spPr/>
      <dgm:t>
        <a:bodyPr/>
        <a:lstStyle/>
        <a:p>
          <a:pPr rtl="1"/>
          <a:r>
            <a:rPr lang="ar-SA" b="1" i="0" dirty="0">
              <a:latin typeface="Microsoft Uighur" panose="02000000000000000000" pitchFamily="2" charset="-78"/>
              <a:cs typeface="Microsoft Uighur" panose="02000000000000000000" pitchFamily="2" charset="-78"/>
            </a:rPr>
            <a:t>3+</a:t>
          </a:r>
          <a:r>
            <a:rPr lang="ar-MA" b="1" i="0" dirty="0">
              <a:latin typeface="Microsoft Uighur" panose="02000000000000000000" pitchFamily="2" charset="-78"/>
              <a:cs typeface="Microsoft Uighur" panose="02000000000000000000" pitchFamily="2" charset="-78"/>
            </a:rPr>
            <a:t>2</a:t>
          </a:r>
          <a:endParaRPr lang="fr-FR" b="1" i="0" dirty="0">
            <a:latin typeface="Microsoft Uighur" panose="02000000000000000000" pitchFamily="2" charset="-78"/>
            <a:cs typeface="Microsoft Uighur" panose="02000000000000000000" pitchFamily="2" charset="-78"/>
          </a:endParaRPr>
        </a:p>
      </dgm:t>
    </dgm:pt>
    <dgm:pt modelId="{FE8C4AB7-806E-489C-A3E9-45485DD6C430}" type="parTrans" cxnId="{EE860ECC-FC58-445A-A9D0-BE9D741D484F}">
      <dgm:prSet/>
      <dgm:spPr/>
      <dgm:t>
        <a:bodyPr/>
        <a:lstStyle/>
        <a:p>
          <a:endParaRPr lang="fr-FR"/>
        </a:p>
      </dgm:t>
    </dgm:pt>
    <dgm:pt modelId="{718043EE-4D32-4F95-9523-F1B4D1756D22}" type="sibTrans" cxnId="{EE860ECC-FC58-445A-A9D0-BE9D741D484F}">
      <dgm:prSet/>
      <dgm:spPr/>
      <dgm:t>
        <a:bodyPr/>
        <a:lstStyle/>
        <a:p>
          <a:endParaRPr lang="fr-FR"/>
        </a:p>
      </dgm:t>
    </dgm:pt>
    <dgm:pt modelId="{6364553E-623B-4940-AC64-D08A097A4745}">
      <dgm:prSet phldrT="[Texte]"/>
      <dgm:spPr/>
      <dgm:t>
        <a:bodyPr/>
        <a:lstStyle/>
        <a:p>
          <a:pPr rtl="1"/>
          <a:r>
            <a:rPr lang="fr-FR" b="1" i="0" dirty="0">
              <a:latin typeface="Microsoft Uighur" panose="02000000000000000000" pitchFamily="2" charset="-78"/>
              <a:cs typeface="Microsoft Uighur" panose="02000000000000000000" pitchFamily="2" charset="-78"/>
            </a:rPr>
            <a:t>4</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1</a:t>
          </a:r>
          <a:endParaRPr lang="fr-FR" b="1" i="0" dirty="0">
            <a:latin typeface="Microsoft Uighur" panose="02000000000000000000" pitchFamily="2" charset="-78"/>
            <a:cs typeface="Microsoft Uighur" panose="02000000000000000000" pitchFamily="2" charset="-78"/>
          </a:endParaRPr>
        </a:p>
      </dgm:t>
    </dgm:pt>
    <dgm:pt modelId="{A5A04CD7-AA31-475F-A6CA-5F9E8F4D1349}" type="parTrans" cxnId="{C1CB8BA9-B053-42F1-97F0-E44B3F98179E}">
      <dgm:prSet/>
      <dgm:spPr/>
      <dgm:t>
        <a:bodyPr/>
        <a:lstStyle/>
        <a:p>
          <a:endParaRPr lang="fr-FR"/>
        </a:p>
      </dgm:t>
    </dgm:pt>
    <dgm:pt modelId="{6B01F883-4018-4C09-9C1C-B907BE381966}" type="sibTrans" cxnId="{C1CB8BA9-B053-42F1-97F0-E44B3F98179E}">
      <dgm:prSet/>
      <dgm:spPr/>
      <dgm:t>
        <a:bodyPr/>
        <a:lstStyle/>
        <a:p>
          <a:endParaRPr lang="fr-FR"/>
        </a:p>
      </dgm:t>
    </dgm:pt>
    <dgm:pt modelId="{BE30A343-01A1-8C44-B3F8-E040C04677C8}" type="pres">
      <dgm:prSet presAssocID="{A97EC2E6-1741-F644-9184-413FFF2CA017}" presName="cycle" presStyleCnt="0">
        <dgm:presLayoutVars>
          <dgm:chMax val="1"/>
          <dgm:dir/>
          <dgm:animLvl val="ctr"/>
          <dgm:resizeHandles val="exact"/>
        </dgm:presLayoutVars>
      </dgm:prSet>
      <dgm:spPr/>
    </dgm:pt>
    <dgm:pt modelId="{F5B5B0D4-9F1D-AF44-8AF8-B6C08DF32CFD}" type="pres">
      <dgm:prSet presAssocID="{1908F430-EAC0-1343-8513-83197EE21B62}" presName="centerShape" presStyleLbl="node0" presStyleIdx="0" presStyleCnt="1"/>
      <dgm:spPr/>
    </dgm:pt>
    <dgm:pt modelId="{BD00AACC-4901-464A-99E8-F5D4F7BE6383}" type="pres">
      <dgm:prSet presAssocID="{0E0BFA24-7A8C-C047-AC6F-993864E854E0}" presName="Name9" presStyleLbl="parChTrans1D2" presStyleIdx="0" presStyleCnt="6"/>
      <dgm:spPr/>
    </dgm:pt>
    <dgm:pt modelId="{3EF19B4B-B968-E54C-9689-073F635EE283}" type="pres">
      <dgm:prSet presAssocID="{0E0BFA24-7A8C-C047-AC6F-993864E854E0}" presName="connTx" presStyleLbl="parChTrans1D2" presStyleIdx="0" presStyleCnt="6"/>
      <dgm:spPr/>
    </dgm:pt>
    <dgm:pt modelId="{42BAB553-645D-9F4D-B9FA-20001ADC9FEF}" type="pres">
      <dgm:prSet presAssocID="{E3E91897-DCF8-AB44-949A-B99438192484}" presName="node" presStyleLbl="node1" presStyleIdx="0" presStyleCnt="6">
        <dgm:presLayoutVars>
          <dgm:bulletEnabled val="1"/>
        </dgm:presLayoutVars>
      </dgm:prSet>
      <dgm:spPr/>
    </dgm:pt>
    <dgm:pt modelId="{8EF26D22-0EBA-9B4B-A882-9C79BDDFE3B1}" type="pres">
      <dgm:prSet presAssocID="{24A0E2BF-587D-A342-A064-B4D58BF79B44}" presName="Name9" presStyleLbl="parChTrans1D2" presStyleIdx="1" presStyleCnt="6"/>
      <dgm:spPr/>
    </dgm:pt>
    <dgm:pt modelId="{F0A9B9CC-9320-774E-B617-19162595E1FB}" type="pres">
      <dgm:prSet presAssocID="{24A0E2BF-587D-A342-A064-B4D58BF79B44}" presName="connTx" presStyleLbl="parChTrans1D2" presStyleIdx="1" presStyleCnt="6"/>
      <dgm:spPr/>
    </dgm:pt>
    <dgm:pt modelId="{1A5B5334-16C4-A34B-BD16-5392302AAF3E}" type="pres">
      <dgm:prSet presAssocID="{93E849FE-0D07-624E-AB72-4A29BFE6598B}" presName="node" presStyleLbl="node1" presStyleIdx="1" presStyleCnt="6" custRadScaleRad="107851" custRadScaleInc="-17024">
        <dgm:presLayoutVars>
          <dgm:bulletEnabled val="1"/>
        </dgm:presLayoutVars>
      </dgm:prSet>
      <dgm:spPr/>
    </dgm:pt>
    <dgm:pt modelId="{78607FF2-2E3B-B443-9638-05662F07472D}" type="pres">
      <dgm:prSet presAssocID="{8200E2CD-80B9-D949-A52F-F0856D77F394}" presName="Name9" presStyleLbl="parChTrans1D2" presStyleIdx="2" presStyleCnt="6"/>
      <dgm:spPr/>
    </dgm:pt>
    <dgm:pt modelId="{0A76B3D9-DE60-CD49-8E4A-CCACA3ECC812}" type="pres">
      <dgm:prSet presAssocID="{8200E2CD-80B9-D949-A52F-F0856D77F394}" presName="connTx" presStyleLbl="parChTrans1D2" presStyleIdx="2" presStyleCnt="6"/>
      <dgm:spPr/>
    </dgm:pt>
    <dgm:pt modelId="{2CA5D505-916B-AD48-9CC7-7B90326020BD}" type="pres">
      <dgm:prSet presAssocID="{049C7B75-E019-9249-BE9C-78386183EF7D}" presName="node" presStyleLbl="node1" presStyleIdx="2" presStyleCnt="6" custRadScaleRad="96653" custRadScaleInc="-36447">
        <dgm:presLayoutVars>
          <dgm:bulletEnabled val="1"/>
        </dgm:presLayoutVars>
      </dgm:prSet>
      <dgm:spPr/>
    </dgm:pt>
    <dgm:pt modelId="{6F2EE738-6A65-4753-A8F6-CEC6C3D8A445}" type="pres">
      <dgm:prSet presAssocID="{A5A04CD7-AA31-475F-A6CA-5F9E8F4D1349}" presName="Name9" presStyleLbl="parChTrans1D2" presStyleIdx="3" presStyleCnt="6"/>
      <dgm:spPr/>
    </dgm:pt>
    <dgm:pt modelId="{C5303F96-BABA-46DE-BDD9-6A69DEB5473D}" type="pres">
      <dgm:prSet presAssocID="{A5A04CD7-AA31-475F-A6CA-5F9E8F4D1349}" presName="connTx" presStyleLbl="parChTrans1D2" presStyleIdx="3" presStyleCnt="6"/>
      <dgm:spPr/>
    </dgm:pt>
    <dgm:pt modelId="{E50F1EFC-0376-4877-BB21-ACE84A50A8F4}" type="pres">
      <dgm:prSet presAssocID="{6364553E-623B-4940-AC64-D08A097A4745}" presName="node" presStyleLbl="node1" presStyleIdx="3" presStyleCnt="6" custRadScaleRad="92236" custRadScaleInc="-40879">
        <dgm:presLayoutVars>
          <dgm:bulletEnabled val="1"/>
        </dgm:presLayoutVars>
      </dgm:prSet>
      <dgm:spPr/>
    </dgm:pt>
    <dgm:pt modelId="{DA0B7F58-3BAD-5949-BB45-1CE6265AF3AE}" type="pres">
      <dgm:prSet presAssocID="{53003AA1-9920-6B41-9014-43CB1DC2F971}" presName="Name9" presStyleLbl="parChTrans1D2" presStyleIdx="4" presStyleCnt="6"/>
      <dgm:spPr/>
    </dgm:pt>
    <dgm:pt modelId="{15994F9E-C94B-3441-A58E-8953C8DC08C6}" type="pres">
      <dgm:prSet presAssocID="{53003AA1-9920-6B41-9014-43CB1DC2F971}" presName="connTx" presStyleLbl="parChTrans1D2" presStyleIdx="4" presStyleCnt="6"/>
      <dgm:spPr/>
    </dgm:pt>
    <dgm:pt modelId="{ECEAD2AC-157A-B94E-9353-16A3FA7484D4}" type="pres">
      <dgm:prSet presAssocID="{0F34D071-5E9E-1D4F-B649-66D5A5A8B98E}" presName="node" presStyleLbl="node1" presStyleIdx="4" presStyleCnt="6" custRadScaleRad="99989" custRadScaleInc="-22085">
        <dgm:presLayoutVars>
          <dgm:bulletEnabled val="1"/>
        </dgm:presLayoutVars>
      </dgm:prSet>
      <dgm:spPr/>
    </dgm:pt>
    <dgm:pt modelId="{EA1C9DFE-CA3D-460B-9F8F-9014F74FB0FB}" type="pres">
      <dgm:prSet presAssocID="{FE8C4AB7-806E-489C-A3E9-45485DD6C430}" presName="Name9" presStyleLbl="parChTrans1D2" presStyleIdx="5" presStyleCnt="6"/>
      <dgm:spPr/>
    </dgm:pt>
    <dgm:pt modelId="{46D4F383-8ABB-4790-BAB7-AEC861E1C7A9}" type="pres">
      <dgm:prSet presAssocID="{FE8C4AB7-806E-489C-A3E9-45485DD6C430}" presName="connTx" presStyleLbl="parChTrans1D2" presStyleIdx="5" presStyleCnt="6"/>
      <dgm:spPr/>
    </dgm:pt>
    <dgm:pt modelId="{8E44B4AE-AB9B-4E02-9247-13F1E0C51A1B}" type="pres">
      <dgm:prSet presAssocID="{2901027A-28C3-46A8-9C03-2D51FC5798E2}" presName="node" presStyleLbl="node1" presStyleIdx="5" presStyleCnt="6" custRadScaleRad="91186" custRadScaleInc="-5485">
        <dgm:presLayoutVars>
          <dgm:bulletEnabled val="1"/>
        </dgm:presLayoutVars>
      </dgm:prSet>
      <dgm:spPr/>
    </dgm:pt>
  </dgm:ptLst>
  <dgm:cxnLst>
    <dgm:cxn modelId="{475E4F0D-8978-EB46-8D41-FE6F9010A9B8}" type="presOf" srcId="{0E0BFA24-7A8C-C047-AC6F-993864E854E0}" destId="{3EF19B4B-B968-E54C-9689-073F635EE283}" srcOrd="1" destOrd="0" presId="urn:microsoft.com/office/officeart/2005/8/layout/radial1"/>
    <dgm:cxn modelId="{85339B11-36C1-CC49-8089-C8F5698CC5D5}" type="presOf" srcId="{53003AA1-9920-6B41-9014-43CB1DC2F971}" destId="{DA0B7F58-3BAD-5949-BB45-1CE6265AF3AE}" srcOrd="0" destOrd="0" presId="urn:microsoft.com/office/officeart/2005/8/layout/radial1"/>
    <dgm:cxn modelId="{5C97BE1A-93E7-5645-A177-8C8106952023}" type="presOf" srcId="{E3E91897-DCF8-AB44-949A-B99438192484}" destId="{42BAB553-645D-9F4D-B9FA-20001ADC9FEF}" srcOrd="0" destOrd="0" presId="urn:microsoft.com/office/officeart/2005/8/layout/radial1"/>
    <dgm:cxn modelId="{DC44731F-8AA1-7A40-97AA-13E8899C513E}" type="presOf" srcId="{1908F430-EAC0-1343-8513-83197EE21B62}" destId="{F5B5B0D4-9F1D-AF44-8AF8-B6C08DF32CFD}" srcOrd="0" destOrd="0" presId="urn:microsoft.com/office/officeart/2005/8/layout/radial1"/>
    <dgm:cxn modelId="{98C86225-E1DF-F04E-8D79-CA288939CF3D}" srcId="{1908F430-EAC0-1343-8513-83197EE21B62}" destId="{93E849FE-0D07-624E-AB72-4A29BFE6598B}" srcOrd="1" destOrd="0" parTransId="{24A0E2BF-587D-A342-A064-B4D58BF79B44}" sibTransId="{81C59344-3DA3-D247-B8A6-FEFA3F0A4FE6}"/>
    <dgm:cxn modelId="{E62F2228-7980-8C41-920C-ADB2CA4CB0FB}" type="presOf" srcId="{8200E2CD-80B9-D949-A52F-F0856D77F394}" destId="{0A76B3D9-DE60-CD49-8E4A-CCACA3ECC812}" srcOrd="1" destOrd="0" presId="urn:microsoft.com/office/officeart/2005/8/layout/radial1"/>
    <dgm:cxn modelId="{953A2B35-77A2-FE49-9CF0-49DB868B8D79}" type="presOf" srcId="{24A0E2BF-587D-A342-A064-B4D58BF79B44}" destId="{F0A9B9CC-9320-774E-B617-19162595E1FB}" srcOrd="1" destOrd="0" presId="urn:microsoft.com/office/officeart/2005/8/layout/radial1"/>
    <dgm:cxn modelId="{D9E10D3C-E19B-1E4C-9569-7168F83C0979}" type="presOf" srcId="{24A0E2BF-587D-A342-A064-B4D58BF79B44}" destId="{8EF26D22-0EBA-9B4B-A882-9C79BDDFE3B1}" srcOrd="0" destOrd="0" presId="urn:microsoft.com/office/officeart/2005/8/layout/radial1"/>
    <dgm:cxn modelId="{0F10EF3E-9976-2545-A8E4-5D64AA60E1AC}" type="presOf" srcId="{93E849FE-0D07-624E-AB72-4A29BFE6598B}" destId="{1A5B5334-16C4-A34B-BD16-5392302AAF3E}" srcOrd="0" destOrd="0" presId="urn:microsoft.com/office/officeart/2005/8/layout/radial1"/>
    <dgm:cxn modelId="{E85B4D5F-A881-F04B-8F03-DC2A1B813B2E}" type="presOf" srcId="{A97EC2E6-1741-F644-9184-413FFF2CA017}" destId="{BE30A343-01A1-8C44-B3F8-E040C04677C8}" srcOrd="0" destOrd="0" presId="urn:microsoft.com/office/officeart/2005/8/layout/radial1"/>
    <dgm:cxn modelId="{6A6E0147-4D31-5845-AE0B-374CF5592C43}" srcId="{1908F430-EAC0-1343-8513-83197EE21B62}" destId="{049C7B75-E019-9249-BE9C-78386183EF7D}" srcOrd="2" destOrd="0" parTransId="{8200E2CD-80B9-D949-A52F-F0856D77F394}" sibTransId="{F1F16976-8DCC-4149-883B-D6CAF0FB5E17}"/>
    <dgm:cxn modelId="{D26F245A-A952-3941-B23A-E42B0C03B157}" srcId="{A97EC2E6-1741-F644-9184-413FFF2CA017}" destId="{1908F430-EAC0-1343-8513-83197EE21B62}" srcOrd="0" destOrd="0" parTransId="{54988D48-414F-3840-8642-35C97A625CF8}" sibTransId="{D8413AFA-E70D-624E-9AB9-8FBA70FB3FD3}"/>
    <dgm:cxn modelId="{82BA197B-42BA-42BB-AA47-FFAA3C7B8CFA}" type="presOf" srcId="{FE8C4AB7-806E-489C-A3E9-45485DD6C430}" destId="{46D4F383-8ABB-4790-BAB7-AEC861E1C7A9}" srcOrd="1" destOrd="0" presId="urn:microsoft.com/office/officeart/2005/8/layout/radial1"/>
    <dgm:cxn modelId="{34A3877F-F613-40C7-B56F-AD8146D51C39}" type="presOf" srcId="{2901027A-28C3-46A8-9C03-2D51FC5798E2}" destId="{8E44B4AE-AB9B-4E02-9247-13F1E0C51A1B}" srcOrd="0" destOrd="0" presId="urn:microsoft.com/office/officeart/2005/8/layout/radial1"/>
    <dgm:cxn modelId="{C8AC4180-9328-DD4D-8AAF-62EEC3003FAC}" type="presOf" srcId="{0F34D071-5E9E-1D4F-B649-66D5A5A8B98E}" destId="{ECEAD2AC-157A-B94E-9353-16A3FA7484D4}" srcOrd="0" destOrd="0" presId="urn:microsoft.com/office/officeart/2005/8/layout/radial1"/>
    <dgm:cxn modelId="{A3E59687-CCFD-4D83-BDC7-73CDA1DB3F78}" type="presOf" srcId="{A5A04CD7-AA31-475F-A6CA-5F9E8F4D1349}" destId="{6F2EE738-6A65-4753-A8F6-CEC6C3D8A445}" srcOrd="0" destOrd="0" presId="urn:microsoft.com/office/officeart/2005/8/layout/radial1"/>
    <dgm:cxn modelId="{01086E88-046F-4644-83C5-F683807FF4C2}" srcId="{1908F430-EAC0-1343-8513-83197EE21B62}" destId="{0F34D071-5E9E-1D4F-B649-66D5A5A8B98E}" srcOrd="4" destOrd="0" parTransId="{53003AA1-9920-6B41-9014-43CB1DC2F971}" sibTransId="{9644DCF4-7815-2643-8F98-3CCEBF298C4D}"/>
    <dgm:cxn modelId="{C64CBD97-87F9-314D-A298-5A9375C0F5ED}" type="presOf" srcId="{53003AA1-9920-6B41-9014-43CB1DC2F971}" destId="{15994F9E-C94B-3441-A58E-8953C8DC08C6}" srcOrd="1" destOrd="0" presId="urn:microsoft.com/office/officeart/2005/8/layout/radial1"/>
    <dgm:cxn modelId="{24249A98-22E0-E645-AFE8-71B3BB64D9F7}" srcId="{1908F430-EAC0-1343-8513-83197EE21B62}" destId="{E3E91897-DCF8-AB44-949A-B99438192484}" srcOrd="0" destOrd="0" parTransId="{0E0BFA24-7A8C-C047-AC6F-993864E854E0}" sibTransId="{69948CF5-6C5C-0347-955F-EA072D31C14F}"/>
    <dgm:cxn modelId="{FA0D139D-9EED-5E4E-BC99-53028BC60421}" type="presOf" srcId="{8200E2CD-80B9-D949-A52F-F0856D77F394}" destId="{78607FF2-2E3B-B443-9638-05662F07472D}" srcOrd="0" destOrd="0" presId="urn:microsoft.com/office/officeart/2005/8/layout/radial1"/>
    <dgm:cxn modelId="{C1CB8BA9-B053-42F1-97F0-E44B3F98179E}" srcId="{1908F430-EAC0-1343-8513-83197EE21B62}" destId="{6364553E-623B-4940-AC64-D08A097A4745}" srcOrd="3" destOrd="0" parTransId="{A5A04CD7-AA31-475F-A6CA-5F9E8F4D1349}" sibTransId="{6B01F883-4018-4C09-9C1C-B907BE381966}"/>
    <dgm:cxn modelId="{A810ACBB-F237-B544-8CA8-4C9409DAA6D8}" type="presOf" srcId="{049C7B75-E019-9249-BE9C-78386183EF7D}" destId="{2CA5D505-916B-AD48-9CC7-7B90326020BD}" srcOrd="0" destOrd="0" presId="urn:microsoft.com/office/officeart/2005/8/layout/radial1"/>
    <dgm:cxn modelId="{E63A5EC1-2BBB-4CAE-AD5F-8AE18F7C4B98}" type="presOf" srcId="{A5A04CD7-AA31-475F-A6CA-5F9E8F4D1349}" destId="{C5303F96-BABA-46DE-BDD9-6A69DEB5473D}" srcOrd="1" destOrd="0" presId="urn:microsoft.com/office/officeart/2005/8/layout/radial1"/>
    <dgm:cxn modelId="{EE860ECC-FC58-445A-A9D0-BE9D741D484F}" srcId="{1908F430-EAC0-1343-8513-83197EE21B62}" destId="{2901027A-28C3-46A8-9C03-2D51FC5798E2}" srcOrd="5" destOrd="0" parTransId="{FE8C4AB7-806E-489C-A3E9-45485DD6C430}" sibTransId="{718043EE-4D32-4F95-9523-F1B4D1756D22}"/>
    <dgm:cxn modelId="{F739FCCE-7C9C-42AB-904E-E1F9BE7F3CBD}" type="presOf" srcId="{FE8C4AB7-806E-489C-A3E9-45485DD6C430}" destId="{EA1C9DFE-CA3D-460B-9F8F-9014F74FB0FB}" srcOrd="0" destOrd="0" presId="urn:microsoft.com/office/officeart/2005/8/layout/radial1"/>
    <dgm:cxn modelId="{6CB94FE5-BB49-3B4F-B47A-C849D1A6CE3D}" type="presOf" srcId="{0E0BFA24-7A8C-C047-AC6F-993864E854E0}" destId="{BD00AACC-4901-464A-99E8-F5D4F7BE6383}" srcOrd="0" destOrd="0" presId="urn:microsoft.com/office/officeart/2005/8/layout/radial1"/>
    <dgm:cxn modelId="{1225EFFE-2000-4123-AEE1-F5F7188BF80E}" type="presOf" srcId="{6364553E-623B-4940-AC64-D08A097A4745}" destId="{E50F1EFC-0376-4877-BB21-ACE84A50A8F4}" srcOrd="0" destOrd="0" presId="urn:microsoft.com/office/officeart/2005/8/layout/radial1"/>
    <dgm:cxn modelId="{7EFCFFC3-1B0C-5B48-ABB6-9826B04239AB}" type="presParOf" srcId="{BE30A343-01A1-8C44-B3F8-E040C04677C8}" destId="{F5B5B0D4-9F1D-AF44-8AF8-B6C08DF32CFD}" srcOrd="0" destOrd="0" presId="urn:microsoft.com/office/officeart/2005/8/layout/radial1"/>
    <dgm:cxn modelId="{6CF57960-7172-5948-B767-4EC953A16890}" type="presParOf" srcId="{BE30A343-01A1-8C44-B3F8-E040C04677C8}" destId="{BD00AACC-4901-464A-99E8-F5D4F7BE6383}" srcOrd="1" destOrd="0" presId="urn:microsoft.com/office/officeart/2005/8/layout/radial1"/>
    <dgm:cxn modelId="{30630D65-1EAB-084A-8F9D-70C03A73C10F}" type="presParOf" srcId="{BD00AACC-4901-464A-99E8-F5D4F7BE6383}" destId="{3EF19B4B-B968-E54C-9689-073F635EE283}" srcOrd="0" destOrd="0" presId="urn:microsoft.com/office/officeart/2005/8/layout/radial1"/>
    <dgm:cxn modelId="{522E42E9-EEB7-604F-92DE-A68259EDE9D2}" type="presParOf" srcId="{BE30A343-01A1-8C44-B3F8-E040C04677C8}" destId="{42BAB553-645D-9F4D-B9FA-20001ADC9FEF}" srcOrd="2" destOrd="0" presId="urn:microsoft.com/office/officeart/2005/8/layout/radial1"/>
    <dgm:cxn modelId="{200A3BB2-5BE1-024F-A677-4BEBC589868A}" type="presParOf" srcId="{BE30A343-01A1-8C44-B3F8-E040C04677C8}" destId="{8EF26D22-0EBA-9B4B-A882-9C79BDDFE3B1}" srcOrd="3" destOrd="0" presId="urn:microsoft.com/office/officeart/2005/8/layout/radial1"/>
    <dgm:cxn modelId="{FD9FB043-8C18-C641-99DE-AAB8EBD087B6}" type="presParOf" srcId="{8EF26D22-0EBA-9B4B-A882-9C79BDDFE3B1}" destId="{F0A9B9CC-9320-774E-B617-19162595E1FB}" srcOrd="0" destOrd="0" presId="urn:microsoft.com/office/officeart/2005/8/layout/radial1"/>
    <dgm:cxn modelId="{9B4C1C7E-C394-C443-83C4-DC871CD33B10}" type="presParOf" srcId="{BE30A343-01A1-8C44-B3F8-E040C04677C8}" destId="{1A5B5334-16C4-A34B-BD16-5392302AAF3E}" srcOrd="4" destOrd="0" presId="urn:microsoft.com/office/officeart/2005/8/layout/radial1"/>
    <dgm:cxn modelId="{FD11E07A-2EBF-D04B-9B10-03B286BC4B41}" type="presParOf" srcId="{BE30A343-01A1-8C44-B3F8-E040C04677C8}" destId="{78607FF2-2E3B-B443-9638-05662F07472D}" srcOrd="5" destOrd="0" presId="urn:microsoft.com/office/officeart/2005/8/layout/radial1"/>
    <dgm:cxn modelId="{3D47F282-5B1B-7247-BED9-F00AFF272A3B}" type="presParOf" srcId="{78607FF2-2E3B-B443-9638-05662F07472D}" destId="{0A76B3D9-DE60-CD49-8E4A-CCACA3ECC812}" srcOrd="0" destOrd="0" presId="urn:microsoft.com/office/officeart/2005/8/layout/radial1"/>
    <dgm:cxn modelId="{0E91BE2F-422B-D94D-B556-D0655D3AAEE4}" type="presParOf" srcId="{BE30A343-01A1-8C44-B3F8-E040C04677C8}" destId="{2CA5D505-916B-AD48-9CC7-7B90326020BD}" srcOrd="6" destOrd="0" presId="urn:microsoft.com/office/officeart/2005/8/layout/radial1"/>
    <dgm:cxn modelId="{95A3FBF8-94DE-45D2-ACBC-F27A8BCD66BC}" type="presParOf" srcId="{BE30A343-01A1-8C44-B3F8-E040C04677C8}" destId="{6F2EE738-6A65-4753-A8F6-CEC6C3D8A445}" srcOrd="7" destOrd="0" presId="urn:microsoft.com/office/officeart/2005/8/layout/radial1"/>
    <dgm:cxn modelId="{E79F9DF7-5D03-480E-9604-BF219468DACE}" type="presParOf" srcId="{6F2EE738-6A65-4753-A8F6-CEC6C3D8A445}" destId="{C5303F96-BABA-46DE-BDD9-6A69DEB5473D}" srcOrd="0" destOrd="0" presId="urn:microsoft.com/office/officeart/2005/8/layout/radial1"/>
    <dgm:cxn modelId="{BDCCE487-7098-4EE2-BA7F-A2509B76CAD7}" type="presParOf" srcId="{BE30A343-01A1-8C44-B3F8-E040C04677C8}" destId="{E50F1EFC-0376-4877-BB21-ACE84A50A8F4}" srcOrd="8" destOrd="0" presId="urn:microsoft.com/office/officeart/2005/8/layout/radial1"/>
    <dgm:cxn modelId="{9084D56E-C5D5-1344-928C-CCD7F48DE043}" type="presParOf" srcId="{BE30A343-01A1-8C44-B3F8-E040C04677C8}" destId="{DA0B7F58-3BAD-5949-BB45-1CE6265AF3AE}" srcOrd="9" destOrd="0" presId="urn:microsoft.com/office/officeart/2005/8/layout/radial1"/>
    <dgm:cxn modelId="{30852493-FFC1-B74F-B258-D09FDB2F1C1E}" type="presParOf" srcId="{DA0B7F58-3BAD-5949-BB45-1CE6265AF3AE}" destId="{15994F9E-C94B-3441-A58E-8953C8DC08C6}" srcOrd="0" destOrd="0" presId="urn:microsoft.com/office/officeart/2005/8/layout/radial1"/>
    <dgm:cxn modelId="{B0506A80-1AC4-3E42-8594-365006339CDA}" type="presParOf" srcId="{BE30A343-01A1-8C44-B3F8-E040C04677C8}" destId="{ECEAD2AC-157A-B94E-9353-16A3FA7484D4}" srcOrd="10" destOrd="0" presId="urn:microsoft.com/office/officeart/2005/8/layout/radial1"/>
    <dgm:cxn modelId="{670618D0-397E-483C-8D71-71F40881E69A}" type="presParOf" srcId="{BE30A343-01A1-8C44-B3F8-E040C04677C8}" destId="{EA1C9DFE-CA3D-460B-9F8F-9014F74FB0FB}" srcOrd="11" destOrd="0" presId="urn:microsoft.com/office/officeart/2005/8/layout/radial1"/>
    <dgm:cxn modelId="{E855FC71-C688-4754-B1B5-4C92DB08ADBC}" type="presParOf" srcId="{EA1C9DFE-CA3D-460B-9F8F-9014F74FB0FB}" destId="{46D4F383-8ABB-4790-BAB7-AEC861E1C7A9}" srcOrd="0" destOrd="0" presId="urn:microsoft.com/office/officeart/2005/8/layout/radial1"/>
    <dgm:cxn modelId="{D355BD11-D490-4613-8D77-D775A0011F87}" type="presParOf" srcId="{BE30A343-01A1-8C44-B3F8-E040C04677C8}" destId="{8E44B4AE-AB9B-4E02-9247-13F1E0C51A1B}" srcOrd="12"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7EC2E6-1741-F644-9184-413FFF2CA017}" type="doc">
      <dgm:prSet loTypeId="urn:microsoft.com/office/officeart/2005/8/layout/radial1" loCatId="" qsTypeId="urn:microsoft.com/office/officeart/2005/8/quickstyle/simple1" qsCatId="simple" csTypeId="urn:microsoft.com/office/officeart/2005/8/colors/colorful5" csCatId="colorful" phldr="1"/>
      <dgm:spPr/>
      <dgm:t>
        <a:bodyPr/>
        <a:lstStyle/>
        <a:p>
          <a:endParaRPr lang="fr-FR"/>
        </a:p>
      </dgm:t>
    </dgm:pt>
    <dgm:pt modelId="{1908F430-EAC0-1343-8513-83197EE21B62}">
      <dgm:prSet phldrT="[Texte]"/>
      <dgm:spPr/>
      <dgm:t>
        <a:bodyPr/>
        <a:lstStyle/>
        <a:p>
          <a:pPr rtl="1"/>
          <a:r>
            <a:rPr lang="ar-MA" b="1" i="0" dirty="0">
              <a:latin typeface="Microsoft Uighur" panose="02000000000000000000" pitchFamily="2" charset="-78"/>
              <a:cs typeface="Microsoft Uighur" panose="02000000000000000000" pitchFamily="2" charset="-78"/>
            </a:rPr>
            <a:t>6</a:t>
          </a:r>
          <a:endParaRPr lang="fr-FR" b="1" i="0" dirty="0">
            <a:latin typeface="Microsoft Uighur" panose="02000000000000000000" pitchFamily="2" charset="-78"/>
            <a:cs typeface="Microsoft Uighur" panose="02000000000000000000" pitchFamily="2" charset="-78"/>
          </a:endParaRPr>
        </a:p>
      </dgm:t>
    </dgm:pt>
    <dgm:pt modelId="{54988D48-414F-3840-8642-35C97A625CF8}" type="parTrans" cxnId="{D26F245A-A952-3941-B23A-E42B0C03B157}">
      <dgm:prSet/>
      <dgm:spPr/>
      <dgm:t>
        <a:bodyPr/>
        <a:lstStyle/>
        <a:p>
          <a:endParaRPr lang="fr-FR" b="1" i="0">
            <a:latin typeface="Microsoft Uighur" panose="02000000000000000000" pitchFamily="2" charset="-78"/>
            <a:cs typeface="Microsoft Uighur" panose="02000000000000000000" pitchFamily="2" charset="-78"/>
          </a:endParaRPr>
        </a:p>
      </dgm:t>
    </dgm:pt>
    <dgm:pt modelId="{D8413AFA-E70D-624E-9AB9-8FBA70FB3FD3}" type="sibTrans" cxnId="{D26F245A-A952-3941-B23A-E42B0C03B157}">
      <dgm:prSet/>
      <dgm:spPr/>
      <dgm:t>
        <a:bodyPr/>
        <a:lstStyle/>
        <a:p>
          <a:endParaRPr lang="fr-FR" b="1" i="0">
            <a:latin typeface="Microsoft Uighur" panose="02000000000000000000" pitchFamily="2" charset="-78"/>
            <a:cs typeface="Microsoft Uighur" panose="02000000000000000000" pitchFamily="2" charset="-78"/>
          </a:endParaRPr>
        </a:p>
      </dgm:t>
    </dgm:pt>
    <dgm:pt modelId="{E3E91897-DCF8-AB44-949A-B99438192484}">
      <dgm:prSet phldrT="[Texte]"/>
      <dgm:spPr/>
      <dgm:t>
        <a:bodyPr/>
        <a:lstStyle/>
        <a:p>
          <a:pPr rtl="1"/>
          <a:r>
            <a:rPr lang="ar-MA" b="1" i="0" dirty="0">
              <a:latin typeface="Microsoft Uighur" panose="02000000000000000000" pitchFamily="2" charset="-78"/>
              <a:cs typeface="Microsoft Uighur" panose="02000000000000000000" pitchFamily="2" charset="-78"/>
            </a:rPr>
            <a:t>1</a:t>
          </a:r>
          <a:r>
            <a:rPr lang="ar-SA" b="1" i="0" dirty="0">
              <a:latin typeface="Microsoft Uighur" panose="02000000000000000000" pitchFamily="2" charset="-78"/>
              <a:cs typeface="Microsoft Uighur" panose="02000000000000000000" pitchFamily="2" charset="-78"/>
            </a:rPr>
            <a:t>+</a:t>
          </a:r>
          <a:r>
            <a:rPr lang="fr-FR" b="1" i="0" dirty="0">
              <a:latin typeface="Microsoft Uighur" panose="02000000000000000000" pitchFamily="2" charset="-78"/>
              <a:cs typeface="Microsoft Uighur" panose="02000000000000000000" pitchFamily="2" charset="-78"/>
            </a:rPr>
            <a:t>4</a:t>
          </a:r>
        </a:p>
      </dgm:t>
    </dgm:pt>
    <dgm:pt modelId="{0E0BFA24-7A8C-C047-AC6F-993864E854E0}" type="parTrans" cxnId="{24249A98-22E0-E645-AFE8-71B3BB64D9F7}">
      <dgm:prSet/>
      <dgm:spPr/>
      <dgm:t>
        <a:bodyPr/>
        <a:lstStyle/>
        <a:p>
          <a:endParaRPr lang="fr-FR" b="1" i="0">
            <a:latin typeface="Microsoft Uighur" panose="02000000000000000000" pitchFamily="2" charset="-78"/>
            <a:cs typeface="Microsoft Uighur" panose="02000000000000000000" pitchFamily="2" charset="-78"/>
          </a:endParaRPr>
        </a:p>
      </dgm:t>
    </dgm:pt>
    <dgm:pt modelId="{69948CF5-6C5C-0347-955F-EA072D31C14F}" type="sibTrans" cxnId="{24249A98-22E0-E645-AFE8-71B3BB64D9F7}">
      <dgm:prSet/>
      <dgm:spPr/>
      <dgm:t>
        <a:bodyPr/>
        <a:lstStyle/>
        <a:p>
          <a:endParaRPr lang="fr-FR" b="1" i="0">
            <a:latin typeface="Microsoft Uighur" panose="02000000000000000000" pitchFamily="2" charset="-78"/>
            <a:cs typeface="Microsoft Uighur" panose="02000000000000000000" pitchFamily="2" charset="-78"/>
          </a:endParaRPr>
        </a:p>
      </dgm:t>
    </dgm:pt>
    <dgm:pt modelId="{93E849FE-0D07-624E-AB72-4A29BFE6598B}">
      <dgm:prSet phldrT="[Texte]"/>
      <dgm:spPr/>
      <dgm:t>
        <a:bodyPr/>
        <a:lstStyle/>
        <a:p>
          <a:pPr rtl="1"/>
          <a:r>
            <a:rPr lang="ar-MA" b="1" i="0" dirty="0">
              <a:latin typeface="Microsoft Uighur" panose="02000000000000000000" pitchFamily="2" charset="-78"/>
              <a:cs typeface="Microsoft Uighur" panose="02000000000000000000" pitchFamily="2" charset="-78"/>
            </a:rPr>
            <a:t>3</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3</a:t>
          </a:r>
          <a:endParaRPr lang="fr-FR" b="1" i="0" dirty="0">
            <a:latin typeface="Microsoft Uighur" panose="02000000000000000000" pitchFamily="2" charset="-78"/>
            <a:cs typeface="Microsoft Uighur" panose="02000000000000000000" pitchFamily="2" charset="-78"/>
          </a:endParaRPr>
        </a:p>
      </dgm:t>
    </dgm:pt>
    <dgm:pt modelId="{24A0E2BF-587D-A342-A064-B4D58BF79B44}" type="parTrans" cxnId="{98C86225-E1DF-F04E-8D79-CA288939CF3D}">
      <dgm:prSet/>
      <dgm:spPr/>
      <dgm:t>
        <a:bodyPr/>
        <a:lstStyle/>
        <a:p>
          <a:endParaRPr lang="fr-FR" b="1" i="0">
            <a:latin typeface="Microsoft Uighur" panose="02000000000000000000" pitchFamily="2" charset="-78"/>
            <a:cs typeface="Microsoft Uighur" panose="02000000000000000000" pitchFamily="2" charset="-78"/>
          </a:endParaRPr>
        </a:p>
      </dgm:t>
    </dgm:pt>
    <dgm:pt modelId="{81C59344-3DA3-D247-B8A6-FEFA3F0A4FE6}" type="sibTrans" cxnId="{98C86225-E1DF-F04E-8D79-CA288939CF3D}">
      <dgm:prSet/>
      <dgm:spPr/>
      <dgm:t>
        <a:bodyPr/>
        <a:lstStyle/>
        <a:p>
          <a:endParaRPr lang="fr-FR" b="1" i="0">
            <a:latin typeface="Microsoft Uighur" panose="02000000000000000000" pitchFamily="2" charset="-78"/>
            <a:cs typeface="Microsoft Uighur" panose="02000000000000000000" pitchFamily="2" charset="-78"/>
          </a:endParaRPr>
        </a:p>
      </dgm:t>
    </dgm:pt>
    <dgm:pt modelId="{049C7B75-E019-9249-BE9C-78386183EF7D}">
      <dgm:prSet phldrT="[Texte]"/>
      <dgm:spPr/>
      <dgm:t>
        <a:bodyPr/>
        <a:lstStyle/>
        <a:p>
          <a:pPr rtl="1"/>
          <a:r>
            <a:rPr lang="fr-FR" b="1" i="0">
              <a:latin typeface="Microsoft Uighur" panose="02000000000000000000" pitchFamily="2" charset="-78"/>
              <a:cs typeface="Microsoft Uighur" panose="02000000000000000000" pitchFamily="2" charset="-78"/>
            </a:rPr>
            <a:t>4</a:t>
          </a:r>
          <a:r>
            <a:rPr lang="ar-SA" b="1" i="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1</a:t>
          </a:r>
          <a:endParaRPr lang="fr-FR" b="1" i="0" dirty="0">
            <a:latin typeface="Microsoft Uighur" panose="02000000000000000000" pitchFamily="2" charset="-78"/>
            <a:cs typeface="Microsoft Uighur" panose="02000000000000000000" pitchFamily="2" charset="-78"/>
          </a:endParaRPr>
        </a:p>
      </dgm:t>
    </dgm:pt>
    <dgm:pt modelId="{8200E2CD-80B9-D949-A52F-F0856D77F394}" type="parTrans" cxnId="{6A6E0147-4D31-5845-AE0B-374CF5592C43}">
      <dgm:prSet/>
      <dgm:spPr/>
      <dgm:t>
        <a:bodyPr/>
        <a:lstStyle/>
        <a:p>
          <a:endParaRPr lang="fr-FR" b="1" i="0">
            <a:latin typeface="Microsoft Uighur" panose="02000000000000000000" pitchFamily="2" charset="-78"/>
            <a:cs typeface="Microsoft Uighur" panose="02000000000000000000" pitchFamily="2" charset="-78"/>
          </a:endParaRPr>
        </a:p>
      </dgm:t>
    </dgm:pt>
    <dgm:pt modelId="{F1F16976-8DCC-4149-883B-D6CAF0FB5E17}" type="sibTrans" cxnId="{6A6E0147-4D31-5845-AE0B-374CF5592C43}">
      <dgm:prSet/>
      <dgm:spPr/>
      <dgm:t>
        <a:bodyPr/>
        <a:lstStyle/>
        <a:p>
          <a:endParaRPr lang="fr-FR" b="1" i="0">
            <a:latin typeface="Microsoft Uighur" panose="02000000000000000000" pitchFamily="2" charset="-78"/>
            <a:cs typeface="Microsoft Uighur" panose="02000000000000000000" pitchFamily="2" charset="-78"/>
          </a:endParaRPr>
        </a:p>
      </dgm:t>
    </dgm:pt>
    <dgm:pt modelId="{0F34D071-5E9E-1D4F-B649-66D5A5A8B98E}">
      <dgm:prSet phldrT="[Texte]"/>
      <dgm:spPr/>
      <dgm:t>
        <a:bodyPr/>
        <a:lstStyle/>
        <a:p>
          <a:pPr rtl="1"/>
          <a:r>
            <a:rPr lang="ar-MA" b="1" i="0" dirty="0">
              <a:latin typeface="Microsoft Uighur" panose="02000000000000000000" pitchFamily="2" charset="-78"/>
              <a:cs typeface="Microsoft Uighur" panose="02000000000000000000" pitchFamily="2" charset="-78"/>
            </a:rPr>
            <a:t>6</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0</a:t>
          </a:r>
          <a:endParaRPr lang="fr-FR" b="1" i="0" dirty="0">
            <a:latin typeface="Microsoft Uighur" panose="02000000000000000000" pitchFamily="2" charset="-78"/>
            <a:cs typeface="Microsoft Uighur" panose="02000000000000000000" pitchFamily="2" charset="-78"/>
          </a:endParaRPr>
        </a:p>
      </dgm:t>
    </dgm:pt>
    <dgm:pt modelId="{53003AA1-9920-6B41-9014-43CB1DC2F971}" type="parTrans" cxnId="{01086E88-046F-4644-83C5-F683807FF4C2}">
      <dgm:prSet/>
      <dgm:spPr/>
      <dgm:t>
        <a:bodyPr/>
        <a:lstStyle/>
        <a:p>
          <a:endParaRPr lang="fr-FR" b="1" i="0">
            <a:latin typeface="Microsoft Uighur" panose="02000000000000000000" pitchFamily="2" charset="-78"/>
            <a:cs typeface="Microsoft Uighur" panose="02000000000000000000" pitchFamily="2" charset="-78"/>
          </a:endParaRPr>
        </a:p>
      </dgm:t>
    </dgm:pt>
    <dgm:pt modelId="{9644DCF4-7815-2643-8F98-3CCEBF298C4D}" type="sibTrans" cxnId="{01086E88-046F-4644-83C5-F683807FF4C2}">
      <dgm:prSet/>
      <dgm:spPr/>
      <dgm:t>
        <a:bodyPr/>
        <a:lstStyle/>
        <a:p>
          <a:endParaRPr lang="fr-FR" b="1" i="0">
            <a:latin typeface="Microsoft Uighur" panose="02000000000000000000" pitchFamily="2" charset="-78"/>
            <a:cs typeface="Microsoft Uighur" panose="02000000000000000000" pitchFamily="2" charset="-78"/>
          </a:endParaRPr>
        </a:p>
      </dgm:t>
    </dgm:pt>
    <dgm:pt modelId="{1260115D-7D48-4A34-A77F-95E5E7FEB263}">
      <dgm:prSet phldrT="[Texte]"/>
      <dgm:spPr/>
      <dgm:t>
        <a:bodyPr/>
        <a:lstStyle/>
        <a:p>
          <a:pPr rtl="1"/>
          <a:r>
            <a:rPr lang="ar-MA" b="1" i="0" dirty="0">
              <a:latin typeface="Microsoft Uighur" panose="02000000000000000000" pitchFamily="2" charset="-78"/>
              <a:cs typeface="Microsoft Uighur" panose="02000000000000000000" pitchFamily="2" charset="-78"/>
            </a:rPr>
            <a:t>2</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4</a:t>
          </a:r>
          <a:endParaRPr lang="fr-FR" b="1" i="0" dirty="0">
            <a:latin typeface="Microsoft Uighur" panose="02000000000000000000" pitchFamily="2" charset="-78"/>
            <a:cs typeface="Microsoft Uighur" panose="02000000000000000000" pitchFamily="2" charset="-78"/>
          </a:endParaRPr>
        </a:p>
      </dgm:t>
    </dgm:pt>
    <dgm:pt modelId="{DF0945F3-7DCE-4227-A09E-297556F878BA}" type="parTrans" cxnId="{B8596529-A854-4D11-B77A-421463704D14}">
      <dgm:prSet/>
      <dgm:spPr/>
      <dgm:t>
        <a:bodyPr/>
        <a:lstStyle/>
        <a:p>
          <a:endParaRPr lang="fr-FR" b="1" i="0">
            <a:latin typeface="Microsoft Uighur" panose="02000000000000000000" pitchFamily="2" charset="-78"/>
            <a:cs typeface="Microsoft Uighur" panose="02000000000000000000" pitchFamily="2" charset="-78"/>
          </a:endParaRPr>
        </a:p>
      </dgm:t>
    </dgm:pt>
    <dgm:pt modelId="{2D31916B-285C-404D-B19A-D46997B1F13C}" type="sibTrans" cxnId="{B8596529-A854-4D11-B77A-421463704D14}">
      <dgm:prSet/>
      <dgm:spPr/>
      <dgm:t>
        <a:bodyPr/>
        <a:lstStyle/>
        <a:p>
          <a:endParaRPr lang="fr-FR"/>
        </a:p>
      </dgm:t>
    </dgm:pt>
    <dgm:pt modelId="{69C8F78B-7EA7-4DFF-B868-734D7D621533}">
      <dgm:prSet phldrT="[Texte]"/>
      <dgm:spPr/>
      <dgm:t>
        <a:bodyPr/>
        <a:lstStyle/>
        <a:p>
          <a:pPr rtl="1"/>
          <a:r>
            <a:rPr lang="ar-MA" b="1" i="0" dirty="0">
              <a:latin typeface="Microsoft Uighur" panose="02000000000000000000" pitchFamily="2" charset="-78"/>
              <a:cs typeface="Microsoft Uighur" panose="02000000000000000000" pitchFamily="2" charset="-78"/>
            </a:rPr>
            <a:t>0</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6</a:t>
          </a:r>
          <a:endParaRPr lang="fr-FR" b="1" i="0" dirty="0">
            <a:latin typeface="Microsoft Uighur" panose="02000000000000000000" pitchFamily="2" charset="-78"/>
            <a:cs typeface="Microsoft Uighur" panose="02000000000000000000" pitchFamily="2" charset="-78"/>
          </a:endParaRPr>
        </a:p>
      </dgm:t>
    </dgm:pt>
    <dgm:pt modelId="{B1F3848D-98DE-448F-96F9-C5BB98C61B65}" type="parTrans" cxnId="{FBE05D27-B7CE-4271-A6CE-C48A2E94B996}">
      <dgm:prSet/>
      <dgm:spPr/>
      <dgm:t>
        <a:bodyPr/>
        <a:lstStyle/>
        <a:p>
          <a:endParaRPr lang="fr-FR"/>
        </a:p>
      </dgm:t>
    </dgm:pt>
    <dgm:pt modelId="{0C208BB8-590D-4C12-BC92-EF3ABA3E8391}" type="sibTrans" cxnId="{FBE05D27-B7CE-4271-A6CE-C48A2E94B996}">
      <dgm:prSet/>
      <dgm:spPr/>
      <dgm:t>
        <a:bodyPr/>
        <a:lstStyle/>
        <a:p>
          <a:endParaRPr lang="fr-FR"/>
        </a:p>
      </dgm:t>
    </dgm:pt>
    <dgm:pt modelId="{5834BAC6-84D6-4358-B31B-B82D6D75E52C}">
      <dgm:prSet phldrT="[Texte]"/>
      <dgm:spPr/>
      <dgm:t>
        <a:bodyPr/>
        <a:lstStyle/>
        <a:p>
          <a:pPr rtl="1"/>
          <a:r>
            <a:rPr lang="ar-MA" b="1" i="0" dirty="0">
              <a:latin typeface="Microsoft Uighur" panose="02000000000000000000" pitchFamily="2" charset="-78"/>
              <a:cs typeface="Microsoft Uighur" panose="02000000000000000000" pitchFamily="2" charset="-78"/>
            </a:rPr>
            <a:t>4</a:t>
          </a:r>
          <a:r>
            <a:rPr lang="ar-SA" b="1" i="0" dirty="0">
              <a:latin typeface="Microsoft Uighur" panose="02000000000000000000" pitchFamily="2" charset="-78"/>
              <a:cs typeface="Microsoft Uighur" panose="02000000000000000000" pitchFamily="2" charset="-78"/>
            </a:rPr>
            <a:t>+</a:t>
          </a:r>
          <a:r>
            <a:rPr lang="ar-MA" b="1" i="0" dirty="0">
              <a:latin typeface="Microsoft Uighur" panose="02000000000000000000" pitchFamily="2" charset="-78"/>
              <a:cs typeface="Microsoft Uighur" panose="02000000000000000000" pitchFamily="2" charset="-78"/>
            </a:rPr>
            <a:t>2</a:t>
          </a:r>
          <a:endParaRPr lang="fr-FR" b="1" i="0" dirty="0">
            <a:latin typeface="Microsoft Uighur" panose="02000000000000000000" pitchFamily="2" charset="-78"/>
            <a:cs typeface="Microsoft Uighur" panose="02000000000000000000" pitchFamily="2" charset="-78"/>
          </a:endParaRPr>
        </a:p>
      </dgm:t>
    </dgm:pt>
    <dgm:pt modelId="{B7C38BE5-C3A6-4015-ADF6-3AD3E1A659D5}" type="parTrans" cxnId="{1E84B7C4-15A3-4677-937A-100791CADF30}">
      <dgm:prSet/>
      <dgm:spPr/>
      <dgm:t>
        <a:bodyPr/>
        <a:lstStyle/>
        <a:p>
          <a:endParaRPr lang="fr-FR"/>
        </a:p>
      </dgm:t>
    </dgm:pt>
    <dgm:pt modelId="{14C84424-663D-47F6-B85A-D9CCB14AA7AE}" type="sibTrans" cxnId="{1E84B7C4-15A3-4677-937A-100791CADF30}">
      <dgm:prSet/>
      <dgm:spPr/>
      <dgm:t>
        <a:bodyPr/>
        <a:lstStyle/>
        <a:p>
          <a:endParaRPr lang="fr-FR"/>
        </a:p>
      </dgm:t>
    </dgm:pt>
    <dgm:pt modelId="{BE30A343-01A1-8C44-B3F8-E040C04677C8}" type="pres">
      <dgm:prSet presAssocID="{A97EC2E6-1741-F644-9184-413FFF2CA017}" presName="cycle" presStyleCnt="0">
        <dgm:presLayoutVars>
          <dgm:chMax val="1"/>
          <dgm:dir/>
          <dgm:animLvl val="ctr"/>
          <dgm:resizeHandles val="exact"/>
        </dgm:presLayoutVars>
      </dgm:prSet>
      <dgm:spPr/>
    </dgm:pt>
    <dgm:pt modelId="{F5B5B0D4-9F1D-AF44-8AF8-B6C08DF32CFD}" type="pres">
      <dgm:prSet presAssocID="{1908F430-EAC0-1343-8513-83197EE21B62}" presName="centerShape" presStyleLbl="node0" presStyleIdx="0" presStyleCnt="1"/>
      <dgm:spPr/>
    </dgm:pt>
    <dgm:pt modelId="{BD00AACC-4901-464A-99E8-F5D4F7BE6383}" type="pres">
      <dgm:prSet presAssocID="{0E0BFA24-7A8C-C047-AC6F-993864E854E0}" presName="Name9" presStyleLbl="parChTrans1D2" presStyleIdx="0" presStyleCnt="7"/>
      <dgm:spPr/>
    </dgm:pt>
    <dgm:pt modelId="{3EF19B4B-B968-E54C-9689-073F635EE283}" type="pres">
      <dgm:prSet presAssocID="{0E0BFA24-7A8C-C047-AC6F-993864E854E0}" presName="connTx" presStyleLbl="parChTrans1D2" presStyleIdx="0" presStyleCnt="7"/>
      <dgm:spPr/>
    </dgm:pt>
    <dgm:pt modelId="{42BAB553-645D-9F4D-B9FA-20001ADC9FEF}" type="pres">
      <dgm:prSet presAssocID="{E3E91897-DCF8-AB44-949A-B99438192484}" presName="node" presStyleLbl="node1" presStyleIdx="0" presStyleCnt="7">
        <dgm:presLayoutVars>
          <dgm:bulletEnabled val="1"/>
        </dgm:presLayoutVars>
      </dgm:prSet>
      <dgm:spPr/>
    </dgm:pt>
    <dgm:pt modelId="{1EABCB49-FA7F-4DA9-A6FB-389129FAF53F}" type="pres">
      <dgm:prSet presAssocID="{B1F3848D-98DE-448F-96F9-C5BB98C61B65}" presName="Name9" presStyleLbl="parChTrans1D2" presStyleIdx="1" presStyleCnt="7"/>
      <dgm:spPr/>
    </dgm:pt>
    <dgm:pt modelId="{FB9A231D-D5BD-458E-AF34-A9BD22961770}" type="pres">
      <dgm:prSet presAssocID="{B1F3848D-98DE-448F-96F9-C5BB98C61B65}" presName="connTx" presStyleLbl="parChTrans1D2" presStyleIdx="1" presStyleCnt="7"/>
      <dgm:spPr/>
    </dgm:pt>
    <dgm:pt modelId="{7F4E7FDB-84E5-4FBA-A0A9-76A174B3D967}" type="pres">
      <dgm:prSet presAssocID="{69C8F78B-7EA7-4DFF-B868-734D7D621533}" presName="node" presStyleLbl="node1" presStyleIdx="1" presStyleCnt="7">
        <dgm:presLayoutVars>
          <dgm:bulletEnabled val="1"/>
        </dgm:presLayoutVars>
      </dgm:prSet>
      <dgm:spPr/>
    </dgm:pt>
    <dgm:pt modelId="{8EF26D22-0EBA-9B4B-A882-9C79BDDFE3B1}" type="pres">
      <dgm:prSet presAssocID="{24A0E2BF-587D-A342-A064-B4D58BF79B44}" presName="Name9" presStyleLbl="parChTrans1D2" presStyleIdx="2" presStyleCnt="7"/>
      <dgm:spPr/>
    </dgm:pt>
    <dgm:pt modelId="{F0A9B9CC-9320-774E-B617-19162595E1FB}" type="pres">
      <dgm:prSet presAssocID="{24A0E2BF-587D-A342-A064-B4D58BF79B44}" presName="connTx" presStyleLbl="parChTrans1D2" presStyleIdx="2" presStyleCnt="7"/>
      <dgm:spPr/>
    </dgm:pt>
    <dgm:pt modelId="{1A5B5334-16C4-A34B-BD16-5392302AAF3E}" type="pres">
      <dgm:prSet presAssocID="{93E849FE-0D07-624E-AB72-4A29BFE6598B}" presName="node" presStyleLbl="node1" presStyleIdx="2" presStyleCnt="7" custRadScaleRad="107325" custRadScaleInc="740">
        <dgm:presLayoutVars>
          <dgm:bulletEnabled val="1"/>
        </dgm:presLayoutVars>
      </dgm:prSet>
      <dgm:spPr/>
    </dgm:pt>
    <dgm:pt modelId="{065F3D36-270A-4AF3-A674-6C53A36E5EE4}" type="pres">
      <dgm:prSet presAssocID="{DF0945F3-7DCE-4227-A09E-297556F878BA}" presName="Name9" presStyleLbl="parChTrans1D2" presStyleIdx="3" presStyleCnt="7"/>
      <dgm:spPr/>
    </dgm:pt>
    <dgm:pt modelId="{B2B51483-7A7A-4226-AA55-A9D02AD7EDE5}" type="pres">
      <dgm:prSet presAssocID="{DF0945F3-7DCE-4227-A09E-297556F878BA}" presName="connTx" presStyleLbl="parChTrans1D2" presStyleIdx="3" presStyleCnt="7"/>
      <dgm:spPr/>
    </dgm:pt>
    <dgm:pt modelId="{ECE27F02-B3D0-44D4-B994-258330D9F257}" type="pres">
      <dgm:prSet presAssocID="{1260115D-7D48-4A34-A77F-95E5E7FEB263}" presName="node" presStyleLbl="node1" presStyleIdx="3" presStyleCnt="7" custRadScaleRad="103657" custRadScaleInc="-21740">
        <dgm:presLayoutVars>
          <dgm:bulletEnabled val="1"/>
        </dgm:presLayoutVars>
      </dgm:prSet>
      <dgm:spPr/>
    </dgm:pt>
    <dgm:pt modelId="{78607FF2-2E3B-B443-9638-05662F07472D}" type="pres">
      <dgm:prSet presAssocID="{8200E2CD-80B9-D949-A52F-F0856D77F394}" presName="Name9" presStyleLbl="parChTrans1D2" presStyleIdx="4" presStyleCnt="7"/>
      <dgm:spPr/>
    </dgm:pt>
    <dgm:pt modelId="{0A76B3D9-DE60-CD49-8E4A-CCACA3ECC812}" type="pres">
      <dgm:prSet presAssocID="{8200E2CD-80B9-D949-A52F-F0856D77F394}" presName="connTx" presStyleLbl="parChTrans1D2" presStyleIdx="4" presStyleCnt="7"/>
      <dgm:spPr/>
    </dgm:pt>
    <dgm:pt modelId="{2CA5D505-916B-AD48-9CC7-7B90326020BD}" type="pres">
      <dgm:prSet presAssocID="{049C7B75-E019-9249-BE9C-78386183EF7D}" presName="node" presStyleLbl="node1" presStyleIdx="4" presStyleCnt="7" custRadScaleRad="100831" custRadScaleInc="34787">
        <dgm:presLayoutVars>
          <dgm:bulletEnabled val="1"/>
        </dgm:presLayoutVars>
      </dgm:prSet>
      <dgm:spPr/>
    </dgm:pt>
    <dgm:pt modelId="{DA0B7F58-3BAD-5949-BB45-1CE6265AF3AE}" type="pres">
      <dgm:prSet presAssocID="{53003AA1-9920-6B41-9014-43CB1DC2F971}" presName="Name9" presStyleLbl="parChTrans1D2" presStyleIdx="5" presStyleCnt="7"/>
      <dgm:spPr/>
    </dgm:pt>
    <dgm:pt modelId="{15994F9E-C94B-3441-A58E-8953C8DC08C6}" type="pres">
      <dgm:prSet presAssocID="{53003AA1-9920-6B41-9014-43CB1DC2F971}" presName="connTx" presStyleLbl="parChTrans1D2" presStyleIdx="5" presStyleCnt="7"/>
      <dgm:spPr/>
    </dgm:pt>
    <dgm:pt modelId="{ECEAD2AC-157A-B94E-9353-16A3FA7484D4}" type="pres">
      <dgm:prSet presAssocID="{0F34D071-5E9E-1D4F-B649-66D5A5A8B98E}" presName="node" presStyleLbl="node1" presStyleIdx="5" presStyleCnt="7" custRadScaleRad="99373" custRadScaleInc="11531">
        <dgm:presLayoutVars>
          <dgm:bulletEnabled val="1"/>
        </dgm:presLayoutVars>
      </dgm:prSet>
      <dgm:spPr/>
    </dgm:pt>
    <dgm:pt modelId="{F7D5EB82-E4DC-449B-958F-ADD29A00722B}" type="pres">
      <dgm:prSet presAssocID="{B7C38BE5-C3A6-4015-ADF6-3AD3E1A659D5}" presName="Name9" presStyleLbl="parChTrans1D2" presStyleIdx="6" presStyleCnt="7"/>
      <dgm:spPr/>
    </dgm:pt>
    <dgm:pt modelId="{EE0F3052-9F37-4488-84C1-4DEBEB6E1938}" type="pres">
      <dgm:prSet presAssocID="{B7C38BE5-C3A6-4015-ADF6-3AD3E1A659D5}" presName="connTx" presStyleLbl="parChTrans1D2" presStyleIdx="6" presStyleCnt="7"/>
      <dgm:spPr/>
    </dgm:pt>
    <dgm:pt modelId="{1506976B-55D2-44D1-B908-8319F011C3FF}" type="pres">
      <dgm:prSet presAssocID="{5834BAC6-84D6-4358-B31B-B82D6D75E52C}" presName="node" presStyleLbl="node1" presStyleIdx="6" presStyleCnt="7" custRadScaleRad="99373" custRadScaleInc="11531">
        <dgm:presLayoutVars>
          <dgm:bulletEnabled val="1"/>
        </dgm:presLayoutVars>
      </dgm:prSet>
      <dgm:spPr/>
    </dgm:pt>
  </dgm:ptLst>
  <dgm:cxnLst>
    <dgm:cxn modelId="{9990610B-AEF0-4858-8E30-F5DAB8483A1F}" type="presOf" srcId="{5834BAC6-84D6-4358-B31B-B82D6D75E52C}" destId="{1506976B-55D2-44D1-B908-8319F011C3FF}" srcOrd="0" destOrd="0" presId="urn:microsoft.com/office/officeart/2005/8/layout/radial1"/>
    <dgm:cxn modelId="{475E4F0D-8978-EB46-8D41-FE6F9010A9B8}" type="presOf" srcId="{0E0BFA24-7A8C-C047-AC6F-993864E854E0}" destId="{3EF19B4B-B968-E54C-9689-073F635EE283}" srcOrd="1" destOrd="0" presId="urn:microsoft.com/office/officeart/2005/8/layout/radial1"/>
    <dgm:cxn modelId="{D4B69811-CC1C-405F-803D-42AE0DB0D5F3}" type="presOf" srcId="{DF0945F3-7DCE-4227-A09E-297556F878BA}" destId="{B2B51483-7A7A-4226-AA55-A9D02AD7EDE5}" srcOrd="1" destOrd="0" presId="urn:microsoft.com/office/officeart/2005/8/layout/radial1"/>
    <dgm:cxn modelId="{85339B11-36C1-CC49-8089-C8F5698CC5D5}" type="presOf" srcId="{53003AA1-9920-6B41-9014-43CB1DC2F971}" destId="{DA0B7F58-3BAD-5949-BB45-1CE6265AF3AE}" srcOrd="0" destOrd="0" presId="urn:microsoft.com/office/officeart/2005/8/layout/radial1"/>
    <dgm:cxn modelId="{5C97BE1A-93E7-5645-A177-8C8106952023}" type="presOf" srcId="{E3E91897-DCF8-AB44-949A-B99438192484}" destId="{42BAB553-645D-9F4D-B9FA-20001ADC9FEF}" srcOrd="0" destOrd="0" presId="urn:microsoft.com/office/officeart/2005/8/layout/radial1"/>
    <dgm:cxn modelId="{DC44731F-8AA1-7A40-97AA-13E8899C513E}" type="presOf" srcId="{1908F430-EAC0-1343-8513-83197EE21B62}" destId="{F5B5B0D4-9F1D-AF44-8AF8-B6C08DF32CFD}" srcOrd="0" destOrd="0" presId="urn:microsoft.com/office/officeart/2005/8/layout/radial1"/>
    <dgm:cxn modelId="{98C86225-E1DF-F04E-8D79-CA288939CF3D}" srcId="{1908F430-EAC0-1343-8513-83197EE21B62}" destId="{93E849FE-0D07-624E-AB72-4A29BFE6598B}" srcOrd="2" destOrd="0" parTransId="{24A0E2BF-587D-A342-A064-B4D58BF79B44}" sibTransId="{81C59344-3DA3-D247-B8A6-FEFA3F0A4FE6}"/>
    <dgm:cxn modelId="{B0D61126-C12F-4C5D-B27C-634828DFC47C}" type="presOf" srcId="{1260115D-7D48-4A34-A77F-95E5E7FEB263}" destId="{ECE27F02-B3D0-44D4-B994-258330D9F257}" srcOrd="0" destOrd="0" presId="urn:microsoft.com/office/officeart/2005/8/layout/radial1"/>
    <dgm:cxn modelId="{FBE05D27-B7CE-4271-A6CE-C48A2E94B996}" srcId="{1908F430-EAC0-1343-8513-83197EE21B62}" destId="{69C8F78B-7EA7-4DFF-B868-734D7D621533}" srcOrd="1" destOrd="0" parTransId="{B1F3848D-98DE-448F-96F9-C5BB98C61B65}" sibTransId="{0C208BB8-590D-4C12-BC92-EF3ABA3E8391}"/>
    <dgm:cxn modelId="{E62F2228-7980-8C41-920C-ADB2CA4CB0FB}" type="presOf" srcId="{8200E2CD-80B9-D949-A52F-F0856D77F394}" destId="{0A76B3D9-DE60-CD49-8E4A-CCACA3ECC812}" srcOrd="1" destOrd="0" presId="urn:microsoft.com/office/officeart/2005/8/layout/radial1"/>
    <dgm:cxn modelId="{B8596529-A854-4D11-B77A-421463704D14}" srcId="{1908F430-EAC0-1343-8513-83197EE21B62}" destId="{1260115D-7D48-4A34-A77F-95E5E7FEB263}" srcOrd="3" destOrd="0" parTransId="{DF0945F3-7DCE-4227-A09E-297556F878BA}" sibTransId="{2D31916B-285C-404D-B19A-D46997B1F13C}"/>
    <dgm:cxn modelId="{953A2B35-77A2-FE49-9CF0-49DB868B8D79}" type="presOf" srcId="{24A0E2BF-587D-A342-A064-B4D58BF79B44}" destId="{F0A9B9CC-9320-774E-B617-19162595E1FB}" srcOrd="1" destOrd="0" presId="urn:microsoft.com/office/officeart/2005/8/layout/radial1"/>
    <dgm:cxn modelId="{D9E10D3C-E19B-1E4C-9569-7168F83C0979}" type="presOf" srcId="{24A0E2BF-587D-A342-A064-B4D58BF79B44}" destId="{8EF26D22-0EBA-9B4B-A882-9C79BDDFE3B1}" srcOrd="0" destOrd="0" presId="urn:microsoft.com/office/officeart/2005/8/layout/radial1"/>
    <dgm:cxn modelId="{0F10EF3E-9976-2545-A8E4-5D64AA60E1AC}" type="presOf" srcId="{93E849FE-0D07-624E-AB72-4A29BFE6598B}" destId="{1A5B5334-16C4-A34B-BD16-5392302AAF3E}" srcOrd="0" destOrd="0" presId="urn:microsoft.com/office/officeart/2005/8/layout/radial1"/>
    <dgm:cxn modelId="{E85B4D5F-A881-F04B-8F03-DC2A1B813B2E}" type="presOf" srcId="{A97EC2E6-1741-F644-9184-413FFF2CA017}" destId="{BE30A343-01A1-8C44-B3F8-E040C04677C8}" srcOrd="0" destOrd="0" presId="urn:microsoft.com/office/officeart/2005/8/layout/radial1"/>
    <dgm:cxn modelId="{6A6E0147-4D31-5845-AE0B-374CF5592C43}" srcId="{1908F430-EAC0-1343-8513-83197EE21B62}" destId="{049C7B75-E019-9249-BE9C-78386183EF7D}" srcOrd="4" destOrd="0" parTransId="{8200E2CD-80B9-D949-A52F-F0856D77F394}" sibTransId="{F1F16976-8DCC-4149-883B-D6CAF0FB5E17}"/>
    <dgm:cxn modelId="{D26F245A-A952-3941-B23A-E42B0C03B157}" srcId="{A97EC2E6-1741-F644-9184-413FFF2CA017}" destId="{1908F430-EAC0-1343-8513-83197EE21B62}" srcOrd="0" destOrd="0" parTransId="{54988D48-414F-3840-8642-35C97A625CF8}" sibTransId="{D8413AFA-E70D-624E-9AB9-8FBA70FB3FD3}"/>
    <dgm:cxn modelId="{C8AC4180-9328-DD4D-8AAF-62EEC3003FAC}" type="presOf" srcId="{0F34D071-5E9E-1D4F-B649-66D5A5A8B98E}" destId="{ECEAD2AC-157A-B94E-9353-16A3FA7484D4}" srcOrd="0" destOrd="0" presId="urn:microsoft.com/office/officeart/2005/8/layout/radial1"/>
    <dgm:cxn modelId="{1E4D9C87-FA7D-4427-A850-0A0D1723DF84}" type="presOf" srcId="{B7C38BE5-C3A6-4015-ADF6-3AD3E1A659D5}" destId="{F7D5EB82-E4DC-449B-958F-ADD29A00722B}" srcOrd="0" destOrd="0" presId="urn:microsoft.com/office/officeart/2005/8/layout/radial1"/>
    <dgm:cxn modelId="{01086E88-046F-4644-83C5-F683807FF4C2}" srcId="{1908F430-EAC0-1343-8513-83197EE21B62}" destId="{0F34D071-5E9E-1D4F-B649-66D5A5A8B98E}" srcOrd="5" destOrd="0" parTransId="{53003AA1-9920-6B41-9014-43CB1DC2F971}" sibTransId="{9644DCF4-7815-2643-8F98-3CCEBF298C4D}"/>
    <dgm:cxn modelId="{C64CBD97-87F9-314D-A298-5A9375C0F5ED}" type="presOf" srcId="{53003AA1-9920-6B41-9014-43CB1DC2F971}" destId="{15994F9E-C94B-3441-A58E-8953C8DC08C6}" srcOrd="1" destOrd="0" presId="urn:microsoft.com/office/officeart/2005/8/layout/radial1"/>
    <dgm:cxn modelId="{24249A98-22E0-E645-AFE8-71B3BB64D9F7}" srcId="{1908F430-EAC0-1343-8513-83197EE21B62}" destId="{E3E91897-DCF8-AB44-949A-B99438192484}" srcOrd="0" destOrd="0" parTransId="{0E0BFA24-7A8C-C047-AC6F-993864E854E0}" sibTransId="{69948CF5-6C5C-0347-955F-EA072D31C14F}"/>
    <dgm:cxn modelId="{FA0D139D-9EED-5E4E-BC99-53028BC60421}" type="presOf" srcId="{8200E2CD-80B9-D949-A52F-F0856D77F394}" destId="{78607FF2-2E3B-B443-9638-05662F07472D}" srcOrd="0" destOrd="0" presId="urn:microsoft.com/office/officeart/2005/8/layout/radial1"/>
    <dgm:cxn modelId="{A67E71B1-0009-496F-8085-0DF2683D8BF7}" type="presOf" srcId="{B1F3848D-98DE-448F-96F9-C5BB98C61B65}" destId="{FB9A231D-D5BD-458E-AF34-A9BD22961770}" srcOrd="1" destOrd="0" presId="urn:microsoft.com/office/officeart/2005/8/layout/radial1"/>
    <dgm:cxn modelId="{1C8DC9B5-61F5-4768-BF67-8DE55B95F945}" type="presOf" srcId="{B7C38BE5-C3A6-4015-ADF6-3AD3E1A659D5}" destId="{EE0F3052-9F37-4488-84C1-4DEBEB6E1938}" srcOrd="1" destOrd="0" presId="urn:microsoft.com/office/officeart/2005/8/layout/radial1"/>
    <dgm:cxn modelId="{A810ACBB-F237-B544-8CA8-4C9409DAA6D8}" type="presOf" srcId="{049C7B75-E019-9249-BE9C-78386183EF7D}" destId="{2CA5D505-916B-AD48-9CC7-7B90326020BD}" srcOrd="0" destOrd="0" presId="urn:microsoft.com/office/officeart/2005/8/layout/radial1"/>
    <dgm:cxn modelId="{1E84B7C4-15A3-4677-937A-100791CADF30}" srcId="{1908F430-EAC0-1343-8513-83197EE21B62}" destId="{5834BAC6-84D6-4358-B31B-B82D6D75E52C}" srcOrd="6" destOrd="0" parTransId="{B7C38BE5-C3A6-4015-ADF6-3AD3E1A659D5}" sibTransId="{14C84424-663D-47F6-B85A-D9CCB14AA7AE}"/>
    <dgm:cxn modelId="{6336BACE-AFFE-4F60-822D-4B2E2778A78D}" type="presOf" srcId="{DF0945F3-7DCE-4227-A09E-297556F878BA}" destId="{065F3D36-270A-4AF3-A674-6C53A36E5EE4}" srcOrd="0" destOrd="0" presId="urn:microsoft.com/office/officeart/2005/8/layout/radial1"/>
    <dgm:cxn modelId="{6CB94FE5-BB49-3B4F-B47A-C849D1A6CE3D}" type="presOf" srcId="{0E0BFA24-7A8C-C047-AC6F-993864E854E0}" destId="{BD00AACC-4901-464A-99E8-F5D4F7BE6383}" srcOrd="0" destOrd="0" presId="urn:microsoft.com/office/officeart/2005/8/layout/radial1"/>
    <dgm:cxn modelId="{C6A84EEE-D2B3-4920-B1D9-27825F6A0DF0}" type="presOf" srcId="{69C8F78B-7EA7-4DFF-B868-734D7D621533}" destId="{7F4E7FDB-84E5-4FBA-A0A9-76A174B3D967}" srcOrd="0" destOrd="0" presId="urn:microsoft.com/office/officeart/2005/8/layout/radial1"/>
    <dgm:cxn modelId="{2EEAA0FC-CBF6-4214-941C-9D5A8CAF95B5}" type="presOf" srcId="{B1F3848D-98DE-448F-96F9-C5BB98C61B65}" destId="{1EABCB49-FA7F-4DA9-A6FB-389129FAF53F}" srcOrd="0" destOrd="0" presId="urn:microsoft.com/office/officeart/2005/8/layout/radial1"/>
    <dgm:cxn modelId="{7EFCFFC3-1B0C-5B48-ABB6-9826B04239AB}" type="presParOf" srcId="{BE30A343-01A1-8C44-B3F8-E040C04677C8}" destId="{F5B5B0D4-9F1D-AF44-8AF8-B6C08DF32CFD}" srcOrd="0" destOrd="0" presId="urn:microsoft.com/office/officeart/2005/8/layout/radial1"/>
    <dgm:cxn modelId="{6CF57960-7172-5948-B767-4EC953A16890}" type="presParOf" srcId="{BE30A343-01A1-8C44-B3F8-E040C04677C8}" destId="{BD00AACC-4901-464A-99E8-F5D4F7BE6383}" srcOrd="1" destOrd="0" presId="urn:microsoft.com/office/officeart/2005/8/layout/radial1"/>
    <dgm:cxn modelId="{30630D65-1EAB-084A-8F9D-70C03A73C10F}" type="presParOf" srcId="{BD00AACC-4901-464A-99E8-F5D4F7BE6383}" destId="{3EF19B4B-B968-E54C-9689-073F635EE283}" srcOrd="0" destOrd="0" presId="urn:microsoft.com/office/officeart/2005/8/layout/radial1"/>
    <dgm:cxn modelId="{522E42E9-EEB7-604F-92DE-A68259EDE9D2}" type="presParOf" srcId="{BE30A343-01A1-8C44-B3F8-E040C04677C8}" destId="{42BAB553-645D-9F4D-B9FA-20001ADC9FEF}" srcOrd="2" destOrd="0" presId="urn:microsoft.com/office/officeart/2005/8/layout/radial1"/>
    <dgm:cxn modelId="{B7564C5B-50F0-4DCB-89F8-C9E1F7FE5504}" type="presParOf" srcId="{BE30A343-01A1-8C44-B3F8-E040C04677C8}" destId="{1EABCB49-FA7F-4DA9-A6FB-389129FAF53F}" srcOrd="3" destOrd="0" presId="urn:microsoft.com/office/officeart/2005/8/layout/radial1"/>
    <dgm:cxn modelId="{F81F8BE7-2759-40F5-BD21-03C9F2C66719}" type="presParOf" srcId="{1EABCB49-FA7F-4DA9-A6FB-389129FAF53F}" destId="{FB9A231D-D5BD-458E-AF34-A9BD22961770}" srcOrd="0" destOrd="0" presId="urn:microsoft.com/office/officeart/2005/8/layout/radial1"/>
    <dgm:cxn modelId="{3541EA47-613F-4733-ABE4-B9C44DE97DFC}" type="presParOf" srcId="{BE30A343-01A1-8C44-B3F8-E040C04677C8}" destId="{7F4E7FDB-84E5-4FBA-A0A9-76A174B3D967}" srcOrd="4" destOrd="0" presId="urn:microsoft.com/office/officeart/2005/8/layout/radial1"/>
    <dgm:cxn modelId="{200A3BB2-5BE1-024F-A677-4BEBC589868A}" type="presParOf" srcId="{BE30A343-01A1-8C44-B3F8-E040C04677C8}" destId="{8EF26D22-0EBA-9B4B-A882-9C79BDDFE3B1}" srcOrd="5" destOrd="0" presId="urn:microsoft.com/office/officeart/2005/8/layout/radial1"/>
    <dgm:cxn modelId="{FD9FB043-8C18-C641-99DE-AAB8EBD087B6}" type="presParOf" srcId="{8EF26D22-0EBA-9B4B-A882-9C79BDDFE3B1}" destId="{F0A9B9CC-9320-774E-B617-19162595E1FB}" srcOrd="0" destOrd="0" presId="urn:microsoft.com/office/officeart/2005/8/layout/radial1"/>
    <dgm:cxn modelId="{9B4C1C7E-C394-C443-83C4-DC871CD33B10}" type="presParOf" srcId="{BE30A343-01A1-8C44-B3F8-E040C04677C8}" destId="{1A5B5334-16C4-A34B-BD16-5392302AAF3E}" srcOrd="6" destOrd="0" presId="urn:microsoft.com/office/officeart/2005/8/layout/radial1"/>
    <dgm:cxn modelId="{77C25B10-FB22-406B-82C2-71172EC7BF02}" type="presParOf" srcId="{BE30A343-01A1-8C44-B3F8-E040C04677C8}" destId="{065F3D36-270A-4AF3-A674-6C53A36E5EE4}" srcOrd="7" destOrd="0" presId="urn:microsoft.com/office/officeart/2005/8/layout/radial1"/>
    <dgm:cxn modelId="{A557DCB1-89F0-4144-B003-3A52B342AC84}" type="presParOf" srcId="{065F3D36-270A-4AF3-A674-6C53A36E5EE4}" destId="{B2B51483-7A7A-4226-AA55-A9D02AD7EDE5}" srcOrd="0" destOrd="0" presId="urn:microsoft.com/office/officeart/2005/8/layout/radial1"/>
    <dgm:cxn modelId="{28A7C4AB-4CCF-44D3-8B7A-6E833FA2EACC}" type="presParOf" srcId="{BE30A343-01A1-8C44-B3F8-E040C04677C8}" destId="{ECE27F02-B3D0-44D4-B994-258330D9F257}" srcOrd="8" destOrd="0" presId="urn:microsoft.com/office/officeart/2005/8/layout/radial1"/>
    <dgm:cxn modelId="{FD11E07A-2EBF-D04B-9B10-03B286BC4B41}" type="presParOf" srcId="{BE30A343-01A1-8C44-B3F8-E040C04677C8}" destId="{78607FF2-2E3B-B443-9638-05662F07472D}" srcOrd="9" destOrd="0" presId="urn:microsoft.com/office/officeart/2005/8/layout/radial1"/>
    <dgm:cxn modelId="{3D47F282-5B1B-7247-BED9-F00AFF272A3B}" type="presParOf" srcId="{78607FF2-2E3B-B443-9638-05662F07472D}" destId="{0A76B3D9-DE60-CD49-8E4A-CCACA3ECC812}" srcOrd="0" destOrd="0" presId="urn:microsoft.com/office/officeart/2005/8/layout/radial1"/>
    <dgm:cxn modelId="{0E91BE2F-422B-D94D-B556-D0655D3AAEE4}" type="presParOf" srcId="{BE30A343-01A1-8C44-B3F8-E040C04677C8}" destId="{2CA5D505-916B-AD48-9CC7-7B90326020BD}" srcOrd="10" destOrd="0" presId="urn:microsoft.com/office/officeart/2005/8/layout/radial1"/>
    <dgm:cxn modelId="{9084D56E-C5D5-1344-928C-CCD7F48DE043}" type="presParOf" srcId="{BE30A343-01A1-8C44-B3F8-E040C04677C8}" destId="{DA0B7F58-3BAD-5949-BB45-1CE6265AF3AE}" srcOrd="11" destOrd="0" presId="urn:microsoft.com/office/officeart/2005/8/layout/radial1"/>
    <dgm:cxn modelId="{30852493-FFC1-B74F-B258-D09FDB2F1C1E}" type="presParOf" srcId="{DA0B7F58-3BAD-5949-BB45-1CE6265AF3AE}" destId="{15994F9E-C94B-3441-A58E-8953C8DC08C6}" srcOrd="0" destOrd="0" presId="urn:microsoft.com/office/officeart/2005/8/layout/radial1"/>
    <dgm:cxn modelId="{B0506A80-1AC4-3E42-8594-365006339CDA}" type="presParOf" srcId="{BE30A343-01A1-8C44-B3F8-E040C04677C8}" destId="{ECEAD2AC-157A-B94E-9353-16A3FA7484D4}" srcOrd="12" destOrd="0" presId="urn:microsoft.com/office/officeart/2005/8/layout/radial1"/>
    <dgm:cxn modelId="{6CE89F37-BE55-4C44-805A-995F8BC94BE7}" type="presParOf" srcId="{BE30A343-01A1-8C44-B3F8-E040C04677C8}" destId="{F7D5EB82-E4DC-449B-958F-ADD29A00722B}" srcOrd="13" destOrd="0" presId="urn:microsoft.com/office/officeart/2005/8/layout/radial1"/>
    <dgm:cxn modelId="{3ABD285B-4A77-48D0-A613-9DC8AAE04CD7}" type="presParOf" srcId="{F7D5EB82-E4DC-449B-958F-ADD29A00722B}" destId="{EE0F3052-9F37-4488-84C1-4DEBEB6E1938}" srcOrd="0" destOrd="0" presId="urn:microsoft.com/office/officeart/2005/8/layout/radial1"/>
    <dgm:cxn modelId="{E2197AD5-7C8A-4C2E-9E98-F0DD3A301E51}" type="presParOf" srcId="{BE30A343-01A1-8C44-B3F8-E040C04677C8}" destId="{1506976B-55D2-44D1-B908-8319F011C3FF}" srcOrd="14"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5B0D4-9F1D-AF44-8AF8-B6C08DF32CFD}">
      <dsp:nvSpPr>
        <dsp:cNvPr id="0" name=""/>
        <dsp:cNvSpPr/>
      </dsp:nvSpPr>
      <dsp:spPr>
        <a:xfrm>
          <a:off x="601706" y="879278"/>
          <a:ext cx="527443" cy="52744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1">
            <a:lnSpc>
              <a:spcPct val="90000"/>
            </a:lnSpc>
            <a:spcBef>
              <a:spcPct val="0"/>
            </a:spcBef>
            <a:spcAft>
              <a:spcPct val="35000"/>
            </a:spcAft>
            <a:buNone/>
          </a:pPr>
          <a:r>
            <a:rPr lang="ar-MA" sz="2600" b="1" i="0" kern="1200" dirty="0">
              <a:latin typeface="Microsoft Uighur" panose="02000000000000000000" pitchFamily="2" charset="-78"/>
              <a:cs typeface="Microsoft Uighur" panose="02000000000000000000" pitchFamily="2" charset="-78"/>
            </a:rPr>
            <a:t>5</a:t>
          </a:r>
          <a:endParaRPr lang="fr-FR" sz="2600" b="1" i="0" kern="1200" dirty="0">
            <a:latin typeface="Microsoft Uighur" panose="02000000000000000000" pitchFamily="2" charset="-78"/>
            <a:cs typeface="Microsoft Uighur" panose="02000000000000000000" pitchFamily="2" charset="-78"/>
          </a:endParaRPr>
        </a:p>
      </dsp:txBody>
      <dsp:txXfrm>
        <a:off x="678948" y="956520"/>
        <a:ext cx="372959" cy="372959"/>
      </dsp:txXfrm>
    </dsp:sp>
    <dsp:sp modelId="{BD00AACC-4901-464A-99E8-F5D4F7BE6383}">
      <dsp:nvSpPr>
        <dsp:cNvPr id="0" name=""/>
        <dsp:cNvSpPr/>
      </dsp:nvSpPr>
      <dsp:spPr>
        <a:xfrm rot="16200000">
          <a:off x="785654" y="772078"/>
          <a:ext cx="159548" cy="54851"/>
        </a:xfrm>
        <a:custGeom>
          <a:avLst/>
          <a:gdLst/>
          <a:ahLst/>
          <a:cxnLst/>
          <a:rect l="0" t="0" r="0" b="0"/>
          <a:pathLst>
            <a:path>
              <a:moveTo>
                <a:pt x="0" y="27425"/>
              </a:moveTo>
              <a:lnTo>
                <a:pt x="159548" y="274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861439" y="795515"/>
        <a:ext cx="7977" cy="7977"/>
      </dsp:txXfrm>
    </dsp:sp>
    <dsp:sp modelId="{42BAB553-645D-9F4D-B9FA-20001ADC9FEF}">
      <dsp:nvSpPr>
        <dsp:cNvPr id="0" name=""/>
        <dsp:cNvSpPr/>
      </dsp:nvSpPr>
      <dsp:spPr>
        <a:xfrm>
          <a:off x="601706" y="192287"/>
          <a:ext cx="527443" cy="5274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1">
            <a:lnSpc>
              <a:spcPct val="90000"/>
            </a:lnSpc>
            <a:spcBef>
              <a:spcPct val="0"/>
            </a:spcBef>
            <a:spcAft>
              <a:spcPct val="35000"/>
            </a:spcAft>
            <a:buNone/>
          </a:pPr>
          <a:r>
            <a:rPr lang="ar-MA" sz="2600" b="1" i="0" kern="1200" dirty="0">
              <a:latin typeface="Microsoft Uighur" panose="02000000000000000000" pitchFamily="2" charset="-78"/>
              <a:cs typeface="Microsoft Uighur" panose="02000000000000000000" pitchFamily="2" charset="-78"/>
            </a:rPr>
            <a:t>.</a:t>
          </a:r>
          <a:r>
            <a:rPr lang="ar-SA" sz="2600" b="1" i="0" kern="1200" dirty="0">
              <a:latin typeface="Microsoft Uighur" panose="02000000000000000000" pitchFamily="2" charset="-78"/>
              <a:cs typeface="Microsoft Uighur" panose="02000000000000000000" pitchFamily="2" charset="-78"/>
            </a:rPr>
            <a:t>+</a:t>
          </a:r>
          <a:r>
            <a:rPr lang="ar-MA" sz="2600" b="1" i="0" kern="1200" dirty="0">
              <a:latin typeface="Microsoft Uighur" panose="02000000000000000000" pitchFamily="2" charset="-78"/>
              <a:cs typeface="Microsoft Uighur" panose="02000000000000000000" pitchFamily="2" charset="-78"/>
            </a:rPr>
            <a:t>.</a:t>
          </a:r>
          <a:endParaRPr lang="fr-FR" sz="2600" b="1" i="0" kern="1200" dirty="0">
            <a:latin typeface="Microsoft Uighur" panose="02000000000000000000" pitchFamily="2" charset="-78"/>
            <a:cs typeface="Microsoft Uighur" panose="02000000000000000000" pitchFamily="2" charset="-78"/>
          </a:endParaRPr>
        </a:p>
      </dsp:txBody>
      <dsp:txXfrm>
        <a:off x="678948" y="269529"/>
        <a:ext cx="372959" cy="372959"/>
      </dsp:txXfrm>
    </dsp:sp>
    <dsp:sp modelId="{8EF26D22-0EBA-9B4B-A882-9C79BDDFE3B1}">
      <dsp:nvSpPr>
        <dsp:cNvPr id="0" name=""/>
        <dsp:cNvSpPr/>
      </dsp:nvSpPr>
      <dsp:spPr>
        <a:xfrm rot="19481692">
          <a:off x="1061349" y="902517"/>
          <a:ext cx="209865" cy="54851"/>
        </a:xfrm>
        <a:custGeom>
          <a:avLst/>
          <a:gdLst/>
          <a:ahLst/>
          <a:cxnLst/>
          <a:rect l="0" t="0" r="0" b="0"/>
          <a:pathLst>
            <a:path>
              <a:moveTo>
                <a:pt x="0" y="27425"/>
              </a:moveTo>
              <a:lnTo>
                <a:pt x="209865" y="274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1161035" y="924696"/>
        <a:ext cx="10493" cy="10493"/>
      </dsp:txXfrm>
    </dsp:sp>
    <dsp:sp modelId="{1A5B5334-16C4-A34B-BD16-5392302AAF3E}">
      <dsp:nvSpPr>
        <dsp:cNvPr id="0" name=""/>
        <dsp:cNvSpPr/>
      </dsp:nvSpPr>
      <dsp:spPr>
        <a:xfrm>
          <a:off x="1203413" y="453165"/>
          <a:ext cx="527443" cy="527443"/>
        </a:xfrm>
        <a:prstGeom prst="ellipse">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1">
            <a:lnSpc>
              <a:spcPct val="90000"/>
            </a:lnSpc>
            <a:spcBef>
              <a:spcPct val="0"/>
            </a:spcBef>
            <a:spcAft>
              <a:spcPct val="35000"/>
            </a:spcAft>
            <a:buNone/>
          </a:pPr>
          <a:r>
            <a:rPr lang="ar-MA" sz="2600" b="1" i="0" kern="1200" dirty="0">
              <a:latin typeface="Microsoft Uighur" panose="02000000000000000000" pitchFamily="2" charset="-78"/>
              <a:cs typeface="Microsoft Uighur" panose="02000000000000000000" pitchFamily="2" charset="-78"/>
            </a:rPr>
            <a:t>.</a:t>
          </a:r>
          <a:r>
            <a:rPr lang="ar-SA" sz="2600" b="1" i="0" kern="1200" dirty="0">
              <a:latin typeface="Microsoft Uighur" panose="02000000000000000000" pitchFamily="2" charset="-78"/>
              <a:cs typeface="Microsoft Uighur" panose="02000000000000000000" pitchFamily="2" charset="-78"/>
            </a:rPr>
            <a:t>+</a:t>
          </a:r>
          <a:r>
            <a:rPr lang="ar-MA" sz="2600" b="1" i="0" kern="1200" dirty="0">
              <a:latin typeface="Microsoft Uighur" panose="02000000000000000000" pitchFamily="2" charset="-78"/>
              <a:cs typeface="Microsoft Uighur" panose="02000000000000000000" pitchFamily="2" charset="-78"/>
            </a:rPr>
            <a:t>.</a:t>
          </a:r>
          <a:endParaRPr lang="fr-FR" sz="2600" b="1" i="0" kern="1200" dirty="0">
            <a:latin typeface="Microsoft Uighur" panose="02000000000000000000" pitchFamily="2" charset="-78"/>
            <a:cs typeface="Microsoft Uighur" panose="02000000000000000000" pitchFamily="2" charset="-78"/>
          </a:endParaRPr>
        </a:p>
      </dsp:txBody>
      <dsp:txXfrm>
        <a:off x="1280655" y="530407"/>
        <a:ext cx="372959" cy="372959"/>
      </dsp:txXfrm>
    </dsp:sp>
    <dsp:sp modelId="{78607FF2-2E3B-B443-9638-05662F07472D}">
      <dsp:nvSpPr>
        <dsp:cNvPr id="0" name=""/>
        <dsp:cNvSpPr/>
      </dsp:nvSpPr>
      <dsp:spPr>
        <a:xfrm rot="1189369">
          <a:off x="1110200" y="1224023"/>
          <a:ext cx="112163" cy="54851"/>
        </a:xfrm>
        <a:custGeom>
          <a:avLst/>
          <a:gdLst/>
          <a:ahLst/>
          <a:cxnLst/>
          <a:rect l="0" t="0" r="0" b="0"/>
          <a:pathLst>
            <a:path>
              <a:moveTo>
                <a:pt x="0" y="27425"/>
              </a:moveTo>
              <a:lnTo>
                <a:pt x="112163" y="274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1163477" y="1248645"/>
        <a:ext cx="5608" cy="5608"/>
      </dsp:txXfrm>
    </dsp:sp>
    <dsp:sp modelId="{2CA5D505-916B-AD48-9CC7-7B90326020BD}">
      <dsp:nvSpPr>
        <dsp:cNvPr id="0" name=""/>
        <dsp:cNvSpPr/>
      </dsp:nvSpPr>
      <dsp:spPr>
        <a:xfrm>
          <a:off x="1203413" y="1096176"/>
          <a:ext cx="527443" cy="527443"/>
        </a:xfrm>
        <a:prstGeom prst="ellipse">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1">
            <a:lnSpc>
              <a:spcPct val="90000"/>
            </a:lnSpc>
            <a:spcBef>
              <a:spcPct val="0"/>
            </a:spcBef>
            <a:spcAft>
              <a:spcPct val="35000"/>
            </a:spcAft>
            <a:buNone/>
          </a:pPr>
          <a:r>
            <a:rPr lang="ar-MA" sz="2600" b="1" i="0" kern="1200" dirty="0">
              <a:latin typeface="Microsoft Uighur" panose="02000000000000000000" pitchFamily="2" charset="-78"/>
              <a:cs typeface="Microsoft Uighur" panose="02000000000000000000" pitchFamily="2" charset="-78"/>
            </a:rPr>
            <a:t>.</a:t>
          </a:r>
          <a:r>
            <a:rPr lang="ar-SA" sz="2600" b="1" i="0" kern="1200" dirty="0">
              <a:latin typeface="Microsoft Uighur" panose="02000000000000000000" pitchFamily="2" charset="-78"/>
              <a:cs typeface="Microsoft Uighur" panose="02000000000000000000" pitchFamily="2" charset="-78"/>
            </a:rPr>
            <a:t>+</a:t>
          </a:r>
          <a:r>
            <a:rPr lang="ar-MA" sz="2600" b="1" i="0" kern="1200" dirty="0">
              <a:latin typeface="Microsoft Uighur" panose="02000000000000000000" pitchFamily="2" charset="-78"/>
              <a:cs typeface="Microsoft Uighur" panose="02000000000000000000" pitchFamily="2" charset="-78"/>
            </a:rPr>
            <a:t>.</a:t>
          </a:r>
          <a:endParaRPr lang="fr-FR" sz="2600" b="1" i="0" kern="1200" dirty="0">
            <a:latin typeface="Microsoft Uighur" panose="02000000000000000000" pitchFamily="2" charset="-78"/>
            <a:cs typeface="Microsoft Uighur" panose="02000000000000000000" pitchFamily="2" charset="-78"/>
          </a:endParaRPr>
        </a:p>
      </dsp:txBody>
      <dsp:txXfrm>
        <a:off x="1280655" y="1173418"/>
        <a:ext cx="372959" cy="372959"/>
      </dsp:txXfrm>
    </dsp:sp>
    <dsp:sp modelId="{6F2EE738-6A65-4753-A8F6-CEC6C3D8A445}">
      <dsp:nvSpPr>
        <dsp:cNvPr id="0" name=""/>
        <dsp:cNvSpPr/>
      </dsp:nvSpPr>
      <dsp:spPr>
        <a:xfrm rot="4664178">
          <a:off x="879620" y="1425171"/>
          <a:ext cx="106210" cy="54851"/>
        </a:xfrm>
        <a:custGeom>
          <a:avLst/>
          <a:gdLst/>
          <a:ahLst/>
          <a:cxnLst/>
          <a:rect l="0" t="0" r="0" b="0"/>
          <a:pathLst>
            <a:path>
              <a:moveTo>
                <a:pt x="0" y="27425"/>
              </a:moveTo>
              <a:lnTo>
                <a:pt x="106210" y="274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930070" y="1449941"/>
        <a:ext cx="5310" cy="5310"/>
      </dsp:txXfrm>
    </dsp:sp>
    <dsp:sp modelId="{E50F1EFC-0376-4877-BB21-ACE84A50A8F4}">
      <dsp:nvSpPr>
        <dsp:cNvPr id="0" name=""/>
        <dsp:cNvSpPr/>
      </dsp:nvSpPr>
      <dsp:spPr>
        <a:xfrm>
          <a:off x="736302" y="1498472"/>
          <a:ext cx="527443" cy="527443"/>
        </a:xfrm>
        <a:prstGeom prst="ellipse">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1">
            <a:lnSpc>
              <a:spcPct val="90000"/>
            </a:lnSpc>
            <a:spcBef>
              <a:spcPct val="0"/>
            </a:spcBef>
            <a:spcAft>
              <a:spcPct val="35000"/>
            </a:spcAft>
            <a:buNone/>
          </a:pPr>
          <a:r>
            <a:rPr lang="ar-MA" sz="2600" b="1" i="0" kern="1200" dirty="0">
              <a:latin typeface="Microsoft Uighur" panose="02000000000000000000" pitchFamily="2" charset="-78"/>
              <a:cs typeface="Microsoft Uighur" panose="02000000000000000000" pitchFamily="2" charset="-78"/>
            </a:rPr>
            <a:t>.</a:t>
          </a:r>
          <a:r>
            <a:rPr lang="ar-SA" sz="2600" b="1" i="0" kern="1200" dirty="0">
              <a:latin typeface="Microsoft Uighur" panose="02000000000000000000" pitchFamily="2" charset="-78"/>
              <a:cs typeface="Microsoft Uighur" panose="02000000000000000000" pitchFamily="2" charset="-78"/>
            </a:rPr>
            <a:t>+</a:t>
          </a:r>
          <a:r>
            <a:rPr lang="ar-MA" sz="2600" b="1" i="0" kern="1200" dirty="0">
              <a:latin typeface="Microsoft Uighur" panose="02000000000000000000" pitchFamily="2" charset="-78"/>
              <a:cs typeface="Microsoft Uighur" panose="02000000000000000000" pitchFamily="2" charset="-78"/>
            </a:rPr>
            <a:t>.</a:t>
          </a:r>
          <a:endParaRPr lang="fr-FR" sz="2600" b="1" i="0" kern="1200" dirty="0">
            <a:latin typeface="Microsoft Uighur" panose="02000000000000000000" pitchFamily="2" charset="-78"/>
            <a:cs typeface="Microsoft Uighur" panose="02000000000000000000" pitchFamily="2" charset="-78"/>
          </a:endParaRPr>
        </a:p>
      </dsp:txBody>
      <dsp:txXfrm>
        <a:off x="813544" y="1575714"/>
        <a:ext cx="372959" cy="372959"/>
      </dsp:txXfrm>
    </dsp:sp>
    <dsp:sp modelId="{DA0B7F58-3BAD-5949-BB45-1CE6265AF3AE}">
      <dsp:nvSpPr>
        <dsp:cNvPr id="0" name=""/>
        <dsp:cNvSpPr/>
      </dsp:nvSpPr>
      <dsp:spPr>
        <a:xfrm rot="8602470">
          <a:off x="510049" y="1320475"/>
          <a:ext cx="159472" cy="54851"/>
        </a:xfrm>
        <a:custGeom>
          <a:avLst/>
          <a:gdLst/>
          <a:ahLst/>
          <a:cxnLst/>
          <a:rect l="0" t="0" r="0" b="0"/>
          <a:pathLst>
            <a:path>
              <a:moveTo>
                <a:pt x="0" y="27425"/>
              </a:moveTo>
              <a:lnTo>
                <a:pt x="159472" y="274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rot="10800000">
        <a:off x="585798" y="1343914"/>
        <a:ext cx="7973" cy="7973"/>
      </dsp:txXfrm>
    </dsp:sp>
    <dsp:sp modelId="{ECEAD2AC-157A-B94E-9353-16A3FA7484D4}">
      <dsp:nvSpPr>
        <dsp:cNvPr id="0" name=""/>
        <dsp:cNvSpPr/>
      </dsp:nvSpPr>
      <dsp:spPr>
        <a:xfrm>
          <a:off x="50421" y="1289080"/>
          <a:ext cx="527443" cy="527443"/>
        </a:xfrm>
        <a:prstGeom prst="ellipse">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1">
            <a:lnSpc>
              <a:spcPct val="90000"/>
            </a:lnSpc>
            <a:spcBef>
              <a:spcPct val="0"/>
            </a:spcBef>
            <a:spcAft>
              <a:spcPct val="35000"/>
            </a:spcAft>
            <a:buNone/>
          </a:pPr>
          <a:r>
            <a:rPr lang="ar-MA" sz="2600" b="1" i="0" kern="1200" dirty="0">
              <a:latin typeface="Microsoft Uighur" panose="02000000000000000000" pitchFamily="2" charset="-78"/>
              <a:cs typeface="Microsoft Uighur" panose="02000000000000000000" pitchFamily="2" charset="-78"/>
            </a:rPr>
            <a:t>.</a:t>
          </a:r>
          <a:r>
            <a:rPr lang="ar-SA" sz="2600" b="1" i="0" kern="1200" dirty="0">
              <a:latin typeface="Microsoft Uighur" panose="02000000000000000000" pitchFamily="2" charset="-78"/>
              <a:cs typeface="Microsoft Uighur" panose="02000000000000000000" pitchFamily="2" charset="-78"/>
            </a:rPr>
            <a:t>+</a:t>
          </a:r>
          <a:r>
            <a:rPr lang="ar-MA" sz="2600" b="1" i="0" kern="1200" dirty="0">
              <a:latin typeface="Microsoft Uighur" panose="02000000000000000000" pitchFamily="2" charset="-78"/>
              <a:cs typeface="Microsoft Uighur" panose="02000000000000000000" pitchFamily="2" charset="-78"/>
            </a:rPr>
            <a:t>.</a:t>
          </a:r>
          <a:endParaRPr lang="fr-FR" sz="2600" b="1" i="0" kern="1200" dirty="0">
            <a:latin typeface="Microsoft Uighur" panose="02000000000000000000" pitchFamily="2" charset="-78"/>
            <a:cs typeface="Microsoft Uighur" panose="02000000000000000000" pitchFamily="2" charset="-78"/>
          </a:endParaRPr>
        </a:p>
      </dsp:txBody>
      <dsp:txXfrm>
        <a:off x="127663" y="1366322"/>
        <a:ext cx="372959" cy="372959"/>
      </dsp:txXfrm>
    </dsp:sp>
    <dsp:sp modelId="{EA1C9DFE-CA3D-460B-9F8F-9014F74FB0FB}">
      <dsp:nvSpPr>
        <dsp:cNvPr id="0" name=""/>
        <dsp:cNvSpPr/>
      </dsp:nvSpPr>
      <dsp:spPr>
        <a:xfrm rot="12501270">
          <a:off x="540288" y="966818"/>
          <a:ext cx="98996" cy="54851"/>
        </a:xfrm>
        <a:custGeom>
          <a:avLst/>
          <a:gdLst/>
          <a:ahLst/>
          <a:cxnLst/>
          <a:rect l="0" t="0" r="0" b="0"/>
          <a:pathLst>
            <a:path>
              <a:moveTo>
                <a:pt x="0" y="27425"/>
              </a:moveTo>
              <a:lnTo>
                <a:pt x="98996" y="274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rot="10800000">
        <a:off x="587311" y="991768"/>
        <a:ext cx="4949" cy="4949"/>
      </dsp:txXfrm>
    </dsp:sp>
    <dsp:sp modelId="{8E44B4AE-AB9B-4E02-9247-13F1E0C51A1B}">
      <dsp:nvSpPr>
        <dsp:cNvPr id="0" name=""/>
        <dsp:cNvSpPr/>
      </dsp:nvSpPr>
      <dsp:spPr>
        <a:xfrm>
          <a:off x="50423" y="581766"/>
          <a:ext cx="527443" cy="527443"/>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1">
            <a:lnSpc>
              <a:spcPct val="90000"/>
            </a:lnSpc>
            <a:spcBef>
              <a:spcPct val="0"/>
            </a:spcBef>
            <a:spcAft>
              <a:spcPct val="35000"/>
            </a:spcAft>
            <a:buNone/>
          </a:pPr>
          <a:r>
            <a:rPr lang="ar-MA" sz="2600" b="1" i="0" kern="1200" dirty="0">
              <a:latin typeface="Microsoft Uighur" panose="02000000000000000000" pitchFamily="2" charset="-78"/>
              <a:cs typeface="Microsoft Uighur" panose="02000000000000000000" pitchFamily="2" charset="-78"/>
            </a:rPr>
            <a:t>.</a:t>
          </a:r>
          <a:r>
            <a:rPr lang="ar-SA" sz="2600" b="1" i="0" kern="1200" dirty="0">
              <a:latin typeface="Microsoft Uighur" panose="02000000000000000000" pitchFamily="2" charset="-78"/>
              <a:cs typeface="Microsoft Uighur" panose="02000000000000000000" pitchFamily="2" charset="-78"/>
            </a:rPr>
            <a:t>+</a:t>
          </a:r>
          <a:r>
            <a:rPr lang="ar-MA" sz="2600" b="1" i="0" kern="1200" dirty="0">
              <a:latin typeface="Microsoft Uighur" panose="02000000000000000000" pitchFamily="2" charset="-78"/>
              <a:cs typeface="Microsoft Uighur" panose="02000000000000000000" pitchFamily="2" charset="-78"/>
            </a:rPr>
            <a:t>.</a:t>
          </a:r>
          <a:endParaRPr lang="fr-FR" sz="2600" b="1" i="0" kern="1200" dirty="0">
            <a:latin typeface="Microsoft Uighur" panose="02000000000000000000" pitchFamily="2" charset="-78"/>
            <a:cs typeface="Microsoft Uighur" panose="02000000000000000000" pitchFamily="2" charset="-78"/>
          </a:endParaRPr>
        </a:p>
      </dsp:txBody>
      <dsp:txXfrm>
        <a:off x="127665" y="659008"/>
        <a:ext cx="372959" cy="3729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5B0D4-9F1D-AF44-8AF8-B6C08DF32CFD}">
      <dsp:nvSpPr>
        <dsp:cNvPr id="0" name=""/>
        <dsp:cNvSpPr/>
      </dsp:nvSpPr>
      <dsp:spPr>
        <a:xfrm>
          <a:off x="3306998" y="1905014"/>
          <a:ext cx="1463203" cy="146320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5</a:t>
          </a:r>
          <a:endParaRPr lang="fr-FR" sz="6500" b="1" i="0" kern="1200" dirty="0">
            <a:latin typeface="Microsoft Uighur" panose="02000000000000000000" pitchFamily="2" charset="-78"/>
            <a:cs typeface="Microsoft Uighur" panose="02000000000000000000" pitchFamily="2" charset="-78"/>
          </a:endParaRPr>
        </a:p>
      </dsp:txBody>
      <dsp:txXfrm>
        <a:off x="3521279" y="2119295"/>
        <a:ext cx="1034641" cy="1034641"/>
      </dsp:txXfrm>
    </dsp:sp>
    <dsp:sp modelId="{BD00AACC-4901-464A-99E8-F5D4F7BE6383}">
      <dsp:nvSpPr>
        <dsp:cNvPr id="0" name=""/>
        <dsp:cNvSpPr/>
      </dsp:nvSpPr>
      <dsp:spPr>
        <a:xfrm rot="16200000">
          <a:off x="3819064" y="1669175"/>
          <a:ext cx="439070" cy="32607"/>
        </a:xfrm>
        <a:custGeom>
          <a:avLst/>
          <a:gdLst/>
          <a:ahLst/>
          <a:cxnLst/>
          <a:rect l="0" t="0" r="0" b="0"/>
          <a:pathLst>
            <a:path>
              <a:moveTo>
                <a:pt x="0" y="16303"/>
              </a:moveTo>
              <a:lnTo>
                <a:pt x="439070" y="1630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4027623" y="1674502"/>
        <a:ext cx="21953" cy="21953"/>
      </dsp:txXfrm>
    </dsp:sp>
    <dsp:sp modelId="{42BAB553-645D-9F4D-B9FA-20001ADC9FEF}">
      <dsp:nvSpPr>
        <dsp:cNvPr id="0" name=""/>
        <dsp:cNvSpPr/>
      </dsp:nvSpPr>
      <dsp:spPr>
        <a:xfrm>
          <a:off x="3306998" y="2740"/>
          <a:ext cx="1463203" cy="146320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1</a:t>
          </a:r>
          <a:r>
            <a:rPr lang="ar-SA" sz="6500" b="1" i="0" kern="1200" dirty="0">
              <a:latin typeface="Microsoft Uighur" panose="02000000000000000000" pitchFamily="2" charset="-78"/>
              <a:cs typeface="Microsoft Uighur" panose="02000000000000000000" pitchFamily="2" charset="-78"/>
            </a:rPr>
            <a:t>+</a:t>
          </a:r>
          <a:r>
            <a:rPr lang="fr-FR" sz="6500" b="1" i="0" kern="1200" dirty="0">
              <a:latin typeface="Microsoft Uighur" panose="02000000000000000000" pitchFamily="2" charset="-78"/>
              <a:cs typeface="Microsoft Uighur" panose="02000000000000000000" pitchFamily="2" charset="-78"/>
            </a:rPr>
            <a:t>4</a:t>
          </a:r>
        </a:p>
      </dsp:txBody>
      <dsp:txXfrm>
        <a:off x="3521279" y="217021"/>
        <a:ext cx="1034641" cy="1034641"/>
      </dsp:txXfrm>
    </dsp:sp>
    <dsp:sp modelId="{8EF26D22-0EBA-9B4B-A882-9C79BDDFE3B1}">
      <dsp:nvSpPr>
        <dsp:cNvPr id="0" name=""/>
        <dsp:cNvSpPr/>
      </dsp:nvSpPr>
      <dsp:spPr>
        <a:xfrm rot="19493568">
          <a:off x="4583583" y="2030360"/>
          <a:ext cx="588417" cy="32607"/>
        </a:xfrm>
        <a:custGeom>
          <a:avLst/>
          <a:gdLst/>
          <a:ahLst/>
          <a:cxnLst/>
          <a:rect l="0" t="0" r="0" b="0"/>
          <a:pathLst>
            <a:path>
              <a:moveTo>
                <a:pt x="0" y="16303"/>
              </a:moveTo>
              <a:lnTo>
                <a:pt x="588417" y="1630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4863082" y="2031953"/>
        <a:ext cx="29420" cy="29420"/>
      </dsp:txXfrm>
    </dsp:sp>
    <dsp:sp modelId="{1A5B5334-16C4-A34B-BD16-5392302AAF3E}">
      <dsp:nvSpPr>
        <dsp:cNvPr id="0" name=""/>
        <dsp:cNvSpPr/>
      </dsp:nvSpPr>
      <dsp:spPr>
        <a:xfrm>
          <a:off x="4985383" y="725110"/>
          <a:ext cx="1463203" cy="1463203"/>
        </a:xfrm>
        <a:prstGeom prst="ellipse">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2</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3</a:t>
          </a:r>
          <a:endParaRPr lang="fr-FR" sz="6500" b="1" i="0" kern="1200" dirty="0">
            <a:latin typeface="Microsoft Uighur" panose="02000000000000000000" pitchFamily="2" charset="-78"/>
            <a:cs typeface="Microsoft Uighur" panose="02000000000000000000" pitchFamily="2" charset="-78"/>
          </a:endParaRPr>
        </a:p>
      </dsp:txBody>
      <dsp:txXfrm>
        <a:off x="5199664" y="939391"/>
        <a:ext cx="1034641" cy="1034641"/>
      </dsp:txXfrm>
    </dsp:sp>
    <dsp:sp modelId="{78607FF2-2E3B-B443-9638-05662F07472D}">
      <dsp:nvSpPr>
        <dsp:cNvPr id="0" name=""/>
        <dsp:cNvSpPr/>
      </dsp:nvSpPr>
      <dsp:spPr>
        <a:xfrm rot="1143954">
          <a:off x="4719772" y="2920607"/>
          <a:ext cx="375401" cy="32607"/>
        </a:xfrm>
        <a:custGeom>
          <a:avLst/>
          <a:gdLst/>
          <a:ahLst/>
          <a:cxnLst/>
          <a:rect l="0" t="0" r="0" b="0"/>
          <a:pathLst>
            <a:path>
              <a:moveTo>
                <a:pt x="0" y="16303"/>
              </a:moveTo>
              <a:lnTo>
                <a:pt x="375401" y="1630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4898087" y="2927526"/>
        <a:ext cx="18770" cy="18770"/>
      </dsp:txXfrm>
    </dsp:sp>
    <dsp:sp modelId="{2CA5D505-916B-AD48-9CC7-7B90326020BD}">
      <dsp:nvSpPr>
        <dsp:cNvPr id="0" name=""/>
        <dsp:cNvSpPr/>
      </dsp:nvSpPr>
      <dsp:spPr>
        <a:xfrm>
          <a:off x="5044743" y="2505604"/>
          <a:ext cx="1463203" cy="1463203"/>
        </a:xfrm>
        <a:prstGeom prst="ellipse">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0</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5</a:t>
          </a:r>
          <a:endParaRPr lang="fr-FR" sz="6500" b="1" i="0" kern="1200" dirty="0">
            <a:latin typeface="Microsoft Uighur" panose="02000000000000000000" pitchFamily="2" charset="-78"/>
            <a:cs typeface="Microsoft Uighur" panose="02000000000000000000" pitchFamily="2" charset="-78"/>
          </a:endParaRPr>
        </a:p>
      </dsp:txBody>
      <dsp:txXfrm>
        <a:off x="5259024" y="2719885"/>
        <a:ext cx="1034641" cy="1034641"/>
      </dsp:txXfrm>
    </dsp:sp>
    <dsp:sp modelId="{6F2EE738-6A65-4753-A8F6-CEC6C3D8A445}">
      <dsp:nvSpPr>
        <dsp:cNvPr id="0" name=""/>
        <dsp:cNvSpPr/>
      </dsp:nvSpPr>
      <dsp:spPr>
        <a:xfrm rot="4664178">
          <a:off x="4079257" y="3477583"/>
          <a:ext cx="291377" cy="32607"/>
        </a:xfrm>
        <a:custGeom>
          <a:avLst/>
          <a:gdLst/>
          <a:ahLst/>
          <a:cxnLst/>
          <a:rect l="0" t="0" r="0" b="0"/>
          <a:pathLst>
            <a:path>
              <a:moveTo>
                <a:pt x="0" y="16303"/>
              </a:moveTo>
              <a:lnTo>
                <a:pt x="291377" y="1630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217662" y="3486602"/>
        <a:ext cx="14568" cy="14568"/>
      </dsp:txXfrm>
    </dsp:sp>
    <dsp:sp modelId="{E50F1EFC-0376-4877-BB21-ACE84A50A8F4}">
      <dsp:nvSpPr>
        <dsp:cNvPr id="0" name=""/>
        <dsp:cNvSpPr/>
      </dsp:nvSpPr>
      <dsp:spPr>
        <a:xfrm>
          <a:off x="3679691" y="3619556"/>
          <a:ext cx="1463203" cy="1463203"/>
        </a:xfrm>
        <a:prstGeom prst="ellipse">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fr-FR" sz="6500" b="1" i="0" kern="1200" dirty="0">
              <a:latin typeface="Microsoft Uighur" panose="02000000000000000000" pitchFamily="2" charset="-78"/>
              <a:cs typeface="Microsoft Uighur" panose="02000000000000000000" pitchFamily="2" charset="-78"/>
            </a:rPr>
            <a:t>4</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1</a:t>
          </a:r>
          <a:endParaRPr lang="fr-FR" sz="6500" b="1" i="0" kern="1200" dirty="0">
            <a:latin typeface="Microsoft Uighur" panose="02000000000000000000" pitchFamily="2" charset="-78"/>
            <a:cs typeface="Microsoft Uighur" panose="02000000000000000000" pitchFamily="2" charset="-78"/>
          </a:endParaRPr>
        </a:p>
      </dsp:txBody>
      <dsp:txXfrm>
        <a:off x="3893972" y="3833837"/>
        <a:ext cx="1034641" cy="1034641"/>
      </dsp:txXfrm>
    </dsp:sp>
    <dsp:sp modelId="{DA0B7F58-3BAD-5949-BB45-1CE6265AF3AE}">
      <dsp:nvSpPr>
        <dsp:cNvPr id="0" name=""/>
        <dsp:cNvSpPr/>
      </dsp:nvSpPr>
      <dsp:spPr>
        <a:xfrm rot="8602470">
          <a:off x="3055916" y="3187681"/>
          <a:ext cx="438860" cy="32607"/>
        </a:xfrm>
        <a:custGeom>
          <a:avLst/>
          <a:gdLst/>
          <a:ahLst/>
          <a:cxnLst/>
          <a:rect l="0" t="0" r="0" b="0"/>
          <a:pathLst>
            <a:path>
              <a:moveTo>
                <a:pt x="0" y="16303"/>
              </a:moveTo>
              <a:lnTo>
                <a:pt x="438860" y="1630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rot="10800000">
        <a:off x="3264375" y="3193013"/>
        <a:ext cx="21943" cy="21943"/>
      </dsp:txXfrm>
    </dsp:sp>
    <dsp:sp modelId="{ECEAD2AC-157A-B94E-9353-16A3FA7484D4}">
      <dsp:nvSpPr>
        <dsp:cNvPr id="0" name=""/>
        <dsp:cNvSpPr/>
      </dsp:nvSpPr>
      <dsp:spPr>
        <a:xfrm>
          <a:off x="1780492" y="3039751"/>
          <a:ext cx="1463203" cy="1463203"/>
        </a:xfrm>
        <a:prstGeom prst="ellipse">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5</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0</a:t>
          </a:r>
          <a:endParaRPr lang="fr-FR" sz="6500" b="1" i="0" kern="1200" dirty="0">
            <a:latin typeface="Microsoft Uighur" panose="02000000000000000000" pitchFamily="2" charset="-78"/>
            <a:cs typeface="Microsoft Uighur" panose="02000000000000000000" pitchFamily="2" charset="-78"/>
          </a:endParaRPr>
        </a:p>
      </dsp:txBody>
      <dsp:txXfrm>
        <a:off x="1994773" y="3254032"/>
        <a:ext cx="1034641" cy="1034641"/>
      </dsp:txXfrm>
    </dsp:sp>
    <dsp:sp modelId="{EA1C9DFE-CA3D-460B-9F8F-9014F74FB0FB}">
      <dsp:nvSpPr>
        <dsp:cNvPr id="0" name=""/>
        <dsp:cNvSpPr/>
      </dsp:nvSpPr>
      <dsp:spPr>
        <a:xfrm rot="12501270">
          <a:off x="3139648" y="2208407"/>
          <a:ext cx="271403" cy="32607"/>
        </a:xfrm>
        <a:custGeom>
          <a:avLst/>
          <a:gdLst/>
          <a:ahLst/>
          <a:cxnLst/>
          <a:rect l="0" t="0" r="0" b="0"/>
          <a:pathLst>
            <a:path>
              <a:moveTo>
                <a:pt x="0" y="16303"/>
              </a:moveTo>
              <a:lnTo>
                <a:pt x="271403" y="1630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rot="10800000">
        <a:off x="3268565" y="2217926"/>
        <a:ext cx="13570" cy="13570"/>
      </dsp:txXfrm>
    </dsp:sp>
    <dsp:sp modelId="{8E44B4AE-AB9B-4E02-9247-13F1E0C51A1B}">
      <dsp:nvSpPr>
        <dsp:cNvPr id="0" name=""/>
        <dsp:cNvSpPr/>
      </dsp:nvSpPr>
      <dsp:spPr>
        <a:xfrm>
          <a:off x="1780498" y="1081204"/>
          <a:ext cx="1463203" cy="1463203"/>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SA" sz="6500" b="1" i="0" kern="1200" dirty="0">
              <a:latin typeface="Microsoft Uighur" panose="02000000000000000000" pitchFamily="2" charset="-78"/>
              <a:cs typeface="Microsoft Uighur" panose="02000000000000000000" pitchFamily="2" charset="-78"/>
            </a:rPr>
            <a:t>3+</a:t>
          </a:r>
          <a:r>
            <a:rPr lang="ar-MA" sz="6500" b="1" i="0" kern="1200" dirty="0">
              <a:latin typeface="Microsoft Uighur" panose="02000000000000000000" pitchFamily="2" charset="-78"/>
              <a:cs typeface="Microsoft Uighur" panose="02000000000000000000" pitchFamily="2" charset="-78"/>
            </a:rPr>
            <a:t>2</a:t>
          </a:r>
          <a:endParaRPr lang="fr-FR" sz="6500" b="1" i="0" kern="1200" dirty="0">
            <a:latin typeface="Microsoft Uighur" panose="02000000000000000000" pitchFamily="2" charset="-78"/>
            <a:cs typeface="Microsoft Uighur" panose="02000000000000000000" pitchFamily="2" charset="-78"/>
          </a:endParaRPr>
        </a:p>
      </dsp:txBody>
      <dsp:txXfrm>
        <a:off x="1994779" y="1295485"/>
        <a:ext cx="1034641" cy="10346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5B0D4-9F1D-AF44-8AF8-B6C08DF32CFD}">
      <dsp:nvSpPr>
        <dsp:cNvPr id="0" name=""/>
        <dsp:cNvSpPr/>
      </dsp:nvSpPr>
      <dsp:spPr>
        <a:xfrm>
          <a:off x="3385970" y="2073316"/>
          <a:ext cx="1381459" cy="138145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6</a:t>
          </a:r>
          <a:endParaRPr lang="fr-FR" sz="6500" b="1" i="0" kern="1200" dirty="0">
            <a:latin typeface="Microsoft Uighur" panose="02000000000000000000" pitchFamily="2" charset="-78"/>
            <a:cs typeface="Microsoft Uighur" panose="02000000000000000000" pitchFamily="2" charset="-78"/>
          </a:endParaRPr>
        </a:p>
      </dsp:txBody>
      <dsp:txXfrm>
        <a:off x="3588280" y="2275626"/>
        <a:ext cx="976839" cy="976839"/>
      </dsp:txXfrm>
    </dsp:sp>
    <dsp:sp modelId="{BD00AACC-4901-464A-99E8-F5D4F7BE6383}">
      <dsp:nvSpPr>
        <dsp:cNvPr id="0" name=""/>
        <dsp:cNvSpPr/>
      </dsp:nvSpPr>
      <dsp:spPr>
        <a:xfrm rot="16200000">
          <a:off x="3731820" y="1713188"/>
          <a:ext cx="689758" cy="30498"/>
        </a:xfrm>
        <a:custGeom>
          <a:avLst/>
          <a:gdLst/>
          <a:ahLst/>
          <a:cxnLst/>
          <a:rect l="0" t="0" r="0" b="0"/>
          <a:pathLst>
            <a:path>
              <a:moveTo>
                <a:pt x="0" y="15249"/>
              </a:moveTo>
              <a:lnTo>
                <a:pt x="689758" y="152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4059456" y="1711193"/>
        <a:ext cx="34487" cy="34487"/>
      </dsp:txXfrm>
    </dsp:sp>
    <dsp:sp modelId="{42BAB553-645D-9F4D-B9FA-20001ADC9FEF}">
      <dsp:nvSpPr>
        <dsp:cNvPr id="0" name=""/>
        <dsp:cNvSpPr/>
      </dsp:nvSpPr>
      <dsp:spPr>
        <a:xfrm>
          <a:off x="3385970" y="2098"/>
          <a:ext cx="1381459" cy="138145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1</a:t>
          </a:r>
          <a:r>
            <a:rPr lang="ar-SA" sz="6500" b="1" i="0" kern="1200" dirty="0">
              <a:latin typeface="Microsoft Uighur" panose="02000000000000000000" pitchFamily="2" charset="-78"/>
              <a:cs typeface="Microsoft Uighur" panose="02000000000000000000" pitchFamily="2" charset="-78"/>
            </a:rPr>
            <a:t>+</a:t>
          </a:r>
          <a:r>
            <a:rPr lang="fr-FR" sz="6500" b="1" i="0" kern="1200" dirty="0">
              <a:latin typeface="Microsoft Uighur" panose="02000000000000000000" pitchFamily="2" charset="-78"/>
              <a:cs typeface="Microsoft Uighur" panose="02000000000000000000" pitchFamily="2" charset="-78"/>
            </a:rPr>
            <a:t>4</a:t>
          </a:r>
        </a:p>
      </dsp:txBody>
      <dsp:txXfrm>
        <a:off x="3588280" y="204408"/>
        <a:ext cx="976839" cy="976839"/>
      </dsp:txXfrm>
    </dsp:sp>
    <dsp:sp modelId="{1EABCB49-FA7F-4DA9-A6FB-389129FAF53F}">
      <dsp:nvSpPr>
        <dsp:cNvPr id="0" name=""/>
        <dsp:cNvSpPr/>
      </dsp:nvSpPr>
      <dsp:spPr>
        <a:xfrm rot="19285714">
          <a:off x="4541492" y="2103105"/>
          <a:ext cx="689758" cy="30498"/>
        </a:xfrm>
        <a:custGeom>
          <a:avLst/>
          <a:gdLst/>
          <a:ahLst/>
          <a:cxnLst/>
          <a:rect l="0" t="0" r="0" b="0"/>
          <a:pathLst>
            <a:path>
              <a:moveTo>
                <a:pt x="0" y="15249"/>
              </a:moveTo>
              <a:lnTo>
                <a:pt x="689758" y="152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869127" y="2101110"/>
        <a:ext cx="34487" cy="34487"/>
      </dsp:txXfrm>
    </dsp:sp>
    <dsp:sp modelId="{7F4E7FDB-84E5-4FBA-A0A9-76A174B3D967}">
      <dsp:nvSpPr>
        <dsp:cNvPr id="0" name=""/>
        <dsp:cNvSpPr/>
      </dsp:nvSpPr>
      <dsp:spPr>
        <a:xfrm>
          <a:off x="5005313" y="781933"/>
          <a:ext cx="1381459" cy="1381459"/>
        </a:xfrm>
        <a:prstGeom prst="ellipse">
          <a:avLst/>
        </a:prstGeom>
        <a:solidFill>
          <a:schemeClr val="accent5">
            <a:hueOff val="-1655646"/>
            <a:satOff val="6635"/>
            <a:lumOff val="14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0</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6</a:t>
          </a:r>
          <a:endParaRPr lang="fr-FR" sz="6500" b="1" i="0" kern="1200" dirty="0">
            <a:latin typeface="Microsoft Uighur" panose="02000000000000000000" pitchFamily="2" charset="-78"/>
            <a:cs typeface="Microsoft Uighur" panose="02000000000000000000" pitchFamily="2" charset="-78"/>
          </a:endParaRPr>
        </a:p>
      </dsp:txBody>
      <dsp:txXfrm>
        <a:off x="5207623" y="984243"/>
        <a:ext cx="976839" cy="976839"/>
      </dsp:txXfrm>
    </dsp:sp>
    <dsp:sp modelId="{8EF26D22-0EBA-9B4B-A882-9C79BDDFE3B1}">
      <dsp:nvSpPr>
        <dsp:cNvPr id="0" name=""/>
        <dsp:cNvSpPr/>
      </dsp:nvSpPr>
      <dsp:spPr>
        <a:xfrm rot="782846">
          <a:off x="4738735" y="2999719"/>
          <a:ext cx="841474" cy="30498"/>
        </a:xfrm>
        <a:custGeom>
          <a:avLst/>
          <a:gdLst/>
          <a:ahLst/>
          <a:cxnLst/>
          <a:rect l="0" t="0" r="0" b="0"/>
          <a:pathLst>
            <a:path>
              <a:moveTo>
                <a:pt x="0" y="15249"/>
              </a:moveTo>
              <a:lnTo>
                <a:pt x="841474" y="152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5138436" y="2993931"/>
        <a:ext cx="42073" cy="42073"/>
      </dsp:txXfrm>
    </dsp:sp>
    <dsp:sp modelId="{1A5B5334-16C4-A34B-BD16-5392302AAF3E}">
      <dsp:nvSpPr>
        <dsp:cNvPr id="0" name=""/>
        <dsp:cNvSpPr/>
      </dsp:nvSpPr>
      <dsp:spPr>
        <a:xfrm>
          <a:off x="5551516" y="2575160"/>
          <a:ext cx="1381459" cy="1381459"/>
        </a:xfrm>
        <a:prstGeom prst="ellipse">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3</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3</a:t>
          </a:r>
          <a:endParaRPr lang="fr-FR" sz="6500" b="1" i="0" kern="1200" dirty="0">
            <a:latin typeface="Microsoft Uighur" panose="02000000000000000000" pitchFamily="2" charset="-78"/>
            <a:cs typeface="Microsoft Uighur" panose="02000000000000000000" pitchFamily="2" charset="-78"/>
          </a:endParaRPr>
        </a:p>
      </dsp:txBody>
      <dsp:txXfrm>
        <a:off x="5753826" y="2777470"/>
        <a:ext cx="976839" cy="976839"/>
      </dsp:txXfrm>
    </dsp:sp>
    <dsp:sp modelId="{065F3D36-270A-4AF3-A674-6C53A36E5EE4}">
      <dsp:nvSpPr>
        <dsp:cNvPr id="0" name=""/>
        <dsp:cNvSpPr/>
      </dsp:nvSpPr>
      <dsp:spPr>
        <a:xfrm rot="3521726">
          <a:off x="4251715" y="3665998"/>
          <a:ext cx="765502" cy="30498"/>
        </a:xfrm>
        <a:custGeom>
          <a:avLst/>
          <a:gdLst/>
          <a:ahLst/>
          <a:cxnLst/>
          <a:rect l="0" t="0" r="0" b="0"/>
          <a:pathLst>
            <a:path>
              <a:moveTo>
                <a:pt x="0" y="15249"/>
              </a:moveTo>
              <a:lnTo>
                <a:pt x="765502" y="152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a:off x="4615329" y="3662110"/>
        <a:ext cx="38275" cy="38275"/>
      </dsp:txXfrm>
    </dsp:sp>
    <dsp:sp modelId="{ECE27F02-B3D0-44D4-B994-258330D9F257}">
      <dsp:nvSpPr>
        <dsp:cNvPr id="0" name=""/>
        <dsp:cNvSpPr/>
      </dsp:nvSpPr>
      <dsp:spPr>
        <a:xfrm>
          <a:off x="4501504" y="3907718"/>
          <a:ext cx="1381459" cy="1381459"/>
        </a:xfrm>
        <a:prstGeom prst="ellipse">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2</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4</a:t>
          </a:r>
          <a:endParaRPr lang="fr-FR" sz="6500" b="1" i="0" kern="1200" dirty="0">
            <a:latin typeface="Microsoft Uighur" panose="02000000000000000000" pitchFamily="2" charset="-78"/>
            <a:cs typeface="Microsoft Uighur" panose="02000000000000000000" pitchFamily="2" charset="-78"/>
          </a:endParaRPr>
        </a:p>
      </dsp:txBody>
      <dsp:txXfrm>
        <a:off x="4703814" y="4110028"/>
        <a:ext cx="976839" cy="976839"/>
      </dsp:txXfrm>
    </dsp:sp>
    <dsp:sp modelId="{78607FF2-2E3B-B443-9638-05662F07472D}">
      <dsp:nvSpPr>
        <dsp:cNvPr id="0" name=""/>
        <dsp:cNvSpPr/>
      </dsp:nvSpPr>
      <dsp:spPr>
        <a:xfrm rot="7479571">
          <a:off x="3129371" y="3607712"/>
          <a:ext cx="706970" cy="30498"/>
        </a:xfrm>
        <a:custGeom>
          <a:avLst/>
          <a:gdLst/>
          <a:ahLst/>
          <a:cxnLst/>
          <a:rect l="0" t="0" r="0" b="0"/>
          <a:pathLst>
            <a:path>
              <a:moveTo>
                <a:pt x="0" y="15249"/>
              </a:moveTo>
              <a:lnTo>
                <a:pt x="706970" y="152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rot="10800000">
        <a:off x="3465182" y="3605287"/>
        <a:ext cx="35348" cy="35348"/>
      </dsp:txXfrm>
    </dsp:sp>
    <dsp:sp modelId="{2CA5D505-916B-AD48-9CC7-7B90326020BD}">
      <dsp:nvSpPr>
        <dsp:cNvPr id="0" name=""/>
        <dsp:cNvSpPr/>
      </dsp:nvSpPr>
      <dsp:spPr>
        <a:xfrm>
          <a:off x="2198283" y="3791146"/>
          <a:ext cx="1381459" cy="1381459"/>
        </a:xfrm>
        <a:prstGeom prst="ellipse">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fr-FR" sz="6500" b="1" i="0" kern="1200">
              <a:latin typeface="Microsoft Uighur" panose="02000000000000000000" pitchFamily="2" charset="-78"/>
              <a:cs typeface="Microsoft Uighur" panose="02000000000000000000" pitchFamily="2" charset="-78"/>
            </a:rPr>
            <a:t>4</a:t>
          </a:r>
          <a:r>
            <a:rPr lang="ar-SA" sz="6500" b="1" i="0" kern="120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1</a:t>
          </a:r>
          <a:endParaRPr lang="fr-FR" sz="6500" b="1" i="0" kern="1200" dirty="0">
            <a:latin typeface="Microsoft Uighur" panose="02000000000000000000" pitchFamily="2" charset="-78"/>
            <a:cs typeface="Microsoft Uighur" panose="02000000000000000000" pitchFamily="2" charset="-78"/>
          </a:endParaRPr>
        </a:p>
      </dsp:txBody>
      <dsp:txXfrm>
        <a:off x="2400593" y="3993456"/>
        <a:ext cx="976839" cy="976839"/>
      </dsp:txXfrm>
    </dsp:sp>
    <dsp:sp modelId="{DA0B7F58-3BAD-5949-BB45-1CE6265AF3AE}">
      <dsp:nvSpPr>
        <dsp:cNvPr id="0" name=""/>
        <dsp:cNvSpPr/>
      </dsp:nvSpPr>
      <dsp:spPr>
        <a:xfrm rot="10206478">
          <a:off x="2724498" y="2925591"/>
          <a:ext cx="676771" cy="30498"/>
        </a:xfrm>
        <a:custGeom>
          <a:avLst/>
          <a:gdLst/>
          <a:ahLst/>
          <a:cxnLst/>
          <a:rect l="0" t="0" r="0" b="0"/>
          <a:pathLst>
            <a:path>
              <a:moveTo>
                <a:pt x="0" y="15249"/>
              </a:moveTo>
              <a:lnTo>
                <a:pt x="676771" y="152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i="0" kern="1200">
            <a:latin typeface="Microsoft Uighur" panose="02000000000000000000" pitchFamily="2" charset="-78"/>
            <a:cs typeface="Microsoft Uighur" panose="02000000000000000000" pitchFamily="2" charset="-78"/>
          </a:endParaRPr>
        </a:p>
      </dsp:txBody>
      <dsp:txXfrm rot="10800000">
        <a:off x="3045964" y="2923921"/>
        <a:ext cx="33838" cy="33838"/>
      </dsp:txXfrm>
    </dsp:sp>
    <dsp:sp modelId="{ECEAD2AC-157A-B94E-9353-16A3FA7484D4}">
      <dsp:nvSpPr>
        <dsp:cNvPr id="0" name=""/>
        <dsp:cNvSpPr/>
      </dsp:nvSpPr>
      <dsp:spPr>
        <a:xfrm>
          <a:off x="1358337" y="2426904"/>
          <a:ext cx="1381459" cy="1381459"/>
        </a:xfrm>
        <a:prstGeom prst="ellipse">
          <a:avLst/>
        </a:prstGeom>
        <a:solidFill>
          <a:schemeClr val="accent5">
            <a:hueOff val="-8278230"/>
            <a:satOff val="33176"/>
            <a:lumOff val="71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6</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0</a:t>
          </a:r>
          <a:endParaRPr lang="fr-FR" sz="6500" b="1" i="0" kern="1200" dirty="0">
            <a:latin typeface="Microsoft Uighur" panose="02000000000000000000" pitchFamily="2" charset="-78"/>
            <a:cs typeface="Microsoft Uighur" panose="02000000000000000000" pitchFamily="2" charset="-78"/>
          </a:endParaRPr>
        </a:p>
      </dsp:txBody>
      <dsp:txXfrm>
        <a:off x="1560647" y="2629214"/>
        <a:ext cx="976839" cy="976839"/>
      </dsp:txXfrm>
    </dsp:sp>
    <dsp:sp modelId="{F7D5EB82-E4DC-449B-958F-ADD29A00722B}">
      <dsp:nvSpPr>
        <dsp:cNvPr id="0" name=""/>
        <dsp:cNvSpPr/>
      </dsp:nvSpPr>
      <dsp:spPr>
        <a:xfrm rot="13292193">
          <a:off x="2967987" y="2066393"/>
          <a:ext cx="676771" cy="30498"/>
        </a:xfrm>
        <a:custGeom>
          <a:avLst/>
          <a:gdLst/>
          <a:ahLst/>
          <a:cxnLst/>
          <a:rect l="0" t="0" r="0" b="0"/>
          <a:pathLst>
            <a:path>
              <a:moveTo>
                <a:pt x="0" y="15249"/>
              </a:moveTo>
              <a:lnTo>
                <a:pt x="676771" y="152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rot="10800000">
        <a:off x="3289453" y="2064723"/>
        <a:ext cx="33838" cy="33838"/>
      </dsp:txXfrm>
    </dsp:sp>
    <dsp:sp modelId="{1506976B-55D2-44D1-B908-8319F011C3FF}">
      <dsp:nvSpPr>
        <dsp:cNvPr id="0" name=""/>
        <dsp:cNvSpPr/>
      </dsp:nvSpPr>
      <dsp:spPr>
        <a:xfrm>
          <a:off x="1845315" y="708508"/>
          <a:ext cx="1381459" cy="1381459"/>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r>
            <a:rPr lang="ar-MA" sz="6500" b="1" i="0" kern="1200" dirty="0">
              <a:latin typeface="Microsoft Uighur" panose="02000000000000000000" pitchFamily="2" charset="-78"/>
              <a:cs typeface="Microsoft Uighur" panose="02000000000000000000" pitchFamily="2" charset="-78"/>
            </a:rPr>
            <a:t>4</a:t>
          </a:r>
          <a:r>
            <a:rPr lang="ar-SA" sz="6500" b="1" i="0" kern="1200" dirty="0">
              <a:latin typeface="Microsoft Uighur" panose="02000000000000000000" pitchFamily="2" charset="-78"/>
              <a:cs typeface="Microsoft Uighur" panose="02000000000000000000" pitchFamily="2" charset="-78"/>
            </a:rPr>
            <a:t>+</a:t>
          </a:r>
          <a:r>
            <a:rPr lang="ar-MA" sz="6500" b="1" i="0" kern="1200" dirty="0">
              <a:latin typeface="Microsoft Uighur" panose="02000000000000000000" pitchFamily="2" charset="-78"/>
              <a:cs typeface="Microsoft Uighur" panose="02000000000000000000" pitchFamily="2" charset="-78"/>
            </a:rPr>
            <a:t>2</a:t>
          </a:r>
          <a:endParaRPr lang="fr-FR" sz="6500" b="1" i="0" kern="1200" dirty="0">
            <a:latin typeface="Microsoft Uighur" panose="02000000000000000000" pitchFamily="2" charset="-78"/>
            <a:cs typeface="Microsoft Uighur" panose="02000000000000000000" pitchFamily="2" charset="-78"/>
          </a:endParaRPr>
        </a:p>
      </dsp:txBody>
      <dsp:txXfrm>
        <a:off x="2047625" y="910818"/>
        <a:ext cx="976839" cy="97683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14/09/2025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3955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365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812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9628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6637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7649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2377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1276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348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365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8704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2708817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9/14/2025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0.svg"/><Relationship Id="rId7" Type="http://schemas.openxmlformats.org/officeDocument/2006/relationships/diagramLayout" Target="../diagrams/layout1.xml"/><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40.png"/><Relationship Id="rId5" Type="http://schemas.openxmlformats.org/officeDocument/2006/relationships/image" Target="../media/image39.jpeg"/><Relationship Id="rId10" Type="http://schemas.microsoft.com/office/2007/relationships/diagramDrawing" Target="../diagrams/drawing1.xml"/><Relationship Id="rId4" Type="http://schemas.openxmlformats.org/officeDocument/2006/relationships/image" Target="../media/image38.png"/><Relationship Id="rId9"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0.svg"/><Relationship Id="rId7" Type="http://schemas.openxmlformats.org/officeDocument/2006/relationships/diagramColors" Target="../diagrams/colors2.xml"/><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0.svg"/><Relationship Id="rId7" Type="http://schemas.openxmlformats.org/officeDocument/2006/relationships/diagramColors" Target="../diagrams/colors3.xml"/><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45.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41.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12.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41.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12.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41.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png"/><Relationship Id="rId7" Type="http://schemas.openxmlformats.org/officeDocument/2006/relationships/image" Target="../media/image22.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6.svg"/><Relationship Id="rId9"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jpeg"/></Relationships>
</file>

<file path=ppt/slides/_rels/slide4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16.svg"/></Relationships>
</file>

<file path=ppt/slides/_rels/slide5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5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5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5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5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5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6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6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8.png"/></Relationships>
</file>

<file path=ppt/slides/_rels/slide6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8.png"/></Relationships>
</file>

<file path=ppt/slides/_rels/slide6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9.png"/></Relationships>
</file>

<file path=ppt/slides/_rels/slide6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0.png"/></Relationships>
</file>

<file path=ppt/slides/_rels/slide6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8" Type="http://schemas.openxmlformats.org/officeDocument/2006/relationships/hyperlink" Target="https://openclipart.org/detail/131431/black-marker-marcador-negro" TargetMode="External"/><Relationship Id="rId3" Type="http://schemas.openxmlformats.org/officeDocument/2006/relationships/image" Target="../media/image30.svg"/><Relationship Id="rId7"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6.jpeg"/><Relationship Id="rId5" Type="http://schemas.openxmlformats.org/officeDocument/2006/relationships/image" Target="../media/image32.png"/><Relationship Id="rId10" Type="http://schemas.openxmlformats.org/officeDocument/2006/relationships/image" Target="../media/image35.png"/><Relationship Id="rId4" Type="http://schemas.openxmlformats.org/officeDocument/2006/relationships/image" Target="../media/image31.png"/><Relationship Id="rId9" Type="http://schemas.openxmlformats.org/officeDocument/2006/relationships/image" Target="../media/image34.jpeg"/></Relationships>
</file>

<file path=ppt/slides/_rels/slide7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1.png"/></Relationships>
</file>

<file path=ppt/slides/_rels/slide7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1.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7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7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7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54.pn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8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1.sv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8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8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6.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56.png"/><Relationship Id="rId7"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63.png"/></Relationships>
</file>

<file path=ppt/slides/_rels/slide8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63.png"/></Relationships>
</file>

<file path=ppt/slides/_rels/slide8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63.png"/></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9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9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1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SA" sz="4000" b="1" dirty="0">
                <a:solidFill>
                  <a:prstClr val="white"/>
                </a:solidFill>
                <a:latin typeface="Microsoft Uighur" panose="02000000000000000000" pitchFamily="2" charset="-78"/>
                <a:cs typeface="Microsoft Uighur" panose="02000000000000000000" pitchFamily="2" charset="-78"/>
              </a:rPr>
              <a:t>لبنة جمع</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p>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1</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2</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371601" y="863026"/>
            <a:ext cx="11125200" cy="1658146"/>
          </a:xfrm>
          <a:prstGeom prst="rect">
            <a:avLst/>
          </a:prstGeom>
          <a:noFill/>
        </p:spPr>
        <p:txBody>
          <a:bodyPr wrap="square" rtlCol="0">
            <a:spAutoFit/>
          </a:bodyPr>
          <a:lstStyle/>
          <a:p>
            <a:pPr marL="0" lvl="1" algn="r" defTabSz="685834" rtl="1">
              <a:lnSpc>
                <a:spcPts val="3017"/>
              </a:lnSpc>
              <a:spcBef>
                <a:spcPct val="0"/>
              </a:spcBef>
            </a:pPr>
            <a:r>
              <a:rPr lang="ar-SA" sz="3600" dirty="0">
                <a:solidFill>
                  <a:prstClr val="white">
                    <a:lumMod val="65000"/>
                  </a:prstClr>
                </a:solidFill>
                <a:latin typeface="Microsoft Uighur" panose="02000000000000000000" pitchFamily="2" charset="-78"/>
                <a:cs typeface="Microsoft Uighur" panose="02000000000000000000" pitchFamily="2" charset="-78"/>
              </a:rPr>
              <a:t>سنتعرف اليوم على عائلة العدد </a:t>
            </a:r>
            <a:r>
              <a:rPr lang="ar-MA" sz="3600" dirty="0">
                <a:solidFill>
                  <a:prstClr val="white">
                    <a:lumMod val="65000"/>
                  </a:prstClr>
                </a:solidFill>
                <a:latin typeface="Microsoft Uighur" panose="02000000000000000000" pitchFamily="2" charset="-78"/>
                <a:cs typeface="Microsoft Uighur" panose="02000000000000000000" pitchFamily="2" charset="-78"/>
              </a:rPr>
              <a:t>5 وعائلة العدد 6</a:t>
            </a:r>
            <a:r>
              <a:rPr lang="ar-SA" sz="3600" dirty="0">
                <a:solidFill>
                  <a:prstClr val="white">
                    <a:lumMod val="65000"/>
                  </a:prstClr>
                </a:solidFill>
                <a:latin typeface="Microsoft Uighur" panose="02000000000000000000" pitchFamily="2" charset="-78"/>
                <a:cs typeface="Microsoft Uighur" panose="02000000000000000000" pitchFamily="2" charset="-78"/>
              </a:rPr>
              <a:t> وسيساعدنا ذلك في الحساب السريع</a:t>
            </a:r>
            <a:r>
              <a:rPr lang="ar-MA" sz="3600" dirty="0">
                <a:solidFill>
                  <a:prstClr val="white">
                    <a:lumMod val="65000"/>
                  </a:prstClr>
                </a:solidFill>
                <a:latin typeface="Microsoft Uighur" panose="02000000000000000000" pitchFamily="2" charset="-78"/>
                <a:cs typeface="Microsoft Uighur" panose="02000000000000000000" pitchFamily="2" charset="-78"/>
              </a:rPr>
              <a:t>.</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ينمذج الأستاذ(ة) نشاط الخريطة الذهنية: عائلة العدد</a:t>
            </a:r>
            <a:r>
              <a:rPr lang="fr-MA" sz="2400" dirty="0">
                <a:solidFill>
                  <a:prstClr val="white">
                    <a:lumMod val="65000"/>
                  </a:prstClr>
                </a:solidFill>
                <a:latin typeface="Microsoft Uighur" panose="02000000000000000000" pitchFamily="2" charset="-78"/>
                <a:cs typeface="Microsoft Uighur" panose="02000000000000000000" pitchFamily="2" charset="-78"/>
              </a:rPr>
              <a:t>5</a:t>
            </a:r>
            <a:r>
              <a:rPr lang="ar-MA" sz="2400" dirty="0">
                <a:solidFill>
                  <a:prstClr val="white">
                    <a:lumMod val="65000"/>
                  </a:prstClr>
                </a:solidFill>
                <a:latin typeface="Microsoft Uighur" panose="02000000000000000000" pitchFamily="2" charset="-78"/>
                <a:cs typeface="Microsoft Uighur" panose="02000000000000000000" pitchFamily="2" charset="-78"/>
              </a:rPr>
              <a:t> متبعا الخطوات المنهجية ويسجلها على السبورة (أنظر الملحق 1)</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يطلب الأستاذ(ة) من أحد المتعلمين نمذجة نشاط الخريطة الذهنية: عائلة العدد6 بنفس الطريقة ويسجلها على السبورة.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015816587"/>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Dessin animé, dessin humoristique, habits, garçon&#10;&#10;Le contenu généré par l’IA peut être incorrect.">
            <a:extLst>
              <a:ext uri="{FF2B5EF4-FFF2-40B4-BE49-F238E27FC236}">
                <a16:creationId xmlns:a16="http://schemas.microsoft.com/office/drawing/2014/main" id="{425E12A2-8610-21D4-5D65-8387637F82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5277" y="5018643"/>
            <a:ext cx="6755198" cy="4503465"/>
          </a:xfrm>
          <a:prstGeom prst="rect">
            <a:avLst/>
          </a:prstGeom>
        </p:spPr>
      </p:pic>
      <p:pic>
        <p:nvPicPr>
          <p:cNvPr id="7" name="Picture 4" descr="Tableau Blanc sur Trépied 60 x 90 cm">
            <a:extLst>
              <a:ext uri="{FF2B5EF4-FFF2-40B4-BE49-F238E27FC236}">
                <a16:creationId xmlns:a16="http://schemas.microsoft.com/office/drawing/2014/main" id="{0677F60E-0A79-FDDB-B709-2274B739F5C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490" r="19738"/>
          <a:stretch>
            <a:fillRect/>
          </a:stretch>
        </p:blipFill>
        <p:spPr bwMode="auto">
          <a:xfrm>
            <a:off x="275853" y="3390900"/>
            <a:ext cx="3360005" cy="552892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Diagramme 9">
            <a:extLst>
              <a:ext uri="{FF2B5EF4-FFF2-40B4-BE49-F238E27FC236}">
                <a16:creationId xmlns:a16="http://schemas.microsoft.com/office/drawing/2014/main" id="{772B5263-2FFC-D9E6-994C-7EF7B53DCE28}"/>
              </a:ext>
            </a:extLst>
          </p:cNvPr>
          <p:cNvGraphicFramePr/>
          <p:nvPr>
            <p:extLst>
              <p:ext uri="{D42A27DB-BD31-4B8C-83A1-F6EECF244321}">
                <p14:modId xmlns:p14="http://schemas.microsoft.com/office/powerpoint/2010/main" val="1866475027"/>
              </p:ext>
            </p:extLst>
          </p:nvPr>
        </p:nvGraphicFramePr>
        <p:xfrm>
          <a:off x="848991" y="3771900"/>
          <a:ext cx="1730857" cy="2286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Image 1">
            <a:extLst>
              <a:ext uri="{FF2B5EF4-FFF2-40B4-BE49-F238E27FC236}">
                <a16:creationId xmlns:a16="http://schemas.microsoft.com/office/drawing/2014/main" id="{0B3B9834-C01F-7212-B6A1-FD3A0A9AAB0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30242" y="2521172"/>
            <a:ext cx="3902236" cy="3902236"/>
          </a:xfrm>
          <a:prstGeom prst="rect">
            <a:avLst/>
          </a:prstGeom>
        </p:spPr>
      </p:pic>
      <p:sp>
        <p:nvSpPr>
          <p:cNvPr id="9" name="ZoneTexte 8">
            <a:extLst>
              <a:ext uri="{FF2B5EF4-FFF2-40B4-BE49-F238E27FC236}">
                <a16:creationId xmlns:a16="http://schemas.microsoft.com/office/drawing/2014/main" id="{199CE54E-8F71-A5CE-91E8-BFBBCB16AE58}"/>
              </a:ext>
            </a:extLst>
          </p:cNvPr>
          <p:cNvSpPr txBox="1"/>
          <p:nvPr/>
        </p:nvSpPr>
        <p:spPr>
          <a:xfrm>
            <a:off x="9470541" y="3843342"/>
            <a:ext cx="3969605" cy="1354217"/>
          </a:xfrm>
          <a:prstGeom prst="rect">
            <a:avLst/>
          </a:prstGeom>
          <a:noFill/>
        </p:spPr>
        <p:txBody>
          <a:bodyPr wrap="square" rtlCol="0">
            <a:spAutoFit/>
          </a:bodyPr>
          <a:lstStyle/>
          <a:p>
            <a:pPr algn="ctr"/>
            <a:r>
              <a:rPr lang="ar-MA" sz="3200" b="1" dirty="0"/>
              <a:t>نمذجة نشاط الخريطة الذهنية: عائلة العدد</a:t>
            </a:r>
            <a:endParaRPr lang="fr-FR" sz="3200" b="1" dirty="0"/>
          </a:p>
          <a:p>
            <a:endParaRPr lang="fr-FR" dirty="0"/>
          </a:p>
        </p:txBody>
      </p:sp>
    </p:spTree>
    <p:extLst>
      <p:ext uri="{BB962C8B-B14F-4D97-AF65-F5344CB8AC3E}">
        <p14:creationId xmlns:p14="http://schemas.microsoft.com/office/powerpoint/2010/main" val="967622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B4DD-16B3-CD84-543F-3BB00D091B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886B00-C376-0693-6E28-3271DEE484BB}"/>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AF7BA7E-AAB4-4158-66D8-E437A0B8797A}"/>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B7A1370-3F02-6BBB-D98C-5CFD04E4BE6F}"/>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8F426978-C007-B456-2657-4311D33E06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Diagramme 1">
            <a:extLst>
              <a:ext uri="{FF2B5EF4-FFF2-40B4-BE49-F238E27FC236}">
                <a16:creationId xmlns:a16="http://schemas.microsoft.com/office/drawing/2014/main" id="{CF39D14D-6A13-750F-699F-A78391DEBE45}"/>
              </a:ext>
            </a:extLst>
          </p:cNvPr>
          <p:cNvGraphicFramePr/>
          <p:nvPr>
            <p:extLst>
              <p:ext uri="{D42A27DB-BD31-4B8C-83A1-F6EECF244321}">
                <p14:modId xmlns:p14="http://schemas.microsoft.com/office/powerpoint/2010/main" val="2382472690"/>
              </p:ext>
            </p:extLst>
          </p:nvPr>
        </p:nvGraphicFramePr>
        <p:xfrm>
          <a:off x="2590800" y="3467100"/>
          <a:ext cx="8077200" cy="52732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oneTexte 3">
            <a:extLst>
              <a:ext uri="{FF2B5EF4-FFF2-40B4-BE49-F238E27FC236}">
                <a16:creationId xmlns:a16="http://schemas.microsoft.com/office/drawing/2014/main" id="{CFDE0BFF-FEE1-07FE-F9EC-32030709F52F}"/>
              </a:ext>
            </a:extLst>
          </p:cNvPr>
          <p:cNvSpPr txBox="1"/>
          <p:nvPr/>
        </p:nvSpPr>
        <p:spPr>
          <a:xfrm>
            <a:off x="1205132" y="855330"/>
            <a:ext cx="11305733"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من يريد المرور لقراءة عائلة العدد 5</a:t>
            </a:r>
          </a:p>
          <a:p>
            <a:pPr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الاكتفاء بقراءتين</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5" name="Tableau 4">
            <a:extLst>
              <a:ext uri="{FF2B5EF4-FFF2-40B4-BE49-F238E27FC236}">
                <a16:creationId xmlns:a16="http://schemas.microsoft.com/office/drawing/2014/main" id="{902E8093-913C-1C14-9042-FE4C1FA5CCFF}"/>
              </a:ext>
            </a:extLst>
          </p:cNvPr>
          <p:cNvGraphicFramePr>
            <a:graphicFrameLocks noGrp="1"/>
          </p:cNvGraphicFramePr>
          <p:nvPr>
            <p:extLst>
              <p:ext uri="{D42A27DB-BD31-4B8C-83A1-F6EECF244321}">
                <p14:modId xmlns:p14="http://schemas.microsoft.com/office/powerpoint/2010/main" val="269351675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739454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B79F7-354E-CA48-CBAF-FD117C8FB1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07DA91-2959-A17F-4ADB-000D2AE885EF}"/>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CD6C94-BBAE-FF2E-5254-7BCD37455235}"/>
              </a:ext>
            </a:extLst>
          </p:cNvPr>
          <p:cNvSpPr>
            <a:spLocks/>
          </p:cNvSpPr>
          <p:nvPr/>
        </p:nvSpPr>
        <p:spPr>
          <a:xfrm>
            <a:off x="146767" y="2382209"/>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3A18FDC-23EF-700F-C032-9D3E0FBF556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A250B8A-5E0B-535D-575B-43F55EF0DE1A}"/>
              </a:ext>
            </a:extLst>
          </p:cNvPr>
          <p:cNvSpPr txBox="1"/>
          <p:nvPr/>
        </p:nvSpPr>
        <p:spPr>
          <a:xfrm>
            <a:off x="1205132" y="855330"/>
            <a:ext cx="11305733"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من يريد المرور لقراءة عائلة العدد 6</a:t>
            </a:r>
          </a:p>
          <a:p>
            <a:pPr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الاكتفاء بقراءتين</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010D115-BDA8-B6ED-8A32-8ACC34D28ABA}"/>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4" name="Diagramme 3">
            <a:extLst>
              <a:ext uri="{FF2B5EF4-FFF2-40B4-BE49-F238E27FC236}">
                <a16:creationId xmlns:a16="http://schemas.microsoft.com/office/drawing/2014/main" id="{E8207300-CB4A-29C0-FC15-1B7FC2202A3C}"/>
              </a:ext>
            </a:extLst>
          </p:cNvPr>
          <p:cNvGraphicFramePr/>
          <p:nvPr>
            <p:extLst>
              <p:ext uri="{D42A27DB-BD31-4B8C-83A1-F6EECF244321}">
                <p14:modId xmlns:p14="http://schemas.microsoft.com/office/powerpoint/2010/main" val="769141913"/>
              </p:ext>
            </p:extLst>
          </p:nvPr>
        </p:nvGraphicFramePr>
        <p:xfrm>
          <a:off x="2362200" y="3477119"/>
          <a:ext cx="8153400" cy="5322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Tableau 4">
            <a:extLst>
              <a:ext uri="{FF2B5EF4-FFF2-40B4-BE49-F238E27FC236}">
                <a16:creationId xmlns:a16="http://schemas.microsoft.com/office/drawing/2014/main" id="{6D57DD71-6FC6-4CCD-263B-6F4226EDE0CA}"/>
              </a:ext>
            </a:extLst>
          </p:cNvPr>
          <p:cNvGraphicFramePr>
            <a:graphicFrameLocks noGrp="1"/>
          </p:cNvGraphicFramePr>
          <p:nvPr>
            <p:extLst>
              <p:ext uri="{D42A27DB-BD31-4B8C-83A1-F6EECF244321}">
                <p14:modId xmlns:p14="http://schemas.microsoft.com/office/powerpoint/2010/main" val="269351675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818781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10C4A-D18F-B542-C8A5-EB95F309CE6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BEEB2E-0DCA-D12C-6C6B-76E3E15CFA02}"/>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2B07BEE-1FC9-6F33-0FB3-B6B5C38E58A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FE7DA7C-5863-25C5-3105-400337749242}"/>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5002985-17CE-8107-0B01-55428DF99E42}"/>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خذوا الألواح، أتمموا المتساوية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AF0A886-488A-0CC4-CB46-EA98C7609B2E}"/>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0" name="Picture 9">
            <a:extLst>
              <a:ext uri="{FF2B5EF4-FFF2-40B4-BE49-F238E27FC236}">
                <a16:creationId xmlns:a16="http://schemas.microsoft.com/office/drawing/2014/main" id="{349C80ED-6814-6B8B-30A0-453A373A136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570383" y="4554226"/>
            <a:ext cx="4575229" cy="3114548"/>
          </a:xfrm>
          <a:prstGeom prst="roundRect">
            <a:avLst/>
          </a:prstGeom>
        </p:spPr>
      </p:pic>
      <p:sp>
        <p:nvSpPr>
          <p:cNvPr id="11" name="ZoneTexte 10">
            <a:extLst>
              <a:ext uri="{FF2B5EF4-FFF2-40B4-BE49-F238E27FC236}">
                <a16:creationId xmlns:a16="http://schemas.microsoft.com/office/drawing/2014/main" id="{7201E749-2A8F-0112-2A81-2F554FDDCD6D}"/>
              </a:ext>
            </a:extLst>
          </p:cNvPr>
          <p:cNvSpPr txBox="1"/>
          <p:nvPr/>
        </p:nvSpPr>
        <p:spPr>
          <a:xfrm>
            <a:off x="5791200" y="5448300"/>
            <a:ext cx="4114800" cy="1015663"/>
          </a:xfrm>
          <a:prstGeom prst="rect">
            <a:avLst/>
          </a:prstGeom>
          <a:noFill/>
        </p:spPr>
        <p:txBody>
          <a:bodyPr wrap="square" rtlCol="0">
            <a:spAutoFit/>
          </a:bodyPr>
          <a:lstStyle/>
          <a:p>
            <a:pPr marL="0" algn="l" defTabSz="914400" rtl="0" eaLnBrk="1" latinLnBrk="0" hangingPunct="1"/>
            <a:r>
              <a:rPr lang="fr-MA" sz="6000" dirty="0">
                <a:solidFill>
                  <a:schemeClr val="bg1"/>
                </a:solidFill>
              </a:rPr>
              <a:t>5=</a:t>
            </a:r>
            <a:r>
              <a:rPr lang="ar-MA" sz="6000" dirty="0">
                <a:solidFill>
                  <a:schemeClr val="bg1"/>
                </a:solidFill>
              </a:rPr>
              <a:t>1</a:t>
            </a:r>
            <a:r>
              <a:rPr lang="fr-MA" sz="6000" dirty="0">
                <a:solidFill>
                  <a:schemeClr val="bg1"/>
                </a:solidFill>
              </a:rPr>
              <a:t>+</a:t>
            </a:r>
            <a:r>
              <a:rPr lang="ar-MA" sz="6000" dirty="0">
                <a:solidFill>
                  <a:srgbClr val="FFFF00"/>
                </a:solidFill>
              </a:rPr>
              <a:t>.</a:t>
            </a:r>
            <a:endParaRPr lang="fr-FR" sz="6000" dirty="0">
              <a:solidFill>
                <a:srgbClr val="FFFF00"/>
              </a:solidFill>
            </a:endParaRPr>
          </a:p>
        </p:txBody>
      </p:sp>
      <p:pic>
        <p:nvPicPr>
          <p:cNvPr id="5" name="Picture 9">
            <a:extLst>
              <a:ext uri="{FF2B5EF4-FFF2-40B4-BE49-F238E27FC236}">
                <a16:creationId xmlns:a16="http://schemas.microsoft.com/office/drawing/2014/main" id="{DDA0EE32-70BE-D298-41DA-28598F1944B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1" y="727424"/>
            <a:ext cx="857214" cy="583541"/>
          </a:xfrm>
          <a:prstGeom prst="roundRect">
            <a:avLst/>
          </a:prstGeom>
        </p:spPr>
      </p:pic>
      <p:graphicFrame>
        <p:nvGraphicFramePr>
          <p:cNvPr id="4" name="Tableau 3">
            <a:extLst>
              <a:ext uri="{FF2B5EF4-FFF2-40B4-BE49-F238E27FC236}">
                <a16:creationId xmlns:a16="http://schemas.microsoft.com/office/drawing/2014/main" id="{441D4BD6-5D5E-1F72-A81D-F1E15776A44E}"/>
              </a:ext>
            </a:extLst>
          </p:cNvPr>
          <p:cNvGraphicFramePr>
            <a:graphicFrameLocks noGrp="1"/>
          </p:cNvGraphicFramePr>
          <p:nvPr>
            <p:extLst>
              <p:ext uri="{D42A27DB-BD31-4B8C-83A1-F6EECF244321}">
                <p14:modId xmlns:p14="http://schemas.microsoft.com/office/powerpoint/2010/main" val="269351675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008516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4" name="Image 3">
            <a:extLst>
              <a:ext uri="{FF2B5EF4-FFF2-40B4-BE49-F238E27FC236}">
                <a16:creationId xmlns:a16="http://schemas.microsoft.com/office/drawing/2014/main" id="{A17ED268-0AF7-9F44-EAEF-713D2A556E79}"/>
              </a:ext>
            </a:extLst>
          </p:cNvPr>
          <p:cNvPicPr>
            <a:picLocks noChangeAspect="1"/>
          </p:cNvPicPr>
          <p:nvPr/>
        </p:nvPicPr>
        <p:blipFill>
          <a:blip r:embed="rId4"/>
          <a:stretch>
            <a:fillRect/>
          </a:stretch>
        </p:blipFill>
        <p:spPr>
          <a:xfrm>
            <a:off x="11042" y="715763"/>
            <a:ext cx="1212198" cy="868660"/>
          </a:xfrm>
          <a:prstGeom prst="rect">
            <a:avLst/>
          </a:prstGeom>
        </p:spPr>
      </p:pic>
      <p:pic>
        <p:nvPicPr>
          <p:cNvPr id="10" name="Picture 9">
            <a:extLst>
              <a:ext uri="{FF2B5EF4-FFF2-40B4-BE49-F238E27FC236}">
                <a16:creationId xmlns:a16="http://schemas.microsoft.com/office/drawing/2014/main" id="{AA17945B-FECE-288D-D1AB-E06D5154847B}"/>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4570383" y="4554226"/>
            <a:ext cx="4575229" cy="3114548"/>
          </a:xfrm>
          <a:prstGeom prst="roundRect">
            <a:avLst/>
          </a:prstGeom>
        </p:spPr>
      </p:pic>
      <p:sp>
        <p:nvSpPr>
          <p:cNvPr id="11" name="ZoneTexte 10">
            <a:extLst>
              <a:ext uri="{FF2B5EF4-FFF2-40B4-BE49-F238E27FC236}">
                <a16:creationId xmlns:a16="http://schemas.microsoft.com/office/drawing/2014/main" id="{03774965-C1FE-B124-C70E-BF30997A78F0}"/>
              </a:ext>
            </a:extLst>
          </p:cNvPr>
          <p:cNvSpPr txBox="1"/>
          <p:nvPr/>
        </p:nvSpPr>
        <p:spPr>
          <a:xfrm>
            <a:off x="5791200" y="5448300"/>
            <a:ext cx="4114800" cy="1015663"/>
          </a:xfrm>
          <a:prstGeom prst="rect">
            <a:avLst/>
          </a:prstGeom>
          <a:noFill/>
        </p:spPr>
        <p:txBody>
          <a:bodyPr wrap="square" rtlCol="0">
            <a:spAutoFit/>
          </a:bodyPr>
          <a:lstStyle/>
          <a:p>
            <a:pPr marL="0" algn="l" defTabSz="914400" rtl="0" eaLnBrk="1" latinLnBrk="0" hangingPunct="1"/>
            <a:r>
              <a:rPr lang="fr-MA" sz="6000" dirty="0">
                <a:solidFill>
                  <a:schemeClr val="bg1"/>
                </a:solidFill>
              </a:rPr>
              <a:t>5=</a:t>
            </a:r>
            <a:r>
              <a:rPr lang="ar-MA" sz="6000" dirty="0">
                <a:solidFill>
                  <a:schemeClr val="bg1"/>
                </a:solidFill>
              </a:rPr>
              <a:t>1</a:t>
            </a:r>
            <a:r>
              <a:rPr lang="fr-MA" sz="6000" dirty="0">
                <a:solidFill>
                  <a:schemeClr val="bg1"/>
                </a:solidFill>
              </a:rPr>
              <a:t>+</a:t>
            </a:r>
            <a:r>
              <a:rPr lang="ar-MA" sz="6000" dirty="0">
                <a:solidFill>
                  <a:srgbClr val="FFFF00"/>
                </a:solidFill>
              </a:rPr>
              <a:t>4</a:t>
            </a:r>
            <a:endParaRPr lang="fr-FR" sz="6000" dirty="0">
              <a:solidFill>
                <a:srgbClr val="FFFF00"/>
              </a:solidFill>
            </a:endParaRPr>
          </a:p>
        </p:txBody>
      </p:sp>
      <p:graphicFrame>
        <p:nvGraphicFramePr>
          <p:cNvPr id="5" name="Tableau 4">
            <a:extLst>
              <a:ext uri="{FF2B5EF4-FFF2-40B4-BE49-F238E27FC236}">
                <a16:creationId xmlns:a16="http://schemas.microsoft.com/office/drawing/2014/main" id="{77C0B82C-CE36-8D0E-ED8C-9F7AB947F442}"/>
              </a:ext>
            </a:extLst>
          </p:cNvPr>
          <p:cNvGraphicFramePr>
            <a:graphicFrameLocks noGrp="1"/>
          </p:cNvGraphicFramePr>
          <p:nvPr>
            <p:extLst>
              <p:ext uri="{D42A27DB-BD31-4B8C-83A1-F6EECF244321}">
                <p14:modId xmlns:p14="http://schemas.microsoft.com/office/powerpoint/2010/main" val="269351675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3575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121A0-4F31-D289-C1D7-C24E9BA58E5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1281107-450A-2949-C10F-88EA4A93BF3B}"/>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86F2CC-DF27-51EB-739A-3E2B1872EB6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A02C9DC-7D0C-9AB3-6096-0DEC07E6325F}"/>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11C600C-BCB1-58DE-F34D-4E5D70AB5E67}"/>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المتساوية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4406322-1B55-0DC6-2441-7E4C38273AFA}"/>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0" name="Picture 9">
            <a:extLst>
              <a:ext uri="{FF2B5EF4-FFF2-40B4-BE49-F238E27FC236}">
                <a16:creationId xmlns:a16="http://schemas.microsoft.com/office/drawing/2014/main" id="{9AC3CA14-EC1F-4DCD-834B-FADB3EE6565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570383" y="4554226"/>
            <a:ext cx="4575229" cy="3114548"/>
          </a:xfrm>
          <a:prstGeom prst="roundRect">
            <a:avLst/>
          </a:prstGeom>
        </p:spPr>
      </p:pic>
      <p:sp>
        <p:nvSpPr>
          <p:cNvPr id="11" name="ZoneTexte 10">
            <a:extLst>
              <a:ext uri="{FF2B5EF4-FFF2-40B4-BE49-F238E27FC236}">
                <a16:creationId xmlns:a16="http://schemas.microsoft.com/office/drawing/2014/main" id="{677DC7AC-25C4-4008-3DB8-10FA4C0727AB}"/>
              </a:ext>
            </a:extLst>
          </p:cNvPr>
          <p:cNvSpPr txBox="1"/>
          <p:nvPr/>
        </p:nvSpPr>
        <p:spPr>
          <a:xfrm>
            <a:off x="5791200" y="5448300"/>
            <a:ext cx="4114800" cy="1015663"/>
          </a:xfrm>
          <a:prstGeom prst="rect">
            <a:avLst/>
          </a:prstGeom>
          <a:noFill/>
        </p:spPr>
        <p:txBody>
          <a:bodyPr wrap="square" rtlCol="0">
            <a:spAutoFit/>
          </a:bodyPr>
          <a:lstStyle/>
          <a:p>
            <a:pPr marL="0" algn="l" defTabSz="914400" rtl="0" eaLnBrk="1" latinLnBrk="0" hangingPunct="1"/>
            <a:r>
              <a:rPr lang="ar-MA" sz="6000" dirty="0">
                <a:solidFill>
                  <a:schemeClr val="bg1"/>
                </a:solidFill>
              </a:rPr>
              <a:t>6</a:t>
            </a:r>
            <a:r>
              <a:rPr lang="fr-MA" sz="6000" dirty="0">
                <a:solidFill>
                  <a:schemeClr val="bg1"/>
                </a:solidFill>
              </a:rPr>
              <a:t>=</a:t>
            </a:r>
            <a:r>
              <a:rPr lang="ar-MA" sz="6000" dirty="0">
                <a:solidFill>
                  <a:schemeClr val="bg1"/>
                </a:solidFill>
              </a:rPr>
              <a:t>4</a:t>
            </a:r>
            <a:r>
              <a:rPr lang="fr-MA" sz="6000" dirty="0">
                <a:solidFill>
                  <a:schemeClr val="bg1"/>
                </a:solidFill>
              </a:rPr>
              <a:t>+</a:t>
            </a:r>
            <a:r>
              <a:rPr lang="ar-MA" sz="6000" dirty="0">
                <a:solidFill>
                  <a:srgbClr val="FFFF00"/>
                </a:solidFill>
              </a:rPr>
              <a:t>.</a:t>
            </a:r>
            <a:endParaRPr lang="fr-FR" sz="6000" dirty="0">
              <a:solidFill>
                <a:srgbClr val="FFFF00"/>
              </a:solidFill>
            </a:endParaRPr>
          </a:p>
        </p:txBody>
      </p:sp>
      <p:pic>
        <p:nvPicPr>
          <p:cNvPr id="5" name="Picture 9">
            <a:extLst>
              <a:ext uri="{FF2B5EF4-FFF2-40B4-BE49-F238E27FC236}">
                <a16:creationId xmlns:a16="http://schemas.microsoft.com/office/drawing/2014/main" id="{60A79C28-ACED-144A-6A9E-6E8771AE4C6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1" y="727424"/>
            <a:ext cx="857214" cy="583541"/>
          </a:xfrm>
          <a:prstGeom prst="roundRect">
            <a:avLst/>
          </a:prstGeom>
        </p:spPr>
      </p:pic>
      <p:graphicFrame>
        <p:nvGraphicFramePr>
          <p:cNvPr id="4" name="Tableau 3">
            <a:extLst>
              <a:ext uri="{FF2B5EF4-FFF2-40B4-BE49-F238E27FC236}">
                <a16:creationId xmlns:a16="http://schemas.microsoft.com/office/drawing/2014/main" id="{902A2992-87D7-94C6-256B-3ADCC9EB88D7}"/>
              </a:ext>
            </a:extLst>
          </p:cNvPr>
          <p:cNvGraphicFramePr>
            <a:graphicFrameLocks noGrp="1"/>
          </p:cNvGraphicFramePr>
          <p:nvPr>
            <p:extLst>
              <p:ext uri="{D42A27DB-BD31-4B8C-83A1-F6EECF244321}">
                <p14:modId xmlns:p14="http://schemas.microsoft.com/office/powerpoint/2010/main" val="269351675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84874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8D09-63D7-C418-A8F9-D07174D6AF7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638BF6A-82D8-E8BB-265B-78599E796676}"/>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BC5B445-54C6-1781-6B5A-248B23E9950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00B708-1FC2-A46B-A7DE-1E6022B8E2F8}"/>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FBCCFD0-6765-8679-4797-14089876ADCF}"/>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A1169B-5C24-16BE-5438-5F873EE9D0B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4" name="Image 3">
            <a:extLst>
              <a:ext uri="{FF2B5EF4-FFF2-40B4-BE49-F238E27FC236}">
                <a16:creationId xmlns:a16="http://schemas.microsoft.com/office/drawing/2014/main" id="{E2FADBD8-784B-D969-E7DA-B5343A38740D}"/>
              </a:ext>
            </a:extLst>
          </p:cNvPr>
          <p:cNvPicPr>
            <a:picLocks noChangeAspect="1"/>
          </p:cNvPicPr>
          <p:nvPr/>
        </p:nvPicPr>
        <p:blipFill>
          <a:blip r:embed="rId4"/>
          <a:stretch>
            <a:fillRect/>
          </a:stretch>
        </p:blipFill>
        <p:spPr>
          <a:xfrm>
            <a:off x="11042" y="715763"/>
            <a:ext cx="1212198" cy="868660"/>
          </a:xfrm>
          <a:prstGeom prst="rect">
            <a:avLst/>
          </a:prstGeom>
        </p:spPr>
      </p:pic>
      <p:pic>
        <p:nvPicPr>
          <p:cNvPr id="10" name="Picture 9">
            <a:extLst>
              <a:ext uri="{FF2B5EF4-FFF2-40B4-BE49-F238E27FC236}">
                <a16:creationId xmlns:a16="http://schemas.microsoft.com/office/drawing/2014/main" id="{1DC02257-59EF-161C-1BDB-FE0F8ABE99A8}"/>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4570383" y="4554226"/>
            <a:ext cx="4575229" cy="3114548"/>
          </a:xfrm>
          <a:prstGeom prst="roundRect">
            <a:avLst/>
          </a:prstGeom>
        </p:spPr>
      </p:pic>
      <p:sp>
        <p:nvSpPr>
          <p:cNvPr id="11" name="ZoneTexte 10">
            <a:extLst>
              <a:ext uri="{FF2B5EF4-FFF2-40B4-BE49-F238E27FC236}">
                <a16:creationId xmlns:a16="http://schemas.microsoft.com/office/drawing/2014/main" id="{95211B19-65E8-85DF-DB91-EE061E0C01CB}"/>
              </a:ext>
            </a:extLst>
          </p:cNvPr>
          <p:cNvSpPr txBox="1"/>
          <p:nvPr/>
        </p:nvSpPr>
        <p:spPr>
          <a:xfrm>
            <a:off x="5791200" y="5448300"/>
            <a:ext cx="4114800" cy="1015663"/>
          </a:xfrm>
          <a:prstGeom prst="rect">
            <a:avLst/>
          </a:prstGeom>
          <a:noFill/>
        </p:spPr>
        <p:txBody>
          <a:bodyPr wrap="square" rtlCol="0">
            <a:spAutoFit/>
          </a:bodyPr>
          <a:lstStyle/>
          <a:p>
            <a:pPr marL="0" algn="l" defTabSz="914400" rtl="0" eaLnBrk="1" latinLnBrk="0" hangingPunct="1"/>
            <a:r>
              <a:rPr lang="ar-MA" sz="6000" dirty="0">
                <a:solidFill>
                  <a:schemeClr val="bg1"/>
                </a:solidFill>
              </a:rPr>
              <a:t>6</a:t>
            </a:r>
            <a:r>
              <a:rPr lang="fr-MA" sz="6000" dirty="0">
                <a:solidFill>
                  <a:schemeClr val="bg1"/>
                </a:solidFill>
              </a:rPr>
              <a:t>=</a:t>
            </a:r>
            <a:r>
              <a:rPr lang="ar-MA" sz="6000" dirty="0">
                <a:solidFill>
                  <a:schemeClr val="bg1"/>
                </a:solidFill>
              </a:rPr>
              <a:t>4</a:t>
            </a:r>
            <a:r>
              <a:rPr lang="fr-MA" sz="6000" dirty="0">
                <a:solidFill>
                  <a:schemeClr val="bg1"/>
                </a:solidFill>
              </a:rPr>
              <a:t>+</a:t>
            </a:r>
            <a:r>
              <a:rPr lang="ar-MA" sz="6000" dirty="0">
                <a:solidFill>
                  <a:srgbClr val="FFFF00"/>
                </a:solidFill>
              </a:rPr>
              <a:t>2</a:t>
            </a:r>
            <a:endParaRPr lang="fr-FR" sz="6000" dirty="0">
              <a:solidFill>
                <a:srgbClr val="FFFF00"/>
              </a:solidFill>
            </a:endParaRPr>
          </a:p>
        </p:txBody>
      </p:sp>
      <p:graphicFrame>
        <p:nvGraphicFramePr>
          <p:cNvPr id="5" name="Tableau 4">
            <a:extLst>
              <a:ext uri="{FF2B5EF4-FFF2-40B4-BE49-F238E27FC236}">
                <a16:creationId xmlns:a16="http://schemas.microsoft.com/office/drawing/2014/main" id="{3D3560DA-6864-778C-94DD-3E5DA910D0C9}"/>
              </a:ext>
            </a:extLst>
          </p:cNvPr>
          <p:cNvGraphicFramePr>
            <a:graphicFrameLocks noGrp="1"/>
          </p:cNvGraphicFramePr>
          <p:nvPr>
            <p:extLst>
              <p:ext uri="{D42A27DB-BD31-4B8C-83A1-F6EECF244321}">
                <p14:modId xmlns:p14="http://schemas.microsoft.com/office/powerpoint/2010/main" val="269351675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90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5B59D-5759-D4CD-921F-90A66B094B2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5E38D5B-8315-CC21-2011-A4D4F1C3F4BB}"/>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A399030-D603-9924-E444-36B5E794F113}"/>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8518B50-715D-FADB-A1DE-FCAD11D357FE}"/>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A64506C-350D-9D35-DF30-B3D28152A9E0}"/>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المتساوية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F325141-D152-EA22-FAF3-B05C2BDA4826}"/>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0" name="Picture 9">
            <a:extLst>
              <a:ext uri="{FF2B5EF4-FFF2-40B4-BE49-F238E27FC236}">
                <a16:creationId xmlns:a16="http://schemas.microsoft.com/office/drawing/2014/main" id="{5CA273FF-677A-325E-9837-93B47E81634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570383" y="4554226"/>
            <a:ext cx="4575229" cy="3114548"/>
          </a:xfrm>
          <a:prstGeom prst="roundRect">
            <a:avLst/>
          </a:prstGeom>
        </p:spPr>
      </p:pic>
      <p:sp>
        <p:nvSpPr>
          <p:cNvPr id="11" name="ZoneTexte 10">
            <a:extLst>
              <a:ext uri="{FF2B5EF4-FFF2-40B4-BE49-F238E27FC236}">
                <a16:creationId xmlns:a16="http://schemas.microsoft.com/office/drawing/2014/main" id="{4DCCB22C-6181-AED1-6247-26D98BF8C045}"/>
              </a:ext>
            </a:extLst>
          </p:cNvPr>
          <p:cNvSpPr txBox="1"/>
          <p:nvPr/>
        </p:nvSpPr>
        <p:spPr>
          <a:xfrm>
            <a:off x="5791200" y="5448300"/>
            <a:ext cx="4114800" cy="1015663"/>
          </a:xfrm>
          <a:prstGeom prst="rect">
            <a:avLst/>
          </a:prstGeom>
          <a:noFill/>
        </p:spPr>
        <p:txBody>
          <a:bodyPr wrap="square" rtlCol="0">
            <a:spAutoFit/>
          </a:bodyPr>
          <a:lstStyle/>
          <a:p>
            <a:pPr marL="0" algn="l" defTabSz="914400" rtl="0" eaLnBrk="1" latinLnBrk="0" hangingPunct="1"/>
            <a:r>
              <a:rPr lang="fr-MA" sz="6000" dirty="0">
                <a:solidFill>
                  <a:schemeClr val="bg1"/>
                </a:solidFill>
              </a:rPr>
              <a:t>5=</a:t>
            </a:r>
            <a:r>
              <a:rPr lang="ar-MA" sz="6000" dirty="0">
                <a:solidFill>
                  <a:schemeClr val="bg1"/>
                </a:solidFill>
              </a:rPr>
              <a:t>2</a:t>
            </a:r>
            <a:r>
              <a:rPr lang="fr-MA" sz="6000" dirty="0">
                <a:solidFill>
                  <a:schemeClr val="bg1"/>
                </a:solidFill>
              </a:rPr>
              <a:t>+</a:t>
            </a:r>
            <a:r>
              <a:rPr lang="ar-MA" sz="6000" dirty="0">
                <a:solidFill>
                  <a:srgbClr val="FFFF00"/>
                </a:solidFill>
              </a:rPr>
              <a:t>.</a:t>
            </a:r>
            <a:endParaRPr lang="fr-FR" sz="6000" dirty="0">
              <a:solidFill>
                <a:srgbClr val="FFFF00"/>
              </a:solidFill>
            </a:endParaRPr>
          </a:p>
        </p:txBody>
      </p:sp>
      <p:pic>
        <p:nvPicPr>
          <p:cNvPr id="5" name="Picture 9">
            <a:extLst>
              <a:ext uri="{FF2B5EF4-FFF2-40B4-BE49-F238E27FC236}">
                <a16:creationId xmlns:a16="http://schemas.microsoft.com/office/drawing/2014/main" id="{2EAF83A0-7F7A-E2E5-B424-AC6529BDA952}"/>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1" y="727424"/>
            <a:ext cx="857214" cy="583541"/>
          </a:xfrm>
          <a:prstGeom prst="roundRect">
            <a:avLst/>
          </a:prstGeom>
        </p:spPr>
      </p:pic>
      <p:graphicFrame>
        <p:nvGraphicFramePr>
          <p:cNvPr id="4" name="Tableau 3">
            <a:extLst>
              <a:ext uri="{FF2B5EF4-FFF2-40B4-BE49-F238E27FC236}">
                <a16:creationId xmlns:a16="http://schemas.microsoft.com/office/drawing/2014/main" id="{5B01F733-65E1-98E0-FD49-E20333A4AA89}"/>
              </a:ext>
            </a:extLst>
          </p:cNvPr>
          <p:cNvGraphicFramePr>
            <a:graphicFrameLocks noGrp="1"/>
          </p:cNvGraphicFramePr>
          <p:nvPr>
            <p:extLst>
              <p:ext uri="{D42A27DB-BD31-4B8C-83A1-F6EECF244321}">
                <p14:modId xmlns:p14="http://schemas.microsoft.com/office/powerpoint/2010/main" val="269351675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716100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947AC-57E6-5A2B-64CB-2FCB95214B7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D984788-E83B-20A0-5188-30FD10E4FC01}"/>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203E1F-8D4C-416A-6E3F-5548E7892F23}"/>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A69ECF-85FD-3749-0DB6-6AF99D2DE00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EAE50A8-796F-5AD1-9EEC-683086EC2F41}"/>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F279D70-D5E3-2C23-F41B-E28023E9E700}"/>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4" name="Image 3">
            <a:extLst>
              <a:ext uri="{FF2B5EF4-FFF2-40B4-BE49-F238E27FC236}">
                <a16:creationId xmlns:a16="http://schemas.microsoft.com/office/drawing/2014/main" id="{DBC67113-7B18-C4E7-2A35-2FACDF502999}"/>
              </a:ext>
            </a:extLst>
          </p:cNvPr>
          <p:cNvPicPr>
            <a:picLocks noChangeAspect="1"/>
          </p:cNvPicPr>
          <p:nvPr/>
        </p:nvPicPr>
        <p:blipFill>
          <a:blip r:embed="rId4"/>
          <a:stretch>
            <a:fillRect/>
          </a:stretch>
        </p:blipFill>
        <p:spPr>
          <a:xfrm>
            <a:off x="11042" y="715763"/>
            <a:ext cx="1212198" cy="868660"/>
          </a:xfrm>
          <a:prstGeom prst="rect">
            <a:avLst/>
          </a:prstGeom>
        </p:spPr>
      </p:pic>
      <p:pic>
        <p:nvPicPr>
          <p:cNvPr id="10" name="Picture 9">
            <a:extLst>
              <a:ext uri="{FF2B5EF4-FFF2-40B4-BE49-F238E27FC236}">
                <a16:creationId xmlns:a16="http://schemas.microsoft.com/office/drawing/2014/main" id="{5F62CE7A-435B-7ECD-3775-D55996F806CC}"/>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4570383" y="4554226"/>
            <a:ext cx="4575229" cy="3114548"/>
          </a:xfrm>
          <a:prstGeom prst="roundRect">
            <a:avLst/>
          </a:prstGeom>
        </p:spPr>
      </p:pic>
      <p:sp>
        <p:nvSpPr>
          <p:cNvPr id="11" name="ZoneTexte 10">
            <a:extLst>
              <a:ext uri="{FF2B5EF4-FFF2-40B4-BE49-F238E27FC236}">
                <a16:creationId xmlns:a16="http://schemas.microsoft.com/office/drawing/2014/main" id="{CB9EC122-8B46-A107-2A46-F851384560FB}"/>
              </a:ext>
            </a:extLst>
          </p:cNvPr>
          <p:cNvSpPr txBox="1"/>
          <p:nvPr/>
        </p:nvSpPr>
        <p:spPr>
          <a:xfrm>
            <a:off x="5791200" y="5448300"/>
            <a:ext cx="4114800" cy="1015663"/>
          </a:xfrm>
          <a:prstGeom prst="rect">
            <a:avLst/>
          </a:prstGeom>
          <a:noFill/>
        </p:spPr>
        <p:txBody>
          <a:bodyPr wrap="square" rtlCol="0">
            <a:spAutoFit/>
          </a:bodyPr>
          <a:lstStyle/>
          <a:p>
            <a:pPr marL="0" algn="l" defTabSz="914400" rtl="0" eaLnBrk="1" latinLnBrk="0" hangingPunct="1"/>
            <a:r>
              <a:rPr lang="fr-MA" sz="6000" dirty="0">
                <a:solidFill>
                  <a:schemeClr val="bg1"/>
                </a:solidFill>
              </a:rPr>
              <a:t>5=</a:t>
            </a:r>
            <a:r>
              <a:rPr lang="ar-MA" sz="6000" dirty="0">
                <a:solidFill>
                  <a:schemeClr val="bg1"/>
                </a:solidFill>
              </a:rPr>
              <a:t>2</a:t>
            </a:r>
            <a:r>
              <a:rPr lang="fr-MA" sz="6000" dirty="0">
                <a:solidFill>
                  <a:schemeClr val="bg1"/>
                </a:solidFill>
              </a:rPr>
              <a:t>+</a:t>
            </a:r>
            <a:r>
              <a:rPr lang="ar-MA" sz="6000" dirty="0">
                <a:solidFill>
                  <a:srgbClr val="FFFF00"/>
                </a:solidFill>
              </a:rPr>
              <a:t>3</a:t>
            </a:r>
            <a:endParaRPr lang="fr-FR" sz="6000" dirty="0">
              <a:solidFill>
                <a:srgbClr val="FFFF00"/>
              </a:solidFill>
            </a:endParaRPr>
          </a:p>
        </p:txBody>
      </p:sp>
      <p:graphicFrame>
        <p:nvGraphicFramePr>
          <p:cNvPr id="5" name="Tableau 4">
            <a:extLst>
              <a:ext uri="{FF2B5EF4-FFF2-40B4-BE49-F238E27FC236}">
                <a16:creationId xmlns:a16="http://schemas.microsoft.com/office/drawing/2014/main" id="{30FE3BB2-07AE-1BED-A8E8-125C400756B3}"/>
              </a:ext>
            </a:extLst>
          </p:cNvPr>
          <p:cNvGraphicFramePr>
            <a:graphicFrameLocks noGrp="1"/>
          </p:cNvGraphicFramePr>
          <p:nvPr>
            <p:extLst>
              <p:ext uri="{D42A27DB-BD31-4B8C-83A1-F6EECF244321}">
                <p14:modId xmlns:p14="http://schemas.microsoft.com/office/powerpoint/2010/main" val="269351675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798605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8">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15" name="Picture 9">
            <a:extLst>
              <a:ext uri="{FF2B5EF4-FFF2-40B4-BE49-F238E27FC236}">
                <a16:creationId xmlns:a16="http://schemas.microsoft.com/office/drawing/2014/main" id="{CCE4B3A4-54C3-2892-DE20-57867D0A8FFE}"/>
              </a:ext>
            </a:extLst>
          </p:cNvPr>
          <p:cNvPicPr>
            <a:picLocks noChangeAspect="1"/>
          </p:cNvPicPr>
          <p:nvPr/>
        </p:nvPicPr>
        <p:blipFill rotWithShape="1">
          <a:blip r:embed="rId10">
            <a:clrChange>
              <a:clrFrom>
                <a:srgbClr val="FFFFFF"/>
              </a:clrFrom>
              <a:clrTo>
                <a:srgbClr val="FFFFFF">
                  <a:alpha val="0"/>
                </a:srgbClr>
              </a:clrTo>
            </a:clrChange>
          </a:blip>
          <a:srcRect l="11025" t="14561" r="11389" b="14089"/>
          <a:stretch/>
        </p:blipFill>
        <p:spPr>
          <a:xfrm>
            <a:off x="10847581" y="6841129"/>
            <a:ext cx="1230172" cy="837429"/>
          </a:xfrm>
          <a:prstGeom prst="roundRect">
            <a:avLst/>
          </a:prstGeom>
        </p:spPr>
      </p:pic>
      <p:pic>
        <p:nvPicPr>
          <p:cNvPr id="17" name="Image 16" descr="Une image contenant dessin humoristique, Dessin animé, Visage humain, Animation&#10;&#10;Le contenu généré par l’IA peut être incorrect.">
            <a:extLst>
              <a:ext uri="{FF2B5EF4-FFF2-40B4-BE49-F238E27FC236}">
                <a16:creationId xmlns:a16="http://schemas.microsoft.com/office/drawing/2014/main" id="{9789295B-6110-39E1-A5F8-30C7AC0D4687}"/>
              </a:ext>
            </a:extLst>
          </p:cNvPr>
          <p:cNvPicPr>
            <a:picLocks noChangeAspect="1"/>
          </p:cNvPicPr>
          <p:nvPr/>
        </p:nvPicPr>
        <p:blipFill>
          <a:blip r:embed="rId11"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pic>
        <p:nvPicPr>
          <p:cNvPr id="2" name="Image 1" descr="Une image contenant dessin humoristique, habits, Dessin animé, garçon&#10;&#10;Le contenu généré par l’IA peut être incorrect.">
            <a:extLst>
              <a:ext uri="{FF2B5EF4-FFF2-40B4-BE49-F238E27FC236}">
                <a16:creationId xmlns:a16="http://schemas.microsoft.com/office/drawing/2014/main" id="{75E31A6E-E5E4-8C57-C19B-6835A76F8F3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6022" y="6404778"/>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8" grpId="0" animBg="1"/>
      <p:bldP spid="60" grpId="0" animBg="1"/>
      <p:bldP spid="61" grpId="0" animBg="1"/>
      <p:bldP spid="3" grpId="0" animBg="1"/>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DC01-54B0-CE76-4408-E138FB08D96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D1FF0E-A752-54F4-568C-AD7046E32998}"/>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5923996-71EB-FBE8-DB90-6BD078FB4627}"/>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130029-1A2E-6991-30C8-19071119F1C9}"/>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ACBDAE-95B5-1D71-1E7D-0805EA925BC8}"/>
              </a:ext>
            </a:extLst>
          </p:cNvPr>
          <p:cNvSpPr txBox="1"/>
          <p:nvPr/>
        </p:nvSpPr>
        <p:spPr>
          <a:xfrm>
            <a:off x="1143000" y="863026"/>
            <a:ext cx="11296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أبنائي الأعزاء، اليوم سنتذكر كيفية قراءة وكتابة وتمثيل الأعداد من 0 إلى  20.</a:t>
            </a: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7A3E3652-85E3-AA5B-9050-BA92C5EF54F4}"/>
              </a:ext>
            </a:extLst>
          </p:cNvPr>
          <p:cNvGraphicFramePr>
            <a:graphicFrameLocks noGrp="1"/>
          </p:cNvGraphicFramePr>
          <p:nvPr>
            <p:extLst>
              <p:ext uri="{D42A27DB-BD31-4B8C-83A1-F6EECF244321}">
                <p14:modId xmlns:p14="http://schemas.microsoft.com/office/powerpoint/2010/main" val="262508172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5ED15245-5EB8-8E2A-1004-CACF120BD5B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4A54FD38-BD0E-A691-DCEB-98497DD61B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5700" y="4920509"/>
            <a:ext cx="6755198" cy="4503465"/>
          </a:xfrm>
          <a:prstGeom prst="rect">
            <a:avLst/>
          </a:prstGeom>
        </p:spPr>
      </p:pic>
      <p:pic>
        <p:nvPicPr>
          <p:cNvPr id="6" name="Image 5">
            <a:extLst>
              <a:ext uri="{FF2B5EF4-FFF2-40B4-BE49-F238E27FC236}">
                <a16:creationId xmlns:a16="http://schemas.microsoft.com/office/drawing/2014/main" id="{EF3569E9-9736-A1C1-664C-021465C729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3395" y="2962869"/>
            <a:ext cx="3902236" cy="3902236"/>
          </a:xfrm>
          <a:prstGeom prst="rect">
            <a:avLst/>
          </a:prstGeom>
        </p:spPr>
      </p:pic>
      <p:sp>
        <p:nvSpPr>
          <p:cNvPr id="7" name="ZoneTexte 6">
            <a:extLst>
              <a:ext uri="{FF2B5EF4-FFF2-40B4-BE49-F238E27FC236}">
                <a16:creationId xmlns:a16="http://schemas.microsoft.com/office/drawing/2014/main" id="{2CA0417A-2DFA-7679-35A7-124E800F17EF}"/>
              </a:ext>
            </a:extLst>
          </p:cNvPr>
          <p:cNvSpPr txBox="1"/>
          <p:nvPr/>
        </p:nvSpPr>
        <p:spPr>
          <a:xfrm>
            <a:off x="9386026" y="4165758"/>
            <a:ext cx="3969605" cy="1477328"/>
          </a:xfrm>
          <a:prstGeom prst="rect">
            <a:avLst/>
          </a:prstGeom>
          <a:noFill/>
        </p:spPr>
        <p:txBody>
          <a:bodyPr wrap="square" rtlCol="0">
            <a:spAutoFit/>
          </a:bodyPr>
          <a:lstStyle/>
          <a:p>
            <a:pPr algn="ctr"/>
            <a:r>
              <a:rPr lang="ar-MA" sz="3600" b="1" dirty="0"/>
              <a:t>نمذجة نشاط قراءة </a:t>
            </a:r>
          </a:p>
          <a:p>
            <a:pPr algn="ctr"/>
            <a:r>
              <a:rPr lang="ar-MA" sz="3600" b="1" dirty="0"/>
              <a:t>جدول الأعداد</a:t>
            </a:r>
            <a:endParaRPr lang="fr-FR" sz="3600" b="1" dirty="0"/>
          </a:p>
          <a:p>
            <a:endParaRPr lang="fr-FR" dirty="0"/>
          </a:p>
        </p:txBody>
      </p:sp>
    </p:spTree>
    <p:extLst>
      <p:ext uri="{BB962C8B-B14F-4D97-AF65-F5344CB8AC3E}">
        <p14:creationId xmlns:p14="http://schemas.microsoft.com/office/powerpoint/2010/main" val="3636529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F661B-C42B-FE68-6B0E-0F7ED27A18A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E39767B-C47E-789E-F239-FFA9804ECE52}"/>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3F5A213-98F9-E52D-8034-37C902684A0C}"/>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86E324-1D8E-FD57-0947-D40ADE2C18A6}"/>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FC66FFA-4B30-BC14-A5F4-CFE16ECC1870}"/>
              </a:ext>
            </a:extLst>
          </p:cNvPr>
          <p:cNvSpPr txBox="1"/>
          <p:nvPr/>
        </p:nvSpPr>
        <p:spPr>
          <a:xfrm>
            <a:off x="381000" y="863026"/>
            <a:ext cx="12058617" cy="1246495"/>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كيف أقرأ جدول الأعداد</a:t>
            </a:r>
            <a:endPar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ينمذج</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الأستاذ(ة) </a:t>
            </a:r>
            <a:r>
              <a:rPr lang="ar-MA" sz="2400" dirty="0">
                <a:solidFill>
                  <a:prstClr val="white">
                    <a:lumMod val="65000"/>
                  </a:prstClr>
                </a:solidFill>
                <a:latin typeface="Microsoft Uighur" panose="02000000000000000000" pitchFamily="2" charset="-78"/>
                <a:cs typeface="Microsoft Uighur" panose="02000000000000000000" pitchFamily="2" charset="-78"/>
              </a:rPr>
              <a:t> قراءة </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جزء جدول الأعداد من 0 إلى 20 مستعينا بتوجيهات الملحق 1</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يدعو الأستاذ(ة) متعلمين أو ثلاثة للقراءة بنفس الطريقة.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96AB064C-2C76-3F1C-387A-8A732B7F7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3238500"/>
            <a:ext cx="5334000" cy="6122327"/>
          </a:xfrm>
          <a:prstGeom prst="rect">
            <a:avLst/>
          </a:prstGeom>
        </p:spPr>
      </p:pic>
      <p:sp>
        <p:nvSpPr>
          <p:cNvPr id="4" name="Rectangle : coins arrondis 3">
            <a:extLst>
              <a:ext uri="{FF2B5EF4-FFF2-40B4-BE49-F238E27FC236}">
                <a16:creationId xmlns:a16="http://schemas.microsoft.com/office/drawing/2014/main" id="{00B5A79A-2659-BD21-AC3E-A11A23BD6DEF}"/>
              </a:ext>
            </a:extLst>
          </p:cNvPr>
          <p:cNvSpPr/>
          <p:nvPr/>
        </p:nvSpPr>
        <p:spPr>
          <a:xfrm>
            <a:off x="4648200" y="3344729"/>
            <a:ext cx="5334000" cy="1295400"/>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algn="ctr" defTabSz="914400" rtl="1" eaLnBrk="1" latinLnBrk="0" hangingPunct="1"/>
            <a:endParaRPr lang="fr-FR"/>
          </a:p>
        </p:txBody>
      </p:sp>
      <p:sp>
        <p:nvSpPr>
          <p:cNvPr id="16" name="Freeform 8">
            <a:extLst>
              <a:ext uri="{FF2B5EF4-FFF2-40B4-BE49-F238E27FC236}">
                <a16:creationId xmlns:a16="http://schemas.microsoft.com/office/drawing/2014/main" id="{684EAA2E-20BF-0D64-A5A0-7A2121B7A027}"/>
              </a:ext>
            </a:extLst>
          </p:cNvPr>
          <p:cNvSpPr/>
          <p:nvPr/>
        </p:nvSpPr>
        <p:spPr>
          <a:xfrm rot="10800000">
            <a:off x="129612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AD68D7D-B200-37A0-8349-535010A4C385}"/>
              </a:ext>
            </a:extLst>
          </p:cNvPr>
          <p:cNvGraphicFramePr>
            <a:graphicFrameLocks noGrp="1"/>
          </p:cNvGraphicFramePr>
          <p:nvPr>
            <p:extLst>
              <p:ext uri="{D42A27DB-BD31-4B8C-83A1-F6EECF244321}">
                <p14:modId xmlns:p14="http://schemas.microsoft.com/office/powerpoint/2010/main" val="2182849179"/>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23721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17A2-B256-2004-3652-9B3E0E07233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5BF3BED-DF0F-F843-0877-7110CF577CB0}"/>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634A470-ED3E-6EC0-0478-1E4248DEEF03}"/>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EB0CA28-0856-B6C9-A20E-08452FC9568E}"/>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6D508F3-2247-FA71-0E34-A075941A3CF1}"/>
              </a:ext>
            </a:extLst>
          </p:cNvPr>
          <p:cNvSpPr txBox="1"/>
          <p:nvPr/>
        </p:nvSpPr>
        <p:spPr>
          <a:xfrm>
            <a:off x="1143000" y="863026"/>
            <a:ext cx="11296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والآن سنرى كيف نمثل عددا باستخدام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والحزم انتبهوا جيدا لأنكم ستفعلون مثلي.</a:t>
            </a:r>
          </a:p>
          <a:p>
            <a:pPr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ينمذج الأستاذ(ة) نشاط تمثيل الأعداد </a:t>
            </a:r>
            <a:r>
              <a:rPr kumimoji="0" lang="ar-MA" sz="24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بالخشيبات</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والحزم (أنظر الملحق 3)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C8A4BAFC-ADEC-A833-8FD9-517D1E1654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A6209EC4-E32B-39C3-9C15-6068D0B00FF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CDD9DB8C-87B8-0FB5-1C10-2F9BB91B30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7547" y="5067362"/>
            <a:ext cx="6755198" cy="4503465"/>
          </a:xfrm>
          <a:prstGeom prst="rect">
            <a:avLst/>
          </a:prstGeom>
        </p:spPr>
      </p:pic>
      <p:pic>
        <p:nvPicPr>
          <p:cNvPr id="4" name="Image 3">
            <a:extLst>
              <a:ext uri="{FF2B5EF4-FFF2-40B4-BE49-F238E27FC236}">
                <a16:creationId xmlns:a16="http://schemas.microsoft.com/office/drawing/2014/main" id="{CF1EB990-59C8-B482-2B60-05272F73AF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3395" y="2962869"/>
            <a:ext cx="3902236" cy="3902236"/>
          </a:xfrm>
          <a:prstGeom prst="rect">
            <a:avLst/>
          </a:prstGeom>
        </p:spPr>
      </p:pic>
      <p:sp>
        <p:nvSpPr>
          <p:cNvPr id="6" name="ZoneTexte 5">
            <a:extLst>
              <a:ext uri="{FF2B5EF4-FFF2-40B4-BE49-F238E27FC236}">
                <a16:creationId xmlns:a16="http://schemas.microsoft.com/office/drawing/2014/main" id="{AA8DF34F-208B-4204-0D04-413BF8102669}"/>
              </a:ext>
            </a:extLst>
          </p:cNvPr>
          <p:cNvSpPr txBox="1"/>
          <p:nvPr/>
        </p:nvSpPr>
        <p:spPr>
          <a:xfrm>
            <a:off x="9356308" y="3898324"/>
            <a:ext cx="3969605" cy="2031325"/>
          </a:xfrm>
          <a:prstGeom prst="rect">
            <a:avLst/>
          </a:prstGeom>
          <a:noFill/>
        </p:spPr>
        <p:txBody>
          <a:bodyPr wrap="square" rtlCol="0">
            <a:spAutoFit/>
          </a:bodyPr>
          <a:lstStyle/>
          <a:p>
            <a:pPr algn="ctr"/>
            <a:r>
              <a:rPr lang="ar-MA" sz="3600" b="1" dirty="0"/>
              <a:t>نمذجة نشاط تمثيل </a:t>
            </a:r>
          </a:p>
          <a:p>
            <a:pPr algn="ctr"/>
            <a:r>
              <a:rPr lang="ar-MA" sz="3600" b="1" dirty="0"/>
              <a:t>الأعداد باستخدام </a:t>
            </a:r>
            <a:r>
              <a:rPr lang="ar-MA" sz="3600" b="1" dirty="0" err="1"/>
              <a:t>الخشيبات</a:t>
            </a:r>
            <a:r>
              <a:rPr lang="ar-MA" sz="3600" b="1" dirty="0"/>
              <a:t> والحزم</a:t>
            </a:r>
          </a:p>
          <a:p>
            <a:endParaRPr lang="fr-FR" dirty="0"/>
          </a:p>
        </p:txBody>
      </p:sp>
    </p:spTree>
    <p:extLst>
      <p:ext uri="{BB962C8B-B14F-4D97-AF65-F5344CB8AC3E}">
        <p14:creationId xmlns:p14="http://schemas.microsoft.com/office/powerpoint/2010/main" val="2930427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8BD2E-010C-B0FC-A1F8-3DE9AF41099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8F8739C-0BB4-787E-88E0-06D6CDE6B97F}"/>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7A415A3-F8C4-2EC7-B906-45A98ABE93D9}"/>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F8835B6-388F-DD24-9D83-891FF8A62417}"/>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424D627-1E2B-4635-DD45-D3D4E9B7DF44}"/>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أكتبوا العدد المناسب للتمثيل.</a:t>
            </a:r>
          </a:p>
        </p:txBody>
      </p:sp>
      <p:sp>
        <p:nvSpPr>
          <p:cNvPr id="3" name="Freeform 8">
            <a:extLst>
              <a:ext uri="{FF2B5EF4-FFF2-40B4-BE49-F238E27FC236}">
                <a16:creationId xmlns:a16="http://schemas.microsoft.com/office/drawing/2014/main" id="{EB468387-F9D2-BFE4-4A14-D7EB01011D5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2" name="Picture 9">
            <a:extLst>
              <a:ext uri="{FF2B5EF4-FFF2-40B4-BE49-F238E27FC236}">
                <a16:creationId xmlns:a16="http://schemas.microsoft.com/office/drawing/2014/main" id="{33EBC72D-D4DC-B8C7-A538-BDBFBC760AF6}"/>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1" y="727424"/>
            <a:ext cx="857214" cy="583541"/>
          </a:xfrm>
          <a:prstGeom prst="roundRect">
            <a:avLst/>
          </a:prstGeom>
        </p:spPr>
      </p:pic>
      <p:pic>
        <p:nvPicPr>
          <p:cNvPr id="39" name="Image 38">
            <a:extLst>
              <a:ext uri="{FF2B5EF4-FFF2-40B4-BE49-F238E27FC236}">
                <a16:creationId xmlns:a16="http://schemas.microsoft.com/office/drawing/2014/main" id="{E993796B-EFF8-2C4A-0054-0C5DEBEA6D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7200" y="3771900"/>
            <a:ext cx="4743525" cy="4111055"/>
          </a:xfrm>
          <a:prstGeom prst="rect">
            <a:avLst/>
          </a:prstGeom>
        </p:spPr>
      </p:pic>
      <p:pic>
        <p:nvPicPr>
          <p:cNvPr id="40" name="Picture 259194390">
            <a:extLst>
              <a:ext uri="{FF2B5EF4-FFF2-40B4-BE49-F238E27FC236}">
                <a16:creationId xmlns:a16="http://schemas.microsoft.com/office/drawing/2014/main" id="{41F5E7E6-1EF9-D4CF-8D2D-F74A80DF7FF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5257800" y="4152900"/>
            <a:ext cx="457200" cy="1665239"/>
          </a:xfrm>
          <a:prstGeom prst="rect">
            <a:avLst/>
          </a:prstGeom>
          <a:noFill/>
          <a:ln>
            <a:noFill/>
          </a:ln>
        </p:spPr>
      </p:pic>
      <p:pic>
        <p:nvPicPr>
          <p:cNvPr id="41" name="Picture 1833790261">
            <a:extLst>
              <a:ext uri="{FF2B5EF4-FFF2-40B4-BE49-F238E27FC236}">
                <a16:creationId xmlns:a16="http://schemas.microsoft.com/office/drawing/2014/main" id="{F01AC292-ADEA-5D05-E25D-E49EB323215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57352" y="4178848"/>
            <a:ext cx="71892" cy="1649681"/>
          </a:xfrm>
          <a:prstGeom prst="rect">
            <a:avLst/>
          </a:prstGeom>
          <a:noFill/>
          <a:ln>
            <a:noFill/>
          </a:ln>
        </p:spPr>
      </p:pic>
      <p:pic>
        <p:nvPicPr>
          <p:cNvPr id="42" name="Picture 1833790261">
            <a:extLst>
              <a:ext uri="{FF2B5EF4-FFF2-40B4-BE49-F238E27FC236}">
                <a16:creationId xmlns:a16="http://schemas.microsoft.com/office/drawing/2014/main" id="{253B46CE-439E-1125-3B6D-0B998A1D779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70471" y="4161896"/>
            <a:ext cx="71892" cy="1649681"/>
          </a:xfrm>
          <a:prstGeom prst="rect">
            <a:avLst/>
          </a:prstGeom>
          <a:noFill/>
          <a:ln>
            <a:noFill/>
          </a:ln>
        </p:spPr>
      </p:pic>
      <p:pic>
        <p:nvPicPr>
          <p:cNvPr id="43" name="Picture 1833790261">
            <a:extLst>
              <a:ext uri="{FF2B5EF4-FFF2-40B4-BE49-F238E27FC236}">
                <a16:creationId xmlns:a16="http://schemas.microsoft.com/office/drawing/2014/main" id="{125F9EC1-9124-29EB-F128-45D9D768011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23856" y="4178849"/>
            <a:ext cx="71892" cy="1649681"/>
          </a:xfrm>
          <a:prstGeom prst="rect">
            <a:avLst/>
          </a:prstGeom>
          <a:noFill/>
          <a:ln>
            <a:noFill/>
          </a:ln>
        </p:spPr>
      </p:pic>
      <p:pic>
        <p:nvPicPr>
          <p:cNvPr id="44" name="Picture 1833790261">
            <a:extLst>
              <a:ext uri="{FF2B5EF4-FFF2-40B4-BE49-F238E27FC236}">
                <a16:creationId xmlns:a16="http://schemas.microsoft.com/office/drawing/2014/main" id="{04AB040D-11EE-2A7E-6FBA-8F6CB4463D9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45938" y="4152900"/>
            <a:ext cx="71892" cy="1649681"/>
          </a:xfrm>
          <a:prstGeom prst="rect">
            <a:avLst/>
          </a:prstGeom>
          <a:noFill/>
          <a:ln>
            <a:noFill/>
          </a:ln>
        </p:spPr>
      </p:pic>
      <p:graphicFrame>
        <p:nvGraphicFramePr>
          <p:cNvPr id="4" name="Tableau 3">
            <a:extLst>
              <a:ext uri="{FF2B5EF4-FFF2-40B4-BE49-F238E27FC236}">
                <a16:creationId xmlns:a16="http://schemas.microsoft.com/office/drawing/2014/main" id="{631D9BA3-27AD-B7F1-778B-2A974E65C739}"/>
              </a:ext>
            </a:extLst>
          </p:cNvPr>
          <p:cNvGraphicFramePr>
            <a:graphicFrameLocks noGrp="1"/>
          </p:cNvGraphicFramePr>
          <p:nvPr>
            <p:extLst>
              <p:ext uri="{D42A27DB-BD31-4B8C-83A1-F6EECF244321}">
                <p14:modId xmlns:p14="http://schemas.microsoft.com/office/powerpoint/2010/main" val="2182849179"/>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939013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C4CB7-C133-3919-CE7E-74E0178A1B8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034E403-91E0-E8F3-DBC6-BA8720BCA5AE}"/>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49432A8-6884-2DCD-B0B9-519008F7337D}"/>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1C1F7D-D042-25B7-E074-D7BCCED27915}"/>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2812D38-64AD-5401-4D8B-4831D30CFC32}"/>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F8F8EC7-6A1C-BF1D-E2B0-DA0249CB6DC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9" name="Image 38">
            <a:extLst>
              <a:ext uri="{FF2B5EF4-FFF2-40B4-BE49-F238E27FC236}">
                <a16:creationId xmlns:a16="http://schemas.microsoft.com/office/drawing/2014/main" id="{D63EF75B-9EA9-F9CA-F930-B6F897EBFF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3771900"/>
            <a:ext cx="4743525" cy="4111055"/>
          </a:xfrm>
          <a:prstGeom prst="rect">
            <a:avLst/>
          </a:prstGeom>
        </p:spPr>
      </p:pic>
      <p:pic>
        <p:nvPicPr>
          <p:cNvPr id="40" name="Picture 259194390">
            <a:extLst>
              <a:ext uri="{FF2B5EF4-FFF2-40B4-BE49-F238E27FC236}">
                <a16:creationId xmlns:a16="http://schemas.microsoft.com/office/drawing/2014/main" id="{7B45FE8D-1767-0231-E225-36C8F30E3F4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5257800" y="4152900"/>
            <a:ext cx="457200" cy="1665239"/>
          </a:xfrm>
          <a:prstGeom prst="rect">
            <a:avLst/>
          </a:prstGeom>
          <a:noFill/>
          <a:ln>
            <a:noFill/>
          </a:ln>
        </p:spPr>
      </p:pic>
      <p:pic>
        <p:nvPicPr>
          <p:cNvPr id="41" name="Picture 1833790261">
            <a:extLst>
              <a:ext uri="{FF2B5EF4-FFF2-40B4-BE49-F238E27FC236}">
                <a16:creationId xmlns:a16="http://schemas.microsoft.com/office/drawing/2014/main" id="{48336EB7-D05D-394B-6A66-B5D150F9AF6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7352" y="4178848"/>
            <a:ext cx="71892" cy="1649681"/>
          </a:xfrm>
          <a:prstGeom prst="rect">
            <a:avLst/>
          </a:prstGeom>
          <a:noFill/>
          <a:ln>
            <a:noFill/>
          </a:ln>
        </p:spPr>
      </p:pic>
      <p:pic>
        <p:nvPicPr>
          <p:cNvPr id="42" name="Picture 1833790261">
            <a:extLst>
              <a:ext uri="{FF2B5EF4-FFF2-40B4-BE49-F238E27FC236}">
                <a16:creationId xmlns:a16="http://schemas.microsoft.com/office/drawing/2014/main" id="{98BF6498-A2A5-A70E-D114-4467A916A69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70471" y="4161896"/>
            <a:ext cx="71892" cy="1649681"/>
          </a:xfrm>
          <a:prstGeom prst="rect">
            <a:avLst/>
          </a:prstGeom>
          <a:noFill/>
          <a:ln>
            <a:noFill/>
          </a:ln>
        </p:spPr>
      </p:pic>
      <p:pic>
        <p:nvPicPr>
          <p:cNvPr id="43" name="Picture 1833790261">
            <a:extLst>
              <a:ext uri="{FF2B5EF4-FFF2-40B4-BE49-F238E27FC236}">
                <a16:creationId xmlns:a16="http://schemas.microsoft.com/office/drawing/2014/main" id="{21F4C8E5-A56B-FF99-6289-9C3459B563F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23856" y="4178849"/>
            <a:ext cx="71892" cy="1649681"/>
          </a:xfrm>
          <a:prstGeom prst="rect">
            <a:avLst/>
          </a:prstGeom>
          <a:noFill/>
          <a:ln>
            <a:noFill/>
          </a:ln>
        </p:spPr>
      </p:pic>
      <p:pic>
        <p:nvPicPr>
          <p:cNvPr id="44" name="Picture 1833790261">
            <a:extLst>
              <a:ext uri="{FF2B5EF4-FFF2-40B4-BE49-F238E27FC236}">
                <a16:creationId xmlns:a16="http://schemas.microsoft.com/office/drawing/2014/main" id="{36C960B4-74DD-6376-34F1-11E42A5995F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45938" y="4152900"/>
            <a:ext cx="71892" cy="1649681"/>
          </a:xfrm>
          <a:prstGeom prst="rect">
            <a:avLst/>
          </a:prstGeom>
          <a:noFill/>
          <a:ln>
            <a:noFill/>
          </a:ln>
        </p:spPr>
      </p:pic>
      <p:sp>
        <p:nvSpPr>
          <p:cNvPr id="4" name="ZoneTexte 3">
            <a:extLst>
              <a:ext uri="{FF2B5EF4-FFF2-40B4-BE49-F238E27FC236}">
                <a16:creationId xmlns:a16="http://schemas.microsoft.com/office/drawing/2014/main" id="{1FECFC48-C19A-F46E-991C-88156576AE8E}"/>
              </a:ext>
            </a:extLst>
          </p:cNvPr>
          <p:cNvSpPr txBox="1"/>
          <p:nvPr/>
        </p:nvSpPr>
        <p:spPr>
          <a:xfrm>
            <a:off x="5029200" y="6073155"/>
            <a:ext cx="838200" cy="584775"/>
          </a:xfrm>
          <a:prstGeom prst="rect">
            <a:avLst/>
          </a:prstGeom>
          <a:noFill/>
        </p:spPr>
        <p:txBody>
          <a:bodyPr wrap="square" rtlCol="0">
            <a:spAutoFit/>
          </a:bodyPr>
          <a:lstStyle/>
          <a:p>
            <a:pPr algn="ctr"/>
            <a:r>
              <a:rPr lang="ar-MA" sz="3200" b="1" dirty="0">
                <a:solidFill>
                  <a:srgbClr val="FF0000"/>
                </a:solidFill>
              </a:rPr>
              <a:t>1</a:t>
            </a:r>
            <a:endParaRPr lang="fr-FR" sz="3200" b="1" dirty="0">
              <a:solidFill>
                <a:srgbClr val="FF0000"/>
              </a:solidFill>
            </a:endParaRPr>
          </a:p>
        </p:txBody>
      </p:sp>
      <p:sp>
        <p:nvSpPr>
          <p:cNvPr id="5" name="ZoneTexte 4">
            <a:extLst>
              <a:ext uri="{FF2B5EF4-FFF2-40B4-BE49-F238E27FC236}">
                <a16:creationId xmlns:a16="http://schemas.microsoft.com/office/drawing/2014/main" id="{3593BAF9-DFDC-2740-DA89-AF2B2E35F540}"/>
              </a:ext>
            </a:extLst>
          </p:cNvPr>
          <p:cNvSpPr txBox="1"/>
          <p:nvPr/>
        </p:nvSpPr>
        <p:spPr>
          <a:xfrm>
            <a:off x="7391400" y="6082725"/>
            <a:ext cx="838200" cy="584775"/>
          </a:xfrm>
          <a:prstGeom prst="rect">
            <a:avLst/>
          </a:prstGeom>
          <a:noFill/>
        </p:spPr>
        <p:txBody>
          <a:bodyPr wrap="square" rtlCol="0">
            <a:spAutoFit/>
          </a:bodyPr>
          <a:lstStyle/>
          <a:p>
            <a:pPr algn="ctr"/>
            <a:r>
              <a:rPr lang="ar-MA" sz="3200" b="1" dirty="0">
                <a:solidFill>
                  <a:srgbClr val="FF0000"/>
                </a:solidFill>
              </a:rPr>
              <a:t>4</a:t>
            </a:r>
            <a:endParaRPr lang="fr-FR" sz="3200" b="1" dirty="0">
              <a:solidFill>
                <a:srgbClr val="FF0000"/>
              </a:solidFill>
            </a:endParaRPr>
          </a:p>
        </p:txBody>
      </p:sp>
      <p:sp>
        <p:nvSpPr>
          <p:cNvPr id="6" name="ZoneTexte 5">
            <a:extLst>
              <a:ext uri="{FF2B5EF4-FFF2-40B4-BE49-F238E27FC236}">
                <a16:creationId xmlns:a16="http://schemas.microsoft.com/office/drawing/2014/main" id="{6BF0020B-1D27-ACD0-FA7D-63B4CAD40291}"/>
              </a:ext>
            </a:extLst>
          </p:cNvPr>
          <p:cNvSpPr txBox="1"/>
          <p:nvPr/>
        </p:nvSpPr>
        <p:spPr>
          <a:xfrm>
            <a:off x="6248400" y="7301925"/>
            <a:ext cx="838200" cy="584775"/>
          </a:xfrm>
          <a:prstGeom prst="rect">
            <a:avLst/>
          </a:prstGeom>
          <a:noFill/>
        </p:spPr>
        <p:txBody>
          <a:bodyPr wrap="square" rtlCol="0">
            <a:spAutoFit/>
          </a:bodyPr>
          <a:lstStyle/>
          <a:p>
            <a:pPr algn="ctr"/>
            <a:r>
              <a:rPr lang="ar-MA" sz="3200" b="1" dirty="0">
                <a:solidFill>
                  <a:srgbClr val="FF0000"/>
                </a:solidFill>
              </a:rPr>
              <a:t>14</a:t>
            </a:r>
            <a:endParaRPr lang="fr-FR" sz="3200" b="1" dirty="0">
              <a:solidFill>
                <a:srgbClr val="FF0000"/>
              </a:solidFill>
            </a:endParaRPr>
          </a:p>
        </p:txBody>
      </p:sp>
      <p:pic>
        <p:nvPicPr>
          <p:cNvPr id="7" name="Image 6">
            <a:extLst>
              <a:ext uri="{FF2B5EF4-FFF2-40B4-BE49-F238E27FC236}">
                <a16:creationId xmlns:a16="http://schemas.microsoft.com/office/drawing/2014/main" id="{97ED5E94-D005-4C63-C802-8DE01115ABF5}"/>
              </a:ext>
            </a:extLst>
          </p:cNvPr>
          <p:cNvPicPr>
            <a:picLocks noChangeAspect="1"/>
          </p:cNvPicPr>
          <p:nvPr/>
        </p:nvPicPr>
        <p:blipFill>
          <a:blip r:embed="rId7"/>
          <a:stretch>
            <a:fillRect/>
          </a:stretch>
        </p:blipFill>
        <p:spPr>
          <a:xfrm>
            <a:off x="11042" y="715763"/>
            <a:ext cx="1093197" cy="783384"/>
          </a:xfrm>
          <a:prstGeom prst="rect">
            <a:avLst/>
          </a:prstGeom>
        </p:spPr>
      </p:pic>
      <p:graphicFrame>
        <p:nvGraphicFramePr>
          <p:cNvPr id="9" name="Tableau 8">
            <a:extLst>
              <a:ext uri="{FF2B5EF4-FFF2-40B4-BE49-F238E27FC236}">
                <a16:creationId xmlns:a16="http://schemas.microsoft.com/office/drawing/2014/main" id="{DC0E2AAF-CB62-F70D-597F-EFB01613CAE4}"/>
              </a:ext>
            </a:extLst>
          </p:cNvPr>
          <p:cNvGraphicFramePr>
            <a:graphicFrameLocks noGrp="1"/>
          </p:cNvGraphicFramePr>
          <p:nvPr>
            <p:extLst>
              <p:ext uri="{D42A27DB-BD31-4B8C-83A1-F6EECF244321}">
                <p14:modId xmlns:p14="http://schemas.microsoft.com/office/powerpoint/2010/main" val="2182849179"/>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60308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48CEE-CBDE-25D5-7605-14CEA4C5D2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8399D59-E4E8-B923-9885-ACADF1DBBBF1}"/>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1B4769F-AB6A-2C83-DDEE-6A699ADDB2BA}"/>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A8C4BF8-7212-FDA4-8177-3E3974F39C4E}"/>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C56FFFE-F9E7-F7BE-241F-D0CD83F28CBD}"/>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أكتبوا العدد المناسب للتمثيل.</a:t>
            </a:r>
          </a:p>
        </p:txBody>
      </p:sp>
      <p:sp>
        <p:nvSpPr>
          <p:cNvPr id="3" name="Freeform 8">
            <a:extLst>
              <a:ext uri="{FF2B5EF4-FFF2-40B4-BE49-F238E27FC236}">
                <a16:creationId xmlns:a16="http://schemas.microsoft.com/office/drawing/2014/main" id="{FB18709B-8D89-5FA3-E6E7-D4D33631FB6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9" name="Image 38">
            <a:extLst>
              <a:ext uri="{FF2B5EF4-FFF2-40B4-BE49-F238E27FC236}">
                <a16:creationId xmlns:a16="http://schemas.microsoft.com/office/drawing/2014/main" id="{043AB0C4-8019-BB11-DA6A-CB0DDB1804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3771900"/>
            <a:ext cx="4743525" cy="4111055"/>
          </a:xfrm>
          <a:prstGeom prst="rect">
            <a:avLst/>
          </a:prstGeom>
        </p:spPr>
      </p:pic>
      <p:pic>
        <p:nvPicPr>
          <p:cNvPr id="40" name="Picture 259194390">
            <a:extLst>
              <a:ext uri="{FF2B5EF4-FFF2-40B4-BE49-F238E27FC236}">
                <a16:creationId xmlns:a16="http://schemas.microsoft.com/office/drawing/2014/main" id="{3DF93562-CEDF-F8FE-FACD-43CE42AF68B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5257800" y="4152900"/>
            <a:ext cx="457200" cy="1665239"/>
          </a:xfrm>
          <a:prstGeom prst="rect">
            <a:avLst/>
          </a:prstGeom>
          <a:noFill/>
          <a:ln>
            <a:noFill/>
          </a:ln>
        </p:spPr>
      </p:pic>
      <p:pic>
        <p:nvPicPr>
          <p:cNvPr id="41" name="Picture 1833790261">
            <a:extLst>
              <a:ext uri="{FF2B5EF4-FFF2-40B4-BE49-F238E27FC236}">
                <a16:creationId xmlns:a16="http://schemas.microsoft.com/office/drawing/2014/main" id="{C60C1F44-AFD9-7C12-D2DB-D90CA8283CC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10400" y="4178848"/>
            <a:ext cx="71892" cy="1649681"/>
          </a:xfrm>
          <a:prstGeom prst="rect">
            <a:avLst/>
          </a:prstGeom>
          <a:noFill/>
          <a:ln>
            <a:noFill/>
          </a:ln>
        </p:spPr>
      </p:pic>
      <p:pic>
        <p:nvPicPr>
          <p:cNvPr id="42" name="Picture 1833790261">
            <a:extLst>
              <a:ext uri="{FF2B5EF4-FFF2-40B4-BE49-F238E27FC236}">
                <a16:creationId xmlns:a16="http://schemas.microsoft.com/office/drawing/2014/main" id="{6DC10E0F-A86A-E17A-3D11-47B11CE7618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15200" y="4161896"/>
            <a:ext cx="71892" cy="1649681"/>
          </a:xfrm>
          <a:prstGeom prst="rect">
            <a:avLst/>
          </a:prstGeom>
          <a:noFill/>
          <a:ln>
            <a:noFill/>
          </a:ln>
        </p:spPr>
      </p:pic>
      <p:pic>
        <p:nvPicPr>
          <p:cNvPr id="43" name="Picture 1833790261">
            <a:extLst>
              <a:ext uri="{FF2B5EF4-FFF2-40B4-BE49-F238E27FC236}">
                <a16:creationId xmlns:a16="http://schemas.microsoft.com/office/drawing/2014/main" id="{4D3C4AF6-4E53-440D-8407-BFCC245653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00" y="4178849"/>
            <a:ext cx="71892" cy="1649681"/>
          </a:xfrm>
          <a:prstGeom prst="rect">
            <a:avLst/>
          </a:prstGeom>
          <a:noFill/>
          <a:ln>
            <a:noFill/>
          </a:ln>
        </p:spPr>
      </p:pic>
      <p:pic>
        <p:nvPicPr>
          <p:cNvPr id="44" name="Picture 1833790261">
            <a:extLst>
              <a:ext uri="{FF2B5EF4-FFF2-40B4-BE49-F238E27FC236}">
                <a16:creationId xmlns:a16="http://schemas.microsoft.com/office/drawing/2014/main" id="{40AE34DF-38DA-FE7E-4678-72D38BA83DF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24800" y="4152900"/>
            <a:ext cx="71892" cy="1649681"/>
          </a:xfrm>
          <a:prstGeom prst="rect">
            <a:avLst/>
          </a:prstGeom>
          <a:noFill/>
          <a:ln>
            <a:noFill/>
          </a:ln>
        </p:spPr>
      </p:pic>
      <p:pic>
        <p:nvPicPr>
          <p:cNvPr id="4" name="Picture 1833790261">
            <a:extLst>
              <a:ext uri="{FF2B5EF4-FFF2-40B4-BE49-F238E27FC236}">
                <a16:creationId xmlns:a16="http://schemas.microsoft.com/office/drawing/2014/main" id="{ABA7810B-4837-1FCE-50A9-7CBAFF3B1E2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29600" y="4152900"/>
            <a:ext cx="71892" cy="1649681"/>
          </a:xfrm>
          <a:prstGeom prst="rect">
            <a:avLst/>
          </a:prstGeom>
          <a:noFill/>
          <a:ln>
            <a:noFill/>
          </a:ln>
        </p:spPr>
      </p:pic>
      <p:pic>
        <p:nvPicPr>
          <p:cNvPr id="5" name="Picture 1833790261">
            <a:extLst>
              <a:ext uri="{FF2B5EF4-FFF2-40B4-BE49-F238E27FC236}">
                <a16:creationId xmlns:a16="http://schemas.microsoft.com/office/drawing/2014/main" id="{B437D9C3-C99B-7C65-E5EA-FDA618B9C14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4400" y="4152900"/>
            <a:ext cx="71892" cy="1649681"/>
          </a:xfrm>
          <a:prstGeom prst="rect">
            <a:avLst/>
          </a:prstGeom>
          <a:noFill/>
          <a:ln>
            <a:noFill/>
          </a:ln>
        </p:spPr>
      </p:pic>
      <p:pic>
        <p:nvPicPr>
          <p:cNvPr id="6" name="Picture 9">
            <a:extLst>
              <a:ext uri="{FF2B5EF4-FFF2-40B4-BE49-F238E27FC236}">
                <a16:creationId xmlns:a16="http://schemas.microsoft.com/office/drawing/2014/main" id="{6B32FF29-1C87-E71E-6DC9-E7CBD4A73FCF}"/>
              </a:ext>
            </a:extLst>
          </p:cNvPr>
          <p:cNvPicPr>
            <a:picLocks noChangeAspect="1"/>
          </p:cNvPicPr>
          <p:nvPr/>
        </p:nvPicPr>
        <p:blipFill rotWithShape="1">
          <a:blip r:embed="rId7">
            <a:clrChange>
              <a:clrFrom>
                <a:srgbClr val="FFFFFF"/>
              </a:clrFrom>
              <a:clrTo>
                <a:srgbClr val="FFFFFF">
                  <a:alpha val="0"/>
                </a:srgbClr>
              </a:clrTo>
            </a:clrChange>
          </a:blip>
          <a:srcRect l="11025" t="14561" r="11389" b="14089"/>
          <a:stretch/>
        </p:blipFill>
        <p:spPr>
          <a:xfrm>
            <a:off x="-1" y="727424"/>
            <a:ext cx="857214" cy="583541"/>
          </a:xfrm>
          <a:prstGeom prst="roundRect">
            <a:avLst/>
          </a:prstGeom>
        </p:spPr>
      </p:pic>
      <p:graphicFrame>
        <p:nvGraphicFramePr>
          <p:cNvPr id="7" name="Tableau 6">
            <a:extLst>
              <a:ext uri="{FF2B5EF4-FFF2-40B4-BE49-F238E27FC236}">
                <a16:creationId xmlns:a16="http://schemas.microsoft.com/office/drawing/2014/main" id="{5E07088B-52CF-044A-B5D3-14877133CED5}"/>
              </a:ext>
            </a:extLst>
          </p:cNvPr>
          <p:cNvGraphicFramePr>
            <a:graphicFrameLocks noGrp="1"/>
          </p:cNvGraphicFramePr>
          <p:nvPr>
            <p:extLst>
              <p:ext uri="{D42A27DB-BD31-4B8C-83A1-F6EECF244321}">
                <p14:modId xmlns:p14="http://schemas.microsoft.com/office/powerpoint/2010/main" val="2182849179"/>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34316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A6986-D250-E833-753F-07839F67E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018D844-F668-B899-B572-B511260ED0FE}"/>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2DDB8AD-A009-D3D6-0A81-DA4D0FF5028F}"/>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57D6359-8564-02AE-1FE6-436404D1026B}"/>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F44719B-CD85-EFD3-7EAF-ED88F629196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67C8761-916B-256C-1D0A-6697C60E41A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9" name="Image 38">
            <a:extLst>
              <a:ext uri="{FF2B5EF4-FFF2-40B4-BE49-F238E27FC236}">
                <a16:creationId xmlns:a16="http://schemas.microsoft.com/office/drawing/2014/main" id="{68DA6C85-0C21-763F-6E24-BE58935FA0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3771900"/>
            <a:ext cx="4743525" cy="4111055"/>
          </a:xfrm>
          <a:prstGeom prst="rect">
            <a:avLst/>
          </a:prstGeom>
        </p:spPr>
      </p:pic>
      <p:pic>
        <p:nvPicPr>
          <p:cNvPr id="40" name="Picture 259194390">
            <a:extLst>
              <a:ext uri="{FF2B5EF4-FFF2-40B4-BE49-F238E27FC236}">
                <a16:creationId xmlns:a16="http://schemas.microsoft.com/office/drawing/2014/main" id="{5AE073EF-5ED2-9B45-CDF2-17A686118FD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5257800" y="4152900"/>
            <a:ext cx="457200" cy="1665239"/>
          </a:xfrm>
          <a:prstGeom prst="rect">
            <a:avLst/>
          </a:prstGeom>
          <a:noFill/>
          <a:ln>
            <a:noFill/>
          </a:ln>
        </p:spPr>
      </p:pic>
      <p:sp>
        <p:nvSpPr>
          <p:cNvPr id="4" name="ZoneTexte 3">
            <a:extLst>
              <a:ext uri="{FF2B5EF4-FFF2-40B4-BE49-F238E27FC236}">
                <a16:creationId xmlns:a16="http://schemas.microsoft.com/office/drawing/2014/main" id="{BBD37A82-5312-D018-27EA-58E261306E5D}"/>
              </a:ext>
            </a:extLst>
          </p:cNvPr>
          <p:cNvSpPr txBox="1"/>
          <p:nvPr/>
        </p:nvSpPr>
        <p:spPr>
          <a:xfrm>
            <a:off x="5029200" y="6073155"/>
            <a:ext cx="838200" cy="584775"/>
          </a:xfrm>
          <a:prstGeom prst="rect">
            <a:avLst/>
          </a:prstGeom>
          <a:noFill/>
        </p:spPr>
        <p:txBody>
          <a:bodyPr wrap="square" rtlCol="0">
            <a:spAutoFit/>
          </a:bodyPr>
          <a:lstStyle/>
          <a:p>
            <a:pPr algn="ctr"/>
            <a:r>
              <a:rPr lang="ar-MA" sz="3200" b="1" dirty="0">
                <a:solidFill>
                  <a:srgbClr val="FF0000"/>
                </a:solidFill>
              </a:rPr>
              <a:t>1</a:t>
            </a:r>
            <a:endParaRPr lang="fr-FR" sz="3200" b="1" dirty="0">
              <a:solidFill>
                <a:srgbClr val="FF0000"/>
              </a:solidFill>
            </a:endParaRPr>
          </a:p>
        </p:txBody>
      </p:sp>
      <p:sp>
        <p:nvSpPr>
          <p:cNvPr id="5" name="ZoneTexte 4">
            <a:extLst>
              <a:ext uri="{FF2B5EF4-FFF2-40B4-BE49-F238E27FC236}">
                <a16:creationId xmlns:a16="http://schemas.microsoft.com/office/drawing/2014/main" id="{3B6FC5A5-0CF2-E075-6C80-181B807A69A3}"/>
              </a:ext>
            </a:extLst>
          </p:cNvPr>
          <p:cNvSpPr txBox="1"/>
          <p:nvPr/>
        </p:nvSpPr>
        <p:spPr>
          <a:xfrm>
            <a:off x="7391400" y="6082725"/>
            <a:ext cx="838200" cy="584775"/>
          </a:xfrm>
          <a:prstGeom prst="rect">
            <a:avLst/>
          </a:prstGeom>
          <a:noFill/>
        </p:spPr>
        <p:txBody>
          <a:bodyPr wrap="square" rtlCol="0">
            <a:spAutoFit/>
          </a:bodyPr>
          <a:lstStyle/>
          <a:p>
            <a:pPr algn="ctr"/>
            <a:r>
              <a:rPr lang="ar-MA" sz="3200" b="1" dirty="0">
                <a:solidFill>
                  <a:srgbClr val="FF0000"/>
                </a:solidFill>
              </a:rPr>
              <a:t>6</a:t>
            </a:r>
            <a:endParaRPr lang="fr-FR" sz="3200" b="1" dirty="0">
              <a:solidFill>
                <a:srgbClr val="FF0000"/>
              </a:solidFill>
            </a:endParaRPr>
          </a:p>
        </p:txBody>
      </p:sp>
      <p:sp>
        <p:nvSpPr>
          <p:cNvPr id="6" name="ZoneTexte 5">
            <a:extLst>
              <a:ext uri="{FF2B5EF4-FFF2-40B4-BE49-F238E27FC236}">
                <a16:creationId xmlns:a16="http://schemas.microsoft.com/office/drawing/2014/main" id="{059128E3-3FF4-A1CA-965F-55531839EE19}"/>
              </a:ext>
            </a:extLst>
          </p:cNvPr>
          <p:cNvSpPr txBox="1"/>
          <p:nvPr/>
        </p:nvSpPr>
        <p:spPr>
          <a:xfrm>
            <a:off x="6248400" y="7301925"/>
            <a:ext cx="838200" cy="584775"/>
          </a:xfrm>
          <a:prstGeom prst="rect">
            <a:avLst/>
          </a:prstGeom>
          <a:noFill/>
        </p:spPr>
        <p:txBody>
          <a:bodyPr wrap="square" rtlCol="0">
            <a:spAutoFit/>
          </a:bodyPr>
          <a:lstStyle/>
          <a:p>
            <a:pPr algn="ctr"/>
            <a:r>
              <a:rPr lang="ar-MA" sz="3200" b="1" dirty="0">
                <a:solidFill>
                  <a:srgbClr val="FF0000"/>
                </a:solidFill>
              </a:rPr>
              <a:t>16</a:t>
            </a:r>
            <a:endParaRPr lang="fr-FR" sz="3200" b="1" dirty="0">
              <a:solidFill>
                <a:srgbClr val="FF0000"/>
              </a:solidFill>
            </a:endParaRPr>
          </a:p>
        </p:txBody>
      </p:sp>
      <p:pic>
        <p:nvPicPr>
          <p:cNvPr id="7" name="Picture 1833790261">
            <a:extLst>
              <a:ext uri="{FF2B5EF4-FFF2-40B4-BE49-F238E27FC236}">
                <a16:creationId xmlns:a16="http://schemas.microsoft.com/office/drawing/2014/main" id="{0BD9E1EF-D5E8-00F2-8363-DD57F8DFACB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10400" y="4178848"/>
            <a:ext cx="71892" cy="1649681"/>
          </a:xfrm>
          <a:prstGeom prst="rect">
            <a:avLst/>
          </a:prstGeom>
          <a:noFill/>
          <a:ln>
            <a:noFill/>
          </a:ln>
        </p:spPr>
      </p:pic>
      <p:pic>
        <p:nvPicPr>
          <p:cNvPr id="9" name="Picture 1833790261">
            <a:extLst>
              <a:ext uri="{FF2B5EF4-FFF2-40B4-BE49-F238E27FC236}">
                <a16:creationId xmlns:a16="http://schemas.microsoft.com/office/drawing/2014/main" id="{AD29EC68-FBEB-7D39-F14E-389A142FE07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15200" y="4161896"/>
            <a:ext cx="71892" cy="1649681"/>
          </a:xfrm>
          <a:prstGeom prst="rect">
            <a:avLst/>
          </a:prstGeom>
          <a:noFill/>
          <a:ln>
            <a:noFill/>
          </a:ln>
        </p:spPr>
      </p:pic>
      <p:pic>
        <p:nvPicPr>
          <p:cNvPr id="10" name="Picture 1833790261">
            <a:extLst>
              <a:ext uri="{FF2B5EF4-FFF2-40B4-BE49-F238E27FC236}">
                <a16:creationId xmlns:a16="http://schemas.microsoft.com/office/drawing/2014/main" id="{0C5F541A-6FC4-1CFF-64AB-07519646996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00" y="4178849"/>
            <a:ext cx="71892" cy="1649681"/>
          </a:xfrm>
          <a:prstGeom prst="rect">
            <a:avLst/>
          </a:prstGeom>
          <a:noFill/>
          <a:ln>
            <a:noFill/>
          </a:ln>
        </p:spPr>
      </p:pic>
      <p:pic>
        <p:nvPicPr>
          <p:cNvPr id="11" name="Picture 1833790261">
            <a:extLst>
              <a:ext uri="{FF2B5EF4-FFF2-40B4-BE49-F238E27FC236}">
                <a16:creationId xmlns:a16="http://schemas.microsoft.com/office/drawing/2014/main" id="{FE69BDBE-5297-B88D-26AC-CA9003D2B95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24800" y="4152900"/>
            <a:ext cx="71892" cy="1649681"/>
          </a:xfrm>
          <a:prstGeom prst="rect">
            <a:avLst/>
          </a:prstGeom>
          <a:noFill/>
          <a:ln>
            <a:noFill/>
          </a:ln>
        </p:spPr>
      </p:pic>
      <p:pic>
        <p:nvPicPr>
          <p:cNvPr id="13" name="Picture 1833790261">
            <a:extLst>
              <a:ext uri="{FF2B5EF4-FFF2-40B4-BE49-F238E27FC236}">
                <a16:creationId xmlns:a16="http://schemas.microsoft.com/office/drawing/2014/main" id="{CEBBFEC4-D44F-06EE-C9C8-C02F2030AA9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29600" y="4152900"/>
            <a:ext cx="71892" cy="1649681"/>
          </a:xfrm>
          <a:prstGeom prst="rect">
            <a:avLst/>
          </a:prstGeom>
          <a:noFill/>
          <a:ln>
            <a:noFill/>
          </a:ln>
        </p:spPr>
      </p:pic>
      <p:pic>
        <p:nvPicPr>
          <p:cNvPr id="14" name="Picture 1833790261">
            <a:extLst>
              <a:ext uri="{FF2B5EF4-FFF2-40B4-BE49-F238E27FC236}">
                <a16:creationId xmlns:a16="http://schemas.microsoft.com/office/drawing/2014/main" id="{67045599-CCDE-8252-FD9F-F1D7B19FF18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4400" y="4152900"/>
            <a:ext cx="71892" cy="1649681"/>
          </a:xfrm>
          <a:prstGeom prst="rect">
            <a:avLst/>
          </a:prstGeom>
          <a:noFill/>
          <a:ln>
            <a:noFill/>
          </a:ln>
        </p:spPr>
      </p:pic>
      <p:pic>
        <p:nvPicPr>
          <p:cNvPr id="16" name="Image 15">
            <a:extLst>
              <a:ext uri="{FF2B5EF4-FFF2-40B4-BE49-F238E27FC236}">
                <a16:creationId xmlns:a16="http://schemas.microsoft.com/office/drawing/2014/main" id="{246F1F28-F5B5-1F99-E5CA-FFE0D9ECC23B}"/>
              </a:ext>
            </a:extLst>
          </p:cNvPr>
          <p:cNvPicPr>
            <a:picLocks noChangeAspect="1"/>
          </p:cNvPicPr>
          <p:nvPr/>
        </p:nvPicPr>
        <p:blipFill>
          <a:blip r:embed="rId7"/>
          <a:stretch>
            <a:fillRect/>
          </a:stretch>
        </p:blipFill>
        <p:spPr>
          <a:xfrm>
            <a:off x="11042" y="715763"/>
            <a:ext cx="1093197" cy="783384"/>
          </a:xfrm>
          <a:prstGeom prst="rect">
            <a:avLst/>
          </a:prstGeom>
        </p:spPr>
      </p:pic>
      <p:graphicFrame>
        <p:nvGraphicFramePr>
          <p:cNvPr id="12" name="Tableau 11">
            <a:extLst>
              <a:ext uri="{FF2B5EF4-FFF2-40B4-BE49-F238E27FC236}">
                <a16:creationId xmlns:a16="http://schemas.microsoft.com/office/drawing/2014/main" id="{252F9014-B87C-4E17-52E9-5FC0A0348B24}"/>
              </a:ext>
            </a:extLst>
          </p:cNvPr>
          <p:cNvGraphicFramePr>
            <a:graphicFrameLocks noGrp="1"/>
          </p:cNvGraphicFramePr>
          <p:nvPr>
            <p:extLst>
              <p:ext uri="{D42A27DB-BD31-4B8C-83A1-F6EECF244321}">
                <p14:modId xmlns:p14="http://schemas.microsoft.com/office/powerpoint/2010/main" val="2182849179"/>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6774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EFDA3-14F0-DB14-C18B-0BD26FA7EC9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83077B4-689C-498E-61DA-7F4A5A628904}"/>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05C991B-3567-3D3B-6D75-FAA012A1EB98}"/>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0FA4E3B-EB0F-F1CB-F308-77DA01F80802}"/>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3E0317E-00F2-7DF7-9C43-15E3AC24A7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أكتبوا العدد المناسب للتمثيل.</a:t>
            </a:r>
          </a:p>
        </p:txBody>
      </p:sp>
      <p:sp>
        <p:nvSpPr>
          <p:cNvPr id="3" name="Freeform 8">
            <a:extLst>
              <a:ext uri="{FF2B5EF4-FFF2-40B4-BE49-F238E27FC236}">
                <a16:creationId xmlns:a16="http://schemas.microsoft.com/office/drawing/2014/main" id="{5A32AC00-1B16-D10B-4F5A-DE8246F2B13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9" name="Image 38">
            <a:extLst>
              <a:ext uri="{FF2B5EF4-FFF2-40B4-BE49-F238E27FC236}">
                <a16:creationId xmlns:a16="http://schemas.microsoft.com/office/drawing/2014/main" id="{3A6970A6-84DD-1CCB-6AE9-800F1C9745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3771900"/>
            <a:ext cx="4743525" cy="4111055"/>
          </a:xfrm>
          <a:prstGeom prst="rect">
            <a:avLst/>
          </a:prstGeom>
        </p:spPr>
      </p:pic>
      <p:pic>
        <p:nvPicPr>
          <p:cNvPr id="40" name="Picture 259194390">
            <a:extLst>
              <a:ext uri="{FF2B5EF4-FFF2-40B4-BE49-F238E27FC236}">
                <a16:creationId xmlns:a16="http://schemas.microsoft.com/office/drawing/2014/main" id="{5B4FED0B-97D2-BCEF-6D68-1F3E10D8822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5257800" y="4152900"/>
            <a:ext cx="457200" cy="1665239"/>
          </a:xfrm>
          <a:prstGeom prst="rect">
            <a:avLst/>
          </a:prstGeom>
          <a:noFill/>
          <a:ln>
            <a:noFill/>
          </a:ln>
        </p:spPr>
      </p:pic>
      <p:pic>
        <p:nvPicPr>
          <p:cNvPr id="41" name="Picture 1833790261">
            <a:extLst>
              <a:ext uri="{FF2B5EF4-FFF2-40B4-BE49-F238E27FC236}">
                <a16:creationId xmlns:a16="http://schemas.microsoft.com/office/drawing/2014/main" id="{00B4F9DF-5149-0381-4689-1E9F2FDB37F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4200" y="4178848"/>
            <a:ext cx="71892" cy="1649681"/>
          </a:xfrm>
          <a:prstGeom prst="rect">
            <a:avLst/>
          </a:prstGeom>
          <a:noFill/>
          <a:ln>
            <a:noFill/>
          </a:ln>
        </p:spPr>
      </p:pic>
      <p:pic>
        <p:nvPicPr>
          <p:cNvPr id="42" name="Picture 1833790261">
            <a:extLst>
              <a:ext uri="{FF2B5EF4-FFF2-40B4-BE49-F238E27FC236}">
                <a16:creationId xmlns:a16="http://schemas.microsoft.com/office/drawing/2014/main" id="{B9928C97-35C2-5835-5B86-8B6D081D518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2800" y="4161896"/>
            <a:ext cx="71892" cy="1649681"/>
          </a:xfrm>
          <a:prstGeom prst="rect">
            <a:avLst/>
          </a:prstGeom>
          <a:noFill/>
          <a:ln>
            <a:noFill/>
          </a:ln>
        </p:spPr>
      </p:pic>
      <p:pic>
        <p:nvPicPr>
          <p:cNvPr id="43" name="Picture 1833790261">
            <a:extLst>
              <a:ext uri="{FF2B5EF4-FFF2-40B4-BE49-F238E27FC236}">
                <a16:creationId xmlns:a16="http://schemas.microsoft.com/office/drawing/2014/main" id="{533765A0-04F3-0AEF-6E93-D1787A3AC23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5708" y="4178849"/>
            <a:ext cx="71892" cy="1649681"/>
          </a:xfrm>
          <a:prstGeom prst="rect">
            <a:avLst/>
          </a:prstGeom>
          <a:noFill/>
          <a:ln>
            <a:noFill/>
          </a:ln>
        </p:spPr>
      </p:pic>
      <p:pic>
        <p:nvPicPr>
          <p:cNvPr id="44" name="Picture 1833790261">
            <a:extLst>
              <a:ext uri="{FF2B5EF4-FFF2-40B4-BE49-F238E27FC236}">
                <a16:creationId xmlns:a16="http://schemas.microsoft.com/office/drawing/2014/main" id="{7FCA0AF6-36E6-162F-56FA-479E933EE7A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00" y="4152900"/>
            <a:ext cx="71892" cy="1649681"/>
          </a:xfrm>
          <a:prstGeom prst="rect">
            <a:avLst/>
          </a:prstGeom>
          <a:noFill/>
          <a:ln>
            <a:noFill/>
          </a:ln>
        </p:spPr>
      </p:pic>
      <p:pic>
        <p:nvPicPr>
          <p:cNvPr id="4" name="Picture 1833790261">
            <a:extLst>
              <a:ext uri="{FF2B5EF4-FFF2-40B4-BE49-F238E27FC236}">
                <a16:creationId xmlns:a16="http://schemas.microsoft.com/office/drawing/2014/main" id="{0FDA697E-5535-B032-858A-A8B262E0315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48600" y="4152900"/>
            <a:ext cx="71892" cy="1649681"/>
          </a:xfrm>
          <a:prstGeom prst="rect">
            <a:avLst/>
          </a:prstGeom>
          <a:noFill/>
          <a:ln>
            <a:noFill/>
          </a:ln>
        </p:spPr>
      </p:pic>
      <p:pic>
        <p:nvPicPr>
          <p:cNvPr id="5" name="Picture 1833790261">
            <a:extLst>
              <a:ext uri="{FF2B5EF4-FFF2-40B4-BE49-F238E27FC236}">
                <a16:creationId xmlns:a16="http://schemas.microsoft.com/office/drawing/2014/main" id="{E6C65812-0429-9516-25E8-63F61792847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7200" y="4152900"/>
            <a:ext cx="71892" cy="1649681"/>
          </a:xfrm>
          <a:prstGeom prst="rect">
            <a:avLst/>
          </a:prstGeom>
          <a:noFill/>
          <a:ln>
            <a:noFill/>
          </a:ln>
        </p:spPr>
      </p:pic>
      <p:pic>
        <p:nvPicPr>
          <p:cNvPr id="7" name="Picture 1833790261">
            <a:extLst>
              <a:ext uri="{FF2B5EF4-FFF2-40B4-BE49-F238E27FC236}">
                <a16:creationId xmlns:a16="http://schemas.microsoft.com/office/drawing/2014/main" id="{E05C2759-CF7E-2852-5CE8-2E5A17FC173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05800" y="4152900"/>
            <a:ext cx="71892" cy="1649681"/>
          </a:xfrm>
          <a:prstGeom prst="rect">
            <a:avLst/>
          </a:prstGeom>
          <a:noFill/>
          <a:ln>
            <a:noFill/>
          </a:ln>
        </p:spPr>
      </p:pic>
      <p:pic>
        <p:nvPicPr>
          <p:cNvPr id="9" name="Picture 1833790261">
            <a:extLst>
              <a:ext uri="{FF2B5EF4-FFF2-40B4-BE49-F238E27FC236}">
                <a16:creationId xmlns:a16="http://schemas.microsoft.com/office/drawing/2014/main" id="{270F0D3B-318E-DAC9-53F5-8674FE8DF69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4400" y="4152900"/>
            <a:ext cx="71892" cy="1649681"/>
          </a:xfrm>
          <a:prstGeom prst="rect">
            <a:avLst/>
          </a:prstGeom>
          <a:noFill/>
          <a:ln>
            <a:noFill/>
          </a:ln>
        </p:spPr>
      </p:pic>
      <p:pic>
        <p:nvPicPr>
          <p:cNvPr id="10" name="Picture 9">
            <a:extLst>
              <a:ext uri="{FF2B5EF4-FFF2-40B4-BE49-F238E27FC236}">
                <a16:creationId xmlns:a16="http://schemas.microsoft.com/office/drawing/2014/main" id="{DBD64765-A62A-3FF2-21B5-068CC7172BAA}"/>
              </a:ext>
            </a:extLst>
          </p:cNvPr>
          <p:cNvPicPr>
            <a:picLocks noChangeAspect="1"/>
          </p:cNvPicPr>
          <p:nvPr/>
        </p:nvPicPr>
        <p:blipFill rotWithShape="1">
          <a:blip r:embed="rId7">
            <a:clrChange>
              <a:clrFrom>
                <a:srgbClr val="FFFFFF"/>
              </a:clrFrom>
              <a:clrTo>
                <a:srgbClr val="FFFFFF">
                  <a:alpha val="0"/>
                </a:srgbClr>
              </a:clrTo>
            </a:clrChange>
          </a:blip>
          <a:srcRect l="11025" t="14561" r="11389" b="14089"/>
          <a:stretch/>
        </p:blipFill>
        <p:spPr>
          <a:xfrm>
            <a:off x="-1" y="727424"/>
            <a:ext cx="857214" cy="583541"/>
          </a:xfrm>
          <a:prstGeom prst="roundRect">
            <a:avLst/>
          </a:prstGeom>
        </p:spPr>
      </p:pic>
      <p:graphicFrame>
        <p:nvGraphicFramePr>
          <p:cNvPr id="6" name="Tableau 5">
            <a:extLst>
              <a:ext uri="{FF2B5EF4-FFF2-40B4-BE49-F238E27FC236}">
                <a16:creationId xmlns:a16="http://schemas.microsoft.com/office/drawing/2014/main" id="{E7097CC7-3EB0-3F96-0853-C315DA540955}"/>
              </a:ext>
            </a:extLst>
          </p:cNvPr>
          <p:cNvGraphicFramePr>
            <a:graphicFrameLocks noGrp="1"/>
          </p:cNvGraphicFramePr>
          <p:nvPr>
            <p:extLst>
              <p:ext uri="{D42A27DB-BD31-4B8C-83A1-F6EECF244321}">
                <p14:modId xmlns:p14="http://schemas.microsoft.com/office/powerpoint/2010/main" val="2182849179"/>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50036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5C9C0-1760-E680-C81C-96BADA80EF5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D2370F9-1AB4-3972-FC16-6D1212BB6A31}"/>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B4DD1AC-7D56-4278-C830-107C1EF4675E}"/>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F34C856-7516-F99C-6AD1-37185616CC24}"/>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2679A87-3748-E7A1-C090-629CDE9E361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59978A1-0E90-36FF-9C77-7479C8A653C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9" name="Image 38">
            <a:extLst>
              <a:ext uri="{FF2B5EF4-FFF2-40B4-BE49-F238E27FC236}">
                <a16:creationId xmlns:a16="http://schemas.microsoft.com/office/drawing/2014/main" id="{2D8B56C4-BBD4-C06A-F65E-16282B3094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3771900"/>
            <a:ext cx="4743525" cy="4111055"/>
          </a:xfrm>
          <a:prstGeom prst="rect">
            <a:avLst/>
          </a:prstGeom>
        </p:spPr>
      </p:pic>
      <p:pic>
        <p:nvPicPr>
          <p:cNvPr id="40" name="Picture 259194390">
            <a:extLst>
              <a:ext uri="{FF2B5EF4-FFF2-40B4-BE49-F238E27FC236}">
                <a16:creationId xmlns:a16="http://schemas.microsoft.com/office/drawing/2014/main" id="{E830D8F8-443B-2893-9B49-A94BB3CAC76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5257800" y="4152900"/>
            <a:ext cx="457200" cy="1665239"/>
          </a:xfrm>
          <a:prstGeom prst="rect">
            <a:avLst/>
          </a:prstGeom>
          <a:noFill/>
          <a:ln>
            <a:noFill/>
          </a:ln>
        </p:spPr>
      </p:pic>
      <p:sp>
        <p:nvSpPr>
          <p:cNvPr id="4" name="ZoneTexte 3">
            <a:extLst>
              <a:ext uri="{FF2B5EF4-FFF2-40B4-BE49-F238E27FC236}">
                <a16:creationId xmlns:a16="http://schemas.microsoft.com/office/drawing/2014/main" id="{C3758431-292B-A6D8-D1D5-E8F9807F6B66}"/>
              </a:ext>
            </a:extLst>
          </p:cNvPr>
          <p:cNvSpPr txBox="1"/>
          <p:nvPr/>
        </p:nvSpPr>
        <p:spPr>
          <a:xfrm>
            <a:off x="5029200" y="6073155"/>
            <a:ext cx="838200" cy="584775"/>
          </a:xfrm>
          <a:prstGeom prst="rect">
            <a:avLst/>
          </a:prstGeom>
          <a:noFill/>
        </p:spPr>
        <p:txBody>
          <a:bodyPr wrap="square" rtlCol="0">
            <a:spAutoFit/>
          </a:bodyPr>
          <a:lstStyle/>
          <a:p>
            <a:pPr algn="ctr"/>
            <a:r>
              <a:rPr lang="ar-MA" sz="3200" b="1" dirty="0">
                <a:solidFill>
                  <a:srgbClr val="FF0000"/>
                </a:solidFill>
              </a:rPr>
              <a:t>1</a:t>
            </a:r>
            <a:endParaRPr lang="fr-FR" sz="3200" b="1" dirty="0">
              <a:solidFill>
                <a:srgbClr val="FF0000"/>
              </a:solidFill>
            </a:endParaRPr>
          </a:p>
        </p:txBody>
      </p:sp>
      <p:sp>
        <p:nvSpPr>
          <p:cNvPr id="5" name="ZoneTexte 4">
            <a:extLst>
              <a:ext uri="{FF2B5EF4-FFF2-40B4-BE49-F238E27FC236}">
                <a16:creationId xmlns:a16="http://schemas.microsoft.com/office/drawing/2014/main" id="{018E31B2-20C1-7299-232D-66AB32EBF98C}"/>
              </a:ext>
            </a:extLst>
          </p:cNvPr>
          <p:cNvSpPr txBox="1"/>
          <p:nvPr/>
        </p:nvSpPr>
        <p:spPr>
          <a:xfrm>
            <a:off x="7391400" y="6082725"/>
            <a:ext cx="838200" cy="584775"/>
          </a:xfrm>
          <a:prstGeom prst="rect">
            <a:avLst/>
          </a:prstGeom>
          <a:noFill/>
        </p:spPr>
        <p:txBody>
          <a:bodyPr wrap="square" rtlCol="0">
            <a:spAutoFit/>
          </a:bodyPr>
          <a:lstStyle/>
          <a:p>
            <a:pPr algn="ctr"/>
            <a:r>
              <a:rPr lang="ar-MA" sz="3200" b="1" dirty="0">
                <a:solidFill>
                  <a:srgbClr val="FF0000"/>
                </a:solidFill>
              </a:rPr>
              <a:t>8</a:t>
            </a:r>
            <a:endParaRPr lang="fr-FR" sz="3200" b="1" dirty="0">
              <a:solidFill>
                <a:srgbClr val="FF0000"/>
              </a:solidFill>
            </a:endParaRPr>
          </a:p>
        </p:txBody>
      </p:sp>
      <p:sp>
        <p:nvSpPr>
          <p:cNvPr id="6" name="ZoneTexte 5">
            <a:extLst>
              <a:ext uri="{FF2B5EF4-FFF2-40B4-BE49-F238E27FC236}">
                <a16:creationId xmlns:a16="http://schemas.microsoft.com/office/drawing/2014/main" id="{8721255E-0F81-C611-64D3-BAC4289699CA}"/>
              </a:ext>
            </a:extLst>
          </p:cNvPr>
          <p:cNvSpPr txBox="1"/>
          <p:nvPr/>
        </p:nvSpPr>
        <p:spPr>
          <a:xfrm>
            <a:off x="6248400" y="7301925"/>
            <a:ext cx="838200" cy="584775"/>
          </a:xfrm>
          <a:prstGeom prst="rect">
            <a:avLst/>
          </a:prstGeom>
          <a:noFill/>
        </p:spPr>
        <p:txBody>
          <a:bodyPr wrap="square" rtlCol="0">
            <a:spAutoFit/>
          </a:bodyPr>
          <a:lstStyle/>
          <a:p>
            <a:pPr algn="ctr"/>
            <a:r>
              <a:rPr lang="ar-MA" sz="3200" b="1" dirty="0">
                <a:solidFill>
                  <a:srgbClr val="FF0000"/>
                </a:solidFill>
              </a:rPr>
              <a:t>18</a:t>
            </a:r>
            <a:endParaRPr lang="fr-FR" sz="3200" b="1" dirty="0">
              <a:solidFill>
                <a:srgbClr val="FF0000"/>
              </a:solidFill>
            </a:endParaRPr>
          </a:p>
        </p:txBody>
      </p:sp>
      <p:pic>
        <p:nvPicPr>
          <p:cNvPr id="16" name="Picture 1833790261">
            <a:extLst>
              <a:ext uri="{FF2B5EF4-FFF2-40B4-BE49-F238E27FC236}">
                <a16:creationId xmlns:a16="http://schemas.microsoft.com/office/drawing/2014/main" id="{01EC59B0-2DD2-591D-C601-BB20D69B2BE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4200" y="4255818"/>
            <a:ext cx="71892" cy="1649681"/>
          </a:xfrm>
          <a:prstGeom prst="rect">
            <a:avLst/>
          </a:prstGeom>
          <a:noFill/>
          <a:ln>
            <a:noFill/>
          </a:ln>
        </p:spPr>
      </p:pic>
      <p:pic>
        <p:nvPicPr>
          <p:cNvPr id="17" name="Picture 1833790261">
            <a:extLst>
              <a:ext uri="{FF2B5EF4-FFF2-40B4-BE49-F238E27FC236}">
                <a16:creationId xmlns:a16="http://schemas.microsoft.com/office/drawing/2014/main" id="{32EE4468-A6E6-354A-9816-0C1CFC15605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2800" y="4238866"/>
            <a:ext cx="71892" cy="1649681"/>
          </a:xfrm>
          <a:prstGeom prst="rect">
            <a:avLst/>
          </a:prstGeom>
          <a:noFill/>
          <a:ln>
            <a:noFill/>
          </a:ln>
        </p:spPr>
      </p:pic>
      <p:pic>
        <p:nvPicPr>
          <p:cNvPr id="18" name="Picture 1833790261">
            <a:extLst>
              <a:ext uri="{FF2B5EF4-FFF2-40B4-BE49-F238E27FC236}">
                <a16:creationId xmlns:a16="http://schemas.microsoft.com/office/drawing/2014/main" id="{ED4518F2-B0EB-A564-8394-0190BA206B0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5708" y="4255819"/>
            <a:ext cx="71892" cy="1649681"/>
          </a:xfrm>
          <a:prstGeom prst="rect">
            <a:avLst/>
          </a:prstGeom>
          <a:noFill/>
          <a:ln>
            <a:noFill/>
          </a:ln>
        </p:spPr>
      </p:pic>
      <p:pic>
        <p:nvPicPr>
          <p:cNvPr id="19" name="Picture 1833790261">
            <a:extLst>
              <a:ext uri="{FF2B5EF4-FFF2-40B4-BE49-F238E27FC236}">
                <a16:creationId xmlns:a16="http://schemas.microsoft.com/office/drawing/2014/main" id="{CC9A3503-E3BF-710B-127D-F776CEE6137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00" y="4229870"/>
            <a:ext cx="71892" cy="1649681"/>
          </a:xfrm>
          <a:prstGeom prst="rect">
            <a:avLst/>
          </a:prstGeom>
          <a:noFill/>
          <a:ln>
            <a:noFill/>
          </a:ln>
        </p:spPr>
      </p:pic>
      <p:pic>
        <p:nvPicPr>
          <p:cNvPr id="20" name="Picture 1833790261">
            <a:extLst>
              <a:ext uri="{FF2B5EF4-FFF2-40B4-BE49-F238E27FC236}">
                <a16:creationId xmlns:a16="http://schemas.microsoft.com/office/drawing/2014/main" id="{B2A17F52-93FB-082A-3549-B6B13BAF1F0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48600" y="4229870"/>
            <a:ext cx="71892" cy="1649681"/>
          </a:xfrm>
          <a:prstGeom prst="rect">
            <a:avLst/>
          </a:prstGeom>
          <a:noFill/>
          <a:ln>
            <a:noFill/>
          </a:ln>
        </p:spPr>
      </p:pic>
      <p:pic>
        <p:nvPicPr>
          <p:cNvPr id="21" name="Picture 1833790261">
            <a:extLst>
              <a:ext uri="{FF2B5EF4-FFF2-40B4-BE49-F238E27FC236}">
                <a16:creationId xmlns:a16="http://schemas.microsoft.com/office/drawing/2014/main" id="{4547F277-D059-F0F2-A68E-3E19A26FD16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7200" y="4229870"/>
            <a:ext cx="71892" cy="1649681"/>
          </a:xfrm>
          <a:prstGeom prst="rect">
            <a:avLst/>
          </a:prstGeom>
          <a:noFill/>
          <a:ln>
            <a:noFill/>
          </a:ln>
        </p:spPr>
      </p:pic>
      <p:pic>
        <p:nvPicPr>
          <p:cNvPr id="22" name="Picture 1833790261">
            <a:extLst>
              <a:ext uri="{FF2B5EF4-FFF2-40B4-BE49-F238E27FC236}">
                <a16:creationId xmlns:a16="http://schemas.microsoft.com/office/drawing/2014/main" id="{7B7F8249-523C-BFE3-3093-D6CAF3BEBDD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05800" y="4229870"/>
            <a:ext cx="71892" cy="1649681"/>
          </a:xfrm>
          <a:prstGeom prst="rect">
            <a:avLst/>
          </a:prstGeom>
          <a:noFill/>
          <a:ln>
            <a:noFill/>
          </a:ln>
        </p:spPr>
      </p:pic>
      <p:pic>
        <p:nvPicPr>
          <p:cNvPr id="24" name="Picture 1833790261">
            <a:extLst>
              <a:ext uri="{FF2B5EF4-FFF2-40B4-BE49-F238E27FC236}">
                <a16:creationId xmlns:a16="http://schemas.microsoft.com/office/drawing/2014/main" id="{B5CEC939-BFAF-23F1-E635-83D02A40945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4400" y="4229870"/>
            <a:ext cx="71892" cy="1649681"/>
          </a:xfrm>
          <a:prstGeom prst="rect">
            <a:avLst/>
          </a:prstGeom>
          <a:noFill/>
          <a:ln>
            <a:noFill/>
          </a:ln>
        </p:spPr>
      </p:pic>
      <p:pic>
        <p:nvPicPr>
          <p:cNvPr id="25" name="Image 24">
            <a:extLst>
              <a:ext uri="{FF2B5EF4-FFF2-40B4-BE49-F238E27FC236}">
                <a16:creationId xmlns:a16="http://schemas.microsoft.com/office/drawing/2014/main" id="{4F02E62D-D4D1-92BB-E20C-4128EFBB75AD}"/>
              </a:ext>
            </a:extLst>
          </p:cNvPr>
          <p:cNvPicPr>
            <a:picLocks noChangeAspect="1"/>
          </p:cNvPicPr>
          <p:nvPr/>
        </p:nvPicPr>
        <p:blipFill>
          <a:blip r:embed="rId7"/>
          <a:stretch>
            <a:fillRect/>
          </a:stretch>
        </p:blipFill>
        <p:spPr>
          <a:xfrm>
            <a:off x="11042" y="715763"/>
            <a:ext cx="1093197" cy="783384"/>
          </a:xfrm>
          <a:prstGeom prst="rect">
            <a:avLst/>
          </a:prstGeom>
        </p:spPr>
      </p:pic>
      <p:graphicFrame>
        <p:nvGraphicFramePr>
          <p:cNvPr id="7" name="Tableau 6">
            <a:extLst>
              <a:ext uri="{FF2B5EF4-FFF2-40B4-BE49-F238E27FC236}">
                <a16:creationId xmlns:a16="http://schemas.microsoft.com/office/drawing/2014/main" id="{082D5DE4-2448-5402-6EFB-A3A8673BB8CA}"/>
              </a:ext>
            </a:extLst>
          </p:cNvPr>
          <p:cNvGraphicFramePr>
            <a:graphicFrameLocks noGrp="1"/>
          </p:cNvGraphicFramePr>
          <p:nvPr>
            <p:extLst>
              <p:ext uri="{D42A27DB-BD31-4B8C-83A1-F6EECF244321}">
                <p14:modId xmlns:p14="http://schemas.microsoft.com/office/powerpoint/2010/main" val="2182849179"/>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73072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48D33-EB11-E8CE-90D4-7544AFF17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958EC1-7C4E-18DE-0F32-B300B11C6253}"/>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2D5DD8-F9C6-5DAB-A959-62FE05CE6DBB}"/>
              </a:ext>
            </a:extLst>
          </p:cNvPr>
          <p:cNvSpPr/>
          <p:nvPr/>
        </p:nvSpPr>
        <p:spPr>
          <a:xfrm>
            <a:off x="275854" y="21363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997DB4D-B8E4-E529-6428-15F6D19F2539}"/>
              </a:ext>
            </a:extLst>
          </p:cNvPr>
          <p:cNvSpPr/>
          <p:nvPr/>
        </p:nvSpPr>
        <p:spPr>
          <a:xfrm>
            <a:off x="-1" y="717810"/>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3D40C81-400D-ADBD-F303-024CBE32BD90}"/>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defRPr/>
            </a:pPr>
            <a:r>
              <a:rPr lang="ar-MA" sz="3200" dirty="0" err="1">
                <a:solidFill>
                  <a:prstClr val="white">
                    <a:lumMod val="65000"/>
                  </a:prstClr>
                </a:solidFill>
                <a:latin typeface="Microsoft Uighur" panose="02000000000000000000" pitchFamily="2" charset="-78"/>
                <a:cs typeface="Microsoft Uighur" panose="02000000000000000000" pitchFamily="2" charset="-78"/>
              </a:rPr>
              <a:t>الآن،سنستمر</a:t>
            </a:r>
            <a:r>
              <a:rPr lang="ar-MA" sz="3200" dirty="0">
                <a:solidFill>
                  <a:prstClr val="white">
                    <a:lumMod val="65000"/>
                  </a:prstClr>
                </a:solidFill>
                <a:latin typeface="Microsoft Uighur" panose="02000000000000000000" pitchFamily="2" charset="-78"/>
                <a:cs typeface="Microsoft Uighur" panose="02000000000000000000" pitchFamily="2" charset="-78"/>
              </a:rPr>
              <a:t> في التدرب على تمثيل عدد باستخدام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والحزم. وكذا على  الكتابة الحرفية لعدد.</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لنتذكر ما رأيناه بالأمس.</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525A66F-C3B2-72F9-22EE-C1F85A7A75F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1833790261">
            <a:extLst>
              <a:ext uri="{FF2B5EF4-FFF2-40B4-BE49-F238E27FC236}">
                <a16:creationId xmlns:a16="http://schemas.microsoft.com/office/drawing/2014/main" id="{B5EFB499-2A52-1B4D-92F8-1DFDA076B21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9538" y="3314700"/>
            <a:ext cx="101917" cy="2338631"/>
          </a:xfrm>
          <a:prstGeom prst="rect">
            <a:avLst/>
          </a:prstGeom>
          <a:noFill/>
          <a:ln>
            <a:noFill/>
          </a:ln>
        </p:spPr>
      </p:pic>
      <p:pic>
        <p:nvPicPr>
          <p:cNvPr id="7" name="Picture 1833790261">
            <a:extLst>
              <a:ext uri="{FF2B5EF4-FFF2-40B4-BE49-F238E27FC236}">
                <a16:creationId xmlns:a16="http://schemas.microsoft.com/office/drawing/2014/main" id="{49880A51-F55E-C2FF-6FA7-5A9F845C9FC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1938" y="3467100"/>
            <a:ext cx="101917" cy="2338631"/>
          </a:xfrm>
          <a:prstGeom prst="rect">
            <a:avLst/>
          </a:prstGeom>
          <a:noFill/>
          <a:ln>
            <a:noFill/>
          </a:ln>
        </p:spPr>
      </p:pic>
      <p:pic>
        <p:nvPicPr>
          <p:cNvPr id="9" name="Picture 1833790261">
            <a:extLst>
              <a:ext uri="{FF2B5EF4-FFF2-40B4-BE49-F238E27FC236}">
                <a16:creationId xmlns:a16="http://schemas.microsoft.com/office/drawing/2014/main" id="{78945822-743F-A211-A8C0-87C0A4D0C9C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4338" y="3619500"/>
            <a:ext cx="101917" cy="2338631"/>
          </a:xfrm>
          <a:prstGeom prst="rect">
            <a:avLst/>
          </a:prstGeom>
          <a:noFill/>
          <a:ln>
            <a:noFill/>
          </a:ln>
        </p:spPr>
      </p:pic>
      <p:pic>
        <p:nvPicPr>
          <p:cNvPr id="10" name="Picture 1833790261">
            <a:extLst>
              <a:ext uri="{FF2B5EF4-FFF2-40B4-BE49-F238E27FC236}">
                <a16:creationId xmlns:a16="http://schemas.microsoft.com/office/drawing/2014/main" id="{D2EFD60F-AEC1-6DB9-E93B-DCA9004234F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6738" y="3771900"/>
            <a:ext cx="101917" cy="2338631"/>
          </a:xfrm>
          <a:prstGeom prst="rect">
            <a:avLst/>
          </a:prstGeom>
          <a:noFill/>
          <a:ln>
            <a:noFill/>
          </a:ln>
        </p:spPr>
      </p:pic>
      <p:pic>
        <p:nvPicPr>
          <p:cNvPr id="11" name="Picture 1833790261">
            <a:extLst>
              <a:ext uri="{FF2B5EF4-FFF2-40B4-BE49-F238E27FC236}">
                <a16:creationId xmlns:a16="http://schemas.microsoft.com/office/drawing/2014/main" id="{E99C184B-BC71-6D5A-224F-DF96247F4D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29138" y="3924300"/>
            <a:ext cx="101917" cy="2338631"/>
          </a:xfrm>
          <a:prstGeom prst="rect">
            <a:avLst/>
          </a:prstGeom>
          <a:noFill/>
          <a:ln>
            <a:noFill/>
          </a:ln>
        </p:spPr>
      </p:pic>
      <p:pic>
        <p:nvPicPr>
          <p:cNvPr id="12" name="Picture 1833790261">
            <a:extLst>
              <a:ext uri="{FF2B5EF4-FFF2-40B4-BE49-F238E27FC236}">
                <a16:creationId xmlns:a16="http://schemas.microsoft.com/office/drawing/2014/main" id="{06D5070B-4070-560E-68EE-779F9929C04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81538" y="4076700"/>
            <a:ext cx="101917" cy="2338631"/>
          </a:xfrm>
          <a:prstGeom prst="rect">
            <a:avLst/>
          </a:prstGeom>
          <a:noFill/>
          <a:ln>
            <a:noFill/>
          </a:ln>
        </p:spPr>
      </p:pic>
      <p:pic>
        <p:nvPicPr>
          <p:cNvPr id="13" name="Picture 1833790261">
            <a:extLst>
              <a:ext uri="{FF2B5EF4-FFF2-40B4-BE49-F238E27FC236}">
                <a16:creationId xmlns:a16="http://schemas.microsoft.com/office/drawing/2014/main" id="{3D938338-AAFE-D9F4-C307-1CD7587742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3938" y="4229100"/>
            <a:ext cx="101917" cy="2338631"/>
          </a:xfrm>
          <a:prstGeom prst="rect">
            <a:avLst/>
          </a:prstGeom>
          <a:noFill/>
          <a:ln>
            <a:noFill/>
          </a:ln>
        </p:spPr>
      </p:pic>
      <p:pic>
        <p:nvPicPr>
          <p:cNvPr id="14" name="Picture 1833790261">
            <a:extLst>
              <a:ext uri="{FF2B5EF4-FFF2-40B4-BE49-F238E27FC236}">
                <a16:creationId xmlns:a16="http://schemas.microsoft.com/office/drawing/2014/main" id="{4900E67E-A12B-6C5C-1055-4DAB9813217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86338" y="4381500"/>
            <a:ext cx="101917" cy="2338631"/>
          </a:xfrm>
          <a:prstGeom prst="rect">
            <a:avLst/>
          </a:prstGeom>
          <a:noFill/>
          <a:ln>
            <a:noFill/>
          </a:ln>
        </p:spPr>
      </p:pic>
      <p:pic>
        <p:nvPicPr>
          <p:cNvPr id="16" name="Picture 1833790261">
            <a:extLst>
              <a:ext uri="{FF2B5EF4-FFF2-40B4-BE49-F238E27FC236}">
                <a16:creationId xmlns:a16="http://schemas.microsoft.com/office/drawing/2014/main" id="{DFA05B1D-A1C0-E696-2549-3373AA09776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8738" y="4533900"/>
            <a:ext cx="101917" cy="2338631"/>
          </a:xfrm>
          <a:prstGeom prst="rect">
            <a:avLst/>
          </a:prstGeom>
          <a:noFill/>
          <a:ln>
            <a:noFill/>
          </a:ln>
        </p:spPr>
      </p:pic>
      <p:pic>
        <p:nvPicPr>
          <p:cNvPr id="17" name="Picture 1833790261">
            <a:extLst>
              <a:ext uri="{FF2B5EF4-FFF2-40B4-BE49-F238E27FC236}">
                <a16:creationId xmlns:a16="http://schemas.microsoft.com/office/drawing/2014/main" id="{E43E627C-E4E0-88B2-6782-56651D49FFD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91138" y="4686300"/>
            <a:ext cx="101917" cy="2338631"/>
          </a:xfrm>
          <a:prstGeom prst="rect">
            <a:avLst/>
          </a:prstGeom>
          <a:noFill/>
          <a:ln>
            <a:noFill/>
          </a:ln>
        </p:spPr>
      </p:pic>
      <p:sp>
        <p:nvSpPr>
          <p:cNvPr id="18" name="ZoneTexte 17">
            <a:extLst>
              <a:ext uri="{FF2B5EF4-FFF2-40B4-BE49-F238E27FC236}">
                <a16:creationId xmlns:a16="http://schemas.microsoft.com/office/drawing/2014/main" id="{A25DF33C-2417-40C4-4B67-106C3559963F}"/>
              </a:ext>
            </a:extLst>
          </p:cNvPr>
          <p:cNvSpPr txBox="1"/>
          <p:nvPr/>
        </p:nvSpPr>
        <p:spPr>
          <a:xfrm>
            <a:off x="6157335" y="4125860"/>
            <a:ext cx="1752600" cy="3154710"/>
          </a:xfrm>
          <a:prstGeom prst="rect">
            <a:avLst/>
          </a:prstGeom>
          <a:noFill/>
        </p:spPr>
        <p:txBody>
          <a:bodyPr wrap="square" rtlCol="0">
            <a:spAutoFit/>
          </a:bodyPr>
          <a:lstStyle/>
          <a:p>
            <a:r>
              <a:rPr lang="ar-SA" sz="19900" dirty="0"/>
              <a:t>=</a:t>
            </a:r>
            <a:endParaRPr lang="fr-FR" sz="19900" dirty="0"/>
          </a:p>
        </p:txBody>
      </p:sp>
      <p:pic>
        <p:nvPicPr>
          <p:cNvPr id="19" name="Picture 259194390">
            <a:extLst>
              <a:ext uri="{FF2B5EF4-FFF2-40B4-BE49-F238E27FC236}">
                <a16:creationId xmlns:a16="http://schemas.microsoft.com/office/drawing/2014/main" id="{97C01312-DCC5-0588-C00A-BF6AAFA819A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74216" y="4105119"/>
            <a:ext cx="692169" cy="2521055"/>
          </a:xfrm>
          <a:prstGeom prst="rect">
            <a:avLst/>
          </a:prstGeom>
          <a:noFill/>
          <a:ln>
            <a:noFill/>
          </a:ln>
        </p:spPr>
      </p:pic>
      <p:sp>
        <p:nvSpPr>
          <p:cNvPr id="20" name="Accolade ouvrante 19">
            <a:extLst>
              <a:ext uri="{FF2B5EF4-FFF2-40B4-BE49-F238E27FC236}">
                <a16:creationId xmlns:a16="http://schemas.microsoft.com/office/drawing/2014/main" id="{97D63ABC-959D-4FE3-AD26-E8F218CB5507}"/>
              </a:ext>
            </a:extLst>
          </p:cNvPr>
          <p:cNvSpPr/>
          <p:nvPr/>
        </p:nvSpPr>
        <p:spPr>
          <a:xfrm rot="16200000">
            <a:off x="3619810" y="6662277"/>
            <a:ext cx="733055" cy="169222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algn="ctr" defTabSz="914400" rtl="1" eaLnBrk="1" latinLnBrk="0" hangingPunct="1"/>
            <a:endParaRPr lang="fr-FR"/>
          </a:p>
        </p:txBody>
      </p:sp>
      <p:sp>
        <p:nvSpPr>
          <p:cNvPr id="21" name="Accolade ouvrante 20">
            <a:extLst>
              <a:ext uri="{FF2B5EF4-FFF2-40B4-BE49-F238E27FC236}">
                <a16:creationId xmlns:a16="http://schemas.microsoft.com/office/drawing/2014/main" id="{AE14103A-A5F2-C754-F647-85E79FEA588D}"/>
              </a:ext>
            </a:extLst>
          </p:cNvPr>
          <p:cNvSpPr/>
          <p:nvPr/>
        </p:nvSpPr>
        <p:spPr>
          <a:xfrm rot="16200000">
            <a:off x="9725546" y="6561492"/>
            <a:ext cx="733055" cy="169222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algn="ctr" defTabSz="914400" rtl="1" eaLnBrk="1" latinLnBrk="0" hangingPunct="1"/>
            <a:endParaRPr lang="fr-FR"/>
          </a:p>
        </p:txBody>
      </p:sp>
      <p:sp>
        <p:nvSpPr>
          <p:cNvPr id="22" name="Rectangle : coins arrondis 21">
            <a:extLst>
              <a:ext uri="{FF2B5EF4-FFF2-40B4-BE49-F238E27FC236}">
                <a16:creationId xmlns:a16="http://schemas.microsoft.com/office/drawing/2014/main" id="{526C6EC0-559D-1AC3-F13B-099D0D1AF07A}"/>
              </a:ext>
            </a:extLst>
          </p:cNvPr>
          <p:cNvSpPr/>
          <p:nvPr/>
        </p:nvSpPr>
        <p:spPr>
          <a:xfrm>
            <a:off x="2627596" y="7948378"/>
            <a:ext cx="2819400" cy="68580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6000" dirty="0">
                <a:solidFill>
                  <a:schemeClr val="tx1"/>
                </a:solidFill>
                <a:latin typeface="Microsoft Uighur" panose="02000000000000000000" pitchFamily="2" charset="-78"/>
                <a:cs typeface="Microsoft Uighur" panose="02000000000000000000" pitchFamily="2" charset="-78"/>
              </a:rPr>
              <a:t>10 خشيبات</a:t>
            </a:r>
            <a:endParaRPr lang="fr-FR" sz="2800" dirty="0">
              <a:solidFill>
                <a:schemeClr val="tx1"/>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141A303D-33C7-9E98-6213-EBC3D28C780A}"/>
              </a:ext>
            </a:extLst>
          </p:cNvPr>
          <p:cNvSpPr/>
          <p:nvPr/>
        </p:nvSpPr>
        <p:spPr>
          <a:xfrm>
            <a:off x="8610600" y="7909156"/>
            <a:ext cx="2819400" cy="68580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6000" dirty="0">
                <a:solidFill>
                  <a:schemeClr val="tx1"/>
                </a:solidFill>
                <a:latin typeface="Microsoft Uighur" panose="02000000000000000000" pitchFamily="2" charset="-78"/>
                <a:cs typeface="Microsoft Uighur" panose="02000000000000000000" pitchFamily="2" charset="-78"/>
              </a:rPr>
              <a:t>حزمة واحدة</a:t>
            </a:r>
            <a:endParaRPr lang="fr-FR" sz="2800" dirty="0">
              <a:solidFill>
                <a:schemeClr val="tx1"/>
              </a:solidFill>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37FD7A74-202D-50B8-FE1F-6D8C9D6E1506}"/>
              </a:ext>
            </a:extLst>
          </p:cNvPr>
          <p:cNvGraphicFramePr>
            <a:graphicFrameLocks noGrp="1"/>
          </p:cNvGraphicFramePr>
          <p:nvPr>
            <p:extLst>
              <p:ext uri="{D42A27DB-BD31-4B8C-83A1-F6EECF244321}">
                <p14:modId xmlns:p14="http://schemas.microsoft.com/office/powerpoint/2010/main" val="2182849179"/>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895814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59626" y="4882188"/>
            <a:ext cx="9396747" cy="2852111"/>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595480" y="5219700"/>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وتمثيل الأعداد من 0 إلى  20</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3DADF401-07D0-0D5D-65C5-0523F82BFD59}"/>
              </a:ext>
            </a:extLst>
          </p:cNvPr>
          <p:cNvPicPr>
            <a:picLocks noChangeAspect="1"/>
          </p:cNvPicPr>
          <p:nvPr/>
        </p:nvPicPr>
        <p:blipFill>
          <a:blip r:embed="rId7"/>
          <a:stretch>
            <a:fillRect/>
          </a:stretch>
        </p:blipFill>
        <p:spPr>
          <a:xfrm>
            <a:off x="10898790" y="5286714"/>
            <a:ext cx="455010" cy="466386"/>
          </a:xfrm>
          <a:prstGeom prst="rect">
            <a:avLst/>
          </a:prstGeom>
        </p:spPr>
      </p:pic>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98790" y="6963114"/>
            <a:ext cx="455010" cy="466386"/>
          </a:xfrm>
          <a:prstGeom prst="rect">
            <a:avLst/>
          </a:prstGeom>
        </p:spPr>
      </p:pic>
      <p:sp>
        <p:nvSpPr>
          <p:cNvPr id="21" name="ZoneTexte 20">
            <a:extLst>
              <a:ext uri="{FF2B5EF4-FFF2-40B4-BE49-F238E27FC236}">
                <a16:creationId xmlns:a16="http://schemas.microsoft.com/office/drawing/2014/main" id="{A0C832B1-E72F-7424-8F03-4BAEF9BA5FDD}"/>
              </a:ext>
            </a:extLst>
          </p:cNvPr>
          <p:cNvSpPr txBox="1"/>
          <p:nvPr/>
        </p:nvSpPr>
        <p:spPr>
          <a:xfrm>
            <a:off x="3241512" y="6035814"/>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جمع</a:t>
            </a:r>
            <a:r>
              <a:rPr lang="ar-SA" sz="4000" dirty="0">
                <a:latin typeface="Microsoft Uighur" panose="02000000000000000000" pitchFamily="2" charset="-78"/>
                <a:cs typeface="Microsoft Uighur" panose="02000000000000000000" pitchFamily="2" charset="-78"/>
              </a:rPr>
              <a:t> بدون احتفاظ </a:t>
            </a:r>
            <a:r>
              <a:rPr lang="ar-MA" sz="4000" dirty="0">
                <a:latin typeface="Microsoft Uighur" panose="02000000000000000000" pitchFamily="2" charset="-78"/>
                <a:cs typeface="Microsoft Uighur" panose="02000000000000000000" pitchFamily="2" charset="-78"/>
              </a:rPr>
              <a:t>على السطر</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4E6DFCC9-176C-BB5D-7D22-BE2260C2A92A}"/>
              </a:ext>
            </a:extLst>
          </p:cNvPr>
          <p:cNvSpPr txBox="1"/>
          <p:nvPr/>
        </p:nvSpPr>
        <p:spPr>
          <a:xfrm>
            <a:off x="3313032" y="6874014"/>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الاستئناس باستراتيجية الأسئلة الأربعة لحل مسائل</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rtl="1"/>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a:t>
            </a:r>
            <a:r>
              <a:rPr lang="fr-MA" sz="3200" b="1" dirty="0">
                <a:solidFill>
                  <a:srgbClr val="106585"/>
                </a:solidFill>
                <a:latin typeface="Microsoft Uighur" panose="02000000000000000000" pitchFamily="2" charset="-78"/>
                <a:ea typeface="Dosis"/>
                <a:cs typeface="Microsoft Uighur" panose="02000000000000000000" pitchFamily="2" charset="-78"/>
                <a:sym typeface="Dosis"/>
              </a:rPr>
              <a:t> 80% </a:t>
            </a: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 من التلاميذ قادرين على:</a:t>
            </a:r>
            <a:endParaRPr lang="fr-FR"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6124914"/>
            <a:ext cx="455010" cy="466386"/>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362201" y="3941147"/>
            <a:ext cx="8610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جمع عددين بدون احتفاظ على السطر</a:t>
            </a: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جمع بدون احتفاظ باستخدام الخشيبات والحزم</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Dessin animé, dessin humoristique, habits, garçon&#10;&#10;Le contenu généré par l’IA peut être incorrect.">
            <a:extLst>
              <a:ext uri="{FF2B5EF4-FFF2-40B4-BE49-F238E27FC236}">
                <a16:creationId xmlns:a16="http://schemas.microsoft.com/office/drawing/2014/main" id="{BF1F53D5-DA78-183F-681D-74E85D9CC9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3930560"/>
            <a:ext cx="7649383" cy="5099588"/>
          </a:xfrm>
          <a:prstGeom prst="rect">
            <a:avLst/>
          </a:prstGeom>
        </p:spPr>
      </p:pic>
    </p:spTree>
    <p:extLst>
      <p:ext uri="{BB962C8B-B14F-4D97-AF65-F5344CB8AC3E}">
        <p14:creationId xmlns:p14="http://schemas.microsoft.com/office/powerpoint/2010/main" val="1826995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6BA67-5C8F-A803-7488-89B42D8E009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D4DB8EA-A1F4-03A5-9555-4AF3CAD01EF8}"/>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D121395-291C-0EAE-143C-920593B74F48}"/>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5DDF619-9907-80DF-3142-5227CCDB7C22}"/>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45607DE-F120-EFDA-9749-6680C941D1A9}"/>
              </a:ext>
            </a:extLst>
          </p:cNvPr>
          <p:cNvSpPr txBox="1"/>
          <p:nvPr/>
        </p:nvSpPr>
        <p:spPr>
          <a:xfrm>
            <a:off x="1209690" y="891689"/>
            <a:ext cx="11296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سنرى نشاطا بعنوان "أمرح مع العدد 9".  انتبهوا جيدا.</a:t>
            </a:r>
          </a:p>
          <a:p>
            <a:pPr lvl="1" indent="-457200" algn="r" defTabSz="685834" rtl="1">
              <a:lnSpc>
                <a:spcPts val="3017"/>
              </a:lnSpc>
              <a:spcBef>
                <a:spcPct val="0"/>
              </a:spcBef>
              <a:buFont typeface="Arial" panose="020B0604020202020204" pitchFamily="34" charset="0"/>
              <a:buChar char="•"/>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ينمذج الأستاذ(ة) نشاط </a:t>
            </a:r>
            <a:r>
              <a:rPr lang="ar-MA" sz="2400" dirty="0">
                <a:solidFill>
                  <a:prstClr val="white">
                    <a:lumMod val="65000"/>
                  </a:prstClr>
                </a:solidFill>
                <a:latin typeface="Microsoft Uighur" panose="02000000000000000000" pitchFamily="2" charset="-78"/>
                <a:cs typeface="Microsoft Uighur" panose="02000000000000000000" pitchFamily="2" charset="-78"/>
              </a:rPr>
              <a:t>"أمرح مع العدد 9". </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(أنظر الملحق 4)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50" name="Freeform 8">
            <a:extLst>
              <a:ext uri="{FF2B5EF4-FFF2-40B4-BE49-F238E27FC236}">
                <a16:creationId xmlns:a16="http://schemas.microsoft.com/office/drawing/2014/main" id="{2CA5EE57-1FD1-CCB4-DA0F-10356BED2F8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9372025E-325D-D6B8-2DE0-141D418D8C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0" y="4754835"/>
            <a:ext cx="6755198" cy="4503465"/>
          </a:xfrm>
          <a:prstGeom prst="rect">
            <a:avLst/>
          </a:prstGeom>
        </p:spPr>
      </p:pic>
      <p:graphicFrame>
        <p:nvGraphicFramePr>
          <p:cNvPr id="4" name="Tableau 3">
            <a:extLst>
              <a:ext uri="{FF2B5EF4-FFF2-40B4-BE49-F238E27FC236}">
                <a16:creationId xmlns:a16="http://schemas.microsoft.com/office/drawing/2014/main" id="{05549BD2-BBFD-3D4D-0265-AC61E6EBB64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658BC7E7-E18F-A36F-289C-A7FC9497FF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3395" y="2962869"/>
            <a:ext cx="3902236" cy="3902236"/>
          </a:xfrm>
          <a:prstGeom prst="rect">
            <a:avLst/>
          </a:prstGeom>
        </p:spPr>
      </p:pic>
      <p:sp>
        <p:nvSpPr>
          <p:cNvPr id="7" name="ZoneTexte 6">
            <a:extLst>
              <a:ext uri="{FF2B5EF4-FFF2-40B4-BE49-F238E27FC236}">
                <a16:creationId xmlns:a16="http://schemas.microsoft.com/office/drawing/2014/main" id="{58BC48AC-E878-EE77-EB25-E104CECD3534}"/>
              </a:ext>
            </a:extLst>
          </p:cNvPr>
          <p:cNvSpPr txBox="1"/>
          <p:nvPr/>
        </p:nvSpPr>
        <p:spPr>
          <a:xfrm>
            <a:off x="9386026" y="4305300"/>
            <a:ext cx="3969605" cy="1477328"/>
          </a:xfrm>
          <a:prstGeom prst="rect">
            <a:avLst/>
          </a:prstGeom>
          <a:noFill/>
        </p:spPr>
        <p:txBody>
          <a:bodyPr wrap="square" rtlCol="0">
            <a:spAutoFit/>
          </a:bodyPr>
          <a:lstStyle/>
          <a:p>
            <a:pPr algn="ctr"/>
            <a:r>
              <a:rPr lang="ar-MA" sz="3600" b="1" dirty="0"/>
              <a:t>نمذجة نشاط أمرح </a:t>
            </a:r>
          </a:p>
          <a:p>
            <a:pPr algn="ctr"/>
            <a:r>
              <a:rPr lang="ar-MA" sz="3600" b="1" dirty="0"/>
              <a:t>مع العدد 9</a:t>
            </a:r>
          </a:p>
          <a:p>
            <a:endParaRPr lang="fr-FR" dirty="0"/>
          </a:p>
        </p:txBody>
      </p:sp>
    </p:spTree>
    <p:extLst>
      <p:ext uri="{BB962C8B-B14F-4D97-AF65-F5344CB8AC3E}">
        <p14:creationId xmlns:p14="http://schemas.microsoft.com/office/powerpoint/2010/main" val="27234041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A6553-FB69-43C4-3033-304A817A1FE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A28B79-979A-9226-E538-8C48807E53DC}"/>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604812-946B-01F3-9880-21A018334CFF}"/>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6BEC0AA-9C70-30A7-5BC5-5A1030FC8867}"/>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3E7C6F7-55AA-5F76-64F6-E25B1465DFE4}"/>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a:t>
            </a:r>
            <a:r>
              <a:rPr lang="ar-MA" sz="3200" dirty="0">
                <a:solidFill>
                  <a:prstClr val="white">
                    <a:lumMod val="65000"/>
                  </a:prstClr>
                </a:solidFill>
                <a:latin typeface="Microsoft Uighur" panose="02000000000000000000" pitchFamily="2" charset="-78"/>
                <a:cs typeface="Microsoft Uighur" panose="02000000000000000000" pitchFamily="2" charset="-78"/>
              </a:rPr>
              <a:t>أحسبوا و</a:t>
            </a:r>
            <a:r>
              <a:rPr lang="ar-SA" sz="3200" dirty="0">
                <a:solidFill>
                  <a:prstClr val="white">
                    <a:lumMod val="65000"/>
                  </a:prstClr>
                </a:solidFill>
                <a:latin typeface="Microsoft Uighur" panose="02000000000000000000" pitchFamily="2" charset="-78"/>
                <a:cs typeface="Microsoft Uighur" panose="02000000000000000000" pitchFamily="2" charset="-78"/>
              </a:rPr>
              <a:t>أكتبوا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النتيجة الصحيحة</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p:txBody>
      </p:sp>
      <p:sp>
        <p:nvSpPr>
          <p:cNvPr id="3" name="Freeform 8">
            <a:extLst>
              <a:ext uri="{FF2B5EF4-FFF2-40B4-BE49-F238E27FC236}">
                <a16:creationId xmlns:a16="http://schemas.microsoft.com/office/drawing/2014/main" id="{72FF839B-CD45-28DB-7CBD-2B2A936A230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2" name="Picture 9">
            <a:extLst>
              <a:ext uri="{FF2B5EF4-FFF2-40B4-BE49-F238E27FC236}">
                <a16:creationId xmlns:a16="http://schemas.microsoft.com/office/drawing/2014/main" id="{45FD77FA-CAF8-7182-D14A-E47282D8A70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 y="725974"/>
            <a:ext cx="991752" cy="675127"/>
          </a:xfrm>
          <a:prstGeom prst="roundRect">
            <a:avLst/>
          </a:prstGeom>
        </p:spPr>
      </p:pic>
      <p:pic>
        <p:nvPicPr>
          <p:cNvPr id="6" name="Picture 9">
            <a:extLst>
              <a:ext uri="{FF2B5EF4-FFF2-40B4-BE49-F238E27FC236}">
                <a16:creationId xmlns:a16="http://schemas.microsoft.com/office/drawing/2014/main" id="{7DE3D0DD-2FAD-462C-9629-45791CACE48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533900" y="4604288"/>
            <a:ext cx="4191000" cy="2852987"/>
          </a:xfrm>
          <a:prstGeom prst="roundRect">
            <a:avLst/>
          </a:prstGeom>
        </p:spPr>
      </p:pic>
      <p:sp>
        <p:nvSpPr>
          <p:cNvPr id="9" name="ZoneTexte 8">
            <a:extLst>
              <a:ext uri="{FF2B5EF4-FFF2-40B4-BE49-F238E27FC236}">
                <a16:creationId xmlns:a16="http://schemas.microsoft.com/office/drawing/2014/main" id="{FD8B133D-7CCF-21D3-5086-D3F8380EED2C}"/>
              </a:ext>
            </a:extLst>
          </p:cNvPr>
          <p:cNvSpPr txBox="1"/>
          <p:nvPr/>
        </p:nvSpPr>
        <p:spPr>
          <a:xfrm>
            <a:off x="5029200" y="5615284"/>
            <a:ext cx="3200400" cy="830997"/>
          </a:xfrm>
          <a:prstGeom prst="rect">
            <a:avLst/>
          </a:prstGeom>
          <a:noFill/>
        </p:spPr>
        <p:txBody>
          <a:bodyPr wrap="square" rtlCol="0">
            <a:spAutoFit/>
          </a:bodyPr>
          <a:lstStyle/>
          <a:p>
            <a:pPr algn="ctr" rtl="1"/>
            <a:r>
              <a:rPr lang="ar-MA" sz="4800" b="1" dirty="0">
                <a:solidFill>
                  <a:schemeClr val="bg1"/>
                </a:solidFill>
              </a:rPr>
              <a:t>. = 4 + 5</a:t>
            </a:r>
            <a:endParaRPr lang="fr-FR" sz="4800" b="1" dirty="0">
              <a:solidFill>
                <a:schemeClr val="bg1"/>
              </a:solidFill>
            </a:endParaRPr>
          </a:p>
        </p:txBody>
      </p:sp>
      <p:graphicFrame>
        <p:nvGraphicFramePr>
          <p:cNvPr id="4" name="Tableau 3">
            <a:extLst>
              <a:ext uri="{FF2B5EF4-FFF2-40B4-BE49-F238E27FC236}">
                <a16:creationId xmlns:a16="http://schemas.microsoft.com/office/drawing/2014/main" id="{11DD57A5-8124-F930-03A8-3F69BF4F60F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279319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915F2-0699-AD34-9485-206118A0B4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F7B1CBC-E9A9-81A8-8C91-72B5C1F4614C}"/>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1C5651-8AA8-5E37-29C1-AEAA9A14941B}"/>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4BE6AA3-657D-39B5-5F15-97A196C309B0}"/>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7091776-A924-504D-95A2-C2C34AB8608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C465482-0C46-8BA7-04B6-FD6AD1035F4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6" name="Picture 9">
            <a:extLst>
              <a:ext uri="{FF2B5EF4-FFF2-40B4-BE49-F238E27FC236}">
                <a16:creationId xmlns:a16="http://schemas.microsoft.com/office/drawing/2014/main" id="{7685C669-9D72-15D7-727D-99B8CB68B95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343400" y="4457700"/>
            <a:ext cx="4572000" cy="3112349"/>
          </a:xfrm>
          <a:prstGeom prst="roundRect">
            <a:avLst/>
          </a:prstGeom>
        </p:spPr>
      </p:pic>
      <p:sp>
        <p:nvSpPr>
          <p:cNvPr id="9" name="ZoneTexte 8">
            <a:extLst>
              <a:ext uri="{FF2B5EF4-FFF2-40B4-BE49-F238E27FC236}">
                <a16:creationId xmlns:a16="http://schemas.microsoft.com/office/drawing/2014/main" id="{C161CCFB-9E25-3040-8045-E1D882A4CA7E}"/>
              </a:ext>
            </a:extLst>
          </p:cNvPr>
          <p:cNvSpPr txBox="1"/>
          <p:nvPr/>
        </p:nvSpPr>
        <p:spPr>
          <a:xfrm>
            <a:off x="5029200" y="5615284"/>
            <a:ext cx="3200400" cy="830997"/>
          </a:xfrm>
          <a:prstGeom prst="rect">
            <a:avLst/>
          </a:prstGeom>
          <a:noFill/>
        </p:spPr>
        <p:txBody>
          <a:bodyPr wrap="square" rtlCol="0">
            <a:spAutoFit/>
          </a:bodyPr>
          <a:lstStyle/>
          <a:p>
            <a:pPr algn="ctr" rtl="1"/>
            <a:r>
              <a:rPr lang="ar-MA" sz="4800" b="1" dirty="0">
                <a:solidFill>
                  <a:srgbClr val="FFFF00"/>
                </a:solidFill>
              </a:rPr>
              <a:t>9</a:t>
            </a:r>
            <a:r>
              <a:rPr lang="ar-MA" sz="4800" b="1" dirty="0">
                <a:solidFill>
                  <a:schemeClr val="bg1"/>
                </a:solidFill>
              </a:rPr>
              <a:t> = 4 + 5</a:t>
            </a:r>
            <a:endParaRPr lang="fr-FR" sz="4800" b="1" dirty="0">
              <a:solidFill>
                <a:schemeClr val="bg1"/>
              </a:solidFill>
            </a:endParaRPr>
          </a:p>
        </p:txBody>
      </p:sp>
      <p:pic>
        <p:nvPicPr>
          <p:cNvPr id="4" name="Image 3">
            <a:extLst>
              <a:ext uri="{FF2B5EF4-FFF2-40B4-BE49-F238E27FC236}">
                <a16:creationId xmlns:a16="http://schemas.microsoft.com/office/drawing/2014/main" id="{7E9F7305-963B-CC6D-F1B6-E8A594A2ADEA}"/>
              </a:ext>
            </a:extLst>
          </p:cNvPr>
          <p:cNvPicPr>
            <a:picLocks noChangeAspect="1"/>
          </p:cNvPicPr>
          <p:nvPr/>
        </p:nvPicPr>
        <p:blipFill>
          <a:blip r:embed="rId5"/>
          <a:stretch>
            <a:fillRect/>
          </a:stretch>
        </p:blipFill>
        <p:spPr>
          <a:xfrm>
            <a:off x="11042" y="715763"/>
            <a:ext cx="1093197" cy="783384"/>
          </a:xfrm>
          <a:prstGeom prst="rect">
            <a:avLst/>
          </a:prstGeom>
        </p:spPr>
      </p:pic>
      <p:graphicFrame>
        <p:nvGraphicFramePr>
          <p:cNvPr id="5" name="Tableau 4">
            <a:extLst>
              <a:ext uri="{FF2B5EF4-FFF2-40B4-BE49-F238E27FC236}">
                <a16:creationId xmlns:a16="http://schemas.microsoft.com/office/drawing/2014/main" id="{243F44D2-BF11-354B-458D-6BFF4087BAE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423743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667AA-4862-5BB1-A470-86390FBF093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3C1B988-E61D-170B-2FC6-027DECE6D440}"/>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0FE3C2B-F06E-7797-E221-A734FE414CC1}"/>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F5FECCD-1421-5FF9-A6D7-2CAB684C2E83}"/>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F03D600-82FD-3824-C7FB-81935685901C}"/>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a:t>
            </a:r>
            <a:r>
              <a:rPr lang="ar-MA" sz="3200" dirty="0">
                <a:solidFill>
                  <a:prstClr val="white">
                    <a:lumMod val="65000"/>
                  </a:prstClr>
                </a:solidFill>
                <a:latin typeface="Microsoft Uighur" panose="02000000000000000000" pitchFamily="2" charset="-78"/>
                <a:cs typeface="Microsoft Uighur" panose="02000000000000000000" pitchFamily="2" charset="-78"/>
              </a:rPr>
              <a:t>أحسبوا و</a:t>
            </a:r>
            <a:r>
              <a:rPr lang="ar-SA" sz="3200" dirty="0">
                <a:solidFill>
                  <a:prstClr val="white">
                    <a:lumMod val="65000"/>
                  </a:prstClr>
                </a:solidFill>
                <a:latin typeface="Microsoft Uighur" panose="02000000000000000000" pitchFamily="2" charset="-78"/>
                <a:cs typeface="Microsoft Uighur" panose="02000000000000000000" pitchFamily="2" charset="-78"/>
              </a:rPr>
              <a:t>أكتبوا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النتيجة الصحيحة</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p:txBody>
      </p:sp>
      <p:sp>
        <p:nvSpPr>
          <p:cNvPr id="3" name="Freeform 8">
            <a:extLst>
              <a:ext uri="{FF2B5EF4-FFF2-40B4-BE49-F238E27FC236}">
                <a16:creationId xmlns:a16="http://schemas.microsoft.com/office/drawing/2014/main" id="{6A1CE55E-4149-71B4-A1E5-0A2D19A0E93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2" name="Picture 9">
            <a:extLst>
              <a:ext uri="{FF2B5EF4-FFF2-40B4-BE49-F238E27FC236}">
                <a16:creationId xmlns:a16="http://schemas.microsoft.com/office/drawing/2014/main" id="{21FFB61A-7253-FFD8-DC45-5E5364099685}"/>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 y="727425"/>
            <a:ext cx="954007" cy="649432"/>
          </a:xfrm>
          <a:prstGeom prst="roundRect">
            <a:avLst/>
          </a:prstGeom>
        </p:spPr>
      </p:pic>
      <p:pic>
        <p:nvPicPr>
          <p:cNvPr id="6" name="Picture 9">
            <a:extLst>
              <a:ext uri="{FF2B5EF4-FFF2-40B4-BE49-F238E27FC236}">
                <a16:creationId xmlns:a16="http://schemas.microsoft.com/office/drawing/2014/main" id="{03CF5910-C9C7-D81C-9770-868209C0F80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810000" y="3976438"/>
            <a:ext cx="5408313" cy="3681662"/>
          </a:xfrm>
          <a:prstGeom prst="roundRect">
            <a:avLst/>
          </a:prstGeom>
        </p:spPr>
      </p:pic>
      <p:sp>
        <p:nvSpPr>
          <p:cNvPr id="9" name="ZoneTexte 8">
            <a:extLst>
              <a:ext uri="{FF2B5EF4-FFF2-40B4-BE49-F238E27FC236}">
                <a16:creationId xmlns:a16="http://schemas.microsoft.com/office/drawing/2014/main" id="{023D76D2-CC06-6AF6-459A-30F43F797A1D}"/>
              </a:ext>
            </a:extLst>
          </p:cNvPr>
          <p:cNvSpPr txBox="1"/>
          <p:nvPr/>
        </p:nvSpPr>
        <p:spPr>
          <a:xfrm>
            <a:off x="5029200" y="5615284"/>
            <a:ext cx="3200400" cy="830997"/>
          </a:xfrm>
          <a:prstGeom prst="rect">
            <a:avLst/>
          </a:prstGeom>
          <a:noFill/>
        </p:spPr>
        <p:txBody>
          <a:bodyPr wrap="square" rtlCol="0">
            <a:spAutoFit/>
          </a:bodyPr>
          <a:lstStyle/>
          <a:p>
            <a:pPr algn="ctr" rtl="1"/>
            <a:r>
              <a:rPr lang="fr-MA" sz="4800" b="1" dirty="0">
                <a:solidFill>
                  <a:schemeClr val="bg1"/>
                </a:solidFill>
              </a:rPr>
              <a:t>9</a:t>
            </a:r>
            <a:r>
              <a:rPr lang="ar-MA" sz="4800" b="1" dirty="0">
                <a:solidFill>
                  <a:schemeClr val="bg1"/>
                </a:solidFill>
              </a:rPr>
              <a:t> = </a:t>
            </a:r>
            <a:r>
              <a:rPr lang="fr-MA" sz="4800" b="1" dirty="0">
                <a:solidFill>
                  <a:schemeClr val="bg1"/>
                </a:solidFill>
              </a:rPr>
              <a:t>.</a:t>
            </a:r>
            <a:r>
              <a:rPr lang="ar-MA" sz="4800" b="1" dirty="0">
                <a:solidFill>
                  <a:schemeClr val="bg1"/>
                </a:solidFill>
              </a:rPr>
              <a:t> + </a:t>
            </a:r>
            <a:r>
              <a:rPr lang="fr-MA" sz="4800" b="1" dirty="0">
                <a:solidFill>
                  <a:schemeClr val="bg1"/>
                </a:solidFill>
              </a:rPr>
              <a:t>6</a:t>
            </a:r>
            <a:endParaRPr lang="fr-FR" sz="4800" b="1" dirty="0">
              <a:solidFill>
                <a:schemeClr val="bg1"/>
              </a:solidFill>
            </a:endParaRPr>
          </a:p>
        </p:txBody>
      </p:sp>
      <p:graphicFrame>
        <p:nvGraphicFramePr>
          <p:cNvPr id="4" name="Tableau 3">
            <a:extLst>
              <a:ext uri="{FF2B5EF4-FFF2-40B4-BE49-F238E27FC236}">
                <a16:creationId xmlns:a16="http://schemas.microsoft.com/office/drawing/2014/main" id="{96A57D07-01FF-4471-BE5A-A689C3CB041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5420386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B28C1-4B0D-AC80-8C72-695F2466292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5EEE853-DA72-C46B-1B99-E95D841954F0}"/>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9BB7B6C-9335-F995-0A88-EBD704FF6ADD}"/>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0C0CAF-013F-49EB-C4F8-B85B12191498}"/>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AB2DAC7-3E4B-D1C6-AEC9-0BADAA71F2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7F8575-B0A7-8BF2-9765-AE6179182F1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2" name="Picture 9">
            <a:extLst>
              <a:ext uri="{FF2B5EF4-FFF2-40B4-BE49-F238E27FC236}">
                <a16:creationId xmlns:a16="http://schemas.microsoft.com/office/drawing/2014/main" id="{10896090-02C2-4D60-B7AA-14CCB9E70B7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 y="727424"/>
            <a:ext cx="1081199" cy="736017"/>
          </a:xfrm>
          <a:prstGeom prst="roundRect">
            <a:avLst/>
          </a:prstGeom>
        </p:spPr>
      </p:pic>
      <p:pic>
        <p:nvPicPr>
          <p:cNvPr id="6" name="Picture 9">
            <a:extLst>
              <a:ext uri="{FF2B5EF4-FFF2-40B4-BE49-F238E27FC236}">
                <a16:creationId xmlns:a16="http://schemas.microsoft.com/office/drawing/2014/main" id="{670F987D-BEB1-298E-16E4-47078F1CEE7B}"/>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810000" y="3976438"/>
            <a:ext cx="5408313" cy="3681662"/>
          </a:xfrm>
          <a:prstGeom prst="roundRect">
            <a:avLst/>
          </a:prstGeom>
        </p:spPr>
      </p:pic>
      <p:sp>
        <p:nvSpPr>
          <p:cNvPr id="9" name="ZoneTexte 8">
            <a:extLst>
              <a:ext uri="{FF2B5EF4-FFF2-40B4-BE49-F238E27FC236}">
                <a16:creationId xmlns:a16="http://schemas.microsoft.com/office/drawing/2014/main" id="{79797D28-04F8-AAAF-A72F-DA55E6E2F7CA}"/>
              </a:ext>
            </a:extLst>
          </p:cNvPr>
          <p:cNvSpPr txBox="1"/>
          <p:nvPr/>
        </p:nvSpPr>
        <p:spPr>
          <a:xfrm>
            <a:off x="5029200" y="5615284"/>
            <a:ext cx="3200400" cy="830997"/>
          </a:xfrm>
          <a:prstGeom prst="rect">
            <a:avLst/>
          </a:prstGeom>
          <a:noFill/>
        </p:spPr>
        <p:txBody>
          <a:bodyPr wrap="square" rtlCol="0">
            <a:spAutoFit/>
          </a:bodyPr>
          <a:lstStyle/>
          <a:p>
            <a:pPr algn="ctr" rtl="1"/>
            <a:r>
              <a:rPr lang="fr-MA" sz="4800" b="1" dirty="0">
                <a:solidFill>
                  <a:schemeClr val="bg1"/>
                </a:solidFill>
              </a:rPr>
              <a:t>9</a:t>
            </a:r>
            <a:r>
              <a:rPr lang="ar-MA" sz="4800" b="1" dirty="0">
                <a:solidFill>
                  <a:schemeClr val="bg1"/>
                </a:solidFill>
              </a:rPr>
              <a:t> = </a:t>
            </a:r>
            <a:r>
              <a:rPr lang="fr-MA" sz="4800" b="1" dirty="0">
                <a:solidFill>
                  <a:srgbClr val="FFFF00"/>
                </a:solidFill>
              </a:rPr>
              <a:t>3</a:t>
            </a:r>
            <a:r>
              <a:rPr lang="ar-MA" sz="4800" b="1" dirty="0">
                <a:solidFill>
                  <a:schemeClr val="bg1"/>
                </a:solidFill>
              </a:rPr>
              <a:t> + </a:t>
            </a:r>
            <a:r>
              <a:rPr lang="fr-MA" sz="4800" b="1" dirty="0">
                <a:solidFill>
                  <a:schemeClr val="bg1"/>
                </a:solidFill>
              </a:rPr>
              <a:t>6</a:t>
            </a:r>
            <a:endParaRPr lang="fr-FR" sz="4800" b="1" dirty="0">
              <a:solidFill>
                <a:schemeClr val="bg1"/>
              </a:solidFill>
            </a:endParaRPr>
          </a:p>
        </p:txBody>
      </p:sp>
      <p:pic>
        <p:nvPicPr>
          <p:cNvPr id="4" name="Image 3">
            <a:extLst>
              <a:ext uri="{FF2B5EF4-FFF2-40B4-BE49-F238E27FC236}">
                <a16:creationId xmlns:a16="http://schemas.microsoft.com/office/drawing/2014/main" id="{2117C88B-0520-64BE-0E9B-27A58A63CFF3}"/>
              </a:ext>
            </a:extLst>
          </p:cNvPr>
          <p:cNvPicPr>
            <a:picLocks noChangeAspect="1"/>
          </p:cNvPicPr>
          <p:nvPr/>
        </p:nvPicPr>
        <p:blipFill>
          <a:blip r:embed="rId5"/>
          <a:stretch>
            <a:fillRect/>
          </a:stretch>
        </p:blipFill>
        <p:spPr>
          <a:xfrm>
            <a:off x="11042" y="715763"/>
            <a:ext cx="1093197" cy="783384"/>
          </a:xfrm>
          <a:prstGeom prst="rect">
            <a:avLst/>
          </a:prstGeom>
        </p:spPr>
      </p:pic>
      <p:graphicFrame>
        <p:nvGraphicFramePr>
          <p:cNvPr id="5" name="Tableau 4">
            <a:extLst>
              <a:ext uri="{FF2B5EF4-FFF2-40B4-BE49-F238E27FC236}">
                <a16:creationId xmlns:a16="http://schemas.microsoft.com/office/drawing/2014/main" id="{12746ECB-7F31-5DB5-4D43-9FBB5453B06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368443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E47B8-36DC-20BA-38E3-A7959F577C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205FE7F-8EBF-096D-5DBF-B450B4FB8644}"/>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0EC67EB-6DDB-D70F-8675-1C53024C1FFF}"/>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7AF3CEA-9A24-DC2C-0D05-689D949F43AB}"/>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886EBD-BC5E-F9F8-7F04-FAB0DBA44249}"/>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a:t>
            </a:r>
            <a:r>
              <a:rPr lang="ar-MA" sz="3200" dirty="0">
                <a:solidFill>
                  <a:prstClr val="white">
                    <a:lumMod val="65000"/>
                  </a:prstClr>
                </a:solidFill>
                <a:latin typeface="Microsoft Uighur" panose="02000000000000000000" pitchFamily="2" charset="-78"/>
                <a:cs typeface="Microsoft Uighur" panose="02000000000000000000" pitchFamily="2" charset="-78"/>
              </a:rPr>
              <a:t>أحسبوا و</a:t>
            </a:r>
            <a:r>
              <a:rPr lang="ar-SA" sz="3200" dirty="0">
                <a:solidFill>
                  <a:prstClr val="white">
                    <a:lumMod val="65000"/>
                  </a:prstClr>
                </a:solidFill>
                <a:latin typeface="Microsoft Uighur" panose="02000000000000000000" pitchFamily="2" charset="-78"/>
                <a:cs typeface="Microsoft Uighur" panose="02000000000000000000" pitchFamily="2" charset="-78"/>
              </a:rPr>
              <a:t>أكتبوا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النتيجة الصحيحة</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p:txBody>
      </p:sp>
      <p:sp>
        <p:nvSpPr>
          <p:cNvPr id="3" name="Freeform 8">
            <a:extLst>
              <a:ext uri="{FF2B5EF4-FFF2-40B4-BE49-F238E27FC236}">
                <a16:creationId xmlns:a16="http://schemas.microsoft.com/office/drawing/2014/main" id="{84E3AC7D-FDCC-C1CC-3A6B-C3E085D8C05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2" name="Picture 9">
            <a:extLst>
              <a:ext uri="{FF2B5EF4-FFF2-40B4-BE49-F238E27FC236}">
                <a16:creationId xmlns:a16="http://schemas.microsoft.com/office/drawing/2014/main" id="{3B88C087-7DD4-3D9D-4FCD-A9869EE52CFC}"/>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 y="727425"/>
            <a:ext cx="954007" cy="649432"/>
          </a:xfrm>
          <a:prstGeom prst="roundRect">
            <a:avLst/>
          </a:prstGeom>
        </p:spPr>
      </p:pic>
      <p:pic>
        <p:nvPicPr>
          <p:cNvPr id="6" name="Picture 9">
            <a:extLst>
              <a:ext uri="{FF2B5EF4-FFF2-40B4-BE49-F238E27FC236}">
                <a16:creationId xmlns:a16="http://schemas.microsoft.com/office/drawing/2014/main" id="{EE3FBE77-98A9-FA37-DAF4-749D88EFECC2}"/>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810000" y="3976438"/>
            <a:ext cx="5408313" cy="3681662"/>
          </a:xfrm>
          <a:prstGeom prst="roundRect">
            <a:avLst/>
          </a:prstGeom>
        </p:spPr>
      </p:pic>
      <p:sp>
        <p:nvSpPr>
          <p:cNvPr id="9" name="ZoneTexte 8">
            <a:extLst>
              <a:ext uri="{FF2B5EF4-FFF2-40B4-BE49-F238E27FC236}">
                <a16:creationId xmlns:a16="http://schemas.microsoft.com/office/drawing/2014/main" id="{EB72F32F-7AA8-BA57-211E-980203871F21}"/>
              </a:ext>
            </a:extLst>
          </p:cNvPr>
          <p:cNvSpPr txBox="1"/>
          <p:nvPr/>
        </p:nvSpPr>
        <p:spPr>
          <a:xfrm>
            <a:off x="5029200" y="5615284"/>
            <a:ext cx="3200400" cy="830997"/>
          </a:xfrm>
          <a:prstGeom prst="rect">
            <a:avLst/>
          </a:prstGeom>
          <a:noFill/>
        </p:spPr>
        <p:txBody>
          <a:bodyPr wrap="square" rtlCol="0">
            <a:spAutoFit/>
          </a:bodyPr>
          <a:lstStyle/>
          <a:p>
            <a:pPr algn="ctr" rtl="1"/>
            <a:r>
              <a:rPr lang="fr-MA" sz="4800" b="1" dirty="0">
                <a:solidFill>
                  <a:schemeClr val="bg1"/>
                </a:solidFill>
              </a:rPr>
              <a:t>9</a:t>
            </a:r>
            <a:r>
              <a:rPr lang="ar-MA" sz="4800" b="1" dirty="0">
                <a:solidFill>
                  <a:schemeClr val="bg1"/>
                </a:solidFill>
              </a:rPr>
              <a:t> = </a:t>
            </a:r>
            <a:r>
              <a:rPr lang="fr-MA" sz="4800" b="1" dirty="0">
                <a:solidFill>
                  <a:schemeClr val="bg1"/>
                </a:solidFill>
              </a:rPr>
              <a:t>.</a:t>
            </a:r>
            <a:r>
              <a:rPr lang="ar-MA" sz="4800" b="1" dirty="0">
                <a:solidFill>
                  <a:schemeClr val="bg1"/>
                </a:solidFill>
              </a:rPr>
              <a:t> + </a:t>
            </a:r>
            <a:r>
              <a:rPr lang="fr-MA" sz="4800" b="1" dirty="0">
                <a:solidFill>
                  <a:schemeClr val="bg1"/>
                </a:solidFill>
              </a:rPr>
              <a:t>2</a:t>
            </a:r>
            <a:endParaRPr lang="fr-FR" sz="4800" b="1" dirty="0">
              <a:solidFill>
                <a:schemeClr val="bg1"/>
              </a:solidFill>
            </a:endParaRPr>
          </a:p>
        </p:txBody>
      </p:sp>
      <p:graphicFrame>
        <p:nvGraphicFramePr>
          <p:cNvPr id="4" name="Tableau 3">
            <a:extLst>
              <a:ext uri="{FF2B5EF4-FFF2-40B4-BE49-F238E27FC236}">
                <a16:creationId xmlns:a16="http://schemas.microsoft.com/office/drawing/2014/main" id="{FDB2B1B6-C87E-75B7-8A03-5B8BC13AA77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413943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91988-5747-C358-4B4C-F4DAF736283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4F9E64-B504-CBD1-1C8A-6CC20C3289DD}"/>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7C8003-EDF1-9F6B-AC84-74B1FD95A813}"/>
              </a:ext>
            </a:extLst>
          </p:cNvPr>
          <p:cNvSpPr/>
          <p:nvPr/>
        </p:nvSpPr>
        <p:spPr>
          <a:xfrm>
            <a:off x="275852" y="1989191"/>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38400FD-2647-254D-1DCB-F629D9256E1B}"/>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400308-9BB6-C909-50D7-FB3EC7E1ECBE}"/>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8DBCCC7-3D82-4198-608B-1D0B75339B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2" name="Picture 9">
            <a:extLst>
              <a:ext uri="{FF2B5EF4-FFF2-40B4-BE49-F238E27FC236}">
                <a16:creationId xmlns:a16="http://schemas.microsoft.com/office/drawing/2014/main" id="{BDB4E55C-039A-8555-D704-841FE795E89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 y="727424"/>
            <a:ext cx="1081199" cy="736017"/>
          </a:xfrm>
          <a:prstGeom prst="roundRect">
            <a:avLst/>
          </a:prstGeom>
        </p:spPr>
      </p:pic>
      <p:pic>
        <p:nvPicPr>
          <p:cNvPr id="6" name="Picture 9">
            <a:extLst>
              <a:ext uri="{FF2B5EF4-FFF2-40B4-BE49-F238E27FC236}">
                <a16:creationId xmlns:a16="http://schemas.microsoft.com/office/drawing/2014/main" id="{FBCBEDF4-40D6-5024-EA38-E4FAC3C45C6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810000" y="3976438"/>
            <a:ext cx="5408313" cy="3681662"/>
          </a:xfrm>
          <a:prstGeom prst="roundRect">
            <a:avLst/>
          </a:prstGeom>
        </p:spPr>
      </p:pic>
      <p:sp>
        <p:nvSpPr>
          <p:cNvPr id="9" name="ZoneTexte 8">
            <a:extLst>
              <a:ext uri="{FF2B5EF4-FFF2-40B4-BE49-F238E27FC236}">
                <a16:creationId xmlns:a16="http://schemas.microsoft.com/office/drawing/2014/main" id="{761F7AD0-E34D-6EE0-049F-652A0FCEA2FA}"/>
              </a:ext>
            </a:extLst>
          </p:cNvPr>
          <p:cNvSpPr txBox="1"/>
          <p:nvPr/>
        </p:nvSpPr>
        <p:spPr>
          <a:xfrm>
            <a:off x="5029200" y="5615284"/>
            <a:ext cx="3200400" cy="830997"/>
          </a:xfrm>
          <a:prstGeom prst="rect">
            <a:avLst/>
          </a:prstGeom>
          <a:noFill/>
        </p:spPr>
        <p:txBody>
          <a:bodyPr wrap="square" rtlCol="0">
            <a:spAutoFit/>
          </a:bodyPr>
          <a:lstStyle/>
          <a:p>
            <a:pPr algn="ctr" rtl="1"/>
            <a:r>
              <a:rPr lang="fr-MA" sz="4800" b="1" dirty="0">
                <a:solidFill>
                  <a:schemeClr val="bg1"/>
                </a:solidFill>
              </a:rPr>
              <a:t>9</a:t>
            </a:r>
            <a:r>
              <a:rPr lang="ar-MA" sz="4800" b="1" dirty="0">
                <a:solidFill>
                  <a:schemeClr val="bg1"/>
                </a:solidFill>
              </a:rPr>
              <a:t> = </a:t>
            </a:r>
            <a:r>
              <a:rPr lang="fr-MA" sz="4800" b="1" dirty="0">
                <a:solidFill>
                  <a:srgbClr val="FFFF00"/>
                </a:solidFill>
              </a:rPr>
              <a:t>7</a:t>
            </a:r>
            <a:r>
              <a:rPr lang="ar-MA" sz="4800" b="1" dirty="0">
                <a:solidFill>
                  <a:schemeClr val="bg1"/>
                </a:solidFill>
              </a:rPr>
              <a:t> + </a:t>
            </a:r>
            <a:r>
              <a:rPr lang="fr-MA" sz="4800" b="1" dirty="0">
                <a:solidFill>
                  <a:schemeClr val="bg1"/>
                </a:solidFill>
              </a:rPr>
              <a:t>2</a:t>
            </a:r>
            <a:endParaRPr lang="fr-FR" sz="4800" b="1" dirty="0">
              <a:solidFill>
                <a:schemeClr val="bg1"/>
              </a:solidFill>
            </a:endParaRPr>
          </a:p>
        </p:txBody>
      </p:sp>
      <p:pic>
        <p:nvPicPr>
          <p:cNvPr id="4" name="Image 3">
            <a:extLst>
              <a:ext uri="{FF2B5EF4-FFF2-40B4-BE49-F238E27FC236}">
                <a16:creationId xmlns:a16="http://schemas.microsoft.com/office/drawing/2014/main" id="{D6849E7E-90C8-CFBE-91FA-2147F2FAEF96}"/>
              </a:ext>
            </a:extLst>
          </p:cNvPr>
          <p:cNvPicPr>
            <a:picLocks noChangeAspect="1"/>
          </p:cNvPicPr>
          <p:nvPr/>
        </p:nvPicPr>
        <p:blipFill>
          <a:blip r:embed="rId5"/>
          <a:stretch>
            <a:fillRect/>
          </a:stretch>
        </p:blipFill>
        <p:spPr>
          <a:xfrm>
            <a:off x="11042" y="715763"/>
            <a:ext cx="1093197" cy="783384"/>
          </a:xfrm>
          <a:prstGeom prst="rect">
            <a:avLst/>
          </a:prstGeom>
        </p:spPr>
      </p:pic>
      <p:graphicFrame>
        <p:nvGraphicFramePr>
          <p:cNvPr id="5" name="Tableau 4">
            <a:extLst>
              <a:ext uri="{FF2B5EF4-FFF2-40B4-BE49-F238E27FC236}">
                <a16:creationId xmlns:a16="http://schemas.microsoft.com/office/drawing/2014/main" id="{65E94DC8-B956-A3C7-A754-870D401C35D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64075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2042867"/>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نستمر في </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الت</a:t>
            </a:r>
            <a:r>
              <a:rPr lang="ar-SA" sz="3200" dirty="0">
                <a:solidFill>
                  <a:prstClr val="white">
                    <a:lumMod val="65000"/>
                  </a:prstClr>
                </a:solidFill>
                <a:latin typeface="Microsoft Uighur" panose="02000000000000000000" pitchFamily="2" charset="-78"/>
                <a:cs typeface="Microsoft Uighur" panose="02000000000000000000" pitchFamily="2" charset="-78"/>
              </a:rPr>
              <a:t>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جمع بدون احتفاظ باستخدام </a:t>
            </a:r>
            <a:r>
              <a:rPr lang="ar-S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SA" sz="3200" dirty="0">
                <a:solidFill>
                  <a:prstClr val="white">
                    <a:lumMod val="65000"/>
                  </a:prstClr>
                </a:solidFill>
                <a:latin typeface="Microsoft Uighur" panose="02000000000000000000" pitchFamily="2" charset="-78"/>
                <a:cs typeface="Microsoft Uighur" panose="02000000000000000000" pitchFamily="2" charset="-78"/>
              </a:rPr>
              <a:t> والحزم</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5C53693E-43D2-592E-3539-295966876F5A}"/>
              </a:ext>
            </a:extLst>
          </p:cNvPr>
          <p:cNvSpPr txBox="1"/>
          <p:nvPr/>
        </p:nvSpPr>
        <p:spPr>
          <a:xfrm>
            <a:off x="7010400" y="1219524"/>
            <a:ext cx="5417593" cy="861774"/>
          </a:xfrm>
          <a:prstGeom prst="rect">
            <a:avLst/>
          </a:prstGeom>
          <a:noFill/>
        </p:spPr>
        <p:txBody>
          <a:bodyPr wrap="square" rtlCol="0">
            <a:spAutoFit/>
          </a:bodyPr>
          <a:lstStyle/>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(ة) </a:t>
            </a:r>
            <a:r>
              <a:rPr lang="ar-SA" sz="2400" dirty="0">
                <a:solidFill>
                  <a:prstClr val="white">
                    <a:lumMod val="65000"/>
                  </a:prstClr>
                </a:solidFill>
                <a:latin typeface="Microsoft Uighur" panose="02000000000000000000" pitchFamily="2" charset="-78"/>
                <a:cs typeface="Microsoft Uighur" panose="02000000000000000000" pitchFamily="2" charset="-78"/>
              </a:rPr>
              <a:t> </a:t>
            </a:r>
            <a:r>
              <a:rPr lang="ar-MA" sz="2400" dirty="0">
                <a:solidFill>
                  <a:prstClr val="white">
                    <a:lumMod val="65000"/>
                  </a:prstClr>
                </a:solidFill>
                <a:latin typeface="Microsoft Uighur" panose="02000000000000000000" pitchFamily="2" charset="-78"/>
                <a:cs typeface="Microsoft Uighur" panose="02000000000000000000" pitchFamily="2" charset="-78"/>
              </a:rPr>
              <a:t>12</a:t>
            </a:r>
            <a:r>
              <a:rPr lang="ar-SA" sz="2400" dirty="0">
                <a:solidFill>
                  <a:prstClr val="white">
                    <a:lumMod val="65000"/>
                  </a:prstClr>
                </a:solidFill>
                <a:latin typeface="Microsoft Uighur" panose="02000000000000000000" pitchFamily="2" charset="-78"/>
                <a:cs typeface="Microsoft Uighur" panose="02000000000000000000" pitchFamily="2" charset="-78"/>
              </a:rPr>
              <a:t> </a:t>
            </a:r>
            <a:r>
              <a:rPr lang="ar-SA" sz="2400" dirty="0" err="1">
                <a:solidFill>
                  <a:prstClr val="white">
                    <a:lumMod val="65000"/>
                  </a:prstClr>
                </a:solidFill>
                <a:latin typeface="Microsoft Uighur" panose="02000000000000000000" pitchFamily="2" charset="-78"/>
                <a:cs typeface="Microsoft Uighur" panose="02000000000000000000" pitchFamily="2" charset="-78"/>
              </a:rPr>
              <a:t>خشيبة</a:t>
            </a:r>
            <a:r>
              <a:rPr lang="ar-MA" sz="2400" dirty="0">
                <a:solidFill>
                  <a:prstClr val="white">
                    <a:lumMod val="65000"/>
                  </a:prstClr>
                </a:solidFill>
                <a:latin typeface="Microsoft Uighur" panose="02000000000000000000" pitchFamily="2" charset="-78"/>
                <a:cs typeface="Microsoft Uighur" panose="02000000000000000000" pitchFamily="2" charset="-78"/>
              </a:rPr>
              <a:t> لإبراهيم </a:t>
            </a:r>
            <a:r>
              <a:rPr lang="ar-SA" sz="2400" dirty="0">
                <a:solidFill>
                  <a:prstClr val="white">
                    <a:lumMod val="65000"/>
                  </a:prstClr>
                </a:solidFill>
                <a:latin typeface="Microsoft Uighur" panose="02000000000000000000" pitchFamily="2" charset="-78"/>
                <a:cs typeface="Microsoft Uighur" panose="02000000000000000000" pitchFamily="2" charset="-78"/>
              </a:rPr>
              <a:t> ويطلب منه عد</a:t>
            </a:r>
            <a:r>
              <a:rPr lang="ar-MA" sz="2400" dirty="0">
                <a:solidFill>
                  <a:prstClr val="white">
                    <a:lumMod val="65000"/>
                  </a:prstClr>
                </a:solidFill>
                <a:latin typeface="Microsoft Uighur" panose="02000000000000000000" pitchFamily="2" charset="-78"/>
                <a:cs typeface="Microsoft Uighur" panose="02000000000000000000" pitchFamily="2" charset="-78"/>
              </a:rPr>
              <a:t>ها</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ويعطي </a:t>
            </a:r>
            <a:r>
              <a:rPr lang="ar-MA" sz="2400" dirty="0">
                <a:solidFill>
                  <a:prstClr val="white">
                    <a:lumMod val="65000"/>
                  </a:prstClr>
                </a:solidFill>
                <a:latin typeface="Microsoft Uighur" panose="02000000000000000000" pitchFamily="2" charset="-78"/>
                <a:cs typeface="Microsoft Uighur" panose="02000000000000000000" pitchFamily="2" charset="-78"/>
              </a:rPr>
              <a:t>5 </a:t>
            </a:r>
            <a:r>
              <a:rPr lang="ar-MA" sz="2400" dirty="0" err="1">
                <a:solidFill>
                  <a:prstClr val="white">
                    <a:lumMod val="65000"/>
                  </a:prstClr>
                </a:solidFill>
                <a:latin typeface="Microsoft Uighur" panose="02000000000000000000" pitchFamily="2" charset="-78"/>
                <a:cs typeface="Microsoft Uighur" panose="02000000000000000000" pitchFamily="2" charset="-78"/>
              </a:rPr>
              <a:t>خشيبات</a:t>
            </a:r>
            <a:r>
              <a:rPr lang="ar-SA" sz="2400" dirty="0">
                <a:solidFill>
                  <a:prstClr val="white">
                    <a:lumMod val="65000"/>
                  </a:prstClr>
                </a:solidFill>
                <a:latin typeface="Microsoft Uighur" panose="02000000000000000000" pitchFamily="2" charset="-78"/>
                <a:cs typeface="Microsoft Uighur" panose="02000000000000000000" pitchFamily="2" charset="-78"/>
              </a:rPr>
              <a:t> </a:t>
            </a:r>
            <a:r>
              <a:rPr lang="ar-MA" sz="2400" dirty="0">
                <a:solidFill>
                  <a:prstClr val="white">
                    <a:lumMod val="65000"/>
                  </a:prstClr>
                </a:solidFill>
                <a:latin typeface="Microsoft Uighur" panose="02000000000000000000" pitchFamily="2" charset="-78"/>
                <a:cs typeface="Microsoft Uighur" panose="02000000000000000000" pitchFamily="2" charset="-78"/>
              </a:rPr>
              <a:t>لياسين </a:t>
            </a:r>
            <a:r>
              <a:rPr lang="ar-SA" sz="2400" dirty="0">
                <a:solidFill>
                  <a:prstClr val="white">
                    <a:lumMod val="65000"/>
                  </a:prstClr>
                </a:solidFill>
                <a:latin typeface="Microsoft Uighur" panose="02000000000000000000" pitchFamily="2" charset="-78"/>
                <a:cs typeface="Microsoft Uighur" panose="02000000000000000000" pitchFamily="2" charset="-78"/>
              </a:rPr>
              <a:t> ويطلب منه عدها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5" name="Image 4" descr="Une image contenant Dessin animé, dessin humoristique, habits, garçon&#10;&#10;Le contenu généré par l’IA peut être incorrect.">
            <a:extLst>
              <a:ext uri="{FF2B5EF4-FFF2-40B4-BE49-F238E27FC236}">
                <a16:creationId xmlns:a16="http://schemas.microsoft.com/office/drawing/2014/main" id="{BF1F53D5-DA78-183F-681D-74E85D9CC9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3930560"/>
            <a:ext cx="7649383" cy="5099588"/>
          </a:xfrm>
          <a:prstGeom prst="rect">
            <a:avLst/>
          </a:prstGeom>
        </p:spPr>
      </p:pic>
      <p:sp>
        <p:nvSpPr>
          <p:cNvPr id="4" name="ZoneTexte 3">
            <a:extLst>
              <a:ext uri="{FF2B5EF4-FFF2-40B4-BE49-F238E27FC236}">
                <a16:creationId xmlns:a16="http://schemas.microsoft.com/office/drawing/2014/main" id="{4FC1CC90-10CD-9491-10F3-8D9F6CD24592}"/>
              </a:ext>
            </a:extLst>
          </p:cNvPr>
          <p:cNvSpPr txBox="1"/>
          <p:nvPr/>
        </p:nvSpPr>
        <p:spPr>
          <a:xfrm>
            <a:off x="10744200" y="4675243"/>
            <a:ext cx="1219199" cy="646331"/>
          </a:xfrm>
          <a:prstGeom prst="rect">
            <a:avLst/>
          </a:prstGeom>
          <a:noFill/>
        </p:spPr>
        <p:txBody>
          <a:bodyPr wrap="square" rtlCol="0">
            <a:spAutoFit/>
          </a:bodyPr>
          <a:lstStyle/>
          <a:p>
            <a:pPr algn="r" rtl="1"/>
            <a:r>
              <a:rPr lang="ar-MA" sz="3600" dirty="0">
                <a:latin typeface="Microsoft Uighur" panose="02000000000000000000" pitchFamily="2" charset="-78"/>
                <a:cs typeface="Microsoft Uighur" panose="02000000000000000000" pitchFamily="2" charset="-78"/>
              </a:rPr>
              <a:t>إِبْراهيمُ</a:t>
            </a:r>
            <a:endParaRPr lang="fr-FR" sz="3600" b="1"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B5019B9D-74B4-CD97-6255-8B87B54D20AB}"/>
              </a:ext>
            </a:extLst>
          </p:cNvPr>
          <p:cNvSpPr txBox="1"/>
          <p:nvPr/>
        </p:nvSpPr>
        <p:spPr>
          <a:xfrm>
            <a:off x="3124200" y="4039838"/>
            <a:ext cx="1219199" cy="646331"/>
          </a:xfrm>
          <a:prstGeom prst="rect">
            <a:avLst/>
          </a:prstGeom>
          <a:noFill/>
        </p:spPr>
        <p:txBody>
          <a:bodyPr wrap="square" rtlCol="0">
            <a:spAutoFit/>
          </a:bodyPr>
          <a:lstStyle/>
          <a:p>
            <a:pPr algn="r" rtl="1"/>
            <a:r>
              <a:rPr lang="ar-MA" sz="3600" dirty="0">
                <a:latin typeface="Microsoft Uighur" panose="02000000000000000000" pitchFamily="2" charset="-78"/>
                <a:cs typeface="Microsoft Uighur" panose="02000000000000000000" pitchFamily="2" charset="-78"/>
              </a:rPr>
              <a:t>ياسينُ</a:t>
            </a:r>
            <a:endParaRPr lang="fr-FR" sz="3600" b="1" dirty="0">
              <a:latin typeface="Microsoft Uighur" panose="02000000000000000000" pitchFamily="2" charset="-78"/>
              <a:cs typeface="Microsoft Uighur" panose="02000000000000000000" pitchFamily="2" charset="-78"/>
            </a:endParaRPr>
          </a:p>
        </p:txBody>
      </p:sp>
      <p:cxnSp>
        <p:nvCxnSpPr>
          <p:cNvPr id="9" name="Connecteur droit avec flèche 8">
            <a:extLst>
              <a:ext uri="{FF2B5EF4-FFF2-40B4-BE49-F238E27FC236}">
                <a16:creationId xmlns:a16="http://schemas.microsoft.com/office/drawing/2014/main" id="{E4E0AAD6-1FA2-AB3B-ECD7-DAE33AFD4DB8}"/>
              </a:ext>
            </a:extLst>
          </p:cNvPr>
          <p:cNvCxnSpPr/>
          <p:nvPr/>
        </p:nvCxnSpPr>
        <p:spPr>
          <a:xfrm>
            <a:off x="4364181" y="4484924"/>
            <a:ext cx="304800" cy="19031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0" name="Connecteur droit avec flèche 9">
            <a:extLst>
              <a:ext uri="{FF2B5EF4-FFF2-40B4-BE49-F238E27FC236}">
                <a16:creationId xmlns:a16="http://schemas.microsoft.com/office/drawing/2014/main" id="{C3A5448A-850E-54DD-452B-0D11E3081467}"/>
              </a:ext>
            </a:extLst>
          </p:cNvPr>
          <p:cNvCxnSpPr>
            <a:cxnSpLocks/>
          </p:cNvCxnSpPr>
          <p:nvPr/>
        </p:nvCxnSpPr>
        <p:spPr>
          <a:xfrm flipH="1">
            <a:off x="10619659" y="5142321"/>
            <a:ext cx="377126" cy="247915"/>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541506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10207283" y="403996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7600346" y="2805998"/>
            <a:ext cx="2438400" cy="954107"/>
          </a:xfrm>
          <a:prstGeom prst="rect">
            <a:avLst/>
          </a:prstGeom>
          <a:noFill/>
        </p:spPr>
        <p:txBody>
          <a:bodyPr wrap="square" rtlCol="0">
            <a:spAutoFit/>
          </a:bodyPr>
          <a:lstStyle/>
          <a:p>
            <a:pPr algn="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التعرف على الأعداد من 0 إلى 20</a:t>
            </a:r>
            <a:endParaRPr lang="fr-FR" sz="28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5" name="Image 14">
            <a:extLst>
              <a:ext uri="{FF2B5EF4-FFF2-40B4-BE49-F238E27FC236}">
                <a16:creationId xmlns:a16="http://schemas.microsoft.com/office/drawing/2014/main" id="{A6ADB1BD-3634-AB70-20C3-7018A46C92FE}"/>
              </a:ext>
            </a:extLst>
          </p:cNvPr>
          <p:cNvPicPr>
            <a:picLocks noChangeAspect="1"/>
          </p:cNvPicPr>
          <p:nvPr/>
        </p:nvPicPr>
        <p:blipFill rotWithShape="1">
          <a:blip r:embed="rId5"/>
          <a:srcRect l="2365" t="11904" r="881"/>
          <a:stretch/>
        </p:blipFill>
        <p:spPr>
          <a:xfrm>
            <a:off x="4580638" y="3981367"/>
            <a:ext cx="1878600" cy="1158669"/>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87000" y="5368344"/>
            <a:ext cx="2371670" cy="1756356"/>
          </a:xfrm>
          <a:prstGeom prst="rect">
            <a:avLst/>
          </a:prstGeom>
        </p:spPr>
      </p:pic>
      <p:pic>
        <p:nvPicPr>
          <p:cNvPr id="19" name="Image 18">
            <a:extLst>
              <a:ext uri="{FF2B5EF4-FFF2-40B4-BE49-F238E27FC236}">
                <a16:creationId xmlns:a16="http://schemas.microsoft.com/office/drawing/2014/main" id="{6F713C33-0C94-A1B0-18C1-CA9F2567B5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2236" y="3753335"/>
            <a:ext cx="1533393" cy="1411209"/>
          </a:xfrm>
          <a:prstGeom prst="rect">
            <a:avLst/>
          </a:prstGeom>
        </p:spPr>
      </p:pic>
      <p:pic>
        <p:nvPicPr>
          <p:cNvPr id="14" name="Image 13">
            <a:extLst>
              <a:ext uri="{FF2B5EF4-FFF2-40B4-BE49-F238E27FC236}">
                <a16:creationId xmlns:a16="http://schemas.microsoft.com/office/drawing/2014/main" id="{51EEB38D-F8E4-162C-043A-510004EBB0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66019" y="3770496"/>
            <a:ext cx="1314758" cy="1509070"/>
          </a:xfrm>
          <a:prstGeom prst="rect">
            <a:avLst/>
          </a:prstGeom>
        </p:spPr>
      </p:pic>
      <p:sp>
        <p:nvSpPr>
          <p:cNvPr id="17" name="ZoneTexte 16">
            <a:extLst>
              <a:ext uri="{FF2B5EF4-FFF2-40B4-BE49-F238E27FC236}">
                <a16:creationId xmlns:a16="http://schemas.microsoft.com/office/drawing/2014/main" id="{606A474A-4A3C-2EAA-2302-40BB87702D96}"/>
              </a:ext>
            </a:extLst>
          </p:cNvPr>
          <p:cNvSpPr txBox="1"/>
          <p:nvPr/>
        </p:nvSpPr>
        <p:spPr>
          <a:xfrm>
            <a:off x="4993409" y="2816389"/>
            <a:ext cx="2438400" cy="954107"/>
          </a:xfrm>
          <a:prstGeom prst="rect">
            <a:avLst/>
          </a:prstGeom>
          <a:noFill/>
        </p:spPr>
        <p:txBody>
          <a:bodyPr wrap="square" rtlCol="0">
            <a:spAutoFit/>
          </a:bodyPr>
          <a:lstStyle/>
          <a:p>
            <a:pPr algn="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الجمع بدون احتفاظ على السطر</a:t>
            </a:r>
            <a:endParaRPr lang="fr-FR" sz="2800" dirty="0">
              <a:latin typeface="Microsoft Uighur" panose="02000000000000000000" pitchFamily="2" charset="-78"/>
              <a:cs typeface="Microsoft Uighur" panose="02000000000000000000" pitchFamily="2" charset="-78"/>
            </a:endParaRPr>
          </a:p>
        </p:txBody>
      </p:sp>
      <p:sp>
        <p:nvSpPr>
          <p:cNvPr id="18" name="ZoneTexte 17">
            <a:extLst>
              <a:ext uri="{FF2B5EF4-FFF2-40B4-BE49-F238E27FC236}">
                <a16:creationId xmlns:a16="http://schemas.microsoft.com/office/drawing/2014/main" id="{179F1A5A-D751-C168-CF67-4F3EED66709F}"/>
              </a:ext>
            </a:extLst>
          </p:cNvPr>
          <p:cNvSpPr txBox="1"/>
          <p:nvPr/>
        </p:nvSpPr>
        <p:spPr>
          <a:xfrm>
            <a:off x="6019800" y="5524500"/>
            <a:ext cx="2819400" cy="523220"/>
          </a:xfrm>
          <a:prstGeom prst="rect">
            <a:avLst/>
          </a:prstGeom>
          <a:noFill/>
        </p:spPr>
        <p:txBody>
          <a:bodyPr wrap="square" rtlCol="0">
            <a:spAutoFit/>
          </a:bodyPr>
          <a:lstStyle/>
          <a:p>
            <a:pPr algn="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حجلة الأعداد</a:t>
            </a:r>
            <a:endParaRPr lang="fr-FR" sz="2800" dirty="0">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5FF97901-FA19-FD94-3005-636923177D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15270" y="5999658"/>
            <a:ext cx="1455546" cy="1577477"/>
          </a:xfrm>
          <a:prstGeom prst="rect">
            <a:avLst/>
          </a:prstGeom>
        </p:spPr>
      </p:pic>
      <p:pic>
        <p:nvPicPr>
          <p:cNvPr id="21" name="Image 20">
            <a:extLst>
              <a:ext uri="{FF2B5EF4-FFF2-40B4-BE49-F238E27FC236}">
                <a16:creationId xmlns:a16="http://schemas.microsoft.com/office/drawing/2014/main" id="{17C9ED9A-9693-253B-10AB-8CE87592E18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29500" y="6101490"/>
            <a:ext cx="1280271" cy="1310754"/>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95F4C-6955-C926-3966-4E8E679FBD9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33EF472-4DA5-4E11-1F61-560B83F23218}"/>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1FCF0B1-5503-A6E2-79B2-BF0CE2A9C862}"/>
              </a:ext>
            </a:extLst>
          </p:cNvPr>
          <p:cNvSpPr/>
          <p:nvPr/>
        </p:nvSpPr>
        <p:spPr>
          <a:xfrm>
            <a:off x="275852" y="2826355"/>
            <a:ext cx="13164293" cy="7172127"/>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8B3BD30-6E45-89EA-C25A-23206C6E4FD1}"/>
              </a:ext>
            </a:extLst>
          </p:cNvPr>
          <p:cNvSpPr/>
          <p:nvPr/>
        </p:nvSpPr>
        <p:spPr>
          <a:xfrm>
            <a:off x="-1" y="723900"/>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ADC67BC-EEF4-0C70-7B3C-997D54DEFF95}"/>
              </a:ext>
            </a:extLst>
          </p:cNvPr>
          <p:cNvSpPr txBox="1"/>
          <p:nvPr/>
        </p:nvSpPr>
        <p:spPr>
          <a:xfrm>
            <a:off x="426372" y="863026"/>
            <a:ext cx="12013246"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من </a:t>
            </a:r>
            <a:r>
              <a:rPr lang="ar-MA" sz="3200" dirty="0">
                <a:solidFill>
                  <a:prstClr val="white">
                    <a:lumMod val="65000"/>
                  </a:prstClr>
                </a:solidFill>
                <a:latin typeface="Microsoft Uighur" panose="02000000000000000000" pitchFamily="2" charset="-78"/>
                <a:cs typeface="Microsoft Uighur" panose="02000000000000000000" pitchFamily="2" charset="-78"/>
              </a:rPr>
              <a:t>ياسين</a:t>
            </a:r>
            <a:r>
              <a:rPr lang="ar-SA" sz="3200" dirty="0">
                <a:solidFill>
                  <a:prstClr val="white">
                    <a:lumMod val="65000"/>
                  </a:prstClr>
                </a:solidFill>
                <a:latin typeface="Microsoft Uighur" panose="02000000000000000000" pitchFamily="2" charset="-78"/>
                <a:cs typeface="Microsoft Uighur" panose="02000000000000000000" pitchFamily="2" charset="-78"/>
              </a:rPr>
              <a:t> أن يعطي </a:t>
            </a:r>
            <a:r>
              <a:rPr lang="ar-SA" sz="3200" dirty="0" err="1">
                <a:solidFill>
                  <a:prstClr val="white">
                    <a:lumMod val="65000"/>
                  </a:prstClr>
                </a:solidFill>
                <a:latin typeface="Microsoft Uighur" panose="02000000000000000000" pitchFamily="2" charset="-78"/>
                <a:cs typeface="Microsoft Uighur" panose="02000000000000000000" pitchFamily="2" charset="-78"/>
              </a:rPr>
              <a:t>خشيباته</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5</a:t>
            </a:r>
            <a:r>
              <a:rPr lang="ar-SA" sz="3200" dirty="0">
                <a:solidFill>
                  <a:prstClr val="white">
                    <a:lumMod val="65000"/>
                  </a:prstClr>
                </a:solidFill>
                <a:latin typeface="Microsoft Uighur" panose="02000000000000000000" pitchFamily="2" charset="-78"/>
                <a:cs typeface="Microsoft Uighur" panose="02000000000000000000" pitchFamily="2" charset="-78"/>
              </a:rPr>
              <a:t> ) </a:t>
            </a:r>
            <a:r>
              <a:rPr lang="ar-MA" sz="3200" dirty="0">
                <a:solidFill>
                  <a:prstClr val="white">
                    <a:lumMod val="65000"/>
                  </a:prstClr>
                </a:solidFill>
                <a:latin typeface="Microsoft Uighur" panose="02000000000000000000" pitchFamily="2" charset="-78"/>
                <a:cs typeface="Microsoft Uighur" panose="02000000000000000000" pitchFamily="2" charset="-78"/>
              </a:rPr>
              <a:t>لإبراهيم</a:t>
            </a:r>
            <a:r>
              <a:rPr lang="ar-SA" sz="3200" dirty="0">
                <a:solidFill>
                  <a:prstClr val="white">
                    <a:lumMod val="65000"/>
                  </a:prstClr>
                </a:solidFill>
                <a:latin typeface="Microsoft Uighur" panose="02000000000000000000" pitchFamily="2" charset="-78"/>
                <a:cs typeface="Microsoft Uighur" panose="02000000000000000000" pitchFamily="2" charset="-78"/>
              </a:rPr>
              <a:t> وعليكم أن تتخيلوا كم من </a:t>
            </a:r>
            <a:r>
              <a:rPr lang="ar-SA" sz="3200" dirty="0" err="1">
                <a:solidFill>
                  <a:prstClr val="white">
                    <a:lumMod val="65000"/>
                  </a:prstClr>
                </a:solidFill>
                <a:latin typeface="Microsoft Uighur" panose="02000000000000000000" pitchFamily="2" charset="-78"/>
                <a:cs typeface="Microsoft Uighur" panose="02000000000000000000" pitchFamily="2" charset="-78"/>
              </a:rPr>
              <a:t>خشيبة</a:t>
            </a:r>
            <a:r>
              <a:rPr lang="ar-SA" sz="3200" dirty="0">
                <a:solidFill>
                  <a:prstClr val="white">
                    <a:lumMod val="65000"/>
                  </a:prstClr>
                </a:solidFill>
                <a:latin typeface="Microsoft Uighur" panose="02000000000000000000" pitchFamily="2" charset="-78"/>
                <a:cs typeface="Microsoft Uighur" panose="02000000000000000000" pitchFamily="2" charset="-78"/>
              </a:rPr>
              <a:t> أصبحت لدى </a:t>
            </a:r>
            <a:r>
              <a:rPr lang="ar-MA" sz="3200" dirty="0">
                <a:solidFill>
                  <a:prstClr val="white">
                    <a:lumMod val="65000"/>
                  </a:prstClr>
                </a:solidFill>
                <a:latin typeface="Microsoft Uighur" panose="02000000000000000000" pitchFamily="2" charset="-78"/>
                <a:cs typeface="Microsoft Uighur" panose="02000000000000000000" pitchFamily="2" charset="-78"/>
              </a:rPr>
              <a:t>إبراهيم.</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endParaRPr lang="ar-M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سنتعاون لإيجاد كم </a:t>
            </a:r>
            <a:r>
              <a:rPr lang="ar-MA" sz="2400" dirty="0" err="1">
                <a:solidFill>
                  <a:prstClr val="white">
                    <a:lumMod val="65000"/>
                  </a:prstClr>
                </a:solidFill>
                <a:latin typeface="Microsoft Uighur" panose="02000000000000000000" pitchFamily="2" charset="-78"/>
                <a:cs typeface="Microsoft Uighur" panose="02000000000000000000" pitchFamily="2" charset="-78"/>
              </a:rPr>
              <a:t>خشيبة</a:t>
            </a:r>
            <a:r>
              <a:rPr lang="ar-MA" sz="2400" dirty="0">
                <a:solidFill>
                  <a:prstClr val="white">
                    <a:lumMod val="65000"/>
                  </a:prstClr>
                </a:solidFill>
                <a:latin typeface="Microsoft Uighur" panose="02000000000000000000" pitchFamily="2" charset="-78"/>
                <a:cs typeface="Microsoft Uighur" panose="02000000000000000000" pitchFamily="2" charset="-78"/>
              </a:rPr>
              <a:t> أصبحت لدى إبراهيم.</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111466E-E47C-ADE3-1D25-C3EEE53E925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316197E-549F-143D-A39E-B047969228E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Dessin animé, dessin humoristique, habits, garçon&#10;&#10;Le contenu généré par l’IA peut être incorrect.">
            <a:extLst>
              <a:ext uri="{FF2B5EF4-FFF2-40B4-BE49-F238E27FC236}">
                <a16:creationId xmlns:a16="http://schemas.microsoft.com/office/drawing/2014/main" id="{F887F65F-6666-9111-C9AA-68E2279746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3930560"/>
            <a:ext cx="7649383" cy="5099588"/>
          </a:xfrm>
          <a:prstGeom prst="rect">
            <a:avLst/>
          </a:prstGeom>
        </p:spPr>
      </p:pic>
      <p:sp>
        <p:nvSpPr>
          <p:cNvPr id="4" name="ZoneTexte 3">
            <a:extLst>
              <a:ext uri="{FF2B5EF4-FFF2-40B4-BE49-F238E27FC236}">
                <a16:creationId xmlns:a16="http://schemas.microsoft.com/office/drawing/2014/main" id="{9C849146-9117-1D92-CDA7-8650090CC787}"/>
              </a:ext>
            </a:extLst>
          </p:cNvPr>
          <p:cNvSpPr txBox="1"/>
          <p:nvPr/>
        </p:nvSpPr>
        <p:spPr>
          <a:xfrm>
            <a:off x="10178675" y="4103124"/>
            <a:ext cx="1219199" cy="646331"/>
          </a:xfrm>
          <a:prstGeom prst="rect">
            <a:avLst/>
          </a:prstGeom>
          <a:noFill/>
        </p:spPr>
        <p:txBody>
          <a:bodyPr wrap="square" rtlCol="0">
            <a:spAutoFit/>
          </a:bodyPr>
          <a:lstStyle/>
          <a:p>
            <a:pPr algn="r" rtl="1"/>
            <a:r>
              <a:rPr lang="ar-MA" sz="3600" dirty="0">
                <a:latin typeface="Microsoft Uighur" panose="02000000000000000000" pitchFamily="2" charset="-78"/>
                <a:cs typeface="Microsoft Uighur" panose="02000000000000000000" pitchFamily="2" charset="-78"/>
              </a:rPr>
              <a:t>إِبْراهيمُ</a:t>
            </a:r>
            <a:endParaRPr lang="fr-FR" sz="3600" b="1"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F07F06EA-DC73-9383-9790-5C675B10F5F1}"/>
              </a:ext>
            </a:extLst>
          </p:cNvPr>
          <p:cNvSpPr txBox="1"/>
          <p:nvPr/>
        </p:nvSpPr>
        <p:spPr>
          <a:xfrm>
            <a:off x="3124200" y="4039838"/>
            <a:ext cx="1219199" cy="646331"/>
          </a:xfrm>
          <a:prstGeom prst="rect">
            <a:avLst/>
          </a:prstGeom>
          <a:noFill/>
        </p:spPr>
        <p:txBody>
          <a:bodyPr wrap="square" rtlCol="0">
            <a:spAutoFit/>
          </a:bodyPr>
          <a:lstStyle/>
          <a:p>
            <a:pPr algn="r" rtl="1"/>
            <a:r>
              <a:rPr lang="ar-MA" sz="3600" dirty="0">
                <a:latin typeface="Microsoft Uighur" panose="02000000000000000000" pitchFamily="2" charset="-78"/>
                <a:cs typeface="Microsoft Uighur" panose="02000000000000000000" pitchFamily="2" charset="-78"/>
              </a:rPr>
              <a:t>ياسينُ</a:t>
            </a:r>
            <a:endParaRPr lang="fr-FR" sz="3600" b="1" dirty="0">
              <a:latin typeface="Microsoft Uighur" panose="02000000000000000000" pitchFamily="2" charset="-78"/>
              <a:cs typeface="Microsoft Uighur" panose="02000000000000000000" pitchFamily="2" charset="-78"/>
            </a:endParaRPr>
          </a:p>
        </p:txBody>
      </p:sp>
      <p:cxnSp>
        <p:nvCxnSpPr>
          <p:cNvPr id="9" name="Connecteur droit avec flèche 8">
            <a:extLst>
              <a:ext uri="{FF2B5EF4-FFF2-40B4-BE49-F238E27FC236}">
                <a16:creationId xmlns:a16="http://schemas.microsoft.com/office/drawing/2014/main" id="{0E92EB75-6297-4AA0-BA31-AA83FCD616A3}"/>
              </a:ext>
            </a:extLst>
          </p:cNvPr>
          <p:cNvCxnSpPr/>
          <p:nvPr/>
        </p:nvCxnSpPr>
        <p:spPr>
          <a:xfrm>
            <a:off x="4364181" y="4484924"/>
            <a:ext cx="304800" cy="19031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0" name="Connecteur droit avec flèche 9">
            <a:extLst>
              <a:ext uri="{FF2B5EF4-FFF2-40B4-BE49-F238E27FC236}">
                <a16:creationId xmlns:a16="http://schemas.microsoft.com/office/drawing/2014/main" id="{06F69BC9-8912-2D94-3D24-E54BBB2371A2}"/>
              </a:ext>
            </a:extLst>
          </p:cNvPr>
          <p:cNvCxnSpPr>
            <a:cxnSpLocks/>
          </p:cNvCxnSpPr>
          <p:nvPr/>
        </p:nvCxnSpPr>
        <p:spPr>
          <a:xfrm flipH="1">
            <a:off x="10178675" y="4686169"/>
            <a:ext cx="260725" cy="40664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1" name="Flèche : courbe vers le bas 10">
            <a:extLst>
              <a:ext uri="{FF2B5EF4-FFF2-40B4-BE49-F238E27FC236}">
                <a16:creationId xmlns:a16="http://schemas.microsoft.com/office/drawing/2014/main" id="{9DDD577C-7F01-D024-9BAE-91A8F540BC4B}"/>
              </a:ext>
            </a:extLst>
          </p:cNvPr>
          <p:cNvSpPr/>
          <p:nvPr/>
        </p:nvSpPr>
        <p:spPr>
          <a:xfrm>
            <a:off x="4876800" y="3549560"/>
            <a:ext cx="5410200" cy="679540"/>
          </a:xfrm>
          <a:prstGeom prst="curvedDown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215852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0FBE-9F09-70EE-0BDB-270D4DEE186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588CE0-92DA-8C97-B0EA-CBEF9905876D}"/>
              </a:ext>
            </a:extLst>
          </p:cNvPr>
          <p:cNvSpPr/>
          <p:nvPr/>
        </p:nvSpPr>
        <p:spPr>
          <a:xfrm>
            <a:off x="-1" y="2249689"/>
            <a:ext cx="13716001" cy="803731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4619811-A01B-777B-A7DC-3D46E45DEF55}"/>
              </a:ext>
            </a:extLst>
          </p:cNvPr>
          <p:cNvSpPr/>
          <p:nvPr/>
        </p:nvSpPr>
        <p:spPr>
          <a:xfrm>
            <a:off x="307966" y="2803246"/>
            <a:ext cx="13164293" cy="71408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7944B7D-AF7F-8683-9565-CCE02205E73B}"/>
              </a:ext>
            </a:extLst>
          </p:cNvPr>
          <p:cNvSpPr/>
          <p:nvPr/>
        </p:nvSpPr>
        <p:spPr>
          <a:xfrm>
            <a:off x="-1" y="644346"/>
            <a:ext cx="13716001" cy="189493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69F66AE-99DF-477B-07B4-AED16647A865}"/>
              </a:ext>
            </a:extLst>
          </p:cNvPr>
          <p:cNvSpPr txBox="1"/>
          <p:nvPr/>
        </p:nvSpPr>
        <p:spPr>
          <a:xfrm>
            <a:off x="3429000" y="976263"/>
            <a:ext cx="9086817" cy="888705"/>
          </a:xfrm>
          <a:prstGeom prst="rect">
            <a:avLst/>
          </a:prstGeom>
          <a:noFill/>
        </p:spPr>
        <p:txBody>
          <a:bodyPr wrap="square" rtlCol="0">
            <a:spAutoFit/>
          </a:bodyPr>
          <a:lstStyle/>
          <a:p>
            <a:pPr marL="0" lvl="1" algn="r" defTabSz="685834" rtl="1">
              <a:lnSpc>
                <a:spcPts val="3017"/>
              </a:lnSpc>
              <a:spcBef>
                <a:spcPct val="0"/>
              </a:spcBef>
            </a:pPr>
            <a:r>
              <a:rPr lang="ar-MA" sz="3200" dirty="0" err="1">
                <a:solidFill>
                  <a:prstClr val="white">
                    <a:lumMod val="65000"/>
                  </a:prstClr>
                </a:solidFill>
                <a:latin typeface="Microsoft Uighur" panose="02000000000000000000" pitchFamily="2" charset="-78"/>
                <a:cs typeface="Microsoft Uighur" panose="02000000000000000000" pitchFamily="2" charset="-78"/>
              </a:rPr>
              <a:t>ماهو</a:t>
            </a:r>
            <a:r>
              <a:rPr lang="ar-MA" sz="3200" dirty="0">
                <a:solidFill>
                  <a:prstClr val="white">
                    <a:lumMod val="65000"/>
                  </a:prstClr>
                </a:solidFill>
                <a:latin typeface="Microsoft Uighur" panose="02000000000000000000" pitchFamily="2" charset="-78"/>
                <a:cs typeface="Microsoft Uighur" panose="02000000000000000000" pitchFamily="2" charset="-78"/>
              </a:rPr>
              <a:t> عدد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التي يتوفر عليها  إبراهيم؟ 12</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هي كم من خشيبة وكم من </a:t>
            </a:r>
            <a:r>
              <a:rPr lang="ar-MA" sz="3200" dirty="0" err="1">
                <a:solidFill>
                  <a:prstClr val="white">
                    <a:lumMod val="65000"/>
                  </a:prstClr>
                </a:solidFill>
                <a:latin typeface="Microsoft Uighur" panose="02000000000000000000" pitchFamily="2" charset="-78"/>
                <a:cs typeface="Microsoft Uighur" panose="02000000000000000000" pitchFamily="2" charset="-78"/>
              </a:rPr>
              <a:t>حزمة؟حزمة</a:t>
            </a:r>
            <a:r>
              <a:rPr lang="ar-M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err="1">
                <a:solidFill>
                  <a:prstClr val="white">
                    <a:lumMod val="65000"/>
                  </a:prstClr>
                </a:solidFill>
                <a:latin typeface="Microsoft Uighur" panose="02000000000000000000" pitchFamily="2" charset="-78"/>
                <a:cs typeface="Microsoft Uighur" panose="02000000000000000000" pitchFamily="2" charset="-78"/>
              </a:rPr>
              <a:t>وخشيبتان</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74DE5E-209A-9934-37B3-7AC4345394D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8D0EE2-82ED-6319-AB4F-76E875669CD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0" name="ZoneTexte 19">
            <a:extLst>
              <a:ext uri="{FF2B5EF4-FFF2-40B4-BE49-F238E27FC236}">
                <a16:creationId xmlns:a16="http://schemas.microsoft.com/office/drawing/2014/main" id="{852E24E8-9843-94AE-6C24-CD8320D31390}"/>
              </a:ext>
            </a:extLst>
          </p:cNvPr>
          <p:cNvSpPr txBox="1"/>
          <p:nvPr/>
        </p:nvSpPr>
        <p:spPr>
          <a:xfrm>
            <a:off x="5409960" y="3425904"/>
            <a:ext cx="1971269" cy="1107996"/>
          </a:xfrm>
          <a:prstGeom prst="rect">
            <a:avLst/>
          </a:prstGeom>
          <a:noFill/>
        </p:spPr>
        <p:txBody>
          <a:bodyPr wrap="square" rtlCol="0">
            <a:spAutoFit/>
          </a:bodyPr>
          <a:lstStyle/>
          <a:p>
            <a:pPr algn="ctr" rtl="1"/>
            <a:r>
              <a:rPr lang="ar-MA" sz="6600" dirty="0">
                <a:solidFill>
                  <a:srgbClr val="C00000"/>
                </a:solidFill>
                <a:latin typeface="Microsoft Uighur" panose="02000000000000000000" pitchFamily="2" charset="-78"/>
                <a:cs typeface="Microsoft Uighur" panose="02000000000000000000" pitchFamily="2" charset="-78"/>
              </a:rPr>
              <a:t>إِبْراهيمُ</a:t>
            </a:r>
            <a:endParaRPr lang="fr-FR" sz="6600" dirty="0">
              <a:latin typeface="Microsoft Uighur" panose="02000000000000000000" pitchFamily="2" charset="-78"/>
              <a:cs typeface="Microsoft Uighur" panose="02000000000000000000" pitchFamily="2" charset="-78"/>
            </a:endParaRPr>
          </a:p>
        </p:txBody>
      </p:sp>
      <p:pic>
        <p:nvPicPr>
          <p:cNvPr id="46" name="Picture 259194390">
            <a:extLst>
              <a:ext uri="{FF2B5EF4-FFF2-40B4-BE49-F238E27FC236}">
                <a16:creationId xmlns:a16="http://schemas.microsoft.com/office/drawing/2014/main" id="{E23D023C-F8B5-A2CA-79FF-4237364000D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7402" y="5910289"/>
            <a:ext cx="329434" cy="1178074"/>
          </a:xfrm>
          <a:prstGeom prst="rect">
            <a:avLst/>
          </a:prstGeom>
          <a:noFill/>
          <a:ln>
            <a:noFill/>
          </a:ln>
        </p:spPr>
      </p:pic>
      <p:pic>
        <p:nvPicPr>
          <p:cNvPr id="12" name="Picture 1833790261">
            <a:extLst>
              <a:ext uri="{FF2B5EF4-FFF2-40B4-BE49-F238E27FC236}">
                <a16:creationId xmlns:a16="http://schemas.microsoft.com/office/drawing/2014/main" id="{0EBDC766-2E2D-DAF4-F86F-71035B628B6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0400" y="5910289"/>
            <a:ext cx="47808" cy="1097025"/>
          </a:xfrm>
          <a:prstGeom prst="rect">
            <a:avLst/>
          </a:prstGeom>
          <a:noFill/>
          <a:ln>
            <a:noFill/>
          </a:ln>
        </p:spPr>
      </p:pic>
      <p:graphicFrame>
        <p:nvGraphicFramePr>
          <p:cNvPr id="16" name="Tableau 15">
            <a:extLst>
              <a:ext uri="{FF2B5EF4-FFF2-40B4-BE49-F238E27FC236}">
                <a16:creationId xmlns:a16="http://schemas.microsoft.com/office/drawing/2014/main" id="{C6A04546-A79D-156F-6297-DD51ACEDB1D6}"/>
              </a:ext>
            </a:extLst>
          </p:cNvPr>
          <p:cNvGraphicFramePr>
            <a:graphicFrameLocks noGrp="1"/>
          </p:cNvGraphicFramePr>
          <p:nvPr/>
        </p:nvGraphicFramePr>
        <p:xfrm>
          <a:off x="4690447" y="4533900"/>
          <a:ext cx="3561473" cy="2619477"/>
        </p:xfrm>
        <a:graphic>
          <a:graphicData uri="http://schemas.openxmlformats.org/drawingml/2006/table">
            <a:tbl>
              <a:tblPr firstRow="1" bandRow="1">
                <a:tableStyleId>{5940675A-B579-460E-94D1-54222C63F5DA}</a:tableStyleId>
              </a:tblPr>
              <a:tblGrid>
                <a:gridCol w="1736517">
                  <a:extLst>
                    <a:ext uri="{9D8B030D-6E8A-4147-A177-3AD203B41FA5}">
                      <a16:colId xmlns:a16="http://schemas.microsoft.com/office/drawing/2014/main" val="4075366194"/>
                    </a:ext>
                  </a:extLst>
                </a:gridCol>
                <a:gridCol w="1824956">
                  <a:extLst>
                    <a:ext uri="{9D8B030D-6E8A-4147-A177-3AD203B41FA5}">
                      <a16:colId xmlns:a16="http://schemas.microsoft.com/office/drawing/2014/main" val="1913634284"/>
                    </a:ext>
                  </a:extLst>
                </a:gridCol>
              </a:tblGrid>
              <a:tr h="1340839">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الحزم</a:t>
                      </a:r>
                      <a:endParaRPr lang="fr-FR" sz="4000" b="1" i="0" dirty="0">
                        <a:latin typeface="Microsoft Uighur" panose="02000000000000000000" pitchFamily="2" charset="-78"/>
                        <a:cs typeface="Microsoft Uighur" panose="02000000000000000000" pitchFamily="2" charset="-78"/>
                      </a:endParaRPr>
                    </a:p>
                  </a:txBody>
                  <a:tcPr anchor="ctr"/>
                </a:tc>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الخشيبات</a:t>
                      </a:r>
                      <a:endParaRPr lang="fr-FR" sz="4000" b="1" i="0" dirty="0">
                        <a:latin typeface="Microsoft Uighur" panose="02000000000000000000" pitchFamily="2" charset="-78"/>
                        <a:cs typeface="Microsoft Uighur" panose="02000000000000000000" pitchFamily="2" charset="-78"/>
                      </a:endParaRPr>
                    </a:p>
                  </a:txBody>
                  <a:tcPr anchor="ctr"/>
                </a:tc>
                <a:extLst>
                  <a:ext uri="{0D108BD9-81ED-4DB2-BD59-A6C34878D82A}">
                    <a16:rowId xmlns:a16="http://schemas.microsoft.com/office/drawing/2014/main" val="2578836815"/>
                  </a:ext>
                </a:extLst>
              </a:tr>
              <a:tr h="1278638">
                <a:tc>
                  <a:txBody>
                    <a:bodyPr/>
                    <a:lstStyle/>
                    <a:p>
                      <a:pPr marL="0" algn="r" defTabSz="685783" rtl="1" eaLnBrk="1" latinLnBrk="0" hangingPunct="1"/>
                      <a:endParaRPr lang="fr-FR" dirty="0"/>
                    </a:p>
                  </a:txBody>
                  <a:tcPr/>
                </a:tc>
                <a:tc>
                  <a:txBody>
                    <a:bodyPr/>
                    <a:lstStyle/>
                    <a:p>
                      <a:pPr marL="0" algn="r" defTabSz="685783" rtl="1" eaLnBrk="1" latinLnBrk="0" hangingPunct="1"/>
                      <a:endParaRPr lang="ar-SA" dirty="0"/>
                    </a:p>
                  </a:txBody>
                  <a:tcPr/>
                </a:tc>
                <a:extLst>
                  <a:ext uri="{0D108BD9-81ED-4DB2-BD59-A6C34878D82A}">
                    <a16:rowId xmlns:a16="http://schemas.microsoft.com/office/drawing/2014/main" val="2308772860"/>
                  </a:ext>
                </a:extLst>
              </a:tr>
            </a:tbl>
          </a:graphicData>
        </a:graphic>
      </p:graphicFrame>
      <p:pic>
        <p:nvPicPr>
          <p:cNvPr id="26" name="Picture 1833790261">
            <a:extLst>
              <a:ext uri="{FF2B5EF4-FFF2-40B4-BE49-F238E27FC236}">
                <a16:creationId xmlns:a16="http://schemas.microsoft.com/office/drawing/2014/main" id="{38196996-CC08-C969-6325-7A37CF5FD7D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81229" y="5912281"/>
            <a:ext cx="47808" cy="1097025"/>
          </a:xfrm>
          <a:prstGeom prst="rect">
            <a:avLst/>
          </a:prstGeom>
          <a:noFill/>
          <a:ln>
            <a:noFill/>
          </a:ln>
        </p:spPr>
      </p:pic>
      <p:sp>
        <p:nvSpPr>
          <p:cNvPr id="100" name="ZoneTexte 99">
            <a:extLst>
              <a:ext uri="{FF2B5EF4-FFF2-40B4-BE49-F238E27FC236}">
                <a16:creationId xmlns:a16="http://schemas.microsoft.com/office/drawing/2014/main" id="{192A67B5-1EEB-AF0E-DA3A-88601DBBA67F}"/>
              </a:ext>
            </a:extLst>
          </p:cNvPr>
          <p:cNvSpPr txBox="1"/>
          <p:nvPr/>
        </p:nvSpPr>
        <p:spPr>
          <a:xfrm>
            <a:off x="5377402" y="7255014"/>
            <a:ext cx="425101" cy="707886"/>
          </a:xfrm>
          <a:prstGeom prst="rect">
            <a:avLst/>
          </a:prstGeom>
          <a:noFill/>
        </p:spPr>
        <p:txBody>
          <a:bodyPr wrap="square" rtlCol="0">
            <a:spAutoFit/>
          </a:bodyPr>
          <a:lstStyle/>
          <a:p>
            <a:r>
              <a:rPr lang="ar-MA" sz="4000" b="1" dirty="0"/>
              <a:t>1</a:t>
            </a:r>
            <a:endParaRPr lang="fr-FR" sz="4000" b="1" dirty="0"/>
          </a:p>
        </p:txBody>
      </p:sp>
      <p:sp>
        <p:nvSpPr>
          <p:cNvPr id="101" name="ZoneTexte 100">
            <a:extLst>
              <a:ext uri="{FF2B5EF4-FFF2-40B4-BE49-F238E27FC236}">
                <a16:creationId xmlns:a16="http://schemas.microsoft.com/office/drawing/2014/main" id="{C01BB992-95BF-1739-6152-6EE0236781AE}"/>
              </a:ext>
            </a:extLst>
          </p:cNvPr>
          <p:cNvSpPr txBox="1"/>
          <p:nvPr/>
        </p:nvSpPr>
        <p:spPr>
          <a:xfrm>
            <a:off x="7088247" y="7254858"/>
            <a:ext cx="425101" cy="707886"/>
          </a:xfrm>
          <a:prstGeom prst="rect">
            <a:avLst/>
          </a:prstGeom>
          <a:noFill/>
        </p:spPr>
        <p:txBody>
          <a:bodyPr wrap="square" rtlCol="0">
            <a:spAutoFit/>
          </a:bodyPr>
          <a:lstStyle/>
          <a:p>
            <a:r>
              <a:rPr lang="ar-SA" sz="4000" b="1" dirty="0"/>
              <a:t>2</a:t>
            </a:r>
            <a:endParaRPr lang="fr-FR" sz="4000" b="1" dirty="0"/>
          </a:p>
        </p:txBody>
      </p:sp>
    </p:spTree>
    <p:extLst>
      <p:ext uri="{BB962C8B-B14F-4D97-AF65-F5344CB8AC3E}">
        <p14:creationId xmlns:p14="http://schemas.microsoft.com/office/powerpoint/2010/main" val="1639035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059ED-975B-3DFA-2443-BFC1F67DEA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98FD849-1358-2FAE-17F9-258EA94D32C9}"/>
              </a:ext>
            </a:extLst>
          </p:cNvPr>
          <p:cNvSpPr/>
          <p:nvPr/>
        </p:nvSpPr>
        <p:spPr>
          <a:xfrm>
            <a:off x="-1" y="2249689"/>
            <a:ext cx="13716001" cy="803731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BCB91D3-C681-F5B9-6337-84932DBDAF72}"/>
              </a:ext>
            </a:extLst>
          </p:cNvPr>
          <p:cNvSpPr/>
          <p:nvPr/>
        </p:nvSpPr>
        <p:spPr>
          <a:xfrm>
            <a:off x="307966" y="2803246"/>
            <a:ext cx="13164293" cy="71408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098C22F-FDD7-2934-B2B4-A01D43AC6EC7}"/>
              </a:ext>
            </a:extLst>
          </p:cNvPr>
          <p:cNvSpPr/>
          <p:nvPr/>
        </p:nvSpPr>
        <p:spPr>
          <a:xfrm>
            <a:off x="-1" y="733964"/>
            <a:ext cx="13716001" cy="189493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1CC0C90-8E01-99B2-C1EE-6996BDAB6B10}"/>
              </a:ext>
            </a:extLst>
          </p:cNvPr>
          <p:cNvSpPr txBox="1"/>
          <p:nvPr/>
        </p:nvSpPr>
        <p:spPr>
          <a:xfrm>
            <a:off x="3429000" y="976263"/>
            <a:ext cx="9086817" cy="888705"/>
          </a:xfrm>
          <a:prstGeom prst="rect">
            <a:avLst/>
          </a:prstGeom>
          <a:noFill/>
        </p:spPr>
        <p:txBody>
          <a:bodyPr wrap="square" rtlCol="0">
            <a:spAutoFit/>
          </a:bodyPr>
          <a:lstStyle/>
          <a:p>
            <a:pPr marL="0" lvl="1" algn="r" defTabSz="685834" rtl="1">
              <a:lnSpc>
                <a:spcPts val="3017"/>
              </a:lnSpc>
              <a:spcBef>
                <a:spcPct val="0"/>
              </a:spcBef>
            </a:pPr>
            <a:r>
              <a:rPr lang="ar-MA" sz="3200" dirty="0" err="1">
                <a:solidFill>
                  <a:prstClr val="white">
                    <a:lumMod val="65000"/>
                  </a:prstClr>
                </a:solidFill>
                <a:latin typeface="Microsoft Uighur" panose="02000000000000000000" pitchFamily="2" charset="-78"/>
                <a:cs typeface="Microsoft Uighur" panose="02000000000000000000" pitchFamily="2" charset="-78"/>
              </a:rPr>
              <a:t>ماهو</a:t>
            </a:r>
            <a:r>
              <a:rPr lang="ar-MA" sz="3200" dirty="0">
                <a:solidFill>
                  <a:prstClr val="white">
                    <a:lumMod val="65000"/>
                  </a:prstClr>
                </a:solidFill>
                <a:latin typeface="Microsoft Uighur" panose="02000000000000000000" pitchFamily="2" charset="-78"/>
                <a:cs typeface="Microsoft Uighur" panose="02000000000000000000" pitchFamily="2" charset="-78"/>
              </a:rPr>
              <a:t> عدد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التي يتوفر عليها ياسين؟ 5</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هي كم من خشيبة وكم من حزمة؟ 0 حزمة و5 </a:t>
            </a:r>
            <a:r>
              <a:rPr lang="ar-MA" sz="3200" dirty="0" err="1">
                <a:solidFill>
                  <a:prstClr val="white">
                    <a:lumMod val="65000"/>
                  </a:prstClr>
                </a:solidFill>
                <a:latin typeface="Microsoft Uighur" panose="02000000000000000000" pitchFamily="2" charset="-78"/>
                <a:cs typeface="Microsoft Uighur" panose="02000000000000000000" pitchFamily="2" charset="-78"/>
              </a:rPr>
              <a:t>خشيبات</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6A762CD-D90A-1ECA-7531-4B859BB66850}"/>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9C2412C-E6A5-2A05-05B5-1FE54C389CB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0" name="ZoneTexte 19">
            <a:extLst>
              <a:ext uri="{FF2B5EF4-FFF2-40B4-BE49-F238E27FC236}">
                <a16:creationId xmlns:a16="http://schemas.microsoft.com/office/drawing/2014/main" id="{418C89C3-D55C-3FC0-8F08-5F56E29E5634}"/>
              </a:ext>
            </a:extLst>
          </p:cNvPr>
          <p:cNvSpPr txBox="1"/>
          <p:nvPr/>
        </p:nvSpPr>
        <p:spPr>
          <a:xfrm>
            <a:off x="5409960" y="3425904"/>
            <a:ext cx="1971269" cy="1107996"/>
          </a:xfrm>
          <a:prstGeom prst="rect">
            <a:avLst/>
          </a:prstGeom>
          <a:noFill/>
        </p:spPr>
        <p:txBody>
          <a:bodyPr wrap="square" rtlCol="0">
            <a:spAutoFit/>
          </a:bodyPr>
          <a:lstStyle/>
          <a:p>
            <a:pPr algn="ctr" rtl="1"/>
            <a:r>
              <a:rPr lang="ar-MA" sz="6600" dirty="0">
                <a:solidFill>
                  <a:srgbClr val="C00000"/>
                </a:solidFill>
                <a:latin typeface="Microsoft Uighur" panose="02000000000000000000" pitchFamily="2" charset="-78"/>
                <a:cs typeface="Microsoft Uighur" panose="02000000000000000000" pitchFamily="2" charset="-78"/>
              </a:rPr>
              <a:t>ياسينُ</a:t>
            </a:r>
            <a:endParaRPr lang="fr-FR" sz="6600" dirty="0">
              <a:latin typeface="Microsoft Uighur" panose="02000000000000000000" pitchFamily="2" charset="-78"/>
              <a:cs typeface="Microsoft Uighur" panose="02000000000000000000" pitchFamily="2" charset="-78"/>
            </a:endParaRPr>
          </a:p>
        </p:txBody>
      </p:sp>
      <p:pic>
        <p:nvPicPr>
          <p:cNvPr id="12" name="Picture 1833790261">
            <a:extLst>
              <a:ext uri="{FF2B5EF4-FFF2-40B4-BE49-F238E27FC236}">
                <a16:creationId xmlns:a16="http://schemas.microsoft.com/office/drawing/2014/main" id="{38F3CA5F-991D-8C3E-59F5-A00F224F8A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0400" y="5910289"/>
            <a:ext cx="47808" cy="1097025"/>
          </a:xfrm>
          <a:prstGeom prst="rect">
            <a:avLst/>
          </a:prstGeom>
          <a:noFill/>
          <a:ln>
            <a:noFill/>
          </a:ln>
        </p:spPr>
      </p:pic>
      <p:graphicFrame>
        <p:nvGraphicFramePr>
          <p:cNvPr id="16" name="Tableau 15">
            <a:extLst>
              <a:ext uri="{FF2B5EF4-FFF2-40B4-BE49-F238E27FC236}">
                <a16:creationId xmlns:a16="http://schemas.microsoft.com/office/drawing/2014/main" id="{48D62667-4F1B-8F60-3B02-A906AA00DE20}"/>
              </a:ext>
            </a:extLst>
          </p:cNvPr>
          <p:cNvGraphicFramePr>
            <a:graphicFrameLocks noGrp="1"/>
          </p:cNvGraphicFramePr>
          <p:nvPr/>
        </p:nvGraphicFramePr>
        <p:xfrm>
          <a:off x="4953000" y="4560831"/>
          <a:ext cx="3561473" cy="2619477"/>
        </p:xfrm>
        <a:graphic>
          <a:graphicData uri="http://schemas.openxmlformats.org/drawingml/2006/table">
            <a:tbl>
              <a:tblPr firstRow="1" bandRow="1">
                <a:tableStyleId>{5940675A-B579-460E-94D1-54222C63F5DA}</a:tableStyleId>
              </a:tblPr>
              <a:tblGrid>
                <a:gridCol w="1736517">
                  <a:extLst>
                    <a:ext uri="{9D8B030D-6E8A-4147-A177-3AD203B41FA5}">
                      <a16:colId xmlns:a16="http://schemas.microsoft.com/office/drawing/2014/main" val="4075366194"/>
                    </a:ext>
                  </a:extLst>
                </a:gridCol>
                <a:gridCol w="1824956">
                  <a:extLst>
                    <a:ext uri="{9D8B030D-6E8A-4147-A177-3AD203B41FA5}">
                      <a16:colId xmlns:a16="http://schemas.microsoft.com/office/drawing/2014/main" val="1913634284"/>
                    </a:ext>
                  </a:extLst>
                </a:gridCol>
              </a:tblGrid>
              <a:tr h="1340839">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الحزم</a:t>
                      </a:r>
                      <a:endParaRPr lang="fr-FR" sz="4000" b="1" i="0" dirty="0">
                        <a:latin typeface="Microsoft Uighur" panose="02000000000000000000" pitchFamily="2" charset="-78"/>
                        <a:cs typeface="Microsoft Uighur" panose="02000000000000000000" pitchFamily="2" charset="-78"/>
                      </a:endParaRPr>
                    </a:p>
                  </a:txBody>
                  <a:tcPr anchor="ctr"/>
                </a:tc>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الخشيبات</a:t>
                      </a:r>
                      <a:endParaRPr lang="fr-FR" sz="4000" b="1" i="0" dirty="0">
                        <a:latin typeface="Microsoft Uighur" panose="02000000000000000000" pitchFamily="2" charset="-78"/>
                        <a:cs typeface="Microsoft Uighur" panose="02000000000000000000" pitchFamily="2" charset="-78"/>
                      </a:endParaRPr>
                    </a:p>
                  </a:txBody>
                  <a:tcPr anchor="ctr"/>
                </a:tc>
                <a:extLst>
                  <a:ext uri="{0D108BD9-81ED-4DB2-BD59-A6C34878D82A}">
                    <a16:rowId xmlns:a16="http://schemas.microsoft.com/office/drawing/2014/main" val="2578836815"/>
                  </a:ext>
                </a:extLst>
              </a:tr>
              <a:tr h="1278638">
                <a:tc>
                  <a:txBody>
                    <a:bodyPr/>
                    <a:lstStyle/>
                    <a:p>
                      <a:pPr marL="0" algn="r" defTabSz="685783" rtl="1" eaLnBrk="1" latinLnBrk="0" hangingPunct="1"/>
                      <a:endParaRPr lang="fr-FR" dirty="0"/>
                    </a:p>
                  </a:txBody>
                  <a:tcPr/>
                </a:tc>
                <a:tc>
                  <a:txBody>
                    <a:bodyPr/>
                    <a:lstStyle/>
                    <a:p>
                      <a:pPr marL="0" algn="r" defTabSz="685783" rtl="1" eaLnBrk="1" latinLnBrk="0" hangingPunct="1"/>
                      <a:endParaRPr lang="ar-SA" dirty="0"/>
                    </a:p>
                  </a:txBody>
                  <a:tcPr/>
                </a:tc>
                <a:extLst>
                  <a:ext uri="{0D108BD9-81ED-4DB2-BD59-A6C34878D82A}">
                    <a16:rowId xmlns:a16="http://schemas.microsoft.com/office/drawing/2014/main" val="2308772860"/>
                  </a:ext>
                </a:extLst>
              </a:tr>
            </a:tbl>
          </a:graphicData>
        </a:graphic>
      </p:graphicFrame>
      <p:pic>
        <p:nvPicPr>
          <p:cNvPr id="26" name="Picture 1833790261">
            <a:extLst>
              <a:ext uri="{FF2B5EF4-FFF2-40B4-BE49-F238E27FC236}">
                <a16:creationId xmlns:a16="http://schemas.microsoft.com/office/drawing/2014/main" id="{B95BF178-4487-005F-B9A2-D7BEEC64F48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89888" y="5924621"/>
            <a:ext cx="47808" cy="1097025"/>
          </a:xfrm>
          <a:prstGeom prst="rect">
            <a:avLst/>
          </a:prstGeom>
          <a:noFill/>
          <a:ln>
            <a:noFill/>
          </a:ln>
        </p:spPr>
      </p:pic>
      <p:sp>
        <p:nvSpPr>
          <p:cNvPr id="100" name="ZoneTexte 99">
            <a:extLst>
              <a:ext uri="{FF2B5EF4-FFF2-40B4-BE49-F238E27FC236}">
                <a16:creationId xmlns:a16="http://schemas.microsoft.com/office/drawing/2014/main" id="{50875A1D-B8DB-0ADC-25DA-C3937CC8FFF4}"/>
              </a:ext>
            </a:extLst>
          </p:cNvPr>
          <p:cNvSpPr txBox="1"/>
          <p:nvPr/>
        </p:nvSpPr>
        <p:spPr>
          <a:xfrm>
            <a:off x="5518499" y="7277100"/>
            <a:ext cx="425101" cy="707886"/>
          </a:xfrm>
          <a:prstGeom prst="rect">
            <a:avLst/>
          </a:prstGeom>
          <a:noFill/>
        </p:spPr>
        <p:txBody>
          <a:bodyPr wrap="square" rtlCol="0">
            <a:spAutoFit/>
          </a:bodyPr>
          <a:lstStyle/>
          <a:p>
            <a:r>
              <a:rPr lang="ar-MA" sz="4000" b="1" dirty="0"/>
              <a:t>0</a:t>
            </a:r>
            <a:endParaRPr lang="fr-FR" sz="4000" b="1" dirty="0"/>
          </a:p>
        </p:txBody>
      </p:sp>
      <p:sp>
        <p:nvSpPr>
          <p:cNvPr id="101" name="ZoneTexte 100">
            <a:extLst>
              <a:ext uri="{FF2B5EF4-FFF2-40B4-BE49-F238E27FC236}">
                <a16:creationId xmlns:a16="http://schemas.microsoft.com/office/drawing/2014/main" id="{F6A2ACAE-9D28-89C2-71A1-B356A6F6C074}"/>
              </a:ext>
            </a:extLst>
          </p:cNvPr>
          <p:cNvSpPr txBox="1"/>
          <p:nvPr/>
        </p:nvSpPr>
        <p:spPr>
          <a:xfrm>
            <a:off x="7194899" y="7254858"/>
            <a:ext cx="425101" cy="707886"/>
          </a:xfrm>
          <a:prstGeom prst="rect">
            <a:avLst/>
          </a:prstGeom>
          <a:noFill/>
        </p:spPr>
        <p:txBody>
          <a:bodyPr wrap="square" rtlCol="0">
            <a:spAutoFit/>
          </a:bodyPr>
          <a:lstStyle/>
          <a:p>
            <a:r>
              <a:rPr lang="ar-MA" sz="4000" b="1" dirty="0"/>
              <a:t>5</a:t>
            </a:r>
            <a:endParaRPr lang="fr-FR" sz="4000" b="1" dirty="0"/>
          </a:p>
        </p:txBody>
      </p:sp>
      <p:pic>
        <p:nvPicPr>
          <p:cNvPr id="4" name="Picture 1833790261">
            <a:extLst>
              <a:ext uri="{FF2B5EF4-FFF2-40B4-BE49-F238E27FC236}">
                <a16:creationId xmlns:a16="http://schemas.microsoft.com/office/drawing/2014/main" id="{5F02DBF4-7C55-EC43-224E-F5AFF2428B6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1458" y="5924621"/>
            <a:ext cx="47808" cy="1097025"/>
          </a:xfrm>
          <a:prstGeom prst="rect">
            <a:avLst/>
          </a:prstGeom>
          <a:noFill/>
          <a:ln>
            <a:noFill/>
          </a:ln>
        </p:spPr>
      </p:pic>
      <p:pic>
        <p:nvPicPr>
          <p:cNvPr id="5" name="Picture 1833790261">
            <a:extLst>
              <a:ext uri="{FF2B5EF4-FFF2-40B4-BE49-F238E27FC236}">
                <a16:creationId xmlns:a16="http://schemas.microsoft.com/office/drawing/2014/main" id="{3863FF7D-FD86-2B51-09E6-12C10CA738F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01006" y="5924621"/>
            <a:ext cx="47808" cy="1097025"/>
          </a:xfrm>
          <a:prstGeom prst="rect">
            <a:avLst/>
          </a:prstGeom>
          <a:noFill/>
          <a:ln>
            <a:noFill/>
          </a:ln>
        </p:spPr>
      </p:pic>
      <p:pic>
        <p:nvPicPr>
          <p:cNvPr id="6" name="Picture 1833790261">
            <a:extLst>
              <a:ext uri="{FF2B5EF4-FFF2-40B4-BE49-F238E27FC236}">
                <a16:creationId xmlns:a16="http://schemas.microsoft.com/office/drawing/2014/main" id="{BCCBF6CC-7EA6-247E-25DB-0B49ED7783D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4458" y="5924621"/>
            <a:ext cx="47808" cy="1097025"/>
          </a:xfrm>
          <a:prstGeom prst="rect">
            <a:avLst/>
          </a:prstGeom>
          <a:noFill/>
          <a:ln>
            <a:noFill/>
          </a:ln>
        </p:spPr>
      </p:pic>
    </p:spTree>
    <p:extLst>
      <p:ext uri="{BB962C8B-B14F-4D97-AF65-F5344CB8AC3E}">
        <p14:creationId xmlns:p14="http://schemas.microsoft.com/office/powerpoint/2010/main" val="42917541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99B69-4241-1978-7059-940B58A6BFB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198522C-E1D9-AF81-2D08-A2352B38AE70}"/>
              </a:ext>
            </a:extLst>
          </p:cNvPr>
          <p:cNvSpPr/>
          <p:nvPr/>
        </p:nvSpPr>
        <p:spPr>
          <a:xfrm>
            <a:off x="-1" y="2249689"/>
            <a:ext cx="13716001" cy="803731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9AAFBA3-4107-60CF-B941-0F654D6EDB6F}"/>
              </a:ext>
            </a:extLst>
          </p:cNvPr>
          <p:cNvSpPr/>
          <p:nvPr/>
        </p:nvSpPr>
        <p:spPr>
          <a:xfrm>
            <a:off x="246907" y="2981176"/>
            <a:ext cx="13164293" cy="69629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613AE6C-1163-0A91-A915-F4FF703A6793}"/>
              </a:ext>
            </a:extLst>
          </p:cNvPr>
          <p:cNvSpPr/>
          <p:nvPr/>
        </p:nvSpPr>
        <p:spPr>
          <a:xfrm>
            <a:off x="0" y="712175"/>
            <a:ext cx="13716001" cy="214532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F322877-FAFD-9BAE-0421-FF5D7E26F9C7}"/>
              </a:ext>
            </a:extLst>
          </p:cNvPr>
          <p:cNvSpPr txBox="1"/>
          <p:nvPr/>
        </p:nvSpPr>
        <p:spPr>
          <a:xfrm>
            <a:off x="3485983" y="689129"/>
            <a:ext cx="9086817" cy="165814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عندما أعطى ياسين </a:t>
            </a:r>
            <a:r>
              <a:rPr lang="ar-MA" sz="3200" dirty="0" err="1">
                <a:solidFill>
                  <a:prstClr val="white">
                    <a:lumMod val="65000"/>
                  </a:prstClr>
                </a:solidFill>
                <a:latin typeface="Microsoft Uighur" panose="02000000000000000000" pitchFamily="2" charset="-78"/>
                <a:cs typeface="Microsoft Uighur" panose="02000000000000000000" pitchFamily="2" charset="-78"/>
              </a:rPr>
              <a:t>خشيباته</a:t>
            </a:r>
            <a:r>
              <a:rPr lang="ar-MA" sz="3200" dirty="0">
                <a:solidFill>
                  <a:prstClr val="white">
                    <a:lumMod val="65000"/>
                  </a:prstClr>
                </a:solidFill>
                <a:latin typeface="Microsoft Uighur" panose="02000000000000000000" pitchFamily="2" charset="-78"/>
                <a:cs typeface="Microsoft Uighur" panose="02000000000000000000" pitchFamily="2" charset="-78"/>
              </a:rPr>
              <a:t> لإبراهيم  فقد </a:t>
            </a:r>
            <a:r>
              <a:rPr lang="ar-MA" sz="3200" dirty="0" err="1">
                <a:solidFill>
                  <a:prstClr val="white">
                    <a:lumMod val="65000"/>
                  </a:prstClr>
                </a:solidFill>
                <a:latin typeface="Microsoft Uighur" panose="02000000000000000000" pitchFamily="2" charset="-78"/>
                <a:cs typeface="Microsoft Uighur" panose="02000000000000000000" pitchFamily="2" charset="-78"/>
              </a:rPr>
              <a:t>إنضافت</a:t>
            </a:r>
            <a:r>
              <a:rPr lang="ar-MA" sz="3200" dirty="0">
                <a:solidFill>
                  <a:prstClr val="white">
                    <a:lumMod val="65000"/>
                  </a:prstClr>
                </a:solidFill>
                <a:latin typeface="Microsoft Uighur" panose="02000000000000000000" pitchFamily="2" charset="-78"/>
                <a:cs typeface="Microsoft Uighur" panose="02000000000000000000" pitchFamily="2" charset="-78"/>
              </a:rPr>
              <a:t> لمجموع </a:t>
            </a:r>
            <a:r>
              <a:rPr lang="ar-MA" sz="3200" dirty="0" err="1">
                <a:solidFill>
                  <a:prstClr val="white">
                    <a:lumMod val="65000"/>
                  </a:prstClr>
                </a:solidFill>
                <a:latin typeface="Microsoft Uighur" panose="02000000000000000000" pitchFamily="2" charset="-78"/>
                <a:cs typeface="Microsoft Uighur" panose="02000000000000000000" pitchFamily="2" charset="-78"/>
              </a:rPr>
              <a:t>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إبراهيم</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سنمثل ذلك كما يلي:</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نجمع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معا ثم الحزم معا بعد ذلك.</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إذا ما مجموع ما أصبح لدى إبراهيم ؟ 7 </a:t>
            </a:r>
            <a:r>
              <a:rPr lang="ar-MA" sz="3200" dirty="0" err="1">
                <a:solidFill>
                  <a:prstClr val="white">
                    <a:lumMod val="65000"/>
                  </a:prstClr>
                </a:solidFill>
                <a:latin typeface="Microsoft Uighur" panose="02000000000000000000" pitchFamily="2" charset="-78"/>
                <a:cs typeface="Microsoft Uighur" panose="02000000000000000000" pitchFamily="2" charset="-78"/>
              </a:rPr>
              <a:t>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و حزمة أي 17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79B0D28-AA48-48BA-A882-27D8AA0DF8D5}"/>
              </a:ext>
            </a:extLst>
          </p:cNvPr>
          <p:cNvSpPr/>
          <p:nvPr/>
        </p:nvSpPr>
        <p:spPr>
          <a:xfrm rot="10800000">
            <a:off x="12924401" y="707568"/>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8252F8D-AF87-2E30-A103-6672ABED07E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0" name="ZoneTexte 19">
            <a:extLst>
              <a:ext uri="{FF2B5EF4-FFF2-40B4-BE49-F238E27FC236}">
                <a16:creationId xmlns:a16="http://schemas.microsoft.com/office/drawing/2014/main" id="{2028DBA8-E7AA-9D29-A3CD-09F19E8A34AC}"/>
              </a:ext>
            </a:extLst>
          </p:cNvPr>
          <p:cNvSpPr txBox="1"/>
          <p:nvPr/>
        </p:nvSpPr>
        <p:spPr>
          <a:xfrm>
            <a:off x="1253618" y="2961662"/>
            <a:ext cx="1971269" cy="1107996"/>
          </a:xfrm>
          <a:prstGeom prst="rect">
            <a:avLst/>
          </a:prstGeom>
          <a:noFill/>
        </p:spPr>
        <p:txBody>
          <a:bodyPr wrap="square" rtlCol="0">
            <a:spAutoFit/>
          </a:bodyPr>
          <a:lstStyle/>
          <a:p>
            <a:pPr algn="ctr" rtl="1"/>
            <a:r>
              <a:rPr lang="ar-MA" sz="6600" dirty="0">
                <a:solidFill>
                  <a:srgbClr val="C00000"/>
                </a:solidFill>
                <a:latin typeface="Microsoft Uighur" panose="02000000000000000000" pitchFamily="2" charset="-78"/>
                <a:cs typeface="Microsoft Uighur" panose="02000000000000000000" pitchFamily="2" charset="-78"/>
              </a:rPr>
              <a:t>إِبْراهيمُ</a:t>
            </a:r>
            <a:endParaRPr lang="fr-FR" sz="6600" dirty="0">
              <a:latin typeface="Microsoft Uighur" panose="02000000000000000000" pitchFamily="2" charset="-78"/>
              <a:cs typeface="Microsoft Uighur" panose="02000000000000000000" pitchFamily="2" charset="-78"/>
            </a:endParaRPr>
          </a:p>
        </p:txBody>
      </p:sp>
      <p:sp>
        <p:nvSpPr>
          <p:cNvPr id="21" name="ZoneTexte 20">
            <a:extLst>
              <a:ext uri="{FF2B5EF4-FFF2-40B4-BE49-F238E27FC236}">
                <a16:creationId xmlns:a16="http://schemas.microsoft.com/office/drawing/2014/main" id="{E4404009-EFFB-F952-750D-2035A1EFC841}"/>
              </a:ext>
            </a:extLst>
          </p:cNvPr>
          <p:cNvSpPr txBox="1"/>
          <p:nvPr/>
        </p:nvSpPr>
        <p:spPr>
          <a:xfrm>
            <a:off x="4267200" y="5559504"/>
            <a:ext cx="591813" cy="1107996"/>
          </a:xfrm>
          <a:prstGeom prst="rect">
            <a:avLst/>
          </a:prstGeom>
          <a:noFill/>
        </p:spPr>
        <p:txBody>
          <a:bodyPr wrap="square" rtlCol="0">
            <a:spAutoFit/>
          </a:bodyPr>
          <a:lstStyle/>
          <a:p>
            <a:pPr marL="0" algn="r" defTabSz="914400" rtl="1" eaLnBrk="1" latinLnBrk="0" hangingPunct="1"/>
            <a:r>
              <a:rPr lang="ar-SA" sz="6600" dirty="0">
                <a:solidFill>
                  <a:srgbClr val="FF0000"/>
                </a:solidFill>
                <a:latin typeface="Calibri" panose="020F0502020204030204" pitchFamily="34" charset="0"/>
                <a:ea typeface="Calibri" panose="020F0502020204030204" pitchFamily="34" charset="0"/>
                <a:cs typeface="Calibri" panose="020F0502020204030204" pitchFamily="34" charset="0"/>
              </a:rPr>
              <a:t>+</a:t>
            </a:r>
            <a:endParaRPr lang="fr-FR" sz="88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pic>
        <p:nvPicPr>
          <p:cNvPr id="38" name="Picture 1833790261">
            <a:extLst>
              <a:ext uri="{FF2B5EF4-FFF2-40B4-BE49-F238E27FC236}">
                <a16:creationId xmlns:a16="http://schemas.microsoft.com/office/drawing/2014/main" id="{26154550-9A00-3268-D9EF-12165452B54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9392" y="5524500"/>
            <a:ext cx="47808" cy="1097025"/>
          </a:xfrm>
          <a:prstGeom prst="rect">
            <a:avLst/>
          </a:prstGeom>
          <a:noFill/>
          <a:ln>
            <a:noFill/>
          </a:ln>
        </p:spPr>
      </p:pic>
      <p:pic>
        <p:nvPicPr>
          <p:cNvPr id="39" name="Picture 1833790261">
            <a:extLst>
              <a:ext uri="{FF2B5EF4-FFF2-40B4-BE49-F238E27FC236}">
                <a16:creationId xmlns:a16="http://schemas.microsoft.com/office/drawing/2014/main" id="{37F5344C-C048-3DDE-2615-C8247655DEE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6992" y="5552618"/>
            <a:ext cx="47808" cy="1097025"/>
          </a:xfrm>
          <a:prstGeom prst="rect">
            <a:avLst/>
          </a:prstGeom>
          <a:noFill/>
          <a:ln>
            <a:noFill/>
          </a:ln>
        </p:spPr>
      </p:pic>
      <p:pic>
        <p:nvPicPr>
          <p:cNvPr id="40" name="Picture 1833790261">
            <a:extLst>
              <a:ext uri="{FF2B5EF4-FFF2-40B4-BE49-F238E27FC236}">
                <a16:creationId xmlns:a16="http://schemas.microsoft.com/office/drawing/2014/main" id="{AF32D796-76BA-E3F3-67B1-DDCC09753F7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24592" y="5570475"/>
            <a:ext cx="47808" cy="1097025"/>
          </a:xfrm>
          <a:prstGeom prst="rect">
            <a:avLst/>
          </a:prstGeom>
          <a:noFill/>
          <a:ln>
            <a:noFill/>
          </a:ln>
        </p:spPr>
      </p:pic>
      <p:pic>
        <p:nvPicPr>
          <p:cNvPr id="41" name="Picture 1833790261">
            <a:extLst>
              <a:ext uri="{FF2B5EF4-FFF2-40B4-BE49-F238E27FC236}">
                <a16:creationId xmlns:a16="http://schemas.microsoft.com/office/drawing/2014/main" id="{133F62C0-4033-2AA7-BE5B-6CBB0D36B8E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72192" y="5570475"/>
            <a:ext cx="47808" cy="1097025"/>
          </a:xfrm>
          <a:prstGeom prst="rect">
            <a:avLst/>
          </a:prstGeom>
          <a:noFill/>
          <a:ln>
            <a:noFill/>
          </a:ln>
        </p:spPr>
      </p:pic>
      <p:pic>
        <p:nvPicPr>
          <p:cNvPr id="42" name="Picture 1833790261">
            <a:extLst>
              <a:ext uri="{FF2B5EF4-FFF2-40B4-BE49-F238E27FC236}">
                <a16:creationId xmlns:a16="http://schemas.microsoft.com/office/drawing/2014/main" id="{D2D8E439-E18D-7026-3E0E-6BFC4C9D6FA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19792" y="5570474"/>
            <a:ext cx="47808" cy="1097025"/>
          </a:xfrm>
          <a:prstGeom prst="rect">
            <a:avLst/>
          </a:prstGeom>
          <a:noFill/>
          <a:ln>
            <a:noFill/>
          </a:ln>
        </p:spPr>
      </p:pic>
      <p:pic>
        <p:nvPicPr>
          <p:cNvPr id="46" name="Picture 259194390">
            <a:extLst>
              <a:ext uri="{FF2B5EF4-FFF2-40B4-BE49-F238E27FC236}">
                <a16:creationId xmlns:a16="http://schemas.microsoft.com/office/drawing/2014/main" id="{C75330EB-D46B-D8EA-B4FF-5050D65951D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2034" y="5511061"/>
            <a:ext cx="329434" cy="1178074"/>
          </a:xfrm>
          <a:prstGeom prst="rect">
            <a:avLst/>
          </a:prstGeom>
          <a:noFill/>
          <a:ln>
            <a:noFill/>
          </a:ln>
        </p:spPr>
      </p:pic>
      <p:pic>
        <p:nvPicPr>
          <p:cNvPr id="12" name="Picture 1833790261">
            <a:extLst>
              <a:ext uri="{FF2B5EF4-FFF2-40B4-BE49-F238E27FC236}">
                <a16:creationId xmlns:a16="http://schemas.microsoft.com/office/drawing/2014/main" id="{06F94B03-D3A4-787F-86CD-ECFF111F50A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7792" y="5551585"/>
            <a:ext cx="47808" cy="1097025"/>
          </a:xfrm>
          <a:prstGeom prst="rect">
            <a:avLst/>
          </a:prstGeom>
          <a:noFill/>
          <a:ln>
            <a:noFill/>
          </a:ln>
        </p:spPr>
      </p:pic>
      <p:graphicFrame>
        <p:nvGraphicFramePr>
          <p:cNvPr id="16" name="Tableau 15">
            <a:extLst>
              <a:ext uri="{FF2B5EF4-FFF2-40B4-BE49-F238E27FC236}">
                <a16:creationId xmlns:a16="http://schemas.microsoft.com/office/drawing/2014/main" id="{E4EAFE30-D0EF-21B5-1A16-8D0F74E03314}"/>
              </a:ext>
            </a:extLst>
          </p:cNvPr>
          <p:cNvGraphicFramePr>
            <a:graphicFrameLocks noGrp="1"/>
          </p:cNvGraphicFramePr>
          <p:nvPr/>
        </p:nvGraphicFramePr>
        <p:xfrm>
          <a:off x="524935" y="4116498"/>
          <a:ext cx="3561473" cy="2619477"/>
        </p:xfrm>
        <a:graphic>
          <a:graphicData uri="http://schemas.openxmlformats.org/drawingml/2006/table">
            <a:tbl>
              <a:tblPr firstRow="1" bandRow="1">
                <a:tableStyleId>{5940675A-B579-460E-94D1-54222C63F5DA}</a:tableStyleId>
              </a:tblPr>
              <a:tblGrid>
                <a:gridCol w="1736517">
                  <a:extLst>
                    <a:ext uri="{9D8B030D-6E8A-4147-A177-3AD203B41FA5}">
                      <a16:colId xmlns:a16="http://schemas.microsoft.com/office/drawing/2014/main" val="4075366194"/>
                    </a:ext>
                  </a:extLst>
                </a:gridCol>
                <a:gridCol w="1824956">
                  <a:extLst>
                    <a:ext uri="{9D8B030D-6E8A-4147-A177-3AD203B41FA5}">
                      <a16:colId xmlns:a16="http://schemas.microsoft.com/office/drawing/2014/main" val="1913634284"/>
                    </a:ext>
                  </a:extLst>
                </a:gridCol>
              </a:tblGrid>
              <a:tr h="1340839">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الحزم</a:t>
                      </a:r>
                      <a:endParaRPr lang="fr-FR" sz="4000" b="1" i="0" dirty="0">
                        <a:latin typeface="Microsoft Uighur" panose="02000000000000000000" pitchFamily="2" charset="-78"/>
                        <a:cs typeface="Microsoft Uighur" panose="02000000000000000000" pitchFamily="2" charset="-78"/>
                      </a:endParaRPr>
                    </a:p>
                  </a:txBody>
                  <a:tcPr anchor="ctr"/>
                </a:tc>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الخشيبات</a:t>
                      </a:r>
                      <a:endParaRPr lang="fr-FR" sz="4000" b="1" i="0" dirty="0">
                        <a:latin typeface="Microsoft Uighur" panose="02000000000000000000" pitchFamily="2" charset="-78"/>
                        <a:cs typeface="Microsoft Uighur" panose="02000000000000000000" pitchFamily="2" charset="-78"/>
                      </a:endParaRPr>
                    </a:p>
                  </a:txBody>
                  <a:tcPr anchor="ctr"/>
                </a:tc>
                <a:extLst>
                  <a:ext uri="{0D108BD9-81ED-4DB2-BD59-A6C34878D82A}">
                    <a16:rowId xmlns:a16="http://schemas.microsoft.com/office/drawing/2014/main" val="2578836815"/>
                  </a:ext>
                </a:extLst>
              </a:tr>
              <a:tr h="1278638">
                <a:tc>
                  <a:txBody>
                    <a:bodyPr/>
                    <a:lstStyle/>
                    <a:p>
                      <a:pPr marL="0" algn="r" defTabSz="685783" rtl="1" eaLnBrk="1" latinLnBrk="0" hangingPunct="1"/>
                      <a:endParaRPr lang="fr-FR" dirty="0"/>
                    </a:p>
                  </a:txBody>
                  <a:tcPr/>
                </a:tc>
                <a:tc>
                  <a:txBody>
                    <a:bodyPr/>
                    <a:lstStyle/>
                    <a:p>
                      <a:pPr marL="0" algn="r" defTabSz="685783" rtl="1" eaLnBrk="1" latinLnBrk="0" hangingPunct="1"/>
                      <a:endParaRPr lang="ar-SA" dirty="0"/>
                    </a:p>
                  </a:txBody>
                  <a:tcPr/>
                </a:tc>
                <a:extLst>
                  <a:ext uri="{0D108BD9-81ED-4DB2-BD59-A6C34878D82A}">
                    <a16:rowId xmlns:a16="http://schemas.microsoft.com/office/drawing/2014/main" val="2308772860"/>
                  </a:ext>
                </a:extLst>
              </a:tr>
            </a:tbl>
          </a:graphicData>
        </a:graphic>
      </p:graphicFrame>
      <p:graphicFrame>
        <p:nvGraphicFramePr>
          <p:cNvPr id="25" name="Tableau 24">
            <a:extLst>
              <a:ext uri="{FF2B5EF4-FFF2-40B4-BE49-F238E27FC236}">
                <a16:creationId xmlns:a16="http://schemas.microsoft.com/office/drawing/2014/main" id="{C3A33A46-D564-F851-3458-86238D1F0288}"/>
              </a:ext>
            </a:extLst>
          </p:cNvPr>
          <p:cNvGraphicFramePr>
            <a:graphicFrameLocks noGrp="1"/>
          </p:cNvGraphicFramePr>
          <p:nvPr/>
        </p:nvGraphicFramePr>
        <p:xfrm>
          <a:off x="5029200" y="4134233"/>
          <a:ext cx="3561473" cy="2619477"/>
        </p:xfrm>
        <a:graphic>
          <a:graphicData uri="http://schemas.openxmlformats.org/drawingml/2006/table">
            <a:tbl>
              <a:tblPr firstRow="1" bandRow="1">
                <a:tableStyleId>{5940675A-B579-460E-94D1-54222C63F5DA}</a:tableStyleId>
              </a:tblPr>
              <a:tblGrid>
                <a:gridCol w="1736517">
                  <a:extLst>
                    <a:ext uri="{9D8B030D-6E8A-4147-A177-3AD203B41FA5}">
                      <a16:colId xmlns:a16="http://schemas.microsoft.com/office/drawing/2014/main" val="4075366194"/>
                    </a:ext>
                  </a:extLst>
                </a:gridCol>
                <a:gridCol w="1824956">
                  <a:extLst>
                    <a:ext uri="{9D8B030D-6E8A-4147-A177-3AD203B41FA5}">
                      <a16:colId xmlns:a16="http://schemas.microsoft.com/office/drawing/2014/main" val="1913634284"/>
                    </a:ext>
                  </a:extLst>
                </a:gridCol>
              </a:tblGrid>
              <a:tr h="1340839">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الحزم</a:t>
                      </a:r>
                      <a:endParaRPr lang="fr-FR" sz="4000" b="1" i="0" dirty="0">
                        <a:latin typeface="Microsoft Uighur" panose="02000000000000000000" pitchFamily="2" charset="-78"/>
                        <a:cs typeface="Microsoft Uighur" panose="02000000000000000000" pitchFamily="2" charset="-78"/>
                      </a:endParaRPr>
                    </a:p>
                  </a:txBody>
                  <a:tcPr anchor="ctr"/>
                </a:tc>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الخشيبات</a:t>
                      </a:r>
                      <a:endParaRPr lang="fr-FR" sz="4000" b="1" i="0" dirty="0">
                        <a:latin typeface="Microsoft Uighur" panose="02000000000000000000" pitchFamily="2" charset="-78"/>
                        <a:cs typeface="Microsoft Uighur" panose="02000000000000000000" pitchFamily="2" charset="-78"/>
                      </a:endParaRPr>
                    </a:p>
                  </a:txBody>
                  <a:tcPr anchor="ctr"/>
                </a:tc>
                <a:extLst>
                  <a:ext uri="{0D108BD9-81ED-4DB2-BD59-A6C34878D82A}">
                    <a16:rowId xmlns:a16="http://schemas.microsoft.com/office/drawing/2014/main" val="2578836815"/>
                  </a:ext>
                </a:extLst>
              </a:tr>
              <a:tr h="1278638">
                <a:tc>
                  <a:txBody>
                    <a:bodyPr/>
                    <a:lstStyle/>
                    <a:p>
                      <a:pPr marL="0" algn="r" defTabSz="685783" rtl="1" eaLnBrk="1" latinLnBrk="0" hangingPunct="1"/>
                      <a:endParaRPr lang="fr-FR" dirty="0"/>
                    </a:p>
                  </a:txBody>
                  <a:tcPr/>
                </a:tc>
                <a:tc>
                  <a:txBody>
                    <a:bodyPr/>
                    <a:lstStyle/>
                    <a:p>
                      <a:pPr marL="0" algn="r" defTabSz="685783" rtl="1" eaLnBrk="1" latinLnBrk="0" hangingPunct="1"/>
                      <a:endParaRPr lang="ar-SA" dirty="0"/>
                    </a:p>
                  </a:txBody>
                  <a:tcPr/>
                </a:tc>
                <a:extLst>
                  <a:ext uri="{0D108BD9-81ED-4DB2-BD59-A6C34878D82A}">
                    <a16:rowId xmlns:a16="http://schemas.microsoft.com/office/drawing/2014/main" val="2308772860"/>
                  </a:ext>
                </a:extLst>
              </a:tr>
            </a:tbl>
          </a:graphicData>
        </a:graphic>
      </p:graphicFrame>
      <p:pic>
        <p:nvPicPr>
          <p:cNvPr id="26" name="Picture 1833790261">
            <a:extLst>
              <a:ext uri="{FF2B5EF4-FFF2-40B4-BE49-F238E27FC236}">
                <a16:creationId xmlns:a16="http://schemas.microsoft.com/office/drawing/2014/main" id="{60EC1DC9-2798-35F2-238D-7DC87C25744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6392" y="5570475"/>
            <a:ext cx="47808" cy="1097025"/>
          </a:xfrm>
          <a:prstGeom prst="rect">
            <a:avLst/>
          </a:prstGeom>
          <a:noFill/>
          <a:ln>
            <a:noFill/>
          </a:ln>
        </p:spPr>
      </p:pic>
      <p:sp>
        <p:nvSpPr>
          <p:cNvPr id="29" name="ZoneTexte 28">
            <a:extLst>
              <a:ext uri="{FF2B5EF4-FFF2-40B4-BE49-F238E27FC236}">
                <a16:creationId xmlns:a16="http://schemas.microsoft.com/office/drawing/2014/main" id="{AE2976DA-3BB1-DBA1-43E9-7AA5630A7201}"/>
              </a:ext>
            </a:extLst>
          </p:cNvPr>
          <p:cNvSpPr txBox="1"/>
          <p:nvPr/>
        </p:nvSpPr>
        <p:spPr>
          <a:xfrm>
            <a:off x="5996065" y="2968704"/>
            <a:ext cx="1971269" cy="1107996"/>
          </a:xfrm>
          <a:prstGeom prst="rect">
            <a:avLst/>
          </a:prstGeom>
          <a:noFill/>
        </p:spPr>
        <p:txBody>
          <a:bodyPr wrap="square" rtlCol="0">
            <a:spAutoFit/>
          </a:bodyPr>
          <a:lstStyle/>
          <a:p>
            <a:pPr algn="ctr" rtl="1"/>
            <a:r>
              <a:rPr lang="ar-MA" sz="6600" dirty="0">
                <a:solidFill>
                  <a:srgbClr val="C00000"/>
                </a:solidFill>
                <a:latin typeface="Microsoft Uighur" panose="02000000000000000000" pitchFamily="2" charset="-78"/>
                <a:cs typeface="Microsoft Uighur" panose="02000000000000000000" pitchFamily="2" charset="-78"/>
              </a:rPr>
              <a:t>ياسينُ</a:t>
            </a:r>
            <a:endParaRPr lang="fr-FR" sz="6600" dirty="0">
              <a:latin typeface="Microsoft Uighur" panose="02000000000000000000" pitchFamily="2" charset="-78"/>
              <a:cs typeface="Microsoft Uighur" panose="02000000000000000000" pitchFamily="2" charset="-78"/>
            </a:endParaRPr>
          </a:p>
        </p:txBody>
      </p:sp>
      <p:sp>
        <p:nvSpPr>
          <p:cNvPr id="30" name="ZoneTexte 29">
            <a:extLst>
              <a:ext uri="{FF2B5EF4-FFF2-40B4-BE49-F238E27FC236}">
                <a16:creationId xmlns:a16="http://schemas.microsoft.com/office/drawing/2014/main" id="{4EAE052D-83E2-F3E6-DE3E-4539F516ACD8}"/>
              </a:ext>
            </a:extLst>
          </p:cNvPr>
          <p:cNvSpPr txBox="1"/>
          <p:nvPr/>
        </p:nvSpPr>
        <p:spPr>
          <a:xfrm>
            <a:off x="8763000" y="5452369"/>
            <a:ext cx="591813" cy="1200329"/>
          </a:xfrm>
          <a:prstGeom prst="rect">
            <a:avLst/>
          </a:prstGeom>
          <a:noFill/>
        </p:spPr>
        <p:txBody>
          <a:bodyPr wrap="square" rtlCol="0">
            <a:spAutoFit/>
          </a:bodyPr>
          <a:lstStyle/>
          <a:p>
            <a:pPr marL="0" algn="r" defTabSz="914400" rtl="1" eaLnBrk="1" latinLnBrk="0" hangingPunct="1"/>
            <a:r>
              <a:rPr lang="ar-MA" sz="7200" dirty="0">
                <a:latin typeface="Microsoft Uighur" panose="02000000000000000000" pitchFamily="2" charset="-78"/>
                <a:cs typeface="Microsoft Uighur" panose="02000000000000000000" pitchFamily="2" charset="-78"/>
              </a:rPr>
              <a:t>=</a:t>
            </a:r>
            <a:endParaRPr lang="fr-FR" sz="7200" dirty="0">
              <a:latin typeface="Microsoft Uighur" panose="02000000000000000000" pitchFamily="2" charset="-78"/>
              <a:cs typeface="Microsoft Uighur" panose="02000000000000000000" pitchFamily="2" charset="-78"/>
            </a:endParaRPr>
          </a:p>
        </p:txBody>
      </p:sp>
      <p:graphicFrame>
        <p:nvGraphicFramePr>
          <p:cNvPr id="32" name="Tableau 31">
            <a:extLst>
              <a:ext uri="{FF2B5EF4-FFF2-40B4-BE49-F238E27FC236}">
                <a16:creationId xmlns:a16="http://schemas.microsoft.com/office/drawing/2014/main" id="{A22C0399-60AF-55E9-F68C-C65E5DAD486D}"/>
              </a:ext>
            </a:extLst>
          </p:cNvPr>
          <p:cNvGraphicFramePr>
            <a:graphicFrameLocks noGrp="1"/>
          </p:cNvGraphicFramePr>
          <p:nvPr/>
        </p:nvGraphicFramePr>
        <p:xfrm>
          <a:off x="9679540" y="4126403"/>
          <a:ext cx="3561473" cy="2619477"/>
        </p:xfrm>
        <a:graphic>
          <a:graphicData uri="http://schemas.openxmlformats.org/drawingml/2006/table">
            <a:tbl>
              <a:tblPr firstRow="1" bandRow="1">
                <a:tableStyleId>{5940675A-B579-460E-94D1-54222C63F5DA}</a:tableStyleId>
              </a:tblPr>
              <a:tblGrid>
                <a:gridCol w="1736517">
                  <a:extLst>
                    <a:ext uri="{9D8B030D-6E8A-4147-A177-3AD203B41FA5}">
                      <a16:colId xmlns:a16="http://schemas.microsoft.com/office/drawing/2014/main" val="4075366194"/>
                    </a:ext>
                  </a:extLst>
                </a:gridCol>
                <a:gridCol w="1824956">
                  <a:extLst>
                    <a:ext uri="{9D8B030D-6E8A-4147-A177-3AD203B41FA5}">
                      <a16:colId xmlns:a16="http://schemas.microsoft.com/office/drawing/2014/main" val="1913634284"/>
                    </a:ext>
                  </a:extLst>
                </a:gridCol>
              </a:tblGrid>
              <a:tr h="1340839">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الحزم</a:t>
                      </a:r>
                      <a:endParaRPr lang="fr-FR" sz="4000" b="1" i="0" dirty="0">
                        <a:latin typeface="Microsoft Uighur" panose="02000000000000000000" pitchFamily="2" charset="-78"/>
                        <a:cs typeface="Microsoft Uighur" panose="02000000000000000000" pitchFamily="2" charset="-78"/>
                      </a:endParaRPr>
                    </a:p>
                  </a:txBody>
                  <a:tcPr anchor="ctr"/>
                </a:tc>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الخشيبات</a:t>
                      </a:r>
                      <a:endParaRPr lang="fr-FR" sz="4000" b="1" i="0" dirty="0">
                        <a:latin typeface="Microsoft Uighur" panose="02000000000000000000" pitchFamily="2" charset="-78"/>
                        <a:cs typeface="Microsoft Uighur" panose="02000000000000000000" pitchFamily="2" charset="-78"/>
                      </a:endParaRPr>
                    </a:p>
                  </a:txBody>
                  <a:tcPr anchor="ctr"/>
                </a:tc>
                <a:extLst>
                  <a:ext uri="{0D108BD9-81ED-4DB2-BD59-A6C34878D82A}">
                    <a16:rowId xmlns:a16="http://schemas.microsoft.com/office/drawing/2014/main" val="2578836815"/>
                  </a:ext>
                </a:extLst>
              </a:tr>
              <a:tr h="1278638">
                <a:tc>
                  <a:txBody>
                    <a:bodyPr/>
                    <a:lstStyle/>
                    <a:p>
                      <a:pPr marL="0" algn="r" defTabSz="685783" rtl="1" eaLnBrk="1" latinLnBrk="0" hangingPunct="1"/>
                      <a:endParaRPr lang="fr-FR" dirty="0"/>
                    </a:p>
                  </a:txBody>
                  <a:tcPr/>
                </a:tc>
                <a:tc>
                  <a:txBody>
                    <a:bodyPr/>
                    <a:lstStyle/>
                    <a:p>
                      <a:pPr marL="0" algn="r" defTabSz="685783" rtl="1" eaLnBrk="1" latinLnBrk="0" hangingPunct="1"/>
                      <a:endParaRPr lang="ar-SA" dirty="0"/>
                    </a:p>
                  </a:txBody>
                  <a:tcPr/>
                </a:tc>
                <a:extLst>
                  <a:ext uri="{0D108BD9-81ED-4DB2-BD59-A6C34878D82A}">
                    <a16:rowId xmlns:a16="http://schemas.microsoft.com/office/drawing/2014/main" val="2308772860"/>
                  </a:ext>
                </a:extLst>
              </a:tr>
            </a:tbl>
          </a:graphicData>
        </a:graphic>
      </p:graphicFrame>
      <p:pic>
        <p:nvPicPr>
          <p:cNvPr id="33" name="Picture 259194390">
            <a:extLst>
              <a:ext uri="{FF2B5EF4-FFF2-40B4-BE49-F238E27FC236}">
                <a16:creationId xmlns:a16="http://schemas.microsoft.com/office/drawing/2014/main" id="{C79743EC-18C2-CE2A-B440-E814F54224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03075" y="5511061"/>
            <a:ext cx="329434" cy="1178074"/>
          </a:xfrm>
          <a:prstGeom prst="rect">
            <a:avLst/>
          </a:prstGeom>
          <a:noFill/>
          <a:ln>
            <a:noFill/>
          </a:ln>
        </p:spPr>
      </p:pic>
      <p:pic>
        <p:nvPicPr>
          <p:cNvPr id="34" name="Picture 1833790261">
            <a:extLst>
              <a:ext uri="{FF2B5EF4-FFF2-40B4-BE49-F238E27FC236}">
                <a16:creationId xmlns:a16="http://schemas.microsoft.com/office/drawing/2014/main" id="{43A5E9B0-768F-320C-BE4E-3A9B97D0437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68352" y="5579230"/>
            <a:ext cx="47808" cy="1097025"/>
          </a:xfrm>
          <a:prstGeom prst="rect">
            <a:avLst/>
          </a:prstGeom>
          <a:noFill/>
          <a:ln>
            <a:noFill/>
          </a:ln>
        </p:spPr>
      </p:pic>
      <p:pic>
        <p:nvPicPr>
          <p:cNvPr id="35" name="Picture 1833790261">
            <a:extLst>
              <a:ext uri="{FF2B5EF4-FFF2-40B4-BE49-F238E27FC236}">
                <a16:creationId xmlns:a16="http://schemas.microsoft.com/office/drawing/2014/main" id="{57ABA733-28DF-F44C-B933-7D20294F4A9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63647" y="5578966"/>
            <a:ext cx="47808" cy="1097025"/>
          </a:xfrm>
          <a:prstGeom prst="rect">
            <a:avLst/>
          </a:prstGeom>
          <a:noFill/>
          <a:ln>
            <a:noFill/>
          </a:ln>
        </p:spPr>
      </p:pic>
      <p:pic>
        <p:nvPicPr>
          <p:cNvPr id="37" name="Picture 1833790261">
            <a:extLst>
              <a:ext uri="{FF2B5EF4-FFF2-40B4-BE49-F238E27FC236}">
                <a16:creationId xmlns:a16="http://schemas.microsoft.com/office/drawing/2014/main" id="{0E8C5501-7DFD-A928-BCBE-B4A8637EE72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40339" y="5600850"/>
            <a:ext cx="47808" cy="1097025"/>
          </a:xfrm>
          <a:prstGeom prst="rect">
            <a:avLst/>
          </a:prstGeom>
          <a:noFill/>
          <a:ln>
            <a:noFill/>
          </a:ln>
        </p:spPr>
      </p:pic>
      <p:pic>
        <p:nvPicPr>
          <p:cNvPr id="52" name="Picture 1833790261">
            <a:extLst>
              <a:ext uri="{FF2B5EF4-FFF2-40B4-BE49-F238E27FC236}">
                <a16:creationId xmlns:a16="http://schemas.microsoft.com/office/drawing/2014/main" id="{712FDAA0-2D7B-C9F2-1B17-3BB912A871A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18790" y="5600851"/>
            <a:ext cx="47808" cy="1097025"/>
          </a:xfrm>
          <a:prstGeom prst="rect">
            <a:avLst/>
          </a:prstGeom>
          <a:noFill/>
          <a:ln>
            <a:noFill/>
          </a:ln>
        </p:spPr>
      </p:pic>
      <p:pic>
        <p:nvPicPr>
          <p:cNvPr id="53" name="Picture 1833790261">
            <a:extLst>
              <a:ext uri="{FF2B5EF4-FFF2-40B4-BE49-F238E27FC236}">
                <a16:creationId xmlns:a16="http://schemas.microsoft.com/office/drawing/2014/main" id="{E6BD7ACE-EA59-6332-8D43-0A99DD18DDE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85513" y="5570474"/>
            <a:ext cx="47808" cy="1097025"/>
          </a:xfrm>
          <a:prstGeom prst="rect">
            <a:avLst/>
          </a:prstGeom>
          <a:noFill/>
          <a:ln>
            <a:noFill/>
          </a:ln>
        </p:spPr>
      </p:pic>
      <p:pic>
        <p:nvPicPr>
          <p:cNvPr id="54" name="Picture 1833790261">
            <a:extLst>
              <a:ext uri="{FF2B5EF4-FFF2-40B4-BE49-F238E27FC236}">
                <a16:creationId xmlns:a16="http://schemas.microsoft.com/office/drawing/2014/main" id="{820AA648-43D1-7F31-AB69-917A38696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69213" y="5570474"/>
            <a:ext cx="47808" cy="1097025"/>
          </a:xfrm>
          <a:prstGeom prst="rect">
            <a:avLst/>
          </a:prstGeom>
          <a:noFill/>
          <a:ln>
            <a:noFill/>
          </a:ln>
        </p:spPr>
      </p:pic>
      <p:pic>
        <p:nvPicPr>
          <p:cNvPr id="55" name="Picture 1833790261">
            <a:extLst>
              <a:ext uri="{FF2B5EF4-FFF2-40B4-BE49-F238E27FC236}">
                <a16:creationId xmlns:a16="http://schemas.microsoft.com/office/drawing/2014/main" id="{68EBD4E5-6F92-6603-2681-33ACDEA5D5F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29009" y="5551585"/>
            <a:ext cx="47808" cy="1097025"/>
          </a:xfrm>
          <a:prstGeom prst="rect">
            <a:avLst/>
          </a:prstGeom>
          <a:noFill/>
          <a:ln>
            <a:noFill/>
          </a:ln>
        </p:spPr>
      </p:pic>
      <p:sp>
        <p:nvSpPr>
          <p:cNvPr id="56" name="Rectangle : coins arrondis 55">
            <a:extLst>
              <a:ext uri="{FF2B5EF4-FFF2-40B4-BE49-F238E27FC236}">
                <a16:creationId xmlns:a16="http://schemas.microsoft.com/office/drawing/2014/main" id="{78C47A37-81D4-50BC-F8D8-B1D41232A02E}"/>
              </a:ext>
            </a:extLst>
          </p:cNvPr>
          <p:cNvSpPr/>
          <p:nvPr/>
        </p:nvSpPr>
        <p:spPr>
          <a:xfrm>
            <a:off x="2474260" y="5502001"/>
            <a:ext cx="1092748" cy="1195874"/>
          </a:xfrm>
          <a:prstGeom prst="roundRect">
            <a:avLst>
              <a:gd name="adj" fmla="val 0"/>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algn="ctr" defTabSz="914400" rtl="1" eaLnBrk="1" latinLnBrk="0" hangingPunct="1"/>
            <a:endParaRPr lang="fr-FR"/>
          </a:p>
        </p:txBody>
      </p:sp>
      <p:sp>
        <p:nvSpPr>
          <p:cNvPr id="57" name="Rectangle : coins arrondis 56">
            <a:extLst>
              <a:ext uri="{FF2B5EF4-FFF2-40B4-BE49-F238E27FC236}">
                <a16:creationId xmlns:a16="http://schemas.microsoft.com/office/drawing/2014/main" id="{EE6D3DEB-F62E-654A-AA32-2FA4AC5F867B}"/>
              </a:ext>
            </a:extLst>
          </p:cNvPr>
          <p:cNvSpPr/>
          <p:nvPr/>
        </p:nvSpPr>
        <p:spPr>
          <a:xfrm>
            <a:off x="7179790" y="5529541"/>
            <a:ext cx="1092748" cy="1195874"/>
          </a:xfrm>
          <a:prstGeom prst="roundRect">
            <a:avLst>
              <a:gd name="adj" fmla="val 0"/>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algn="ctr" defTabSz="914400" rtl="1" eaLnBrk="1" latinLnBrk="0" hangingPunct="1"/>
            <a:endParaRPr lang="fr-FR"/>
          </a:p>
        </p:txBody>
      </p:sp>
      <p:cxnSp>
        <p:nvCxnSpPr>
          <p:cNvPr id="61" name="Connecteur droit 60">
            <a:extLst>
              <a:ext uri="{FF2B5EF4-FFF2-40B4-BE49-F238E27FC236}">
                <a16:creationId xmlns:a16="http://schemas.microsoft.com/office/drawing/2014/main" id="{853199A9-3681-AD94-2A3B-4F80AFC638E4}"/>
              </a:ext>
            </a:extLst>
          </p:cNvPr>
          <p:cNvCxnSpPr/>
          <p:nvPr/>
        </p:nvCxnSpPr>
        <p:spPr>
          <a:xfrm>
            <a:off x="3020634" y="6725415"/>
            <a:ext cx="0" cy="2657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6F3D2789-1A44-FE60-E08C-98AD7998E72B}"/>
              </a:ext>
            </a:extLst>
          </p:cNvPr>
          <p:cNvCxnSpPr>
            <a:cxnSpLocks/>
          </p:cNvCxnSpPr>
          <p:nvPr/>
        </p:nvCxnSpPr>
        <p:spPr>
          <a:xfrm>
            <a:off x="3020634" y="7001339"/>
            <a:ext cx="9245964" cy="264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Connecteur droit 64">
            <a:extLst>
              <a:ext uri="{FF2B5EF4-FFF2-40B4-BE49-F238E27FC236}">
                <a16:creationId xmlns:a16="http://schemas.microsoft.com/office/drawing/2014/main" id="{80D83FDE-E562-A430-9935-CF590C19C09F}"/>
              </a:ext>
            </a:extLst>
          </p:cNvPr>
          <p:cNvCxnSpPr/>
          <p:nvPr/>
        </p:nvCxnSpPr>
        <p:spPr>
          <a:xfrm>
            <a:off x="7696200" y="6743700"/>
            <a:ext cx="0" cy="2657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F0AB864E-DD9D-35C4-438B-5D9EF1BA38DF}"/>
              </a:ext>
            </a:extLst>
          </p:cNvPr>
          <p:cNvCxnSpPr>
            <a:cxnSpLocks/>
          </p:cNvCxnSpPr>
          <p:nvPr/>
        </p:nvCxnSpPr>
        <p:spPr>
          <a:xfrm flipH="1" flipV="1">
            <a:off x="12242694" y="6667500"/>
            <a:ext cx="6927" cy="381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necteur droit 73">
            <a:extLst>
              <a:ext uri="{FF2B5EF4-FFF2-40B4-BE49-F238E27FC236}">
                <a16:creationId xmlns:a16="http://schemas.microsoft.com/office/drawing/2014/main" id="{1018FFD9-E9A2-60DE-C97B-BB5755BE01CF}"/>
              </a:ext>
            </a:extLst>
          </p:cNvPr>
          <p:cNvCxnSpPr/>
          <p:nvPr/>
        </p:nvCxnSpPr>
        <p:spPr>
          <a:xfrm>
            <a:off x="1295400" y="6801615"/>
            <a:ext cx="0" cy="26575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5" name="Connecteur droit 74">
            <a:extLst>
              <a:ext uri="{FF2B5EF4-FFF2-40B4-BE49-F238E27FC236}">
                <a16:creationId xmlns:a16="http://schemas.microsoft.com/office/drawing/2014/main" id="{1FEC1FE1-E1BF-2EB7-10C7-19125F6BBABB}"/>
              </a:ext>
            </a:extLst>
          </p:cNvPr>
          <p:cNvCxnSpPr>
            <a:cxnSpLocks/>
          </p:cNvCxnSpPr>
          <p:nvPr/>
        </p:nvCxnSpPr>
        <p:spPr>
          <a:xfrm>
            <a:off x="1295400" y="7077539"/>
            <a:ext cx="9245964" cy="26402"/>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A9657B1B-58A9-9DD4-9AC2-C6135F7E0DA2}"/>
              </a:ext>
            </a:extLst>
          </p:cNvPr>
          <p:cNvCxnSpPr/>
          <p:nvPr/>
        </p:nvCxnSpPr>
        <p:spPr>
          <a:xfrm>
            <a:off x="5970966" y="6819900"/>
            <a:ext cx="0" cy="26575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Connecteur droit avec flèche 76">
            <a:extLst>
              <a:ext uri="{FF2B5EF4-FFF2-40B4-BE49-F238E27FC236}">
                <a16:creationId xmlns:a16="http://schemas.microsoft.com/office/drawing/2014/main" id="{40F130A3-4420-7022-C2BC-5271324865DA}"/>
              </a:ext>
            </a:extLst>
          </p:cNvPr>
          <p:cNvCxnSpPr>
            <a:cxnSpLocks/>
          </p:cNvCxnSpPr>
          <p:nvPr/>
        </p:nvCxnSpPr>
        <p:spPr>
          <a:xfrm flipH="1" flipV="1">
            <a:off x="10517460" y="6743700"/>
            <a:ext cx="6927" cy="381000"/>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1079A6B4-E363-C2EA-29D4-1095097DD284}"/>
              </a:ext>
            </a:extLst>
          </p:cNvPr>
          <p:cNvSpPr txBox="1"/>
          <p:nvPr/>
        </p:nvSpPr>
        <p:spPr>
          <a:xfrm>
            <a:off x="10491865" y="3008502"/>
            <a:ext cx="1971269" cy="1107996"/>
          </a:xfrm>
          <a:prstGeom prst="rect">
            <a:avLst/>
          </a:prstGeom>
          <a:noFill/>
        </p:spPr>
        <p:txBody>
          <a:bodyPr wrap="square" rtlCol="0">
            <a:spAutoFit/>
          </a:bodyPr>
          <a:lstStyle/>
          <a:p>
            <a:pPr algn="ctr" rtl="1"/>
            <a:r>
              <a:rPr lang="ar-MA" sz="6600" dirty="0">
                <a:solidFill>
                  <a:srgbClr val="C00000"/>
                </a:solidFill>
                <a:latin typeface="Microsoft Uighur" panose="02000000000000000000" pitchFamily="2" charset="-78"/>
                <a:cs typeface="Microsoft Uighur" panose="02000000000000000000" pitchFamily="2" charset="-78"/>
              </a:rPr>
              <a:t>إِبْراهيمُ</a:t>
            </a:r>
            <a:endParaRPr lang="fr-FR" sz="66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6525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18334-1367-A648-0ABF-9AB9770E0D9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D2A14C7-E14A-7BB2-E34F-F0B068F6A9EC}"/>
              </a:ext>
            </a:extLst>
          </p:cNvPr>
          <p:cNvSpPr/>
          <p:nvPr/>
        </p:nvSpPr>
        <p:spPr>
          <a:xfrm>
            <a:off x="-1" y="2249689"/>
            <a:ext cx="13716001" cy="803731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027CCCA-356D-B068-7CF2-40A99381FED2}"/>
              </a:ext>
            </a:extLst>
          </p:cNvPr>
          <p:cNvSpPr/>
          <p:nvPr/>
        </p:nvSpPr>
        <p:spPr>
          <a:xfrm>
            <a:off x="228600" y="2803246"/>
            <a:ext cx="13164293" cy="71408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836BA55-A6C6-F7AA-BCF1-C04460754554}"/>
              </a:ext>
            </a:extLst>
          </p:cNvPr>
          <p:cNvSpPr/>
          <p:nvPr/>
        </p:nvSpPr>
        <p:spPr>
          <a:xfrm>
            <a:off x="-1" y="733964"/>
            <a:ext cx="13716001" cy="189493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EE95F0E-BE66-7877-D049-973FDCBA76C8}"/>
              </a:ext>
            </a:extLst>
          </p:cNvPr>
          <p:cNvSpPr txBox="1"/>
          <p:nvPr/>
        </p:nvSpPr>
        <p:spPr>
          <a:xfrm>
            <a:off x="3429000" y="976263"/>
            <a:ext cx="90868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باستعمال الأرقام يمكن أن نعبر عن ذلك كما يلي: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7F441BA-7C77-8C73-349F-82DF55E91E29}"/>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1F37D1B-82E2-9AA8-4C12-8B5E8ACEB9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0" name="ZoneTexte 19">
            <a:extLst>
              <a:ext uri="{FF2B5EF4-FFF2-40B4-BE49-F238E27FC236}">
                <a16:creationId xmlns:a16="http://schemas.microsoft.com/office/drawing/2014/main" id="{8DD44055-3A13-6576-80E6-C68E79F8D9B5}"/>
              </a:ext>
            </a:extLst>
          </p:cNvPr>
          <p:cNvSpPr txBox="1"/>
          <p:nvPr/>
        </p:nvSpPr>
        <p:spPr>
          <a:xfrm>
            <a:off x="1211084" y="2961662"/>
            <a:ext cx="1971269" cy="1107996"/>
          </a:xfrm>
          <a:prstGeom prst="rect">
            <a:avLst/>
          </a:prstGeom>
          <a:noFill/>
        </p:spPr>
        <p:txBody>
          <a:bodyPr wrap="square" rtlCol="0">
            <a:spAutoFit/>
          </a:bodyPr>
          <a:lstStyle/>
          <a:p>
            <a:pPr algn="ctr" rtl="1"/>
            <a:r>
              <a:rPr lang="ar-MA" sz="6600" dirty="0">
                <a:solidFill>
                  <a:srgbClr val="C00000"/>
                </a:solidFill>
                <a:latin typeface="Microsoft Uighur" panose="02000000000000000000" pitchFamily="2" charset="-78"/>
                <a:cs typeface="Microsoft Uighur" panose="02000000000000000000" pitchFamily="2" charset="-78"/>
              </a:rPr>
              <a:t>إِبْراهيمُ</a:t>
            </a:r>
            <a:endParaRPr lang="fr-FR" sz="6600" dirty="0">
              <a:latin typeface="Microsoft Uighur" panose="02000000000000000000" pitchFamily="2" charset="-78"/>
              <a:cs typeface="Microsoft Uighur" panose="02000000000000000000" pitchFamily="2" charset="-78"/>
            </a:endParaRPr>
          </a:p>
        </p:txBody>
      </p:sp>
      <p:sp>
        <p:nvSpPr>
          <p:cNvPr id="21" name="ZoneTexte 20">
            <a:extLst>
              <a:ext uri="{FF2B5EF4-FFF2-40B4-BE49-F238E27FC236}">
                <a16:creationId xmlns:a16="http://schemas.microsoft.com/office/drawing/2014/main" id="{636DB786-947F-68C9-9F09-2F87BA0694AF}"/>
              </a:ext>
            </a:extLst>
          </p:cNvPr>
          <p:cNvSpPr txBox="1"/>
          <p:nvPr/>
        </p:nvSpPr>
        <p:spPr>
          <a:xfrm>
            <a:off x="4191000" y="5551301"/>
            <a:ext cx="591813" cy="110799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6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fr-FR" sz="8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8" name="Picture 1833790261">
            <a:extLst>
              <a:ext uri="{FF2B5EF4-FFF2-40B4-BE49-F238E27FC236}">
                <a16:creationId xmlns:a16="http://schemas.microsoft.com/office/drawing/2014/main" id="{FAF0D937-1345-D64C-4455-F79E277036F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9392" y="5524500"/>
            <a:ext cx="47808" cy="1097025"/>
          </a:xfrm>
          <a:prstGeom prst="rect">
            <a:avLst/>
          </a:prstGeom>
          <a:noFill/>
          <a:ln>
            <a:noFill/>
          </a:ln>
        </p:spPr>
      </p:pic>
      <p:pic>
        <p:nvPicPr>
          <p:cNvPr id="39" name="Picture 1833790261">
            <a:extLst>
              <a:ext uri="{FF2B5EF4-FFF2-40B4-BE49-F238E27FC236}">
                <a16:creationId xmlns:a16="http://schemas.microsoft.com/office/drawing/2014/main" id="{FC2BF5FF-58EE-79E4-02FF-F7BADFF2D5C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6992" y="5552618"/>
            <a:ext cx="47808" cy="1097025"/>
          </a:xfrm>
          <a:prstGeom prst="rect">
            <a:avLst/>
          </a:prstGeom>
          <a:noFill/>
          <a:ln>
            <a:noFill/>
          </a:ln>
        </p:spPr>
      </p:pic>
      <p:pic>
        <p:nvPicPr>
          <p:cNvPr id="40" name="Picture 1833790261">
            <a:extLst>
              <a:ext uri="{FF2B5EF4-FFF2-40B4-BE49-F238E27FC236}">
                <a16:creationId xmlns:a16="http://schemas.microsoft.com/office/drawing/2014/main" id="{142F3ADE-1CC8-2258-007C-B1141CE95F9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24592" y="5570475"/>
            <a:ext cx="47808" cy="1097025"/>
          </a:xfrm>
          <a:prstGeom prst="rect">
            <a:avLst/>
          </a:prstGeom>
          <a:noFill/>
          <a:ln>
            <a:noFill/>
          </a:ln>
        </p:spPr>
      </p:pic>
      <p:pic>
        <p:nvPicPr>
          <p:cNvPr id="41" name="Picture 1833790261">
            <a:extLst>
              <a:ext uri="{FF2B5EF4-FFF2-40B4-BE49-F238E27FC236}">
                <a16:creationId xmlns:a16="http://schemas.microsoft.com/office/drawing/2014/main" id="{0E306DAC-ABFC-A951-7D5F-0C73BBDCC7C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72192" y="5570475"/>
            <a:ext cx="47808" cy="1097025"/>
          </a:xfrm>
          <a:prstGeom prst="rect">
            <a:avLst/>
          </a:prstGeom>
          <a:noFill/>
          <a:ln>
            <a:noFill/>
          </a:ln>
        </p:spPr>
      </p:pic>
      <p:pic>
        <p:nvPicPr>
          <p:cNvPr id="42" name="Picture 1833790261">
            <a:extLst>
              <a:ext uri="{FF2B5EF4-FFF2-40B4-BE49-F238E27FC236}">
                <a16:creationId xmlns:a16="http://schemas.microsoft.com/office/drawing/2014/main" id="{3CFE9096-3100-10A1-44B5-FA6481D12E3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19792" y="5570474"/>
            <a:ext cx="47808" cy="1097025"/>
          </a:xfrm>
          <a:prstGeom prst="rect">
            <a:avLst/>
          </a:prstGeom>
          <a:noFill/>
          <a:ln>
            <a:noFill/>
          </a:ln>
        </p:spPr>
      </p:pic>
      <p:pic>
        <p:nvPicPr>
          <p:cNvPr id="46" name="Picture 259194390">
            <a:extLst>
              <a:ext uri="{FF2B5EF4-FFF2-40B4-BE49-F238E27FC236}">
                <a16:creationId xmlns:a16="http://schemas.microsoft.com/office/drawing/2014/main" id="{B833F709-F2C9-DD2C-79E8-8F6ACAD1CA6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2034" y="5511061"/>
            <a:ext cx="329434" cy="1178074"/>
          </a:xfrm>
          <a:prstGeom prst="rect">
            <a:avLst/>
          </a:prstGeom>
          <a:noFill/>
          <a:ln>
            <a:noFill/>
          </a:ln>
        </p:spPr>
      </p:pic>
      <p:sp>
        <p:nvSpPr>
          <p:cNvPr id="49" name="ZoneTexte 48">
            <a:extLst>
              <a:ext uri="{FF2B5EF4-FFF2-40B4-BE49-F238E27FC236}">
                <a16:creationId xmlns:a16="http://schemas.microsoft.com/office/drawing/2014/main" id="{C1FDAEE5-C15D-C473-CFF8-69E501EA79F0}"/>
              </a:ext>
            </a:extLst>
          </p:cNvPr>
          <p:cNvSpPr txBox="1"/>
          <p:nvPr/>
        </p:nvSpPr>
        <p:spPr>
          <a:xfrm>
            <a:off x="2708356" y="7407414"/>
            <a:ext cx="425101" cy="707886"/>
          </a:xfrm>
          <a:prstGeom prst="rect">
            <a:avLst/>
          </a:prstGeom>
          <a:noFill/>
        </p:spPr>
        <p:txBody>
          <a:bodyPr wrap="square" rtlCol="0">
            <a:spAutoFit/>
          </a:bodyPr>
          <a:lstStyle/>
          <a:p>
            <a:r>
              <a:rPr lang="ar-SA" sz="4000" b="1" dirty="0"/>
              <a:t>2</a:t>
            </a:r>
            <a:endParaRPr lang="fr-FR" sz="4000" b="1" dirty="0"/>
          </a:p>
        </p:txBody>
      </p:sp>
      <p:sp>
        <p:nvSpPr>
          <p:cNvPr id="51" name="ZoneTexte 50">
            <a:extLst>
              <a:ext uri="{FF2B5EF4-FFF2-40B4-BE49-F238E27FC236}">
                <a16:creationId xmlns:a16="http://schemas.microsoft.com/office/drawing/2014/main" id="{1982101C-8632-69E1-CE1E-C445F14B4FC2}"/>
              </a:ext>
            </a:extLst>
          </p:cNvPr>
          <p:cNvSpPr txBox="1"/>
          <p:nvPr/>
        </p:nvSpPr>
        <p:spPr>
          <a:xfrm>
            <a:off x="1145407" y="7407414"/>
            <a:ext cx="425101" cy="707886"/>
          </a:xfrm>
          <a:prstGeom prst="rect">
            <a:avLst/>
          </a:prstGeom>
          <a:noFill/>
        </p:spPr>
        <p:txBody>
          <a:bodyPr wrap="square" rtlCol="0">
            <a:spAutoFit/>
          </a:bodyPr>
          <a:lstStyle/>
          <a:p>
            <a:r>
              <a:rPr lang="ar-MA" sz="4000" b="1" dirty="0"/>
              <a:t>1</a:t>
            </a:r>
            <a:endParaRPr lang="fr-FR" sz="4000" b="1" dirty="0"/>
          </a:p>
        </p:txBody>
      </p:sp>
      <p:pic>
        <p:nvPicPr>
          <p:cNvPr id="12" name="Picture 1833790261">
            <a:extLst>
              <a:ext uri="{FF2B5EF4-FFF2-40B4-BE49-F238E27FC236}">
                <a16:creationId xmlns:a16="http://schemas.microsoft.com/office/drawing/2014/main" id="{B7AAB5C7-4D4F-F14A-F228-D8AD316E91F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7792" y="5551585"/>
            <a:ext cx="47808" cy="1097025"/>
          </a:xfrm>
          <a:prstGeom prst="rect">
            <a:avLst/>
          </a:prstGeom>
          <a:noFill/>
          <a:ln>
            <a:noFill/>
          </a:ln>
        </p:spPr>
      </p:pic>
      <p:graphicFrame>
        <p:nvGraphicFramePr>
          <p:cNvPr id="16" name="Tableau 15">
            <a:extLst>
              <a:ext uri="{FF2B5EF4-FFF2-40B4-BE49-F238E27FC236}">
                <a16:creationId xmlns:a16="http://schemas.microsoft.com/office/drawing/2014/main" id="{E0D36572-2419-979D-0069-CAD046A7755D}"/>
              </a:ext>
            </a:extLst>
          </p:cNvPr>
          <p:cNvGraphicFramePr>
            <a:graphicFrameLocks noGrp="1"/>
          </p:cNvGraphicFramePr>
          <p:nvPr/>
        </p:nvGraphicFramePr>
        <p:xfrm>
          <a:off x="524935" y="4116498"/>
          <a:ext cx="3561473" cy="2619477"/>
        </p:xfrm>
        <a:graphic>
          <a:graphicData uri="http://schemas.openxmlformats.org/drawingml/2006/table">
            <a:tbl>
              <a:tblPr firstRow="1" bandRow="1">
                <a:tableStyleId>{5940675A-B579-460E-94D1-54222C63F5DA}</a:tableStyleId>
              </a:tblPr>
              <a:tblGrid>
                <a:gridCol w="1736517">
                  <a:extLst>
                    <a:ext uri="{9D8B030D-6E8A-4147-A177-3AD203B41FA5}">
                      <a16:colId xmlns:a16="http://schemas.microsoft.com/office/drawing/2014/main" val="4075366194"/>
                    </a:ext>
                  </a:extLst>
                </a:gridCol>
                <a:gridCol w="1824956">
                  <a:extLst>
                    <a:ext uri="{9D8B030D-6E8A-4147-A177-3AD203B41FA5}">
                      <a16:colId xmlns:a16="http://schemas.microsoft.com/office/drawing/2014/main" val="1913634284"/>
                    </a:ext>
                  </a:extLst>
                </a:gridCol>
              </a:tblGrid>
              <a:tr h="1340839">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الحزم</a:t>
                      </a:r>
                      <a:endParaRPr lang="fr-FR" sz="4000" b="1" i="0" dirty="0">
                        <a:latin typeface="Microsoft Uighur" panose="02000000000000000000" pitchFamily="2" charset="-78"/>
                        <a:cs typeface="Microsoft Uighur" panose="02000000000000000000" pitchFamily="2" charset="-78"/>
                      </a:endParaRPr>
                    </a:p>
                  </a:txBody>
                  <a:tcPr anchor="ctr"/>
                </a:tc>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الخشيبات</a:t>
                      </a:r>
                      <a:endParaRPr lang="fr-FR" sz="4000" b="1" i="0" dirty="0">
                        <a:latin typeface="Microsoft Uighur" panose="02000000000000000000" pitchFamily="2" charset="-78"/>
                        <a:cs typeface="Microsoft Uighur" panose="02000000000000000000" pitchFamily="2" charset="-78"/>
                      </a:endParaRPr>
                    </a:p>
                  </a:txBody>
                  <a:tcPr anchor="ctr"/>
                </a:tc>
                <a:extLst>
                  <a:ext uri="{0D108BD9-81ED-4DB2-BD59-A6C34878D82A}">
                    <a16:rowId xmlns:a16="http://schemas.microsoft.com/office/drawing/2014/main" val="2578836815"/>
                  </a:ext>
                </a:extLst>
              </a:tr>
              <a:tr h="1278638">
                <a:tc>
                  <a:txBody>
                    <a:bodyPr/>
                    <a:lstStyle/>
                    <a:p>
                      <a:pPr marL="0" algn="r" defTabSz="685783" rtl="1" eaLnBrk="1" latinLnBrk="0" hangingPunct="1"/>
                      <a:endParaRPr lang="fr-FR" dirty="0"/>
                    </a:p>
                  </a:txBody>
                  <a:tcPr/>
                </a:tc>
                <a:tc>
                  <a:txBody>
                    <a:bodyPr/>
                    <a:lstStyle/>
                    <a:p>
                      <a:pPr marL="0" algn="r" defTabSz="685783" rtl="1" eaLnBrk="1" latinLnBrk="0" hangingPunct="1"/>
                      <a:endParaRPr lang="ar-SA" dirty="0"/>
                    </a:p>
                  </a:txBody>
                  <a:tcPr/>
                </a:tc>
                <a:extLst>
                  <a:ext uri="{0D108BD9-81ED-4DB2-BD59-A6C34878D82A}">
                    <a16:rowId xmlns:a16="http://schemas.microsoft.com/office/drawing/2014/main" val="2308772860"/>
                  </a:ext>
                </a:extLst>
              </a:tr>
            </a:tbl>
          </a:graphicData>
        </a:graphic>
      </p:graphicFrame>
      <p:graphicFrame>
        <p:nvGraphicFramePr>
          <p:cNvPr id="25" name="Tableau 24">
            <a:extLst>
              <a:ext uri="{FF2B5EF4-FFF2-40B4-BE49-F238E27FC236}">
                <a16:creationId xmlns:a16="http://schemas.microsoft.com/office/drawing/2014/main" id="{6BFC04A3-8982-5676-F494-908F20335FE9}"/>
              </a:ext>
            </a:extLst>
          </p:cNvPr>
          <p:cNvGraphicFramePr>
            <a:graphicFrameLocks noGrp="1"/>
          </p:cNvGraphicFramePr>
          <p:nvPr/>
        </p:nvGraphicFramePr>
        <p:xfrm>
          <a:off x="5029200" y="4134233"/>
          <a:ext cx="3561473" cy="2619477"/>
        </p:xfrm>
        <a:graphic>
          <a:graphicData uri="http://schemas.openxmlformats.org/drawingml/2006/table">
            <a:tbl>
              <a:tblPr firstRow="1" bandRow="1">
                <a:tableStyleId>{5940675A-B579-460E-94D1-54222C63F5DA}</a:tableStyleId>
              </a:tblPr>
              <a:tblGrid>
                <a:gridCol w="1736517">
                  <a:extLst>
                    <a:ext uri="{9D8B030D-6E8A-4147-A177-3AD203B41FA5}">
                      <a16:colId xmlns:a16="http://schemas.microsoft.com/office/drawing/2014/main" val="4075366194"/>
                    </a:ext>
                  </a:extLst>
                </a:gridCol>
                <a:gridCol w="1824956">
                  <a:extLst>
                    <a:ext uri="{9D8B030D-6E8A-4147-A177-3AD203B41FA5}">
                      <a16:colId xmlns:a16="http://schemas.microsoft.com/office/drawing/2014/main" val="1913634284"/>
                    </a:ext>
                  </a:extLst>
                </a:gridCol>
              </a:tblGrid>
              <a:tr h="1340839">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الحزم</a:t>
                      </a:r>
                      <a:endParaRPr lang="fr-FR" sz="4000" b="1" i="0" dirty="0">
                        <a:latin typeface="Microsoft Uighur" panose="02000000000000000000" pitchFamily="2" charset="-78"/>
                        <a:cs typeface="Microsoft Uighur" panose="02000000000000000000" pitchFamily="2" charset="-78"/>
                      </a:endParaRPr>
                    </a:p>
                  </a:txBody>
                  <a:tcPr anchor="ctr"/>
                </a:tc>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الخشيبات</a:t>
                      </a:r>
                      <a:endParaRPr lang="fr-FR" sz="4000" b="1" i="0" dirty="0">
                        <a:latin typeface="Microsoft Uighur" panose="02000000000000000000" pitchFamily="2" charset="-78"/>
                        <a:cs typeface="Microsoft Uighur" panose="02000000000000000000" pitchFamily="2" charset="-78"/>
                      </a:endParaRPr>
                    </a:p>
                  </a:txBody>
                  <a:tcPr anchor="ctr"/>
                </a:tc>
                <a:extLst>
                  <a:ext uri="{0D108BD9-81ED-4DB2-BD59-A6C34878D82A}">
                    <a16:rowId xmlns:a16="http://schemas.microsoft.com/office/drawing/2014/main" val="2578836815"/>
                  </a:ext>
                </a:extLst>
              </a:tr>
              <a:tr h="1278638">
                <a:tc>
                  <a:txBody>
                    <a:bodyPr/>
                    <a:lstStyle/>
                    <a:p>
                      <a:pPr marL="0" algn="r" defTabSz="685783" rtl="1" eaLnBrk="1" latinLnBrk="0" hangingPunct="1"/>
                      <a:endParaRPr lang="fr-FR" dirty="0"/>
                    </a:p>
                  </a:txBody>
                  <a:tcPr/>
                </a:tc>
                <a:tc>
                  <a:txBody>
                    <a:bodyPr/>
                    <a:lstStyle/>
                    <a:p>
                      <a:pPr marL="0" algn="r" defTabSz="685783" rtl="1" eaLnBrk="1" latinLnBrk="0" hangingPunct="1"/>
                      <a:endParaRPr lang="ar-SA" dirty="0"/>
                    </a:p>
                  </a:txBody>
                  <a:tcPr/>
                </a:tc>
                <a:extLst>
                  <a:ext uri="{0D108BD9-81ED-4DB2-BD59-A6C34878D82A}">
                    <a16:rowId xmlns:a16="http://schemas.microsoft.com/office/drawing/2014/main" val="2308772860"/>
                  </a:ext>
                </a:extLst>
              </a:tr>
            </a:tbl>
          </a:graphicData>
        </a:graphic>
      </p:graphicFrame>
      <p:pic>
        <p:nvPicPr>
          <p:cNvPr id="26" name="Picture 1833790261">
            <a:extLst>
              <a:ext uri="{FF2B5EF4-FFF2-40B4-BE49-F238E27FC236}">
                <a16:creationId xmlns:a16="http://schemas.microsoft.com/office/drawing/2014/main" id="{6FF683BC-B2AE-7C51-7773-156C144A580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6392" y="5570475"/>
            <a:ext cx="47808" cy="1097025"/>
          </a:xfrm>
          <a:prstGeom prst="rect">
            <a:avLst/>
          </a:prstGeom>
          <a:noFill/>
          <a:ln>
            <a:noFill/>
          </a:ln>
        </p:spPr>
      </p:pic>
      <p:sp>
        <p:nvSpPr>
          <p:cNvPr id="28" name="ZoneTexte 27">
            <a:extLst>
              <a:ext uri="{FF2B5EF4-FFF2-40B4-BE49-F238E27FC236}">
                <a16:creationId xmlns:a16="http://schemas.microsoft.com/office/drawing/2014/main" id="{1D26E453-7021-4040-2541-A18162F9CD73}"/>
              </a:ext>
            </a:extLst>
          </p:cNvPr>
          <p:cNvSpPr txBox="1"/>
          <p:nvPr/>
        </p:nvSpPr>
        <p:spPr>
          <a:xfrm>
            <a:off x="4267200" y="6991171"/>
            <a:ext cx="591813" cy="1107996"/>
          </a:xfrm>
          <a:prstGeom prst="rect">
            <a:avLst/>
          </a:prstGeom>
          <a:noFill/>
        </p:spPr>
        <p:txBody>
          <a:bodyPr wrap="square" rtlCol="0">
            <a:spAutoFit/>
          </a:bodyPr>
          <a:lstStyle/>
          <a:p>
            <a:pPr lvl="0" algn="r" rtl="1"/>
            <a:r>
              <a:rPr lang="ar-SA" sz="6600" dirty="0">
                <a:solidFill>
                  <a:srgbClr val="FF0000"/>
                </a:solidFill>
                <a:latin typeface="Calibri" panose="020F0502020204030204" pitchFamily="34" charset="0"/>
                <a:ea typeface="Calibri" panose="020F0502020204030204" pitchFamily="34" charset="0"/>
                <a:cs typeface="Calibri" panose="020F0502020204030204" pitchFamily="34" charset="0"/>
              </a:rPr>
              <a:t>+</a:t>
            </a:r>
            <a:endParaRPr lang="fr-FR" sz="88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ZoneTexte 28">
            <a:extLst>
              <a:ext uri="{FF2B5EF4-FFF2-40B4-BE49-F238E27FC236}">
                <a16:creationId xmlns:a16="http://schemas.microsoft.com/office/drawing/2014/main" id="{885F0C86-0317-BD11-146C-53935C8A2D64}"/>
              </a:ext>
            </a:extLst>
          </p:cNvPr>
          <p:cNvSpPr txBox="1"/>
          <p:nvPr/>
        </p:nvSpPr>
        <p:spPr>
          <a:xfrm>
            <a:off x="5953531" y="2968704"/>
            <a:ext cx="1971269" cy="1107996"/>
          </a:xfrm>
          <a:prstGeom prst="rect">
            <a:avLst/>
          </a:prstGeom>
          <a:noFill/>
        </p:spPr>
        <p:txBody>
          <a:bodyPr wrap="square" rtlCol="0">
            <a:spAutoFit/>
          </a:bodyPr>
          <a:lstStyle/>
          <a:p>
            <a:pPr algn="ctr" rtl="1"/>
            <a:r>
              <a:rPr lang="ar-MA" sz="6600" dirty="0">
                <a:solidFill>
                  <a:srgbClr val="C00000"/>
                </a:solidFill>
                <a:latin typeface="Microsoft Uighur" panose="02000000000000000000" pitchFamily="2" charset="-78"/>
                <a:cs typeface="Microsoft Uighur" panose="02000000000000000000" pitchFamily="2" charset="-78"/>
              </a:rPr>
              <a:t>ياسينُ</a:t>
            </a:r>
            <a:endParaRPr lang="fr-FR" sz="6600" dirty="0">
              <a:latin typeface="Microsoft Uighur" panose="02000000000000000000" pitchFamily="2" charset="-78"/>
              <a:cs typeface="Microsoft Uighur" panose="02000000000000000000" pitchFamily="2" charset="-78"/>
            </a:endParaRPr>
          </a:p>
        </p:txBody>
      </p:sp>
      <p:sp>
        <p:nvSpPr>
          <p:cNvPr id="30" name="ZoneTexte 29">
            <a:extLst>
              <a:ext uri="{FF2B5EF4-FFF2-40B4-BE49-F238E27FC236}">
                <a16:creationId xmlns:a16="http://schemas.microsoft.com/office/drawing/2014/main" id="{C83F78C2-B6AF-20DC-4045-E47B9ADB1E73}"/>
              </a:ext>
            </a:extLst>
          </p:cNvPr>
          <p:cNvSpPr txBox="1"/>
          <p:nvPr/>
        </p:nvSpPr>
        <p:spPr>
          <a:xfrm>
            <a:off x="8763000" y="5452369"/>
            <a:ext cx="591813" cy="1107996"/>
          </a:xfrm>
          <a:prstGeom prst="rect">
            <a:avLst/>
          </a:prstGeom>
          <a:noFill/>
        </p:spPr>
        <p:txBody>
          <a:bodyPr wrap="square" rtlCol="0">
            <a:spAutoFit/>
          </a:bodyPr>
          <a:lstStyle/>
          <a:p>
            <a:pPr algn="r" rtl="1">
              <a:defRPr/>
            </a:pPr>
            <a:r>
              <a:rPr lang="ar-MA" sz="6600" dirty="0">
                <a:latin typeface="Calibri" panose="020F0502020204030204" pitchFamily="34" charset="0"/>
                <a:ea typeface="Calibri" panose="020F0502020204030204" pitchFamily="34" charset="0"/>
                <a:cs typeface="Calibri" panose="020F0502020204030204" pitchFamily="34" charset="0"/>
              </a:rPr>
              <a:t>=</a:t>
            </a:r>
            <a:endParaRPr lang="fr-FR" sz="66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2" name="Tableau 31">
            <a:extLst>
              <a:ext uri="{FF2B5EF4-FFF2-40B4-BE49-F238E27FC236}">
                <a16:creationId xmlns:a16="http://schemas.microsoft.com/office/drawing/2014/main" id="{1F01EC3C-3A3E-9D4A-BB42-AFB5141296EE}"/>
              </a:ext>
            </a:extLst>
          </p:cNvPr>
          <p:cNvGraphicFramePr>
            <a:graphicFrameLocks noGrp="1"/>
          </p:cNvGraphicFramePr>
          <p:nvPr/>
        </p:nvGraphicFramePr>
        <p:xfrm>
          <a:off x="9679540" y="4126403"/>
          <a:ext cx="3561473" cy="2619477"/>
        </p:xfrm>
        <a:graphic>
          <a:graphicData uri="http://schemas.openxmlformats.org/drawingml/2006/table">
            <a:tbl>
              <a:tblPr firstRow="1" bandRow="1">
                <a:tableStyleId>{5940675A-B579-460E-94D1-54222C63F5DA}</a:tableStyleId>
              </a:tblPr>
              <a:tblGrid>
                <a:gridCol w="1736517">
                  <a:extLst>
                    <a:ext uri="{9D8B030D-6E8A-4147-A177-3AD203B41FA5}">
                      <a16:colId xmlns:a16="http://schemas.microsoft.com/office/drawing/2014/main" val="4075366194"/>
                    </a:ext>
                  </a:extLst>
                </a:gridCol>
                <a:gridCol w="1824956">
                  <a:extLst>
                    <a:ext uri="{9D8B030D-6E8A-4147-A177-3AD203B41FA5}">
                      <a16:colId xmlns:a16="http://schemas.microsoft.com/office/drawing/2014/main" val="1913634284"/>
                    </a:ext>
                  </a:extLst>
                </a:gridCol>
              </a:tblGrid>
              <a:tr h="1340839">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الحزم</a:t>
                      </a:r>
                      <a:endParaRPr lang="fr-FR" sz="4000" b="1" i="0" dirty="0">
                        <a:latin typeface="Microsoft Uighur" panose="02000000000000000000" pitchFamily="2" charset="-78"/>
                        <a:cs typeface="Microsoft Uighur" panose="02000000000000000000" pitchFamily="2" charset="-78"/>
                      </a:endParaRPr>
                    </a:p>
                  </a:txBody>
                  <a:tcPr anchor="ctr"/>
                </a:tc>
                <a:tc>
                  <a:txBody>
                    <a:bodyPr/>
                    <a:lstStyle/>
                    <a:p>
                      <a:pPr marL="0" algn="ctr" defTabSz="685783" rtl="1" eaLnBrk="1" latinLnBrk="0" hangingPunct="1"/>
                      <a:r>
                        <a:rPr lang="ar-SA" sz="4000" b="1" i="0" dirty="0">
                          <a:latin typeface="Microsoft Uighur" panose="02000000000000000000" pitchFamily="2" charset="-78"/>
                          <a:cs typeface="Microsoft Uighur" panose="02000000000000000000" pitchFamily="2" charset="-78"/>
                        </a:rPr>
                        <a:t>الخشيبات</a:t>
                      </a:r>
                      <a:endParaRPr lang="fr-FR" sz="4000" b="1" i="0" dirty="0">
                        <a:latin typeface="Microsoft Uighur" panose="02000000000000000000" pitchFamily="2" charset="-78"/>
                        <a:cs typeface="Microsoft Uighur" panose="02000000000000000000" pitchFamily="2" charset="-78"/>
                      </a:endParaRPr>
                    </a:p>
                  </a:txBody>
                  <a:tcPr anchor="ctr"/>
                </a:tc>
                <a:extLst>
                  <a:ext uri="{0D108BD9-81ED-4DB2-BD59-A6C34878D82A}">
                    <a16:rowId xmlns:a16="http://schemas.microsoft.com/office/drawing/2014/main" val="2578836815"/>
                  </a:ext>
                </a:extLst>
              </a:tr>
              <a:tr h="1278638">
                <a:tc>
                  <a:txBody>
                    <a:bodyPr/>
                    <a:lstStyle/>
                    <a:p>
                      <a:pPr marL="0" algn="r" defTabSz="685783" rtl="1" eaLnBrk="1" latinLnBrk="0" hangingPunct="1"/>
                      <a:endParaRPr lang="fr-FR" dirty="0"/>
                    </a:p>
                  </a:txBody>
                  <a:tcPr/>
                </a:tc>
                <a:tc>
                  <a:txBody>
                    <a:bodyPr/>
                    <a:lstStyle/>
                    <a:p>
                      <a:pPr marL="0" algn="r" defTabSz="685783" rtl="1" eaLnBrk="1" latinLnBrk="0" hangingPunct="1"/>
                      <a:endParaRPr lang="ar-SA" dirty="0"/>
                    </a:p>
                  </a:txBody>
                  <a:tcPr/>
                </a:tc>
                <a:extLst>
                  <a:ext uri="{0D108BD9-81ED-4DB2-BD59-A6C34878D82A}">
                    <a16:rowId xmlns:a16="http://schemas.microsoft.com/office/drawing/2014/main" val="2308772860"/>
                  </a:ext>
                </a:extLst>
              </a:tr>
            </a:tbl>
          </a:graphicData>
        </a:graphic>
      </p:graphicFrame>
      <p:pic>
        <p:nvPicPr>
          <p:cNvPr id="33" name="Picture 259194390">
            <a:extLst>
              <a:ext uri="{FF2B5EF4-FFF2-40B4-BE49-F238E27FC236}">
                <a16:creationId xmlns:a16="http://schemas.microsoft.com/office/drawing/2014/main" id="{D3DA5143-3242-79A4-E8CD-D0EBE0B7B15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03075" y="5511061"/>
            <a:ext cx="329434" cy="1178074"/>
          </a:xfrm>
          <a:prstGeom prst="rect">
            <a:avLst/>
          </a:prstGeom>
          <a:noFill/>
          <a:ln>
            <a:noFill/>
          </a:ln>
        </p:spPr>
      </p:pic>
      <p:pic>
        <p:nvPicPr>
          <p:cNvPr id="34" name="Picture 1833790261">
            <a:extLst>
              <a:ext uri="{FF2B5EF4-FFF2-40B4-BE49-F238E27FC236}">
                <a16:creationId xmlns:a16="http://schemas.microsoft.com/office/drawing/2014/main" id="{62D5B3BE-7D91-DB48-FD6D-558B10B6E6A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68352" y="5579230"/>
            <a:ext cx="47808" cy="1097025"/>
          </a:xfrm>
          <a:prstGeom prst="rect">
            <a:avLst/>
          </a:prstGeom>
          <a:noFill/>
          <a:ln>
            <a:noFill/>
          </a:ln>
        </p:spPr>
      </p:pic>
      <p:pic>
        <p:nvPicPr>
          <p:cNvPr id="35" name="Picture 1833790261">
            <a:extLst>
              <a:ext uri="{FF2B5EF4-FFF2-40B4-BE49-F238E27FC236}">
                <a16:creationId xmlns:a16="http://schemas.microsoft.com/office/drawing/2014/main" id="{FECFDD5E-001D-C9AF-3BF3-8DAE67BFA9E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63647" y="5578966"/>
            <a:ext cx="47808" cy="1097025"/>
          </a:xfrm>
          <a:prstGeom prst="rect">
            <a:avLst/>
          </a:prstGeom>
          <a:noFill/>
          <a:ln>
            <a:noFill/>
          </a:ln>
        </p:spPr>
      </p:pic>
      <p:pic>
        <p:nvPicPr>
          <p:cNvPr id="37" name="Picture 1833790261">
            <a:extLst>
              <a:ext uri="{FF2B5EF4-FFF2-40B4-BE49-F238E27FC236}">
                <a16:creationId xmlns:a16="http://schemas.microsoft.com/office/drawing/2014/main" id="{AF100886-11A7-23E0-876A-236F0088C6B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40339" y="5600850"/>
            <a:ext cx="47808" cy="1097025"/>
          </a:xfrm>
          <a:prstGeom prst="rect">
            <a:avLst/>
          </a:prstGeom>
          <a:noFill/>
          <a:ln>
            <a:noFill/>
          </a:ln>
        </p:spPr>
      </p:pic>
      <p:pic>
        <p:nvPicPr>
          <p:cNvPr id="52" name="Picture 1833790261">
            <a:extLst>
              <a:ext uri="{FF2B5EF4-FFF2-40B4-BE49-F238E27FC236}">
                <a16:creationId xmlns:a16="http://schemas.microsoft.com/office/drawing/2014/main" id="{55D9D8C9-CEE4-B46B-B401-B09A1D5A198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18790" y="5600851"/>
            <a:ext cx="47808" cy="1097025"/>
          </a:xfrm>
          <a:prstGeom prst="rect">
            <a:avLst/>
          </a:prstGeom>
          <a:noFill/>
          <a:ln>
            <a:noFill/>
          </a:ln>
        </p:spPr>
      </p:pic>
      <p:pic>
        <p:nvPicPr>
          <p:cNvPr id="53" name="Picture 1833790261">
            <a:extLst>
              <a:ext uri="{FF2B5EF4-FFF2-40B4-BE49-F238E27FC236}">
                <a16:creationId xmlns:a16="http://schemas.microsoft.com/office/drawing/2014/main" id="{BE50A28E-3A62-2479-3884-F18BFE8F9F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85513" y="5570474"/>
            <a:ext cx="47808" cy="1097025"/>
          </a:xfrm>
          <a:prstGeom prst="rect">
            <a:avLst/>
          </a:prstGeom>
          <a:noFill/>
          <a:ln>
            <a:noFill/>
          </a:ln>
        </p:spPr>
      </p:pic>
      <p:pic>
        <p:nvPicPr>
          <p:cNvPr id="54" name="Picture 1833790261">
            <a:extLst>
              <a:ext uri="{FF2B5EF4-FFF2-40B4-BE49-F238E27FC236}">
                <a16:creationId xmlns:a16="http://schemas.microsoft.com/office/drawing/2014/main" id="{FC0170D3-631C-ABF9-31E4-D1615E2AE90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69213" y="5570474"/>
            <a:ext cx="47808" cy="1097025"/>
          </a:xfrm>
          <a:prstGeom prst="rect">
            <a:avLst/>
          </a:prstGeom>
          <a:noFill/>
          <a:ln>
            <a:noFill/>
          </a:ln>
        </p:spPr>
      </p:pic>
      <p:pic>
        <p:nvPicPr>
          <p:cNvPr id="55" name="Picture 1833790261">
            <a:extLst>
              <a:ext uri="{FF2B5EF4-FFF2-40B4-BE49-F238E27FC236}">
                <a16:creationId xmlns:a16="http://schemas.microsoft.com/office/drawing/2014/main" id="{BDC881F7-41EB-D41A-30C0-57F73063A5A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29009" y="5551585"/>
            <a:ext cx="47808" cy="1097025"/>
          </a:xfrm>
          <a:prstGeom prst="rect">
            <a:avLst/>
          </a:prstGeom>
          <a:noFill/>
          <a:ln>
            <a:noFill/>
          </a:ln>
        </p:spPr>
      </p:pic>
      <p:sp>
        <p:nvSpPr>
          <p:cNvPr id="56" name="Rectangle : coins arrondis 55">
            <a:extLst>
              <a:ext uri="{FF2B5EF4-FFF2-40B4-BE49-F238E27FC236}">
                <a16:creationId xmlns:a16="http://schemas.microsoft.com/office/drawing/2014/main" id="{939C29B2-D840-6276-A9D8-9FD069438716}"/>
              </a:ext>
            </a:extLst>
          </p:cNvPr>
          <p:cNvSpPr/>
          <p:nvPr/>
        </p:nvSpPr>
        <p:spPr>
          <a:xfrm>
            <a:off x="2474260" y="5502001"/>
            <a:ext cx="1092748" cy="1195874"/>
          </a:xfrm>
          <a:prstGeom prst="roundRect">
            <a:avLst>
              <a:gd name="adj" fmla="val 0"/>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algn="ctr" defTabSz="914400" rtl="1" eaLnBrk="1" latinLnBrk="0" hangingPunct="1"/>
            <a:endParaRPr lang="fr-FR"/>
          </a:p>
        </p:txBody>
      </p:sp>
      <p:sp>
        <p:nvSpPr>
          <p:cNvPr id="57" name="Rectangle : coins arrondis 56">
            <a:extLst>
              <a:ext uri="{FF2B5EF4-FFF2-40B4-BE49-F238E27FC236}">
                <a16:creationId xmlns:a16="http://schemas.microsoft.com/office/drawing/2014/main" id="{EBCB9E80-032F-A225-D22B-FA41A80E8343}"/>
              </a:ext>
            </a:extLst>
          </p:cNvPr>
          <p:cNvSpPr/>
          <p:nvPr/>
        </p:nvSpPr>
        <p:spPr>
          <a:xfrm>
            <a:off x="7179790" y="5529541"/>
            <a:ext cx="1092748" cy="1195874"/>
          </a:xfrm>
          <a:prstGeom prst="roundRect">
            <a:avLst>
              <a:gd name="adj" fmla="val 0"/>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algn="ctr" defTabSz="914400" rtl="1" eaLnBrk="1" latinLnBrk="0" hangingPunct="1"/>
            <a:endParaRPr lang="fr-FR"/>
          </a:p>
        </p:txBody>
      </p:sp>
      <p:cxnSp>
        <p:nvCxnSpPr>
          <p:cNvPr id="61" name="Connecteur droit 60">
            <a:extLst>
              <a:ext uri="{FF2B5EF4-FFF2-40B4-BE49-F238E27FC236}">
                <a16:creationId xmlns:a16="http://schemas.microsoft.com/office/drawing/2014/main" id="{2E18DEE7-3843-8A21-033D-C047CADA87F0}"/>
              </a:ext>
            </a:extLst>
          </p:cNvPr>
          <p:cNvCxnSpPr/>
          <p:nvPr/>
        </p:nvCxnSpPr>
        <p:spPr>
          <a:xfrm>
            <a:off x="3020634" y="6725415"/>
            <a:ext cx="0" cy="2657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9A95970C-FB6A-FA9B-5F17-D7A3924EC452}"/>
              </a:ext>
            </a:extLst>
          </p:cNvPr>
          <p:cNvCxnSpPr>
            <a:cxnSpLocks/>
          </p:cNvCxnSpPr>
          <p:nvPr/>
        </p:nvCxnSpPr>
        <p:spPr>
          <a:xfrm>
            <a:off x="3020634" y="7001339"/>
            <a:ext cx="9245964" cy="264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Connecteur droit 64">
            <a:extLst>
              <a:ext uri="{FF2B5EF4-FFF2-40B4-BE49-F238E27FC236}">
                <a16:creationId xmlns:a16="http://schemas.microsoft.com/office/drawing/2014/main" id="{B19738AB-A89B-C16E-D321-6105AE7AB771}"/>
              </a:ext>
            </a:extLst>
          </p:cNvPr>
          <p:cNvCxnSpPr/>
          <p:nvPr/>
        </p:nvCxnSpPr>
        <p:spPr>
          <a:xfrm>
            <a:off x="7696200" y="6743700"/>
            <a:ext cx="0" cy="2657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2FB6D6E8-50E3-E81C-9ED2-1EA3905ACE4E}"/>
              </a:ext>
            </a:extLst>
          </p:cNvPr>
          <p:cNvCxnSpPr>
            <a:cxnSpLocks/>
          </p:cNvCxnSpPr>
          <p:nvPr/>
        </p:nvCxnSpPr>
        <p:spPr>
          <a:xfrm flipH="1" flipV="1">
            <a:off x="12242694" y="6667500"/>
            <a:ext cx="6927" cy="381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necteur droit 73">
            <a:extLst>
              <a:ext uri="{FF2B5EF4-FFF2-40B4-BE49-F238E27FC236}">
                <a16:creationId xmlns:a16="http://schemas.microsoft.com/office/drawing/2014/main" id="{D30EB4F8-2415-0FE1-C98D-DBFA76A77AEE}"/>
              </a:ext>
            </a:extLst>
          </p:cNvPr>
          <p:cNvCxnSpPr/>
          <p:nvPr/>
        </p:nvCxnSpPr>
        <p:spPr>
          <a:xfrm>
            <a:off x="1295400" y="6801615"/>
            <a:ext cx="0" cy="26575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5" name="Connecteur droit 74">
            <a:extLst>
              <a:ext uri="{FF2B5EF4-FFF2-40B4-BE49-F238E27FC236}">
                <a16:creationId xmlns:a16="http://schemas.microsoft.com/office/drawing/2014/main" id="{A11D9589-9565-CAF5-BE14-85356BFE5661}"/>
              </a:ext>
            </a:extLst>
          </p:cNvPr>
          <p:cNvCxnSpPr>
            <a:cxnSpLocks/>
          </p:cNvCxnSpPr>
          <p:nvPr/>
        </p:nvCxnSpPr>
        <p:spPr>
          <a:xfrm>
            <a:off x="1295400" y="7077539"/>
            <a:ext cx="9245964" cy="26402"/>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4198F6AF-6028-4706-6005-CB88D4C397B8}"/>
              </a:ext>
            </a:extLst>
          </p:cNvPr>
          <p:cNvCxnSpPr/>
          <p:nvPr/>
        </p:nvCxnSpPr>
        <p:spPr>
          <a:xfrm>
            <a:off x="5970966" y="6819900"/>
            <a:ext cx="0" cy="26575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Connecteur droit avec flèche 76">
            <a:extLst>
              <a:ext uri="{FF2B5EF4-FFF2-40B4-BE49-F238E27FC236}">
                <a16:creationId xmlns:a16="http://schemas.microsoft.com/office/drawing/2014/main" id="{641989E0-312C-6046-57C9-0674B1142840}"/>
              </a:ext>
            </a:extLst>
          </p:cNvPr>
          <p:cNvCxnSpPr>
            <a:cxnSpLocks/>
          </p:cNvCxnSpPr>
          <p:nvPr/>
        </p:nvCxnSpPr>
        <p:spPr>
          <a:xfrm flipH="1" flipV="1">
            <a:off x="10517460" y="6743700"/>
            <a:ext cx="6927" cy="381000"/>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A3F44258-B7D5-FBD8-9EEE-4105DD23C9C1}"/>
              </a:ext>
            </a:extLst>
          </p:cNvPr>
          <p:cNvCxnSpPr/>
          <p:nvPr/>
        </p:nvCxnSpPr>
        <p:spPr>
          <a:xfrm>
            <a:off x="1371600" y="8173215"/>
            <a:ext cx="0" cy="26575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9" name="Connecteur droit 78">
            <a:extLst>
              <a:ext uri="{FF2B5EF4-FFF2-40B4-BE49-F238E27FC236}">
                <a16:creationId xmlns:a16="http://schemas.microsoft.com/office/drawing/2014/main" id="{B6C9D9CE-C297-BB3A-CDD2-801542D629AF}"/>
              </a:ext>
            </a:extLst>
          </p:cNvPr>
          <p:cNvCxnSpPr>
            <a:cxnSpLocks/>
          </p:cNvCxnSpPr>
          <p:nvPr/>
        </p:nvCxnSpPr>
        <p:spPr>
          <a:xfrm>
            <a:off x="1371600" y="8449139"/>
            <a:ext cx="9245964" cy="26402"/>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69B8F382-4676-6DCC-645A-52DBE1E12B38}"/>
              </a:ext>
            </a:extLst>
          </p:cNvPr>
          <p:cNvCxnSpPr/>
          <p:nvPr/>
        </p:nvCxnSpPr>
        <p:spPr>
          <a:xfrm>
            <a:off x="6047166" y="8191500"/>
            <a:ext cx="0" cy="26575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1" name="Connecteur droit avec flèche 80">
            <a:extLst>
              <a:ext uri="{FF2B5EF4-FFF2-40B4-BE49-F238E27FC236}">
                <a16:creationId xmlns:a16="http://schemas.microsoft.com/office/drawing/2014/main" id="{CC9C2843-B8BD-C70A-0FB8-77ADF2A2328A}"/>
              </a:ext>
            </a:extLst>
          </p:cNvPr>
          <p:cNvCxnSpPr>
            <a:cxnSpLocks/>
          </p:cNvCxnSpPr>
          <p:nvPr/>
        </p:nvCxnSpPr>
        <p:spPr>
          <a:xfrm flipH="1" flipV="1">
            <a:off x="10593660" y="8115300"/>
            <a:ext cx="6927" cy="381000"/>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05637AAF-31D6-62AC-0AC8-83451D261F91}"/>
              </a:ext>
            </a:extLst>
          </p:cNvPr>
          <p:cNvSpPr txBox="1"/>
          <p:nvPr/>
        </p:nvSpPr>
        <p:spPr>
          <a:xfrm>
            <a:off x="8686800" y="7067371"/>
            <a:ext cx="591813" cy="1107996"/>
          </a:xfrm>
          <a:prstGeom prst="rect">
            <a:avLst/>
          </a:prstGeom>
          <a:noFill/>
        </p:spPr>
        <p:txBody>
          <a:bodyPr wrap="square" rtlCol="0">
            <a:spAutoFit/>
          </a:bodyPr>
          <a:lstStyle/>
          <a:p>
            <a:pPr lvl="0" algn="r" rtl="1">
              <a:defRPr/>
            </a:pPr>
            <a:r>
              <a:rPr lang="ar-MA" sz="6600" dirty="0">
                <a:solidFill>
                  <a:prstClr val="black"/>
                </a:solidFill>
                <a:latin typeface="Calibri" panose="020F0502020204030204" pitchFamily="34" charset="0"/>
                <a:ea typeface="Calibri" panose="020F0502020204030204" pitchFamily="34" charset="0"/>
                <a:cs typeface="Calibri" panose="020F0502020204030204" pitchFamily="34" charset="0"/>
              </a:rPr>
              <a:t>=</a:t>
            </a:r>
            <a:endParaRPr lang="fr-FR" sz="66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84" name="ZoneTexte 83">
            <a:extLst>
              <a:ext uri="{FF2B5EF4-FFF2-40B4-BE49-F238E27FC236}">
                <a16:creationId xmlns:a16="http://schemas.microsoft.com/office/drawing/2014/main" id="{4EEF4CB2-9D76-1C36-2FD4-362EE1D2A036}"/>
              </a:ext>
            </a:extLst>
          </p:cNvPr>
          <p:cNvSpPr txBox="1"/>
          <p:nvPr/>
        </p:nvSpPr>
        <p:spPr>
          <a:xfrm>
            <a:off x="7499699" y="7429500"/>
            <a:ext cx="425101" cy="707886"/>
          </a:xfrm>
          <a:prstGeom prst="rect">
            <a:avLst/>
          </a:prstGeom>
          <a:noFill/>
        </p:spPr>
        <p:txBody>
          <a:bodyPr wrap="square" rtlCol="0">
            <a:spAutoFit/>
          </a:bodyPr>
          <a:lstStyle/>
          <a:p>
            <a:r>
              <a:rPr lang="ar-MA" sz="4000" b="1" dirty="0"/>
              <a:t>5</a:t>
            </a:r>
            <a:endParaRPr lang="fr-FR" sz="4000" b="1" dirty="0"/>
          </a:p>
        </p:txBody>
      </p:sp>
      <p:sp>
        <p:nvSpPr>
          <p:cNvPr id="85" name="ZoneTexte 84">
            <a:extLst>
              <a:ext uri="{FF2B5EF4-FFF2-40B4-BE49-F238E27FC236}">
                <a16:creationId xmlns:a16="http://schemas.microsoft.com/office/drawing/2014/main" id="{3E19ACA4-9289-0687-4202-A7278FC2D818}"/>
              </a:ext>
            </a:extLst>
          </p:cNvPr>
          <p:cNvSpPr txBox="1"/>
          <p:nvPr/>
        </p:nvSpPr>
        <p:spPr>
          <a:xfrm>
            <a:off x="10351882" y="7390064"/>
            <a:ext cx="425101" cy="707886"/>
          </a:xfrm>
          <a:prstGeom prst="rect">
            <a:avLst/>
          </a:prstGeom>
          <a:noFill/>
        </p:spPr>
        <p:txBody>
          <a:bodyPr wrap="square" rtlCol="0">
            <a:spAutoFit/>
          </a:bodyPr>
          <a:lstStyle/>
          <a:p>
            <a:r>
              <a:rPr lang="ar-MA" sz="4000" b="1" dirty="0"/>
              <a:t>1</a:t>
            </a:r>
            <a:endParaRPr lang="fr-FR" sz="4000" b="1" dirty="0"/>
          </a:p>
        </p:txBody>
      </p:sp>
      <p:sp>
        <p:nvSpPr>
          <p:cNvPr id="86" name="ZoneTexte 85">
            <a:extLst>
              <a:ext uri="{FF2B5EF4-FFF2-40B4-BE49-F238E27FC236}">
                <a16:creationId xmlns:a16="http://schemas.microsoft.com/office/drawing/2014/main" id="{1D838A7B-694E-26D9-C93C-DD6D9B0A6F2B}"/>
              </a:ext>
            </a:extLst>
          </p:cNvPr>
          <p:cNvSpPr txBox="1"/>
          <p:nvPr/>
        </p:nvSpPr>
        <p:spPr>
          <a:xfrm>
            <a:off x="12010550" y="7407412"/>
            <a:ext cx="425101" cy="707886"/>
          </a:xfrm>
          <a:prstGeom prst="rect">
            <a:avLst/>
          </a:prstGeom>
          <a:noFill/>
        </p:spPr>
        <p:txBody>
          <a:bodyPr wrap="square" rtlCol="0">
            <a:spAutoFit/>
          </a:bodyPr>
          <a:lstStyle/>
          <a:p>
            <a:r>
              <a:rPr lang="ar-MA" sz="4000" b="1" dirty="0"/>
              <a:t>7</a:t>
            </a:r>
            <a:endParaRPr lang="fr-FR" sz="4000" b="1" dirty="0"/>
          </a:p>
        </p:txBody>
      </p:sp>
      <p:cxnSp>
        <p:nvCxnSpPr>
          <p:cNvPr id="87" name="Connecteur droit 86">
            <a:extLst>
              <a:ext uri="{FF2B5EF4-FFF2-40B4-BE49-F238E27FC236}">
                <a16:creationId xmlns:a16="http://schemas.microsoft.com/office/drawing/2014/main" id="{379578AE-1424-9AB9-41CE-86A80F7C1E18}"/>
              </a:ext>
            </a:extLst>
          </p:cNvPr>
          <p:cNvCxnSpPr/>
          <p:nvPr/>
        </p:nvCxnSpPr>
        <p:spPr>
          <a:xfrm>
            <a:off x="2946036" y="8020815"/>
            <a:ext cx="0" cy="2657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a:extLst>
              <a:ext uri="{FF2B5EF4-FFF2-40B4-BE49-F238E27FC236}">
                <a16:creationId xmlns:a16="http://schemas.microsoft.com/office/drawing/2014/main" id="{787E3B9E-F8FE-2F66-B84F-80DA97C5529F}"/>
              </a:ext>
            </a:extLst>
          </p:cNvPr>
          <p:cNvCxnSpPr>
            <a:cxnSpLocks/>
          </p:cNvCxnSpPr>
          <p:nvPr/>
        </p:nvCxnSpPr>
        <p:spPr>
          <a:xfrm>
            <a:off x="2929059" y="8281277"/>
            <a:ext cx="9245964" cy="264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Connecteur droit 88">
            <a:extLst>
              <a:ext uri="{FF2B5EF4-FFF2-40B4-BE49-F238E27FC236}">
                <a16:creationId xmlns:a16="http://schemas.microsoft.com/office/drawing/2014/main" id="{8A591128-BB87-4B9F-BC99-CFF75EC106C9}"/>
              </a:ext>
            </a:extLst>
          </p:cNvPr>
          <p:cNvCxnSpPr/>
          <p:nvPr/>
        </p:nvCxnSpPr>
        <p:spPr>
          <a:xfrm>
            <a:off x="7621602" y="8039100"/>
            <a:ext cx="0" cy="2657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avec flèche 89">
            <a:extLst>
              <a:ext uri="{FF2B5EF4-FFF2-40B4-BE49-F238E27FC236}">
                <a16:creationId xmlns:a16="http://schemas.microsoft.com/office/drawing/2014/main" id="{F50F4206-A79E-82C1-99B1-FECA467BF5FC}"/>
              </a:ext>
            </a:extLst>
          </p:cNvPr>
          <p:cNvCxnSpPr>
            <a:cxnSpLocks/>
          </p:cNvCxnSpPr>
          <p:nvPr/>
        </p:nvCxnSpPr>
        <p:spPr>
          <a:xfrm flipH="1" flipV="1">
            <a:off x="12168096" y="7962900"/>
            <a:ext cx="6927" cy="381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DB10D6AE-1849-8E73-48DD-CD5659E9E0F7}"/>
              </a:ext>
            </a:extLst>
          </p:cNvPr>
          <p:cNvSpPr txBox="1"/>
          <p:nvPr/>
        </p:nvSpPr>
        <p:spPr>
          <a:xfrm>
            <a:off x="10491865" y="3008502"/>
            <a:ext cx="1971269" cy="1107996"/>
          </a:xfrm>
          <a:prstGeom prst="rect">
            <a:avLst/>
          </a:prstGeom>
          <a:noFill/>
        </p:spPr>
        <p:txBody>
          <a:bodyPr wrap="square" rtlCol="0">
            <a:spAutoFit/>
          </a:bodyPr>
          <a:lstStyle/>
          <a:p>
            <a:pPr algn="ctr" rtl="1"/>
            <a:r>
              <a:rPr lang="ar-MA" sz="6600" dirty="0">
                <a:solidFill>
                  <a:srgbClr val="C00000"/>
                </a:solidFill>
                <a:latin typeface="Microsoft Uighur" panose="02000000000000000000" pitchFamily="2" charset="-78"/>
                <a:cs typeface="Microsoft Uighur" panose="02000000000000000000" pitchFamily="2" charset="-78"/>
              </a:rPr>
              <a:t>إِبْراهيمُ</a:t>
            </a:r>
            <a:endParaRPr lang="fr-FR" sz="66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26520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1" grpId="0"/>
      <p:bldP spid="28" grpId="0"/>
      <p:bldP spid="82" grpId="0"/>
      <p:bldP spid="84" grpId="0"/>
      <p:bldP spid="85" grpId="0"/>
      <p:bldP spid="8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3A168-3080-752C-D1AF-3E383E9E610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3EE2ED7-5705-47F7-EED1-FD727D1B814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8D062D-31BB-EC06-B7B6-EA4A04812895}"/>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196ECAC-184B-CEFF-5ECA-3678DC3860F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135F23-D539-E84D-1900-1B7531388BF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a:t>
            </a:r>
            <a:r>
              <a:rPr lang="ar-MA" sz="3200" dirty="0">
                <a:solidFill>
                  <a:prstClr val="white">
                    <a:lumMod val="65000"/>
                  </a:prstClr>
                </a:solidFill>
                <a:latin typeface="Microsoft Uighur" panose="02000000000000000000" pitchFamily="2" charset="-78"/>
                <a:cs typeface="Microsoft Uighur" panose="02000000000000000000" pitchFamily="2" charset="-78"/>
              </a:rPr>
              <a:t>آ</a:t>
            </a:r>
            <a:r>
              <a:rPr lang="ar-SA" sz="3200" dirty="0">
                <a:solidFill>
                  <a:prstClr val="white">
                    <a:lumMod val="65000"/>
                  </a:prstClr>
                </a:solidFill>
                <a:latin typeface="Microsoft Uighur" panose="02000000000000000000" pitchFamily="2" charset="-78"/>
                <a:cs typeface="Microsoft Uighur" panose="02000000000000000000" pitchFamily="2" charset="-78"/>
              </a:rPr>
              <a:t>ن على ألواحكم أنجزوا العملية التالية</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55C9A10-B713-86DF-9D1C-0D8D31DA6B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F7A28B8-6F2E-210A-CA60-D8A145970E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52D40A2D-BB61-8668-5BA4-4E0A061EB709}"/>
              </a:ext>
            </a:extLst>
          </p:cNvPr>
          <p:cNvSpPr txBox="1"/>
          <p:nvPr/>
        </p:nvSpPr>
        <p:spPr>
          <a:xfrm>
            <a:off x="3539041" y="5420261"/>
            <a:ext cx="1011772" cy="1015663"/>
          </a:xfrm>
          <a:prstGeom prst="rect">
            <a:avLst/>
          </a:prstGeom>
          <a:noFill/>
        </p:spPr>
        <p:txBody>
          <a:bodyPr wrap="square" rtlCol="0">
            <a:spAutoFit/>
          </a:bodyPr>
          <a:lstStyle/>
          <a:p>
            <a:r>
              <a:rPr lang="ar-MA" sz="6000" b="1" dirty="0"/>
              <a:t>4</a:t>
            </a:r>
            <a:endParaRPr lang="fr-FR" sz="6000" b="1" dirty="0"/>
          </a:p>
        </p:txBody>
      </p:sp>
      <p:sp>
        <p:nvSpPr>
          <p:cNvPr id="11" name="ZoneTexte 10">
            <a:extLst>
              <a:ext uri="{FF2B5EF4-FFF2-40B4-BE49-F238E27FC236}">
                <a16:creationId xmlns:a16="http://schemas.microsoft.com/office/drawing/2014/main" id="{0AAA4822-5E14-46DE-7F13-C07501EFB75B}"/>
              </a:ext>
            </a:extLst>
          </p:cNvPr>
          <p:cNvSpPr txBox="1"/>
          <p:nvPr/>
        </p:nvSpPr>
        <p:spPr>
          <a:xfrm>
            <a:off x="2757300" y="5420261"/>
            <a:ext cx="1011772" cy="1015663"/>
          </a:xfrm>
          <a:prstGeom prst="rect">
            <a:avLst/>
          </a:prstGeom>
          <a:noFill/>
        </p:spPr>
        <p:txBody>
          <a:bodyPr wrap="square" rtlCol="0">
            <a:spAutoFit/>
          </a:bodyPr>
          <a:lstStyle/>
          <a:p>
            <a:r>
              <a:rPr lang="ar-MA" sz="6000" b="1" dirty="0"/>
              <a:t>1</a:t>
            </a:r>
            <a:endParaRPr lang="fr-FR" sz="6000" b="1" dirty="0"/>
          </a:p>
        </p:txBody>
      </p:sp>
      <p:sp>
        <p:nvSpPr>
          <p:cNvPr id="16" name="ZoneTexte 15">
            <a:extLst>
              <a:ext uri="{FF2B5EF4-FFF2-40B4-BE49-F238E27FC236}">
                <a16:creationId xmlns:a16="http://schemas.microsoft.com/office/drawing/2014/main" id="{A0936CE7-1050-5570-5283-46702CA60D15}"/>
              </a:ext>
            </a:extLst>
          </p:cNvPr>
          <p:cNvSpPr txBox="1"/>
          <p:nvPr/>
        </p:nvSpPr>
        <p:spPr>
          <a:xfrm>
            <a:off x="4483768" y="5499437"/>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4" name="ZoneTexte 3">
            <a:extLst>
              <a:ext uri="{FF2B5EF4-FFF2-40B4-BE49-F238E27FC236}">
                <a16:creationId xmlns:a16="http://schemas.microsoft.com/office/drawing/2014/main" id="{509E4568-E604-FE78-430C-0AC4F46402C5}"/>
              </a:ext>
            </a:extLst>
          </p:cNvPr>
          <p:cNvSpPr txBox="1"/>
          <p:nvPr/>
        </p:nvSpPr>
        <p:spPr>
          <a:xfrm>
            <a:off x="5943600" y="5420261"/>
            <a:ext cx="1011772" cy="1015663"/>
          </a:xfrm>
          <a:prstGeom prst="rect">
            <a:avLst/>
          </a:prstGeom>
          <a:noFill/>
        </p:spPr>
        <p:txBody>
          <a:bodyPr wrap="square" rtlCol="0">
            <a:spAutoFit/>
          </a:bodyPr>
          <a:lstStyle/>
          <a:p>
            <a:r>
              <a:rPr lang="ar-MA" sz="6000" b="1" dirty="0"/>
              <a:t>4</a:t>
            </a:r>
            <a:endParaRPr lang="fr-FR" sz="6000" b="1" dirty="0"/>
          </a:p>
        </p:txBody>
      </p:sp>
      <p:sp>
        <p:nvSpPr>
          <p:cNvPr id="7" name="ZoneTexte 6">
            <a:extLst>
              <a:ext uri="{FF2B5EF4-FFF2-40B4-BE49-F238E27FC236}">
                <a16:creationId xmlns:a16="http://schemas.microsoft.com/office/drawing/2014/main" id="{30A1E90C-2B67-7447-E0B2-BEE02E120210}"/>
              </a:ext>
            </a:extLst>
          </p:cNvPr>
          <p:cNvSpPr txBox="1"/>
          <p:nvPr/>
        </p:nvSpPr>
        <p:spPr>
          <a:xfrm>
            <a:off x="7238936" y="5723517"/>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10" name="ZoneTexte 9">
            <a:extLst>
              <a:ext uri="{FF2B5EF4-FFF2-40B4-BE49-F238E27FC236}">
                <a16:creationId xmlns:a16="http://schemas.microsoft.com/office/drawing/2014/main" id="{E636B809-61E2-1683-1CA5-05F557AE1F4D}"/>
              </a:ext>
            </a:extLst>
          </p:cNvPr>
          <p:cNvSpPr txBox="1"/>
          <p:nvPr/>
        </p:nvSpPr>
        <p:spPr>
          <a:xfrm>
            <a:off x="8970428" y="5420261"/>
            <a:ext cx="1011772" cy="1323439"/>
          </a:xfrm>
          <a:prstGeom prst="rect">
            <a:avLst/>
          </a:prstGeom>
          <a:noFill/>
        </p:spPr>
        <p:txBody>
          <a:bodyPr wrap="square" rtlCol="0">
            <a:spAutoFit/>
          </a:bodyPr>
          <a:lstStyle/>
          <a:p>
            <a:r>
              <a:rPr lang="ar-MA" sz="8000" b="1" dirty="0">
                <a:solidFill>
                  <a:srgbClr val="FF0000"/>
                </a:solidFill>
              </a:rPr>
              <a:t>.</a:t>
            </a:r>
            <a:endParaRPr lang="fr-FR" sz="8000" b="1" dirty="0">
              <a:solidFill>
                <a:srgbClr val="FF0000"/>
              </a:solidFill>
            </a:endParaRPr>
          </a:p>
        </p:txBody>
      </p:sp>
      <p:sp>
        <p:nvSpPr>
          <p:cNvPr id="12" name="ZoneTexte 11">
            <a:extLst>
              <a:ext uri="{FF2B5EF4-FFF2-40B4-BE49-F238E27FC236}">
                <a16:creationId xmlns:a16="http://schemas.microsoft.com/office/drawing/2014/main" id="{49B00D0C-3F2A-156E-4C2C-0A66A340DD81}"/>
              </a:ext>
            </a:extLst>
          </p:cNvPr>
          <p:cNvSpPr txBox="1"/>
          <p:nvPr/>
        </p:nvSpPr>
        <p:spPr>
          <a:xfrm>
            <a:off x="8188687" y="5420261"/>
            <a:ext cx="1011772" cy="1323439"/>
          </a:xfrm>
          <a:prstGeom prst="rect">
            <a:avLst/>
          </a:prstGeom>
          <a:noFill/>
        </p:spPr>
        <p:txBody>
          <a:bodyPr wrap="square" rtlCol="0">
            <a:spAutoFit/>
          </a:bodyPr>
          <a:lstStyle/>
          <a:p>
            <a:r>
              <a:rPr lang="ar-MA" sz="8000" b="1" dirty="0">
                <a:solidFill>
                  <a:srgbClr val="FF0000"/>
                </a:solidFill>
              </a:rPr>
              <a:t>.</a:t>
            </a:r>
            <a:endParaRPr lang="fr-FR" sz="8000" b="1" dirty="0">
              <a:solidFill>
                <a:srgbClr val="FF0000"/>
              </a:solidFill>
            </a:endParaRPr>
          </a:p>
        </p:txBody>
      </p:sp>
      <p:pic>
        <p:nvPicPr>
          <p:cNvPr id="6" name="Picture 9">
            <a:extLst>
              <a:ext uri="{FF2B5EF4-FFF2-40B4-BE49-F238E27FC236}">
                <a16:creationId xmlns:a16="http://schemas.microsoft.com/office/drawing/2014/main" id="{EEABDEC4-C50D-1028-7147-23A634CD9FF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 y="727424"/>
            <a:ext cx="1081199" cy="736017"/>
          </a:xfrm>
          <a:prstGeom prst="roundRect">
            <a:avLst/>
          </a:prstGeom>
        </p:spPr>
      </p:pic>
    </p:spTree>
    <p:extLst>
      <p:ext uri="{BB962C8B-B14F-4D97-AF65-F5344CB8AC3E}">
        <p14:creationId xmlns:p14="http://schemas.microsoft.com/office/powerpoint/2010/main" val="31040718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C5351-83F1-C0E5-366C-E2582F2E30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F49A348-FF2D-7610-F25D-C90EF331F6D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14B2106-FBF6-0673-A26B-D0B06CA888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6B08AF-1273-C93D-37F4-8042A56D376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F6F0418-D6C0-54AF-1F4E-F93B3F715D0F}"/>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C45D5F2-9CCA-A680-FC00-CC8D5BDB36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D305D4F-AB68-D5A4-9B7F-CC70961C9B4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55D0A153-04BD-1F78-A03F-E2759772F0E8}"/>
              </a:ext>
            </a:extLst>
          </p:cNvPr>
          <p:cNvSpPr txBox="1"/>
          <p:nvPr/>
        </p:nvSpPr>
        <p:spPr>
          <a:xfrm>
            <a:off x="3539041" y="5420261"/>
            <a:ext cx="1011772" cy="1015663"/>
          </a:xfrm>
          <a:prstGeom prst="rect">
            <a:avLst/>
          </a:prstGeom>
          <a:noFill/>
        </p:spPr>
        <p:txBody>
          <a:bodyPr wrap="square" rtlCol="0">
            <a:spAutoFit/>
          </a:bodyPr>
          <a:lstStyle/>
          <a:p>
            <a:r>
              <a:rPr lang="ar-MA" sz="6000" b="1" dirty="0"/>
              <a:t>4</a:t>
            </a:r>
            <a:endParaRPr lang="fr-FR" sz="6000" b="1" dirty="0"/>
          </a:p>
        </p:txBody>
      </p:sp>
      <p:sp>
        <p:nvSpPr>
          <p:cNvPr id="11" name="ZoneTexte 10">
            <a:extLst>
              <a:ext uri="{FF2B5EF4-FFF2-40B4-BE49-F238E27FC236}">
                <a16:creationId xmlns:a16="http://schemas.microsoft.com/office/drawing/2014/main" id="{AC7293E1-BAA1-7EA1-2371-9F9F365557F1}"/>
              </a:ext>
            </a:extLst>
          </p:cNvPr>
          <p:cNvSpPr txBox="1"/>
          <p:nvPr/>
        </p:nvSpPr>
        <p:spPr>
          <a:xfrm>
            <a:off x="2757300" y="5420261"/>
            <a:ext cx="1011772" cy="1015663"/>
          </a:xfrm>
          <a:prstGeom prst="rect">
            <a:avLst/>
          </a:prstGeom>
          <a:noFill/>
        </p:spPr>
        <p:txBody>
          <a:bodyPr wrap="square" rtlCol="0">
            <a:spAutoFit/>
          </a:bodyPr>
          <a:lstStyle/>
          <a:p>
            <a:r>
              <a:rPr lang="ar-MA" sz="6000" b="1" dirty="0"/>
              <a:t>1</a:t>
            </a:r>
            <a:endParaRPr lang="fr-FR" sz="6000" b="1" dirty="0"/>
          </a:p>
        </p:txBody>
      </p:sp>
      <p:sp>
        <p:nvSpPr>
          <p:cNvPr id="16" name="ZoneTexte 15">
            <a:extLst>
              <a:ext uri="{FF2B5EF4-FFF2-40B4-BE49-F238E27FC236}">
                <a16:creationId xmlns:a16="http://schemas.microsoft.com/office/drawing/2014/main" id="{8B7AA5E4-ECD8-035C-81D8-649487C44F79}"/>
              </a:ext>
            </a:extLst>
          </p:cNvPr>
          <p:cNvSpPr txBox="1"/>
          <p:nvPr/>
        </p:nvSpPr>
        <p:spPr>
          <a:xfrm>
            <a:off x="4483768" y="5448300"/>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4" name="ZoneTexte 3">
            <a:extLst>
              <a:ext uri="{FF2B5EF4-FFF2-40B4-BE49-F238E27FC236}">
                <a16:creationId xmlns:a16="http://schemas.microsoft.com/office/drawing/2014/main" id="{12095F8B-A6D5-ADDF-F06C-289153451557}"/>
              </a:ext>
            </a:extLst>
          </p:cNvPr>
          <p:cNvSpPr txBox="1"/>
          <p:nvPr/>
        </p:nvSpPr>
        <p:spPr>
          <a:xfrm>
            <a:off x="5943600" y="5420261"/>
            <a:ext cx="1011772" cy="1015663"/>
          </a:xfrm>
          <a:prstGeom prst="rect">
            <a:avLst/>
          </a:prstGeom>
          <a:noFill/>
        </p:spPr>
        <p:txBody>
          <a:bodyPr wrap="square" rtlCol="0">
            <a:spAutoFit/>
          </a:bodyPr>
          <a:lstStyle/>
          <a:p>
            <a:r>
              <a:rPr lang="ar-MA" sz="6000" b="1" dirty="0"/>
              <a:t>4</a:t>
            </a:r>
            <a:endParaRPr lang="fr-FR" sz="6000" b="1" dirty="0"/>
          </a:p>
        </p:txBody>
      </p:sp>
      <p:sp>
        <p:nvSpPr>
          <p:cNvPr id="7" name="ZoneTexte 6">
            <a:extLst>
              <a:ext uri="{FF2B5EF4-FFF2-40B4-BE49-F238E27FC236}">
                <a16:creationId xmlns:a16="http://schemas.microsoft.com/office/drawing/2014/main" id="{3DEDCF3C-D11F-DCDC-B69D-0CC199802BEC}"/>
              </a:ext>
            </a:extLst>
          </p:cNvPr>
          <p:cNvSpPr txBox="1"/>
          <p:nvPr/>
        </p:nvSpPr>
        <p:spPr>
          <a:xfrm>
            <a:off x="7238936" y="5723517"/>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10" name="ZoneTexte 9">
            <a:extLst>
              <a:ext uri="{FF2B5EF4-FFF2-40B4-BE49-F238E27FC236}">
                <a16:creationId xmlns:a16="http://schemas.microsoft.com/office/drawing/2014/main" id="{CE1D789E-CDBC-B080-1D50-E89ED8F7AEB5}"/>
              </a:ext>
            </a:extLst>
          </p:cNvPr>
          <p:cNvSpPr txBox="1"/>
          <p:nvPr/>
        </p:nvSpPr>
        <p:spPr>
          <a:xfrm>
            <a:off x="8970428" y="5420261"/>
            <a:ext cx="1011772" cy="1015663"/>
          </a:xfrm>
          <a:prstGeom prst="rect">
            <a:avLst/>
          </a:prstGeom>
          <a:noFill/>
        </p:spPr>
        <p:txBody>
          <a:bodyPr wrap="square" rtlCol="0">
            <a:spAutoFit/>
          </a:bodyPr>
          <a:lstStyle/>
          <a:p>
            <a:r>
              <a:rPr lang="ar-MA" sz="6000" b="1" dirty="0">
                <a:solidFill>
                  <a:srgbClr val="FF0000"/>
                </a:solidFill>
              </a:rPr>
              <a:t>8</a:t>
            </a:r>
            <a:endParaRPr lang="fr-FR" sz="6000" b="1" dirty="0">
              <a:solidFill>
                <a:srgbClr val="FF0000"/>
              </a:solidFill>
            </a:endParaRPr>
          </a:p>
        </p:txBody>
      </p:sp>
      <p:sp>
        <p:nvSpPr>
          <p:cNvPr id="12" name="ZoneTexte 11">
            <a:extLst>
              <a:ext uri="{FF2B5EF4-FFF2-40B4-BE49-F238E27FC236}">
                <a16:creationId xmlns:a16="http://schemas.microsoft.com/office/drawing/2014/main" id="{B8E39D27-8923-A565-642B-347F49692397}"/>
              </a:ext>
            </a:extLst>
          </p:cNvPr>
          <p:cNvSpPr txBox="1"/>
          <p:nvPr/>
        </p:nvSpPr>
        <p:spPr>
          <a:xfrm>
            <a:off x="8229600" y="5420261"/>
            <a:ext cx="1011772" cy="1015663"/>
          </a:xfrm>
          <a:prstGeom prst="rect">
            <a:avLst/>
          </a:prstGeom>
          <a:noFill/>
        </p:spPr>
        <p:txBody>
          <a:bodyPr wrap="square" rtlCol="0">
            <a:spAutoFit/>
          </a:bodyPr>
          <a:lstStyle/>
          <a:p>
            <a:r>
              <a:rPr lang="ar-MA" sz="6000" b="1" dirty="0">
                <a:solidFill>
                  <a:srgbClr val="FF0000"/>
                </a:solidFill>
              </a:rPr>
              <a:t>1</a:t>
            </a:r>
            <a:endParaRPr lang="fr-FR" sz="6000" b="1" dirty="0">
              <a:solidFill>
                <a:srgbClr val="FF0000"/>
              </a:solidFill>
            </a:endParaRPr>
          </a:p>
        </p:txBody>
      </p:sp>
      <p:pic>
        <p:nvPicPr>
          <p:cNvPr id="6" name="Image 5">
            <a:extLst>
              <a:ext uri="{FF2B5EF4-FFF2-40B4-BE49-F238E27FC236}">
                <a16:creationId xmlns:a16="http://schemas.microsoft.com/office/drawing/2014/main" id="{FF0B011E-C9F5-B1C7-0E82-99CD2DABDC56}"/>
              </a:ext>
            </a:extLst>
          </p:cNvPr>
          <p:cNvPicPr>
            <a:picLocks noChangeAspect="1"/>
          </p:cNvPicPr>
          <p:nvPr/>
        </p:nvPicPr>
        <p:blipFill>
          <a:blip r:embed="rId4"/>
          <a:stretch>
            <a:fillRect/>
          </a:stretch>
        </p:blipFill>
        <p:spPr>
          <a:xfrm>
            <a:off x="-2" y="770925"/>
            <a:ext cx="1276385" cy="914657"/>
          </a:xfrm>
          <a:prstGeom prst="rect">
            <a:avLst/>
          </a:prstGeom>
        </p:spPr>
      </p:pic>
    </p:spTree>
    <p:extLst>
      <p:ext uri="{BB962C8B-B14F-4D97-AF65-F5344CB8AC3E}">
        <p14:creationId xmlns:p14="http://schemas.microsoft.com/office/powerpoint/2010/main" val="16594042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2F923-D7F0-A03B-D6B2-4143C95116C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EA4BBFC-D880-FE44-4711-36101E36177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910814-3628-A3FA-E71B-E3B3F16E6C1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EC364C3-F99B-411A-6418-222425285AF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07F92E1-B788-FB84-4512-299B8B46308B}"/>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a:t>
            </a:r>
            <a:r>
              <a:rPr lang="ar-MA" sz="3200" dirty="0">
                <a:solidFill>
                  <a:prstClr val="white">
                    <a:lumMod val="65000"/>
                  </a:prstClr>
                </a:solidFill>
                <a:latin typeface="Microsoft Uighur" panose="02000000000000000000" pitchFamily="2" charset="-78"/>
                <a:cs typeface="Microsoft Uighur" panose="02000000000000000000" pitchFamily="2" charset="-78"/>
              </a:rPr>
              <a:t>آ</a:t>
            </a:r>
            <a:r>
              <a:rPr lang="ar-SA" sz="3200" dirty="0">
                <a:solidFill>
                  <a:prstClr val="white">
                    <a:lumMod val="65000"/>
                  </a:prstClr>
                </a:solidFill>
                <a:latin typeface="Microsoft Uighur" panose="02000000000000000000" pitchFamily="2" charset="-78"/>
                <a:cs typeface="Microsoft Uighur" panose="02000000000000000000" pitchFamily="2" charset="-78"/>
              </a:rPr>
              <a:t>ن على ألواحكم أنجزوا العملية التالية</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D016B25-39DF-AFBC-868F-41A2B9CCA7CD}"/>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F6070E8-3EC6-F5C5-D9CE-6B8C4DE6F66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6" name="ZoneTexte 15">
            <a:extLst>
              <a:ext uri="{FF2B5EF4-FFF2-40B4-BE49-F238E27FC236}">
                <a16:creationId xmlns:a16="http://schemas.microsoft.com/office/drawing/2014/main" id="{F9CE5B10-45EC-C69C-548A-1484E777B628}"/>
              </a:ext>
            </a:extLst>
          </p:cNvPr>
          <p:cNvSpPr txBox="1"/>
          <p:nvPr/>
        </p:nvSpPr>
        <p:spPr>
          <a:xfrm>
            <a:off x="4724400" y="5448300"/>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4" name="ZoneTexte 3">
            <a:extLst>
              <a:ext uri="{FF2B5EF4-FFF2-40B4-BE49-F238E27FC236}">
                <a16:creationId xmlns:a16="http://schemas.microsoft.com/office/drawing/2014/main" id="{77EF0D3A-EE8D-DA39-F053-52B267620D71}"/>
              </a:ext>
            </a:extLst>
          </p:cNvPr>
          <p:cNvSpPr txBox="1"/>
          <p:nvPr/>
        </p:nvSpPr>
        <p:spPr>
          <a:xfrm>
            <a:off x="5943600" y="5420261"/>
            <a:ext cx="1011772" cy="1015663"/>
          </a:xfrm>
          <a:prstGeom prst="rect">
            <a:avLst/>
          </a:prstGeom>
          <a:noFill/>
        </p:spPr>
        <p:txBody>
          <a:bodyPr wrap="square" rtlCol="0">
            <a:spAutoFit/>
          </a:bodyPr>
          <a:lstStyle/>
          <a:p>
            <a:r>
              <a:rPr lang="ar-MA" sz="6000" b="1" dirty="0"/>
              <a:t>6</a:t>
            </a:r>
            <a:endParaRPr lang="fr-FR" sz="6000" b="1" dirty="0"/>
          </a:p>
        </p:txBody>
      </p:sp>
      <p:sp>
        <p:nvSpPr>
          <p:cNvPr id="7" name="ZoneTexte 6">
            <a:extLst>
              <a:ext uri="{FF2B5EF4-FFF2-40B4-BE49-F238E27FC236}">
                <a16:creationId xmlns:a16="http://schemas.microsoft.com/office/drawing/2014/main" id="{85C9EF04-3F7D-2727-D45A-2C82628F43BC}"/>
              </a:ext>
            </a:extLst>
          </p:cNvPr>
          <p:cNvSpPr txBox="1"/>
          <p:nvPr/>
        </p:nvSpPr>
        <p:spPr>
          <a:xfrm>
            <a:off x="7238936" y="5723517"/>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10" name="ZoneTexte 9">
            <a:extLst>
              <a:ext uri="{FF2B5EF4-FFF2-40B4-BE49-F238E27FC236}">
                <a16:creationId xmlns:a16="http://schemas.microsoft.com/office/drawing/2014/main" id="{FABF1CD8-D90B-4598-3931-AE5CBDA161B9}"/>
              </a:ext>
            </a:extLst>
          </p:cNvPr>
          <p:cNvSpPr txBox="1"/>
          <p:nvPr/>
        </p:nvSpPr>
        <p:spPr>
          <a:xfrm>
            <a:off x="8970428" y="5420261"/>
            <a:ext cx="1011772" cy="1323439"/>
          </a:xfrm>
          <a:prstGeom prst="rect">
            <a:avLst/>
          </a:prstGeom>
          <a:noFill/>
        </p:spPr>
        <p:txBody>
          <a:bodyPr wrap="square" rtlCol="0">
            <a:spAutoFit/>
          </a:bodyPr>
          <a:lstStyle/>
          <a:p>
            <a:r>
              <a:rPr lang="ar-MA" sz="8000" b="1" dirty="0">
                <a:solidFill>
                  <a:srgbClr val="FF0000"/>
                </a:solidFill>
              </a:rPr>
              <a:t>.</a:t>
            </a:r>
            <a:endParaRPr lang="fr-FR" sz="8000" b="1" dirty="0">
              <a:solidFill>
                <a:srgbClr val="FF0000"/>
              </a:solidFill>
            </a:endParaRPr>
          </a:p>
        </p:txBody>
      </p:sp>
      <p:sp>
        <p:nvSpPr>
          <p:cNvPr id="12" name="ZoneTexte 11">
            <a:extLst>
              <a:ext uri="{FF2B5EF4-FFF2-40B4-BE49-F238E27FC236}">
                <a16:creationId xmlns:a16="http://schemas.microsoft.com/office/drawing/2014/main" id="{85DC5BD5-CA5D-D4B4-D17F-C685A38F07C6}"/>
              </a:ext>
            </a:extLst>
          </p:cNvPr>
          <p:cNvSpPr txBox="1"/>
          <p:nvPr/>
        </p:nvSpPr>
        <p:spPr>
          <a:xfrm>
            <a:off x="8188687" y="5420261"/>
            <a:ext cx="1011772" cy="1323439"/>
          </a:xfrm>
          <a:prstGeom prst="rect">
            <a:avLst/>
          </a:prstGeom>
          <a:noFill/>
        </p:spPr>
        <p:txBody>
          <a:bodyPr wrap="square" rtlCol="0">
            <a:spAutoFit/>
          </a:bodyPr>
          <a:lstStyle/>
          <a:p>
            <a:r>
              <a:rPr lang="ar-MA" sz="8000" b="1" dirty="0">
                <a:solidFill>
                  <a:srgbClr val="FF0000"/>
                </a:solidFill>
              </a:rPr>
              <a:t>.</a:t>
            </a:r>
            <a:endParaRPr lang="fr-FR" sz="8000" b="1" dirty="0">
              <a:solidFill>
                <a:srgbClr val="FF0000"/>
              </a:solidFill>
            </a:endParaRPr>
          </a:p>
        </p:txBody>
      </p:sp>
      <p:pic>
        <p:nvPicPr>
          <p:cNvPr id="6" name="Picture 9">
            <a:extLst>
              <a:ext uri="{FF2B5EF4-FFF2-40B4-BE49-F238E27FC236}">
                <a16:creationId xmlns:a16="http://schemas.microsoft.com/office/drawing/2014/main" id="{927F0977-9DAA-ED76-7F3A-6326E5434CA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 y="727424"/>
            <a:ext cx="1081199" cy="736017"/>
          </a:xfrm>
          <a:prstGeom prst="roundRect">
            <a:avLst/>
          </a:prstGeom>
        </p:spPr>
      </p:pic>
      <p:sp>
        <p:nvSpPr>
          <p:cNvPr id="9" name="ZoneTexte 8">
            <a:extLst>
              <a:ext uri="{FF2B5EF4-FFF2-40B4-BE49-F238E27FC236}">
                <a16:creationId xmlns:a16="http://schemas.microsoft.com/office/drawing/2014/main" id="{1A91E849-F91F-C4F9-28E4-913AFDF81B2C}"/>
              </a:ext>
            </a:extLst>
          </p:cNvPr>
          <p:cNvSpPr txBox="1"/>
          <p:nvPr/>
        </p:nvSpPr>
        <p:spPr>
          <a:xfrm>
            <a:off x="3200400" y="5448300"/>
            <a:ext cx="1011772" cy="1015663"/>
          </a:xfrm>
          <a:prstGeom prst="rect">
            <a:avLst/>
          </a:prstGeom>
          <a:noFill/>
        </p:spPr>
        <p:txBody>
          <a:bodyPr wrap="square" rtlCol="0">
            <a:spAutoFit/>
          </a:bodyPr>
          <a:lstStyle/>
          <a:p>
            <a:r>
              <a:rPr lang="ar-MA" sz="6000" b="1" dirty="0"/>
              <a:t>1</a:t>
            </a:r>
            <a:endParaRPr lang="fr-FR" sz="6000" b="1" dirty="0"/>
          </a:p>
        </p:txBody>
      </p:sp>
      <p:sp>
        <p:nvSpPr>
          <p:cNvPr id="13" name="ZoneTexte 12">
            <a:extLst>
              <a:ext uri="{FF2B5EF4-FFF2-40B4-BE49-F238E27FC236}">
                <a16:creationId xmlns:a16="http://schemas.microsoft.com/office/drawing/2014/main" id="{076012F3-0A9E-F42A-6928-7E2F118EC3E4}"/>
              </a:ext>
            </a:extLst>
          </p:cNvPr>
          <p:cNvSpPr txBox="1"/>
          <p:nvPr/>
        </p:nvSpPr>
        <p:spPr>
          <a:xfrm>
            <a:off x="3810000" y="5448300"/>
            <a:ext cx="1011772" cy="1015663"/>
          </a:xfrm>
          <a:prstGeom prst="rect">
            <a:avLst/>
          </a:prstGeom>
          <a:noFill/>
        </p:spPr>
        <p:txBody>
          <a:bodyPr wrap="square" rtlCol="0">
            <a:spAutoFit/>
          </a:bodyPr>
          <a:lstStyle/>
          <a:p>
            <a:r>
              <a:rPr lang="ar-MA" sz="6000" b="1" dirty="0"/>
              <a:t>0</a:t>
            </a:r>
            <a:endParaRPr lang="fr-FR" sz="8000" b="1" dirty="0"/>
          </a:p>
        </p:txBody>
      </p:sp>
    </p:spTree>
    <p:extLst>
      <p:ext uri="{BB962C8B-B14F-4D97-AF65-F5344CB8AC3E}">
        <p14:creationId xmlns:p14="http://schemas.microsoft.com/office/powerpoint/2010/main" val="5653266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B57EF-A874-F097-0FE6-B28576BC4B4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2B6E56E-C735-3417-664E-8C1A3BCA68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B68D016-1495-2702-CEDA-E9A5EE6901C1}"/>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498311-FC2E-AA9F-21BD-6CA963B7B30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64160FA-1DD1-E73C-6562-EB5D4C57797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5E03103-0C05-1331-81A0-5AB0D36533E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3368379-48B9-B766-FE6C-04637434604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6" name="ZoneTexte 15">
            <a:extLst>
              <a:ext uri="{FF2B5EF4-FFF2-40B4-BE49-F238E27FC236}">
                <a16:creationId xmlns:a16="http://schemas.microsoft.com/office/drawing/2014/main" id="{1FB99B1D-A713-7E20-BCD1-4E687414F69C}"/>
              </a:ext>
            </a:extLst>
          </p:cNvPr>
          <p:cNvSpPr txBox="1"/>
          <p:nvPr/>
        </p:nvSpPr>
        <p:spPr>
          <a:xfrm>
            <a:off x="4724400" y="5448300"/>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4" name="ZoneTexte 3">
            <a:extLst>
              <a:ext uri="{FF2B5EF4-FFF2-40B4-BE49-F238E27FC236}">
                <a16:creationId xmlns:a16="http://schemas.microsoft.com/office/drawing/2014/main" id="{DBAEF953-A823-905F-011F-B51C49794CCF}"/>
              </a:ext>
            </a:extLst>
          </p:cNvPr>
          <p:cNvSpPr txBox="1"/>
          <p:nvPr/>
        </p:nvSpPr>
        <p:spPr>
          <a:xfrm>
            <a:off x="5943600" y="5420261"/>
            <a:ext cx="1011772" cy="1015663"/>
          </a:xfrm>
          <a:prstGeom prst="rect">
            <a:avLst/>
          </a:prstGeom>
          <a:noFill/>
        </p:spPr>
        <p:txBody>
          <a:bodyPr wrap="square" rtlCol="0">
            <a:spAutoFit/>
          </a:bodyPr>
          <a:lstStyle/>
          <a:p>
            <a:r>
              <a:rPr lang="ar-MA" sz="6000" b="1" dirty="0"/>
              <a:t>6</a:t>
            </a:r>
            <a:endParaRPr lang="fr-FR" sz="6000" b="1" dirty="0"/>
          </a:p>
        </p:txBody>
      </p:sp>
      <p:sp>
        <p:nvSpPr>
          <p:cNvPr id="7" name="ZoneTexte 6">
            <a:extLst>
              <a:ext uri="{FF2B5EF4-FFF2-40B4-BE49-F238E27FC236}">
                <a16:creationId xmlns:a16="http://schemas.microsoft.com/office/drawing/2014/main" id="{E8E98611-A35F-4AF4-2DCC-94643ED8AC6E}"/>
              </a:ext>
            </a:extLst>
          </p:cNvPr>
          <p:cNvSpPr txBox="1"/>
          <p:nvPr/>
        </p:nvSpPr>
        <p:spPr>
          <a:xfrm>
            <a:off x="7238936" y="5723517"/>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10" name="ZoneTexte 9">
            <a:extLst>
              <a:ext uri="{FF2B5EF4-FFF2-40B4-BE49-F238E27FC236}">
                <a16:creationId xmlns:a16="http://schemas.microsoft.com/office/drawing/2014/main" id="{A20673D0-9911-8125-34BC-D5E73EC823DF}"/>
              </a:ext>
            </a:extLst>
          </p:cNvPr>
          <p:cNvSpPr txBox="1"/>
          <p:nvPr/>
        </p:nvSpPr>
        <p:spPr>
          <a:xfrm>
            <a:off x="8970428" y="5420261"/>
            <a:ext cx="1011772" cy="1015663"/>
          </a:xfrm>
          <a:prstGeom prst="rect">
            <a:avLst/>
          </a:prstGeom>
          <a:noFill/>
        </p:spPr>
        <p:txBody>
          <a:bodyPr wrap="square" rtlCol="0">
            <a:spAutoFit/>
          </a:bodyPr>
          <a:lstStyle/>
          <a:p>
            <a:r>
              <a:rPr lang="ar-MA" sz="6000" b="1" dirty="0">
                <a:solidFill>
                  <a:srgbClr val="FF0000"/>
                </a:solidFill>
              </a:rPr>
              <a:t>6</a:t>
            </a:r>
            <a:endParaRPr lang="fr-FR" sz="6000" b="1" dirty="0">
              <a:solidFill>
                <a:srgbClr val="FF0000"/>
              </a:solidFill>
            </a:endParaRPr>
          </a:p>
        </p:txBody>
      </p:sp>
      <p:sp>
        <p:nvSpPr>
          <p:cNvPr id="12" name="ZoneTexte 11">
            <a:extLst>
              <a:ext uri="{FF2B5EF4-FFF2-40B4-BE49-F238E27FC236}">
                <a16:creationId xmlns:a16="http://schemas.microsoft.com/office/drawing/2014/main" id="{B5E3057D-32CA-B6FF-8A35-BA7AC12EC6ED}"/>
              </a:ext>
            </a:extLst>
          </p:cNvPr>
          <p:cNvSpPr txBox="1"/>
          <p:nvPr/>
        </p:nvSpPr>
        <p:spPr>
          <a:xfrm>
            <a:off x="8188687" y="5420261"/>
            <a:ext cx="1011772" cy="1015663"/>
          </a:xfrm>
          <a:prstGeom prst="rect">
            <a:avLst/>
          </a:prstGeom>
          <a:noFill/>
        </p:spPr>
        <p:txBody>
          <a:bodyPr wrap="square" rtlCol="0">
            <a:spAutoFit/>
          </a:bodyPr>
          <a:lstStyle/>
          <a:p>
            <a:r>
              <a:rPr lang="ar-MA" sz="6000" b="1" dirty="0">
                <a:solidFill>
                  <a:srgbClr val="FF0000"/>
                </a:solidFill>
              </a:rPr>
              <a:t>1</a:t>
            </a:r>
            <a:endParaRPr lang="fr-FR" sz="6000" b="1" dirty="0">
              <a:solidFill>
                <a:srgbClr val="FF0000"/>
              </a:solidFill>
            </a:endParaRPr>
          </a:p>
        </p:txBody>
      </p:sp>
      <p:sp>
        <p:nvSpPr>
          <p:cNvPr id="9" name="ZoneTexte 8">
            <a:extLst>
              <a:ext uri="{FF2B5EF4-FFF2-40B4-BE49-F238E27FC236}">
                <a16:creationId xmlns:a16="http://schemas.microsoft.com/office/drawing/2014/main" id="{2B2DCD37-8F51-EDA7-594B-529F31E59FDB}"/>
              </a:ext>
            </a:extLst>
          </p:cNvPr>
          <p:cNvSpPr txBox="1"/>
          <p:nvPr/>
        </p:nvSpPr>
        <p:spPr>
          <a:xfrm>
            <a:off x="3200400" y="5448300"/>
            <a:ext cx="1011772" cy="1015663"/>
          </a:xfrm>
          <a:prstGeom prst="rect">
            <a:avLst/>
          </a:prstGeom>
          <a:noFill/>
        </p:spPr>
        <p:txBody>
          <a:bodyPr wrap="square" rtlCol="0">
            <a:spAutoFit/>
          </a:bodyPr>
          <a:lstStyle/>
          <a:p>
            <a:r>
              <a:rPr lang="ar-MA" sz="6000" b="1" dirty="0"/>
              <a:t>1</a:t>
            </a:r>
            <a:endParaRPr lang="fr-FR" sz="6000" b="1" dirty="0"/>
          </a:p>
        </p:txBody>
      </p:sp>
      <p:sp>
        <p:nvSpPr>
          <p:cNvPr id="13" name="ZoneTexte 12">
            <a:extLst>
              <a:ext uri="{FF2B5EF4-FFF2-40B4-BE49-F238E27FC236}">
                <a16:creationId xmlns:a16="http://schemas.microsoft.com/office/drawing/2014/main" id="{EEE9D200-5ED7-3D36-5060-381E047DE832}"/>
              </a:ext>
            </a:extLst>
          </p:cNvPr>
          <p:cNvSpPr txBox="1"/>
          <p:nvPr/>
        </p:nvSpPr>
        <p:spPr>
          <a:xfrm>
            <a:off x="3810000" y="5448300"/>
            <a:ext cx="1011772" cy="1015663"/>
          </a:xfrm>
          <a:prstGeom prst="rect">
            <a:avLst/>
          </a:prstGeom>
          <a:noFill/>
        </p:spPr>
        <p:txBody>
          <a:bodyPr wrap="square" rtlCol="0">
            <a:spAutoFit/>
          </a:bodyPr>
          <a:lstStyle/>
          <a:p>
            <a:r>
              <a:rPr lang="ar-MA" sz="6000" b="1" dirty="0"/>
              <a:t>0</a:t>
            </a:r>
            <a:endParaRPr lang="fr-FR" sz="6000" b="1" dirty="0"/>
          </a:p>
        </p:txBody>
      </p:sp>
      <p:pic>
        <p:nvPicPr>
          <p:cNvPr id="5" name="Image 4">
            <a:extLst>
              <a:ext uri="{FF2B5EF4-FFF2-40B4-BE49-F238E27FC236}">
                <a16:creationId xmlns:a16="http://schemas.microsoft.com/office/drawing/2014/main" id="{8FD5764B-495F-A7B0-B599-FD72050BA6B5}"/>
              </a:ext>
            </a:extLst>
          </p:cNvPr>
          <p:cNvPicPr>
            <a:picLocks noChangeAspect="1"/>
          </p:cNvPicPr>
          <p:nvPr/>
        </p:nvPicPr>
        <p:blipFill>
          <a:blip r:embed="rId4"/>
          <a:stretch>
            <a:fillRect/>
          </a:stretch>
        </p:blipFill>
        <p:spPr>
          <a:xfrm>
            <a:off x="-2" y="770925"/>
            <a:ext cx="1276385" cy="914657"/>
          </a:xfrm>
          <a:prstGeom prst="rect">
            <a:avLst/>
          </a:prstGeom>
        </p:spPr>
      </p:pic>
    </p:spTree>
    <p:extLst>
      <p:ext uri="{BB962C8B-B14F-4D97-AF65-F5344CB8AC3E}">
        <p14:creationId xmlns:p14="http://schemas.microsoft.com/office/powerpoint/2010/main" val="35010171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2C231-1F14-BFC5-A248-9C512A915BE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9C22F2-DF87-802F-D3DD-FBB5BF3C413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08CC60-DC16-A140-13EF-097BFAAC40A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272901-F660-4A21-44DD-E710777113A8}"/>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7C6786A-A6EC-836D-FD0E-093586D0008F}"/>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a:t>
            </a:r>
            <a:r>
              <a:rPr lang="ar-MA" sz="3200" dirty="0">
                <a:solidFill>
                  <a:prstClr val="white">
                    <a:lumMod val="65000"/>
                  </a:prstClr>
                </a:solidFill>
                <a:latin typeface="Microsoft Uighur" panose="02000000000000000000" pitchFamily="2" charset="-78"/>
                <a:cs typeface="Microsoft Uighur" panose="02000000000000000000" pitchFamily="2" charset="-78"/>
              </a:rPr>
              <a:t>آ</a:t>
            </a:r>
            <a:r>
              <a:rPr lang="ar-SA" sz="3200" dirty="0">
                <a:solidFill>
                  <a:prstClr val="white">
                    <a:lumMod val="65000"/>
                  </a:prstClr>
                </a:solidFill>
                <a:latin typeface="Microsoft Uighur" panose="02000000000000000000" pitchFamily="2" charset="-78"/>
                <a:cs typeface="Microsoft Uighur" panose="02000000000000000000" pitchFamily="2" charset="-78"/>
              </a:rPr>
              <a:t>ن على ألواحكم أنجزوا العملية التالية</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C516C76-D5B2-F8E9-3B40-270DE837CCA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5F96163-4629-D8E1-FE0A-7891A55768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847E98BD-9460-D7A0-9044-93ABE826B7A5}"/>
              </a:ext>
            </a:extLst>
          </p:cNvPr>
          <p:cNvSpPr txBox="1"/>
          <p:nvPr/>
        </p:nvSpPr>
        <p:spPr>
          <a:xfrm>
            <a:off x="3539041" y="5420261"/>
            <a:ext cx="1011772" cy="1015663"/>
          </a:xfrm>
          <a:prstGeom prst="rect">
            <a:avLst/>
          </a:prstGeom>
          <a:noFill/>
        </p:spPr>
        <p:txBody>
          <a:bodyPr wrap="square" rtlCol="0">
            <a:spAutoFit/>
          </a:bodyPr>
          <a:lstStyle/>
          <a:p>
            <a:r>
              <a:rPr lang="ar-MA" sz="6000" b="1" dirty="0"/>
              <a:t>5</a:t>
            </a:r>
            <a:endParaRPr lang="fr-FR" sz="6000" b="1" dirty="0"/>
          </a:p>
        </p:txBody>
      </p:sp>
      <p:sp>
        <p:nvSpPr>
          <p:cNvPr id="11" name="ZoneTexte 10">
            <a:extLst>
              <a:ext uri="{FF2B5EF4-FFF2-40B4-BE49-F238E27FC236}">
                <a16:creationId xmlns:a16="http://schemas.microsoft.com/office/drawing/2014/main" id="{109A82E3-EF67-AD9D-769D-80B73E26AB77}"/>
              </a:ext>
            </a:extLst>
          </p:cNvPr>
          <p:cNvSpPr txBox="1"/>
          <p:nvPr/>
        </p:nvSpPr>
        <p:spPr>
          <a:xfrm>
            <a:off x="5169568" y="5420261"/>
            <a:ext cx="1011772" cy="1015663"/>
          </a:xfrm>
          <a:prstGeom prst="rect">
            <a:avLst/>
          </a:prstGeom>
          <a:noFill/>
        </p:spPr>
        <p:txBody>
          <a:bodyPr wrap="square" rtlCol="0">
            <a:spAutoFit/>
          </a:bodyPr>
          <a:lstStyle/>
          <a:p>
            <a:r>
              <a:rPr lang="ar-MA" sz="6000" b="1" dirty="0"/>
              <a:t>1</a:t>
            </a:r>
            <a:endParaRPr lang="fr-FR" sz="6000" b="1" dirty="0"/>
          </a:p>
        </p:txBody>
      </p:sp>
      <p:sp>
        <p:nvSpPr>
          <p:cNvPr id="16" name="ZoneTexte 15">
            <a:extLst>
              <a:ext uri="{FF2B5EF4-FFF2-40B4-BE49-F238E27FC236}">
                <a16:creationId xmlns:a16="http://schemas.microsoft.com/office/drawing/2014/main" id="{F0763BBD-B24E-4776-7465-CAF2F5F1F257}"/>
              </a:ext>
            </a:extLst>
          </p:cNvPr>
          <p:cNvSpPr txBox="1"/>
          <p:nvPr/>
        </p:nvSpPr>
        <p:spPr>
          <a:xfrm>
            <a:off x="4343400" y="5372100"/>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4" name="ZoneTexte 3">
            <a:extLst>
              <a:ext uri="{FF2B5EF4-FFF2-40B4-BE49-F238E27FC236}">
                <a16:creationId xmlns:a16="http://schemas.microsoft.com/office/drawing/2014/main" id="{6F08789C-A194-3181-E184-D2E1F859B30E}"/>
              </a:ext>
            </a:extLst>
          </p:cNvPr>
          <p:cNvSpPr txBox="1"/>
          <p:nvPr/>
        </p:nvSpPr>
        <p:spPr>
          <a:xfrm>
            <a:off x="5943600" y="5420261"/>
            <a:ext cx="1011772" cy="1015663"/>
          </a:xfrm>
          <a:prstGeom prst="rect">
            <a:avLst/>
          </a:prstGeom>
          <a:noFill/>
        </p:spPr>
        <p:txBody>
          <a:bodyPr wrap="square" rtlCol="0">
            <a:spAutoFit/>
          </a:bodyPr>
          <a:lstStyle/>
          <a:p>
            <a:r>
              <a:rPr lang="ar-MA" sz="6000" b="1" dirty="0"/>
              <a:t>0</a:t>
            </a:r>
            <a:endParaRPr lang="fr-FR" sz="6000" b="1" dirty="0"/>
          </a:p>
        </p:txBody>
      </p:sp>
      <p:sp>
        <p:nvSpPr>
          <p:cNvPr id="7" name="ZoneTexte 6">
            <a:extLst>
              <a:ext uri="{FF2B5EF4-FFF2-40B4-BE49-F238E27FC236}">
                <a16:creationId xmlns:a16="http://schemas.microsoft.com/office/drawing/2014/main" id="{8D4E45DD-3B1D-207A-BD73-AAE74F5D8964}"/>
              </a:ext>
            </a:extLst>
          </p:cNvPr>
          <p:cNvSpPr txBox="1"/>
          <p:nvPr/>
        </p:nvSpPr>
        <p:spPr>
          <a:xfrm>
            <a:off x="7238936" y="5723517"/>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10" name="ZoneTexte 9">
            <a:extLst>
              <a:ext uri="{FF2B5EF4-FFF2-40B4-BE49-F238E27FC236}">
                <a16:creationId xmlns:a16="http://schemas.microsoft.com/office/drawing/2014/main" id="{E3335F69-B0BA-D209-C20E-AFB64A60242B}"/>
              </a:ext>
            </a:extLst>
          </p:cNvPr>
          <p:cNvSpPr txBox="1"/>
          <p:nvPr/>
        </p:nvSpPr>
        <p:spPr>
          <a:xfrm>
            <a:off x="8970428" y="5420261"/>
            <a:ext cx="1011772" cy="1323439"/>
          </a:xfrm>
          <a:prstGeom prst="rect">
            <a:avLst/>
          </a:prstGeom>
          <a:noFill/>
        </p:spPr>
        <p:txBody>
          <a:bodyPr wrap="square" rtlCol="0">
            <a:spAutoFit/>
          </a:bodyPr>
          <a:lstStyle/>
          <a:p>
            <a:r>
              <a:rPr lang="ar-MA" sz="8000" b="1" dirty="0">
                <a:solidFill>
                  <a:srgbClr val="FF0000"/>
                </a:solidFill>
              </a:rPr>
              <a:t>.</a:t>
            </a:r>
            <a:endParaRPr lang="fr-FR" sz="8000" b="1" dirty="0">
              <a:solidFill>
                <a:srgbClr val="FF0000"/>
              </a:solidFill>
            </a:endParaRPr>
          </a:p>
        </p:txBody>
      </p:sp>
      <p:sp>
        <p:nvSpPr>
          <p:cNvPr id="12" name="ZoneTexte 11">
            <a:extLst>
              <a:ext uri="{FF2B5EF4-FFF2-40B4-BE49-F238E27FC236}">
                <a16:creationId xmlns:a16="http://schemas.microsoft.com/office/drawing/2014/main" id="{E9E528F7-C64F-3176-C9E4-52F37B362819}"/>
              </a:ext>
            </a:extLst>
          </p:cNvPr>
          <p:cNvSpPr txBox="1"/>
          <p:nvPr/>
        </p:nvSpPr>
        <p:spPr>
          <a:xfrm>
            <a:off x="8188687" y="5420261"/>
            <a:ext cx="1011772" cy="1323439"/>
          </a:xfrm>
          <a:prstGeom prst="rect">
            <a:avLst/>
          </a:prstGeom>
          <a:noFill/>
        </p:spPr>
        <p:txBody>
          <a:bodyPr wrap="square" rtlCol="0">
            <a:spAutoFit/>
          </a:bodyPr>
          <a:lstStyle/>
          <a:p>
            <a:r>
              <a:rPr lang="ar-MA" sz="8000" b="1" dirty="0">
                <a:solidFill>
                  <a:srgbClr val="FF0000"/>
                </a:solidFill>
              </a:rPr>
              <a:t>.</a:t>
            </a:r>
            <a:endParaRPr lang="fr-FR" sz="8000" b="1" dirty="0">
              <a:solidFill>
                <a:srgbClr val="FF0000"/>
              </a:solidFill>
            </a:endParaRPr>
          </a:p>
        </p:txBody>
      </p:sp>
      <p:pic>
        <p:nvPicPr>
          <p:cNvPr id="6" name="Picture 9">
            <a:extLst>
              <a:ext uri="{FF2B5EF4-FFF2-40B4-BE49-F238E27FC236}">
                <a16:creationId xmlns:a16="http://schemas.microsoft.com/office/drawing/2014/main" id="{A6F349BB-5B6D-5E7C-7E4C-4829D0B410AC}"/>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 y="727424"/>
            <a:ext cx="1081199" cy="736017"/>
          </a:xfrm>
          <a:prstGeom prst="roundRect">
            <a:avLst/>
          </a:prstGeom>
        </p:spPr>
      </p:pic>
    </p:spTree>
    <p:extLst>
      <p:ext uri="{BB962C8B-B14F-4D97-AF65-F5344CB8AC3E}">
        <p14:creationId xmlns:p14="http://schemas.microsoft.com/office/powerpoint/2010/main" val="3807772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الجمع بدون احتفاظ على السطر</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باستراتيجية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حجلة الأعداد</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عائلة العدد 5 و6</a:t>
            </a:r>
            <a:endParaRPr lang="en-US" sz="2800" dirty="0">
              <a:latin typeface="Microsoft Uighur" panose="02000000000000000000" pitchFamily="2" charset="-78"/>
              <a:cs typeface="Microsoft Uighur" panose="02000000000000000000" pitchFamily="2" charset="-78"/>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257800" y="3724185"/>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a:t>
            </a:r>
            <a:r>
              <a:rPr lang="ar-MA" sz="2800" dirty="0">
                <a:latin typeface="Microsoft Uighur" panose="02000000000000000000" pitchFamily="2" charset="-78"/>
                <a:cs typeface="Microsoft Uighur" panose="02000000000000000000" pitchFamily="2" charset="-78"/>
              </a:rPr>
              <a:t>أ</a:t>
            </a:r>
            <a:r>
              <a:rPr lang="ar-SA" sz="2800" dirty="0">
                <a:latin typeface="Microsoft Uighur" panose="02000000000000000000" pitchFamily="2" charset="-78"/>
                <a:cs typeface="Microsoft Uighur" panose="02000000000000000000" pitchFamily="2" charset="-78"/>
              </a:rPr>
              <a:t>عد</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د </a:t>
            </a:r>
            <a:r>
              <a:rPr lang="ar-MA" sz="2800" dirty="0">
                <a:latin typeface="Microsoft Uighur" panose="02000000000000000000" pitchFamily="2" charset="-78"/>
                <a:cs typeface="Microsoft Uighur" panose="02000000000000000000" pitchFamily="2" charset="-78"/>
              </a:rPr>
              <a:t>من 0 إلى 20</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A160B-A4E2-190D-A00D-B035ECA8FB4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1D6F641-E65A-0580-E64B-195B5752B04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01EFDB-FE04-E17B-4411-24064391EAB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8C2A662-86A3-6B54-E711-67117F6ED8BC}"/>
              </a:ext>
            </a:extLst>
          </p:cNvPr>
          <p:cNvSpPr/>
          <p:nvPr/>
        </p:nvSpPr>
        <p:spPr>
          <a:xfrm>
            <a:off x="-2" y="7586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4620A87-F1D7-6C2A-4022-4FD1902AA5EE}"/>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AB258CA-8C16-8D73-830D-AB03B2558C8D}"/>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48192F2-011F-E9C1-048A-CB8962619C2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C5CDA2B1-591E-37C0-2B31-880DE13F8AE1}"/>
              </a:ext>
            </a:extLst>
          </p:cNvPr>
          <p:cNvSpPr txBox="1"/>
          <p:nvPr/>
        </p:nvSpPr>
        <p:spPr>
          <a:xfrm>
            <a:off x="3539041" y="5420261"/>
            <a:ext cx="1011772" cy="1015663"/>
          </a:xfrm>
          <a:prstGeom prst="rect">
            <a:avLst/>
          </a:prstGeom>
          <a:noFill/>
        </p:spPr>
        <p:txBody>
          <a:bodyPr wrap="square" rtlCol="0">
            <a:spAutoFit/>
          </a:bodyPr>
          <a:lstStyle/>
          <a:p>
            <a:r>
              <a:rPr lang="ar-MA" sz="6000" b="1" dirty="0"/>
              <a:t>5</a:t>
            </a:r>
            <a:endParaRPr lang="fr-FR" sz="6000" b="1" dirty="0"/>
          </a:p>
        </p:txBody>
      </p:sp>
      <p:sp>
        <p:nvSpPr>
          <p:cNvPr id="11" name="ZoneTexte 10">
            <a:extLst>
              <a:ext uri="{FF2B5EF4-FFF2-40B4-BE49-F238E27FC236}">
                <a16:creationId xmlns:a16="http://schemas.microsoft.com/office/drawing/2014/main" id="{D5F665F6-E532-9826-7DBD-74190B3A1584}"/>
              </a:ext>
            </a:extLst>
          </p:cNvPr>
          <p:cNvSpPr txBox="1"/>
          <p:nvPr/>
        </p:nvSpPr>
        <p:spPr>
          <a:xfrm>
            <a:off x="5169568" y="5420261"/>
            <a:ext cx="1011772" cy="1015663"/>
          </a:xfrm>
          <a:prstGeom prst="rect">
            <a:avLst/>
          </a:prstGeom>
          <a:noFill/>
        </p:spPr>
        <p:txBody>
          <a:bodyPr wrap="square" rtlCol="0">
            <a:spAutoFit/>
          </a:bodyPr>
          <a:lstStyle/>
          <a:p>
            <a:r>
              <a:rPr lang="ar-MA" sz="6000" b="1" dirty="0"/>
              <a:t>1</a:t>
            </a:r>
            <a:endParaRPr lang="fr-FR" sz="6000" b="1" dirty="0"/>
          </a:p>
        </p:txBody>
      </p:sp>
      <p:sp>
        <p:nvSpPr>
          <p:cNvPr id="16" name="ZoneTexte 15">
            <a:extLst>
              <a:ext uri="{FF2B5EF4-FFF2-40B4-BE49-F238E27FC236}">
                <a16:creationId xmlns:a16="http://schemas.microsoft.com/office/drawing/2014/main" id="{04790241-BF8E-8DBD-07C7-C8A5596E84E7}"/>
              </a:ext>
            </a:extLst>
          </p:cNvPr>
          <p:cNvSpPr txBox="1"/>
          <p:nvPr/>
        </p:nvSpPr>
        <p:spPr>
          <a:xfrm>
            <a:off x="4343400" y="5372100"/>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4" name="ZoneTexte 3">
            <a:extLst>
              <a:ext uri="{FF2B5EF4-FFF2-40B4-BE49-F238E27FC236}">
                <a16:creationId xmlns:a16="http://schemas.microsoft.com/office/drawing/2014/main" id="{C5984795-5C09-1F1F-03F3-2F395E087BA0}"/>
              </a:ext>
            </a:extLst>
          </p:cNvPr>
          <p:cNvSpPr txBox="1"/>
          <p:nvPr/>
        </p:nvSpPr>
        <p:spPr>
          <a:xfrm>
            <a:off x="5943600" y="5420261"/>
            <a:ext cx="1011772" cy="1015663"/>
          </a:xfrm>
          <a:prstGeom prst="rect">
            <a:avLst/>
          </a:prstGeom>
          <a:noFill/>
        </p:spPr>
        <p:txBody>
          <a:bodyPr wrap="square" rtlCol="0">
            <a:spAutoFit/>
          </a:bodyPr>
          <a:lstStyle/>
          <a:p>
            <a:r>
              <a:rPr lang="ar-MA" sz="6000" b="1" dirty="0"/>
              <a:t>0</a:t>
            </a:r>
            <a:endParaRPr lang="fr-FR" sz="6000" b="1" dirty="0"/>
          </a:p>
        </p:txBody>
      </p:sp>
      <p:sp>
        <p:nvSpPr>
          <p:cNvPr id="7" name="ZoneTexte 6">
            <a:extLst>
              <a:ext uri="{FF2B5EF4-FFF2-40B4-BE49-F238E27FC236}">
                <a16:creationId xmlns:a16="http://schemas.microsoft.com/office/drawing/2014/main" id="{1FDAAE5E-CDE2-39C1-7FE7-994D52956323}"/>
              </a:ext>
            </a:extLst>
          </p:cNvPr>
          <p:cNvSpPr txBox="1"/>
          <p:nvPr/>
        </p:nvSpPr>
        <p:spPr>
          <a:xfrm>
            <a:off x="7238936" y="5723517"/>
            <a:ext cx="685800" cy="1015663"/>
          </a:xfrm>
          <a:prstGeom prst="rect">
            <a:avLst/>
          </a:prstGeom>
          <a:noFill/>
        </p:spPr>
        <p:txBody>
          <a:bodyPr wrap="square" rtlCol="0">
            <a:spAutoFit/>
          </a:bodyPr>
          <a:lstStyle/>
          <a:p>
            <a:pPr marL="0" algn="r" defTabSz="914400" rtl="1" eaLnBrk="1" latinLnBrk="0" hangingPunct="1"/>
            <a:r>
              <a:rPr lang="ar-SA" sz="6000" b="1" dirty="0"/>
              <a:t>=</a:t>
            </a:r>
            <a:endParaRPr lang="fr-FR" sz="6000" b="1" dirty="0"/>
          </a:p>
        </p:txBody>
      </p:sp>
      <p:sp>
        <p:nvSpPr>
          <p:cNvPr id="10" name="ZoneTexte 9">
            <a:extLst>
              <a:ext uri="{FF2B5EF4-FFF2-40B4-BE49-F238E27FC236}">
                <a16:creationId xmlns:a16="http://schemas.microsoft.com/office/drawing/2014/main" id="{BC3AB940-6963-6419-47B2-776977168F18}"/>
              </a:ext>
            </a:extLst>
          </p:cNvPr>
          <p:cNvSpPr txBox="1"/>
          <p:nvPr/>
        </p:nvSpPr>
        <p:spPr>
          <a:xfrm>
            <a:off x="8970428" y="5420261"/>
            <a:ext cx="1011772" cy="1015663"/>
          </a:xfrm>
          <a:prstGeom prst="rect">
            <a:avLst/>
          </a:prstGeom>
          <a:noFill/>
        </p:spPr>
        <p:txBody>
          <a:bodyPr wrap="square" rtlCol="0">
            <a:spAutoFit/>
          </a:bodyPr>
          <a:lstStyle/>
          <a:p>
            <a:r>
              <a:rPr lang="ar-MA" sz="6000" b="1" dirty="0">
                <a:solidFill>
                  <a:srgbClr val="FF0000"/>
                </a:solidFill>
              </a:rPr>
              <a:t>5</a:t>
            </a:r>
            <a:endParaRPr lang="fr-FR" sz="6000" b="1" dirty="0">
              <a:solidFill>
                <a:srgbClr val="FF0000"/>
              </a:solidFill>
            </a:endParaRPr>
          </a:p>
        </p:txBody>
      </p:sp>
      <p:sp>
        <p:nvSpPr>
          <p:cNvPr id="12" name="ZoneTexte 11">
            <a:extLst>
              <a:ext uri="{FF2B5EF4-FFF2-40B4-BE49-F238E27FC236}">
                <a16:creationId xmlns:a16="http://schemas.microsoft.com/office/drawing/2014/main" id="{93C98CC7-DDED-ADE7-C036-013B75494853}"/>
              </a:ext>
            </a:extLst>
          </p:cNvPr>
          <p:cNvSpPr txBox="1"/>
          <p:nvPr/>
        </p:nvSpPr>
        <p:spPr>
          <a:xfrm>
            <a:off x="8229600" y="5420261"/>
            <a:ext cx="1011772" cy="1015663"/>
          </a:xfrm>
          <a:prstGeom prst="rect">
            <a:avLst/>
          </a:prstGeom>
          <a:noFill/>
        </p:spPr>
        <p:txBody>
          <a:bodyPr wrap="square" rtlCol="0">
            <a:spAutoFit/>
          </a:bodyPr>
          <a:lstStyle/>
          <a:p>
            <a:r>
              <a:rPr lang="ar-MA" sz="6000" b="1" dirty="0">
                <a:solidFill>
                  <a:srgbClr val="FF0000"/>
                </a:solidFill>
              </a:rPr>
              <a:t>1</a:t>
            </a:r>
            <a:endParaRPr lang="fr-FR" sz="6000" b="1" dirty="0">
              <a:solidFill>
                <a:srgbClr val="FF0000"/>
              </a:solidFill>
            </a:endParaRPr>
          </a:p>
        </p:txBody>
      </p:sp>
      <p:pic>
        <p:nvPicPr>
          <p:cNvPr id="6" name="Image 5">
            <a:extLst>
              <a:ext uri="{FF2B5EF4-FFF2-40B4-BE49-F238E27FC236}">
                <a16:creationId xmlns:a16="http://schemas.microsoft.com/office/drawing/2014/main" id="{C6C295EB-82C5-61AB-20DB-0BB4F1C66F3F}"/>
              </a:ext>
            </a:extLst>
          </p:cNvPr>
          <p:cNvPicPr>
            <a:picLocks noChangeAspect="1"/>
          </p:cNvPicPr>
          <p:nvPr/>
        </p:nvPicPr>
        <p:blipFill>
          <a:blip r:embed="rId4"/>
          <a:stretch>
            <a:fillRect/>
          </a:stretch>
        </p:blipFill>
        <p:spPr>
          <a:xfrm>
            <a:off x="-2" y="770925"/>
            <a:ext cx="1276385" cy="914657"/>
          </a:xfrm>
          <a:prstGeom prst="rect">
            <a:avLst/>
          </a:prstGeom>
        </p:spPr>
      </p:pic>
    </p:spTree>
    <p:extLst>
      <p:ext uri="{BB962C8B-B14F-4D97-AF65-F5344CB8AC3E}">
        <p14:creationId xmlns:p14="http://schemas.microsoft.com/office/powerpoint/2010/main" val="4783622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3A69C-A1FB-A7ED-9B77-360381515D3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A3FDFA3-1E43-7237-B70D-20D26987431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765C5DD-8797-E2A2-B81F-ABE35B4D2835}"/>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2C3FC75D-1076-35A2-9CB0-1C4D687CCB0E}"/>
              </a:ext>
            </a:extLst>
          </p:cNvPr>
          <p:cNvSpPr txBox="1"/>
          <p:nvPr/>
        </p:nvSpPr>
        <p:spPr>
          <a:xfrm>
            <a:off x="2362201" y="3941147"/>
            <a:ext cx="8610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الاستئناس باستراتيجية الأسئلة الأربعة لحل المسائل  </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846E2499-3222-BE9C-5D65-01D9626DE50E}"/>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D40A206-25EF-966F-4952-5838146FF7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7E28B4CA-DCC6-A155-0186-57FAA3F7F2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519907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7EB32-272D-2ED1-9D3C-821BE4CC88B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6D1A8EE-A482-C498-D5A2-96D77D67B22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62F8EE-7296-F0E0-3775-F16204ABF054}"/>
              </a:ext>
            </a:extLst>
          </p:cNvPr>
          <p:cNvSpPr/>
          <p:nvPr/>
        </p:nvSpPr>
        <p:spPr>
          <a:xfrm>
            <a:off x="275852" y="3009900"/>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B01B528-4661-8272-38C3-27FE29062483}"/>
              </a:ext>
            </a:extLst>
          </p:cNvPr>
          <p:cNvSpPr/>
          <p:nvPr/>
        </p:nvSpPr>
        <p:spPr>
          <a:xfrm>
            <a:off x="-1" y="682446"/>
            <a:ext cx="13716001" cy="20226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0ABDC69-8BCC-7B17-A3CF-763A2DB4BBC7}"/>
              </a:ext>
            </a:extLst>
          </p:cNvPr>
          <p:cNvSpPr txBox="1"/>
          <p:nvPr/>
        </p:nvSpPr>
        <p:spPr>
          <a:xfrm>
            <a:off x="1905000" y="863026"/>
            <a:ext cx="105346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يعرض</a:t>
            </a:r>
            <a:r>
              <a:rPr lang="ar-MA" sz="3200" dirty="0">
                <a:solidFill>
                  <a:prstClr val="white">
                    <a:lumMod val="65000"/>
                  </a:prstClr>
                </a:solidFill>
                <a:latin typeface="Microsoft Uighur" panose="02000000000000000000" pitchFamily="2" charset="-78"/>
                <a:cs typeface="Microsoft Uighur" panose="02000000000000000000" pitchFamily="2" charset="-78"/>
              </a:rPr>
              <a:t> الأستاذ(ة) المسألة.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يقرأ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ينتدب أحد المتعلمين لقراءتها</a:t>
            </a:r>
          </a:p>
        </p:txBody>
      </p:sp>
      <p:sp>
        <p:nvSpPr>
          <p:cNvPr id="3" name="Freeform 8">
            <a:extLst>
              <a:ext uri="{FF2B5EF4-FFF2-40B4-BE49-F238E27FC236}">
                <a16:creationId xmlns:a16="http://schemas.microsoft.com/office/drawing/2014/main" id="{1A580A84-F481-5E54-96E1-4C9148E87EC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3639A8D-C7D6-6E7D-2E2E-175C4B8CC88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B946B20-C691-CD35-F3DD-199C9F23F34D}"/>
              </a:ext>
            </a:extLst>
          </p:cNvPr>
          <p:cNvSpPr/>
          <p:nvPr/>
        </p:nvSpPr>
        <p:spPr>
          <a:xfrm>
            <a:off x="990600" y="4091038"/>
            <a:ext cx="11811000"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يَمْلِكُ فَلّاحٌ 13 خَروفاً، اِشْتَرى 4 خِرْفانٍ إِضافِيَّةً.</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كَم عَدَدُ الْخِرْفانِ الَّذي أَصبَحَ لَدى الْفَلّاحِ؟</a:t>
            </a:r>
          </a:p>
        </p:txBody>
      </p:sp>
    </p:spTree>
    <p:extLst>
      <p:ext uri="{BB962C8B-B14F-4D97-AF65-F5344CB8AC3E}">
        <p14:creationId xmlns:p14="http://schemas.microsoft.com/office/powerpoint/2010/main" val="16893524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معي كيف سأتخيل المسألة.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يفكر الأستاذ(ة) بصوت مرتفع</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(ة) </a:t>
            </a:r>
            <a:r>
              <a:rPr lang="ar-SA" sz="2400" dirty="0">
                <a:solidFill>
                  <a:prstClr val="white">
                    <a:lumMod val="65000"/>
                  </a:prstClr>
                </a:solidFill>
                <a:latin typeface="Microsoft Uighur" panose="02000000000000000000" pitchFamily="2" charset="-78"/>
                <a:cs typeface="Microsoft Uighur" panose="02000000000000000000" pitchFamily="2" charset="-78"/>
              </a:rPr>
              <a:t>سلسلة من الأسئلة</a:t>
            </a:r>
            <a:r>
              <a:rPr lang="ar-MA" sz="2400" dirty="0">
                <a:solidFill>
                  <a:prstClr val="white">
                    <a:lumMod val="65000"/>
                  </a:prstClr>
                </a:solidFill>
                <a:latin typeface="Microsoft Uighur" panose="02000000000000000000" pitchFamily="2" charset="-78"/>
                <a:cs typeface="Microsoft Uighur" panose="02000000000000000000" pitchFamily="2" charset="-78"/>
              </a:rPr>
              <a:t> </a:t>
            </a:r>
            <a:r>
              <a:rPr lang="ar-SA" sz="2400" dirty="0">
                <a:solidFill>
                  <a:prstClr val="white">
                    <a:lumMod val="65000"/>
                  </a:prstClr>
                </a:solidFill>
                <a:latin typeface="Microsoft Uighur" panose="02000000000000000000" pitchFamily="2" charset="-78"/>
                <a:cs typeface="Microsoft Uighur" panose="02000000000000000000" pitchFamily="2" charset="-78"/>
              </a:rPr>
              <a:t>مثلا : شخصيات المس</a:t>
            </a:r>
            <a:r>
              <a:rPr lang="ar-MA" sz="2400" dirty="0">
                <a:solidFill>
                  <a:prstClr val="white">
                    <a:lumMod val="65000"/>
                  </a:prstClr>
                </a:solidFill>
                <a:latin typeface="Microsoft Uighur" panose="02000000000000000000" pitchFamily="2" charset="-78"/>
                <a:cs typeface="Microsoft Uighur" panose="02000000000000000000" pitchFamily="2" charset="-78"/>
              </a:rPr>
              <a:t>أ</a:t>
            </a:r>
            <a:r>
              <a:rPr lang="ar-SA" sz="2400" dirty="0" err="1">
                <a:solidFill>
                  <a:prstClr val="white">
                    <a:lumMod val="65000"/>
                  </a:prstClr>
                </a:solidFill>
                <a:latin typeface="Microsoft Uighur" panose="02000000000000000000" pitchFamily="2" charset="-78"/>
                <a:cs typeface="Microsoft Uighur" panose="02000000000000000000" pitchFamily="2" charset="-78"/>
              </a:rPr>
              <a:t>لة</a:t>
            </a:r>
            <a:r>
              <a:rPr lang="ar-SA" sz="2400" dirty="0">
                <a:solidFill>
                  <a:prstClr val="white">
                    <a:lumMod val="65000"/>
                  </a:prstClr>
                </a:solidFill>
                <a:latin typeface="Microsoft Uighur" panose="02000000000000000000" pitchFamily="2" charset="-78"/>
                <a:cs typeface="Microsoft Uighur" panose="02000000000000000000" pitchFamily="2" charset="-78"/>
              </a:rPr>
              <a:t>؟ عدد </a:t>
            </a:r>
            <a:r>
              <a:rPr lang="ar-SA" sz="2400" dirty="0" err="1">
                <a:solidFill>
                  <a:prstClr val="white">
                    <a:lumMod val="65000"/>
                  </a:prstClr>
                </a:solidFill>
                <a:latin typeface="Microsoft Uighur" panose="02000000000000000000" pitchFamily="2" charset="-78"/>
                <a:cs typeface="Microsoft Uighur" panose="02000000000000000000" pitchFamily="2" charset="-78"/>
              </a:rPr>
              <a:t>خشيبات</a:t>
            </a:r>
            <a:r>
              <a:rPr lang="ar-SA" sz="2400" dirty="0">
                <a:solidFill>
                  <a:prstClr val="white">
                    <a:lumMod val="65000"/>
                  </a:prstClr>
                </a:solidFill>
                <a:latin typeface="Microsoft Uighur" panose="02000000000000000000" pitchFamily="2" charset="-78"/>
                <a:cs typeface="Microsoft Uighur" panose="02000000000000000000" pitchFamily="2" charset="-78"/>
              </a:rPr>
              <a:t> كل واحد؟ من لديه أكبر عدد من </a:t>
            </a:r>
            <a:r>
              <a:rPr lang="ar-SA" sz="24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SA" sz="2400" dirty="0">
                <a:solidFill>
                  <a:prstClr val="white">
                    <a:lumMod val="65000"/>
                  </a:prstClr>
                </a:solidFill>
                <a:latin typeface="Microsoft Uighur" panose="02000000000000000000" pitchFamily="2" charset="-78"/>
                <a:cs typeface="Microsoft Uighur" panose="02000000000000000000" pitchFamily="2" charset="-78"/>
              </a:rPr>
              <a:t>؟ من أعطى؟ لمن؟</a:t>
            </a:r>
            <a:r>
              <a:rPr lang="ar-MA" sz="2400" dirty="0">
                <a:solidFill>
                  <a:prstClr val="white">
                    <a:lumMod val="65000"/>
                  </a:prstClr>
                </a:solidFill>
                <a:latin typeface="Microsoft Uighur" panose="02000000000000000000" pitchFamily="2" charset="-78"/>
                <a:cs typeface="Microsoft Uighur" panose="02000000000000000000" pitchFamily="2" charset="-78"/>
              </a:rPr>
              <a:t> كم سيصبح لدى؟.....</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358284168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انتبهوا جيدا  سنقوم بحل المس</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باستخدام استراتيجية الأسئلة ال</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ر</a:t>
            </a:r>
            <a:r>
              <a:rPr lang="ar-MA" sz="3200" dirty="0">
                <a:solidFill>
                  <a:prstClr val="white">
                    <a:lumMod val="65000"/>
                  </a:prstClr>
                </a:solidFill>
                <a:latin typeface="Microsoft Uighur" panose="02000000000000000000" pitchFamily="2" charset="-78"/>
                <a:cs typeface="Microsoft Uighur" panose="02000000000000000000" pitchFamily="2" charset="-78"/>
              </a:rPr>
              <a:t>ب</a:t>
            </a:r>
            <a:r>
              <a:rPr lang="ar-SA" sz="3200" dirty="0" err="1">
                <a:solidFill>
                  <a:prstClr val="white">
                    <a:lumMod val="65000"/>
                  </a:prstClr>
                </a:solidFill>
                <a:latin typeface="Microsoft Uighur" panose="02000000000000000000" pitchFamily="2" charset="-78"/>
                <a:cs typeface="Microsoft Uighur" panose="02000000000000000000" pitchFamily="2" charset="-78"/>
              </a:rPr>
              <a:t>عة</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الخطوة الأولى: ما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317520899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44876" y="2949307"/>
            <a:ext cx="5232405"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bg1"/>
                </a:solidFill>
                <a:latin typeface="Microsoft Uighur" panose="02000000000000000000" pitchFamily="2" charset="-78"/>
                <a:cs typeface="Microsoft Uighur" panose="02000000000000000000" pitchFamily="2" charset="-78"/>
              </a:rPr>
              <a:t>يَمْلِكُ فَلّاحٌ 13 خَروفاً، اِشْتَرى 4 خِرْفانٍ إِضافِيَّةً.</a:t>
            </a:r>
            <a:endParaRPr lang="fr-FR" sz="6600" dirty="0">
              <a:solidFill>
                <a:schemeClr val="bg1"/>
              </a:solidFill>
              <a:latin typeface="Microsoft Uighur" panose="02000000000000000000" pitchFamily="2" charset="-78"/>
              <a:cs typeface="Microsoft Uighur" panose="02000000000000000000" pitchFamily="2" charset="-78"/>
            </a:endParaRPr>
          </a:p>
          <a:p>
            <a:pPr algn="r" rtl="1"/>
            <a:r>
              <a:rPr lang="ar-MA" sz="6600" dirty="0">
                <a:solidFill>
                  <a:schemeClr val="bg1"/>
                </a:solidFill>
                <a:latin typeface="Microsoft Uighur" panose="02000000000000000000" pitchFamily="2" charset="-78"/>
                <a:cs typeface="Microsoft Uighur" panose="02000000000000000000" pitchFamily="2" charset="-78"/>
              </a:rPr>
              <a:t>كَم عَدَدُ الْخِرْفانِ الَّذي أَصبَحَ لَدى الْفَلّاحِ؟</a:t>
            </a:r>
          </a:p>
        </p:txBody>
      </p:sp>
    </p:spTree>
    <p:extLst>
      <p:ext uri="{BB962C8B-B14F-4D97-AF65-F5344CB8AC3E}">
        <p14:creationId xmlns:p14="http://schemas.microsoft.com/office/powerpoint/2010/main" val="41585066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انتبهوا جيدا  سنقوم بحل المس</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باستخدام استراتيجية الأسئلة ال</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ر</a:t>
            </a:r>
            <a:r>
              <a:rPr lang="ar-MA" sz="3200" dirty="0">
                <a:solidFill>
                  <a:prstClr val="white">
                    <a:lumMod val="65000"/>
                  </a:prstClr>
                </a:solidFill>
                <a:latin typeface="Microsoft Uighur" panose="02000000000000000000" pitchFamily="2" charset="-78"/>
                <a:cs typeface="Microsoft Uighur" panose="02000000000000000000" pitchFamily="2" charset="-78"/>
              </a:rPr>
              <a:t>ب</a:t>
            </a:r>
            <a:r>
              <a:rPr lang="ar-SA" sz="3200" dirty="0" err="1">
                <a:solidFill>
                  <a:prstClr val="white">
                    <a:lumMod val="65000"/>
                  </a:prstClr>
                </a:solidFill>
                <a:latin typeface="Microsoft Uighur" panose="02000000000000000000" pitchFamily="2" charset="-78"/>
                <a:cs typeface="Microsoft Uighur" panose="02000000000000000000" pitchFamily="2" charset="-78"/>
              </a:rPr>
              <a:t>عة</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الخطوة الأولى: ما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168586050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1001529" y="5018037"/>
            <a:ext cx="5638799" cy="1569660"/>
          </a:xfrm>
          <a:prstGeom prst="rect">
            <a:avLst/>
          </a:prstGeom>
          <a:noFill/>
        </p:spPr>
        <p:txBody>
          <a:bodyPr wrap="square" rtlCol="0">
            <a:spAutoFit/>
          </a:bodyPr>
          <a:lstStyle/>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يَمْلِكُ فَلّاحٌ 13 خَروفاً</a:t>
            </a:r>
            <a:endParaRPr lang="ar-M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اِشْتَرى 4 خِرْفانٍ</a:t>
            </a:r>
            <a:r>
              <a:rPr lang="ar-MA" sz="4800" b="1" dirty="0">
                <a:latin typeface="Microsoft Uighur" panose="02000000000000000000" pitchFamily="2" charset="-78"/>
                <a:cs typeface="Microsoft Uighur" panose="02000000000000000000" pitchFamily="2" charset="-78"/>
              </a:rPr>
              <a:t> إِضافِيَّةً</a:t>
            </a:r>
            <a:r>
              <a:rPr lang="ar-SA" sz="4800" b="1" dirty="0">
                <a:latin typeface="Microsoft Uighur" panose="02000000000000000000" pitchFamily="2" charset="-78"/>
                <a:cs typeface="Microsoft Uighur" panose="02000000000000000000" pitchFamily="2" charset="-78"/>
              </a:rPr>
              <a:t> </a:t>
            </a:r>
            <a:endParaRPr lang="ar-MA" sz="4800" b="1" dirty="0">
              <a:latin typeface="Microsoft Uighur" panose="02000000000000000000" pitchFamily="2" charset="-78"/>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740612" y="2907663"/>
            <a:ext cx="5232405"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bg1"/>
                </a:solidFill>
                <a:latin typeface="Microsoft Uighur" panose="02000000000000000000" pitchFamily="2" charset="-78"/>
                <a:cs typeface="Microsoft Uighur" panose="02000000000000000000" pitchFamily="2" charset="-78"/>
              </a:rPr>
              <a:t>يَمْلِكُ فَلّاحٌ 13 خَروفاً، اِشْتَرى 4 خِرْفانٍ إِضافِيَّةً.</a:t>
            </a:r>
            <a:endParaRPr lang="fr-FR" sz="6600" dirty="0">
              <a:solidFill>
                <a:schemeClr val="bg1"/>
              </a:solidFill>
              <a:latin typeface="Microsoft Uighur" panose="02000000000000000000" pitchFamily="2" charset="-78"/>
              <a:cs typeface="Microsoft Uighur" panose="02000000000000000000" pitchFamily="2" charset="-78"/>
            </a:endParaRPr>
          </a:p>
          <a:p>
            <a:pPr algn="r" rtl="1"/>
            <a:r>
              <a:rPr lang="ar-MA" sz="6600" dirty="0">
                <a:solidFill>
                  <a:schemeClr val="bg1"/>
                </a:solidFill>
                <a:latin typeface="Microsoft Uighur" panose="02000000000000000000" pitchFamily="2" charset="-78"/>
                <a:cs typeface="Microsoft Uighur" panose="02000000000000000000" pitchFamily="2" charset="-78"/>
              </a:rPr>
              <a:t>كَم عَدَدُ الْخِرْفانِ الَّذي أَصبَحَ لَدى الْفَلّاحِ؟</a:t>
            </a:r>
          </a:p>
        </p:txBody>
      </p:sp>
    </p:spTree>
    <p:extLst>
      <p:ext uri="{BB962C8B-B14F-4D97-AF65-F5344CB8AC3E}">
        <p14:creationId xmlns:p14="http://schemas.microsoft.com/office/powerpoint/2010/main" val="24042304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انتبهوا جيدا  سنقوم بحل المس</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باستخدام </a:t>
            </a:r>
            <a:r>
              <a:rPr lang="ar-SA" sz="3200" dirty="0" err="1">
                <a:solidFill>
                  <a:prstClr val="white">
                    <a:lumMod val="65000"/>
                  </a:prstClr>
                </a:solidFill>
                <a:latin typeface="Microsoft Uighur" panose="02000000000000000000" pitchFamily="2" charset="-78"/>
                <a:cs typeface="Microsoft Uighur" panose="02000000000000000000" pitchFamily="2" charset="-78"/>
              </a:rPr>
              <a:t>استرات</a:t>
            </a:r>
            <a:r>
              <a:rPr lang="ar-MA" sz="3200" dirty="0">
                <a:solidFill>
                  <a:prstClr val="white">
                    <a:lumMod val="65000"/>
                  </a:prstClr>
                </a:solidFill>
                <a:latin typeface="Microsoft Uighur" panose="02000000000000000000" pitchFamily="2" charset="-78"/>
                <a:cs typeface="Microsoft Uighur" panose="02000000000000000000" pitchFamily="2" charset="-78"/>
              </a:rPr>
              <a:t>ي</a:t>
            </a:r>
            <a:r>
              <a:rPr lang="ar-SA" sz="3200" dirty="0">
                <a:solidFill>
                  <a:prstClr val="white">
                    <a:lumMod val="65000"/>
                  </a:prstClr>
                </a:solidFill>
                <a:latin typeface="Microsoft Uighur" panose="02000000000000000000" pitchFamily="2" charset="-78"/>
                <a:cs typeface="Microsoft Uighur" panose="02000000000000000000" pitchFamily="2" charset="-78"/>
              </a:rPr>
              <a:t>جية الأسئلة ال</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ر</a:t>
            </a:r>
            <a:r>
              <a:rPr lang="ar-MA" sz="3200" dirty="0">
                <a:solidFill>
                  <a:prstClr val="white">
                    <a:lumMod val="65000"/>
                  </a:prstClr>
                </a:solidFill>
                <a:latin typeface="Microsoft Uighur" panose="02000000000000000000" pitchFamily="2" charset="-78"/>
                <a:cs typeface="Microsoft Uighur" panose="02000000000000000000" pitchFamily="2" charset="-78"/>
              </a:rPr>
              <a:t>ب</a:t>
            </a:r>
            <a:r>
              <a:rPr lang="ar-SA" sz="3200" dirty="0" err="1">
                <a:solidFill>
                  <a:prstClr val="white">
                    <a:lumMod val="65000"/>
                  </a:prstClr>
                </a:solidFill>
                <a:latin typeface="Microsoft Uighur" panose="02000000000000000000" pitchFamily="2" charset="-78"/>
                <a:cs typeface="Microsoft Uighur" panose="02000000000000000000" pitchFamily="2" charset="-78"/>
              </a:rPr>
              <a:t>عة</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الخطوة الثانية: ما المطلوب</a:t>
            </a:r>
            <a:r>
              <a:rPr lang="ar-MA" sz="3200" dirty="0">
                <a:solidFill>
                  <a:prstClr val="white">
                    <a:lumMod val="65000"/>
                  </a:prstClr>
                </a:solidFill>
                <a:latin typeface="Microsoft Uighur" panose="02000000000000000000" pitchFamily="2" charset="-78"/>
                <a:cs typeface="Microsoft Uighur" panose="02000000000000000000" pitchFamily="2" charset="-78"/>
              </a:rPr>
              <a:t> مني</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313542117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232405"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bg1"/>
                </a:solidFill>
                <a:latin typeface="Microsoft Uighur" panose="02000000000000000000" pitchFamily="2" charset="-78"/>
                <a:cs typeface="Microsoft Uighur" panose="02000000000000000000" pitchFamily="2" charset="-78"/>
              </a:rPr>
              <a:t>يَمْلِكُ فَلّاحٌ 13 خَروفاً، اِشْتَرى 4 خِرْفانٍ إِضافِيَّةً.</a:t>
            </a:r>
          </a:p>
          <a:p>
            <a:pPr algn="r" rtl="1"/>
            <a:r>
              <a:rPr lang="ar-MA" sz="6600" dirty="0">
                <a:solidFill>
                  <a:schemeClr val="bg1"/>
                </a:solidFill>
                <a:latin typeface="Microsoft Uighur" panose="02000000000000000000" pitchFamily="2" charset="-78"/>
                <a:cs typeface="Microsoft Uighur" panose="02000000000000000000" pitchFamily="2" charset="-78"/>
              </a:rPr>
              <a:t>كَم عَدَدُ الْخِرْفانِ الَّذي أَصبَحَ لَدى الْفَلّاحِ؟</a:t>
            </a:r>
          </a:p>
        </p:txBody>
      </p:sp>
    </p:spTree>
    <p:extLst>
      <p:ext uri="{BB962C8B-B14F-4D97-AF65-F5344CB8AC3E}">
        <p14:creationId xmlns:p14="http://schemas.microsoft.com/office/powerpoint/2010/main" val="2126323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55416"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انتبهوا جيدا  سنقوم بحل المس</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باستخدام </a:t>
            </a:r>
            <a:r>
              <a:rPr lang="ar-SA" sz="3200" dirty="0" err="1">
                <a:solidFill>
                  <a:prstClr val="white">
                    <a:lumMod val="65000"/>
                  </a:prstClr>
                </a:solidFill>
                <a:latin typeface="Microsoft Uighur" panose="02000000000000000000" pitchFamily="2" charset="-78"/>
                <a:cs typeface="Microsoft Uighur" panose="02000000000000000000" pitchFamily="2" charset="-78"/>
              </a:rPr>
              <a:t>استرات</a:t>
            </a:r>
            <a:r>
              <a:rPr lang="ar-MA" sz="3200" dirty="0">
                <a:solidFill>
                  <a:prstClr val="white">
                    <a:lumMod val="65000"/>
                  </a:prstClr>
                </a:solidFill>
                <a:latin typeface="Microsoft Uighur" panose="02000000000000000000" pitchFamily="2" charset="-78"/>
                <a:cs typeface="Microsoft Uighur" panose="02000000000000000000" pitchFamily="2" charset="-78"/>
              </a:rPr>
              <a:t>ي</a:t>
            </a:r>
            <a:r>
              <a:rPr lang="ar-SA" sz="3200" dirty="0">
                <a:solidFill>
                  <a:prstClr val="white">
                    <a:lumMod val="65000"/>
                  </a:prstClr>
                </a:solidFill>
                <a:latin typeface="Microsoft Uighur" panose="02000000000000000000" pitchFamily="2" charset="-78"/>
                <a:cs typeface="Microsoft Uighur" panose="02000000000000000000" pitchFamily="2" charset="-78"/>
              </a:rPr>
              <a:t>جية الأسئلة ال</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الخطوة الثانية: ما المطلوب؟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62510243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أ</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ن</a:t>
            </a:r>
            <a:r>
              <a:rPr lang="ar-MA" sz="4800" b="1" dirty="0">
                <a:latin typeface="Microsoft Uighur" panose="02000000000000000000" pitchFamily="2" charset="-78"/>
                <a:cs typeface="Microsoft Uighur" panose="02000000000000000000" pitchFamily="2" charset="-78"/>
              </a:rPr>
              <a:t>ْ نَحْسُبَ</a:t>
            </a:r>
            <a:r>
              <a:rPr lang="ar-SA" sz="4800" b="1" dirty="0">
                <a:latin typeface="Microsoft Uighur" panose="02000000000000000000" pitchFamily="2" charset="-78"/>
                <a:cs typeface="Microsoft Uighur" panose="02000000000000000000" pitchFamily="2" charset="-78"/>
              </a:rPr>
              <a:t> عَدَد</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 الْخِرْفانِ الَّذي أَصبَحَ لَدى الْفَلّاح.</a:t>
            </a:r>
            <a:endParaRPr lang="fr-FR" sz="4800" b="1" dirty="0">
              <a:latin typeface="Microsoft Uighur" panose="02000000000000000000" pitchFamily="2" charset="-78"/>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232405" cy="5798414"/>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bg1"/>
                </a:solidFill>
                <a:latin typeface="Microsoft Uighur" panose="02000000000000000000" pitchFamily="2" charset="-78"/>
                <a:cs typeface="Microsoft Uighur" panose="02000000000000000000" pitchFamily="2" charset="-78"/>
              </a:rPr>
              <a:t>يَمْلِكُ فَلّاحٌ 13 خَروفاً، اِشْتَرى 4 خِرْفانٍ إِضافِيَّةً.</a:t>
            </a:r>
          </a:p>
          <a:p>
            <a:pPr algn="r" rtl="1"/>
            <a:r>
              <a:rPr lang="ar-MA" sz="6600" dirty="0">
                <a:solidFill>
                  <a:schemeClr val="bg1"/>
                </a:solidFill>
                <a:latin typeface="Microsoft Uighur" panose="02000000000000000000" pitchFamily="2" charset="-78"/>
                <a:cs typeface="Microsoft Uighur" panose="02000000000000000000" pitchFamily="2" charset="-78"/>
              </a:rPr>
              <a:t>كَم عَدَدُ الْخِرْفانِ الَّذي أَصبَحَ لَدى الْفَلّاحِ؟</a:t>
            </a:r>
          </a:p>
        </p:txBody>
      </p:sp>
    </p:spTree>
    <p:extLst>
      <p:ext uri="{BB962C8B-B14F-4D97-AF65-F5344CB8AC3E}">
        <p14:creationId xmlns:p14="http://schemas.microsoft.com/office/powerpoint/2010/main" val="25691110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انتبهوا جيدا  سنقوم بحل المس</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باستخدام استراتيجية الأسئلة ال</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الخطوة الثالثة: ما ذا علي أن أفعل؟ ولماذا.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158268530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5646014"/>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bg1"/>
                </a:solidFill>
                <a:latin typeface="Microsoft Uighur" panose="02000000000000000000" pitchFamily="2" charset="-78"/>
                <a:cs typeface="Microsoft Uighur" panose="02000000000000000000" pitchFamily="2" charset="-78"/>
              </a:rPr>
              <a:t>يَمْلِكُ فَلّاحٌ 13 خَروفاً، اِشْتَرى 4 خِرْفانٍ إِضافِيَّةً.</a:t>
            </a:r>
          </a:p>
          <a:p>
            <a:pPr algn="r" rtl="1"/>
            <a:r>
              <a:rPr lang="ar-MA" sz="6600" dirty="0">
                <a:solidFill>
                  <a:schemeClr val="bg1"/>
                </a:solidFill>
                <a:latin typeface="Microsoft Uighur" panose="02000000000000000000" pitchFamily="2" charset="-78"/>
                <a:cs typeface="Microsoft Uighur" panose="02000000000000000000" pitchFamily="2" charset="-78"/>
              </a:rPr>
              <a:t>كَم عَدَدُ الْخِرْفانِ الَّذي أَصبَحَ لَدى الْفَلّاحِ؟</a:t>
            </a:r>
          </a:p>
        </p:txBody>
      </p:sp>
    </p:spTree>
    <p:extLst>
      <p:ext uri="{BB962C8B-B14F-4D97-AF65-F5344CB8AC3E}">
        <p14:creationId xmlns:p14="http://schemas.microsoft.com/office/powerpoint/2010/main" val="7224277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انتبهوا جيدا  سنقوم بحل المس</a:t>
            </a: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باستخدام استراتيجية الأسئلة الاربعة؟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الخطوة الثالثة: ما ذا علي أن أفعل؟ ولماذا</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370518648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232405"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bg1"/>
                </a:solidFill>
                <a:latin typeface="Microsoft Uighur" panose="02000000000000000000" pitchFamily="2" charset="-78"/>
                <a:cs typeface="Microsoft Uighur" panose="02000000000000000000" pitchFamily="2" charset="-78"/>
              </a:rPr>
              <a:t>يَمْلِكُ فَلّاحٌ 13 خَروفاً، اِشْتَرى 4 خِرْفانٍ إِضافِيَّةً.</a:t>
            </a:r>
          </a:p>
          <a:p>
            <a:pPr algn="r" rtl="1"/>
            <a:r>
              <a:rPr lang="ar-MA" sz="6600" dirty="0">
                <a:solidFill>
                  <a:schemeClr val="bg1"/>
                </a:solidFill>
                <a:latin typeface="Microsoft Uighur" panose="02000000000000000000" pitchFamily="2" charset="-78"/>
                <a:cs typeface="Microsoft Uighur" panose="02000000000000000000" pitchFamily="2" charset="-78"/>
              </a:rPr>
              <a:t>كَم عَدَدُ الْخِرْفانِ الَّذي أَصبَحَ لَدى الْفَلّاحِ؟</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990600" y="4336351"/>
            <a:ext cx="5638799" cy="2308324"/>
          </a:xfrm>
          <a:prstGeom prst="rect">
            <a:avLst/>
          </a:prstGeom>
          <a:noFill/>
        </p:spPr>
        <p:txBody>
          <a:bodyPr wrap="square" rtlCol="0">
            <a:spAutoFit/>
          </a:bodyPr>
          <a:lstStyle/>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كان</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 ل</a:t>
            </a:r>
            <a:r>
              <a:rPr lang="ar-MA" sz="4800" b="1" dirty="0">
                <a:latin typeface="Microsoft Uighur" panose="02000000000000000000" pitchFamily="2" charset="-78"/>
                <a:cs typeface="Microsoft Uighur" panose="02000000000000000000" pitchFamily="2" charset="-78"/>
              </a:rPr>
              <a:t>َ</a:t>
            </a:r>
            <a:r>
              <a:rPr lang="ar-SA" sz="4800" b="1" dirty="0" err="1">
                <a:latin typeface="Microsoft Uighur" panose="02000000000000000000" pitchFamily="2" charset="-78"/>
                <a:cs typeface="Microsoft Uighur" panose="02000000000000000000" pitchFamily="2" charset="-78"/>
              </a:rPr>
              <a:t>دى</a:t>
            </a:r>
            <a:r>
              <a:rPr lang="ar-MA" sz="4800" b="1" dirty="0">
                <a:latin typeface="Microsoft Uighur" panose="02000000000000000000" pitchFamily="2" charset="-78"/>
                <a:cs typeface="Microsoft Uighur" panose="02000000000000000000" pitchFamily="2" charset="-78"/>
              </a:rPr>
              <a:t> الْ</a:t>
            </a:r>
            <a:r>
              <a:rPr lang="ar-SA" sz="4800" b="1" dirty="0">
                <a:latin typeface="Microsoft Uighur" panose="02000000000000000000" pitchFamily="2" charset="-78"/>
                <a:cs typeface="Microsoft Uighur" panose="02000000000000000000" pitchFamily="2" charset="-78"/>
              </a:rPr>
              <a:t>فَلّاح</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 13 خَروفاً.</a:t>
            </a:r>
          </a:p>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اِشْتَرى 4 خِرْفانٍ إِضافِيَّةً</a:t>
            </a:r>
            <a:r>
              <a:rPr lang="ar-MA" sz="4800" b="1" dirty="0">
                <a:latin typeface="Microsoft Uighur" panose="02000000000000000000" pitchFamily="2" charset="-78"/>
                <a:cs typeface="Microsoft Uighur" panose="02000000000000000000" pitchFamily="2" charset="-78"/>
              </a:rPr>
              <a:t>.</a:t>
            </a:r>
          </a:p>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ك</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م</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 س</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ي</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ص</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ب</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ح</a:t>
            </a:r>
            <a:r>
              <a:rPr lang="ar-MA" sz="4800" b="1" dirty="0">
                <a:latin typeface="Microsoft Uighur" panose="02000000000000000000" pitchFamily="2" charset="-78"/>
                <a:cs typeface="Microsoft Uighur" panose="02000000000000000000" pitchFamily="2" charset="-78"/>
              </a:rPr>
              <a:t>ُ </a:t>
            </a:r>
            <a:r>
              <a:rPr lang="ar-SA" sz="4800" b="1" dirty="0">
                <a:latin typeface="Microsoft Uighur" panose="02000000000000000000" pitchFamily="2" charset="-78"/>
                <a:cs typeface="Microsoft Uighur" panose="02000000000000000000" pitchFamily="2" charset="-78"/>
              </a:rPr>
              <a:t>ل</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د</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ي</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ه</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1831635" y="6905981"/>
            <a:ext cx="4190999" cy="830997"/>
          </a:xfrm>
          <a:prstGeom prst="rect">
            <a:avLst/>
          </a:prstGeom>
          <a:noFill/>
        </p:spPr>
        <p:txBody>
          <a:bodyPr wrap="square" rtlCol="0">
            <a:spAutoFit/>
          </a:bodyPr>
          <a:lstStyle/>
          <a:p>
            <a:pPr algn="ctr" rtl="1"/>
            <a:r>
              <a:rPr lang="ar-SA" sz="4800" b="1" dirty="0">
                <a:solidFill>
                  <a:srgbClr val="C00000"/>
                </a:solidFill>
                <a:latin typeface="Microsoft Uighur" panose="02000000000000000000" pitchFamily="2" charset="-78"/>
                <a:cs typeface="Microsoft Uighur" panose="02000000000000000000" pitchFamily="2" charset="-78"/>
              </a:rPr>
              <a:t>س</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ن</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قوم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ب</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ي</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ة</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ال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ج</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endParaRPr lang="fr-FR" sz="48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842214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198214369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a:t>
            </a:r>
            <a:r>
              <a:rPr lang="ar-MA" sz="3200" dirty="0" err="1">
                <a:solidFill>
                  <a:prstClr val="white">
                    <a:lumMod val="65000"/>
                  </a:prstClr>
                </a:solidFill>
                <a:latin typeface="Microsoft Uighur" panose="02000000000000000000" pitchFamily="2" charset="-78"/>
                <a:cs typeface="Microsoft Uighur" panose="02000000000000000000" pitchFamily="2" charset="-78"/>
              </a:rPr>
              <a:t>مث</a:t>
            </a:r>
            <a:r>
              <a:rPr lang="ar-SA" sz="3200" dirty="0">
                <a:solidFill>
                  <a:prstClr val="white">
                    <a:lumMod val="65000"/>
                  </a:prstClr>
                </a:solidFill>
                <a:latin typeface="Microsoft Uighur" panose="02000000000000000000" pitchFamily="2" charset="-78"/>
                <a:cs typeface="Microsoft Uighur" panose="02000000000000000000" pitchFamily="2" charset="-78"/>
              </a:rPr>
              <a:t>يل العملية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42736927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5400" dirty="0">
                <a:solidFill>
                  <a:schemeClr val="tx1"/>
                </a:solidFill>
                <a:latin typeface="Microsoft Uighur" panose="02000000000000000000" pitchFamily="2" charset="-78"/>
                <a:cs typeface="Microsoft Uighur" panose="02000000000000000000" pitchFamily="2" charset="-78"/>
              </a:rPr>
              <a:t>ك</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م</a:t>
            </a:r>
            <a:r>
              <a:rPr lang="ar-MA" sz="5400" dirty="0">
                <a:solidFill>
                  <a:schemeClr val="tx1"/>
                </a:solidFill>
                <a:latin typeface="Microsoft Uighur" panose="02000000000000000000" pitchFamily="2" charset="-78"/>
                <a:cs typeface="Microsoft Uighur" panose="02000000000000000000" pitchFamily="2" charset="-78"/>
              </a:rPr>
              <a:t>ْ خَروفاً</a:t>
            </a:r>
            <a:r>
              <a:rPr lang="ar-SA" sz="5400" dirty="0">
                <a:solidFill>
                  <a:schemeClr val="tx1"/>
                </a:solidFill>
                <a:latin typeface="Microsoft Uighur" panose="02000000000000000000" pitchFamily="2" charset="-78"/>
                <a:cs typeface="Microsoft Uighur" panose="02000000000000000000" pitchFamily="2" charset="-78"/>
              </a:rPr>
              <a:t> إِضافِيّ</a:t>
            </a:r>
            <a:r>
              <a:rPr lang="ar-MA" sz="5400" dirty="0">
                <a:solidFill>
                  <a:schemeClr val="tx1"/>
                </a:solidFill>
                <a:latin typeface="Microsoft Uighur" panose="02000000000000000000" pitchFamily="2" charset="-78"/>
                <a:cs typeface="Microsoft Uighur" panose="02000000000000000000" pitchFamily="2" charset="-78"/>
              </a:rPr>
              <a:t>اً اشْتَرى</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SA" sz="5400" dirty="0">
                <a:solidFill>
                  <a:schemeClr val="tx1"/>
                </a:solidFill>
                <a:latin typeface="Microsoft Uighur" panose="02000000000000000000" pitchFamily="2" charset="-78"/>
                <a:cs typeface="Microsoft Uighur" panose="02000000000000000000" pitchFamily="2" charset="-78"/>
              </a:rPr>
              <a:t>ك</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م</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 </a:t>
            </a:r>
            <a:r>
              <a:rPr lang="ar-MA" sz="5400" dirty="0">
                <a:solidFill>
                  <a:schemeClr val="tx1"/>
                </a:solidFill>
                <a:latin typeface="Microsoft Uighur" panose="02000000000000000000" pitchFamily="2" charset="-78"/>
                <a:cs typeface="Microsoft Uighur" panose="02000000000000000000" pitchFamily="2" charset="-78"/>
              </a:rPr>
              <a:t>خَروفاً كانَ</a:t>
            </a:r>
            <a:r>
              <a:rPr lang="ar-SA" sz="5400" dirty="0">
                <a:solidFill>
                  <a:schemeClr val="tx1"/>
                </a:solidFill>
                <a:latin typeface="Microsoft Uighur" panose="02000000000000000000" pitchFamily="2" charset="-78"/>
                <a:cs typeface="Microsoft Uighur" panose="02000000000000000000" pitchFamily="2" charset="-78"/>
              </a:rPr>
              <a:t> ل</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err="1">
                <a:solidFill>
                  <a:schemeClr val="tx1"/>
                </a:solidFill>
                <a:latin typeface="Microsoft Uighur" panose="02000000000000000000" pitchFamily="2" charset="-78"/>
                <a:cs typeface="Microsoft Uighur" panose="02000000000000000000" pitchFamily="2" charset="-78"/>
              </a:rPr>
              <a:t>دى</a:t>
            </a:r>
            <a:r>
              <a:rPr lang="ar-SA" sz="5400" dirty="0">
                <a:solidFill>
                  <a:schemeClr val="tx1"/>
                </a:solidFill>
                <a:latin typeface="Microsoft Uighur" panose="02000000000000000000" pitchFamily="2" charset="-78"/>
                <a:cs typeface="Microsoft Uighur" panose="02000000000000000000" pitchFamily="2" charset="-78"/>
              </a:rPr>
              <a:t> </a:t>
            </a:r>
            <a:r>
              <a:rPr lang="ar-MA" sz="5400" dirty="0">
                <a:solidFill>
                  <a:schemeClr val="tx1"/>
                </a:solidFill>
                <a:latin typeface="Microsoft Uighur" panose="02000000000000000000" pitchFamily="2" charset="-78"/>
                <a:cs typeface="Microsoft Uighur" panose="02000000000000000000" pitchFamily="2" charset="-78"/>
              </a:rPr>
              <a:t>الْفَلّاحِ</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334C26C0-57D3-000A-567C-30084EA5E54F}"/>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SA" sz="5400" dirty="0">
                <a:solidFill>
                  <a:schemeClr val="tx1"/>
                </a:solidFill>
                <a:latin typeface="Microsoft Uighur" panose="02000000000000000000" pitchFamily="2" charset="-78"/>
                <a:cs typeface="Microsoft Uighur" panose="02000000000000000000" pitchFamily="2" charset="-78"/>
              </a:rPr>
              <a:t>ك</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م</a:t>
            </a:r>
            <a:r>
              <a:rPr lang="ar-MA" sz="5400" dirty="0">
                <a:solidFill>
                  <a:schemeClr val="tx1"/>
                </a:solidFill>
                <a:latin typeface="Microsoft Uighur" panose="02000000000000000000" pitchFamily="2" charset="-78"/>
                <a:cs typeface="Microsoft Uighur" panose="02000000000000000000" pitchFamily="2" charset="-78"/>
              </a:rPr>
              <a:t>ْ خَروفاً</a:t>
            </a:r>
            <a:r>
              <a:rPr lang="ar-SA" sz="5400" dirty="0">
                <a:solidFill>
                  <a:schemeClr val="tx1"/>
                </a:solidFill>
                <a:latin typeface="Microsoft Uighur" panose="02000000000000000000" pitchFamily="2" charset="-78"/>
                <a:cs typeface="Microsoft Uighur" panose="02000000000000000000" pitchFamily="2" charset="-78"/>
              </a:rPr>
              <a:t> أ</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ص</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ب</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ح</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 ل</a:t>
            </a:r>
            <a:r>
              <a:rPr lang="ar-MA" sz="5400" dirty="0">
                <a:solidFill>
                  <a:schemeClr val="tx1"/>
                </a:solidFill>
                <a:latin typeface="Microsoft Uighur" panose="02000000000000000000" pitchFamily="2" charset="-78"/>
                <a:cs typeface="Microsoft Uighur" panose="02000000000000000000" pitchFamily="2" charset="-78"/>
              </a:rPr>
              <a:t>َ</a:t>
            </a:r>
            <a:r>
              <a:rPr lang="ar-SA" sz="5400" dirty="0">
                <a:solidFill>
                  <a:schemeClr val="tx1"/>
                </a:solidFill>
                <a:latin typeface="Microsoft Uighur" panose="02000000000000000000" pitchFamily="2" charset="-78"/>
                <a:cs typeface="Microsoft Uighur" panose="02000000000000000000" pitchFamily="2" charset="-78"/>
              </a:rPr>
              <a:t>د</a:t>
            </a:r>
            <a:r>
              <a:rPr lang="ar-MA" sz="5400" dirty="0">
                <a:solidFill>
                  <a:schemeClr val="tx1"/>
                </a:solidFill>
                <a:latin typeface="Microsoft Uighur" panose="02000000000000000000" pitchFamily="2" charset="-78"/>
                <a:cs typeface="Microsoft Uighur" panose="02000000000000000000" pitchFamily="2" charset="-78"/>
              </a:rPr>
              <a:t>َيْهِ؟</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808620" y="4960832"/>
            <a:ext cx="1324347" cy="2646878"/>
          </a:xfrm>
          <a:prstGeom prst="rect">
            <a:avLst/>
          </a:prstGeom>
          <a:noFill/>
        </p:spPr>
        <p:txBody>
          <a:bodyPr wrap="square" rtlCol="0">
            <a:spAutoFit/>
          </a:bodyPr>
          <a:lstStyle/>
          <a:p>
            <a:r>
              <a:rPr lang="ar-SA" sz="16600" dirty="0"/>
              <a:t>+</a:t>
            </a:r>
            <a:endParaRPr lang="fr-FR" sz="16600" dirty="0"/>
          </a:p>
        </p:txBody>
      </p:sp>
      <p:sp>
        <p:nvSpPr>
          <p:cNvPr id="11" name="ZoneTexte 10">
            <a:extLst>
              <a:ext uri="{FF2B5EF4-FFF2-40B4-BE49-F238E27FC236}">
                <a16:creationId xmlns:a16="http://schemas.microsoft.com/office/drawing/2014/main" id="{D0246FD8-E232-D8DA-BA82-80D8C32BCB37}"/>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Tree>
    <p:extLst>
      <p:ext uri="{BB962C8B-B14F-4D97-AF65-F5344CB8AC3E}">
        <p14:creationId xmlns:p14="http://schemas.microsoft.com/office/powerpoint/2010/main" val="14024114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انتبهوا جيدا  سنقوم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العملبة</a:t>
            </a:r>
            <a:r>
              <a:rPr lang="ar-MA" sz="3200" dirty="0">
                <a:solidFill>
                  <a:prstClr val="white">
                    <a:lumMod val="65000"/>
                  </a:prstClr>
                </a:solidFill>
                <a:latin typeface="Microsoft Uighur" panose="02000000000000000000" pitchFamily="2" charset="-78"/>
                <a:cs typeface="Microsoft Uighur" panose="02000000000000000000" pitchFamily="2" charset="-78"/>
              </a:rPr>
              <a:t>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الحل</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26721011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4000" dirty="0">
                <a:solidFill>
                  <a:schemeClr val="tx1"/>
                </a:solidFill>
                <a:latin typeface="Microsoft Uighur" panose="02000000000000000000" pitchFamily="2" charset="-78"/>
                <a:cs typeface="Microsoft Uighur" panose="02000000000000000000" pitchFamily="2" charset="-78"/>
              </a:rPr>
              <a:t>كَم عَدَدُ الْخِرْفانِ الَّذي أَصبَحَ لَدى الْفَلّاحِ؟</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644876" y="3211656"/>
            <a:ext cx="5232405" cy="574905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bg1"/>
                </a:solidFill>
                <a:latin typeface="Microsoft Uighur" panose="02000000000000000000" pitchFamily="2" charset="-78"/>
                <a:cs typeface="Microsoft Uighur" panose="02000000000000000000" pitchFamily="2" charset="-78"/>
              </a:rPr>
              <a:t>يَمْلِكُ فَلّاحٌ 13 خَروفاً، اِشْتَرى 4 خِرْفانٍ إِضافِيَّةً.</a:t>
            </a:r>
          </a:p>
          <a:p>
            <a:pPr algn="r" rtl="1"/>
            <a:r>
              <a:rPr lang="ar-MA" sz="6600" dirty="0">
                <a:solidFill>
                  <a:schemeClr val="bg1"/>
                </a:solidFill>
                <a:latin typeface="Microsoft Uighur" panose="02000000000000000000" pitchFamily="2" charset="-78"/>
                <a:cs typeface="Microsoft Uighur" panose="02000000000000000000" pitchFamily="2" charset="-78"/>
              </a:rPr>
              <a:t>كَم عَدَدُ الْخِرْفانِ الَّذي أَصبَحَ لَدى الْفَلّاحِ؟</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285322"/>
            <a:ext cx="5638799" cy="3339376"/>
          </a:xfrm>
          <a:prstGeom prst="rect">
            <a:avLst/>
          </a:prstGeom>
          <a:noFill/>
        </p:spPr>
        <p:txBody>
          <a:bodyPr wrap="square" rtlCol="0">
            <a:spAutoFit/>
          </a:bodyPr>
          <a:lstStyle/>
          <a:p>
            <a:pPr algn="r" rtl="1"/>
            <a:r>
              <a:rPr lang="ar-SA" sz="4800" dirty="0">
                <a:latin typeface="Microsoft Uighur" panose="02000000000000000000" pitchFamily="2" charset="-78"/>
                <a:cs typeface="Microsoft Uighur" panose="02000000000000000000" pitchFamily="2" charset="-78"/>
              </a:rPr>
              <a:t>عَدَدُ الْخِرْفانِ الَّذي أَصبَحَ لَدى الْفَلّاحِ </a:t>
            </a:r>
            <a:r>
              <a:rPr lang="ar-MA" sz="4800" dirty="0">
                <a:latin typeface="Microsoft Uighur" panose="02000000000000000000" pitchFamily="2" charset="-78"/>
                <a:cs typeface="Microsoft Uighur" panose="02000000000000000000" pitchFamily="2" charset="-78"/>
              </a:rPr>
              <a:t>هُوَ</a:t>
            </a:r>
            <a:r>
              <a:rPr lang="ar-SA" sz="4800" b="1" dirty="0">
                <a:latin typeface="Microsoft Uighur" panose="02000000000000000000" pitchFamily="2" charset="-78"/>
                <a:cs typeface="Microsoft Uighur" panose="02000000000000000000" pitchFamily="2" charset="-78"/>
              </a:rPr>
              <a:t>:</a:t>
            </a:r>
          </a:p>
          <a:p>
            <a:pPr algn="ctr"/>
            <a:r>
              <a:rPr lang="ar-MA" sz="11500" b="1" dirty="0">
                <a:solidFill>
                  <a:srgbClr val="C00000"/>
                </a:solidFill>
                <a:latin typeface="Microsoft Uighur" panose="02000000000000000000" pitchFamily="2" charset="-78"/>
                <a:cs typeface="Microsoft Uighur" panose="02000000000000000000" pitchFamily="2" charset="-78"/>
              </a:rPr>
              <a:t>1</a:t>
            </a:r>
            <a:r>
              <a:rPr lang="fr-FR" sz="11500" b="1" dirty="0">
                <a:solidFill>
                  <a:srgbClr val="C00000"/>
                </a:solidFill>
                <a:latin typeface="Microsoft Uighur" panose="02000000000000000000" pitchFamily="2" charset="-78"/>
                <a:cs typeface="Microsoft Uighur" panose="02000000000000000000" pitchFamily="2" charset="-78"/>
              </a:rPr>
              <a:t>3+</a:t>
            </a:r>
            <a:r>
              <a:rPr lang="ar-MA" sz="11500" b="1" dirty="0">
                <a:solidFill>
                  <a:srgbClr val="C00000"/>
                </a:solidFill>
                <a:latin typeface="Microsoft Uighur" panose="02000000000000000000" pitchFamily="2" charset="-78"/>
                <a:cs typeface="Microsoft Uighur" panose="02000000000000000000" pitchFamily="2" charset="-78"/>
              </a:rPr>
              <a:t>4</a:t>
            </a:r>
            <a:r>
              <a:rPr lang="fr-FR" sz="11500" b="1" dirty="0">
                <a:solidFill>
                  <a:srgbClr val="C00000"/>
                </a:solidFill>
                <a:latin typeface="Microsoft Uighur" panose="02000000000000000000" pitchFamily="2" charset="-78"/>
                <a:cs typeface="Microsoft Uighur" panose="02000000000000000000" pitchFamily="2" charset="-78"/>
              </a:rPr>
              <a:t>=</a:t>
            </a:r>
            <a:r>
              <a:rPr lang="ar-MA" sz="11500" b="1" dirty="0">
                <a:solidFill>
                  <a:srgbClr val="C00000"/>
                </a:solidFill>
                <a:latin typeface="Microsoft Uighur" panose="02000000000000000000" pitchFamily="2" charset="-78"/>
                <a:cs typeface="Microsoft Uighur" panose="02000000000000000000" pitchFamily="2" charset="-78"/>
              </a:rPr>
              <a:t>17</a:t>
            </a:r>
            <a:endParaRPr lang="ar-SA" sz="115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7713457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0A11C-065C-A605-3DA5-9F91890A01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AA407C9-124D-752F-48CC-1CE0822A6FA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C0FC10-BA4D-DA83-05F1-8D3FAF119E2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44CAB6-7FD6-73F2-7BAB-CFC06C6CCED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B877E07-5947-976E-50DA-2C3F5A8799D0}"/>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ماذا تع</a:t>
            </a:r>
            <a:r>
              <a:rPr lang="ar-MA" sz="3200" dirty="0">
                <a:solidFill>
                  <a:prstClr val="white">
                    <a:lumMod val="65000"/>
                  </a:prstClr>
                </a:solidFill>
                <a:latin typeface="Microsoft Uighur" panose="02000000000000000000" pitchFamily="2" charset="-78"/>
                <a:cs typeface="Microsoft Uighur" panose="02000000000000000000" pitchFamily="2" charset="-78"/>
              </a:rPr>
              <a:t>لم</a:t>
            </a:r>
            <a:r>
              <a:rPr lang="ar-SA" sz="3200" dirty="0" err="1">
                <a:solidFill>
                  <a:prstClr val="white">
                    <a:lumMod val="65000"/>
                  </a:prstClr>
                </a:solidFill>
                <a:latin typeface="Microsoft Uighur" panose="02000000000000000000" pitchFamily="2" charset="-78"/>
                <a:cs typeface="Microsoft Uighur" panose="02000000000000000000" pitchFamily="2" charset="-78"/>
              </a:rPr>
              <a:t>نا</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في هذا النشاط؟</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D1EA079-6B2D-FD47-B813-9AD987661A9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7BAFCFC-D25C-0B6F-4D02-165A7C4A88BE}"/>
              </a:ext>
            </a:extLst>
          </p:cNvPr>
          <p:cNvGraphicFramePr>
            <a:graphicFrameLocks noGrp="1"/>
          </p:cNvGraphicFramePr>
          <p:nvPr>
            <p:extLst>
              <p:ext uri="{D42A27DB-BD31-4B8C-83A1-F6EECF244321}">
                <p14:modId xmlns:p14="http://schemas.microsoft.com/office/powerpoint/2010/main" val="158986225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8">
            <a:extLst>
              <a:ext uri="{FF2B5EF4-FFF2-40B4-BE49-F238E27FC236}">
                <a16:creationId xmlns:a16="http://schemas.microsoft.com/office/drawing/2014/main" id="{AC626823-FB8A-B9DD-8249-4999188C2316}"/>
              </a:ext>
            </a:extLst>
          </p:cNvPr>
          <p:cNvSpPr/>
          <p:nvPr/>
        </p:nvSpPr>
        <p:spPr>
          <a:xfrm>
            <a:off x="275852" y="22887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10" name="ZoneTexte 9">
            <a:extLst>
              <a:ext uri="{FF2B5EF4-FFF2-40B4-BE49-F238E27FC236}">
                <a16:creationId xmlns:a16="http://schemas.microsoft.com/office/drawing/2014/main" id="{EBD11D5B-B4AB-122D-C890-84FE4BD59C01}"/>
              </a:ext>
            </a:extLst>
          </p:cNvPr>
          <p:cNvSpPr txBox="1"/>
          <p:nvPr/>
        </p:nvSpPr>
        <p:spPr>
          <a:xfrm>
            <a:off x="1507684" y="2553129"/>
            <a:ext cx="10439400" cy="523220"/>
          </a:xfrm>
          <a:prstGeom prst="rect">
            <a:avLst/>
          </a:prstGeom>
          <a:noFill/>
        </p:spPr>
        <p:txBody>
          <a:bodyPr wrap="square" rtlCol="0">
            <a:spAutoFit/>
          </a:bodyPr>
          <a:lstStyle/>
          <a:p>
            <a:pPr algn="ctr"/>
            <a:r>
              <a:rPr lang="ar-MA" sz="2800" b="1" dirty="0"/>
              <a:t>لحل مسألة نطرح ونجيب على الأسئلة الأربعة التالية :</a:t>
            </a:r>
            <a:endParaRPr lang="fr-FR" sz="2800" b="1" dirty="0"/>
          </a:p>
        </p:txBody>
      </p:sp>
      <p:sp>
        <p:nvSpPr>
          <p:cNvPr id="11" name="Rectangle : coins arrondis 10">
            <a:extLst>
              <a:ext uri="{FF2B5EF4-FFF2-40B4-BE49-F238E27FC236}">
                <a16:creationId xmlns:a16="http://schemas.microsoft.com/office/drawing/2014/main" id="{A7E6D0D9-9BCC-93ED-7A37-C5510A79912C}"/>
              </a:ext>
            </a:extLst>
          </p:cNvPr>
          <p:cNvSpPr/>
          <p:nvPr/>
        </p:nvSpPr>
        <p:spPr>
          <a:xfrm>
            <a:off x="1553813" y="3790013"/>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D5339C80-6512-AE24-4864-B0D14A9487CA}"/>
              </a:ext>
            </a:extLst>
          </p:cNvPr>
          <p:cNvSpPr txBox="1"/>
          <p:nvPr/>
        </p:nvSpPr>
        <p:spPr>
          <a:xfrm>
            <a:off x="2667000" y="3682203"/>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الْمَعْلوماتُ الَّتي تُقَدِّمُها الْمَسْأَلَةُ؟</a:t>
            </a:r>
          </a:p>
        </p:txBody>
      </p:sp>
      <p:sp>
        <p:nvSpPr>
          <p:cNvPr id="13" name="Rectangle : coins arrondis 4">
            <a:extLst>
              <a:ext uri="{FF2B5EF4-FFF2-40B4-BE49-F238E27FC236}">
                <a16:creationId xmlns:a16="http://schemas.microsoft.com/office/drawing/2014/main" id="{7A2E37F5-C520-D573-0335-81ADE222489C}"/>
              </a:ext>
            </a:extLst>
          </p:cNvPr>
          <p:cNvSpPr/>
          <p:nvPr/>
        </p:nvSpPr>
        <p:spPr>
          <a:xfrm>
            <a:off x="1571253" y="8039018"/>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6A047B6F-E624-7FEA-287E-CF15363378D7}"/>
              </a:ext>
            </a:extLst>
          </p:cNvPr>
          <p:cNvSpPr txBox="1"/>
          <p:nvPr/>
        </p:nvSpPr>
        <p:spPr>
          <a:xfrm>
            <a:off x="2438400" y="7926042"/>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لِماذا؟</a:t>
            </a:r>
          </a:p>
        </p:txBody>
      </p:sp>
      <p:sp>
        <p:nvSpPr>
          <p:cNvPr id="16" name="Rectangle : coins arrondis 4">
            <a:extLst>
              <a:ext uri="{FF2B5EF4-FFF2-40B4-BE49-F238E27FC236}">
                <a16:creationId xmlns:a16="http://schemas.microsoft.com/office/drawing/2014/main" id="{AA475084-4250-5978-B1A4-FADE1BA1A6A7}"/>
              </a:ext>
            </a:extLst>
          </p:cNvPr>
          <p:cNvSpPr/>
          <p:nvPr/>
        </p:nvSpPr>
        <p:spPr>
          <a:xfrm>
            <a:off x="1553813" y="647103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EB5B6539-E459-F196-9E7F-951DDDFF238A}"/>
              </a:ext>
            </a:extLst>
          </p:cNvPr>
          <p:cNvSpPr txBox="1"/>
          <p:nvPr/>
        </p:nvSpPr>
        <p:spPr>
          <a:xfrm>
            <a:off x="2438400" y="6695209"/>
            <a:ext cx="8763000" cy="565539"/>
          </a:xfrm>
          <a:prstGeom prst="rect">
            <a:avLst/>
          </a:prstGeom>
          <a:noFill/>
        </p:spPr>
        <p:txBody>
          <a:bodyPr wrap="square" rtlCol="0">
            <a:spAutoFit/>
          </a:bodyPr>
          <a:lstStyle/>
          <a:p>
            <a:pPr marL="0" lvl="1" algn="ctr" defTabSz="685834" rtl="1">
              <a:lnSpc>
                <a:spcPts val="3017"/>
              </a:lnSpc>
              <a:spcBef>
                <a:spcPct val="0"/>
              </a:spcBef>
            </a:pPr>
            <a:r>
              <a:rPr lang="ar-SA" sz="4800" dirty="0">
                <a:latin typeface="Microsoft Uighur" panose="02000000000000000000" pitchFamily="2" charset="-78"/>
                <a:cs typeface="Microsoft Uighur" panose="02000000000000000000" pitchFamily="2" charset="-78"/>
              </a:rPr>
              <a:t>ماذا 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يّ</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أ</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ن</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a:t>
            </a:r>
            <a:r>
              <a:rPr lang="ar-MA" sz="4800" dirty="0">
                <a:latin typeface="Microsoft Uighur" panose="02000000000000000000" pitchFamily="2" charset="-78"/>
                <a:cs typeface="Microsoft Uighur" panose="02000000000000000000" pitchFamily="2" charset="-78"/>
              </a:rPr>
              <a:t>أَ</a:t>
            </a:r>
            <a:r>
              <a:rPr lang="ar-SA" sz="4800" dirty="0">
                <a:latin typeface="Microsoft Uighur" panose="02000000000000000000" pitchFamily="2" charset="-78"/>
                <a:cs typeface="Microsoft Uighur" panose="02000000000000000000" pitchFamily="2" charset="-78"/>
              </a:rPr>
              <a:t>ف</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a:t>
            </a:r>
            <a:r>
              <a:rPr lang="ar-MA" sz="4800" dirty="0">
                <a:latin typeface="Microsoft Uighur" panose="02000000000000000000" pitchFamily="2" charset="-78"/>
                <a:cs typeface="Microsoft Uighur" panose="02000000000000000000" pitchFamily="2" charset="-78"/>
              </a:rPr>
              <a:t> </a:t>
            </a:r>
            <a:endParaRPr lang="fr-FR" sz="4800" dirty="0">
              <a:latin typeface="Microsoft Uighur" panose="02000000000000000000" pitchFamily="2" charset="-78"/>
              <a:cs typeface="Microsoft Uighur" panose="02000000000000000000" pitchFamily="2" charset="-78"/>
            </a:endParaRPr>
          </a:p>
        </p:txBody>
      </p:sp>
      <p:sp>
        <p:nvSpPr>
          <p:cNvPr id="18" name="Rectangle : coins arrondis 4">
            <a:extLst>
              <a:ext uri="{FF2B5EF4-FFF2-40B4-BE49-F238E27FC236}">
                <a16:creationId xmlns:a16="http://schemas.microsoft.com/office/drawing/2014/main" id="{B6688452-3D16-4183-6592-AAB2A8749F47}"/>
              </a:ext>
            </a:extLst>
          </p:cNvPr>
          <p:cNvSpPr/>
          <p:nvPr/>
        </p:nvSpPr>
        <p:spPr>
          <a:xfrm>
            <a:off x="1553813" y="511107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9" name="ZoneTexte 18">
            <a:extLst>
              <a:ext uri="{FF2B5EF4-FFF2-40B4-BE49-F238E27FC236}">
                <a16:creationId xmlns:a16="http://schemas.microsoft.com/office/drawing/2014/main" id="{D57F4F2E-08C3-744E-71A6-20B24D614825}"/>
              </a:ext>
            </a:extLst>
          </p:cNvPr>
          <p:cNvSpPr txBox="1"/>
          <p:nvPr/>
        </p:nvSpPr>
        <p:spPr>
          <a:xfrm>
            <a:off x="2514600" y="5046600"/>
            <a:ext cx="85344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الْمَطْلوبُ مِنّي؟</a:t>
            </a:r>
          </a:p>
        </p:txBody>
      </p:sp>
    </p:spTree>
    <p:extLst>
      <p:ext uri="{BB962C8B-B14F-4D97-AF65-F5344CB8AC3E}">
        <p14:creationId xmlns:p14="http://schemas.microsoft.com/office/powerpoint/2010/main" val="356755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6" grpId="0" animBg="1"/>
      <p:bldP spid="17" grpId="0"/>
      <p:bldP spid="18" grpId="0" animBg="1"/>
      <p:bldP spid="1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24400" y="976263"/>
            <a:ext cx="779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5</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1</a:t>
            </a:r>
            <a:r>
              <a:rPr lang="ar-MA" sz="3200" dirty="0">
                <a:solidFill>
                  <a:prstClr val="white">
                    <a:lumMod val="65000"/>
                  </a:prstClr>
                </a:solidFill>
                <a:latin typeface="Microsoft Uighur" panose="02000000000000000000" pitchFamily="2" charset="-78"/>
                <a:cs typeface="Microsoft Uighur" panose="02000000000000000000" pitchFamily="2" charset="-78"/>
              </a:rPr>
              <a:t>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00C0211-88E5-D848-F057-787FB5A7E45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9E854BC-7434-D784-1DE6-17D6DCA26FA6}"/>
              </a:ext>
            </a:extLst>
          </p:cNvPr>
          <p:cNvGraphicFramePr>
            <a:graphicFrameLocks noGrp="1"/>
          </p:cNvGraphicFramePr>
          <p:nvPr>
            <p:extLst>
              <p:ext uri="{D42A27DB-BD31-4B8C-83A1-F6EECF244321}">
                <p14:modId xmlns:p14="http://schemas.microsoft.com/office/powerpoint/2010/main" val="99494403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E3E7153-F376-4960-004F-FA1A3A29C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3508769"/>
            <a:ext cx="12515275" cy="3158731"/>
          </a:xfrm>
          <a:prstGeom prst="rect">
            <a:avLst/>
          </a:prstGeom>
        </p:spPr>
      </p:pic>
      <p:sp>
        <p:nvSpPr>
          <p:cNvPr id="7" name="Rectangle 6">
            <a:extLst>
              <a:ext uri="{FF2B5EF4-FFF2-40B4-BE49-F238E27FC236}">
                <a16:creationId xmlns:a16="http://schemas.microsoft.com/office/drawing/2014/main" id="{031EF7EE-CF94-2E0B-134E-2905661EC69C}"/>
              </a:ext>
            </a:extLst>
          </p:cNvPr>
          <p:cNvSpPr/>
          <p:nvPr/>
        </p:nvSpPr>
        <p:spPr>
          <a:xfrm>
            <a:off x="609600" y="4686300"/>
            <a:ext cx="48768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4" name="Image 3">
            <a:extLst>
              <a:ext uri="{FF2B5EF4-FFF2-40B4-BE49-F238E27FC236}">
                <a16:creationId xmlns:a16="http://schemas.microsoft.com/office/drawing/2014/main" id="{CCB0996B-0CED-70C0-00CA-4E293D77F89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42902114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extLst>
              <p:ext uri="{D42A27DB-BD31-4B8C-83A1-F6EECF244321}">
                <p14:modId xmlns:p14="http://schemas.microsoft.com/office/powerpoint/2010/main" val="115695716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518F6865-EE8E-F2B0-6F3F-1B1E62A7A6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3508769"/>
            <a:ext cx="12515275" cy="3158731"/>
          </a:xfrm>
          <a:prstGeom prst="rect">
            <a:avLst/>
          </a:prstGeom>
        </p:spPr>
      </p:pic>
      <p:sp>
        <p:nvSpPr>
          <p:cNvPr id="7" name="Rectangle 6">
            <a:extLst>
              <a:ext uri="{FF2B5EF4-FFF2-40B4-BE49-F238E27FC236}">
                <a16:creationId xmlns:a16="http://schemas.microsoft.com/office/drawing/2014/main" id="{0BEF739D-BB23-300B-0CB5-EA7E77ABB7FB}"/>
              </a:ext>
            </a:extLst>
          </p:cNvPr>
          <p:cNvSpPr/>
          <p:nvPr/>
        </p:nvSpPr>
        <p:spPr>
          <a:xfrm>
            <a:off x="609600" y="4686300"/>
            <a:ext cx="48768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9" name="ZoneTexte 8">
            <a:extLst>
              <a:ext uri="{FF2B5EF4-FFF2-40B4-BE49-F238E27FC236}">
                <a16:creationId xmlns:a16="http://schemas.microsoft.com/office/drawing/2014/main" id="{5911B06D-10D9-D69D-4ECA-DEFD58A0B145}"/>
              </a:ext>
            </a:extLst>
          </p:cNvPr>
          <p:cNvSpPr txBox="1"/>
          <p:nvPr/>
        </p:nvSpPr>
        <p:spPr>
          <a:xfrm>
            <a:off x="4080164" y="4991100"/>
            <a:ext cx="609600" cy="523220"/>
          </a:xfrm>
          <a:prstGeom prst="rect">
            <a:avLst/>
          </a:prstGeom>
          <a:noFill/>
        </p:spPr>
        <p:txBody>
          <a:bodyPr wrap="square" rtlCol="0">
            <a:spAutoFit/>
          </a:bodyPr>
          <a:lstStyle/>
          <a:p>
            <a:r>
              <a:rPr lang="ar-SA" sz="2800" b="1" dirty="0">
                <a:solidFill>
                  <a:srgbClr val="FF0000"/>
                </a:solidFill>
              </a:rPr>
              <a:t>0</a:t>
            </a:r>
            <a:endParaRPr lang="fr-FR" sz="2800" b="1" dirty="0">
              <a:solidFill>
                <a:srgbClr val="FF0000"/>
              </a:solidFill>
            </a:endParaRPr>
          </a:p>
        </p:txBody>
      </p:sp>
      <p:sp>
        <p:nvSpPr>
          <p:cNvPr id="10" name="ZoneTexte 9">
            <a:extLst>
              <a:ext uri="{FF2B5EF4-FFF2-40B4-BE49-F238E27FC236}">
                <a16:creationId xmlns:a16="http://schemas.microsoft.com/office/drawing/2014/main" id="{1A137FDD-783D-3AE5-940A-42D0885CFD06}"/>
              </a:ext>
            </a:extLst>
          </p:cNvPr>
          <p:cNvSpPr txBox="1"/>
          <p:nvPr/>
        </p:nvSpPr>
        <p:spPr>
          <a:xfrm>
            <a:off x="1676400" y="5829300"/>
            <a:ext cx="609600" cy="523220"/>
          </a:xfrm>
          <a:prstGeom prst="rect">
            <a:avLst/>
          </a:prstGeom>
          <a:noFill/>
        </p:spPr>
        <p:txBody>
          <a:bodyPr wrap="square" rtlCol="0">
            <a:spAutoFit/>
          </a:bodyPr>
          <a:lstStyle/>
          <a:p>
            <a:r>
              <a:rPr lang="ar-MA" sz="2800" b="1" dirty="0">
                <a:solidFill>
                  <a:srgbClr val="FF0000"/>
                </a:solidFill>
              </a:rPr>
              <a:t>2</a:t>
            </a:r>
            <a:endParaRPr lang="fr-FR" sz="2800" b="1" dirty="0">
              <a:solidFill>
                <a:srgbClr val="FF0000"/>
              </a:solidFill>
            </a:endParaRPr>
          </a:p>
        </p:txBody>
      </p:sp>
      <p:sp>
        <p:nvSpPr>
          <p:cNvPr id="12" name="ZoneTexte 11">
            <a:extLst>
              <a:ext uri="{FF2B5EF4-FFF2-40B4-BE49-F238E27FC236}">
                <a16:creationId xmlns:a16="http://schemas.microsoft.com/office/drawing/2014/main" id="{D4108023-6BAB-CE61-D9F9-F13F9C838531}"/>
              </a:ext>
            </a:extLst>
          </p:cNvPr>
          <p:cNvSpPr txBox="1"/>
          <p:nvPr/>
        </p:nvSpPr>
        <p:spPr>
          <a:xfrm>
            <a:off x="4080164" y="5829300"/>
            <a:ext cx="609600" cy="523220"/>
          </a:xfrm>
          <a:prstGeom prst="rect">
            <a:avLst/>
          </a:prstGeom>
          <a:noFill/>
        </p:spPr>
        <p:txBody>
          <a:bodyPr wrap="square" rtlCol="0">
            <a:spAutoFit/>
          </a:bodyPr>
          <a:lstStyle/>
          <a:p>
            <a:r>
              <a:rPr lang="ar-MA" sz="2800" b="1" dirty="0">
                <a:solidFill>
                  <a:srgbClr val="FF0000"/>
                </a:solidFill>
              </a:rPr>
              <a:t>5</a:t>
            </a:r>
            <a:endParaRPr lang="fr-FR" sz="2800" b="1" dirty="0">
              <a:solidFill>
                <a:srgbClr val="FF0000"/>
              </a:solidFill>
            </a:endParaRPr>
          </a:p>
        </p:txBody>
      </p:sp>
      <p:pic>
        <p:nvPicPr>
          <p:cNvPr id="4" name="Image 3">
            <a:extLst>
              <a:ext uri="{FF2B5EF4-FFF2-40B4-BE49-F238E27FC236}">
                <a16:creationId xmlns:a16="http://schemas.microsoft.com/office/drawing/2014/main" id="{00DF984A-42A2-2C1E-810F-3B5FF67B47F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25765190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8F77-5DBD-43CD-B5B3-6C0DB5B4571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9466-7C2C-F10F-359B-A4CD0254D87A}"/>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010874A-2B17-7F98-549D-A3016C1FF2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8A2517-DA8F-2E37-49F3-E084817519D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0DE0EB3-037D-28E2-C9C4-76306F3CFB4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2 ص 5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74150F-92F1-4051-CE80-EE21D955C2A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E08AB70-0031-2D83-1D0C-32F476A47A58}"/>
              </a:ext>
            </a:extLst>
          </p:cNvPr>
          <p:cNvGraphicFramePr>
            <a:graphicFrameLocks noGrp="1"/>
          </p:cNvGraphicFramePr>
          <p:nvPr>
            <p:extLst>
              <p:ext uri="{D42A27DB-BD31-4B8C-83A1-F6EECF244321}">
                <p14:modId xmlns:p14="http://schemas.microsoft.com/office/powerpoint/2010/main" val="301619215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363D55D3-83BF-F7E7-931A-D8EFBDFA54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1700" y="4188917"/>
            <a:ext cx="9372600" cy="3697783"/>
          </a:xfrm>
          <a:prstGeom prst="rect">
            <a:avLst/>
          </a:prstGeom>
        </p:spPr>
      </p:pic>
      <p:sp>
        <p:nvSpPr>
          <p:cNvPr id="9" name="Rectangle 8">
            <a:extLst>
              <a:ext uri="{FF2B5EF4-FFF2-40B4-BE49-F238E27FC236}">
                <a16:creationId xmlns:a16="http://schemas.microsoft.com/office/drawing/2014/main" id="{ED2E6DBE-1DA8-F9BC-ECD6-F6D3E1444D29}"/>
              </a:ext>
            </a:extLst>
          </p:cNvPr>
          <p:cNvSpPr/>
          <p:nvPr/>
        </p:nvSpPr>
        <p:spPr>
          <a:xfrm>
            <a:off x="2133600" y="4914900"/>
            <a:ext cx="6286500" cy="32357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4" name="Image 3">
            <a:extLst>
              <a:ext uri="{FF2B5EF4-FFF2-40B4-BE49-F238E27FC236}">
                <a16:creationId xmlns:a16="http://schemas.microsoft.com/office/drawing/2014/main" id="{BA58327D-C56D-3BF7-AF56-1C042753373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3211137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6990A-55B6-2A65-E191-1507A675A02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B20D69B-3AA3-4356-A5A0-0A68DE4F25E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B179E4F-B3AA-603D-367E-8116EC7AFF3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505892D-0999-27F3-DF50-86A57495671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BEB3615-D520-70DD-5383-6040DC203836}"/>
              </a:ext>
            </a:extLst>
          </p:cNvPr>
          <p:cNvSpPr txBox="1"/>
          <p:nvPr/>
        </p:nvSpPr>
        <p:spPr>
          <a:xfrm>
            <a:off x="4724400" y="976263"/>
            <a:ext cx="7791417" cy="477054"/>
          </a:xfrm>
          <a:prstGeom prst="rect">
            <a:avLst/>
          </a:prstGeom>
          <a:noFill/>
        </p:spPr>
        <p:txBody>
          <a:bodyPr wrap="square" rtlCol="0">
            <a:spAutoFit/>
          </a:bodyPr>
          <a:lstStyle/>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1FA0163-6B4E-3034-E932-51046043CE1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EB08E3A-873A-A890-CAD1-1E779721DF04}"/>
              </a:ext>
            </a:extLst>
          </p:cNvPr>
          <p:cNvGraphicFramePr>
            <a:graphicFrameLocks noGrp="1"/>
          </p:cNvGraphicFramePr>
          <p:nvPr>
            <p:extLst>
              <p:ext uri="{D42A27DB-BD31-4B8C-83A1-F6EECF244321}">
                <p14:modId xmlns:p14="http://schemas.microsoft.com/office/powerpoint/2010/main" val="53871897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DCF81193-9EFA-B1EB-A3A3-E5B084FB14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1700" y="4188917"/>
            <a:ext cx="9372600" cy="3697783"/>
          </a:xfrm>
          <a:prstGeom prst="rect">
            <a:avLst/>
          </a:prstGeom>
        </p:spPr>
      </p:pic>
      <p:sp>
        <p:nvSpPr>
          <p:cNvPr id="9" name="Rectangle 8">
            <a:extLst>
              <a:ext uri="{FF2B5EF4-FFF2-40B4-BE49-F238E27FC236}">
                <a16:creationId xmlns:a16="http://schemas.microsoft.com/office/drawing/2014/main" id="{BC3064A9-FBA3-1433-FED3-C47C2B394FB9}"/>
              </a:ext>
            </a:extLst>
          </p:cNvPr>
          <p:cNvSpPr/>
          <p:nvPr/>
        </p:nvSpPr>
        <p:spPr>
          <a:xfrm>
            <a:off x="2133600" y="4914900"/>
            <a:ext cx="6286500" cy="32357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0" name="ZoneTexte 9">
            <a:extLst>
              <a:ext uri="{FF2B5EF4-FFF2-40B4-BE49-F238E27FC236}">
                <a16:creationId xmlns:a16="http://schemas.microsoft.com/office/drawing/2014/main" id="{FD1E459B-F51E-4A8A-6346-9C4650C29148}"/>
              </a:ext>
            </a:extLst>
          </p:cNvPr>
          <p:cNvSpPr txBox="1"/>
          <p:nvPr/>
        </p:nvSpPr>
        <p:spPr>
          <a:xfrm>
            <a:off x="2895600" y="6460046"/>
            <a:ext cx="609600" cy="523220"/>
          </a:xfrm>
          <a:prstGeom prst="rect">
            <a:avLst/>
          </a:prstGeom>
          <a:noFill/>
        </p:spPr>
        <p:txBody>
          <a:bodyPr wrap="square" rtlCol="0">
            <a:spAutoFit/>
          </a:bodyPr>
          <a:lstStyle/>
          <a:p>
            <a:r>
              <a:rPr lang="ar-MA" sz="2800" b="1" dirty="0">
                <a:solidFill>
                  <a:srgbClr val="FF0000"/>
                </a:solidFill>
              </a:rPr>
              <a:t>1</a:t>
            </a:r>
            <a:endParaRPr lang="fr-FR" sz="2800" b="1" dirty="0">
              <a:solidFill>
                <a:srgbClr val="FF0000"/>
              </a:solidFill>
            </a:endParaRPr>
          </a:p>
        </p:txBody>
      </p:sp>
      <p:sp>
        <p:nvSpPr>
          <p:cNvPr id="11" name="ZoneTexte 10">
            <a:extLst>
              <a:ext uri="{FF2B5EF4-FFF2-40B4-BE49-F238E27FC236}">
                <a16:creationId xmlns:a16="http://schemas.microsoft.com/office/drawing/2014/main" id="{4E1B6E9F-7CBF-802A-0EC5-43EE51E38E18}"/>
              </a:ext>
            </a:extLst>
          </p:cNvPr>
          <p:cNvSpPr txBox="1"/>
          <p:nvPr/>
        </p:nvSpPr>
        <p:spPr>
          <a:xfrm>
            <a:off x="4267200" y="6449080"/>
            <a:ext cx="609600" cy="523220"/>
          </a:xfrm>
          <a:prstGeom prst="rect">
            <a:avLst/>
          </a:prstGeom>
          <a:noFill/>
        </p:spPr>
        <p:txBody>
          <a:bodyPr wrap="square" rtlCol="0">
            <a:spAutoFit/>
          </a:bodyPr>
          <a:lstStyle/>
          <a:p>
            <a:r>
              <a:rPr lang="ar-MA" sz="2800" b="1" dirty="0">
                <a:solidFill>
                  <a:srgbClr val="FF0000"/>
                </a:solidFill>
              </a:rPr>
              <a:t>1</a:t>
            </a:r>
            <a:endParaRPr lang="fr-FR" sz="2800" b="1" dirty="0">
              <a:solidFill>
                <a:srgbClr val="FF0000"/>
              </a:solidFill>
            </a:endParaRPr>
          </a:p>
        </p:txBody>
      </p:sp>
      <p:sp>
        <p:nvSpPr>
          <p:cNvPr id="12" name="ZoneTexte 11">
            <a:extLst>
              <a:ext uri="{FF2B5EF4-FFF2-40B4-BE49-F238E27FC236}">
                <a16:creationId xmlns:a16="http://schemas.microsoft.com/office/drawing/2014/main" id="{D3E5EBF8-B534-340D-E942-C730AFF1E649}"/>
              </a:ext>
            </a:extLst>
          </p:cNvPr>
          <p:cNvSpPr txBox="1"/>
          <p:nvPr/>
        </p:nvSpPr>
        <p:spPr>
          <a:xfrm>
            <a:off x="6019800" y="6449080"/>
            <a:ext cx="609600" cy="523220"/>
          </a:xfrm>
          <a:prstGeom prst="rect">
            <a:avLst/>
          </a:prstGeom>
          <a:noFill/>
        </p:spPr>
        <p:txBody>
          <a:bodyPr wrap="square" rtlCol="0">
            <a:spAutoFit/>
          </a:bodyPr>
          <a:lstStyle/>
          <a:p>
            <a:r>
              <a:rPr lang="ar-MA" sz="2800" b="1" dirty="0">
                <a:solidFill>
                  <a:srgbClr val="FF0000"/>
                </a:solidFill>
              </a:rPr>
              <a:t>1</a:t>
            </a:r>
            <a:endParaRPr lang="fr-FR" sz="2800" b="1" dirty="0">
              <a:solidFill>
                <a:srgbClr val="FF0000"/>
              </a:solidFill>
            </a:endParaRPr>
          </a:p>
        </p:txBody>
      </p:sp>
      <p:sp>
        <p:nvSpPr>
          <p:cNvPr id="13" name="ZoneTexte 12">
            <a:extLst>
              <a:ext uri="{FF2B5EF4-FFF2-40B4-BE49-F238E27FC236}">
                <a16:creationId xmlns:a16="http://schemas.microsoft.com/office/drawing/2014/main" id="{93DC08BF-A66E-3274-ABFB-2AEB561355E3}"/>
              </a:ext>
            </a:extLst>
          </p:cNvPr>
          <p:cNvSpPr txBox="1"/>
          <p:nvPr/>
        </p:nvSpPr>
        <p:spPr>
          <a:xfrm>
            <a:off x="7391400" y="6449080"/>
            <a:ext cx="609600" cy="523220"/>
          </a:xfrm>
          <a:prstGeom prst="rect">
            <a:avLst/>
          </a:prstGeom>
          <a:noFill/>
        </p:spPr>
        <p:txBody>
          <a:bodyPr wrap="square" rtlCol="0">
            <a:spAutoFit/>
          </a:bodyPr>
          <a:lstStyle/>
          <a:p>
            <a:r>
              <a:rPr lang="ar-MA" sz="2800" b="1" dirty="0">
                <a:solidFill>
                  <a:srgbClr val="FF0000"/>
                </a:solidFill>
              </a:rPr>
              <a:t>3</a:t>
            </a:r>
            <a:endParaRPr lang="fr-FR" sz="2800" b="1" dirty="0">
              <a:solidFill>
                <a:srgbClr val="FF0000"/>
              </a:solidFill>
            </a:endParaRPr>
          </a:p>
        </p:txBody>
      </p:sp>
      <p:sp>
        <p:nvSpPr>
          <p:cNvPr id="14" name="ZoneTexte 13">
            <a:extLst>
              <a:ext uri="{FF2B5EF4-FFF2-40B4-BE49-F238E27FC236}">
                <a16:creationId xmlns:a16="http://schemas.microsoft.com/office/drawing/2014/main" id="{11E4C00A-03E1-EDB6-47CD-FB3B998C49B8}"/>
              </a:ext>
            </a:extLst>
          </p:cNvPr>
          <p:cNvSpPr txBox="1"/>
          <p:nvPr/>
        </p:nvSpPr>
        <p:spPr>
          <a:xfrm>
            <a:off x="3505200" y="7186029"/>
            <a:ext cx="609600" cy="523220"/>
          </a:xfrm>
          <a:prstGeom prst="rect">
            <a:avLst/>
          </a:prstGeom>
          <a:noFill/>
        </p:spPr>
        <p:txBody>
          <a:bodyPr wrap="square" rtlCol="0">
            <a:spAutoFit/>
          </a:bodyPr>
          <a:lstStyle/>
          <a:p>
            <a:r>
              <a:rPr lang="ar-MA" sz="2800" b="1" dirty="0">
                <a:solidFill>
                  <a:srgbClr val="FF0000"/>
                </a:solidFill>
              </a:rPr>
              <a:t>11</a:t>
            </a:r>
            <a:endParaRPr lang="fr-FR" sz="2800" b="1" dirty="0">
              <a:solidFill>
                <a:srgbClr val="FF0000"/>
              </a:solidFill>
            </a:endParaRPr>
          </a:p>
        </p:txBody>
      </p:sp>
      <p:sp>
        <p:nvSpPr>
          <p:cNvPr id="16" name="ZoneTexte 15">
            <a:extLst>
              <a:ext uri="{FF2B5EF4-FFF2-40B4-BE49-F238E27FC236}">
                <a16:creationId xmlns:a16="http://schemas.microsoft.com/office/drawing/2014/main" id="{535BEA16-CC86-31C6-3038-B6B7B1E0B169}"/>
              </a:ext>
            </a:extLst>
          </p:cNvPr>
          <p:cNvSpPr txBox="1"/>
          <p:nvPr/>
        </p:nvSpPr>
        <p:spPr>
          <a:xfrm>
            <a:off x="6553200" y="7186029"/>
            <a:ext cx="609600" cy="523220"/>
          </a:xfrm>
          <a:prstGeom prst="rect">
            <a:avLst/>
          </a:prstGeom>
          <a:noFill/>
        </p:spPr>
        <p:txBody>
          <a:bodyPr wrap="square" rtlCol="0">
            <a:spAutoFit/>
          </a:bodyPr>
          <a:lstStyle/>
          <a:p>
            <a:r>
              <a:rPr lang="ar-MA" sz="2800" b="1" dirty="0">
                <a:solidFill>
                  <a:srgbClr val="FF0000"/>
                </a:solidFill>
              </a:rPr>
              <a:t>13</a:t>
            </a:r>
            <a:endParaRPr lang="fr-FR" sz="2800" b="1" dirty="0">
              <a:solidFill>
                <a:srgbClr val="FF0000"/>
              </a:solidFill>
            </a:endParaRPr>
          </a:p>
        </p:txBody>
      </p:sp>
      <p:pic>
        <p:nvPicPr>
          <p:cNvPr id="4" name="Image 3">
            <a:extLst>
              <a:ext uri="{FF2B5EF4-FFF2-40B4-BE49-F238E27FC236}">
                <a16:creationId xmlns:a16="http://schemas.microsoft.com/office/drawing/2014/main" id="{664C4E70-AFDF-BB56-E194-79DEF86110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34290293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1BD8-4240-737B-6EE2-9AE3C63CDA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EF51E2-1E3F-B9DB-9432-78D62A0F43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A8DAEC-B73C-387B-8E27-8FB92F6AE26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35D2B-A913-7D44-D2F7-A4CBA570831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A63366-4AC5-BDD7-0130-DCA8E72C7EB3}"/>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3 ص 5 (2 دقائق)</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2D082C7-FE32-7716-5F64-C41871A287C2}"/>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992F3CD-6BA7-FB63-C3EB-442163395EAC}"/>
              </a:ext>
            </a:extLst>
          </p:cNvPr>
          <p:cNvGraphicFramePr>
            <a:graphicFrameLocks noGrp="1"/>
          </p:cNvGraphicFramePr>
          <p:nvPr>
            <p:extLst>
              <p:ext uri="{D42A27DB-BD31-4B8C-83A1-F6EECF244321}">
                <p14:modId xmlns:p14="http://schemas.microsoft.com/office/powerpoint/2010/main" val="310953440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BD586032-EA61-DCC4-D315-D34484F4E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486" y="4183336"/>
            <a:ext cx="13083026" cy="3246164"/>
          </a:xfrm>
          <a:prstGeom prst="rect">
            <a:avLst/>
          </a:prstGeom>
        </p:spPr>
      </p:pic>
      <p:sp>
        <p:nvSpPr>
          <p:cNvPr id="12" name="Rectangle 11">
            <a:extLst>
              <a:ext uri="{FF2B5EF4-FFF2-40B4-BE49-F238E27FC236}">
                <a16:creationId xmlns:a16="http://schemas.microsoft.com/office/drawing/2014/main" id="{FFAC172B-5B26-154F-D85D-0A294474B7AC}"/>
              </a:ext>
            </a:extLst>
          </p:cNvPr>
          <p:cNvSpPr/>
          <p:nvPr/>
        </p:nvSpPr>
        <p:spPr>
          <a:xfrm>
            <a:off x="914400" y="5535486"/>
            <a:ext cx="4876800" cy="214845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4" name="Image 3">
            <a:extLst>
              <a:ext uri="{FF2B5EF4-FFF2-40B4-BE49-F238E27FC236}">
                <a16:creationId xmlns:a16="http://schemas.microsoft.com/office/drawing/2014/main" id="{EE396206-ED02-64A9-9ACF-B93CEDE598E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1899656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69C34-0A08-F883-F42B-CF0999E9342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884FACB-2E51-6538-F567-8FFA612F770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F67FD89-04BD-FB0C-2C3B-6B1A57080B41}"/>
              </a:ext>
            </a:extLst>
          </p:cNvPr>
          <p:cNvSpPr/>
          <p:nvPr/>
        </p:nvSpPr>
        <p:spPr>
          <a:xfrm>
            <a:off x="316486" y="240539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7</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401F036-4F95-933B-B210-ABB60A51D63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F5391CC-E9B1-2BD8-9619-774CEF3B7F1C}"/>
              </a:ext>
            </a:extLst>
          </p:cNvPr>
          <p:cNvSpPr txBox="1"/>
          <p:nvPr/>
        </p:nvSpPr>
        <p:spPr>
          <a:xfrm>
            <a:off x="4724400" y="976263"/>
            <a:ext cx="7791417" cy="477054"/>
          </a:xfrm>
          <a:prstGeom prst="rect">
            <a:avLst/>
          </a:prstGeom>
          <a:noFill/>
        </p:spPr>
        <p:txBody>
          <a:bodyPr wrap="square" rtlCol="0">
            <a:spAutoFit/>
          </a:bodyPr>
          <a:lstStyle/>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7EC259B-EB52-5A16-DFCC-E5430E6BC2A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B48C267-4CD6-F648-C1F9-29C7947C7649}"/>
              </a:ext>
            </a:extLst>
          </p:cNvPr>
          <p:cNvGraphicFramePr>
            <a:graphicFrameLocks noGrp="1"/>
          </p:cNvGraphicFramePr>
          <p:nvPr>
            <p:extLst>
              <p:ext uri="{D42A27DB-BD31-4B8C-83A1-F6EECF244321}">
                <p14:modId xmlns:p14="http://schemas.microsoft.com/office/powerpoint/2010/main" val="171614328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23404F43-2AE5-4A06-20CC-A16526455F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486" y="4183336"/>
            <a:ext cx="13083026" cy="3246164"/>
          </a:xfrm>
          <a:prstGeom prst="rect">
            <a:avLst/>
          </a:prstGeom>
        </p:spPr>
      </p:pic>
      <p:sp>
        <p:nvSpPr>
          <p:cNvPr id="12" name="Rectangle 11">
            <a:extLst>
              <a:ext uri="{FF2B5EF4-FFF2-40B4-BE49-F238E27FC236}">
                <a16:creationId xmlns:a16="http://schemas.microsoft.com/office/drawing/2014/main" id="{7F20DF0C-FCCE-3912-1086-2F93C3F515B6}"/>
              </a:ext>
            </a:extLst>
          </p:cNvPr>
          <p:cNvSpPr/>
          <p:nvPr/>
        </p:nvSpPr>
        <p:spPr>
          <a:xfrm>
            <a:off x="914400" y="5535486"/>
            <a:ext cx="4876800" cy="214845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4" name="ZoneTexte 3">
            <a:extLst>
              <a:ext uri="{FF2B5EF4-FFF2-40B4-BE49-F238E27FC236}">
                <a16:creationId xmlns:a16="http://schemas.microsoft.com/office/drawing/2014/main" id="{EB879F63-C52A-F2EE-17DC-9956C224426C}"/>
              </a:ext>
            </a:extLst>
          </p:cNvPr>
          <p:cNvSpPr txBox="1"/>
          <p:nvPr/>
        </p:nvSpPr>
        <p:spPr>
          <a:xfrm>
            <a:off x="5029200" y="5830663"/>
            <a:ext cx="609600" cy="523220"/>
          </a:xfrm>
          <a:prstGeom prst="rect">
            <a:avLst/>
          </a:prstGeom>
          <a:noFill/>
        </p:spPr>
        <p:txBody>
          <a:bodyPr wrap="square" rtlCol="0">
            <a:spAutoFit/>
          </a:bodyPr>
          <a:lstStyle/>
          <a:p>
            <a:r>
              <a:rPr lang="ar-MA" sz="2800" b="1" dirty="0">
                <a:solidFill>
                  <a:srgbClr val="FF0000"/>
                </a:solidFill>
              </a:rPr>
              <a:t>18</a:t>
            </a:r>
            <a:endParaRPr lang="fr-FR" sz="2800" b="1" dirty="0">
              <a:solidFill>
                <a:srgbClr val="FF0000"/>
              </a:solidFill>
            </a:endParaRPr>
          </a:p>
        </p:txBody>
      </p:sp>
      <p:sp>
        <p:nvSpPr>
          <p:cNvPr id="6" name="ZoneTexte 5">
            <a:extLst>
              <a:ext uri="{FF2B5EF4-FFF2-40B4-BE49-F238E27FC236}">
                <a16:creationId xmlns:a16="http://schemas.microsoft.com/office/drawing/2014/main" id="{EF4A066F-BCD7-8AC7-9199-838BAB43770E}"/>
              </a:ext>
            </a:extLst>
          </p:cNvPr>
          <p:cNvSpPr txBox="1"/>
          <p:nvPr/>
        </p:nvSpPr>
        <p:spPr>
          <a:xfrm>
            <a:off x="5029200" y="6667500"/>
            <a:ext cx="609600" cy="523220"/>
          </a:xfrm>
          <a:prstGeom prst="rect">
            <a:avLst/>
          </a:prstGeom>
          <a:noFill/>
        </p:spPr>
        <p:txBody>
          <a:bodyPr wrap="square" rtlCol="0">
            <a:spAutoFit/>
          </a:bodyPr>
          <a:lstStyle/>
          <a:p>
            <a:r>
              <a:rPr lang="ar-MA" sz="2800" b="1" dirty="0">
                <a:solidFill>
                  <a:srgbClr val="FF0000"/>
                </a:solidFill>
              </a:rPr>
              <a:t>18</a:t>
            </a:r>
            <a:endParaRPr lang="fr-FR" sz="2800" b="1" dirty="0">
              <a:solidFill>
                <a:srgbClr val="FF0000"/>
              </a:solidFill>
            </a:endParaRPr>
          </a:p>
        </p:txBody>
      </p:sp>
      <p:sp>
        <p:nvSpPr>
          <p:cNvPr id="9" name="ZoneTexte 8">
            <a:extLst>
              <a:ext uri="{FF2B5EF4-FFF2-40B4-BE49-F238E27FC236}">
                <a16:creationId xmlns:a16="http://schemas.microsoft.com/office/drawing/2014/main" id="{191EECD2-5674-3BD6-D3E4-73318A4E8511}"/>
              </a:ext>
            </a:extLst>
          </p:cNvPr>
          <p:cNvSpPr txBox="1"/>
          <p:nvPr/>
        </p:nvSpPr>
        <p:spPr>
          <a:xfrm>
            <a:off x="2590800" y="6667500"/>
            <a:ext cx="609600" cy="523220"/>
          </a:xfrm>
          <a:prstGeom prst="rect">
            <a:avLst/>
          </a:prstGeom>
          <a:noFill/>
        </p:spPr>
        <p:txBody>
          <a:bodyPr wrap="square" rtlCol="0">
            <a:spAutoFit/>
          </a:bodyPr>
          <a:lstStyle/>
          <a:p>
            <a:r>
              <a:rPr lang="ar-MA" sz="2800" b="1" dirty="0">
                <a:solidFill>
                  <a:srgbClr val="FF0000"/>
                </a:solidFill>
              </a:rPr>
              <a:t>18</a:t>
            </a:r>
            <a:endParaRPr lang="fr-FR" sz="2800" b="1" dirty="0">
              <a:solidFill>
                <a:srgbClr val="FF0000"/>
              </a:solidFill>
            </a:endParaRPr>
          </a:p>
        </p:txBody>
      </p:sp>
      <p:pic>
        <p:nvPicPr>
          <p:cNvPr id="5" name="Image 4">
            <a:extLst>
              <a:ext uri="{FF2B5EF4-FFF2-40B4-BE49-F238E27FC236}">
                <a16:creationId xmlns:a16="http://schemas.microsoft.com/office/drawing/2014/main" id="{F587189C-9E97-8C41-D67A-E79EA5D5EB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2843648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5313084" y="6468668"/>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1600" y="3971766"/>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5"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grpSp>
        <p:nvGrpSpPr>
          <p:cNvPr id="11" name="Group 7">
            <a:extLst>
              <a:ext uri="{FF2B5EF4-FFF2-40B4-BE49-F238E27FC236}">
                <a16:creationId xmlns:a16="http://schemas.microsoft.com/office/drawing/2014/main" id="{E039D9EE-6FCD-5746-0FF7-4B02B02E60B1}"/>
              </a:ext>
            </a:extLst>
          </p:cNvPr>
          <p:cNvGrpSpPr/>
          <p:nvPr/>
        </p:nvGrpSpPr>
        <p:grpSpPr>
          <a:xfrm>
            <a:off x="9708002" y="4305300"/>
            <a:ext cx="1967371" cy="1801077"/>
            <a:chOff x="331235" y="1277768"/>
            <a:chExt cx="1795426" cy="2270728"/>
          </a:xfrm>
        </p:grpSpPr>
        <p:pic>
          <p:nvPicPr>
            <p:cNvPr id="13" name="Picture 2">
              <a:extLst>
                <a:ext uri="{FF2B5EF4-FFF2-40B4-BE49-F238E27FC236}">
                  <a16:creationId xmlns:a16="http://schemas.microsoft.com/office/drawing/2014/main" id="{E273FDFD-8DD0-6AF4-A4FF-AB151DECAA9B}"/>
                </a:ext>
              </a:extLst>
            </p:cNvPr>
            <p:cNvPicPr>
              <a:picLocks noChangeAspect="1"/>
            </p:cNvPicPr>
            <p:nvPr/>
          </p:nvPicPr>
          <p:blipFill rotWithShape="1">
            <a:blip r:embed="rId6"/>
            <a:srcRect l="11025" t="14561" r="11389" b="14089"/>
            <a:stretch/>
          </p:blipFill>
          <p:spPr>
            <a:xfrm>
              <a:off x="454329" y="1277768"/>
              <a:ext cx="1672332" cy="1189216"/>
            </a:xfrm>
            <a:prstGeom prst="roundRect">
              <a:avLst/>
            </a:prstGeom>
          </p:spPr>
        </p:pic>
        <p:pic>
          <p:nvPicPr>
            <p:cNvPr id="14" name="Image 19" descr="Une image contenant texte, fournitures de bureau&#10;&#10;Description générée automatiquement">
              <a:extLst>
                <a:ext uri="{FF2B5EF4-FFF2-40B4-BE49-F238E27FC236}">
                  <a16:creationId xmlns:a16="http://schemas.microsoft.com/office/drawing/2014/main" id="{FC84602F-5E6E-FE8B-3F34-FA9AE2C1CE29}"/>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71478" y="2501472"/>
              <a:ext cx="855244" cy="1025503"/>
            </a:xfrm>
            <a:prstGeom prst="rect">
              <a:avLst/>
            </a:prstGeom>
          </p:spPr>
        </p:pic>
        <p:pic>
          <p:nvPicPr>
            <p:cNvPr id="16" name="Picture 8" descr="Maped Brosse en Bois pour Ardoises Blanches et Noires">
              <a:extLst>
                <a:ext uri="{FF2B5EF4-FFF2-40B4-BE49-F238E27FC236}">
                  <a16:creationId xmlns:a16="http://schemas.microsoft.com/office/drawing/2014/main" id="{8CD4A3EF-14B2-B046-6887-2B2EED14DC5B}"/>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Image 16">
            <a:extLst>
              <a:ext uri="{FF2B5EF4-FFF2-40B4-BE49-F238E27FC236}">
                <a16:creationId xmlns:a16="http://schemas.microsoft.com/office/drawing/2014/main" id="{4E9D11D6-635C-822F-B617-A90ED89CE5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40834" y="5532455"/>
            <a:ext cx="1027366" cy="685800"/>
          </a:xfrm>
          <a:prstGeom prst="rect">
            <a:avLst/>
          </a:prstGeom>
        </p:spPr>
      </p:pic>
      <p:graphicFrame>
        <p:nvGraphicFramePr>
          <p:cNvPr id="2" name="Tableau 1">
            <a:extLst>
              <a:ext uri="{FF2B5EF4-FFF2-40B4-BE49-F238E27FC236}">
                <a16:creationId xmlns:a16="http://schemas.microsoft.com/office/drawing/2014/main" id="{D3F94CBE-F55A-5DCC-9056-8898D368A8B1}"/>
              </a:ext>
            </a:extLst>
          </p:cNvPr>
          <p:cNvGraphicFramePr>
            <a:graphicFrameLocks noGrp="1"/>
          </p:cNvGraphicFramePr>
          <p:nvPr>
            <p:extLst>
              <p:ext uri="{D42A27DB-BD31-4B8C-83A1-F6EECF244321}">
                <p14:modId xmlns:p14="http://schemas.microsoft.com/office/powerpoint/2010/main" val="205191107"/>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0355E9C3-B344-4589-A0E5-6159755CACB0}"/>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9" y="771871"/>
            <a:ext cx="702304" cy="584775"/>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CB23-2C6A-28B2-816C-1948391122C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B34CD-0761-4F0F-8A13-EFC8DB3E6DA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DC36178-029D-1032-B1A7-9F33AD0DF9D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0DB0E17-4B12-CAC8-AD20-8063B953EB1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3C3A350-2994-0002-814E-A4307F7CE818}"/>
              </a:ext>
            </a:extLst>
          </p:cNvPr>
          <p:cNvSpPr txBox="1"/>
          <p:nvPr/>
        </p:nvSpPr>
        <p:spPr>
          <a:xfrm>
            <a:off x="1676400" y="976263"/>
            <a:ext cx="10839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سنمر إلى المسألة</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سأقرأ المسألة مرتين وستختارون الحل المناسب من بين الحلول المقترحة وتقومون بتلوينه. (2دقائق) </a:t>
            </a:r>
          </a:p>
        </p:txBody>
      </p:sp>
      <p:sp>
        <p:nvSpPr>
          <p:cNvPr id="3" name="Freeform 8">
            <a:extLst>
              <a:ext uri="{FF2B5EF4-FFF2-40B4-BE49-F238E27FC236}">
                <a16:creationId xmlns:a16="http://schemas.microsoft.com/office/drawing/2014/main" id="{894E1E6F-C2A7-0BF4-10F5-1B3C3F259AD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5946BC5-FAB6-D842-87C3-38FE61F3F509}"/>
              </a:ext>
            </a:extLst>
          </p:cNvPr>
          <p:cNvGraphicFramePr>
            <a:graphicFrameLocks noGrp="1"/>
          </p:cNvGraphicFramePr>
          <p:nvPr>
            <p:extLst>
              <p:ext uri="{D42A27DB-BD31-4B8C-83A1-F6EECF244321}">
                <p14:modId xmlns:p14="http://schemas.microsoft.com/office/powerpoint/2010/main" val="29268715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48A68501-3915-5144-1007-AF7FF6E6EC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250" y="4664785"/>
            <a:ext cx="12773498" cy="3093764"/>
          </a:xfrm>
          <a:prstGeom prst="rect">
            <a:avLst/>
          </a:prstGeom>
        </p:spPr>
      </p:pic>
      <p:pic>
        <p:nvPicPr>
          <p:cNvPr id="4" name="Image 3">
            <a:extLst>
              <a:ext uri="{FF2B5EF4-FFF2-40B4-BE49-F238E27FC236}">
                <a16:creationId xmlns:a16="http://schemas.microsoft.com/office/drawing/2014/main" id="{784275F6-C1FE-9F75-CACC-684D7EC8E4B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9874157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2AEA1-6AA0-FDA9-6E73-523B6A8E14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7E6AA4E-C25F-A5A2-3B19-694FF62C6F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BB7E9D6-E38B-4798-2118-D451F0807DE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45CF13D-8921-5894-F19A-FB45BA0944F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A11F027-3956-37C5-ECFA-9E8B6FBC87DD}"/>
              </a:ext>
            </a:extLst>
          </p:cNvPr>
          <p:cNvSpPr txBox="1"/>
          <p:nvPr/>
        </p:nvSpPr>
        <p:spPr>
          <a:xfrm>
            <a:off x="4724400" y="976263"/>
            <a:ext cx="7791417" cy="477054"/>
          </a:xfrm>
          <a:prstGeom prst="rect">
            <a:avLst/>
          </a:prstGeom>
          <a:noFill/>
        </p:spPr>
        <p:txBody>
          <a:bodyPr wrap="square" rtlCol="0">
            <a:spAutoFit/>
          </a:bodyPr>
          <a:lstStyle/>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صححوا</a:t>
            </a:r>
          </a:p>
        </p:txBody>
      </p:sp>
      <p:sp>
        <p:nvSpPr>
          <p:cNvPr id="3" name="Freeform 8">
            <a:extLst>
              <a:ext uri="{FF2B5EF4-FFF2-40B4-BE49-F238E27FC236}">
                <a16:creationId xmlns:a16="http://schemas.microsoft.com/office/drawing/2014/main" id="{880BB7D9-CED0-A8BC-2E37-C5BFE37F262D}"/>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4A7419F-970A-1435-0004-47ECFF4C8899}"/>
              </a:ext>
            </a:extLst>
          </p:cNvPr>
          <p:cNvGraphicFramePr>
            <a:graphicFrameLocks noGrp="1"/>
          </p:cNvGraphicFramePr>
          <p:nvPr>
            <p:extLst>
              <p:ext uri="{D42A27DB-BD31-4B8C-83A1-F6EECF244321}">
                <p14:modId xmlns:p14="http://schemas.microsoft.com/office/powerpoint/2010/main" val="364562394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7EE9FE8E-763E-8E3D-B4C6-4944D42FDA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250" y="4664785"/>
            <a:ext cx="12773498" cy="3093764"/>
          </a:xfrm>
          <a:prstGeom prst="rect">
            <a:avLst/>
          </a:prstGeom>
        </p:spPr>
      </p:pic>
      <p:sp>
        <p:nvSpPr>
          <p:cNvPr id="20" name="Rectangle : coins arrondis 19">
            <a:extLst>
              <a:ext uri="{FF2B5EF4-FFF2-40B4-BE49-F238E27FC236}">
                <a16:creationId xmlns:a16="http://schemas.microsoft.com/office/drawing/2014/main" id="{8798F91C-57D6-C8E8-8A3D-AB4A89BAB0E5}"/>
              </a:ext>
            </a:extLst>
          </p:cNvPr>
          <p:cNvSpPr/>
          <p:nvPr/>
        </p:nvSpPr>
        <p:spPr>
          <a:xfrm>
            <a:off x="1371600" y="6515100"/>
            <a:ext cx="990600" cy="6096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b="1" dirty="0"/>
              <a:t>19</a:t>
            </a:r>
            <a:endParaRPr lang="fr-FR" b="1" dirty="0"/>
          </a:p>
        </p:txBody>
      </p:sp>
      <p:pic>
        <p:nvPicPr>
          <p:cNvPr id="4" name="Image 3">
            <a:extLst>
              <a:ext uri="{FF2B5EF4-FFF2-40B4-BE49-F238E27FC236}">
                <a16:creationId xmlns:a16="http://schemas.microsoft.com/office/drawing/2014/main" id="{53286C3C-0DDB-8CF1-4123-FB933E428CA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16639316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2209800" y="3970418"/>
            <a:ext cx="8686800" cy="677108"/>
          </a:xfrm>
          <a:prstGeom prst="rect">
            <a:avLst/>
          </a:prstGeom>
        </p:spPr>
        <p:txBody>
          <a:bodyPr wrap="square" lIns="0" tIns="0" rIns="0" bIns="0" rtlCol="0" anchor="t">
            <a:spAutoFit/>
          </a:bodyPr>
          <a:lstStyle/>
          <a:p>
            <a:pPr algn="ctr" defTabSz="685834" rtl="1"/>
            <a:r>
              <a:rPr lang="fr-FR" sz="4400" dirty="0">
                <a:solidFill>
                  <a:srgbClr val="01070A"/>
                </a:solidFill>
                <a:latin typeface="Microsoft Uighur" panose="02000000000000000000" pitchFamily="2" charset="-78"/>
                <a:cs typeface="Microsoft Uighur" panose="02000000000000000000" pitchFamily="2" charset="-78"/>
              </a:rPr>
              <a:t> </a:t>
            </a:r>
            <a:r>
              <a:rPr lang="ar-SA" sz="4400" dirty="0">
                <a:solidFill>
                  <a:srgbClr val="01070A"/>
                </a:solidFill>
                <a:latin typeface="Microsoft Uighur" panose="02000000000000000000" pitchFamily="2" charset="-78"/>
                <a:cs typeface="Microsoft Uighur" panose="02000000000000000000" pitchFamily="2" charset="-78"/>
              </a:rPr>
              <a:t>التعرف على الأعداد </a:t>
            </a:r>
            <a:r>
              <a:rPr lang="ar-MA" sz="4400" dirty="0">
                <a:solidFill>
                  <a:srgbClr val="01070A"/>
                </a:solidFill>
                <a:latin typeface="Microsoft Uighur" panose="02000000000000000000" pitchFamily="2" charset="-78"/>
                <a:cs typeface="Microsoft Uighur" panose="02000000000000000000" pitchFamily="2" charset="-78"/>
              </a:rPr>
              <a:t>من 1 إلى 9 وقراءتها بشكل تصاعدي أو تنازلي</a:t>
            </a:r>
            <a:endParaRPr lang="ar-SA" sz="4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latin typeface="Microsoft Uighur" panose="02000000000000000000" pitchFamily="2" charset="-78"/>
                <a:cs typeface="Microsoft Uighur" panose="02000000000000000000" pitchFamily="2" charset="-78"/>
              </a:rPr>
              <a:t>لعبة</a:t>
            </a:r>
            <a:r>
              <a:rPr lang="ar-MA" sz="7200" dirty="0">
                <a:latin typeface="Microsoft Uighur" panose="02000000000000000000" pitchFamily="2" charset="-78"/>
                <a:cs typeface="Microsoft Uighur" panose="02000000000000000000" pitchFamily="2" charset="-78"/>
              </a:rPr>
              <a:t>:حجلة الأعداد</a:t>
            </a:r>
            <a:endParaRPr lang="en-US" sz="7200"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37054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6402C-1BE5-467D-8794-6EA5F35030F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E893D3E-45E6-1020-754B-40A7395E61F7}"/>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A67DD8-46CC-A1E7-FE5D-C024D3809222}"/>
              </a:ext>
            </a:extLst>
          </p:cNvPr>
          <p:cNvSpPr/>
          <p:nvPr/>
        </p:nvSpPr>
        <p:spPr>
          <a:xfrm>
            <a:off x="275852" y="2779283"/>
            <a:ext cx="13164293" cy="7061888"/>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F46C197-B21A-751C-5451-7C019FDD918F}"/>
              </a:ext>
            </a:extLst>
          </p:cNvPr>
          <p:cNvSpPr/>
          <p:nvPr/>
        </p:nvSpPr>
        <p:spPr>
          <a:xfrm>
            <a:off x="-1" y="644346"/>
            <a:ext cx="13716001" cy="204286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E88DAFA-BBD6-3E59-6BA9-6B98B6ACCE1D}"/>
              </a:ext>
            </a:extLst>
          </p:cNvPr>
          <p:cNvSpPr txBox="1"/>
          <p:nvPr/>
        </p:nvSpPr>
        <p:spPr>
          <a:xfrm>
            <a:off x="152400" y="736416"/>
            <a:ext cx="12504004"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سنلعب لعبة حجلة الأعداد. لاحظوا معي كيف سألعبها. انتبهوا جيدا لأنكم ستفعلون مثلي.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يتنافس الأستاذ مع أحد المتعلمين.</a:t>
            </a:r>
          </a:p>
          <a:p>
            <a:pPr marL="342900" lvl="1" indent="-342900" algn="r" defTabSz="685834" rtl="1">
              <a:lnSpc>
                <a:spcPts val="3017"/>
              </a:lnSpc>
              <a:spcBef>
                <a:spcPct val="0"/>
              </a:spcBef>
              <a:buFont typeface="Arial" panose="020B0604020202020204" pitchFamily="34" charset="0"/>
              <a:buChar char="•"/>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قفز الأستاذ(ة) برجل واحدة على الأعداد من نقطة انطلاق يحددها المتعلم بشكل تنازلي أو </a:t>
            </a:r>
            <a:r>
              <a:rPr lang="ar-MA" sz="2400" dirty="0">
                <a:solidFill>
                  <a:prstClr val="white">
                    <a:lumMod val="65000"/>
                  </a:prstClr>
                </a:solidFill>
                <a:latin typeface="Microsoft Uighur" panose="02000000000000000000" pitchFamily="2" charset="-78"/>
                <a:cs typeface="Microsoft Uighur" panose="02000000000000000000" pitchFamily="2" charset="-78"/>
              </a:rPr>
              <a:t>تصاعدي يقرره المنافس مع </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النطق بالأرقام التي </a:t>
            </a:r>
            <a:r>
              <a:rPr kumimoji="0" lang="ar-MA" sz="24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تطؤها</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رجله.</a:t>
            </a:r>
          </a:p>
          <a:p>
            <a:pPr marL="342900" lvl="1" indent="-342900" algn="r" defTabSz="685834" rtl="1">
              <a:lnSpc>
                <a:spcPts val="3017"/>
              </a:lnSpc>
              <a:spcBef>
                <a:spcPct val="0"/>
              </a:spcBef>
              <a:buFont typeface="Arial" panose="020B0604020202020204" pitchFamily="34" charset="0"/>
              <a:buChar char="•"/>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تبادل الأدوار. الفائز هو من يتمم المهمة بنجاح.</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C3C04408-FDFC-77D8-B724-3FFF59F578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FF726A6-7B57-FEFB-17F0-4F58591647E6}"/>
              </a:ext>
            </a:extLst>
          </p:cNvPr>
          <p:cNvGraphicFramePr>
            <a:graphicFrameLocks noGrp="1"/>
          </p:cNvGraphicFramePr>
          <p:nvPr>
            <p:extLst>
              <p:ext uri="{D42A27DB-BD31-4B8C-83A1-F6EECF244321}">
                <p14:modId xmlns:p14="http://schemas.microsoft.com/office/powerpoint/2010/main" val="1093674718"/>
              </p:ext>
            </p:extLst>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Picture 898">
            <a:extLst>
              <a:ext uri="{FF2B5EF4-FFF2-40B4-BE49-F238E27FC236}">
                <a16:creationId xmlns:a16="http://schemas.microsoft.com/office/drawing/2014/main" id="{2BE193C6-42C6-4A12-D10F-8BD5B4D5EF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810000" y="2867141"/>
            <a:ext cx="6096000" cy="684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8402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C3923-C340-F692-2E02-49EFEC257F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3F5EB95-6D95-495B-1E4D-6B04BED77EC0}"/>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7519B-C2CF-EA76-6395-12C8804EC69B}"/>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1E15E4-F842-8D5E-9AA3-5AB05D1D399C}"/>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C0D26C-561F-34B9-EFD0-668D8DD66100}"/>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سأنظم مسابقة بينكم المجموعة الفائزة هي التي سينجح أكبر عدد من ممثليها في تنفيذ تعليمات منافسيهم من المجموعة الأخرى.</a:t>
            </a:r>
          </a:p>
        </p:txBody>
      </p:sp>
      <p:sp>
        <p:nvSpPr>
          <p:cNvPr id="3" name="Freeform 8">
            <a:extLst>
              <a:ext uri="{FF2B5EF4-FFF2-40B4-BE49-F238E27FC236}">
                <a16:creationId xmlns:a16="http://schemas.microsoft.com/office/drawing/2014/main" id="{9F12BC84-50C5-E314-8FE1-A58D25347B2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4" name="Picture 898">
            <a:extLst>
              <a:ext uri="{FF2B5EF4-FFF2-40B4-BE49-F238E27FC236}">
                <a16:creationId xmlns:a16="http://schemas.microsoft.com/office/drawing/2014/main" id="{2B8E2049-EF7F-699A-F38F-0519BE843E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810000" y="2705100"/>
            <a:ext cx="6096000" cy="684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au 4">
            <a:extLst>
              <a:ext uri="{FF2B5EF4-FFF2-40B4-BE49-F238E27FC236}">
                <a16:creationId xmlns:a16="http://schemas.microsoft.com/office/drawing/2014/main" id="{A05E1597-E436-441C-9DE3-569FFA1D4B39}"/>
              </a:ext>
            </a:extLst>
          </p:cNvPr>
          <p:cNvGraphicFramePr>
            <a:graphicFrameLocks noGrp="1"/>
          </p:cNvGraphicFramePr>
          <p:nvPr>
            <p:extLst>
              <p:ext uri="{D42A27DB-BD31-4B8C-83A1-F6EECF244321}">
                <p14:modId xmlns:p14="http://schemas.microsoft.com/office/powerpoint/2010/main" val="1728431538"/>
              </p:ext>
            </p:extLst>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0969652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737CF-D936-3B6D-2EB2-E437C6672AF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BF9D894-F380-DFA5-554D-A601C6CBD04C}"/>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C5BB455-2DE4-8572-A2B4-944DB645CBFC}"/>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3CB307-49FA-03B9-8F54-9C24148E8CA6}"/>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05A1D4D-1167-9604-7606-71F6599779DD}"/>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المجموعة الفائزة هي:</a:t>
            </a:r>
          </a:p>
        </p:txBody>
      </p:sp>
      <p:sp>
        <p:nvSpPr>
          <p:cNvPr id="3" name="Freeform 8">
            <a:extLst>
              <a:ext uri="{FF2B5EF4-FFF2-40B4-BE49-F238E27FC236}">
                <a16:creationId xmlns:a16="http://schemas.microsoft.com/office/drawing/2014/main" id="{DE2C4063-60F0-CEE5-369B-AE0209D1494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348EC5E-6784-5282-6362-5FD7E0D1019C}"/>
              </a:ext>
            </a:extLst>
          </p:cNvPr>
          <p:cNvGraphicFramePr>
            <a:graphicFrameLocks noGrp="1"/>
          </p:cNvGraphicFramePr>
          <p:nvPr>
            <p:extLst>
              <p:ext uri="{D42A27DB-BD31-4B8C-83A1-F6EECF244321}">
                <p14:modId xmlns:p14="http://schemas.microsoft.com/office/powerpoint/2010/main" val="3746850891"/>
              </p:ext>
            </p:extLst>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7A2A6DC5-374F-3D3D-3582-DD79339558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1" y="3513632"/>
            <a:ext cx="5410199" cy="5410199"/>
          </a:xfrm>
          <a:prstGeom prst="rect">
            <a:avLst/>
          </a:prstGeom>
        </p:spPr>
      </p:pic>
    </p:spTree>
    <p:extLst>
      <p:ext uri="{BB962C8B-B14F-4D97-AF65-F5344CB8AC3E}">
        <p14:creationId xmlns:p14="http://schemas.microsoft.com/office/powerpoint/2010/main" val="29671027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2884-467D-AE10-D1C0-E1A8766DCF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A9224B-FA8B-4BAC-CA9D-953567641E53}"/>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CD3D6-3123-9419-717F-887583A743FD}"/>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7DBE83-25EF-862E-F164-671B4545CE72}"/>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F883C3-04BF-036F-E5E2-80DB0FCE6D72}"/>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في المنزل تتممون ما تبقى من تمارين الصفحة 5</a:t>
            </a:r>
          </a:p>
        </p:txBody>
      </p:sp>
      <p:sp>
        <p:nvSpPr>
          <p:cNvPr id="3" name="Freeform 8">
            <a:extLst>
              <a:ext uri="{FF2B5EF4-FFF2-40B4-BE49-F238E27FC236}">
                <a16:creationId xmlns:a16="http://schemas.microsoft.com/office/drawing/2014/main" id="{D1C76A02-ECDB-8A72-AD1A-56D4E0CAAD6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5635A9C-8282-E886-5417-92CEFEF3F95A}"/>
              </a:ext>
            </a:extLst>
          </p:cNvPr>
          <p:cNvGraphicFramePr>
            <a:graphicFrameLocks noGrp="1"/>
          </p:cNvGraphicFramePr>
          <p:nvPr>
            <p:extLst>
              <p:ext uri="{D42A27DB-BD31-4B8C-83A1-F6EECF244321}">
                <p14:modId xmlns:p14="http://schemas.microsoft.com/office/powerpoint/2010/main" val="3998184775"/>
              </p:ext>
            </p:extLst>
          </p:nvPr>
        </p:nvGraphicFramePr>
        <p:xfrm>
          <a:off x="0" y="0"/>
          <a:ext cx="13716000" cy="712299"/>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667000">
                  <a:extLst>
                    <a:ext uri="{9D8B030D-6E8A-4147-A177-3AD203B41FA5}">
                      <a16:colId xmlns:a16="http://schemas.microsoft.com/office/drawing/2014/main" val="3853007050"/>
                    </a:ext>
                  </a:extLst>
                </a:gridCol>
                <a:gridCol w="2438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FFB493E-2712-051E-8551-EB0CFB5E82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696" y="3106342"/>
            <a:ext cx="5782482" cy="5963482"/>
          </a:xfrm>
          <a:prstGeom prst="rect">
            <a:avLst/>
          </a:prstGeom>
        </p:spPr>
      </p:pic>
      <p:pic>
        <p:nvPicPr>
          <p:cNvPr id="9" name="Image 8">
            <a:extLst>
              <a:ext uri="{FF2B5EF4-FFF2-40B4-BE49-F238E27FC236}">
                <a16:creationId xmlns:a16="http://schemas.microsoft.com/office/drawing/2014/main" id="{A0DD5162-B6F4-A840-0FB6-55DAB7439D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7513" y="3241767"/>
            <a:ext cx="4511431" cy="5692633"/>
          </a:xfrm>
          <a:prstGeom prst="rect">
            <a:avLst/>
          </a:prstGeom>
        </p:spPr>
      </p:pic>
    </p:spTree>
    <p:extLst>
      <p:ext uri="{BB962C8B-B14F-4D97-AF65-F5344CB8AC3E}">
        <p14:creationId xmlns:p14="http://schemas.microsoft.com/office/powerpoint/2010/main" val="34727530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7589-72D9-B7AA-C4B0-47B34AFEB88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CFBB048-9A41-768B-8CCE-2CF030FF31EF}"/>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EE013CE-E558-058A-BFC2-DDEAB6356B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6785C0F-FA5C-1FA7-6CFE-AC7D9B1EDB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CC92F7A4-E27F-CBDF-124F-6237B86BCB29}"/>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7C0B35C2-7CB6-9FF1-13F0-4C32ACBCD74D}"/>
              </a:ext>
            </a:extLst>
          </p:cNvPr>
          <p:cNvSpPr txBox="1"/>
          <p:nvPr/>
        </p:nvSpPr>
        <p:spPr>
          <a:xfrm>
            <a:off x="4876800" y="2857500"/>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42268413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 name="Image 13">
            <a:extLst>
              <a:ext uri="{FF2B5EF4-FFF2-40B4-BE49-F238E27FC236}">
                <a16:creationId xmlns:a16="http://schemas.microsoft.com/office/drawing/2014/main" id="{B0A0A9B9-043C-C6E7-2A61-1FEA581F772F}"/>
              </a:ext>
            </a:extLst>
          </p:cNvPr>
          <p:cNvPicPr>
            <a:picLocks noChangeAspect="1"/>
          </p:cNvPicPr>
          <p:nvPr/>
        </p:nvPicPr>
        <p:blipFill rotWithShape="1">
          <a:blip r:embed="rId3"/>
          <a:srcRect t="3067" b="13512"/>
          <a:stretch/>
        </p:blipFill>
        <p:spPr>
          <a:xfrm>
            <a:off x="0" y="2090523"/>
            <a:ext cx="13716000" cy="7739848"/>
          </a:xfrm>
          <a:prstGeom prst="rect">
            <a:avLst/>
          </a:prstGeom>
        </p:spPr>
      </p:pic>
      <p:graphicFrame>
        <p:nvGraphicFramePr>
          <p:cNvPr id="12" name="Tableau 4">
            <a:extLst>
              <a:ext uri="{FF2B5EF4-FFF2-40B4-BE49-F238E27FC236}">
                <a16:creationId xmlns:a16="http://schemas.microsoft.com/office/drawing/2014/main" id="{DE86DB97-9B1C-4C75-40FD-A9B0FF54926B}"/>
              </a:ext>
            </a:extLst>
          </p:cNvPr>
          <p:cNvGraphicFramePr>
            <a:graphicFrameLocks noGrp="1"/>
          </p:cNvGraphicFramePr>
          <p:nvPr>
            <p:extLst>
              <p:ext uri="{D42A27DB-BD31-4B8C-83A1-F6EECF244321}">
                <p14:modId xmlns:p14="http://schemas.microsoft.com/office/powerpoint/2010/main" val="3064989865"/>
              </p:ext>
            </p:extLst>
          </p:nvPr>
        </p:nvGraphicFramePr>
        <p:xfrm>
          <a:off x="221501" y="2880136"/>
          <a:ext cx="13272998" cy="4365890"/>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208026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3200" b="1" kern="1200" dirty="0">
                          <a:solidFill>
                            <a:schemeClr val="tx1"/>
                          </a:solidFill>
                          <a:latin typeface="+mn-lt"/>
                          <a:ea typeface="+mn-ea"/>
                          <a:cs typeface="MadaniArabic-Light" panose="00000400000000000000" pitchFamily="2" charset="-78"/>
                        </a:rPr>
                        <a:t>ترسيخ مفهوم </a:t>
                      </a:r>
                      <a:r>
                        <a:rPr lang="ar-MA" sz="3200" b="1" kern="1200" dirty="0">
                          <a:solidFill>
                            <a:schemeClr val="tx1"/>
                          </a:solidFill>
                          <a:latin typeface="+mn-lt"/>
                          <a:ea typeface="+mn-ea"/>
                          <a:cs typeface="MadaniArabic-Light" panose="00000400000000000000" pitchFamily="2" charset="-78"/>
                        </a:rPr>
                        <a:t>العدد وكتاباته المختلفة</a:t>
                      </a:r>
                      <a:r>
                        <a:rPr lang="ar-SA" sz="3200" b="1" kern="1200" dirty="0">
                          <a:solidFill>
                            <a:schemeClr val="tx1"/>
                          </a:solidFill>
                          <a:latin typeface="+mn-lt"/>
                          <a:ea typeface="+mn-ea"/>
                          <a:cs typeface="MadaniArabic-Light" panose="00000400000000000000" pitchFamily="2" charset="-78"/>
                        </a:rPr>
                        <a:t>.</a:t>
                      </a:r>
                      <a:endParaRPr lang="ar-MA" sz="3200" b="1" kern="1200" dirty="0">
                        <a:solidFill>
                          <a:schemeClr val="tx1"/>
                        </a:solidFill>
                        <a:latin typeface="+mn-lt"/>
                        <a:ea typeface="+mn-ea"/>
                        <a:cs typeface="MadaniArabic-Light" panose="00000400000000000000" pitchFamily="2" charset="-78"/>
                      </a:endParaRPr>
                    </a:p>
                    <a:p>
                      <a:pPr marL="342900" lvl="0" indent="-342900" algn="r" rtl="1">
                        <a:spcBef>
                          <a:spcPts val="220"/>
                        </a:spcBef>
                        <a:spcAft>
                          <a:spcPts val="0"/>
                        </a:spcAft>
                        <a:buFont typeface="Calibri" panose="020F0502020204030204" pitchFamily="34" charset="0"/>
                        <a:buChar char="-"/>
                      </a:pPr>
                      <a:r>
                        <a:rPr lang="ar-SA" sz="3200" b="1" dirty="0">
                          <a:solidFill>
                            <a:srgbClr val="151616"/>
                          </a:solidFill>
                          <a:latin typeface="Calibri" panose="020F0502020204030204" pitchFamily="34" charset="0"/>
                          <a:cs typeface="MadaniArabic-Light" panose="00000400000000000000" pitchFamily="2" charset="-78"/>
                        </a:rPr>
                        <a:t>إكساب القدرة على </a:t>
                      </a:r>
                      <a:r>
                        <a:rPr lang="ar-MA" sz="3200" b="1" dirty="0">
                          <a:solidFill>
                            <a:srgbClr val="151616"/>
                          </a:solidFill>
                          <a:latin typeface="Calibri" panose="020F0502020204030204" pitchFamily="34" charset="0"/>
                          <a:cs typeface="MadaniArabic-Light" panose="00000400000000000000" pitchFamily="2" charset="-78"/>
                        </a:rPr>
                        <a:t>الحساب السريع</a:t>
                      </a:r>
                      <a:r>
                        <a:rPr lang="ar-SA" sz="3200" b="1" dirty="0">
                          <a:solidFill>
                            <a:srgbClr val="151616"/>
                          </a:solidFill>
                          <a:latin typeface="Calibri" panose="020F0502020204030204" pitchFamily="34" charset="0"/>
                          <a:cs typeface="MadaniArabic-Light" panose="00000400000000000000" pitchFamily="2" charset="-78"/>
                        </a:rPr>
                        <a:t> </a:t>
                      </a:r>
                      <a:r>
                        <a:rPr lang="ar-MA" sz="3200" b="1" dirty="0">
                          <a:solidFill>
                            <a:srgbClr val="151616"/>
                          </a:solidFill>
                          <a:latin typeface="Calibri" panose="020F0502020204030204" pitchFamily="34" charset="0"/>
                          <a:cs typeface="MadaniArabic-Light" panose="00000400000000000000" pitchFamily="2" charset="-78"/>
                        </a:rPr>
                        <a:t>على السطر</a:t>
                      </a:r>
                      <a:r>
                        <a:rPr lang="ar-SA" sz="3200" b="1" dirty="0">
                          <a:solidFill>
                            <a:srgbClr val="151616"/>
                          </a:solidFill>
                          <a:latin typeface="Calibri" panose="020F0502020204030204" pitchFamily="34" charset="0"/>
                          <a:cs typeface="MadaniArabic-Light" panose="00000400000000000000" pitchFamily="2" charset="-78"/>
                        </a:rPr>
                        <a:t> </a:t>
                      </a:r>
                      <a:r>
                        <a:rPr lang="ar-MA" sz="3200" b="1" dirty="0">
                          <a:solidFill>
                            <a:srgbClr val="151616"/>
                          </a:solidFill>
                          <a:latin typeface="Calibri" panose="020F0502020204030204" pitchFamily="34" charset="0"/>
                          <a:cs typeface="MadaniArabic-Light" panose="00000400000000000000" pitchFamily="2" charset="-78"/>
                        </a:rPr>
                        <a:t>لمجاميع بسيطة؛ </a:t>
                      </a:r>
                    </a:p>
                    <a:p>
                      <a:pPr marL="342900" lvl="0" indent="-342900" algn="r" rtl="1">
                        <a:spcBef>
                          <a:spcPts val="220"/>
                        </a:spcBef>
                        <a:spcAft>
                          <a:spcPts val="0"/>
                        </a:spcAft>
                        <a:buFont typeface="Calibri" panose="020F0502020204030204" pitchFamily="34" charset="0"/>
                        <a:buChar char="-"/>
                      </a:pPr>
                      <a:r>
                        <a:rPr lang="ar-MA" sz="3200" b="1" dirty="0">
                          <a:solidFill>
                            <a:srgbClr val="151616"/>
                          </a:solidFill>
                          <a:latin typeface="Calibri" panose="020F0502020204030204" pitchFamily="34" charset="0"/>
                          <a:cs typeface="MadaniArabic-Light" panose="00000400000000000000" pitchFamily="2" charset="-78"/>
                        </a:rPr>
                        <a:t>التمكن من مكملات عدد إلى العشرة؛ </a:t>
                      </a:r>
                      <a:endParaRPr lang="ar-SA" sz="3200" b="1" dirty="0">
                        <a:solidFill>
                          <a:srgbClr val="151616"/>
                        </a:solidFill>
                        <a:latin typeface="Calibri" panose="020F0502020204030204" pitchFamily="34" charset="0"/>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أهداف النشاط</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445012868"/>
                  </a:ext>
                </a:extLst>
              </a:tr>
              <a:tr h="120015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n-lt"/>
                          <a:ea typeface="+mn-ea"/>
                          <a:cs typeface="MadaniArabic-Light" panose="00000400000000000000" pitchFamily="2" charset="-78"/>
                        </a:rPr>
                        <a:t>الخشيبات – خطاطات عائلة العدد – بطاقات الأعداد</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المعينات الديداكتيكية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502884860"/>
                  </a:ext>
                </a:extLst>
              </a:tr>
              <a:tr h="1061350">
                <a:tc>
                  <a:txBody>
                    <a:bodyPr/>
                    <a:lstStyle/>
                    <a:p>
                      <a:pPr algn="ctr" rtl="1"/>
                      <a:r>
                        <a:rPr lang="ar-MA" sz="3600" b="1" dirty="0">
                          <a:latin typeface="+mn-lt"/>
                          <a:cs typeface="MadaniArabic-Light" panose="00000400000000000000" pitchFamily="2" charset="-78"/>
                        </a:rPr>
                        <a:t>5- 7 دقائق </a:t>
                      </a:r>
                      <a:endParaRPr lang="fr-MA" sz="4500" b="1" kern="1200" dirty="0">
                        <a:solidFill>
                          <a:schemeClr val="tx1"/>
                        </a:solidFill>
                        <a:latin typeface="+mn-lt"/>
                        <a:ea typeface="+mn-ea"/>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المدة الزمنية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089371680"/>
                  </a:ext>
                </a:extLst>
              </a:tr>
            </a:tbl>
          </a:graphicData>
        </a:graphic>
      </p:graphicFrame>
      <p:sp>
        <p:nvSpPr>
          <p:cNvPr id="8" name="Google Shape;146;p4">
            <a:extLst>
              <a:ext uri="{FF2B5EF4-FFF2-40B4-BE49-F238E27FC236}">
                <a16:creationId xmlns:a16="http://schemas.microsoft.com/office/drawing/2014/main" id="{813184A5-5C05-7340-83F0-42D9815EA8A2}"/>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الخريطة الذهنية: عائلة العدد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2" name="Google Shape;146;p4">
            <a:extLst>
              <a:ext uri="{FF2B5EF4-FFF2-40B4-BE49-F238E27FC236}">
                <a16:creationId xmlns:a16="http://schemas.microsoft.com/office/drawing/2014/main" id="{8706444D-AAA5-6736-5C47-BD49DE28F4FC}"/>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pic>
        <p:nvPicPr>
          <p:cNvPr id="4" name="Image 2">
            <a:extLst>
              <a:ext uri="{FF2B5EF4-FFF2-40B4-BE49-F238E27FC236}">
                <a16:creationId xmlns:a16="http://schemas.microsoft.com/office/drawing/2014/main" id="{3CF7144D-63F1-1AC9-4205-B512C034911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21500" y="7213783"/>
            <a:ext cx="2554788" cy="2594295"/>
          </a:xfrm>
          <a:prstGeom prst="rect">
            <a:avLst/>
          </a:prstGeom>
        </p:spPr>
      </p:pic>
    </p:spTree>
    <p:extLst>
      <p:ext uri="{BB962C8B-B14F-4D97-AF65-F5344CB8AC3E}">
        <p14:creationId xmlns:p14="http://schemas.microsoft.com/office/powerpoint/2010/main" val="3421221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2090971"/>
            <a:ext cx="13164293" cy="786851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8"/>
            <a:ext cx="13716001" cy="1227945"/>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2" y="863026"/>
            <a:ext cx="12439620" cy="1077218"/>
          </a:xfrm>
          <a:prstGeom prst="rect">
            <a:avLst/>
          </a:prstGeom>
          <a:noFill/>
        </p:spPr>
        <p:txBody>
          <a:bodyPr wrap="square" rtlCol="0">
            <a:spAutoFit/>
          </a:bodyPr>
          <a:lstStyle/>
          <a:p>
            <a:pPr algn="r" defTabSz="685834"/>
            <a:r>
              <a:rPr lang="ar-MA" sz="3200" dirty="0">
                <a:solidFill>
                  <a:prstClr val="white">
                    <a:lumMod val="75000"/>
                  </a:prstClr>
                </a:solidFill>
                <a:latin typeface="Microsoft Uighur" panose="02000000000000000000" pitchFamily="2" charset="-78"/>
                <a:cs typeface="Microsoft Uighur" panose="02000000000000000000" pitchFamily="2" charset="-78"/>
              </a:rPr>
              <a:t>لاحظوا معي هذه </a:t>
            </a:r>
            <a:r>
              <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أيقونة "أنتبه وأنصت جيدا" وهي توضح أن  الانتباه والإنصات الجيدين يساعدان على الفهم </a:t>
            </a:r>
            <a:r>
              <a:rPr lang="ar-MA" sz="3200" dirty="0">
                <a:solidFill>
                  <a:schemeClr val="bg1">
                    <a:lumMod val="75000"/>
                  </a:schemeClr>
                </a:solidFill>
                <a:latin typeface="Microsoft Uighur" panose="02000000000000000000" pitchFamily="2" charset="-78"/>
                <a:cs typeface="Microsoft Uighur" panose="02000000000000000000" pitchFamily="2" charset="-78"/>
              </a:rPr>
              <a:t>الجيد، عندما اتحدث أنصتوا جيدا. </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Étoile à 5 branches 3">
            <a:extLst>
              <a:ext uri="{FF2B5EF4-FFF2-40B4-BE49-F238E27FC236}">
                <a16:creationId xmlns:a16="http://schemas.microsoft.com/office/drawing/2014/main" id="{7B8CF8D3-5DF4-B32E-CB08-C8ABBDD09FB2}"/>
              </a:ext>
            </a:extLst>
          </p:cNvPr>
          <p:cNvSpPr/>
          <p:nvPr/>
        </p:nvSpPr>
        <p:spPr>
          <a:xfrm>
            <a:off x="2817412" y="8391777"/>
            <a:ext cx="914400" cy="1219200"/>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1" name="Rectangle : coins arrondis 10">
            <a:extLst>
              <a:ext uri="{FF2B5EF4-FFF2-40B4-BE49-F238E27FC236}">
                <a16:creationId xmlns:a16="http://schemas.microsoft.com/office/drawing/2014/main" id="{32CBDA84-A357-4396-986E-6BB128196AF5}"/>
              </a:ext>
            </a:extLst>
          </p:cNvPr>
          <p:cNvSpPr/>
          <p:nvPr/>
        </p:nvSpPr>
        <p:spPr>
          <a:xfrm>
            <a:off x="5451661" y="6547202"/>
            <a:ext cx="2860250" cy="1150949"/>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solidFill>
                  <a:schemeClr val="tx1"/>
                </a:solidFill>
                <a:latin typeface="Microsoft Uighur" panose="02000000000000000000" pitchFamily="2" charset="-78"/>
                <a:cs typeface="Microsoft Uighur" panose="02000000000000000000" pitchFamily="2" charset="-78"/>
              </a:rPr>
              <a:t>انتبه وأنصت جيدا</a:t>
            </a: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046192" y="8855269"/>
            <a:ext cx="6852396" cy="6858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dessin humoristique, Dessin animé, Visage humain, Animation&#10;&#10;Le contenu généré par l’IA peut être incorrect.">
            <a:extLst>
              <a:ext uri="{FF2B5EF4-FFF2-40B4-BE49-F238E27FC236}">
                <a16:creationId xmlns:a16="http://schemas.microsoft.com/office/drawing/2014/main" id="{F638930C-6309-837C-8F9B-18CD480B04D7}"/>
              </a:ext>
            </a:extLst>
          </p:cNvPr>
          <p:cNvPicPr>
            <a:picLocks noChangeAspect="1"/>
          </p:cNvPicPr>
          <p:nvPr/>
        </p:nvPicPr>
        <p:blipFill>
          <a:blip r:embed="rId4">
            <a:extLst>
              <a:ext uri="{28A0092B-C50C-407E-A947-70E740481C1C}">
                <a14:useLocalDpi xmlns:a14="http://schemas.microsoft.com/office/drawing/2010/main" val="0"/>
              </a:ext>
            </a:extLst>
          </a:blip>
          <a:srcRect l="61185" t="-3582" r="15285" b="53507"/>
          <a:stretch>
            <a:fillRect/>
          </a:stretch>
        </p:blipFill>
        <p:spPr>
          <a:xfrm>
            <a:off x="5451661" y="2706513"/>
            <a:ext cx="2812678" cy="3383366"/>
          </a:xfrm>
          <a:prstGeom prst="rect">
            <a:avLst/>
          </a:prstGeom>
        </p:spPr>
      </p:pic>
      <p:graphicFrame>
        <p:nvGraphicFramePr>
          <p:cNvPr id="6" name="Tableau 5">
            <a:extLst>
              <a:ext uri="{FF2B5EF4-FFF2-40B4-BE49-F238E27FC236}">
                <a16:creationId xmlns:a16="http://schemas.microsoft.com/office/drawing/2014/main" id="{C900E4F2-D96B-AC84-439C-243482E77725}"/>
              </a:ext>
            </a:extLst>
          </p:cNvPr>
          <p:cNvGraphicFramePr>
            <a:graphicFrameLocks noGrp="1"/>
          </p:cNvGraphicFramePr>
          <p:nvPr>
            <p:extLst>
              <p:ext uri="{D42A27DB-BD31-4B8C-83A1-F6EECF244321}">
                <p14:modId xmlns:p14="http://schemas.microsoft.com/office/powerpoint/2010/main" val="205191107"/>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60297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adaniArabic-Light" panose="00000400000000000000" pitchFamily="2" charset="-78"/>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7" name="TextBox 1">
            <a:extLst>
              <a:ext uri="{FF2B5EF4-FFF2-40B4-BE49-F238E27FC236}">
                <a16:creationId xmlns:a16="http://schemas.microsoft.com/office/drawing/2014/main" id="{793FB3BC-D860-ECC4-46FB-C08B1FCC1060}"/>
              </a:ext>
            </a:extLst>
          </p:cNvPr>
          <p:cNvSpPr txBox="1"/>
          <p:nvPr/>
        </p:nvSpPr>
        <p:spPr>
          <a:xfrm>
            <a:off x="707449" y="4257519"/>
            <a:ext cx="12684702" cy="4732065"/>
          </a:xfrm>
          <a:prstGeom prst="rect">
            <a:avLst/>
          </a:prstGeom>
          <a:noFill/>
        </p:spPr>
        <p:txBody>
          <a:bodyPr wrap="square" rtlCol="0">
            <a:spAutoFit/>
          </a:bodyPr>
          <a:lstStyle/>
          <a:p>
            <a:pPr algn="just" defTabSz="1028700" rtl="1">
              <a:defRPr/>
            </a:pPr>
            <a:r>
              <a:rPr lang="ar-MA" sz="2700" b="1" dirty="0">
                <a:solidFill>
                  <a:prstClr val="black"/>
                </a:solidFill>
                <a:highlight>
                  <a:srgbClr val="ECEBF3"/>
                </a:highlight>
                <a:latin typeface="Dubai" panose="020B0503030403030204" pitchFamily="34" charset="-78"/>
                <a:cs typeface="MadaniArabic-Light" panose="00000400000000000000" pitchFamily="2" charset="-78"/>
              </a:rPr>
              <a:t>يقوم الميسر(ة) بنمذجة النشاط</a:t>
            </a:r>
            <a:r>
              <a:rPr lang="ar-MA" sz="3150" b="1" dirty="0">
                <a:solidFill>
                  <a:prstClr val="black"/>
                </a:solidFill>
                <a:highlight>
                  <a:srgbClr val="ECEBF3"/>
                </a:highlight>
                <a:latin typeface="Dubai" panose="020B0503030403030204" pitchFamily="34" charset="-78"/>
                <a:cs typeface="MadaniArabic-Light" panose="00000400000000000000" pitchFamily="2" charset="-78"/>
              </a:rPr>
              <a:t>:</a:t>
            </a:r>
          </a:p>
          <a:p>
            <a:pPr algn="just" defTabSz="1028700" rtl="1">
              <a:defRPr/>
            </a:pPr>
            <a:r>
              <a:rPr lang="ar-MA" sz="2250" dirty="0">
                <a:solidFill>
                  <a:prstClr val="black"/>
                </a:solidFill>
                <a:latin typeface="Dubai" panose="020B0503030403030204" pitchFamily="34" charset="-78"/>
                <a:cs typeface="MadaniArabic-Light" panose="00000400000000000000" pitchFamily="2" charset="-78"/>
              </a:rPr>
              <a:t>يأخذ الميسر مجموعة من الخشيبات؛ يبدأ بنمذجة عائلة عدد أصغر من 9 بالنسبة للمستوى الثاني أو بالعدد 10 بالنسبة للمستويات العليا؛ </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يعد الخشيبات أمام المتعلمين؛ </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يسجل العدد داخل دائرة وسط السبورة؛</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ينظم الخشيبات أمام المتعلمين على شكل جمع عددين ؛يقسمهم إلى جزئين ويعد عناصر كل جزء؛ </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يصرح بالكتابة الجمعية المحصل عليها   ويكتبها أمام شعاع من الخريطة الذهنية؛</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يحرص الميسر على كتابة الصيغة التبادلية للمجموع المقدم قبل الانتقال إلى صيغة أخرى؛ </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يثير انتباه المتعلمين إلى خاصية التبادلية في الجمع؛ </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يدعو الميسر أحد المتعلمين إلى إيجاد كتابة أخرى؛ </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 يكرر العملية حتى التوصل إلى جميع الكتابات الجمعية من حدين للعدد. </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يسمي الميسر عائلة العدد: حصلنا على عائلة العدد ... </a:t>
            </a:r>
          </a:p>
          <a:p>
            <a:pPr marL="514350" indent="-514350" algn="just" defTabSz="1028700" rtl="1">
              <a:buFontTx/>
              <a:buChar char="-"/>
              <a:defRPr/>
            </a:pPr>
            <a:r>
              <a:rPr lang="ar-MA" sz="2250" dirty="0">
                <a:solidFill>
                  <a:prstClr val="black"/>
                </a:solidFill>
                <a:latin typeface="Dubai" panose="020B0503030403030204" pitchFamily="34" charset="-78"/>
                <a:cs typeface="MadaniArabic-Light" panose="00000400000000000000" pitchFamily="2" charset="-78"/>
              </a:rPr>
              <a:t>يدعو المتعلمين إلى كتابة عائلة العدد على دفاترهم مع الحرص على إعادة إنتاجها وليس فقط نقلها. </a:t>
            </a:r>
          </a:p>
        </p:txBody>
      </p:sp>
      <p:sp>
        <p:nvSpPr>
          <p:cNvPr id="2" name="Google Shape;146;p4">
            <a:extLst>
              <a:ext uri="{FF2B5EF4-FFF2-40B4-BE49-F238E27FC236}">
                <a16:creationId xmlns:a16="http://schemas.microsoft.com/office/drawing/2014/main" id="{CF5F327E-6535-34F0-D65E-8712743FCA4A}"/>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sp>
        <p:nvSpPr>
          <p:cNvPr id="8" name="Google Shape;146;p4">
            <a:extLst>
              <a:ext uri="{FF2B5EF4-FFF2-40B4-BE49-F238E27FC236}">
                <a16:creationId xmlns:a16="http://schemas.microsoft.com/office/drawing/2014/main" id="{DFE7526C-4D18-6A03-A589-186665611DFB}"/>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الخريطة الذهنية: عائلة العدد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16067892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C9D25-7317-974B-2375-A2D1F18FA9C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2DD00EE-F5C5-6901-A7F7-47FB26EBAF3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7ABCA31-7448-3BF9-E4D3-20B42C14F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AB48C3CD-2757-5C35-A6C2-01111EA3F0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4D9BBEAD-51F2-1ADB-7E1C-20F1FC9DD960}"/>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AFFD4704-CBA1-D51E-6A0E-38BDB704FACB}"/>
              </a:ext>
            </a:extLst>
          </p:cNvPr>
          <p:cNvSpPr txBox="1"/>
          <p:nvPr/>
        </p:nvSpPr>
        <p:spPr>
          <a:xfrm>
            <a:off x="4876800" y="2857500"/>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الملحق2</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5738633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2" name="Image 1">
            <a:extLst>
              <a:ext uri="{FF2B5EF4-FFF2-40B4-BE49-F238E27FC236}">
                <a16:creationId xmlns:a16="http://schemas.microsoft.com/office/drawing/2014/main" id="{B516431A-8340-6396-EDFE-9FC47BD4FA01}"/>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12" name="Tableau 4">
            <a:extLst>
              <a:ext uri="{FF2B5EF4-FFF2-40B4-BE49-F238E27FC236}">
                <a16:creationId xmlns:a16="http://schemas.microsoft.com/office/drawing/2014/main" id="{53C878C2-E8A6-1311-0B51-C422AAFD8F74}"/>
              </a:ext>
            </a:extLst>
          </p:cNvPr>
          <p:cNvGraphicFramePr>
            <a:graphicFrameLocks noGrp="1"/>
          </p:cNvGraphicFramePr>
          <p:nvPr/>
        </p:nvGraphicFramePr>
        <p:xfrm>
          <a:off x="443093" y="2376891"/>
          <a:ext cx="13030019" cy="3383501"/>
        </p:xfrm>
        <a:graphic>
          <a:graphicData uri="http://schemas.openxmlformats.org/drawingml/2006/table">
            <a:tbl>
              <a:tblPr firstRow="1" bandRow="1">
                <a:tableStyleId>{5940675A-B579-460E-94D1-54222C63F5DA}</a:tableStyleId>
              </a:tblPr>
              <a:tblGrid>
                <a:gridCol w="9437715">
                  <a:extLst>
                    <a:ext uri="{9D8B030D-6E8A-4147-A177-3AD203B41FA5}">
                      <a16:colId xmlns:a16="http://schemas.microsoft.com/office/drawing/2014/main" val="2904711255"/>
                    </a:ext>
                  </a:extLst>
                </a:gridCol>
                <a:gridCol w="3592304">
                  <a:extLst>
                    <a:ext uri="{9D8B030D-6E8A-4147-A177-3AD203B41FA5}">
                      <a16:colId xmlns:a16="http://schemas.microsoft.com/office/drawing/2014/main" val="3971960171"/>
                    </a:ext>
                  </a:extLst>
                </a:gridCol>
              </a:tblGrid>
              <a:tr h="1061350">
                <a:tc>
                  <a:txBody>
                    <a:bodyPr/>
                    <a:lstStyle/>
                    <a:p>
                      <a:pPr algn="ctr" defTabSz="914400" rtl="1" eaLnBrk="1" latinLnBrk="0" hangingPunct="1">
                        <a:lnSpc>
                          <a:spcPct val="150000"/>
                        </a:lnSpc>
                      </a:pPr>
                      <a:r>
                        <a:rPr lang="ar-MA" sz="2700" b="1" kern="1200" dirty="0">
                          <a:solidFill>
                            <a:srgbClr val="002060"/>
                          </a:solidFill>
                          <a:latin typeface="MadaniArabic-Light" panose="00000400000000000000" pitchFamily="2" charset="-78"/>
                          <a:ea typeface="+mn-ea"/>
                          <a:cs typeface="MadaniArabic-Light" panose="00000400000000000000" pitchFamily="2" charset="-78"/>
                        </a:rPr>
                        <a:t>تعرف الأعداد من 1 إلى 99 وفهم الخاصيات في الأعداد.</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أهداف النشاط</a:t>
                      </a:r>
                      <a:endParaRPr lang="fr-MA" sz="3600" b="1" dirty="0">
                        <a:solidFill>
                          <a:schemeClr val="bg1"/>
                        </a:solidFill>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3445012868"/>
                  </a:ext>
                </a:extLst>
              </a:tr>
              <a:tr h="1260801">
                <a:tc>
                  <a:txBody>
                    <a:bodyPr/>
                    <a:lstStyle/>
                    <a:p>
                      <a:pPr algn="ctr" defTabSz="914400" rtl="1" eaLnBrk="1" latinLnBrk="0" hangingPunct="1">
                        <a:lnSpc>
                          <a:spcPct val="150000"/>
                        </a:lnSpc>
                      </a:pPr>
                      <a:r>
                        <a:rPr lang="ar-MA" sz="2700" b="1" kern="1200" dirty="0">
                          <a:solidFill>
                            <a:srgbClr val="002060"/>
                          </a:solidFill>
                          <a:latin typeface="MadaniArabic-Light" panose="00000400000000000000" pitchFamily="2" charset="-78"/>
                          <a:ea typeface="+mn-ea"/>
                          <a:cs typeface="MadaniArabic-Light" panose="00000400000000000000" pitchFamily="2" charset="-78"/>
                        </a:rPr>
                        <a:t> لوحة الأعداد 1 إلى 100 (اللوحة الجدارية واللوحات الفردية الخاصة بالمتعلمين)</a:t>
                      </a:r>
                      <a:endParaRPr lang="fr-FR" sz="2700" b="1" kern="1200" dirty="0">
                        <a:solidFill>
                          <a:srgbClr val="002060"/>
                        </a:solidFill>
                        <a:latin typeface="MadaniArabic-Light" panose="00000400000000000000" pitchFamily="2" charset="-78"/>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المعينات الديداكتيكية</a:t>
                      </a:r>
                      <a:endParaRPr lang="fr-MA" sz="3600" b="1" dirty="0">
                        <a:solidFill>
                          <a:schemeClr val="bg1"/>
                        </a:solidFill>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1502884860"/>
                  </a:ext>
                </a:extLst>
              </a:tr>
              <a:tr h="1061350">
                <a:tc>
                  <a:txBody>
                    <a:bodyPr/>
                    <a:lstStyle/>
                    <a:p>
                      <a:pPr algn="ctr" rtl="1"/>
                      <a:r>
                        <a:rPr lang="fr-MA" sz="3600" b="1" kern="1200" dirty="0">
                          <a:solidFill>
                            <a:srgbClr val="002060"/>
                          </a:solidFill>
                          <a:latin typeface="MadaniArabic-Light" panose="00000400000000000000" pitchFamily="2" charset="-78"/>
                          <a:ea typeface="+mn-ea"/>
                          <a:cs typeface="MadaniArabic-Light" panose="00000400000000000000" pitchFamily="2" charset="-78"/>
                        </a:rPr>
                        <a:t> </a:t>
                      </a:r>
                      <a:r>
                        <a:rPr lang="ar-MA" sz="3600" b="1" kern="1200" dirty="0">
                          <a:solidFill>
                            <a:srgbClr val="002060"/>
                          </a:solidFill>
                          <a:latin typeface="MadaniArabic-Light" panose="00000400000000000000" pitchFamily="2" charset="-78"/>
                          <a:ea typeface="+mn-ea"/>
                          <a:cs typeface="MadaniArabic-Light" panose="00000400000000000000" pitchFamily="2" charset="-78"/>
                        </a:rPr>
                        <a:t>10 دقائق</a:t>
                      </a:r>
                      <a:endParaRPr lang="fr-MA" sz="3600" b="1" kern="1200" dirty="0">
                        <a:solidFill>
                          <a:srgbClr val="002060"/>
                        </a:solidFill>
                        <a:latin typeface="MadaniArabic-Light" panose="00000400000000000000" pitchFamily="2" charset="-78"/>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المدة الزمنية</a:t>
                      </a:r>
                      <a:endParaRPr lang="fr-MA" sz="3600" b="1" dirty="0">
                        <a:solidFill>
                          <a:schemeClr val="bg1"/>
                        </a:solidFill>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3089371680"/>
                  </a:ext>
                </a:extLst>
              </a:tr>
            </a:tbl>
          </a:graphicData>
        </a:graphic>
      </p:graphicFrame>
      <p:pic>
        <p:nvPicPr>
          <p:cNvPr id="4" name="Google Shape;587;p20">
            <a:extLst>
              <a:ext uri="{FF2B5EF4-FFF2-40B4-BE49-F238E27FC236}">
                <a16:creationId xmlns:a16="http://schemas.microsoft.com/office/drawing/2014/main" id="{1A6E450C-5D34-FD32-6CD8-F83B7F3E4409}"/>
              </a:ext>
            </a:extLst>
          </p:cNvPr>
          <p:cNvPicPr preferRelativeResize="0"/>
          <p:nvPr/>
        </p:nvPicPr>
        <p:blipFill rotWithShape="1">
          <a:blip r:embed="rId4">
            <a:alphaModFix/>
          </a:blip>
          <a:srcRect/>
          <a:stretch/>
        </p:blipFill>
        <p:spPr>
          <a:xfrm>
            <a:off x="3693285" y="5975119"/>
            <a:ext cx="3655248" cy="2897418"/>
          </a:xfrm>
          <a:prstGeom prst="rect">
            <a:avLst/>
          </a:prstGeom>
          <a:noFill/>
          <a:ln>
            <a:solidFill>
              <a:srgbClr val="70B1B6"/>
            </a:solidFill>
          </a:ln>
        </p:spPr>
      </p:pic>
      <p:pic>
        <p:nvPicPr>
          <p:cNvPr id="3" name="Google Shape;588;p20">
            <a:extLst>
              <a:ext uri="{FF2B5EF4-FFF2-40B4-BE49-F238E27FC236}">
                <a16:creationId xmlns:a16="http://schemas.microsoft.com/office/drawing/2014/main" id="{B746E445-4F53-158C-C7A3-F7987A4A3653}"/>
              </a:ext>
            </a:extLst>
          </p:cNvPr>
          <p:cNvPicPr preferRelativeResize="0"/>
          <p:nvPr/>
        </p:nvPicPr>
        <p:blipFill rotWithShape="1">
          <a:blip r:embed="rId5">
            <a:alphaModFix/>
          </a:blip>
          <a:srcRect/>
          <a:stretch/>
        </p:blipFill>
        <p:spPr>
          <a:xfrm flipH="1">
            <a:off x="6858000" y="6463249"/>
            <a:ext cx="2135021" cy="2473583"/>
          </a:xfrm>
          <a:prstGeom prst="rect">
            <a:avLst/>
          </a:prstGeom>
          <a:noFill/>
          <a:ln>
            <a:noFill/>
          </a:ln>
        </p:spPr>
      </p:pic>
      <p:pic>
        <p:nvPicPr>
          <p:cNvPr id="7" name="Graphic 6" descr="Alarm clock with solid fill">
            <a:extLst>
              <a:ext uri="{FF2B5EF4-FFF2-40B4-BE49-F238E27FC236}">
                <a16:creationId xmlns:a16="http://schemas.microsoft.com/office/drawing/2014/main" id="{BAD4783D-7A14-1D2B-402A-2B6FFAFFEEFE}"/>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4361" y="4828618"/>
            <a:ext cx="967480" cy="774308"/>
          </a:xfrm>
          <a:prstGeom prst="rect">
            <a:avLst/>
          </a:prstGeom>
        </p:spPr>
      </p:pic>
      <p:grpSp>
        <p:nvGrpSpPr>
          <p:cNvPr id="5" name="Groupe 2">
            <a:extLst>
              <a:ext uri="{FF2B5EF4-FFF2-40B4-BE49-F238E27FC236}">
                <a16:creationId xmlns:a16="http://schemas.microsoft.com/office/drawing/2014/main" id="{7E6C89B3-7D51-F4E1-035B-0E3F87903908}"/>
              </a:ext>
            </a:extLst>
          </p:cNvPr>
          <p:cNvGrpSpPr/>
          <p:nvPr/>
        </p:nvGrpSpPr>
        <p:grpSpPr>
          <a:xfrm>
            <a:off x="1" y="1283604"/>
            <a:ext cx="13716001" cy="810000"/>
            <a:chOff x="-1" y="-7018"/>
            <a:chExt cx="12192001" cy="720000"/>
          </a:xfrm>
        </p:grpSpPr>
        <p:sp>
          <p:nvSpPr>
            <p:cNvPr id="9" name="Google Shape;146;p4">
              <a:extLst>
                <a:ext uri="{FF2B5EF4-FFF2-40B4-BE49-F238E27FC236}">
                  <a16:creationId xmlns:a16="http://schemas.microsoft.com/office/drawing/2014/main" id="{361C4EDF-AB31-6B50-18F8-903086D1177F}"/>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1.  قراءة لوحة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11" name="Google Shape;146;p4">
              <a:extLst>
                <a:ext uri="{FF2B5EF4-FFF2-40B4-BE49-F238E27FC236}">
                  <a16:creationId xmlns:a16="http://schemas.microsoft.com/office/drawing/2014/main" id="{8CC06152-6CAD-1F8D-C8FD-3F5E50531B45}"/>
                </a:ext>
              </a:extLst>
            </p:cNvPr>
            <p:cNvSpPr txBox="1">
              <a:spLocks/>
            </p:cNvSpPr>
            <p:nvPr/>
          </p:nvSpPr>
          <p:spPr>
            <a:xfrm>
              <a:off x="8380072" y="-7018"/>
              <a:ext cx="3811928" cy="720000"/>
            </a:xfrm>
            <a:prstGeom prst="rect">
              <a:avLst/>
            </a:prstGeom>
            <a:solidFill>
              <a:schemeClr val="accent4">
                <a:lumMod val="40000"/>
                <a:lumOff val="60000"/>
              </a:schemeClr>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150" b="1" dirty="0">
                  <a:solidFill>
                    <a:prstClr val="black"/>
                  </a:solidFill>
                  <a:latin typeface="MadaniArabic-Light" panose="00000400000000000000" pitchFamily="2" charset="-78"/>
                  <a:ea typeface="Arial Black"/>
                  <a:cs typeface="MadaniArabic-Light" panose="00000400000000000000" pitchFamily="2" charset="-78"/>
                  <a:sym typeface="Arial Black"/>
                </a:rPr>
                <a:t>مجال تعرف وقراءة الأعداد</a:t>
              </a:r>
            </a:p>
          </p:txBody>
        </p:sp>
      </p:grpSp>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Tree>
    <p:extLst>
      <p:ext uri="{BB962C8B-B14F-4D97-AF65-F5344CB8AC3E}">
        <p14:creationId xmlns:p14="http://schemas.microsoft.com/office/powerpoint/2010/main" val="29707191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9" name="Image 8">
            <a:extLst>
              <a:ext uri="{FF2B5EF4-FFF2-40B4-BE49-F238E27FC236}">
                <a16:creationId xmlns:a16="http://schemas.microsoft.com/office/drawing/2014/main" id="{65F552A0-C193-2536-9BA3-BC1AC983BD20}"/>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latin typeface="MadaniArabic-Light" panose="00000400000000000000" pitchFamily="2" charset="-78"/>
                          <a:cs typeface="MadaniArabic-Light" panose="00000400000000000000" pitchFamily="2" charset="-78"/>
                        </a:rPr>
                        <a:t>سيرورة الإنجاز</a:t>
                      </a:r>
                      <a:endParaRPr lang="fr-MA" sz="3600" b="1" dirty="0">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Light" panose="000004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Light" panose="00000400000000000000" pitchFamily="2" charset="-78"/>
                          <a:cs typeface="MadaniArabic-Light" panose="00000400000000000000" pitchFamily="2" charset="-78"/>
                        </a:rPr>
                        <a:t>التهيئة</a:t>
                      </a:r>
                      <a:endParaRPr lang="fr-MA" sz="1500" b="1" dirty="0">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Light" panose="00000400000000000000" pitchFamily="2" charset="-78"/>
                          <a:cs typeface="MadaniArabic-Light" panose="00000400000000000000" pitchFamily="2" charset="-78"/>
                        </a:rPr>
                        <a:t>1) النمذجة</a:t>
                      </a:r>
                      <a:endParaRPr lang="fr-MA" sz="32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3348115" y="4726987"/>
            <a:ext cx="9889254" cy="4011932"/>
          </a:xfrm>
          <a:prstGeom prst="rect">
            <a:avLst/>
          </a:prstGeom>
          <a:noFill/>
        </p:spPr>
        <p:txBody>
          <a:bodyPr wrap="square" rtlCol="0">
            <a:spAutoFit/>
          </a:bodyPr>
          <a:lstStyle/>
          <a:p>
            <a:pPr algn="just" defTabSz="1028700" rtl="1">
              <a:defRPr/>
            </a:pPr>
            <a:r>
              <a:rPr lang="ar-MA" sz="2250" b="1" dirty="0">
                <a:solidFill>
                  <a:prstClr val="black"/>
                </a:solidFill>
                <a:latin typeface="MadaniArabic-Light" panose="00000400000000000000" pitchFamily="2" charset="-78"/>
                <a:cs typeface="MadaniArabic-Light" panose="00000400000000000000" pitchFamily="2" charset="-78"/>
              </a:rPr>
              <a:t>يقوم الميسر(ة) بنمذجة النشاط:</a:t>
            </a:r>
          </a:p>
          <a:p>
            <a:pPr algn="just" defTabSz="1028700" rtl="1">
              <a:lnSpc>
                <a:spcPct val="150000"/>
              </a:lnSpc>
              <a:defRPr/>
            </a:pPr>
            <a:r>
              <a:rPr lang="ar-MA" sz="2250" b="1" dirty="0">
                <a:solidFill>
                  <a:prstClr val="black"/>
                </a:solidFill>
                <a:latin typeface="MadaniArabic-Light" panose="00000400000000000000" pitchFamily="2" charset="-78"/>
                <a:cs typeface="Times New Roman" panose="02020603050405020304" pitchFamily="18" charset="0"/>
              </a:rPr>
              <a:t>يقوم بتعليق لوحة قراءة الاعداد في مكان  يسهل على الجميع رؤيته.</a:t>
            </a:r>
          </a:p>
          <a:p>
            <a:pPr algn="just" defTabSz="1028700" rtl="1">
              <a:lnSpc>
                <a:spcPct val="150000"/>
              </a:lnSpc>
              <a:defRPr/>
            </a:pPr>
            <a:r>
              <a:rPr lang="ar-MA" sz="2250" b="1" dirty="0">
                <a:solidFill>
                  <a:prstClr val="black"/>
                </a:solidFill>
                <a:latin typeface="MadaniArabic-Light" panose="00000400000000000000" pitchFamily="2" charset="-78"/>
                <a:cs typeface="Times New Roman" panose="02020603050405020304" pitchFamily="18" charset="0"/>
              </a:rPr>
              <a:t>يصرح بالنشاط الذي سينمذجه وحث المتعلمين على الانصات الجيد ومتابعة ما يقوم به. دون الترديد مع الميسر.</a:t>
            </a:r>
          </a:p>
          <a:p>
            <a:pPr algn="just" defTabSz="1028700" rtl="1">
              <a:lnSpc>
                <a:spcPct val="150000"/>
              </a:lnSpc>
              <a:defRPr/>
            </a:pPr>
            <a:r>
              <a:rPr lang="ar-MA" sz="2250" b="1" dirty="0">
                <a:solidFill>
                  <a:prstClr val="black"/>
                </a:solidFill>
                <a:latin typeface="MadaniArabic-Light" panose="00000400000000000000" pitchFamily="2" charset="-78"/>
                <a:cs typeface="Times New Roman" panose="02020603050405020304" pitchFamily="18" charset="0"/>
              </a:rPr>
              <a:t>- يقول : سأشير بأصبعي (أو بأداة خاصة) أسفل كل عدد مع قراءة الأعداد . لاحظوا كيف أقرأ الأعداد .</a:t>
            </a:r>
          </a:p>
          <a:p>
            <a:pPr algn="just" defTabSz="1028700" rtl="1">
              <a:lnSpc>
                <a:spcPct val="150000"/>
              </a:lnSpc>
              <a:defRPr/>
            </a:pPr>
            <a:r>
              <a:rPr lang="ar-MA" sz="2250" b="1" dirty="0">
                <a:solidFill>
                  <a:prstClr val="black"/>
                </a:solidFill>
                <a:latin typeface="MadaniArabic-Light" panose="00000400000000000000" pitchFamily="2" charset="-78"/>
                <a:cs typeface="Times New Roman" panose="02020603050405020304" pitchFamily="18" charset="0"/>
              </a:rPr>
              <a:t>يقرأ بعض الاعداد من لوحة قراءة الأعداد حسب خاصية معينة . يمكن أن يقرأ الاعداد مرة أو يكررها بتأن مرتين.</a:t>
            </a:r>
          </a:p>
          <a:p>
            <a:pPr algn="just" defTabSz="1028700" rtl="1">
              <a:lnSpc>
                <a:spcPct val="150000"/>
              </a:lnSpc>
              <a:defRPr/>
            </a:pPr>
            <a:r>
              <a:rPr lang="ar-MA" sz="2250" b="1" dirty="0">
                <a:solidFill>
                  <a:prstClr val="black"/>
                </a:solidFill>
                <a:latin typeface="MadaniArabic-Light" panose="00000400000000000000" pitchFamily="2" charset="-78"/>
                <a:cs typeface="Times New Roman" panose="02020603050405020304" pitchFamily="18" charset="0"/>
              </a:rPr>
              <a:t>مثلا: يقرأ الاعداد من 1إلى 20 .</a:t>
            </a:r>
          </a:p>
        </p:txBody>
      </p:sp>
      <p:pic>
        <p:nvPicPr>
          <p:cNvPr id="8" name="Picture 7">
            <a:extLst>
              <a:ext uri="{FF2B5EF4-FFF2-40B4-BE49-F238E27FC236}">
                <a16:creationId xmlns:a16="http://schemas.microsoft.com/office/drawing/2014/main" id="{313E1F6E-A160-009D-5E15-948DF5F85C7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0019" y="4585340"/>
            <a:ext cx="3048077" cy="3467171"/>
          </a:xfrm>
          <a:prstGeom prst="rect">
            <a:avLst/>
          </a:prstGeom>
        </p:spPr>
      </p:pic>
      <p:grpSp>
        <p:nvGrpSpPr>
          <p:cNvPr id="10" name="Groupe 2">
            <a:extLst>
              <a:ext uri="{FF2B5EF4-FFF2-40B4-BE49-F238E27FC236}">
                <a16:creationId xmlns:a16="http://schemas.microsoft.com/office/drawing/2014/main" id="{28862BF1-4249-9FDD-2D06-0EC527C71E2C}"/>
              </a:ext>
            </a:extLst>
          </p:cNvPr>
          <p:cNvGrpSpPr/>
          <p:nvPr/>
        </p:nvGrpSpPr>
        <p:grpSpPr>
          <a:xfrm>
            <a:off x="1" y="1283604"/>
            <a:ext cx="13716001" cy="810000"/>
            <a:chOff x="-1" y="-7018"/>
            <a:chExt cx="12192001" cy="720000"/>
          </a:xfrm>
        </p:grpSpPr>
        <p:sp>
          <p:nvSpPr>
            <p:cNvPr id="11" name="Google Shape;146;p4">
              <a:extLst>
                <a:ext uri="{FF2B5EF4-FFF2-40B4-BE49-F238E27FC236}">
                  <a16:creationId xmlns:a16="http://schemas.microsoft.com/office/drawing/2014/main" id="{3CBA2728-7427-A5D1-BFDB-F5613D591092}"/>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1.  قراءة لوحة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12" name="Google Shape;146;p4">
              <a:extLst>
                <a:ext uri="{FF2B5EF4-FFF2-40B4-BE49-F238E27FC236}">
                  <a16:creationId xmlns:a16="http://schemas.microsoft.com/office/drawing/2014/main" id="{64CDC5F0-D2E3-7F54-E432-DC3AF0AD3133}"/>
                </a:ext>
              </a:extLst>
            </p:cNvPr>
            <p:cNvSpPr txBox="1">
              <a:spLocks/>
            </p:cNvSpPr>
            <p:nvPr/>
          </p:nvSpPr>
          <p:spPr>
            <a:xfrm>
              <a:off x="8380072" y="-7018"/>
              <a:ext cx="3811928" cy="720000"/>
            </a:xfrm>
            <a:prstGeom prst="rect">
              <a:avLst/>
            </a:prstGeom>
            <a:solidFill>
              <a:schemeClr val="accent4">
                <a:lumMod val="40000"/>
                <a:lumOff val="60000"/>
              </a:schemeClr>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150" b="1" dirty="0">
                  <a:solidFill>
                    <a:prstClr val="black"/>
                  </a:solidFill>
                  <a:latin typeface="MadaniArabic-Light" panose="00000400000000000000" pitchFamily="2" charset="-78"/>
                  <a:ea typeface="Arial Black"/>
                  <a:cs typeface="MadaniArabic-Light" panose="00000400000000000000" pitchFamily="2" charset="-78"/>
                  <a:sym typeface="Arial Black"/>
                </a:rPr>
                <a:t>مجال تعرف وقراءة الأعداد</a:t>
              </a:r>
            </a:p>
          </p:txBody>
        </p:sp>
      </p:grpSp>
    </p:spTree>
    <p:extLst>
      <p:ext uri="{BB962C8B-B14F-4D97-AF65-F5344CB8AC3E}">
        <p14:creationId xmlns:p14="http://schemas.microsoft.com/office/powerpoint/2010/main" val="21793201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EB1A72B1-A719-5537-2954-50F0C47B610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4434" y="2316401"/>
          <a:ext cx="13367133" cy="6486525"/>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075926">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j-cs"/>
                        </a:rPr>
                        <a:t>يوجه الميسر(ة) المتعلمين إلى إنجاز الأنشطة التطبيقية المقترحة في كراسة الدعم.</a:t>
                      </a:r>
                      <a:endParaRPr lang="fr-MA" sz="2700" b="1" kern="1200" dirty="0">
                        <a:solidFill>
                          <a:schemeClr val="tx1"/>
                        </a:solidFill>
                        <a:latin typeface="MadaniArabic-Light" panose="00000400000000000000" pitchFamily="2"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736799">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MadaniArabic-Light" panose="00000400000000000000" pitchFamily="2"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3" name="TextBox 2">
            <a:extLst>
              <a:ext uri="{FF2B5EF4-FFF2-40B4-BE49-F238E27FC236}">
                <a16:creationId xmlns:a16="http://schemas.microsoft.com/office/drawing/2014/main" id="{9EB0F910-A9EC-7689-C763-B524B9CBC4D4}"/>
              </a:ext>
            </a:extLst>
          </p:cNvPr>
          <p:cNvSpPr txBox="1"/>
          <p:nvPr/>
        </p:nvSpPr>
        <p:spPr>
          <a:xfrm>
            <a:off x="535781" y="5330535"/>
            <a:ext cx="12644438" cy="3145926"/>
          </a:xfrm>
          <a:prstGeom prst="rect">
            <a:avLst/>
          </a:prstGeom>
          <a:noFill/>
        </p:spPr>
        <p:txBody>
          <a:bodyPr wrap="square" rtlCol="0">
            <a:spAutoFit/>
          </a:bodyPr>
          <a:lstStyle/>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ExtraLight" panose="00000300000000000000" pitchFamily="2" charset="-78"/>
                <a:cs typeface="MadaniArabic-Light" panose="00000400000000000000" pitchFamily="2" charset="-78"/>
              </a:rPr>
              <a:t> </a:t>
            </a:r>
            <a:r>
              <a:rPr lang="ar-MA" sz="2250" b="1" dirty="0">
                <a:solidFill>
                  <a:prstClr val="black"/>
                </a:solidFill>
                <a:latin typeface="MadaniArabic-Light" panose="00000400000000000000" pitchFamily="2" charset="-78"/>
                <a:cs typeface="Times New Roman" panose="02020603050405020304" pitchFamily="18" charset="0"/>
              </a:rPr>
              <a:t>قراءة مجموعة من أعداد اللوحة باتباع نمط عد معين (من الأسفل إلى الأعلى؛ من اليسار إلى اليمين؛ قطريا؛ بشكل متعرج ...) </a:t>
            </a:r>
            <a:endParaRPr lang="fr-MA" sz="2250" b="1" dirty="0">
              <a:solidFill>
                <a:prstClr val="black"/>
              </a:solidFill>
              <a:latin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Times New Roman" panose="02020603050405020304" pitchFamily="18" charset="0"/>
              </a:rPr>
              <a:t>الحرص على ربط هذا النشاط مع أنشطة أخرى لتعرف الأعداد باستعمال مناولات لعناصر ملموسة. مثلا: نشاط الأعداد باستعمال الحزم والخشيبات، لعبة الفرقعة والتصفيق وعجلة الأعداد. </a:t>
            </a:r>
            <a:endParaRPr lang="fr-MA" sz="2250" b="1" dirty="0">
              <a:solidFill>
                <a:prstClr val="black"/>
              </a:solidFill>
              <a:latin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Times New Roman" panose="02020603050405020304" pitchFamily="18" charset="0"/>
              </a:rPr>
              <a:t>العمل على منح المتعلمين الذين يجدون صعوبات في قراءة لوحة الاعداد وفق أنماط مختلفة، الوقت والفرص الكافية للتدرب وممارسة الأنشطة. </a:t>
            </a:r>
            <a:endParaRPr lang="fr-MA" sz="2250" b="1" dirty="0">
              <a:solidFill>
                <a:prstClr val="black"/>
              </a:solidFill>
              <a:latin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Times New Roman" panose="02020603050405020304" pitchFamily="18" charset="0"/>
              </a:rPr>
              <a:t>التوقف عن نشاط قراءة لوحة الأعداد حالما يتحكم جميع المتعلمين في قراءة الأعداد من رقمين</a:t>
            </a:r>
            <a:endParaRPr lang="ar-MA" sz="2250" dirty="0">
              <a:solidFill>
                <a:prstClr val="black"/>
              </a:solidFill>
              <a:latin typeface="MadaniArabic-ExtraLight" panose="00000300000000000000" pitchFamily="2" charset="-78"/>
              <a:cs typeface="MadaniArabic-Light" panose="00000400000000000000" pitchFamily="2" charset="-78"/>
            </a:endParaRPr>
          </a:p>
        </p:txBody>
      </p:sp>
      <p:grpSp>
        <p:nvGrpSpPr>
          <p:cNvPr id="14" name="Groupe 2">
            <a:extLst>
              <a:ext uri="{FF2B5EF4-FFF2-40B4-BE49-F238E27FC236}">
                <a16:creationId xmlns:a16="http://schemas.microsoft.com/office/drawing/2014/main" id="{CE69EBE3-1903-DA53-909F-7663F61333A1}"/>
              </a:ext>
            </a:extLst>
          </p:cNvPr>
          <p:cNvGrpSpPr/>
          <p:nvPr/>
        </p:nvGrpSpPr>
        <p:grpSpPr>
          <a:xfrm>
            <a:off x="1" y="1283604"/>
            <a:ext cx="13716001" cy="810000"/>
            <a:chOff x="-1" y="-7018"/>
            <a:chExt cx="12192001" cy="720000"/>
          </a:xfrm>
        </p:grpSpPr>
        <p:sp>
          <p:nvSpPr>
            <p:cNvPr id="15" name="Google Shape;146;p4">
              <a:extLst>
                <a:ext uri="{FF2B5EF4-FFF2-40B4-BE49-F238E27FC236}">
                  <a16:creationId xmlns:a16="http://schemas.microsoft.com/office/drawing/2014/main" id="{5DD35B0A-68B2-6ED1-2225-1F39AD01E6E7}"/>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1.  قراءة لوحة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16" name="Google Shape;146;p4">
              <a:extLst>
                <a:ext uri="{FF2B5EF4-FFF2-40B4-BE49-F238E27FC236}">
                  <a16:creationId xmlns:a16="http://schemas.microsoft.com/office/drawing/2014/main" id="{E0A0F567-1697-D036-7B21-80E1C90271B2}"/>
                </a:ext>
              </a:extLst>
            </p:cNvPr>
            <p:cNvSpPr txBox="1">
              <a:spLocks/>
            </p:cNvSpPr>
            <p:nvPr/>
          </p:nvSpPr>
          <p:spPr>
            <a:xfrm>
              <a:off x="8380072" y="-7018"/>
              <a:ext cx="3811928" cy="720000"/>
            </a:xfrm>
            <a:prstGeom prst="rect">
              <a:avLst/>
            </a:prstGeom>
            <a:solidFill>
              <a:schemeClr val="accent4">
                <a:lumMod val="40000"/>
                <a:lumOff val="60000"/>
              </a:schemeClr>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150" b="1" dirty="0">
                  <a:solidFill>
                    <a:prstClr val="black"/>
                  </a:solidFill>
                  <a:latin typeface="MadaniArabic-Light" panose="00000400000000000000" pitchFamily="2" charset="-78"/>
                  <a:ea typeface="Arial Black"/>
                  <a:cs typeface="MadaniArabic-Light" panose="00000400000000000000" pitchFamily="2" charset="-78"/>
                  <a:sym typeface="Arial Black"/>
                </a:rPr>
                <a:t>مجال تعرف وقراءة الأعداد</a:t>
              </a:r>
            </a:p>
          </p:txBody>
        </p:sp>
      </p:grpSp>
    </p:spTree>
    <p:extLst>
      <p:ext uri="{BB962C8B-B14F-4D97-AF65-F5344CB8AC3E}">
        <p14:creationId xmlns:p14="http://schemas.microsoft.com/office/powerpoint/2010/main" val="38174923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7C7F0-C0F3-BD0A-F474-2A515CF9F03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5809BF9-CBF3-5753-C0FA-2E2C75DECBF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0174D03C-DD31-3435-141E-F5BC419DCB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EC763453-6465-C318-CAB0-892C9C8B80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B150204B-1D68-EFAA-C256-4170F132B769}"/>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9CDC296B-FB33-87B2-1B8E-EE2DB46DF482}"/>
              </a:ext>
            </a:extLst>
          </p:cNvPr>
          <p:cNvSpPr txBox="1"/>
          <p:nvPr/>
        </p:nvSpPr>
        <p:spPr>
          <a:xfrm>
            <a:off x="4876800" y="2857500"/>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الملحق3</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6518235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1" name="Image 10">
            <a:extLst>
              <a:ext uri="{FF2B5EF4-FFF2-40B4-BE49-F238E27FC236}">
                <a16:creationId xmlns:a16="http://schemas.microsoft.com/office/drawing/2014/main" id="{5A0DCA8D-4B5B-2F18-591F-75BD01F63C71}"/>
              </a:ext>
            </a:extLst>
          </p:cNvPr>
          <p:cNvPicPr>
            <a:picLocks noChangeAspect="1"/>
          </p:cNvPicPr>
          <p:nvPr/>
        </p:nvPicPr>
        <p:blipFill rotWithShape="1">
          <a:blip r:embed="rId3"/>
          <a:srcRect t="3067" b="13512"/>
          <a:stretch/>
        </p:blipFill>
        <p:spPr>
          <a:xfrm>
            <a:off x="0" y="1285876"/>
            <a:ext cx="13716000" cy="7739848"/>
          </a:xfrm>
          <a:prstGeom prst="rect">
            <a:avLst/>
          </a:prstGeom>
        </p:spPr>
      </p:pic>
      <p:pic>
        <p:nvPicPr>
          <p:cNvPr id="4" name="Image 2">
            <a:extLst>
              <a:ext uri="{FF2B5EF4-FFF2-40B4-BE49-F238E27FC236}">
                <a16:creationId xmlns:a16="http://schemas.microsoft.com/office/drawing/2014/main" id="{4455EAB3-ADB8-3883-14DD-FAAAE0BD0C7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729" r="89945">
                        <a14:foregroundMark x1="39337" y1="11563" x2="39337" y2="11563"/>
                        <a14:foregroundMark x1="52265" y1="12344" x2="58122" y2="12891"/>
                        <a14:foregroundMark x1="44420" y1="24063" x2="44420" y2="24063"/>
                        <a14:foregroundMark x1="44420" y1="22891" x2="44420" y2="22891"/>
                        <a14:foregroundMark x1="59779" y1="23203" x2="59779" y2="23203"/>
                        <a14:foregroundMark x1="9061" y1="67344" x2="9061" y2="68203"/>
                        <a14:foregroundMark x1="8729" y1="72656" x2="8729" y2="72656"/>
                      </a14:backgroundRemoval>
                    </a14:imgEffect>
                  </a14:imgLayer>
                </a14:imgProps>
              </a:ext>
            </a:extLst>
          </a:blip>
          <a:stretch>
            <a:fillRect/>
          </a:stretch>
        </p:blipFill>
        <p:spPr>
          <a:xfrm>
            <a:off x="2211825" y="5970328"/>
            <a:ext cx="3430702" cy="3030797"/>
          </a:xfrm>
          <a:prstGeom prst="rect">
            <a:avLst/>
          </a:prstGeom>
        </p:spPr>
      </p:pic>
      <p:pic>
        <p:nvPicPr>
          <p:cNvPr id="5" name="Image 6">
            <a:extLst>
              <a:ext uri="{FF2B5EF4-FFF2-40B4-BE49-F238E27FC236}">
                <a16:creationId xmlns:a16="http://schemas.microsoft.com/office/drawing/2014/main" id="{6424BAB2-E64B-5666-AF16-A9B8A3FC592B}"/>
              </a:ext>
            </a:extLst>
          </p:cNvPr>
          <p:cNvPicPr>
            <a:picLocks noChangeAspect="1"/>
          </p:cNvPicPr>
          <p:nvPr/>
        </p:nvPicPr>
        <p:blipFill rotWithShape="1">
          <a:blip r:embed="rId6">
            <a:clrChange>
              <a:clrFrom>
                <a:srgbClr val="FFFFFF"/>
              </a:clrFrom>
              <a:clrTo>
                <a:srgbClr val="FFFFFF">
                  <a:alpha val="0"/>
                </a:srgbClr>
              </a:clrTo>
            </a:clrChange>
          </a:blip>
          <a:srcRect l="2365" t="11904" r="881"/>
          <a:stretch/>
        </p:blipFill>
        <p:spPr>
          <a:xfrm>
            <a:off x="6012922" y="6647138"/>
            <a:ext cx="4121108" cy="1912205"/>
          </a:xfrm>
          <a:prstGeom prst="rect">
            <a:avLst/>
          </a:prstGeom>
        </p:spPr>
      </p:pic>
      <p:pic>
        <p:nvPicPr>
          <p:cNvPr id="8" name="Graphic 7" descr="Alarm clock with solid fill">
            <a:extLst>
              <a:ext uri="{FF2B5EF4-FFF2-40B4-BE49-F238E27FC236}">
                <a16:creationId xmlns:a16="http://schemas.microsoft.com/office/drawing/2014/main" id="{17D73FAE-5D65-AB66-5DA7-309F0F815A48}"/>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97543" y="4550704"/>
            <a:ext cx="893216" cy="904938"/>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graphicFrame>
        <p:nvGraphicFramePr>
          <p:cNvPr id="13" name="Tableau 4">
            <a:extLst>
              <a:ext uri="{FF2B5EF4-FFF2-40B4-BE49-F238E27FC236}">
                <a16:creationId xmlns:a16="http://schemas.microsoft.com/office/drawing/2014/main" id="{FE159094-9CA2-E919-8ADE-C459A891EE1C}"/>
              </a:ext>
            </a:extLst>
          </p:cNvPr>
          <p:cNvGraphicFramePr>
            <a:graphicFrameLocks noGrp="1"/>
          </p:cNvGraphicFramePr>
          <p:nvPr>
            <p:extLst>
              <p:ext uri="{D42A27DB-BD31-4B8C-83A1-F6EECF244321}">
                <p14:modId xmlns:p14="http://schemas.microsoft.com/office/powerpoint/2010/main" val="636290708"/>
              </p:ext>
            </p:extLst>
          </p:nvPr>
        </p:nvGraphicFramePr>
        <p:xfrm>
          <a:off x="357368" y="2457450"/>
          <a:ext cx="13030019" cy="3184050"/>
        </p:xfrm>
        <a:graphic>
          <a:graphicData uri="http://schemas.openxmlformats.org/drawingml/2006/table">
            <a:tbl>
              <a:tblPr firstRow="1" bandRow="1">
                <a:tableStyleId>{5940675A-B579-460E-94D1-54222C63F5DA}</a:tableStyleId>
              </a:tblPr>
              <a:tblGrid>
                <a:gridCol w="9437715">
                  <a:extLst>
                    <a:ext uri="{9D8B030D-6E8A-4147-A177-3AD203B41FA5}">
                      <a16:colId xmlns:a16="http://schemas.microsoft.com/office/drawing/2014/main" val="2904711255"/>
                    </a:ext>
                  </a:extLst>
                </a:gridCol>
                <a:gridCol w="3592304">
                  <a:extLst>
                    <a:ext uri="{9D8B030D-6E8A-4147-A177-3AD203B41FA5}">
                      <a16:colId xmlns:a16="http://schemas.microsoft.com/office/drawing/2014/main" val="3971960171"/>
                    </a:ext>
                  </a:extLst>
                </a:gridCol>
              </a:tblGrid>
              <a:tr h="1061350">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MA" sz="2700" b="1" kern="1200" dirty="0">
                          <a:solidFill>
                            <a:srgbClr val="002060"/>
                          </a:solidFill>
                          <a:latin typeface="MadaniArabic-Light" panose="00000400000000000000" pitchFamily="2" charset="-78"/>
                          <a:ea typeface="+mn-ea"/>
                          <a:cs typeface="+mj-cs"/>
                        </a:rPr>
                        <a:t>تعرف الاعداد من 1 إلى 99 وإدراك مفهوم القيمة المكانية للوحدات والعشرات باستعمال أشياء ملموسة.</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ExtraLight" panose="00000300000000000000" pitchFamily="2" charset="-78"/>
                          <a:cs typeface="+mj-cs"/>
                        </a:rPr>
                        <a:t>أهداف النشاط</a:t>
                      </a:r>
                      <a:endParaRPr lang="fr-MA" sz="3600" b="1" dirty="0">
                        <a:solidFill>
                          <a:schemeClr val="bg1"/>
                        </a:solidFill>
                        <a:latin typeface="MadaniArabic-ExtraLight" panose="000003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3445012868"/>
                  </a:ext>
                </a:extLst>
              </a:tr>
              <a:tr h="1061350">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MA" sz="2700" b="1" kern="1200" dirty="0">
                          <a:solidFill>
                            <a:srgbClr val="002060"/>
                          </a:solidFill>
                          <a:latin typeface="MadaniArabic-Light" panose="00000400000000000000" pitchFamily="2" charset="-78"/>
                          <a:ea typeface="+mn-ea"/>
                          <a:cs typeface="+mj-cs"/>
                        </a:rPr>
                        <a:t>الخشيبات، أشرطة مطاطية أو شريط لصاق، لوحة الاعداد من 1 إلى 100 (اللوحة الجدارية واللوحات الخاصة)</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ExtraLight" panose="00000300000000000000" pitchFamily="2" charset="-78"/>
                          <a:cs typeface="+mj-cs"/>
                        </a:rPr>
                        <a:t>المعينات الديداكتيكية</a:t>
                      </a:r>
                      <a:endParaRPr lang="fr-MA" sz="3600" b="1" dirty="0">
                        <a:solidFill>
                          <a:schemeClr val="bg1"/>
                        </a:solidFill>
                        <a:latin typeface="MadaniArabic-ExtraLight" panose="000003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1502884860"/>
                  </a:ext>
                </a:extLst>
              </a:tr>
              <a:tr h="1061350">
                <a:tc>
                  <a:txBody>
                    <a:bodyPr/>
                    <a:lstStyle/>
                    <a:p>
                      <a:pPr algn="ctr" rtl="1"/>
                      <a:r>
                        <a:rPr lang="fr-MA" sz="3600" b="1" kern="1200" dirty="0">
                          <a:solidFill>
                            <a:srgbClr val="002060"/>
                          </a:solidFill>
                          <a:latin typeface="MadaniArabic-ExtraLight" panose="00000300000000000000" pitchFamily="2" charset="-78"/>
                          <a:ea typeface="+mn-ea"/>
                          <a:cs typeface="+mj-cs"/>
                        </a:rPr>
                        <a:t> </a:t>
                      </a:r>
                      <a:r>
                        <a:rPr lang="ar-MA" sz="3600" b="1" kern="1200" dirty="0">
                          <a:solidFill>
                            <a:srgbClr val="002060"/>
                          </a:solidFill>
                          <a:latin typeface="MadaniArabic-ExtraLight" panose="00000300000000000000" pitchFamily="2" charset="-78"/>
                          <a:ea typeface="+mn-ea"/>
                          <a:cs typeface="+mj-cs"/>
                        </a:rPr>
                        <a:t>15دقيقة</a:t>
                      </a:r>
                      <a:endParaRPr lang="fr-MA" sz="3600" b="1" kern="1200" dirty="0">
                        <a:solidFill>
                          <a:srgbClr val="002060"/>
                        </a:solidFill>
                        <a:latin typeface="MadaniArabic-ExtraLight" panose="00000300000000000000" pitchFamily="2" charset="-78"/>
                        <a:ea typeface="+mn-ea"/>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ExtraLight" panose="00000300000000000000" pitchFamily="2" charset="-78"/>
                          <a:cs typeface="+mj-cs"/>
                        </a:rPr>
                        <a:t>المدة الزمنية</a:t>
                      </a:r>
                      <a:endParaRPr lang="fr-MA" sz="3600" b="1" dirty="0">
                        <a:solidFill>
                          <a:schemeClr val="bg1"/>
                        </a:solidFill>
                        <a:latin typeface="MadaniArabic-ExtraLight" panose="000003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3089371680"/>
                  </a:ext>
                </a:extLst>
              </a:tr>
            </a:tbl>
          </a:graphicData>
        </a:graphic>
      </p:graphicFrame>
      <p:grpSp>
        <p:nvGrpSpPr>
          <p:cNvPr id="2" name="Groupe 2">
            <a:extLst>
              <a:ext uri="{FF2B5EF4-FFF2-40B4-BE49-F238E27FC236}">
                <a16:creationId xmlns:a16="http://schemas.microsoft.com/office/drawing/2014/main" id="{295CB23D-2406-E2D9-A87D-FEEB2D5BF48E}"/>
              </a:ext>
            </a:extLst>
          </p:cNvPr>
          <p:cNvGrpSpPr/>
          <p:nvPr/>
        </p:nvGrpSpPr>
        <p:grpSpPr>
          <a:xfrm>
            <a:off x="-1" y="1280522"/>
            <a:ext cx="13716001" cy="810000"/>
            <a:chOff x="-1" y="-7018"/>
            <a:chExt cx="12192001" cy="720000"/>
          </a:xfrm>
        </p:grpSpPr>
        <p:sp>
          <p:nvSpPr>
            <p:cNvPr id="9" name="Google Shape;146;p4">
              <a:extLst>
                <a:ext uri="{FF2B5EF4-FFF2-40B4-BE49-F238E27FC236}">
                  <a16:creationId xmlns:a16="http://schemas.microsoft.com/office/drawing/2014/main" id="{5DF97A57-EAA7-35E0-AC70-5C433411F82A}"/>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2.  تمثيل الأعداد بالخشيبات والحزم</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10" name="Google Shape;146;p4">
              <a:extLst>
                <a:ext uri="{FF2B5EF4-FFF2-40B4-BE49-F238E27FC236}">
                  <a16:creationId xmlns:a16="http://schemas.microsoft.com/office/drawing/2014/main" id="{DD4E6B1E-43FE-E28D-4249-0A59D4C72F05}"/>
                </a:ext>
              </a:extLst>
            </p:cNvPr>
            <p:cNvSpPr txBox="1">
              <a:spLocks/>
            </p:cNvSpPr>
            <p:nvPr/>
          </p:nvSpPr>
          <p:spPr>
            <a:xfrm>
              <a:off x="8380072" y="-7018"/>
              <a:ext cx="3811928" cy="720000"/>
            </a:xfrm>
            <a:prstGeom prst="rect">
              <a:avLst/>
            </a:prstGeom>
            <a:solidFill>
              <a:schemeClr val="accent4">
                <a:lumMod val="40000"/>
                <a:lumOff val="60000"/>
              </a:schemeClr>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150" b="1" dirty="0">
                  <a:solidFill>
                    <a:prstClr val="black"/>
                  </a:solidFill>
                  <a:latin typeface="MadaniArabic-Light" panose="00000400000000000000" pitchFamily="2" charset="-78"/>
                  <a:ea typeface="Arial Black"/>
                  <a:cs typeface="MadaniArabic-Light" panose="00000400000000000000" pitchFamily="2" charset="-78"/>
                  <a:sym typeface="Arial Black"/>
                </a:rPr>
                <a:t>مجال تعرف وقراءة الأعداد</a:t>
              </a:r>
            </a:p>
          </p:txBody>
        </p:sp>
      </p:grpSp>
    </p:spTree>
    <p:extLst>
      <p:ext uri="{BB962C8B-B14F-4D97-AF65-F5344CB8AC3E}">
        <p14:creationId xmlns:p14="http://schemas.microsoft.com/office/powerpoint/2010/main" val="37407968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9F77A992-9C1C-593E-2CAD-727BBE39213D}"/>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latin typeface="MadaniArabic-ExtraLight" panose="00000300000000000000" pitchFamily="2" charset="-78"/>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ExtraLight" panose="000003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3200" b="1" kern="1200" dirty="0">
                          <a:solidFill>
                            <a:schemeClr val="tx1"/>
                          </a:solidFill>
                          <a:latin typeface="MadaniArabic-Light" panose="00000400000000000000" pitchFamily="2" charset="-78"/>
                          <a:ea typeface="+mn-ea"/>
                          <a:cs typeface="MadaniArabic-Light" panose="00000400000000000000" pitchFamily="2" charset="-78"/>
                        </a:rPr>
                        <a:t>التهيئة</a:t>
                      </a:r>
                      <a:endParaRPr lang="fr-MA" sz="32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1) النمذجة</a:t>
                      </a:r>
                      <a:endParaRPr lang="fr-MA" sz="32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adaniArabic-ExtraLight" panose="00000300000000000000" pitchFamily="2"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pic>
        <p:nvPicPr>
          <p:cNvPr id="10" name="Image 2">
            <a:extLst>
              <a:ext uri="{FF2B5EF4-FFF2-40B4-BE49-F238E27FC236}">
                <a16:creationId xmlns:a16="http://schemas.microsoft.com/office/drawing/2014/main" id="{F4FB02BA-CB5A-A6DD-756D-E84E12397FD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729" r="89945">
                        <a14:foregroundMark x1="39337" y1="11563" x2="39337" y2="11563"/>
                        <a14:foregroundMark x1="52265" y1="12344" x2="58122" y2="12891"/>
                        <a14:foregroundMark x1="44420" y1="24063" x2="44420" y2="24063"/>
                        <a14:foregroundMark x1="44420" y1="22891" x2="44420" y2="22891"/>
                        <a14:foregroundMark x1="59779" y1="23203" x2="59779" y2="23203"/>
                        <a14:foregroundMark x1="9061" y1="67344" x2="9061" y2="68203"/>
                        <a14:foregroundMark x1="8729" y1="72656" x2="8729" y2="72656"/>
                      </a14:backgroundRemoval>
                    </a14:imgEffect>
                  </a14:imgLayer>
                </a14:imgProps>
              </a:ext>
            </a:extLst>
          </a:blip>
          <a:stretch>
            <a:fillRect/>
          </a:stretch>
        </p:blipFill>
        <p:spPr>
          <a:xfrm>
            <a:off x="374478" y="5243747"/>
            <a:ext cx="2351433" cy="2857266"/>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2875930" y="4706183"/>
            <a:ext cx="10211420" cy="4247317"/>
          </a:xfrm>
          <a:prstGeom prst="rect">
            <a:avLst/>
          </a:prstGeom>
          <a:noFill/>
        </p:spPr>
        <p:txBody>
          <a:bodyPr wrap="square" rtlCol="0">
            <a:spAutoFit/>
          </a:bodyPr>
          <a:lstStyle/>
          <a:p>
            <a:pPr algn="just" defTabSz="1028700" rtl="1">
              <a:defRPr/>
            </a:pPr>
            <a:r>
              <a:rPr lang="ar-MA" sz="2250" b="1" dirty="0">
                <a:solidFill>
                  <a:prstClr val="black"/>
                </a:solidFill>
                <a:highlight>
                  <a:srgbClr val="00FFFF"/>
                </a:highlight>
                <a:latin typeface="MadaniArabic-Light" panose="00000400000000000000" pitchFamily="2" charset="-78"/>
                <a:cs typeface="MadaniArabic-Light" panose="00000400000000000000" pitchFamily="2" charset="-78"/>
              </a:rPr>
              <a:t>يقوم الميسر(ة) بنمذجة النشاط</a:t>
            </a:r>
            <a:r>
              <a:rPr lang="ar-MA" sz="2250" b="1" dirty="0">
                <a:solidFill>
                  <a:prstClr val="black"/>
                </a:solidFill>
                <a:latin typeface="MadaniArabic-Light" panose="00000400000000000000" pitchFamily="2" charset="-78"/>
                <a:cs typeface="MadaniArabic-Light" panose="00000400000000000000" pitchFamily="2" charset="-78"/>
              </a:rPr>
              <a:t>:</a:t>
            </a:r>
          </a:p>
          <a:p>
            <a:pPr marL="385763" indent="-385763" algn="just" defTabSz="1028700" rtl="1">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يأخذ مجموعة من الخشيبات في يده ثم يطلب من المتعلمين تخمين عدد الخشيبات في قبضته.</a:t>
            </a:r>
          </a:p>
          <a:p>
            <a:pPr marL="385763" indent="-385763" algn="just" defTabSz="1028700" rtl="1">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يعد الخشيبات واحدة تلو الأخرى، مع الحرص على رفع الخشيبة بإحدى يديه نحو الأعلى ثم يضعها في اليد الثانية وبعد ذلك ينطق بالعدد الموافق للمجموعة التي تشكلت في يده.</a:t>
            </a:r>
          </a:p>
          <a:p>
            <a:pPr marL="385763" indent="-385763" algn="just" defTabSz="1028700" rtl="1">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يدعو المتعلمين إلى تهنئة زملائهم الذين خمنوا بشكل صحيح أو كانوا الأقرب للعدد الصحيح.</a:t>
            </a:r>
          </a:p>
          <a:p>
            <a:pPr marL="385763" indent="-385763" algn="just" rtl="1">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يأخذ الميسر مجموعة </a:t>
            </a:r>
            <a:r>
              <a:rPr lang="ar-MA" sz="2250" dirty="0" err="1">
                <a:solidFill>
                  <a:prstClr val="black"/>
                </a:solidFill>
                <a:latin typeface="MadaniArabic-Light" panose="00000400000000000000" pitchFamily="2" charset="-78"/>
                <a:cs typeface="MadaniArabic-Light" panose="00000400000000000000" pitchFamily="2" charset="-78"/>
              </a:rPr>
              <a:t>الخشيبات</a:t>
            </a:r>
            <a:r>
              <a:rPr lang="ar-MA" sz="2250" dirty="0">
                <a:solidFill>
                  <a:prstClr val="black"/>
                </a:solidFill>
                <a:latin typeface="MadaniArabic-Light" panose="00000400000000000000" pitchFamily="2" charset="-78"/>
                <a:cs typeface="MadaniArabic-Light" panose="00000400000000000000" pitchFamily="2" charset="-78"/>
              </a:rPr>
              <a:t> التي تم عدها يضعها أمامه؛</a:t>
            </a:r>
          </a:p>
          <a:p>
            <a:pPr marL="385763" indent="-385763" algn="just" rtl="1">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يصرح بقاعدة المبادلة بعشرة : سنعيد عد </a:t>
            </a:r>
            <a:r>
              <a:rPr lang="ar-MA" sz="2250" dirty="0" err="1">
                <a:solidFill>
                  <a:prstClr val="black"/>
                </a:solidFill>
                <a:latin typeface="MadaniArabic-Light" panose="00000400000000000000" pitchFamily="2" charset="-78"/>
                <a:cs typeface="MadaniArabic-Light" panose="00000400000000000000" pitchFamily="2" charset="-78"/>
              </a:rPr>
              <a:t>الخشيبات</a:t>
            </a:r>
            <a:r>
              <a:rPr lang="ar-MA" sz="2250" dirty="0">
                <a:solidFill>
                  <a:prstClr val="black"/>
                </a:solidFill>
                <a:latin typeface="MadaniArabic-Light" panose="00000400000000000000" pitchFamily="2" charset="-78"/>
                <a:cs typeface="MadaniArabic-Light" panose="00000400000000000000" pitchFamily="2" charset="-78"/>
              </a:rPr>
              <a:t> ولكن هذه المرة عندما أعد 10 </a:t>
            </a:r>
            <a:r>
              <a:rPr lang="ar-MA" sz="2250" dirty="0" err="1">
                <a:solidFill>
                  <a:prstClr val="black"/>
                </a:solidFill>
                <a:latin typeface="MadaniArabic-Light" panose="00000400000000000000" pitchFamily="2" charset="-78"/>
                <a:cs typeface="MadaniArabic-Light" panose="00000400000000000000" pitchFamily="2" charset="-78"/>
              </a:rPr>
              <a:t>خشيبات</a:t>
            </a:r>
            <a:r>
              <a:rPr lang="ar-MA" sz="2250" dirty="0">
                <a:solidFill>
                  <a:prstClr val="black"/>
                </a:solidFill>
                <a:latin typeface="MadaniArabic-Light" panose="00000400000000000000" pitchFamily="2" charset="-78"/>
                <a:cs typeface="MadaniArabic-Light" panose="00000400000000000000" pitchFamily="2" charset="-78"/>
              </a:rPr>
              <a:t> أشكل حزمة" " كل حزمة بها 10 </a:t>
            </a:r>
            <a:r>
              <a:rPr lang="ar-MA" sz="2250" dirty="0" err="1">
                <a:solidFill>
                  <a:prstClr val="black"/>
                </a:solidFill>
                <a:latin typeface="MadaniArabic-Light" panose="00000400000000000000" pitchFamily="2" charset="-78"/>
                <a:cs typeface="MadaniArabic-Light" panose="00000400000000000000" pitchFamily="2" charset="-78"/>
              </a:rPr>
              <a:t>خشيبات</a:t>
            </a:r>
            <a:r>
              <a:rPr lang="ar-MA" sz="2250" dirty="0">
                <a:solidFill>
                  <a:prstClr val="black"/>
                </a:solidFill>
                <a:latin typeface="MadaniArabic-Light" panose="00000400000000000000" pitchFamily="2" charset="-78"/>
                <a:cs typeface="MadaniArabic-Light" panose="00000400000000000000" pitchFamily="2" charset="-78"/>
              </a:rPr>
              <a:t>؛ 10 </a:t>
            </a:r>
            <a:r>
              <a:rPr lang="ar-MA" sz="2250" dirty="0" err="1">
                <a:solidFill>
                  <a:prstClr val="black"/>
                </a:solidFill>
                <a:latin typeface="MadaniArabic-Light" panose="00000400000000000000" pitchFamily="2" charset="-78"/>
                <a:cs typeface="MadaniArabic-Light" panose="00000400000000000000" pitchFamily="2" charset="-78"/>
              </a:rPr>
              <a:t>خشيبات</a:t>
            </a:r>
            <a:r>
              <a:rPr lang="ar-MA" sz="2250" dirty="0">
                <a:solidFill>
                  <a:prstClr val="black"/>
                </a:solidFill>
                <a:latin typeface="MadaniArabic-Light" panose="00000400000000000000" pitchFamily="2" charset="-78"/>
                <a:cs typeface="MadaniArabic-Light" panose="00000400000000000000" pitchFamily="2" charset="-78"/>
              </a:rPr>
              <a:t> تشكل حزمة" </a:t>
            </a:r>
          </a:p>
          <a:p>
            <a:pPr algn="just" defTabSz="1028700" rtl="1">
              <a:defRPr/>
            </a:pPr>
            <a:endParaRPr lang="ar-MA" sz="2250" dirty="0">
              <a:solidFill>
                <a:prstClr val="black"/>
              </a:solidFill>
              <a:latin typeface="MadaniArabic-Light" panose="00000400000000000000" pitchFamily="2" charset="-78"/>
              <a:cs typeface="MadaniArabic-Light" panose="00000400000000000000" pitchFamily="2" charset="-78"/>
            </a:endParaRPr>
          </a:p>
        </p:txBody>
      </p:sp>
      <p:grpSp>
        <p:nvGrpSpPr>
          <p:cNvPr id="8" name="Groupe 2">
            <a:extLst>
              <a:ext uri="{FF2B5EF4-FFF2-40B4-BE49-F238E27FC236}">
                <a16:creationId xmlns:a16="http://schemas.microsoft.com/office/drawing/2014/main" id="{8FD3F1FA-48AE-6B55-0E50-3EC2586548A3}"/>
              </a:ext>
            </a:extLst>
          </p:cNvPr>
          <p:cNvGrpSpPr/>
          <p:nvPr/>
        </p:nvGrpSpPr>
        <p:grpSpPr>
          <a:xfrm>
            <a:off x="-1" y="1280522"/>
            <a:ext cx="13716001" cy="810000"/>
            <a:chOff x="-1" y="-7018"/>
            <a:chExt cx="12192001" cy="720000"/>
          </a:xfrm>
        </p:grpSpPr>
        <p:sp>
          <p:nvSpPr>
            <p:cNvPr id="9" name="Google Shape;146;p4">
              <a:extLst>
                <a:ext uri="{FF2B5EF4-FFF2-40B4-BE49-F238E27FC236}">
                  <a16:creationId xmlns:a16="http://schemas.microsoft.com/office/drawing/2014/main" id="{2A9E6267-D201-7D05-3622-1D9A32903666}"/>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2.  تمثيل الأعداد بالخشيبات والحزم</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11" name="Google Shape;146;p4">
              <a:extLst>
                <a:ext uri="{FF2B5EF4-FFF2-40B4-BE49-F238E27FC236}">
                  <a16:creationId xmlns:a16="http://schemas.microsoft.com/office/drawing/2014/main" id="{9F76F2F7-8F96-F655-E903-FB5B8362F4D8}"/>
                </a:ext>
              </a:extLst>
            </p:cNvPr>
            <p:cNvSpPr txBox="1">
              <a:spLocks/>
            </p:cNvSpPr>
            <p:nvPr/>
          </p:nvSpPr>
          <p:spPr>
            <a:xfrm>
              <a:off x="8380072" y="-7018"/>
              <a:ext cx="3811928" cy="720000"/>
            </a:xfrm>
            <a:prstGeom prst="rect">
              <a:avLst/>
            </a:prstGeom>
            <a:solidFill>
              <a:schemeClr val="accent4">
                <a:lumMod val="40000"/>
                <a:lumOff val="60000"/>
              </a:schemeClr>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150" b="1" dirty="0">
                  <a:solidFill>
                    <a:prstClr val="black"/>
                  </a:solidFill>
                  <a:latin typeface="MadaniArabic-Light" panose="00000400000000000000" pitchFamily="2" charset="-78"/>
                  <a:ea typeface="Arial Black"/>
                  <a:cs typeface="MadaniArabic-Light" panose="00000400000000000000" pitchFamily="2" charset="-78"/>
                  <a:sym typeface="Arial Black"/>
                </a:rPr>
                <a:t>مجال تعرف وقراءة الأعداد</a:t>
              </a:r>
            </a:p>
          </p:txBody>
        </p:sp>
      </p:grpSp>
    </p:spTree>
    <p:extLst>
      <p:ext uri="{BB962C8B-B14F-4D97-AF65-F5344CB8AC3E}">
        <p14:creationId xmlns:p14="http://schemas.microsoft.com/office/powerpoint/2010/main" val="42139017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E3C1035-36D2-BF9E-D38E-411B2EE59F14}"/>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3" cy="6732779"/>
        </p:xfrm>
        <a:graphic>
          <a:graphicData uri="http://schemas.openxmlformats.org/drawingml/2006/table">
            <a:tbl>
              <a:tblPr firstRow="1" bandRow="1">
                <a:tableStyleId>{5940675A-B579-460E-94D1-54222C63F5DA}</a:tableStyleId>
              </a:tblPr>
              <a:tblGrid>
                <a:gridCol w="13415963">
                  <a:extLst>
                    <a:ext uri="{9D8B030D-6E8A-4147-A177-3AD203B41FA5}">
                      <a16:colId xmlns:a16="http://schemas.microsoft.com/office/drawing/2014/main" val="2904711255"/>
                    </a:ext>
                  </a:extLst>
                </a:gridCol>
              </a:tblGrid>
              <a:tr h="871341">
                <a:tc>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1) النمذجة</a:t>
                      </a:r>
                      <a:endParaRPr lang="fr-MA" sz="32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642685650"/>
                  </a:ext>
                </a:extLst>
              </a:tr>
              <a:tr h="5861438">
                <a:tc>
                  <a:txBody>
                    <a:bodyPr/>
                    <a:lstStyle/>
                    <a:p>
                      <a:pPr algn="just" rtl="1">
                        <a:lnSpc>
                          <a:spcPct val="150000"/>
                        </a:lnSpc>
                      </a:pPr>
                      <a:endParaRPr lang="ar-MA" sz="2700" kern="1200" dirty="0">
                        <a:solidFill>
                          <a:schemeClr val="tx1"/>
                        </a:solidFill>
                        <a:latin typeface="MadaniArabic-ExtraLight" panose="00000300000000000000" pitchFamily="2"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84916015"/>
                  </a:ext>
                </a:extLst>
              </a:tr>
            </a:tbl>
          </a:graphicData>
        </a:graphic>
      </p:graphicFrame>
      <p:pic>
        <p:nvPicPr>
          <p:cNvPr id="10" name="Image 2">
            <a:extLst>
              <a:ext uri="{FF2B5EF4-FFF2-40B4-BE49-F238E27FC236}">
                <a16:creationId xmlns:a16="http://schemas.microsoft.com/office/drawing/2014/main" id="{F4FB02BA-CB5A-A6DD-756D-E84E12397FD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729" r="89945">
                        <a14:foregroundMark x1="39337" y1="11563" x2="39337" y2="11563"/>
                        <a14:foregroundMark x1="52265" y1="12344" x2="58122" y2="12891"/>
                        <a14:foregroundMark x1="44420" y1="24063" x2="44420" y2="24063"/>
                        <a14:foregroundMark x1="44420" y1="22891" x2="44420" y2="22891"/>
                        <a14:foregroundMark x1="59779" y1="23203" x2="59779" y2="23203"/>
                        <a14:foregroundMark x1="9061" y1="67344" x2="9061" y2="68203"/>
                        <a14:foregroundMark x1="8729" y1="72656" x2="8729" y2="72656"/>
                      </a14:backgroundRemoval>
                    </a14:imgEffect>
                  </a14:imgLayer>
                </a14:imgProps>
              </a:ext>
            </a:extLst>
          </a:blip>
          <a:stretch>
            <a:fillRect/>
          </a:stretch>
        </p:blipFill>
        <p:spPr>
          <a:xfrm>
            <a:off x="1" y="6381551"/>
            <a:ext cx="2351433" cy="2857266"/>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1525963" y="3793653"/>
            <a:ext cx="11914881" cy="3416320"/>
          </a:xfrm>
          <a:prstGeom prst="rect">
            <a:avLst/>
          </a:prstGeom>
          <a:noFill/>
        </p:spPr>
        <p:txBody>
          <a:bodyPr wrap="square" rtlCol="0">
            <a:spAutoFit/>
          </a:bodyPr>
          <a:lstStyle/>
          <a:p>
            <a:pPr marL="385763" indent="-385763" algn="just" defTabSz="1028700" rtl="1">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يعد الخشيبات واحدة تلو الأخرى، حتى الوصول إلى 10. يصرح بتجميعها على شكل حزمة؛ عبر لفها بشريط مطاطي؛</a:t>
            </a:r>
          </a:p>
          <a:p>
            <a:pPr marL="385763" indent="-385763" algn="just" defTabSz="1028700" rtl="1">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يدعو المتعلمين إلى تسمية الحزمة؛ والتعبير عن عدد الخشيبات بها؛</a:t>
            </a:r>
          </a:p>
          <a:p>
            <a:pPr marL="385763" indent="-385763" algn="just" defTabSz="1028700" rtl="1">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يواصل العد؛ يشكل الحزم إن وجدت. يدعو المتعلمين إلى التعبير عن العدد بالحزم والخشيبات :  مثلا العدد 18 به حزمة واحدة و8 خشيبات. </a:t>
            </a:r>
          </a:p>
          <a:p>
            <a:pPr marL="385763" indent="-385763" algn="just" defTabSz="1028700" rtl="1">
              <a:buFont typeface="Arial" panose="020B0604020202020204" pitchFamily="34" charset="0"/>
              <a:buChar char="•"/>
              <a:defRPr/>
            </a:pPr>
            <a:r>
              <a:rPr lang="ar-MA" sz="2700" dirty="0">
                <a:solidFill>
                  <a:prstClr val="black"/>
                </a:solidFill>
                <a:latin typeface="MadaniArabic-ExtraLight" panose="00000300000000000000" pitchFamily="2" charset="-78"/>
                <a:cs typeface="MadaniArabic-Light" panose="00000400000000000000" pitchFamily="2" charset="-78"/>
              </a:rPr>
              <a:t>يحدد متعلم العدد على لوحة قراءة الأعداد. </a:t>
            </a:r>
          </a:p>
          <a:p>
            <a:pPr marL="385763" indent="-385763" algn="just" defTabSz="1028700" rtl="1">
              <a:buFont typeface="Arial" panose="020B0604020202020204" pitchFamily="34" charset="0"/>
              <a:buChar char="•"/>
              <a:defRPr/>
            </a:pPr>
            <a:r>
              <a:rPr lang="ar-MA" sz="2700" dirty="0">
                <a:solidFill>
                  <a:prstClr val="black"/>
                </a:solidFill>
                <a:latin typeface="MadaniArabic-ExtraLight" panose="00000300000000000000" pitchFamily="2" charset="-78"/>
                <a:cs typeface="MadaniArabic-Light" panose="00000400000000000000" pitchFamily="2" charset="-78"/>
              </a:rPr>
              <a:t>يدعو الميسر أحد المتعلمين إلى محاولة عد مجموعة من الخشيبات باستعمال الحزم والخشيبات؛ </a:t>
            </a:r>
          </a:p>
        </p:txBody>
      </p:sp>
      <p:grpSp>
        <p:nvGrpSpPr>
          <p:cNvPr id="8" name="Groupe 2">
            <a:extLst>
              <a:ext uri="{FF2B5EF4-FFF2-40B4-BE49-F238E27FC236}">
                <a16:creationId xmlns:a16="http://schemas.microsoft.com/office/drawing/2014/main" id="{EAAB03C5-37C2-AE7A-2081-3D6D2CB07589}"/>
              </a:ext>
            </a:extLst>
          </p:cNvPr>
          <p:cNvGrpSpPr/>
          <p:nvPr/>
        </p:nvGrpSpPr>
        <p:grpSpPr>
          <a:xfrm>
            <a:off x="-1" y="1280522"/>
            <a:ext cx="13716001" cy="810000"/>
            <a:chOff x="-1" y="-7018"/>
            <a:chExt cx="12192001" cy="720000"/>
          </a:xfrm>
        </p:grpSpPr>
        <p:sp>
          <p:nvSpPr>
            <p:cNvPr id="9" name="Google Shape;146;p4">
              <a:extLst>
                <a:ext uri="{FF2B5EF4-FFF2-40B4-BE49-F238E27FC236}">
                  <a16:creationId xmlns:a16="http://schemas.microsoft.com/office/drawing/2014/main" id="{C35C2C3D-16D8-C7BF-8C74-0D8F2F79FC01}"/>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2.  تمثيل الأعداد بالخشيبات والحزم</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11" name="Google Shape;146;p4">
              <a:extLst>
                <a:ext uri="{FF2B5EF4-FFF2-40B4-BE49-F238E27FC236}">
                  <a16:creationId xmlns:a16="http://schemas.microsoft.com/office/drawing/2014/main" id="{D7FA32C6-C0B4-FCCD-0A66-6B6582FFCAF6}"/>
                </a:ext>
              </a:extLst>
            </p:cNvPr>
            <p:cNvSpPr txBox="1">
              <a:spLocks/>
            </p:cNvSpPr>
            <p:nvPr/>
          </p:nvSpPr>
          <p:spPr>
            <a:xfrm>
              <a:off x="8380072" y="-7018"/>
              <a:ext cx="3811928" cy="720000"/>
            </a:xfrm>
            <a:prstGeom prst="rect">
              <a:avLst/>
            </a:prstGeom>
            <a:solidFill>
              <a:schemeClr val="accent4">
                <a:lumMod val="40000"/>
                <a:lumOff val="60000"/>
              </a:schemeClr>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150" b="1" dirty="0">
                  <a:solidFill>
                    <a:prstClr val="black"/>
                  </a:solidFill>
                  <a:latin typeface="MadaniArabic-Light" panose="00000400000000000000" pitchFamily="2" charset="-78"/>
                  <a:ea typeface="Arial Black"/>
                  <a:cs typeface="MadaniArabic-Light" panose="00000400000000000000" pitchFamily="2" charset="-78"/>
                  <a:sym typeface="Arial Black"/>
                </a:rPr>
                <a:t>مجال تعرف وقراءة الأعداد</a:t>
              </a:r>
            </a:p>
          </p:txBody>
        </p:sp>
      </p:grpSp>
    </p:spTree>
    <p:extLst>
      <p:ext uri="{BB962C8B-B14F-4D97-AF65-F5344CB8AC3E}">
        <p14:creationId xmlns:p14="http://schemas.microsoft.com/office/powerpoint/2010/main" val="21675984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981A-0ABD-3ABC-9D43-4F94E711E5A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F3C2E41-3673-979C-7D5C-EFCE02FF377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1A2C26CC-1AF8-8FD2-2A44-14BED52C3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72367054-FFCC-3024-E752-2363F1DD8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818D624F-9ACD-0EBB-529C-8A3C8DC2C61B}"/>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550F6584-048A-6444-C651-E6E5BEBA1BCB}"/>
              </a:ext>
            </a:extLst>
          </p:cNvPr>
          <p:cNvSpPr txBox="1"/>
          <p:nvPr/>
        </p:nvSpPr>
        <p:spPr>
          <a:xfrm>
            <a:off x="4876800" y="2857500"/>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الملحق4</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22326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203195" y="3941147"/>
            <a:ext cx="7220790"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عائلة العدد  5 و6</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1" name="Image 10">
            <a:extLst>
              <a:ext uri="{FF2B5EF4-FFF2-40B4-BE49-F238E27FC236}">
                <a16:creationId xmlns:a16="http://schemas.microsoft.com/office/drawing/2014/main" id="{F4B9C098-640D-F10B-1CE2-74920F4D4FAA}"/>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grpSp>
        <p:nvGrpSpPr>
          <p:cNvPr id="5" name="Groupe 2">
            <a:extLst>
              <a:ext uri="{FF2B5EF4-FFF2-40B4-BE49-F238E27FC236}">
                <a16:creationId xmlns:a16="http://schemas.microsoft.com/office/drawing/2014/main" id="{9C2DED82-4E0E-36E3-4BAC-C40B37C2E00B}"/>
              </a:ext>
            </a:extLst>
          </p:cNvPr>
          <p:cNvGrpSpPr/>
          <p:nvPr/>
        </p:nvGrpSpPr>
        <p:grpSpPr>
          <a:xfrm>
            <a:off x="-1" y="1280522"/>
            <a:ext cx="13716001" cy="810000"/>
            <a:chOff x="-1" y="-7018"/>
            <a:chExt cx="12192001" cy="720000"/>
          </a:xfrm>
        </p:grpSpPr>
        <p:sp>
          <p:nvSpPr>
            <p:cNvPr id="7" name="Google Shape;146;p4">
              <a:extLst>
                <a:ext uri="{FF2B5EF4-FFF2-40B4-BE49-F238E27FC236}">
                  <a16:creationId xmlns:a16="http://schemas.microsoft.com/office/drawing/2014/main" id="{0AD0F40B-BF00-3FA0-7DBE-73C189F41AC3}"/>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أمرح مع العدد 9</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8" name="Google Shape;146;p4">
              <a:extLst>
                <a:ext uri="{FF2B5EF4-FFF2-40B4-BE49-F238E27FC236}">
                  <a16:creationId xmlns:a16="http://schemas.microsoft.com/office/drawing/2014/main" id="{8BC6C055-5821-2BAD-254F-6B77B00111BF}"/>
                </a:ext>
              </a:extLst>
            </p:cNvPr>
            <p:cNvSpPr txBox="1">
              <a:spLocks/>
            </p:cNvSpPr>
            <p:nvPr/>
          </p:nvSpPr>
          <p:spPr>
            <a:xfrm>
              <a:off x="8380072" y="-7018"/>
              <a:ext cx="3811928" cy="720000"/>
            </a:xfrm>
            <a:prstGeom prst="rect">
              <a:avLst/>
            </a:prstGeom>
            <a:solidFill>
              <a:schemeClr val="accent2"/>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405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a:t>
              </a:r>
            </a:p>
          </p:txBody>
        </p:sp>
      </p:grpSp>
      <p:sp>
        <p:nvSpPr>
          <p:cNvPr id="3" name="Rectangle 2">
            <a:extLst>
              <a:ext uri="{FF2B5EF4-FFF2-40B4-BE49-F238E27FC236}">
                <a16:creationId xmlns:a16="http://schemas.microsoft.com/office/drawing/2014/main" id="{0CE22232-122F-DBC9-9C98-E32DA1742E6A}"/>
              </a:ext>
            </a:extLst>
          </p:cNvPr>
          <p:cNvSpPr/>
          <p:nvPr/>
        </p:nvSpPr>
        <p:spPr>
          <a:xfrm>
            <a:off x="1372922" y="5406285"/>
            <a:ext cx="2731770" cy="1143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sp>
        <p:nvSpPr>
          <p:cNvPr id="4" name="Rectangle 3">
            <a:extLst>
              <a:ext uri="{FF2B5EF4-FFF2-40B4-BE49-F238E27FC236}">
                <a16:creationId xmlns:a16="http://schemas.microsoft.com/office/drawing/2014/main" id="{B874EF28-20C8-B8D8-433D-536405D55E94}"/>
              </a:ext>
            </a:extLst>
          </p:cNvPr>
          <p:cNvSpPr/>
          <p:nvPr/>
        </p:nvSpPr>
        <p:spPr>
          <a:xfrm>
            <a:off x="4167396" y="8065755"/>
            <a:ext cx="2731770" cy="1143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sp>
        <p:nvSpPr>
          <p:cNvPr id="9" name="Rectangle 8">
            <a:extLst>
              <a:ext uri="{FF2B5EF4-FFF2-40B4-BE49-F238E27FC236}">
                <a16:creationId xmlns:a16="http://schemas.microsoft.com/office/drawing/2014/main" id="{97EBA741-B219-419D-3DFA-ACEE9B60A664}"/>
              </a:ext>
            </a:extLst>
          </p:cNvPr>
          <p:cNvSpPr/>
          <p:nvPr/>
        </p:nvSpPr>
        <p:spPr>
          <a:xfrm>
            <a:off x="2729067" y="3219434"/>
            <a:ext cx="2731770" cy="114300"/>
          </a:xfrm>
          <a:prstGeom prst="rect">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sp>
        <p:nvSpPr>
          <p:cNvPr id="12" name="Rectangle 11">
            <a:extLst>
              <a:ext uri="{FF2B5EF4-FFF2-40B4-BE49-F238E27FC236}">
                <a16:creationId xmlns:a16="http://schemas.microsoft.com/office/drawing/2014/main" id="{D7298DCA-D03B-60BF-302D-193FBDAEA9F0}"/>
              </a:ext>
            </a:extLst>
          </p:cNvPr>
          <p:cNvSpPr/>
          <p:nvPr/>
        </p:nvSpPr>
        <p:spPr>
          <a:xfrm>
            <a:off x="1360778" y="8074677"/>
            <a:ext cx="2731770" cy="114300"/>
          </a:xfrm>
          <a:prstGeom prst="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sp>
        <p:nvSpPr>
          <p:cNvPr id="13" name="Rectangle 12">
            <a:extLst>
              <a:ext uri="{FF2B5EF4-FFF2-40B4-BE49-F238E27FC236}">
                <a16:creationId xmlns:a16="http://schemas.microsoft.com/office/drawing/2014/main" id="{849AF6A4-A427-7807-1E5E-084CF2EBF26B}"/>
              </a:ext>
            </a:extLst>
          </p:cNvPr>
          <p:cNvSpPr/>
          <p:nvPr/>
        </p:nvSpPr>
        <p:spPr>
          <a:xfrm>
            <a:off x="4155354" y="5393872"/>
            <a:ext cx="2731770" cy="1143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sp>
        <p:nvSpPr>
          <p:cNvPr id="14" name="Rectangle 13">
            <a:extLst>
              <a:ext uri="{FF2B5EF4-FFF2-40B4-BE49-F238E27FC236}">
                <a16:creationId xmlns:a16="http://schemas.microsoft.com/office/drawing/2014/main" id="{3C219D49-F943-AAC8-7342-E6CA327CB3DD}"/>
              </a:ext>
            </a:extLst>
          </p:cNvPr>
          <p:cNvSpPr/>
          <p:nvPr/>
        </p:nvSpPr>
        <p:spPr>
          <a:xfrm rot="3198375" flipH="1">
            <a:off x="4849210" y="4264500"/>
            <a:ext cx="2731770" cy="114300"/>
          </a:xfrm>
          <a:prstGeom prst="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sp>
        <p:nvSpPr>
          <p:cNvPr id="15" name="Rectangle 14">
            <a:extLst>
              <a:ext uri="{FF2B5EF4-FFF2-40B4-BE49-F238E27FC236}">
                <a16:creationId xmlns:a16="http://schemas.microsoft.com/office/drawing/2014/main" id="{AF95A159-DCCB-D7EE-CE5C-6CA21099C9C8}"/>
              </a:ext>
            </a:extLst>
          </p:cNvPr>
          <p:cNvSpPr/>
          <p:nvPr/>
        </p:nvSpPr>
        <p:spPr>
          <a:xfrm rot="5400000" flipH="1">
            <a:off x="-137105" y="6786912"/>
            <a:ext cx="2731770" cy="114300"/>
          </a:xfrm>
          <a:prstGeom prst="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sp>
        <p:nvSpPr>
          <p:cNvPr id="16" name="Rectangle 15">
            <a:extLst>
              <a:ext uri="{FF2B5EF4-FFF2-40B4-BE49-F238E27FC236}">
                <a16:creationId xmlns:a16="http://schemas.microsoft.com/office/drawing/2014/main" id="{ED87D313-F232-9C9F-FA1F-1C476655E947}"/>
              </a:ext>
            </a:extLst>
          </p:cNvPr>
          <p:cNvSpPr/>
          <p:nvPr/>
        </p:nvSpPr>
        <p:spPr>
          <a:xfrm rot="18401625">
            <a:off x="646748" y="4264499"/>
            <a:ext cx="2731770" cy="114300"/>
          </a:xfrm>
          <a:prstGeom prst="rect">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sp>
        <p:nvSpPr>
          <p:cNvPr id="17" name="Rectangle 16">
            <a:extLst>
              <a:ext uri="{FF2B5EF4-FFF2-40B4-BE49-F238E27FC236}">
                <a16:creationId xmlns:a16="http://schemas.microsoft.com/office/drawing/2014/main" id="{B0BA0F5A-236E-A600-F589-2CA7DD934A2A}"/>
              </a:ext>
            </a:extLst>
          </p:cNvPr>
          <p:cNvSpPr/>
          <p:nvPr/>
        </p:nvSpPr>
        <p:spPr>
          <a:xfrm rot="5400000" flipH="1">
            <a:off x="5630275" y="6757020"/>
            <a:ext cx="2731770" cy="114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fr-MA" sz="2025">
              <a:solidFill>
                <a:prstClr val="white"/>
              </a:solidFill>
              <a:latin typeface="Calibri" panose="020F0502020204030204"/>
            </a:endParaRPr>
          </a:p>
        </p:txBody>
      </p:sp>
      <p:pic>
        <p:nvPicPr>
          <p:cNvPr id="10" name="Image 9">
            <a:extLst>
              <a:ext uri="{FF2B5EF4-FFF2-40B4-BE49-F238E27FC236}">
                <a16:creationId xmlns:a16="http://schemas.microsoft.com/office/drawing/2014/main" id="{72DCAF11-8822-C5C7-47F2-981C01DF8000}"/>
              </a:ext>
            </a:extLst>
          </p:cNvPr>
          <p:cNvPicPr>
            <a:picLocks noChangeAspect="1"/>
          </p:cNvPicPr>
          <p:nvPr/>
        </p:nvPicPr>
        <p:blipFill>
          <a:blip r:embed="rId4"/>
          <a:stretch>
            <a:fillRect/>
          </a:stretch>
        </p:blipFill>
        <p:spPr>
          <a:xfrm>
            <a:off x="7732168" y="5358546"/>
            <a:ext cx="5304975" cy="2807885"/>
          </a:xfrm>
          <a:prstGeom prst="rect">
            <a:avLst/>
          </a:prstGeom>
        </p:spPr>
      </p:pic>
    </p:spTree>
    <p:extLst>
      <p:ext uri="{BB962C8B-B14F-4D97-AF65-F5344CB8AC3E}">
        <p14:creationId xmlns:p14="http://schemas.microsoft.com/office/powerpoint/2010/main" val="30710473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1" name="Image 10">
            <a:extLst>
              <a:ext uri="{FF2B5EF4-FFF2-40B4-BE49-F238E27FC236}">
                <a16:creationId xmlns:a16="http://schemas.microsoft.com/office/drawing/2014/main" id="{5A0DCA8D-4B5B-2F18-591F-75BD01F63C71}"/>
              </a:ext>
            </a:extLst>
          </p:cNvPr>
          <p:cNvPicPr>
            <a:picLocks noChangeAspect="1"/>
          </p:cNvPicPr>
          <p:nvPr/>
        </p:nvPicPr>
        <p:blipFill rotWithShape="1">
          <a:blip r:embed="rId3"/>
          <a:srcRect t="3067" b="13512"/>
          <a:stretch/>
        </p:blipFill>
        <p:spPr>
          <a:xfrm>
            <a:off x="0" y="1285876"/>
            <a:ext cx="13716000" cy="7739848"/>
          </a:xfrm>
          <a:prstGeom prst="rect">
            <a:avLst/>
          </a:prstGeom>
        </p:spPr>
      </p:pic>
      <p:pic>
        <p:nvPicPr>
          <p:cNvPr id="5" name="Image 6">
            <a:extLst>
              <a:ext uri="{FF2B5EF4-FFF2-40B4-BE49-F238E27FC236}">
                <a16:creationId xmlns:a16="http://schemas.microsoft.com/office/drawing/2014/main" id="{6424BAB2-E64B-5666-AF16-A9B8A3FC592B}"/>
              </a:ext>
            </a:extLst>
          </p:cNvPr>
          <p:cNvPicPr>
            <a:picLocks noChangeAspect="1"/>
          </p:cNvPicPr>
          <p:nvPr/>
        </p:nvPicPr>
        <p:blipFill rotWithShape="1">
          <a:blip r:embed="rId4">
            <a:clrChange>
              <a:clrFrom>
                <a:srgbClr val="FFFFFF"/>
              </a:clrFrom>
              <a:clrTo>
                <a:srgbClr val="FFFFFF">
                  <a:alpha val="0"/>
                </a:srgbClr>
              </a:clrTo>
            </a:clrChange>
          </a:blip>
          <a:srcRect l="59775" t="11904" r="881"/>
          <a:stretch/>
        </p:blipFill>
        <p:spPr>
          <a:xfrm>
            <a:off x="6132170" y="6766826"/>
            <a:ext cx="2279679" cy="2601227"/>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13" name="Tableau 4">
            <a:extLst>
              <a:ext uri="{FF2B5EF4-FFF2-40B4-BE49-F238E27FC236}">
                <a16:creationId xmlns:a16="http://schemas.microsoft.com/office/drawing/2014/main" id="{FE159094-9CA2-E919-8ADE-C459A891EE1C}"/>
              </a:ext>
            </a:extLst>
          </p:cNvPr>
          <p:cNvGraphicFramePr>
            <a:graphicFrameLocks noGrp="1"/>
          </p:cNvGraphicFramePr>
          <p:nvPr>
            <p:extLst>
              <p:ext uri="{D42A27DB-BD31-4B8C-83A1-F6EECF244321}">
                <p14:modId xmlns:p14="http://schemas.microsoft.com/office/powerpoint/2010/main" val="3650376009"/>
              </p:ext>
            </p:extLst>
          </p:nvPr>
        </p:nvGraphicFramePr>
        <p:xfrm>
          <a:off x="357368" y="2457450"/>
          <a:ext cx="13030019" cy="3598810"/>
        </p:xfrm>
        <a:graphic>
          <a:graphicData uri="http://schemas.openxmlformats.org/drawingml/2006/table">
            <a:tbl>
              <a:tblPr firstRow="1" bandRow="1">
                <a:tableStyleId>{5940675A-B579-460E-94D1-54222C63F5DA}</a:tableStyleId>
              </a:tblPr>
              <a:tblGrid>
                <a:gridCol w="9437715">
                  <a:extLst>
                    <a:ext uri="{9D8B030D-6E8A-4147-A177-3AD203B41FA5}">
                      <a16:colId xmlns:a16="http://schemas.microsoft.com/office/drawing/2014/main" val="2904711255"/>
                    </a:ext>
                  </a:extLst>
                </a:gridCol>
                <a:gridCol w="3592304">
                  <a:extLst>
                    <a:ext uri="{9D8B030D-6E8A-4147-A177-3AD203B41FA5}">
                      <a16:colId xmlns:a16="http://schemas.microsoft.com/office/drawing/2014/main" val="3971960171"/>
                    </a:ext>
                  </a:extLst>
                </a:gridCol>
              </a:tblGrid>
              <a:tr h="13373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700" b="1" kern="1200" dirty="0">
                          <a:solidFill>
                            <a:schemeClr val="tx1"/>
                          </a:solidFill>
                          <a:latin typeface="MadaniArabic-Light" panose="00000400000000000000" pitchFamily="2" charset="-78"/>
                          <a:ea typeface="+mn-ea"/>
                          <a:cs typeface="MadaniArabic-Light" panose="00000400000000000000" pitchFamily="2" charset="-78"/>
                        </a:rPr>
                        <a:t>ترسيخ مفهوم الجمع والطرح بتوظيف كلمات مفاتيح وأشياء ملموسة.</a:t>
                      </a:r>
                      <a:endParaRPr lang="ar-MA" sz="2700" b="1" kern="1200" dirty="0">
                        <a:solidFill>
                          <a:schemeClr val="tx1"/>
                        </a:solidFill>
                        <a:latin typeface="MadaniArabic-Light" panose="00000400000000000000" pitchFamily="2" charset="-78"/>
                        <a:ea typeface="+mn-ea"/>
                        <a:cs typeface="MadaniArabic-Light" panose="00000400000000000000" pitchFamily="2"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التدرب على حل مسائل بسيطة بالاعتماد على الكلمات المفاتيح</a:t>
                      </a:r>
                      <a:endParaRPr lang="fr-FR" sz="2700" b="1" kern="1200" dirty="0">
                        <a:solidFill>
                          <a:schemeClr val="tx1"/>
                        </a:solidFill>
                        <a:latin typeface="MadaniArabic-Light" panose="00000400000000000000" pitchFamily="2" charset="-78"/>
                        <a:ea typeface="+mn-ea"/>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أهداف النشاط</a:t>
                      </a:r>
                      <a:endParaRPr lang="fr-MA" sz="3600" b="1" dirty="0">
                        <a:solidFill>
                          <a:schemeClr val="bg1"/>
                        </a:solidFill>
                        <a:latin typeface="MadaniArabic-Light" panose="000004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445012868"/>
                  </a:ext>
                </a:extLst>
              </a:tr>
              <a:tr h="120015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الخشيبات، </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المعينات الديداكتيكية</a:t>
                      </a:r>
                      <a:endParaRPr lang="fr-MA" sz="3600" b="1" dirty="0">
                        <a:solidFill>
                          <a:schemeClr val="bg1"/>
                        </a:solidFill>
                        <a:latin typeface="MadaniArabic-Light" panose="000004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502884860"/>
                  </a:ext>
                </a:extLst>
              </a:tr>
              <a:tr h="1061350">
                <a:tc>
                  <a:txBody>
                    <a:bodyPr/>
                    <a:lstStyle/>
                    <a:p>
                      <a:pPr algn="ctr" rtl="1"/>
                      <a:r>
                        <a:rPr lang="fr-MA" sz="3200" b="1" kern="1200" dirty="0">
                          <a:solidFill>
                            <a:schemeClr val="tx1"/>
                          </a:solidFill>
                          <a:latin typeface="MadaniArabic-Light" panose="00000400000000000000" pitchFamily="2" charset="-78"/>
                          <a:ea typeface="+mn-ea"/>
                          <a:cs typeface="+mj-cs"/>
                        </a:rPr>
                        <a:t> </a:t>
                      </a:r>
                      <a:r>
                        <a:rPr lang="ar-MA" sz="3200" b="1" kern="1200" dirty="0">
                          <a:solidFill>
                            <a:schemeClr val="tx1"/>
                          </a:solidFill>
                          <a:latin typeface="MadaniArabic-Light" panose="00000400000000000000" pitchFamily="2" charset="-78"/>
                          <a:ea typeface="+mn-ea"/>
                          <a:cs typeface="MadaniArabic-Light" panose="00000400000000000000" pitchFamily="2" charset="-78"/>
                        </a:rPr>
                        <a:t>10 دقائق</a:t>
                      </a:r>
                      <a:endParaRPr lang="fr-MA" sz="3200" b="1" kern="1200" dirty="0">
                        <a:solidFill>
                          <a:schemeClr val="tx1"/>
                        </a:solidFill>
                        <a:latin typeface="MadaniArabic-Light" panose="00000400000000000000" pitchFamily="2" charset="-78"/>
                        <a:ea typeface="+mn-ea"/>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المدة الزمنية</a:t>
                      </a:r>
                      <a:endParaRPr lang="fr-MA" sz="3600" b="1" dirty="0">
                        <a:solidFill>
                          <a:schemeClr val="bg1"/>
                        </a:solidFill>
                        <a:latin typeface="MadaniArabic-Light" panose="000004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089371680"/>
                  </a:ext>
                </a:extLst>
              </a:tr>
            </a:tbl>
          </a:graphicData>
        </a:graphic>
      </p:graphicFrame>
      <p:sp>
        <p:nvSpPr>
          <p:cNvPr id="2" name="Google Shape;146;p4">
            <a:extLst>
              <a:ext uri="{FF2B5EF4-FFF2-40B4-BE49-F238E27FC236}">
                <a16:creationId xmlns:a16="http://schemas.microsoft.com/office/drawing/2014/main" id="{A6F79B2D-47AF-AFE0-7B67-3989EBD29DCF}"/>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أمرح مع العدد 9</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7" name="Google Shape;146;p4">
            <a:extLst>
              <a:ext uri="{FF2B5EF4-FFF2-40B4-BE49-F238E27FC236}">
                <a16:creationId xmlns:a16="http://schemas.microsoft.com/office/drawing/2014/main" id="{3D931F96-A56D-184B-9700-4181FCF5485A}"/>
              </a:ext>
            </a:extLst>
          </p:cNvPr>
          <p:cNvSpPr txBox="1">
            <a:spLocks/>
          </p:cNvSpPr>
          <p:nvPr/>
        </p:nvSpPr>
        <p:spPr>
          <a:xfrm>
            <a:off x="9427581" y="1280522"/>
            <a:ext cx="4288419" cy="810000"/>
          </a:xfrm>
          <a:prstGeom prst="rect">
            <a:avLst/>
          </a:prstGeom>
          <a:solidFill>
            <a:schemeClr val="accent2"/>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405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a:t>
            </a:r>
          </a:p>
        </p:txBody>
      </p:sp>
    </p:spTree>
    <p:extLst>
      <p:ext uri="{BB962C8B-B14F-4D97-AF65-F5344CB8AC3E}">
        <p14:creationId xmlns:p14="http://schemas.microsoft.com/office/powerpoint/2010/main" val="5305785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9F77A992-9C1C-593E-2CAD-727BBE39213D}"/>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adaniArabic-Light" panose="00000400000000000000" pitchFamily="2" charset="-78"/>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sp>
        <p:nvSpPr>
          <p:cNvPr id="3" name="TextBox 1">
            <a:extLst>
              <a:ext uri="{FF2B5EF4-FFF2-40B4-BE49-F238E27FC236}">
                <a16:creationId xmlns:a16="http://schemas.microsoft.com/office/drawing/2014/main" id="{F18D6E2F-012F-501C-3980-FC9A0A45D468}"/>
              </a:ext>
            </a:extLst>
          </p:cNvPr>
          <p:cNvSpPr txBox="1"/>
          <p:nvPr/>
        </p:nvSpPr>
        <p:spPr>
          <a:xfrm>
            <a:off x="914400" y="4925348"/>
            <a:ext cx="12206287" cy="3647152"/>
          </a:xfrm>
          <a:prstGeom prst="rect">
            <a:avLst/>
          </a:prstGeom>
          <a:noFill/>
        </p:spPr>
        <p:txBody>
          <a:bodyPr wrap="square" rtlCol="0">
            <a:spAutoFit/>
          </a:bodyPr>
          <a:lstStyle/>
          <a:p>
            <a:pPr algn="just" rtl="1"/>
            <a:r>
              <a:rPr lang="ar-MA" sz="2700" b="1" dirty="0">
                <a:latin typeface="Dubai" panose="020B0503030403030204" pitchFamily="34" charset="-78"/>
                <a:cs typeface="MadaniArabic-Light" panose="00000400000000000000" pitchFamily="2" charset="-78"/>
              </a:rPr>
              <a:t>يقوم الميسر(ة) بنمذجة النشاط: مثال أمرح مع العدد 9؛</a:t>
            </a:r>
          </a:p>
          <a:p>
            <a:pPr marL="514350" lvl="1" indent="-514350" algn="r" rtl="1">
              <a:spcBef>
                <a:spcPts val="287"/>
              </a:spcBef>
              <a:buClr>
                <a:srgbClr val="151616"/>
              </a:buClr>
              <a:buSzPts val="1200"/>
              <a:buFont typeface="Wingdings" panose="05000000000000000000" pitchFamily="2" charset="2"/>
              <a:buChar char="§"/>
            </a:pPr>
            <a:r>
              <a:rPr lang="ar-MA" sz="2700" dirty="0">
                <a:latin typeface="Calibri" panose="020F0502020204030204" pitchFamily="34" charset="0"/>
                <a:cs typeface="MadaniArabic-Light" panose="00000400000000000000" pitchFamily="2" charset="-78"/>
              </a:rPr>
              <a:t>يأخذ الميسر 9 </a:t>
            </a:r>
            <a:r>
              <a:rPr lang="ar-SA" sz="2700" dirty="0">
                <a:latin typeface="Calibri" panose="020F0502020204030204" pitchFamily="34" charset="0"/>
                <a:cs typeface="MadaniArabic-Light" panose="00000400000000000000" pitchFamily="2" charset="-78"/>
              </a:rPr>
              <a:t>خشيبات؛</a:t>
            </a:r>
            <a:endParaRPr lang="fr-FR" sz="2700" dirty="0">
              <a:latin typeface="Calibri" panose="020F0502020204030204" pitchFamily="34" charset="0"/>
            </a:endParaRPr>
          </a:p>
          <a:p>
            <a:pPr marL="514350" lvl="1" indent="-514350" algn="r" rtl="1">
              <a:spcBef>
                <a:spcPts val="287"/>
              </a:spcBef>
              <a:buClr>
                <a:srgbClr val="151616"/>
              </a:buClr>
              <a:buSzPts val="1200"/>
              <a:buFont typeface="Wingdings" panose="05000000000000000000" pitchFamily="2" charset="2"/>
              <a:buChar char="§"/>
            </a:pPr>
            <a:r>
              <a:rPr lang="ar-SA" sz="2700" dirty="0">
                <a:latin typeface="Calibri" panose="020F0502020204030204" pitchFamily="34" charset="0"/>
                <a:cs typeface="MadaniArabic-Light" panose="00000400000000000000" pitchFamily="2" charset="-78"/>
              </a:rPr>
              <a:t>يقوم بعد</a:t>
            </a:r>
            <a:r>
              <a:rPr lang="ar-MA" sz="2700" dirty="0">
                <a:latin typeface="Calibri" panose="020F0502020204030204" pitchFamily="34" charset="0"/>
                <a:cs typeface="MadaniArabic-Light" panose="00000400000000000000" pitchFamily="2" charset="-78"/>
              </a:rPr>
              <a:t>ِّ</a:t>
            </a:r>
            <a:r>
              <a:rPr lang="ar-SA" sz="2700" dirty="0">
                <a:latin typeface="Calibri" panose="020F0502020204030204" pitchFamily="34" charset="0"/>
                <a:cs typeface="MadaniArabic-Light" panose="00000400000000000000" pitchFamily="2" charset="-78"/>
              </a:rPr>
              <a:t> الخشيبات التي يتوفر عليها؛</a:t>
            </a:r>
            <a:endParaRPr lang="ar-MA" sz="2700" dirty="0">
              <a:latin typeface="Calibri" panose="020F0502020204030204" pitchFamily="34" charset="0"/>
              <a:cs typeface="MadaniArabic-Light" panose="00000400000000000000" pitchFamily="2" charset="-78"/>
            </a:endParaRPr>
          </a:p>
          <a:p>
            <a:pPr marL="514350" lvl="1" indent="-514350" algn="r" rtl="1">
              <a:spcBef>
                <a:spcPts val="287"/>
              </a:spcBef>
              <a:buClr>
                <a:srgbClr val="151616"/>
              </a:buClr>
              <a:buSzPts val="1200"/>
              <a:buFont typeface="Wingdings" panose="05000000000000000000" pitchFamily="2" charset="2"/>
              <a:buChar char="§"/>
            </a:pPr>
            <a:r>
              <a:rPr lang="ar-MA" sz="2700" dirty="0">
                <a:latin typeface="Calibri" panose="020F0502020204030204" pitchFamily="34" charset="0"/>
                <a:cs typeface="MadaniArabic-Light" panose="00000400000000000000" pitchFamily="2" charset="-78"/>
              </a:rPr>
              <a:t>يقوم الميسر ب</a:t>
            </a:r>
            <a:r>
              <a:rPr lang="ar-SA" sz="2700" dirty="0">
                <a:latin typeface="Calibri" panose="020F0502020204030204" pitchFamily="34" charset="0"/>
                <a:cs typeface="MadaniArabic-Light" panose="00000400000000000000" pitchFamily="2" charset="-78"/>
              </a:rPr>
              <a:t>تنظيم  الخشيبات لإنشاء تصميم/ النمط الخاص به على الطاولة؛</a:t>
            </a:r>
            <a:endParaRPr lang="ar-MA" sz="2700" dirty="0">
              <a:latin typeface="Calibri" panose="020F0502020204030204" pitchFamily="34" charset="0"/>
              <a:cs typeface="MadaniArabic-Light" panose="00000400000000000000" pitchFamily="2" charset="-78"/>
            </a:endParaRPr>
          </a:p>
          <a:p>
            <a:pPr marL="514350" lvl="1" indent="-514350" algn="r" rtl="1">
              <a:spcBef>
                <a:spcPts val="287"/>
              </a:spcBef>
              <a:buClr>
                <a:srgbClr val="151616"/>
              </a:buClr>
              <a:buSzPts val="1200"/>
              <a:buFont typeface="Wingdings" panose="05000000000000000000" pitchFamily="2" charset="2"/>
              <a:buChar char="§"/>
            </a:pPr>
            <a:r>
              <a:rPr lang="ar-MA" sz="2700" dirty="0">
                <a:latin typeface="Calibri" panose="020F0502020204030204" pitchFamily="34" charset="0"/>
                <a:cs typeface="MadaniArabic-Light" panose="00000400000000000000" pitchFamily="2" charset="-78"/>
              </a:rPr>
              <a:t>يوجه انتباه المتعلمين إلى ضرورة استخدام </a:t>
            </a:r>
            <a:r>
              <a:rPr lang="ar-MA" sz="2700" dirty="0" err="1">
                <a:latin typeface="Calibri" panose="020F0502020204030204" pitchFamily="34" charset="0"/>
                <a:cs typeface="MadaniArabic-Light" panose="00000400000000000000" pitchFamily="2" charset="-78"/>
              </a:rPr>
              <a:t>الخشيبات</a:t>
            </a:r>
            <a:r>
              <a:rPr lang="ar-MA" sz="2700" dirty="0">
                <a:latin typeface="Calibri" panose="020F0502020204030204" pitchFamily="34" charset="0"/>
                <a:cs typeface="MadaniArabic-Light" panose="00000400000000000000" pitchFamily="2" charset="-78"/>
              </a:rPr>
              <a:t> التسع؛ </a:t>
            </a:r>
          </a:p>
          <a:p>
            <a:pPr marL="514350" lvl="1" indent="-514350" algn="r" rtl="1">
              <a:spcBef>
                <a:spcPts val="287"/>
              </a:spcBef>
              <a:buClr>
                <a:srgbClr val="151616"/>
              </a:buClr>
              <a:buSzPts val="1200"/>
              <a:buFont typeface="Wingdings" panose="05000000000000000000" pitchFamily="2" charset="2"/>
              <a:buChar char="§"/>
            </a:pPr>
            <a:r>
              <a:rPr lang="ar-MA" sz="2700" dirty="0">
                <a:latin typeface="Calibri" panose="020F0502020204030204" pitchFamily="34" charset="0"/>
                <a:cs typeface="MadaniArabic-Light" panose="00000400000000000000" pitchFamily="2" charset="-78"/>
              </a:rPr>
              <a:t>يزيل الميسر بعض الخشيبات ويصرح بعملية الإزالة : أزلت .. كم بقي لدي ؟ لأحسب كم بقي لدي أقوم بعملية الطرح؟ </a:t>
            </a:r>
          </a:p>
          <a:p>
            <a:pPr marL="514350" lvl="1" indent="-514350" algn="r" rtl="1">
              <a:spcBef>
                <a:spcPts val="287"/>
              </a:spcBef>
              <a:buClr>
                <a:srgbClr val="151616"/>
              </a:buClr>
              <a:buSzPts val="1200"/>
              <a:buFont typeface="Wingdings" panose="05000000000000000000" pitchFamily="2" charset="2"/>
              <a:buChar char="§"/>
            </a:pPr>
            <a:r>
              <a:rPr lang="ar-MA" sz="2700" dirty="0">
                <a:latin typeface="Calibri" panose="020F0502020204030204" pitchFamily="34" charset="0"/>
                <a:cs typeface="MadaniArabic-Light" panose="00000400000000000000" pitchFamily="2" charset="-78"/>
              </a:rPr>
              <a:t>يكرر العملية بالإضافة أو الإزالة مع التصريح في كل مرة بالعملية المناسبة؛ </a:t>
            </a:r>
            <a:endParaRPr lang="fr-FR" sz="2700" dirty="0">
              <a:latin typeface="Calibri" panose="020F0502020204030204" pitchFamily="34" charset="0"/>
            </a:endParaRPr>
          </a:p>
        </p:txBody>
      </p:sp>
      <p:sp>
        <p:nvSpPr>
          <p:cNvPr id="2" name="Google Shape;146;p4">
            <a:extLst>
              <a:ext uri="{FF2B5EF4-FFF2-40B4-BE49-F238E27FC236}">
                <a16:creationId xmlns:a16="http://schemas.microsoft.com/office/drawing/2014/main" id="{E8DC6A7C-7588-0CEC-2111-A747DB373E37}"/>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أمرح مع العدد 9</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7" name="Google Shape;146;p4">
            <a:extLst>
              <a:ext uri="{FF2B5EF4-FFF2-40B4-BE49-F238E27FC236}">
                <a16:creationId xmlns:a16="http://schemas.microsoft.com/office/drawing/2014/main" id="{8E0D01D3-96D7-55B3-A1E2-6F4F91000E02}"/>
              </a:ext>
            </a:extLst>
          </p:cNvPr>
          <p:cNvSpPr txBox="1">
            <a:spLocks/>
          </p:cNvSpPr>
          <p:nvPr/>
        </p:nvSpPr>
        <p:spPr>
          <a:xfrm>
            <a:off x="9427581" y="1280522"/>
            <a:ext cx="4288419" cy="810000"/>
          </a:xfrm>
          <a:prstGeom prst="rect">
            <a:avLst/>
          </a:prstGeom>
          <a:solidFill>
            <a:schemeClr val="accent2"/>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405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a:t>
            </a:r>
          </a:p>
        </p:txBody>
      </p:sp>
    </p:spTree>
    <p:extLst>
      <p:ext uri="{BB962C8B-B14F-4D97-AF65-F5344CB8AC3E}">
        <p14:creationId xmlns:p14="http://schemas.microsoft.com/office/powerpoint/2010/main" val="74476228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7A27C392-8813-9125-EB4F-58AB3571E565}"/>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sp>
        <p:nvSpPr>
          <p:cNvPr id="8" name="TextBox 1">
            <a:extLst>
              <a:ext uri="{FF2B5EF4-FFF2-40B4-BE49-F238E27FC236}">
                <a16:creationId xmlns:a16="http://schemas.microsoft.com/office/drawing/2014/main" id="{762FB8C1-D742-E948-1D62-218EED92FD34}"/>
              </a:ext>
            </a:extLst>
          </p:cNvPr>
          <p:cNvSpPr txBox="1"/>
          <p:nvPr/>
        </p:nvSpPr>
        <p:spPr>
          <a:xfrm>
            <a:off x="381000" y="3164031"/>
            <a:ext cx="12849225" cy="5257850"/>
          </a:xfrm>
          <a:prstGeom prst="rect">
            <a:avLst/>
          </a:prstGeom>
          <a:noFill/>
        </p:spPr>
        <p:txBody>
          <a:bodyPr wrap="square" rtlCol="0">
            <a:spAutoFit/>
          </a:bodyPr>
          <a:lstStyle/>
          <a:p>
            <a:pPr marL="514350" lvl="1" indent="-514350" algn="r" rtl="1">
              <a:spcBef>
                <a:spcPts val="287"/>
              </a:spcBef>
              <a:buClr>
                <a:srgbClr val="151616"/>
              </a:buClr>
              <a:buSzPts val="1200"/>
              <a:buFont typeface="Wingdings" panose="05000000000000000000" pitchFamily="2" charset="2"/>
              <a:buChar char="§"/>
            </a:pPr>
            <a:r>
              <a:rPr lang="ar-SA" sz="2700" dirty="0">
                <a:latin typeface="Calibri" panose="020F0502020204030204" pitchFamily="34" charset="0"/>
                <a:cs typeface="MadaniArabic-Light" panose="00000400000000000000" pitchFamily="2" charset="-78"/>
              </a:rPr>
              <a:t>يطلب </a:t>
            </a:r>
            <a:r>
              <a:rPr lang="ar-MA" sz="2700" dirty="0">
                <a:latin typeface="Calibri" panose="020F0502020204030204" pitchFamily="34" charset="0"/>
                <a:cs typeface="MadaniArabic-Light" panose="00000400000000000000" pitchFamily="2" charset="-78"/>
              </a:rPr>
              <a:t>الميسر </a:t>
            </a:r>
            <a:r>
              <a:rPr lang="ar-SA" sz="2700" dirty="0">
                <a:latin typeface="Calibri" panose="020F0502020204030204" pitchFamily="34" charset="0"/>
                <a:cs typeface="MadaniArabic-Light" panose="00000400000000000000" pitchFamily="2" charset="-78"/>
              </a:rPr>
              <a:t>من المتعلمين الجلوس مثنى</a:t>
            </a:r>
            <a:r>
              <a:rPr lang="ar-MA" sz="2700" dirty="0">
                <a:latin typeface="Calibri" panose="020F0502020204030204" pitchFamily="34" charset="0"/>
                <a:cs typeface="MadaniArabic-Light" panose="00000400000000000000" pitchFamily="2" charset="-78"/>
              </a:rPr>
              <a:t>/</a:t>
            </a:r>
            <a:r>
              <a:rPr lang="ar-SA" sz="2700" dirty="0">
                <a:latin typeface="Calibri" panose="020F0502020204030204" pitchFamily="34" charset="0"/>
                <a:cs typeface="MadaniArabic-Light" panose="00000400000000000000" pitchFamily="2" charset="-78"/>
              </a:rPr>
              <a:t> مثنى ويقدم </a:t>
            </a:r>
            <a:r>
              <a:rPr lang="ar-MA" sz="2700" dirty="0">
                <a:latin typeface="Calibri" panose="020F0502020204030204" pitchFamily="34" charset="0"/>
                <a:cs typeface="MadaniArabic-Light" panose="00000400000000000000" pitchFamily="2" charset="-78"/>
              </a:rPr>
              <a:t>لكل ثنائي</a:t>
            </a:r>
            <a:r>
              <a:rPr lang="ar-SA" sz="2700" dirty="0">
                <a:latin typeface="Calibri" panose="020F0502020204030204" pitchFamily="34" charset="0"/>
                <a:cs typeface="MadaniArabic-Light" panose="00000400000000000000" pitchFamily="2" charset="-78"/>
              </a:rPr>
              <a:t> </a:t>
            </a:r>
            <a:r>
              <a:rPr lang="ar-MA" sz="2700" dirty="0">
                <a:latin typeface="Calibri" panose="020F0502020204030204" pitchFamily="34" charset="0"/>
                <a:cs typeface="MadaniArabic-Light" panose="00000400000000000000" pitchFamily="2" charset="-78"/>
              </a:rPr>
              <a:t>9 </a:t>
            </a:r>
            <a:r>
              <a:rPr lang="ar-SA" sz="2700" dirty="0">
                <a:latin typeface="Calibri" panose="020F0502020204030204" pitchFamily="34" charset="0"/>
                <a:cs typeface="MadaniArabic-Light" panose="00000400000000000000" pitchFamily="2" charset="-78"/>
              </a:rPr>
              <a:t>خشيبات؛</a:t>
            </a:r>
            <a:endParaRPr lang="fr-FR" sz="2700" dirty="0">
              <a:latin typeface="Calibri" panose="020F0502020204030204" pitchFamily="34" charset="0"/>
            </a:endParaRPr>
          </a:p>
          <a:p>
            <a:pPr marL="514350" lvl="1" indent="-514350" algn="r" rtl="1">
              <a:spcBef>
                <a:spcPts val="287"/>
              </a:spcBef>
              <a:buClr>
                <a:srgbClr val="151616"/>
              </a:buClr>
              <a:buSzPts val="1200"/>
              <a:buFont typeface="Wingdings" panose="05000000000000000000" pitchFamily="2" charset="2"/>
              <a:buChar char="§"/>
            </a:pPr>
            <a:r>
              <a:rPr lang="ar-SA" sz="2700" dirty="0">
                <a:latin typeface="Calibri" panose="020F0502020204030204" pitchFamily="34" charset="0"/>
                <a:cs typeface="MadaniArabic-Light" panose="00000400000000000000" pitchFamily="2" charset="-78"/>
              </a:rPr>
              <a:t>يقوم كل ثنائي بعد</a:t>
            </a:r>
            <a:r>
              <a:rPr lang="ar-MA" sz="2700" dirty="0">
                <a:latin typeface="Calibri" panose="020F0502020204030204" pitchFamily="34" charset="0"/>
                <a:cs typeface="MadaniArabic-Light" panose="00000400000000000000" pitchFamily="2" charset="-78"/>
              </a:rPr>
              <a:t>ِّ</a:t>
            </a:r>
            <a:r>
              <a:rPr lang="ar-SA" sz="2700" dirty="0">
                <a:latin typeface="Calibri" panose="020F0502020204030204" pitchFamily="34" charset="0"/>
                <a:cs typeface="MadaniArabic-Light" panose="00000400000000000000" pitchFamily="2" charset="-78"/>
              </a:rPr>
              <a:t> الخشيبات التي يتوفر عليها؛</a:t>
            </a:r>
            <a:endParaRPr lang="fr-FR" sz="2700" dirty="0">
              <a:latin typeface="Calibri" panose="020F0502020204030204" pitchFamily="34" charset="0"/>
            </a:endParaRPr>
          </a:p>
          <a:p>
            <a:pPr marL="514350" lvl="1" indent="-514350" algn="r" rtl="1">
              <a:spcBef>
                <a:spcPts val="287"/>
              </a:spcBef>
              <a:buClr>
                <a:srgbClr val="151616"/>
              </a:buClr>
              <a:buSzPts val="1200"/>
              <a:buFont typeface="Wingdings" panose="05000000000000000000" pitchFamily="2" charset="2"/>
              <a:buChar char="§"/>
            </a:pPr>
            <a:r>
              <a:rPr lang="ar-SA" sz="2700" dirty="0">
                <a:latin typeface="Calibri" panose="020F0502020204030204" pitchFamily="34" charset="0"/>
                <a:cs typeface="MadaniArabic-Light" panose="00000400000000000000" pitchFamily="2" charset="-78"/>
              </a:rPr>
              <a:t>يطلب من المتعلمين تنظيم  الخشيبات لإنشاء تصميم/ نمط خاص به</a:t>
            </a:r>
            <a:r>
              <a:rPr lang="ar-MA" sz="2700" dirty="0">
                <a:latin typeface="Calibri" panose="020F0502020204030204" pitchFamily="34" charset="0"/>
                <a:cs typeface="MadaniArabic-Light" panose="00000400000000000000" pitchFamily="2" charset="-78"/>
              </a:rPr>
              <a:t>م</a:t>
            </a:r>
            <a:r>
              <a:rPr lang="ar-SA" sz="2700" dirty="0">
                <a:latin typeface="Calibri" panose="020F0502020204030204" pitchFamily="34" charset="0"/>
                <a:cs typeface="MadaniArabic-Light" panose="00000400000000000000" pitchFamily="2" charset="-78"/>
              </a:rPr>
              <a:t> على الطاولة؛</a:t>
            </a:r>
            <a:endParaRPr lang="fr-FR" sz="2700" dirty="0">
              <a:latin typeface="Calibri" panose="020F0502020204030204" pitchFamily="34" charset="0"/>
            </a:endParaRPr>
          </a:p>
          <a:p>
            <a:pPr marL="514350" lvl="1" indent="-514350" algn="r" rtl="1">
              <a:spcBef>
                <a:spcPts val="248"/>
              </a:spcBef>
              <a:buClr>
                <a:srgbClr val="151616"/>
              </a:buClr>
              <a:buSzPts val="1200"/>
              <a:buFont typeface="Wingdings" panose="05000000000000000000" pitchFamily="2" charset="2"/>
              <a:buChar char="§"/>
            </a:pPr>
            <a:r>
              <a:rPr lang="ar-SA" sz="2700" dirty="0">
                <a:latin typeface="Calibri" panose="020F0502020204030204" pitchFamily="34" charset="0"/>
                <a:cs typeface="MadaniArabic-Light" panose="00000400000000000000" pitchFamily="2" charset="-78"/>
              </a:rPr>
              <a:t>يوجه المتعلمين للقيام </a:t>
            </a:r>
            <a:r>
              <a:rPr lang="ar-MA" sz="2700" dirty="0">
                <a:latin typeface="Calibri" panose="020F0502020204030204" pitchFamily="34" charset="0"/>
                <a:cs typeface="MadaniArabic-Light" panose="00000400000000000000" pitchFamily="2" charset="-78"/>
              </a:rPr>
              <a:t>ب</a:t>
            </a:r>
            <a:r>
              <a:rPr lang="ar-SA" sz="2700" dirty="0">
                <a:latin typeface="Calibri" panose="020F0502020204030204" pitchFamily="34" charset="0"/>
                <a:cs typeface="MadaniArabic-Light" panose="00000400000000000000" pitchFamily="2" charset="-78"/>
              </a:rPr>
              <a:t>مهم</a:t>
            </a:r>
            <a:r>
              <a:rPr lang="ar-MA" sz="2700" dirty="0" err="1">
                <a:latin typeface="Calibri" panose="020F0502020204030204" pitchFamily="34" charset="0"/>
                <a:cs typeface="MadaniArabic-Light" panose="00000400000000000000" pitchFamily="2" charset="-78"/>
              </a:rPr>
              <a:t>ات</a:t>
            </a:r>
            <a:r>
              <a:rPr lang="ar-MA" sz="2700" dirty="0">
                <a:latin typeface="Calibri" panose="020F0502020204030204" pitchFamily="34" charset="0"/>
                <a:cs typeface="MadaniArabic-Light" panose="00000400000000000000" pitchFamily="2" charset="-78"/>
              </a:rPr>
              <a:t> الإزالة أو الإضافة (</a:t>
            </a:r>
            <a:r>
              <a:rPr lang="ar-SA" sz="2700" dirty="0">
                <a:latin typeface="Calibri" panose="020F0502020204030204" pitchFamily="34" charset="0"/>
                <a:cs typeface="MadaniArabic-Light" panose="00000400000000000000" pitchFamily="2" charset="-78"/>
              </a:rPr>
              <a:t> دون كتابة أي شيء</a:t>
            </a:r>
            <a:r>
              <a:rPr lang="ar-MA" sz="2700" dirty="0">
                <a:latin typeface="Calibri" panose="020F0502020204030204" pitchFamily="34" charset="0"/>
                <a:cs typeface="MadaniArabic-Light" panose="00000400000000000000" pitchFamily="2" charset="-78"/>
              </a:rPr>
              <a:t>)</a:t>
            </a:r>
            <a:r>
              <a:rPr lang="ar-SA" sz="2700" dirty="0">
                <a:latin typeface="Calibri" panose="020F0502020204030204" pitchFamily="34" charset="0"/>
                <a:cs typeface="MadaniArabic-Light" panose="00000400000000000000" pitchFamily="2" charset="-78"/>
              </a:rPr>
              <a:t>، مع الانتباه الجيد للتعليمات؛</a:t>
            </a:r>
            <a:r>
              <a:rPr lang="ar-MA" sz="2700" dirty="0">
                <a:latin typeface="Calibri" panose="020F0502020204030204" pitchFamily="34" charset="0"/>
                <a:cs typeface="MadaniArabic-Light" panose="00000400000000000000" pitchFamily="2" charset="-78"/>
              </a:rPr>
              <a:t> ثم عد الخشيبات المتبقية أو الكلية على الطاولة؛ </a:t>
            </a:r>
          </a:p>
          <a:p>
            <a:pPr marL="514350" marR="587931" lvl="1" indent="-514350" algn="r" rtl="1">
              <a:spcBef>
                <a:spcPts val="248"/>
              </a:spcBef>
              <a:buClr>
                <a:srgbClr val="151616"/>
              </a:buClr>
              <a:buSzPts val="1200"/>
              <a:buFont typeface="Wingdings" panose="05000000000000000000" pitchFamily="2" charset="2"/>
              <a:buChar char="§"/>
            </a:pPr>
            <a:r>
              <a:rPr lang="ar-MA" sz="2700" dirty="0">
                <a:latin typeface="Calibri" panose="020F0502020204030204" pitchFamily="34" charset="0"/>
                <a:cs typeface="MadaniArabic-Light" panose="00000400000000000000" pitchFamily="2" charset="-78"/>
              </a:rPr>
              <a:t>يشجع المتعلمين على مناقشة العمليات المنجزة في علاقتها بالكلمات المفاتيح</a:t>
            </a:r>
            <a:r>
              <a:rPr lang="ar-SA" sz="2700" dirty="0">
                <a:latin typeface="Calibri" panose="020F0502020204030204" pitchFamily="34" charset="0"/>
                <a:cs typeface="MadaniArabic-Light" panose="00000400000000000000" pitchFamily="2" charset="-78"/>
              </a:rPr>
              <a:t>؛</a:t>
            </a:r>
            <a:endParaRPr lang="ar-MA" sz="2700" dirty="0">
              <a:latin typeface="Calibri" panose="020F0502020204030204" pitchFamily="34" charset="0"/>
              <a:cs typeface="MadaniArabic-Light" panose="00000400000000000000" pitchFamily="2" charset="-78"/>
            </a:endParaRPr>
          </a:p>
          <a:p>
            <a:pPr marL="385763" lvl="1" indent="-385763" algn="r" rtl="1">
              <a:spcBef>
                <a:spcPts val="248"/>
              </a:spcBef>
              <a:buClr>
                <a:srgbClr val="151616"/>
              </a:buClr>
              <a:buSzPts val="1200"/>
              <a:buFont typeface="Wingdings" panose="05000000000000000000" pitchFamily="2" charset="2"/>
              <a:buChar char="§"/>
            </a:pPr>
            <a:r>
              <a:rPr lang="ar-SA" sz="2700" dirty="0">
                <a:latin typeface="Calibri" panose="020F0502020204030204" pitchFamily="34" charset="0"/>
                <a:cs typeface="MadaniArabic-Light" panose="00000400000000000000" pitchFamily="2" charset="-78"/>
              </a:rPr>
              <a:t>في مرحلة موالية: يقوم بتوظيف أعداد من رقم واحد بشكل عشوائي لمنح المتعلمين فرصة التدرب شفويا على الجمع والطرح وتوظيف المصطلحات الرياضياتية. مثلا: في هذا النشاط استخدم كلمة: "إزالة"، "أخذ"، "حذف" بالنسبة لمفهوم الطرح، ومصطلحات: "إضافة"، "ضم"، "دمج" بالنسبة لمفاهيم الجمع. </a:t>
            </a:r>
            <a:endParaRPr lang="fr-FR" sz="2700" dirty="0">
              <a:latin typeface="Calibri" panose="020F0502020204030204" pitchFamily="34" charset="0"/>
            </a:endParaRPr>
          </a:p>
          <a:p>
            <a:pPr marL="385763" marR="588645" lvl="1" indent="-385763" algn="just" rtl="1">
              <a:spcBef>
                <a:spcPts val="248"/>
              </a:spcBef>
              <a:buClr>
                <a:srgbClr val="151616"/>
              </a:buClr>
              <a:buSzPts val="1200"/>
              <a:buFont typeface="Wingdings" panose="05000000000000000000" pitchFamily="2" charset="2"/>
              <a:buChar char="§"/>
            </a:pPr>
            <a:r>
              <a:rPr lang="ar-SA" sz="2700" dirty="0">
                <a:latin typeface="Calibri" panose="020F0502020204030204" pitchFamily="34" charset="0"/>
                <a:cs typeface="MadaniArabic-Light" panose="00000400000000000000" pitchFamily="2" charset="-78"/>
              </a:rPr>
              <a:t>يساعد المتعلمين على وضع هذه المصطلحات في سياقات أكثر ملاءمة لاستعمالهم اليومي</a:t>
            </a:r>
            <a:r>
              <a:rPr lang="en-US" sz="2700" dirty="0">
                <a:latin typeface="Calibri" panose="020F0502020204030204" pitchFamily="34" charset="0"/>
              </a:rPr>
              <a:t>.</a:t>
            </a:r>
            <a:endParaRPr lang="fr-FR" sz="2700" dirty="0">
              <a:latin typeface="Calibri" panose="020F0502020204030204" pitchFamily="34" charset="0"/>
            </a:endParaRPr>
          </a:p>
        </p:txBody>
      </p:sp>
      <p:sp>
        <p:nvSpPr>
          <p:cNvPr id="2" name="Google Shape;146;p4">
            <a:extLst>
              <a:ext uri="{FF2B5EF4-FFF2-40B4-BE49-F238E27FC236}">
                <a16:creationId xmlns:a16="http://schemas.microsoft.com/office/drawing/2014/main" id="{72D8415C-92D2-D7F5-C535-0150D42875B7}"/>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أمرح مع العدد 9</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3" name="Google Shape;146;p4">
            <a:extLst>
              <a:ext uri="{FF2B5EF4-FFF2-40B4-BE49-F238E27FC236}">
                <a16:creationId xmlns:a16="http://schemas.microsoft.com/office/drawing/2014/main" id="{83DAAB6B-5F90-C96C-A869-25647C8F327F}"/>
              </a:ext>
            </a:extLst>
          </p:cNvPr>
          <p:cNvSpPr txBox="1">
            <a:spLocks/>
          </p:cNvSpPr>
          <p:nvPr/>
        </p:nvSpPr>
        <p:spPr>
          <a:xfrm>
            <a:off x="9427581" y="1280522"/>
            <a:ext cx="4288419" cy="810000"/>
          </a:xfrm>
          <a:prstGeom prst="rect">
            <a:avLst/>
          </a:prstGeom>
          <a:solidFill>
            <a:schemeClr val="accent2"/>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405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a:t>
            </a:r>
          </a:p>
        </p:txBody>
      </p:sp>
    </p:spTree>
    <p:extLst>
      <p:ext uri="{BB962C8B-B14F-4D97-AF65-F5344CB8AC3E}">
        <p14:creationId xmlns:p14="http://schemas.microsoft.com/office/powerpoint/2010/main" val="4911927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1" name="Image 10">
            <a:extLst>
              <a:ext uri="{FF2B5EF4-FFF2-40B4-BE49-F238E27FC236}">
                <a16:creationId xmlns:a16="http://schemas.microsoft.com/office/drawing/2014/main" id="{F4B9C098-640D-F10B-1CE2-74920F4D4FAA}"/>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10" name="Tableau 4">
            <a:extLst>
              <a:ext uri="{FF2B5EF4-FFF2-40B4-BE49-F238E27FC236}">
                <a16:creationId xmlns:a16="http://schemas.microsoft.com/office/drawing/2014/main" id="{AA1BCA58-8C3E-0009-17D2-B6B466A35267}"/>
              </a:ext>
            </a:extLst>
          </p:cNvPr>
          <p:cNvGraphicFramePr>
            <a:graphicFrameLocks noGrp="1"/>
          </p:cNvGraphicFramePr>
          <p:nvPr/>
        </p:nvGraphicFramePr>
        <p:xfrm>
          <a:off x="174434" y="2213919"/>
          <a:ext cx="13367133" cy="6444306"/>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64295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Dubai" panose="020B0503030403030204" pitchFamily="34" charset="-78"/>
                          <a:ea typeface="+mn-ea"/>
                          <a:cs typeface="MadaniArabic-Light" panose="00000400000000000000" pitchFamily="2" charset="-78"/>
                        </a:rPr>
                        <a:t>3) </a:t>
                      </a:r>
                      <a:r>
                        <a:rPr lang="ar-MA" sz="3200" b="1" dirty="0">
                          <a:solidFill>
                            <a:schemeClr val="tx1"/>
                          </a:solidFill>
                          <a:cs typeface="MadaniArabic-Light" panose="00000400000000000000" pitchFamily="2" charset="-78"/>
                        </a:rPr>
                        <a:t>الممارسة المستقلة </a:t>
                      </a:r>
                      <a:endParaRPr lang="fr-MA" sz="3200" b="1" dirty="0">
                        <a:solidFill>
                          <a:schemeClr val="tx1"/>
                        </a:solidFill>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2082502">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p>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n-lt"/>
                          <a:ea typeface="+mn-ea"/>
                          <a:cs typeface="MadaniArabic-Light" panose="00000400000000000000" pitchFamily="2" charset="-78"/>
                        </a:rPr>
                        <a:t>يحرص الأستاذ(ة) خلال هذه المرحلة على إشراك جميع المتعلمات والمتعلمين في التذكير </a:t>
                      </a:r>
                      <a:r>
                        <a:rPr lang="ar-MA" sz="2700" b="1" kern="1200" dirty="0">
                          <a:solidFill>
                            <a:srgbClr val="C00000"/>
                          </a:solidFill>
                          <a:latin typeface="+mn-lt"/>
                          <a:ea typeface="+mn-ea"/>
                          <a:cs typeface="MadaniArabic-Light" panose="00000400000000000000" pitchFamily="2" charset="-78"/>
                        </a:rPr>
                        <a:t>بالكلمات المفاتيح وربطها بالعمليات المناسبة؛ </a:t>
                      </a:r>
                      <a:endParaRPr lang="fr-MA" sz="2700" b="1" kern="1200" dirty="0">
                        <a:solidFill>
                          <a:schemeClr val="tx1"/>
                        </a:solidFill>
                        <a:latin typeface="+mn-lt"/>
                        <a:ea typeface="+mn-ea"/>
                        <a:cs typeface="+mn-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64295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cs typeface="MadaniArabic-Light" panose="00000400000000000000" pitchFamily="2" charset="-78"/>
                        </a:rPr>
                        <a:t>*موجهات عامة*</a:t>
                      </a:r>
                      <a:endParaRPr lang="fr-MA" sz="3200" b="1" dirty="0">
                        <a:cs typeface="+mn-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075900">
                <a:tc>
                  <a:txBody>
                    <a:bodyPr/>
                    <a:lstStyle/>
                    <a:p>
                      <a:pPr marL="0" lvl="0" indent="0" algn="just" defTabSz="914400" rtl="1" eaLnBrk="1" latinLnBrk="0" hangingPunct="1">
                        <a:lnSpc>
                          <a:spcPct val="150000"/>
                        </a:lnSpc>
                        <a:buFont typeface="Arial" panose="020B0604020202020204" pitchFamily="34" charset="0"/>
                        <a:buNone/>
                      </a:pPr>
                      <a:endParaRPr lang="fr-MA" sz="1800" b="1" kern="1200" dirty="0">
                        <a:solidFill>
                          <a:schemeClr val="tx1"/>
                        </a:solidFill>
                        <a:latin typeface="Dubai" panose="020B0503030403030204" pitchFamily="34" charset="-78"/>
                        <a:ea typeface="+mn-ea"/>
                        <a:cs typeface="+mn-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2" name="TextBox 2">
            <a:extLst>
              <a:ext uri="{FF2B5EF4-FFF2-40B4-BE49-F238E27FC236}">
                <a16:creationId xmlns:a16="http://schemas.microsoft.com/office/drawing/2014/main" id="{2DF53996-0D75-5ADE-3AFC-8E6F910896C0}"/>
              </a:ext>
            </a:extLst>
          </p:cNvPr>
          <p:cNvSpPr txBox="1"/>
          <p:nvPr/>
        </p:nvSpPr>
        <p:spPr>
          <a:xfrm>
            <a:off x="576858" y="5645862"/>
            <a:ext cx="12562284" cy="3000821"/>
          </a:xfrm>
          <a:prstGeom prst="rect">
            <a:avLst/>
          </a:prstGeom>
          <a:noFill/>
        </p:spPr>
        <p:txBody>
          <a:bodyPr wrap="square" rtlCol="0">
            <a:spAutoFit/>
          </a:bodyPr>
          <a:lstStyle/>
          <a:p>
            <a:pPr marL="321469" indent="-321469" algn="r" rtl="1">
              <a:buFont typeface="Arial" panose="020B0604020202020204" pitchFamily="34" charset="0"/>
              <a:buChar char="•"/>
            </a:pPr>
            <a:r>
              <a:rPr lang="ar-MA" sz="3150" dirty="0">
                <a:latin typeface="Calibri" panose="020F0502020204030204" pitchFamily="34" charset="0"/>
                <a:ea typeface="Calibri" panose="020F0502020204030204" pitchFamily="34" charset="0"/>
                <a:cs typeface="MadaniArabic-Light" panose="00000400000000000000" pitchFamily="2" charset="-78"/>
              </a:rPr>
              <a:t>يتم استثمار هذا النشاط في الحصص الأولى لتدريب المتعلمين على توظيف الكلمات المفاتيح لتمثل مفهومي الجمع والطرح والتعبير بلغة رياضياتية عن العمليات المنجز؛ ثم يتم  الاستغناء، تدريجيا، عن المناولة بالخشيبات، لحفز تطوير مهارات الحساب الذهني؛ </a:t>
            </a:r>
            <a:endParaRPr lang="ar-MA" sz="3150" dirty="0">
              <a:cs typeface="MadaniArabic-Light" panose="00000400000000000000" pitchFamily="2" charset="-78"/>
            </a:endParaRPr>
          </a:p>
          <a:p>
            <a:pPr marL="321469" indent="-321469" algn="r" rtl="1">
              <a:buFont typeface="Arial" panose="020B0604020202020204" pitchFamily="34" charset="0"/>
              <a:buChar char="•"/>
            </a:pPr>
            <a:r>
              <a:rPr lang="ar-MA" sz="3150" dirty="0">
                <a:cs typeface="MadaniArabic-Light" panose="00000400000000000000" pitchFamily="2" charset="-78"/>
              </a:rPr>
              <a:t> </a:t>
            </a:r>
            <a:r>
              <a:rPr lang="ar-MA" sz="3150" dirty="0">
                <a:latin typeface="Calibri" panose="020F0502020204030204" pitchFamily="34" charset="0"/>
                <a:ea typeface="Calibri" panose="020F0502020204030204" pitchFamily="34" charset="0"/>
                <a:cs typeface="MadaniArabic-Light" panose="00000400000000000000" pitchFamily="2" charset="-78"/>
              </a:rPr>
              <a:t>استحضار البعد الترفيهي في أنشطة الدعم أمر أساسي، وتنظيم المسابقات بين المجموعات يزيد من إقبال التلاميذ على التعلم.</a:t>
            </a:r>
            <a:r>
              <a:rPr lang="ar-MA" sz="3150" dirty="0">
                <a:cs typeface="MadaniArabic-Light" panose="00000400000000000000" pitchFamily="2" charset="-78"/>
              </a:rPr>
              <a:t> </a:t>
            </a:r>
          </a:p>
        </p:txBody>
      </p:sp>
      <p:sp>
        <p:nvSpPr>
          <p:cNvPr id="3" name="Google Shape;146;p4">
            <a:extLst>
              <a:ext uri="{FF2B5EF4-FFF2-40B4-BE49-F238E27FC236}">
                <a16:creationId xmlns:a16="http://schemas.microsoft.com/office/drawing/2014/main" id="{17A5019F-F68D-1646-C861-7216FD6D786B}"/>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أمرح مع العدد 9</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4" name="Google Shape;146;p4">
            <a:extLst>
              <a:ext uri="{FF2B5EF4-FFF2-40B4-BE49-F238E27FC236}">
                <a16:creationId xmlns:a16="http://schemas.microsoft.com/office/drawing/2014/main" id="{A60521B0-C35F-BB3D-BE1A-C715EAAAA76B}"/>
              </a:ext>
            </a:extLst>
          </p:cNvPr>
          <p:cNvSpPr txBox="1">
            <a:spLocks/>
          </p:cNvSpPr>
          <p:nvPr/>
        </p:nvSpPr>
        <p:spPr>
          <a:xfrm>
            <a:off x="9427581" y="1280522"/>
            <a:ext cx="4288419" cy="810000"/>
          </a:xfrm>
          <a:prstGeom prst="rect">
            <a:avLst/>
          </a:prstGeom>
          <a:solidFill>
            <a:schemeClr val="accent2"/>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405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a:t>
            </a:r>
          </a:p>
        </p:txBody>
      </p:sp>
    </p:spTree>
    <p:extLst>
      <p:ext uri="{BB962C8B-B14F-4D97-AF65-F5344CB8AC3E}">
        <p14:creationId xmlns:p14="http://schemas.microsoft.com/office/powerpoint/2010/main" val="6344344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24628</TotalTime>
  <Words>3777</Words>
  <Application>Microsoft Office PowerPoint</Application>
  <PresentationFormat>Personnalisé</PresentationFormat>
  <Paragraphs>825</Paragraphs>
  <Slides>94</Slides>
  <Notes>14</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94</vt:i4>
      </vt:variant>
    </vt:vector>
  </HeadingPairs>
  <TitlesOfParts>
    <vt:vector size="107" baseType="lpstr">
      <vt:lpstr>MadaniArabic-ExtraLight</vt:lpstr>
      <vt:lpstr>Carelia</vt:lpstr>
      <vt:lpstr>Montserrat Light</vt:lpstr>
      <vt:lpstr>Montserrat</vt:lpstr>
      <vt:lpstr>Dosis</vt:lpstr>
      <vt:lpstr>Microsoft Uighur</vt:lpstr>
      <vt:lpstr>Arial</vt:lpstr>
      <vt:lpstr>Wingdings</vt:lpstr>
      <vt:lpstr>Calibri</vt:lpstr>
      <vt:lpstr>Dubai</vt:lpstr>
      <vt:lpstr>Montserrat Medium</vt:lpstr>
      <vt:lpstr>MadaniArabic-Light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AMAADID RACHID</cp:lastModifiedBy>
  <cp:revision>197</cp:revision>
  <dcterms:created xsi:type="dcterms:W3CDTF">2006-08-16T00:00:00Z</dcterms:created>
  <dcterms:modified xsi:type="dcterms:W3CDTF">2025-09-14T20:42:10Z</dcterms:modified>
  <dc:identifier>DAFtlvZnwz4</dc:identifier>
</cp:coreProperties>
</file>