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9"/>
  </p:notesMasterIdLst>
  <p:sldIdLst>
    <p:sldId id="257" r:id="rId2"/>
    <p:sldId id="2134808553" r:id="rId3"/>
    <p:sldId id="2134808443" r:id="rId4"/>
    <p:sldId id="2147482624" r:id="rId5"/>
    <p:sldId id="2134805392" r:id="rId6"/>
    <p:sldId id="2134805155" r:id="rId7"/>
    <p:sldId id="386" r:id="rId8"/>
    <p:sldId id="2134808444" r:id="rId9"/>
    <p:sldId id="2147482661" r:id="rId10"/>
    <p:sldId id="2134805396" r:id="rId11"/>
    <p:sldId id="2134808446" r:id="rId12"/>
    <p:sldId id="2134808459" r:id="rId13"/>
    <p:sldId id="2147482635" r:id="rId14"/>
    <p:sldId id="2147482629" r:id="rId15"/>
    <p:sldId id="2147482652" r:id="rId16"/>
    <p:sldId id="2147482679" r:id="rId17"/>
    <p:sldId id="2147482666" r:id="rId18"/>
    <p:sldId id="2147482640" r:id="rId19"/>
    <p:sldId id="2147482648" r:id="rId20"/>
    <p:sldId id="2147482649" r:id="rId21"/>
    <p:sldId id="2147482644" r:id="rId22"/>
    <p:sldId id="2147482645" r:id="rId23"/>
    <p:sldId id="2147482667" r:id="rId24"/>
    <p:sldId id="2147482642" r:id="rId25"/>
    <p:sldId id="2147482669" r:id="rId26"/>
    <p:sldId id="2147482655" r:id="rId27"/>
    <p:sldId id="2147482670" r:id="rId28"/>
    <p:sldId id="2147482671" r:id="rId29"/>
    <p:sldId id="2147482672" r:id="rId30"/>
    <p:sldId id="2147482674" r:id="rId31"/>
    <p:sldId id="2147482676" r:id="rId32"/>
    <p:sldId id="2147482677" r:id="rId33"/>
    <p:sldId id="2147482678" r:id="rId34"/>
    <p:sldId id="2134808467" r:id="rId35"/>
    <p:sldId id="2147482680" r:id="rId36"/>
    <p:sldId id="2147482650" r:id="rId37"/>
    <p:sldId id="2147482651" r:id="rId38"/>
    <p:sldId id="2134808504" r:id="rId39"/>
    <p:sldId id="2147482664" r:id="rId40"/>
    <p:sldId id="915" r:id="rId41"/>
    <p:sldId id="1172" r:id="rId42"/>
    <p:sldId id="1173" r:id="rId43"/>
    <p:sldId id="2147482665" r:id="rId44"/>
    <p:sldId id="920" r:id="rId45"/>
    <p:sldId id="1175" r:id="rId46"/>
    <p:sldId id="1176" r:id="rId47"/>
    <p:sldId id="1177" r:id="rId48"/>
  </p:sldIdLst>
  <p:sldSz cx="13716000" cy="10287000"/>
  <p:notesSz cx="6858000" cy="9144000"/>
  <p:embeddedFontLst>
    <p:embeddedFont>
      <p:font typeface="Arial Black" panose="020B0A04020102020204" pitchFamily="34" charset="0"/>
      <p:bold r:id="rId50"/>
    </p:embeddedFont>
    <p:embeddedFont>
      <p:font typeface="Arial Rounded MT Bold" panose="020F0704030504030204" pitchFamily="34" charset="0"/>
      <p:regular r:id="rId51"/>
    </p:embeddedFont>
    <p:embeddedFont>
      <p:font typeface="Carelia" panose="020B0604020202020204" charset="0"/>
      <p:regular r:id="rId52"/>
    </p:embeddedFont>
    <p:embeddedFont>
      <p:font typeface="Dosis" pitchFamily="2" charset="0"/>
      <p:regular r:id="rId53"/>
      <p:bold r:id="rId54"/>
    </p:embeddedFont>
    <p:embeddedFont>
      <p:font typeface="Dubai" panose="020B0503030403030204" pitchFamily="34" charset="-78"/>
      <p:regular r:id="rId55"/>
      <p:bold r:id="rId56"/>
    </p:embeddedFont>
    <p:embeddedFont>
      <p:font typeface="Microsoft Uighur" panose="02000000000000000000" pitchFamily="2" charset="-78"/>
      <p:regular r:id="rId57"/>
      <p:bold r:id="rId58"/>
    </p:embeddedFont>
    <p:embeddedFont>
      <p:font typeface="Montserrat" panose="00000500000000000000" pitchFamily="2" charset="0"/>
      <p:regular r:id="rId59"/>
      <p:bold r:id="rId60"/>
      <p:italic r:id="rId61"/>
      <p:boldItalic r:id="rId62"/>
    </p:embeddedFont>
    <p:embeddedFont>
      <p:font typeface="Montserrat Light" panose="00000400000000000000" pitchFamily="2" charset="0"/>
      <p:regular r:id="rId63"/>
      <p:italic r:id="rId64"/>
    </p:embeddedFont>
    <p:embeddedFont>
      <p:font typeface="Montserrat Medium" panose="00000600000000000000" pitchFamily="2" charset="0"/>
      <p:regular r:id="rId65"/>
      <p:italic r:id="rId6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BDC9"/>
    <a:srgbClr val="F98F51"/>
    <a:srgbClr val="4AC283"/>
    <a:srgbClr val="0097B2"/>
    <a:srgbClr val="3D8FA5"/>
    <a:srgbClr val="106585"/>
    <a:srgbClr val="829D4A"/>
    <a:srgbClr val="7ACFB0"/>
    <a:srgbClr val="FCCF9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226" autoAdjust="0"/>
  </p:normalViewPr>
  <p:slideViewPr>
    <p:cSldViewPr>
      <p:cViewPr varScale="1">
        <p:scale>
          <a:sx n="64" d="100"/>
          <a:sy n="64" d="100"/>
        </p:scale>
        <p:origin x="1118" y="53"/>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14.fntdata"/><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font" Target="fonts/font17.fntdata"/><Relationship Id="rId5" Type="http://schemas.openxmlformats.org/officeDocument/2006/relationships/slide" Target="slides/slide4.xml"/><Relationship Id="rId61" Type="http://schemas.openxmlformats.org/officeDocument/2006/relationships/font" Target="fonts/font12.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7.fntdata"/><Relationship Id="rId64" Type="http://schemas.openxmlformats.org/officeDocument/2006/relationships/font" Target="fonts/font15.fntdata"/><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0.fntdata"/><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5.fntdata"/><Relationship Id="rId62" Type="http://schemas.openxmlformats.org/officeDocument/2006/relationships/font" Target="fonts/font13.fntdata"/><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openxmlformats.org/officeDocument/2006/relationships/font" Target="fonts/font8.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font" Target="fonts/font1.fntdata"/><Relationship Id="rId55" Type="http://schemas.openxmlformats.org/officeDocument/2006/relationships/font" Target="fonts/font6.fntdata"/></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7T17:45:14.021"/>
    </inkml:context>
    <inkml:brush xml:id="br0">
      <inkml:brushProperty name="width" value="0.1" units="cm"/>
      <inkml:brushProperty name="height" value="0.2" units="cm"/>
      <inkml:brushProperty name="color" value="#FFFFFF"/>
      <inkml:brushProperty name="tip" value="rectangle"/>
      <inkml:brushProperty name="rasterOp" value="maskPen"/>
      <inkml:brushProperty name="ignorePressure" value="1"/>
    </inkml:brush>
  </inkml:definitions>
  <inkml:trace contextRef="#ctx0" brushRef="#br0">0 1124,'7'-7,"28"-21,47-39,36-27,30-18,11-3,-10 5,-3 9,-8 1,-13 4,-22 13,-15 14,-16 11,-14 10,-17 13</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7T17:52:54.240"/>
    </inkml:context>
    <inkml:brush xml:id="br0">
      <inkml:brushProperty name="width" value="0.1" units="cm"/>
      <inkml:brushProperty name="height" value="0.2" units="cm"/>
      <inkml:brushProperty name="color" value="#FFFFFF"/>
      <inkml:brushProperty name="tip" value="rectangle"/>
      <inkml:brushProperty name="rasterOp" value="maskPen"/>
      <inkml:brushProperty name="ignorePressure" value="1"/>
    </inkml:brush>
  </inkml:definitions>
  <inkml:trace contextRef="#ctx0" brushRef="#br0">0 1,'0'0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7T17:53:03.794"/>
    </inkml:context>
    <inkml:brush xml:id="br0">
      <inkml:brushProperty name="width" value="0.1" units="cm"/>
      <inkml:brushProperty name="height" value="0.2" units="cm"/>
      <inkml:brushProperty name="color" value="#FFFFFF"/>
      <inkml:brushProperty name="tip" value="rectangle"/>
      <inkml:brushProperty name="rasterOp" value="maskPen"/>
      <inkml:brushProperty name="ignorePressure" value="1"/>
    </inkml:brush>
  </inkml:definitions>
  <inkml:trace contextRef="#ctx0" brushRef="#br0">2041 1,'-26'0,"-61"59,-55 59,-43 48,-22 36,4 16,10-4,6 2,1-3,7 8,27-28,32-46,38-41,25-33,23-28</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7T17:53:05.474"/>
    </inkml:context>
    <inkml:brush xml:id="br0">
      <inkml:brushProperty name="width" value="0.1" units="cm"/>
      <inkml:brushProperty name="height" value="0.2" units="cm"/>
      <inkml:brushProperty name="color" value="#FFFFFF"/>
      <inkml:brushProperty name="tip" value="rectangle"/>
      <inkml:brushProperty name="rasterOp" value="maskPen"/>
      <inkml:brushProperty name="ignorePressure" value="1"/>
    </inkml:brush>
  </inkml:definitions>
  <inkml:trace contextRef="#ctx0" brushRef="#br0">0 1,'3'3,"0"0,-1 0,0 0,1 0,-1 1,-1-1,1 1,0 0,-1-1,1 6,6 14,59 165,67 316,-4 214,-74-379,-17-96,-11 2,-5 336,-21-472,33 209,-13-164,-15-95</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7T17:53:08.709"/>
    </inkml:context>
    <inkml:brush xml:id="br0">
      <inkml:brushProperty name="width" value="0.1" units="cm"/>
      <inkml:brushProperty name="height" value="0.2" units="cm"/>
      <inkml:brushProperty name="color" value="#FFFFFF"/>
      <inkml:brushProperty name="tip" value="rectangle"/>
      <inkml:brushProperty name="rasterOp" value="maskPen"/>
      <inkml:brushProperty name="ignorePressure" value="1"/>
    </inkml:brush>
  </inkml:definitions>
  <inkml:trace contextRef="#ctx0" brushRef="#br0">234 1,'-15'493,"-11"-84,17-329,-5 0,-36 121,13-60,30-112,-62 300,63-279</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7T17:45:14.021"/>
    </inkml:context>
    <inkml:brush xml:id="br0">
      <inkml:brushProperty name="width" value="0.1" units="cm"/>
      <inkml:brushProperty name="height" value="0.2" units="cm"/>
      <inkml:brushProperty name="color" value="#FFFFFF"/>
      <inkml:brushProperty name="tip" value="rectangle"/>
      <inkml:brushProperty name="rasterOp" value="maskPen"/>
      <inkml:brushProperty name="ignorePressure" value="1"/>
    </inkml:brush>
  </inkml:definitions>
  <inkml:trace contextRef="#ctx0" brushRef="#br0">0 1124,'7'-7,"28"-21,47-39,36-27,30-18,11-3,-10 5,-3 9,-8 1,-13 4,-22 13,-15 14,-16 11,-14 10,-17 13</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7T17:45:50.151"/>
    </inkml:context>
    <inkml:brush xml:id="br0">
      <inkml:brushProperty name="width" value="0.1" units="cm"/>
      <inkml:brushProperty name="height" value="0.2" units="cm"/>
      <inkml:brushProperty name="color" value="#FFFFFF"/>
      <inkml:brushProperty name="tip" value="rectangle"/>
      <inkml:brushProperty name="rasterOp" value="maskPen"/>
      <inkml:brushProperty name="ignorePressure" value="1"/>
    </inkml:brush>
  </inkml:definitions>
  <inkml:trace contextRef="#ctx0" brushRef="#br0">1 0,'0'0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7T17:52:52.419"/>
    </inkml:context>
    <inkml:brush xml:id="br0">
      <inkml:brushProperty name="width" value="0.1" units="cm"/>
      <inkml:brushProperty name="height" value="0.2" units="cm"/>
      <inkml:brushProperty name="color" value="#FFFFFF"/>
      <inkml:brushProperty name="tip" value="rectangle"/>
      <inkml:brushProperty name="rasterOp" value="maskPen"/>
      <inkml:brushProperty name="ignorePressure" value="1"/>
    </inkml:brush>
  </inkml:definitions>
  <inkml:trace contextRef="#ctx0" brushRef="#br0">1655 0,'-8'2,"-29"27,-180 173,-280 286,21 45,249-212,199-276,3 0,2 2,2 1,-28 94,33-68,4 0,2 1,4 1,3-1,4 1,18 133,2-77,6-1,6-1,53 133,-25-105,126 229,-123-277,4-3,135 160,-156-213,2-3,3-1,2-3,78 52,-92-73,1-2,2-1,0-3,1-1,1-3,1-1,57 10,-35-15,0-2,0-4,0-2,92-11,-39-6,177-45,-196 34,-1-5,-2-4,-1-4,182-102,-233 111,0-2,-2-1,-1-3,-2-1,-2-3,-1 0,-3-3,-1-1,-2-2,-2-1,25-53,-27 38,-4 0,-2-2,-3-1,-3-1,-2 0,-4-1,-3 0,0-76,-9 59,-3 1,-4 0,-4 0,-4 1,-3 1,-35-97,23 102,-2 1,-4 2,-3 1,-3 2,-3 2,-3 2,-80-83,53 72,-3 5,-3 2,-3 5,-2 3,-114-60,116 77,-3 4,-1 3,-2 5,-1 3,-147-26,173 45,-1 4,0 2,0 3,0 3,0 2,0 4,1 3,-119 33,125-22,1 3,1 2,1 3,2 2,1 3,1 2,2 2,2 3,2 1,1 3,3 1,1 3,3 1,2 2,2 1,-32 68,30-42,3 1,4 2,3 1,5 2,2 0,5 1,3 0,0 96,13-113,2 0,3 0,4-1,2 0,3-1,25 66,-19-74,3 0,3-2,1-2,4 0,1-2,73 87,-75-106,1-2,2-1,1-1,1-2,2-2,68 37,-51-37,2-2,0-3,1-2,98 19,-40-19,1-6,1-4,0-6,0-4,-1-6,156-29,-152 12,0-6,-2-5,-1-4,-2-6,208-115,-272 130,-3-2,0-2,-3-2,-1-3,41-43,-63 56,-1-1,-1-1,-2 0,0-2,-2 0,-2-1,0 0,-2-1,15-61,-19 54,-3 0,-1 0,-2-1,-2 1,-2-1,-1 1,-2-1,-1 1,-3 0,-1 1,-1-1,-3 2,-1 0,-1 1,-2 0,-2 1,-27-37,7 17,-4 2,-1 3,-3 1,-87-70,40 47,-185-107,159 114,-146-58,195 96,-1 3,-1 3,-121-18,164 35,-1 2,0 0,0 2,0 2,0 0,0 3,1 0,-1 2,2 1,-1 1,1 2,0 1,1 1,1 1,0 2,1 0,0 2,2 1,0 1,1 1,1 1,-30 40,28-28,2 1,1 1,3 0,0 2,3 0,1 1,1 0,3 1,1 0,2 1,2 0,1 0,2 0,2 0,2 0,14 76,-12-99,1 1,1-1,1 0,1 0,0 0,2-1,0-1,20 28,-24-38,-1 1,1-1,0 0,0-1,0 0,1 0,0 0,0-1,0 1,0-2,1 1,0-1,0 0,0-1,0 0,0 0,0-1,0 0,0 0,1-1,-1 0,16-2,-18 0,-1 1,0-1,1-1,-1 1,0-1,0 0,0 0,-1 0,1-1,-1 1,1-1,-1 0,-1 0,1-1,0 1,-1-1,4-7,6-12,-1 0,13-38,-13 33,22-66,38-172,-45 137</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7T17:52:54.240"/>
    </inkml:context>
    <inkml:brush xml:id="br0">
      <inkml:brushProperty name="width" value="0.1" units="cm"/>
      <inkml:brushProperty name="height" value="0.2" units="cm"/>
      <inkml:brushProperty name="color" value="#FFFFFF"/>
      <inkml:brushProperty name="tip" value="rectangle"/>
      <inkml:brushProperty name="rasterOp" value="maskPen"/>
      <inkml:brushProperty name="ignorePressure" value="1"/>
    </inkml:brush>
  </inkml:definitions>
  <inkml:trace contextRef="#ctx0" brushRef="#br0">0 1,'0'0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7T17:53:03.794"/>
    </inkml:context>
    <inkml:brush xml:id="br0">
      <inkml:brushProperty name="width" value="0.1" units="cm"/>
      <inkml:brushProperty name="height" value="0.2" units="cm"/>
      <inkml:brushProperty name="color" value="#FFFFFF"/>
      <inkml:brushProperty name="tip" value="rectangle"/>
      <inkml:brushProperty name="rasterOp" value="maskPen"/>
      <inkml:brushProperty name="ignorePressure" value="1"/>
    </inkml:brush>
  </inkml:definitions>
  <inkml:trace contextRef="#ctx0" brushRef="#br0">2041 1,'-26'0,"-61"59,-55 59,-43 48,-22 36,4 16,10-4,6 2,1-3,7 8,27-28,32-46,38-41,25-33,23-28</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7T17:53:05.474"/>
    </inkml:context>
    <inkml:brush xml:id="br0">
      <inkml:brushProperty name="width" value="0.1" units="cm"/>
      <inkml:brushProperty name="height" value="0.2" units="cm"/>
      <inkml:brushProperty name="color" value="#FFFFFF"/>
      <inkml:brushProperty name="tip" value="rectangle"/>
      <inkml:brushProperty name="rasterOp" value="maskPen"/>
      <inkml:brushProperty name="ignorePressure" value="1"/>
    </inkml:brush>
  </inkml:definitions>
  <inkml:trace contextRef="#ctx0" brushRef="#br0">0 1,'3'3,"0"0,-1 0,0 0,1 0,-1 1,-1-1,1 1,0 0,-1-1,1 6,6 14,59 165,67 316,-4 214,-74-379,-17-96,-11 2,-5 336,-21-472,33 209,-13-164,-15-95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7T17:45:50.151"/>
    </inkml:context>
    <inkml:brush xml:id="br0">
      <inkml:brushProperty name="width" value="0.1" units="cm"/>
      <inkml:brushProperty name="height" value="0.2" units="cm"/>
      <inkml:brushProperty name="color" value="#FFFFFF"/>
      <inkml:brushProperty name="tip" value="rectangle"/>
      <inkml:brushProperty name="rasterOp" value="maskPen"/>
      <inkml:brushProperty name="ignorePressure" value="1"/>
    </inkml:brush>
  </inkml:definitions>
  <inkml:trace contextRef="#ctx0" brushRef="#br0">1 0,'0'0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7T17:53:08.709"/>
    </inkml:context>
    <inkml:brush xml:id="br0">
      <inkml:brushProperty name="width" value="0.1" units="cm"/>
      <inkml:brushProperty name="height" value="0.2" units="cm"/>
      <inkml:brushProperty name="color" value="#FFFFFF"/>
      <inkml:brushProperty name="tip" value="rectangle"/>
      <inkml:brushProperty name="rasterOp" value="maskPen"/>
      <inkml:brushProperty name="ignorePressure" value="1"/>
    </inkml:brush>
  </inkml:definitions>
  <inkml:trace contextRef="#ctx0" brushRef="#br0">234 1,'-15'493,"-11"-84,17-329,-5 0,-36 121,13-60,30-112,-62 300,63-279</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7T17:52:52.419"/>
    </inkml:context>
    <inkml:brush xml:id="br0">
      <inkml:brushProperty name="width" value="0.1" units="cm"/>
      <inkml:brushProperty name="height" value="0.2" units="cm"/>
      <inkml:brushProperty name="color" value="#FFFFFF"/>
      <inkml:brushProperty name="tip" value="rectangle"/>
      <inkml:brushProperty name="rasterOp" value="maskPen"/>
      <inkml:brushProperty name="ignorePressure" value="1"/>
    </inkml:brush>
  </inkml:definitions>
  <inkml:trace contextRef="#ctx0" brushRef="#br0">1655 0,'-8'2,"-29"27,-180 173,-280 286,21 45,249-212,199-276,3 0,2 2,2 1,-28 94,33-68,4 0,2 1,4 1,3-1,4 1,18 133,2-77,6-1,6-1,53 133,-25-105,126 229,-123-277,4-3,135 160,-156-213,2-3,3-1,2-3,78 52,-92-73,1-2,2-1,0-3,1-1,1-3,1-1,57 10,-35-15,0-2,0-4,0-2,92-11,-39-6,177-45,-196 34,-1-5,-2-4,-1-4,182-102,-233 111,0-2,-2-1,-1-3,-2-1,-2-3,-1 0,-3-3,-1-1,-2-2,-2-1,25-53,-27 38,-4 0,-2-2,-3-1,-3-1,-2 0,-4-1,-3 0,0-76,-9 59,-3 1,-4 0,-4 0,-4 1,-3 1,-35-97,23 102,-2 1,-4 2,-3 1,-3 2,-3 2,-3 2,-80-83,53 72,-3 5,-3 2,-3 5,-2 3,-114-60,116 77,-3 4,-1 3,-2 5,-1 3,-147-26,173 45,-1 4,0 2,0 3,0 3,0 2,0 4,1 3,-119 33,125-22,1 3,1 2,1 3,2 2,1 3,1 2,2 2,2 3,2 1,1 3,3 1,1 3,3 1,2 2,2 1,-32 68,30-42,3 1,4 2,3 1,5 2,2 0,5 1,3 0,0 96,13-113,2 0,3 0,4-1,2 0,3-1,25 66,-19-74,3 0,3-2,1-2,4 0,1-2,73 87,-75-106,1-2,2-1,1-1,1-2,2-2,68 37,-51-37,2-2,0-3,1-2,98 19,-40-19,1-6,1-4,0-6,0-4,-1-6,156-29,-152 12,0-6,-2-5,-1-4,-2-6,208-115,-272 130,-3-2,0-2,-3-2,-1-3,41-43,-63 56,-1-1,-1-1,-2 0,0-2,-2 0,-2-1,0 0,-2-1,15-61,-19 54,-3 0,-1 0,-2-1,-2 1,-2-1,-1 1,-2-1,-1 1,-3 0,-1 1,-1-1,-3 2,-1 0,-1 1,-2 0,-2 1,-27-37,7 17,-4 2,-1 3,-3 1,-87-70,40 47,-185-107,159 114,-146-58,195 96,-1 3,-1 3,-121-18,164 35,-1 2,0 0,0 2,0 2,0 0,0 3,1 0,-1 2,2 1,-1 1,1 2,0 1,1 1,1 1,0 2,1 0,0 2,2 1,0 1,1 1,1 1,-30 40,28-28,2 1,1 1,3 0,0 2,3 0,1 1,1 0,3 1,1 0,2 1,2 0,1 0,2 0,2 0,2 0,14 76,-12-99,1 1,1-1,1 0,1 0,0 0,2-1,0-1,20 28,-24-38,-1 1,1-1,0 0,0-1,0 0,1 0,0 0,0-1,0 1,0-2,1 1,0-1,0 0,0-1,0 0,0 0,0-1,0 0,0 0,1-1,-1 0,16-2,-18 0,-1 1,0-1,1-1,-1 1,0-1,0 0,0 0,-1 0,1-1,-1 1,1-1,-1 0,-1 0,1-1,0 1,-1-1,4-7,6-12,-1 0,13-38,-13 33,22-66,38-172,-45 137</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7T17:52:54.240"/>
    </inkml:context>
    <inkml:brush xml:id="br0">
      <inkml:brushProperty name="width" value="0.1" units="cm"/>
      <inkml:brushProperty name="height" value="0.2" units="cm"/>
      <inkml:brushProperty name="color" value="#FFFFFF"/>
      <inkml:brushProperty name="tip" value="rectangle"/>
      <inkml:brushProperty name="rasterOp" value="maskPen"/>
      <inkml:brushProperty name="ignorePressure" value="1"/>
    </inkml:brush>
  </inkml:definitions>
  <inkml:trace contextRef="#ctx0" brushRef="#br0">0 1,'0'0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7T17:53:03.794"/>
    </inkml:context>
    <inkml:brush xml:id="br0">
      <inkml:brushProperty name="width" value="0.1" units="cm"/>
      <inkml:brushProperty name="height" value="0.2" units="cm"/>
      <inkml:brushProperty name="color" value="#FFFFFF"/>
      <inkml:brushProperty name="tip" value="rectangle"/>
      <inkml:brushProperty name="rasterOp" value="maskPen"/>
      <inkml:brushProperty name="ignorePressure" value="1"/>
    </inkml:brush>
  </inkml:definitions>
  <inkml:trace contextRef="#ctx0" brushRef="#br0">2041 1,'-26'0,"-61"59,-55 59,-43 48,-22 36,4 16,10-4,6 2,1-3,7 8,27-28,32-46,38-41,25-33,23-28</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7T17:53:08.709"/>
    </inkml:context>
    <inkml:brush xml:id="br0">
      <inkml:brushProperty name="width" value="0.1" units="cm"/>
      <inkml:brushProperty name="height" value="0.2" units="cm"/>
      <inkml:brushProperty name="color" value="#FFFFFF"/>
      <inkml:brushProperty name="tip" value="rectangle"/>
      <inkml:brushProperty name="rasterOp" value="maskPen"/>
      <inkml:brushProperty name="ignorePressure" value="1"/>
    </inkml:brush>
  </inkml:definitions>
  <inkml:trace contextRef="#ctx0" brushRef="#br0">234 1,'-15'493,"-11"-84,17-329,-5 0,-36 121,13-60,30-112,-62 300,63-279</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7T17:45:14.021"/>
    </inkml:context>
    <inkml:brush xml:id="br0">
      <inkml:brushProperty name="width" value="0.1" units="cm"/>
      <inkml:brushProperty name="height" value="0.2" units="cm"/>
      <inkml:brushProperty name="color" value="#FFFFFF"/>
      <inkml:brushProperty name="tip" value="rectangle"/>
      <inkml:brushProperty name="rasterOp" value="maskPen"/>
      <inkml:brushProperty name="ignorePressure" value="1"/>
    </inkml:brush>
  </inkml:definitions>
  <inkml:trace contextRef="#ctx0" brushRef="#br0">0 1124,'7'-7,"28"-21,47-39,36-27,30-18,11-3,-10 5,-3 9,-8 1,-13 4,-22 13,-15 14,-16 11,-14 10,-17 13</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7T17:45:50.151"/>
    </inkml:context>
    <inkml:brush xml:id="br0">
      <inkml:brushProperty name="width" value="0.1" units="cm"/>
      <inkml:brushProperty name="height" value="0.2" units="cm"/>
      <inkml:brushProperty name="color" value="#FFFFFF"/>
      <inkml:brushProperty name="tip" value="rectangle"/>
      <inkml:brushProperty name="rasterOp" value="maskPen"/>
      <inkml:brushProperty name="ignorePressure" value="1"/>
    </inkml:brush>
  </inkml:definitions>
  <inkml:trace contextRef="#ctx0" brushRef="#br0">1 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8-27T17:52:52.419"/>
    </inkml:context>
    <inkml:brush xml:id="br0">
      <inkml:brushProperty name="width" value="0.1" units="cm"/>
      <inkml:brushProperty name="height" value="0.2" units="cm"/>
      <inkml:brushProperty name="color" value="#FFFFFF"/>
      <inkml:brushProperty name="tip" value="rectangle"/>
      <inkml:brushProperty name="rasterOp" value="maskPen"/>
      <inkml:brushProperty name="ignorePressure" value="1"/>
    </inkml:brush>
  </inkml:definitions>
  <inkml:trace contextRef="#ctx0" brushRef="#br0">1655 0,'-8'2,"-29"27,-180 173,-280 286,21 45,249-212,199-276,3 0,2 2,2 1,-28 94,33-68,4 0,2 1,4 1,3-1,4 1,18 133,2-77,6-1,6-1,53 133,-25-105,126 229,-123-277,4-3,135 160,-156-213,2-3,3-1,2-3,78 52,-92-73,1-2,2-1,0-3,1-1,1-3,1-1,57 10,-35-15,0-2,0-4,0-2,92-11,-39-6,177-45,-196 34,-1-5,-2-4,-1-4,182-102,-233 111,0-2,-2-1,-1-3,-2-1,-2-3,-1 0,-3-3,-1-1,-2-2,-2-1,25-53,-27 38,-4 0,-2-2,-3-1,-3-1,-2 0,-4-1,-3 0,0-76,-9 59,-3 1,-4 0,-4 0,-4 1,-3 1,-35-97,23 102,-2 1,-4 2,-3 1,-3 2,-3 2,-3 2,-80-83,53 72,-3 5,-3 2,-3 5,-2 3,-114-60,116 77,-3 4,-1 3,-2 5,-1 3,-147-26,173 45,-1 4,0 2,0 3,0 3,0 2,0 4,1 3,-119 33,125-22,1 3,1 2,1 3,2 2,1 3,1 2,2 2,2 3,2 1,1 3,3 1,1 3,3 1,2 2,2 1,-32 68,30-42,3 1,4 2,3 1,5 2,2 0,5 1,3 0,0 96,13-113,2 0,3 0,4-1,2 0,3-1,25 66,-19-74,3 0,3-2,1-2,4 0,1-2,73 87,-75-106,1-2,2-1,1-1,1-2,2-2,68 37,-51-37,2-2,0-3,1-2,98 19,-40-19,1-6,1-4,0-6,0-4,-1-6,156-29,-152 12,0-6,-2-5,-1-4,-2-6,208-115,-272 130,-3-2,0-2,-3-2,-1-3,41-43,-63 56,-1-1,-1-1,-2 0,0-2,-2 0,-2-1,0 0,-2-1,15-61,-19 54,-3 0,-1 0,-2-1,-2 1,-2-1,-1 1,-2-1,-1 1,-3 0,-1 1,-1-1,-3 2,-1 0,-1 1,-2 0,-2 1,-27-37,7 17,-4 2,-1 3,-3 1,-87-70,40 47,-185-107,159 114,-146-58,195 96,-1 3,-1 3,-121-18,164 35,-1 2,0 0,0 2,0 2,0 0,0 3,1 0,-1 2,2 1,-1 1,1 2,0 1,1 1,1 1,0 2,1 0,0 2,2 1,0 1,1 1,1 1,-30 40,28-28,2 1,1 1,3 0,0 2,3 0,1 1,1 0,3 1,1 0,2 1,2 0,1 0,2 0,2 0,2 0,14 76,-12-99,1 1,1-1,1 0,1 0,0 0,2-1,0-1,20 28,-24-38,-1 1,1-1,0 0,0-1,0 0,1 0,0 0,0-1,0 1,0-2,1 1,0-1,0 0,0-1,0 0,0 0,0-1,0 0,0 0,1-1,-1 0,16-2,-18 0,-1 1,0-1,1-1,-1 1,0-1,0 0,0 0,-1 0,1-1,-1 1,1-1,-1 0,-1 0,1-1,0 1,-1-1,4-7,6-12,-1 0,13-38,-13 33,22-66,38-172,-45 137</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24/09/2025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2893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7170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98123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666881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71707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98123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696280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21"/>
        <p:cNvGrpSpPr/>
        <p:nvPr/>
      </p:nvGrpSpPr>
      <p:grpSpPr>
        <a:xfrm>
          <a:off x="0" y="0"/>
          <a:ext cx="0" cy="0"/>
          <a:chOff x="0" y="0"/>
          <a:chExt cx="0" cy="0"/>
        </a:xfrm>
      </p:grpSpPr>
      <p:sp>
        <p:nvSpPr>
          <p:cNvPr id="23" name="Google Shape;23;p11"/>
          <p:cNvSpPr txBox="1">
            <a:spLocks noGrp="1"/>
          </p:cNvSpPr>
          <p:nvPr>
            <p:ph type="body" idx="1"/>
          </p:nvPr>
        </p:nvSpPr>
        <p:spPr>
          <a:xfrm>
            <a:off x="701021" y="2488853"/>
            <a:ext cx="8614108" cy="686568"/>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chemeClr val="dk1"/>
              </a:buClr>
              <a:buSzPts val="2667"/>
              <a:buNone/>
              <a:defRPr sz="3000">
                <a:latin typeface="Montserrat"/>
                <a:ea typeface="Montserrat"/>
                <a:cs typeface="Montserrat"/>
                <a:sym typeface="Montserra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4" name="Google Shape;24;p11"/>
          <p:cNvSpPr txBox="1">
            <a:spLocks noGrp="1"/>
          </p:cNvSpPr>
          <p:nvPr>
            <p:ph type="title"/>
          </p:nvPr>
        </p:nvSpPr>
        <p:spPr>
          <a:xfrm>
            <a:off x="701019" y="1274513"/>
            <a:ext cx="8614107" cy="108449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267"/>
              <a:buFont typeface="Montserrat"/>
              <a:buNone/>
              <a:defRPr sz="4800">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
          <p:cNvSpPr txBox="1">
            <a:spLocks noGrp="1"/>
          </p:cNvSpPr>
          <p:nvPr>
            <p:ph type="body" idx="2"/>
          </p:nvPr>
        </p:nvSpPr>
        <p:spPr>
          <a:xfrm>
            <a:off x="701021" y="3305276"/>
            <a:ext cx="8614108" cy="1697036"/>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009A92"/>
              </a:buClr>
              <a:buSzPts val="2133"/>
              <a:buNone/>
              <a:defRPr sz="2400" b="0" i="0">
                <a:solidFill>
                  <a:srgbClr val="009A92"/>
                </a:solidFill>
                <a:latin typeface="Montserrat Light"/>
                <a:ea typeface="Montserrat Light"/>
                <a:cs typeface="Montserrat Light"/>
                <a:sym typeface="Montserrat Light"/>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6" name="Google Shape;26;p11"/>
          <p:cNvSpPr txBox="1">
            <a:spLocks noGrp="1"/>
          </p:cNvSpPr>
          <p:nvPr>
            <p:ph type="body" idx="3"/>
          </p:nvPr>
        </p:nvSpPr>
        <p:spPr>
          <a:xfrm>
            <a:off x="701021" y="5334413"/>
            <a:ext cx="8614108" cy="2638331"/>
          </a:xfrm>
          <a:prstGeom prst="rect">
            <a:avLst/>
          </a:prstGeom>
          <a:noFill/>
          <a:ln>
            <a:noFill/>
          </a:ln>
        </p:spPr>
        <p:txBody>
          <a:bodyPr spcFirstLastPara="1" wrap="square" lIns="91425" tIns="45700" rIns="91425" bIns="45700" anchor="t" anchorCtr="0">
            <a:normAutofit/>
          </a:bodyPr>
          <a:lstStyle>
            <a:lvl1pPr marL="514350" lvl="0" indent="-257175" algn="l">
              <a:lnSpc>
                <a:spcPct val="90000"/>
              </a:lnSpc>
              <a:spcBef>
                <a:spcPts val="1125"/>
              </a:spcBef>
              <a:spcAft>
                <a:spcPts val="0"/>
              </a:spcAft>
              <a:buClr>
                <a:srgbClr val="4D4D4D"/>
              </a:buClr>
              <a:buSzPts val="1600"/>
              <a:buNone/>
              <a:defRPr sz="1800" b="0" i="0">
                <a:solidFill>
                  <a:srgbClr val="4D4D4D"/>
                </a:solidFill>
                <a:latin typeface="Montserrat Medium"/>
                <a:ea typeface="Montserrat Medium"/>
                <a:cs typeface="Montserrat Medium"/>
                <a:sym typeface="Montserrat Medium"/>
              </a:defRPr>
            </a:lvl1pPr>
            <a:lvl2pPr marL="1028700" lvl="1" indent="-385763" algn="l">
              <a:lnSpc>
                <a:spcPct val="90000"/>
              </a:lnSpc>
              <a:spcBef>
                <a:spcPts val="563"/>
              </a:spcBef>
              <a:spcAft>
                <a:spcPts val="0"/>
              </a:spcAft>
              <a:buClr>
                <a:schemeClr val="dk1"/>
              </a:buClr>
              <a:buSzPts val="1800"/>
              <a:buChar char="•"/>
              <a:defRPr/>
            </a:lvl2pPr>
            <a:lvl3pPr marL="1543050" lvl="2" indent="-385763" algn="l">
              <a:lnSpc>
                <a:spcPct val="90000"/>
              </a:lnSpc>
              <a:spcBef>
                <a:spcPts val="563"/>
              </a:spcBef>
              <a:spcAft>
                <a:spcPts val="0"/>
              </a:spcAft>
              <a:buClr>
                <a:schemeClr val="dk1"/>
              </a:buClr>
              <a:buSzPts val="1800"/>
              <a:buChar char="•"/>
              <a:defRPr/>
            </a:lvl3pPr>
            <a:lvl4pPr marL="2057400" lvl="3" indent="-385763" algn="l">
              <a:lnSpc>
                <a:spcPct val="90000"/>
              </a:lnSpc>
              <a:spcBef>
                <a:spcPts val="563"/>
              </a:spcBef>
              <a:spcAft>
                <a:spcPts val="0"/>
              </a:spcAft>
              <a:buClr>
                <a:schemeClr val="dk1"/>
              </a:buClr>
              <a:buSzPts val="1800"/>
              <a:buChar char="•"/>
              <a:defRPr/>
            </a:lvl4pPr>
            <a:lvl5pPr marL="2571750" lvl="4" indent="-385763" algn="l">
              <a:lnSpc>
                <a:spcPct val="90000"/>
              </a:lnSpc>
              <a:spcBef>
                <a:spcPts val="563"/>
              </a:spcBef>
              <a:spcAft>
                <a:spcPts val="0"/>
              </a:spcAft>
              <a:buClr>
                <a:schemeClr val="dk1"/>
              </a:buClr>
              <a:buSzPts val="1800"/>
              <a:buChar char="•"/>
              <a:defRPr/>
            </a:lvl5pPr>
            <a:lvl6pPr marL="3086100" lvl="5" indent="-385763" algn="l">
              <a:lnSpc>
                <a:spcPct val="90000"/>
              </a:lnSpc>
              <a:spcBef>
                <a:spcPts val="563"/>
              </a:spcBef>
              <a:spcAft>
                <a:spcPts val="0"/>
              </a:spcAft>
              <a:buClr>
                <a:schemeClr val="dk1"/>
              </a:buClr>
              <a:buSzPts val="1800"/>
              <a:buChar char="•"/>
              <a:defRPr/>
            </a:lvl6pPr>
            <a:lvl7pPr marL="3600450" lvl="6" indent="-385763" algn="l">
              <a:lnSpc>
                <a:spcPct val="90000"/>
              </a:lnSpc>
              <a:spcBef>
                <a:spcPts val="563"/>
              </a:spcBef>
              <a:spcAft>
                <a:spcPts val="0"/>
              </a:spcAft>
              <a:buClr>
                <a:schemeClr val="dk1"/>
              </a:buClr>
              <a:buSzPts val="1800"/>
              <a:buChar char="•"/>
              <a:defRPr/>
            </a:lvl7pPr>
            <a:lvl8pPr marL="4114800" lvl="7" indent="-385763" algn="l">
              <a:lnSpc>
                <a:spcPct val="90000"/>
              </a:lnSpc>
              <a:spcBef>
                <a:spcPts val="563"/>
              </a:spcBef>
              <a:spcAft>
                <a:spcPts val="0"/>
              </a:spcAft>
              <a:buClr>
                <a:schemeClr val="dk1"/>
              </a:buClr>
              <a:buSzPts val="1800"/>
              <a:buChar char="•"/>
              <a:defRPr/>
            </a:lvl8pPr>
            <a:lvl9pPr marL="4629150" lvl="8" indent="-385763" algn="l">
              <a:lnSpc>
                <a:spcPct val="90000"/>
              </a:lnSpc>
              <a:spcBef>
                <a:spcPts val="563"/>
              </a:spcBef>
              <a:spcAft>
                <a:spcPts val="0"/>
              </a:spcAft>
              <a:buClr>
                <a:schemeClr val="dk1"/>
              </a:buClr>
              <a:buSzPts val="1800"/>
              <a:buChar char="•"/>
              <a:defRPr/>
            </a:lvl9pPr>
          </a:lstStyle>
          <a:p>
            <a:endParaRPr/>
          </a:p>
        </p:txBody>
      </p:sp>
      <p:sp>
        <p:nvSpPr>
          <p:cNvPr id="28" name="Google Shape;28;p11"/>
          <p:cNvSpPr txBox="1">
            <a:spLocks noGrp="1"/>
          </p:cNvSpPr>
          <p:nvPr>
            <p:ph type="ftr" idx="11"/>
          </p:nvPr>
        </p:nvSpPr>
        <p:spPr>
          <a:xfrm>
            <a:off x="4543425" y="9534526"/>
            <a:ext cx="4629150"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1"/>
          <p:cNvSpPr txBox="1">
            <a:spLocks noGrp="1"/>
          </p:cNvSpPr>
          <p:nvPr>
            <p:ph type="sldNum" idx="12"/>
          </p:nvPr>
        </p:nvSpPr>
        <p:spPr>
          <a:xfrm>
            <a:off x="9686925" y="9534526"/>
            <a:ext cx="3086100"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IN" smtClean="0"/>
              <a:pPr/>
              <a:t>‹N°›</a:t>
            </a:fld>
            <a:endParaRPr lang="en-IN"/>
          </a:p>
        </p:txBody>
      </p:sp>
    </p:spTree>
    <p:extLst>
      <p:ext uri="{BB962C8B-B14F-4D97-AF65-F5344CB8AC3E}">
        <p14:creationId xmlns:p14="http://schemas.microsoft.com/office/powerpoint/2010/main" val="2849335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9/24/2025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9.svg"/><Relationship Id="rId7" Type="http://schemas.openxmlformats.org/officeDocument/2006/relationships/image" Target="../media/image39.jpe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16.png"/><Relationship Id="rId9" Type="http://schemas.openxmlformats.org/officeDocument/2006/relationships/image" Target="../media/image41.jpe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46.jpeg"/><Relationship Id="rId5" Type="http://schemas.openxmlformats.org/officeDocument/2006/relationships/image" Target="../media/image45.png"/><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image" Target="../media/image48.png"/></Relationships>
</file>

<file path=ppt/slides/_rels/slide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52.png"/></Relationships>
</file>

<file path=ppt/slides/_rels/slide2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customXml" Target="../ink/ink5.xml"/><Relationship Id="rId3" Type="http://schemas.openxmlformats.org/officeDocument/2006/relationships/image" Target="../media/image9.svg"/><Relationship Id="rId7" Type="http://schemas.openxmlformats.org/officeDocument/2006/relationships/customXml" Target="../ink/ink2.xml"/><Relationship Id="rId12" Type="http://schemas.openxmlformats.org/officeDocument/2006/relationships/customXml" Target="../ink/ink4.xml"/><Relationship Id="rId17" Type="http://schemas.openxmlformats.org/officeDocument/2006/relationships/customXml" Target="../ink/ink6.xml"/><Relationship Id="rId2" Type="http://schemas.openxmlformats.org/officeDocument/2006/relationships/image" Target="../media/image8.png"/><Relationship Id="rId16" Type="http://schemas.openxmlformats.org/officeDocument/2006/relationships/image" Target="../media/image61.png"/><Relationship Id="rId20"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56.png"/><Relationship Id="rId11" Type="http://schemas.openxmlformats.org/officeDocument/2006/relationships/image" Target="../media/image59.png"/><Relationship Id="rId5" Type="http://schemas.openxmlformats.org/officeDocument/2006/relationships/customXml" Target="../ink/ink1.xml"/><Relationship Id="rId10" Type="http://schemas.openxmlformats.org/officeDocument/2006/relationships/customXml" Target="../ink/ink3.xml"/><Relationship Id="rId4" Type="http://schemas.openxmlformats.org/officeDocument/2006/relationships/image" Target="../media/image12.png"/><Relationship Id="rId9" Type="http://schemas.openxmlformats.org/officeDocument/2006/relationships/image" Target="../media/image54.png"/></Relationships>
</file>

<file path=ppt/slides/_rels/slide2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55.png"/></Relationships>
</file>

<file path=ppt/slides/_rels/slide2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60.png"/><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8.xml.rels><?xml version="1.0" encoding="UTF-8" standalone="yes"?>
<Relationships xmlns="http://schemas.openxmlformats.org/package/2006/relationships"><Relationship Id="rId8" Type="http://schemas.openxmlformats.org/officeDocument/2006/relationships/image" Target="../media/image570.png"/><Relationship Id="rId13" Type="http://schemas.openxmlformats.org/officeDocument/2006/relationships/customXml" Target="../ink/ink11.xml"/><Relationship Id="rId18" Type="http://schemas.openxmlformats.org/officeDocument/2006/relationships/image" Target="../media/image62.png"/><Relationship Id="rId3" Type="http://schemas.openxmlformats.org/officeDocument/2006/relationships/image" Target="../media/image9.svg"/><Relationship Id="rId7" Type="http://schemas.openxmlformats.org/officeDocument/2006/relationships/customXml" Target="../ink/ink8.xml"/><Relationship Id="rId12" Type="http://schemas.openxmlformats.org/officeDocument/2006/relationships/customXml" Target="../ink/ink10.xml"/><Relationship Id="rId17" Type="http://schemas.openxmlformats.org/officeDocument/2006/relationships/customXml" Target="../ink/ink12.xml"/><Relationship Id="rId2" Type="http://schemas.openxmlformats.org/officeDocument/2006/relationships/image" Target="../media/image8.png"/><Relationship Id="rId16" Type="http://schemas.openxmlformats.org/officeDocument/2006/relationships/image" Target="../media/image610.png"/><Relationship Id="rId20" Type="http://schemas.openxmlformats.org/officeDocument/2006/relationships/image" Target="../media/image630.png"/><Relationship Id="rId1" Type="http://schemas.openxmlformats.org/officeDocument/2006/relationships/slideLayout" Target="../slideLayouts/slideLayout7.xml"/><Relationship Id="rId6" Type="http://schemas.openxmlformats.org/officeDocument/2006/relationships/image" Target="../media/image560.png"/><Relationship Id="rId11" Type="http://schemas.openxmlformats.org/officeDocument/2006/relationships/image" Target="../media/image590.png"/><Relationship Id="rId5" Type="http://schemas.openxmlformats.org/officeDocument/2006/relationships/customXml" Target="../ink/ink7.xml"/><Relationship Id="rId10" Type="http://schemas.openxmlformats.org/officeDocument/2006/relationships/customXml" Target="../ink/ink9.xml"/><Relationship Id="rId19" Type="http://schemas.openxmlformats.org/officeDocument/2006/relationships/customXml" Target="../ink/ink13.xml"/><Relationship Id="rId4" Type="http://schemas.openxmlformats.org/officeDocument/2006/relationships/image" Target="../media/image12.png"/><Relationship Id="rId9" Type="http://schemas.openxmlformats.org/officeDocument/2006/relationships/image" Target="../media/image54.png"/></Relationships>
</file>

<file path=ppt/slides/_rels/slide2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64.png"/><Relationship Id="rId4" Type="http://schemas.openxmlformats.org/officeDocument/2006/relationships/image" Target="../media/image61.jp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6.png"/><Relationship Id="rId7" Type="http://schemas.openxmlformats.org/officeDocument/2006/relationships/image" Target="../media/image14.jpeg"/><Relationship Id="rId12" Type="http://schemas.openxmlformats.org/officeDocument/2006/relationships/image" Target="../media/image19.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svg"/><Relationship Id="rId9"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61.jpg"/><Relationship Id="rId4" Type="http://schemas.openxmlformats.org/officeDocument/2006/relationships/image" Target="../media/image65.png"/></Relationships>
</file>

<file path=ppt/slides/_rels/slide3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66.png"/><Relationship Id="rId4" Type="http://schemas.openxmlformats.org/officeDocument/2006/relationships/image" Target="../media/image52.png"/></Relationships>
</file>

<file path=ppt/slides/_rels/slide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3.xml.rels><?xml version="1.0" encoding="UTF-8" standalone="yes"?>
<Relationships xmlns="http://schemas.openxmlformats.org/package/2006/relationships"><Relationship Id="rId8" Type="http://schemas.openxmlformats.org/officeDocument/2006/relationships/image" Target="../media/image571.png"/><Relationship Id="rId13" Type="http://schemas.openxmlformats.org/officeDocument/2006/relationships/customXml" Target="../ink/ink18.xml"/><Relationship Id="rId18" Type="http://schemas.openxmlformats.org/officeDocument/2006/relationships/image" Target="../media/image620.png"/><Relationship Id="rId3" Type="http://schemas.openxmlformats.org/officeDocument/2006/relationships/image" Target="../media/image9.svg"/><Relationship Id="rId7" Type="http://schemas.openxmlformats.org/officeDocument/2006/relationships/customXml" Target="../ink/ink15.xml"/><Relationship Id="rId12" Type="http://schemas.openxmlformats.org/officeDocument/2006/relationships/customXml" Target="../ink/ink17.xml"/><Relationship Id="rId17" Type="http://schemas.openxmlformats.org/officeDocument/2006/relationships/customXml" Target="../ink/ink19.xml"/><Relationship Id="rId2" Type="http://schemas.openxmlformats.org/officeDocument/2006/relationships/image" Target="../media/image8.png"/><Relationship Id="rId16" Type="http://schemas.openxmlformats.org/officeDocument/2006/relationships/image" Target="../media/image611.png"/><Relationship Id="rId20" Type="http://schemas.openxmlformats.org/officeDocument/2006/relationships/image" Target="../media/image631.png"/><Relationship Id="rId1" Type="http://schemas.openxmlformats.org/officeDocument/2006/relationships/slideLayout" Target="../slideLayouts/slideLayout7.xml"/><Relationship Id="rId6" Type="http://schemas.openxmlformats.org/officeDocument/2006/relationships/image" Target="../media/image561.png"/><Relationship Id="rId11" Type="http://schemas.openxmlformats.org/officeDocument/2006/relationships/image" Target="../media/image591.png"/><Relationship Id="rId5" Type="http://schemas.openxmlformats.org/officeDocument/2006/relationships/customXml" Target="../ink/ink14.xml"/><Relationship Id="rId10" Type="http://schemas.openxmlformats.org/officeDocument/2006/relationships/customXml" Target="../ink/ink16.xml"/><Relationship Id="rId19" Type="http://schemas.openxmlformats.org/officeDocument/2006/relationships/customXml" Target="../ink/ink20.xml"/><Relationship Id="rId4" Type="http://schemas.openxmlformats.org/officeDocument/2006/relationships/image" Target="../media/image12.png"/><Relationship Id="rId9" Type="http://schemas.openxmlformats.org/officeDocument/2006/relationships/image" Target="../media/image54.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70.jpg"/><Relationship Id="rId5" Type="http://schemas.openxmlformats.org/officeDocument/2006/relationships/image" Target="../media/image69.jpg"/><Relationship Id="rId4" Type="http://schemas.openxmlformats.org/officeDocument/2006/relationships/image" Target="../media/image68.jp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2.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7.svg"/></Relationships>
</file>

<file path=ppt/slides/_rels/slide40.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image" Target="../media/image71.png"/><Relationship Id="rId7" Type="http://schemas.openxmlformats.org/officeDocument/2006/relationships/image" Target="../media/image73.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72.svg"/><Relationship Id="rId9" Type="http://schemas.openxmlformats.org/officeDocument/2006/relationships/image" Target="../media/image75.jpeg"/></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1.png"/><Relationship Id="rId7" Type="http://schemas.openxmlformats.org/officeDocument/2006/relationships/image" Target="../media/image82.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81.png"/><Relationship Id="rId5" Type="http://schemas.openxmlformats.org/officeDocument/2006/relationships/image" Target="../media/image80.png"/><Relationship Id="rId10" Type="http://schemas.openxmlformats.org/officeDocument/2006/relationships/image" Target="../media/image85.png"/><Relationship Id="rId4" Type="http://schemas.openxmlformats.org/officeDocument/2006/relationships/image" Target="../media/image72.svg"/><Relationship Id="rId9" Type="http://schemas.openxmlformats.org/officeDocument/2006/relationships/image" Target="../media/image84.png"/></Relationships>
</file>

<file path=ppt/slides/_rels/slide4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89.svg"/><Relationship Id="rId5" Type="http://schemas.openxmlformats.org/officeDocument/2006/relationships/image" Target="../media/image88.png"/><Relationship Id="rId4" Type="http://schemas.openxmlformats.org/officeDocument/2006/relationships/image" Target="../media/image87.svg"/></Relationships>
</file>

<file path=ppt/slides/_rels/slide46.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93.png"/><Relationship Id="rId11" Type="http://schemas.openxmlformats.org/officeDocument/2006/relationships/image" Target="../media/image98.png"/><Relationship Id="rId5" Type="http://schemas.openxmlformats.org/officeDocument/2006/relationships/image" Target="../media/image92.png"/><Relationship Id="rId10" Type="http://schemas.openxmlformats.org/officeDocument/2006/relationships/image" Target="../media/image97.png"/><Relationship Id="rId4" Type="http://schemas.openxmlformats.org/officeDocument/2006/relationships/image" Target="../media/image91.png"/><Relationship Id="rId9" Type="http://schemas.openxmlformats.org/officeDocument/2006/relationships/image" Target="../media/image96.png"/></Relationships>
</file>

<file path=ppt/slides/_rels/slide4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6.png"/><Relationship Id="rId7" Type="http://schemas.openxmlformats.org/officeDocument/2006/relationships/image" Target="../media/image25.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7.svg"/><Relationship Id="rId9" Type="http://schemas.openxmlformats.org/officeDocument/2006/relationships/image" Target="../media/image27.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8.png"/><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8.xml.rels><?xml version="1.0" encoding="UTF-8" standalone="yes"?>
<Relationships xmlns="http://schemas.openxmlformats.org/package/2006/relationships"><Relationship Id="rId8" Type="http://schemas.openxmlformats.org/officeDocument/2006/relationships/hyperlink" Target="https://openclipart.org/detail/131431/black-marker-marcador-negro" TargetMode="External"/><Relationship Id="rId3" Type="http://schemas.openxmlformats.org/officeDocument/2006/relationships/image" Target="../media/image9.svg"/><Relationship Id="rId7" Type="http://schemas.openxmlformats.org/officeDocument/2006/relationships/image" Target="../media/image32.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35.jpeg"/><Relationship Id="rId5" Type="http://schemas.openxmlformats.org/officeDocument/2006/relationships/image" Target="../media/image31.png"/><Relationship Id="rId10" Type="http://schemas.openxmlformats.org/officeDocument/2006/relationships/image" Target="../media/image34.png"/><Relationship Id="rId4" Type="http://schemas.openxmlformats.org/officeDocument/2006/relationships/image" Target="../media/image30.png"/><Relationship Id="rId9" Type="http://schemas.openxmlformats.org/officeDocument/2006/relationships/image" Target="../media/image33.jpeg"/></Relationships>
</file>

<file path=ppt/slides/_rels/slide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3623843" y="2534062"/>
            <a:ext cx="6963158" cy="2067233"/>
          </a:xfrm>
          <a:prstGeom prst="rect">
            <a:avLst/>
          </a:prstGeom>
        </p:spPr>
        <p:txBody>
          <a:bodyPr lIns="0" tIns="0" rIns="0" bIns="0" rtlCol="0" anchor="t">
            <a:spAutoFit/>
          </a:bodyPr>
          <a:lstStyle/>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برنامج دعم التعلمات الأساس</a:t>
            </a:r>
          </a:p>
          <a:p>
            <a:pPr algn="ctr" defTabSz="685834">
              <a:lnSpc>
                <a:spcPts val="7868"/>
              </a:lnSpc>
            </a:pPr>
            <a:r>
              <a:rPr lang="ar-MA" sz="7650" b="1" dirty="0">
                <a:solidFill>
                  <a:srgbClr val="01070A"/>
                </a:solidFill>
                <a:latin typeface="Microsoft Uighur" panose="02000000000000000000" pitchFamily="2" charset="-78"/>
                <a:cs typeface="Microsoft Uighur" panose="02000000000000000000" pitchFamily="2" charset="-78"/>
              </a:rPr>
              <a:t>رياضيات-</a:t>
            </a:r>
            <a:r>
              <a:rPr lang="fr-MA" sz="7650" b="1" dirty="0">
                <a:solidFill>
                  <a:srgbClr val="01070A"/>
                </a:solidFill>
                <a:latin typeface="Microsoft Uighur" panose="02000000000000000000" pitchFamily="2" charset="-78"/>
                <a:cs typeface="Microsoft Uighur" panose="02000000000000000000" pitchFamily="2" charset="-78"/>
              </a:rPr>
              <a:t>-</a:t>
            </a:r>
            <a:endParaRPr lang="en-US" sz="7650" b="1" dirty="0">
              <a:solidFill>
                <a:srgbClr val="1F497D"/>
              </a:solidFill>
              <a:latin typeface="Microsoft Uighur" panose="02000000000000000000" pitchFamily="2" charset="-78"/>
              <a:cs typeface="Microsoft Uighur" panose="02000000000000000000" pitchFamily="2" charset="-78"/>
            </a:endParaRPr>
          </a:p>
        </p:txBody>
      </p:sp>
      <p:grpSp>
        <p:nvGrpSpPr>
          <p:cNvPr id="6" name="Groupe 5">
            <a:extLst>
              <a:ext uri="{FF2B5EF4-FFF2-40B4-BE49-F238E27FC236}">
                <a16:creationId xmlns:a16="http://schemas.microsoft.com/office/drawing/2014/main" id="{F20449E5-A915-52F7-9A79-1DAEEE7AAA65}"/>
              </a:ext>
            </a:extLst>
          </p:cNvPr>
          <p:cNvGrpSpPr/>
          <p:nvPr/>
        </p:nvGrpSpPr>
        <p:grpSpPr>
          <a:xfrm>
            <a:off x="3473241" y="7125051"/>
            <a:ext cx="6325330" cy="813494"/>
            <a:chOff x="3333024" y="7007413"/>
            <a:chExt cx="6325330"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4724723" y="7007413"/>
              <a:ext cx="3418547" cy="813494"/>
            </a:xfrm>
            <a:prstGeom prst="roundRect">
              <a:avLst>
                <a:gd name="adj" fmla="val 32324"/>
              </a:avLst>
            </a:prstGeom>
            <a:solidFill>
              <a:srgbClr val="02BDC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600" b="1" dirty="0">
                <a:solidFill>
                  <a:prstClr val="white"/>
                </a:solidFill>
                <a:latin typeface="Microsoft Uighur" panose="02000000000000000000" pitchFamily="2" charset="-78"/>
                <a:cs typeface="Microsoft Uighur" panose="02000000000000000000" pitchFamily="2"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3333024" y="7086600"/>
              <a:ext cx="6325330" cy="654025"/>
            </a:xfrm>
            <a:prstGeom prst="rect">
              <a:avLst/>
            </a:prstGeom>
          </p:spPr>
          <p:txBody>
            <a:bodyPr lIns="0" tIns="0" rIns="0" bIns="0" rtlCol="0" anchor="t">
              <a:spAutoFit/>
            </a:bodyPr>
            <a:lstStyle/>
            <a:p>
              <a:pPr algn="ctr" defTabSz="685834">
                <a:lnSpc>
                  <a:spcPts val="5139"/>
                </a:lnSpc>
              </a:pPr>
              <a:r>
                <a:rPr lang="ar-MA" sz="4400" b="1" dirty="0">
                  <a:solidFill>
                    <a:prstClr val="white"/>
                  </a:solidFill>
                  <a:latin typeface="Microsoft Uighur" panose="02000000000000000000" pitchFamily="2" charset="-78"/>
                  <a:cs typeface="Microsoft Uighur" panose="02000000000000000000" pitchFamily="2" charset="-78"/>
                </a:rPr>
                <a:t>مراجعة وتوليف 2</a:t>
              </a:r>
              <a:endParaRPr lang="en-US" sz="4400" b="1" dirty="0">
                <a:solidFill>
                  <a:prstClr val="white"/>
                </a:solidFill>
                <a:latin typeface="Microsoft Uighur" panose="02000000000000000000" pitchFamily="2" charset="-78"/>
                <a:cs typeface="Microsoft Uighur" panose="02000000000000000000" pitchFamily="2" charset="-78"/>
              </a:endParaRPr>
            </a:p>
          </p:txBody>
        </p:sp>
      </p:grpSp>
      <p:sp>
        <p:nvSpPr>
          <p:cNvPr id="5" name="ZoneTexte 4">
            <a:extLst>
              <a:ext uri="{FF2B5EF4-FFF2-40B4-BE49-F238E27FC236}">
                <a16:creationId xmlns:a16="http://schemas.microsoft.com/office/drawing/2014/main" id="{78DEA8EF-E746-A63E-76B4-9205D5002C8C}"/>
              </a:ext>
            </a:extLst>
          </p:cNvPr>
          <p:cNvSpPr txBox="1"/>
          <p:nvPr/>
        </p:nvSpPr>
        <p:spPr>
          <a:xfrm>
            <a:off x="3840481" y="8535769"/>
            <a:ext cx="6035039" cy="461665"/>
          </a:xfrm>
          <a:prstGeom prst="rect">
            <a:avLst/>
          </a:prstGeom>
          <a:noFill/>
        </p:spPr>
        <p:txBody>
          <a:bodyPr wrap="square" rtlCol="0">
            <a:spAutoFit/>
          </a:bodyPr>
          <a:lstStyle/>
          <a:p>
            <a:pPr algn="ctr" defTabSz="685834"/>
            <a:r>
              <a:rPr lang="ar-SA" sz="2400" b="1" dirty="0">
                <a:solidFill>
                  <a:prstClr val="black">
                    <a:lumMod val="75000"/>
                    <a:lumOff val="25000"/>
                  </a:prstClr>
                </a:solidFill>
                <a:latin typeface="Microsoft Uighur" panose="02000000000000000000" pitchFamily="2" charset="-78"/>
                <a:cs typeface="Microsoft Uighur" panose="02000000000000000000" pitchFamily="2" charset="-78"/>
              </a:rPr>
              <a:t>نسخة تجريبية</a:t>
            </a:r>
            <a:endParaRPr lang="fr-MA" sz="2400" b="1" dirty="0">
              <a:solidFill>
                <a:prstClr val="black">
                  <a:lumMod val="75000"/>
                  <a:lumOff val="25000"/>
                </a:prstClr>
              </a:solidFill>
              <a:latin typeface="Microsoft Uighur" panose="02000000000000000000" pitchFamily="2" charset="-78"/>
              <a:cs typeface="Microsoft Uighur" panose="02000000000000000000" pitchFamily="2" charset="-78"/>
            </a:endParaRP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 coins arrondis 11">
            <a:extLst>
              <a:ext uri="{FF2B5EF4-FFF2-40B4-BE49-F238E27FC236}">
                <a16:creationId xmlns:a16="http://schemas.microsoft.com/office/drawing/2014/main" id="{6DF3C3DF-BC80-4970-481E-ADCBABF05D3F}"/>
              </a:ext>
            </a:extLst>
          </p:cNvPr>
          <p:cNvSpPr/>
          <p:nvPr/>
        </p:nvSpPr>
        <p:spPr>
          <a:xfrm>
            <a:off x="4864941" y="6231275"/>
            <a:ext cx="3418547" cy="813494"/>
          </a:xfrm>
          <a:prstGeom prst="roundRect">
            <a:avLst>
              <a:gd name="adj" fmla="val 32324"/>
            </a:avLst>
          </a:prstGeom>
          <a:solidFill>
            <a:srgbClr val="0097B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4000" b="1" dirty="0">
                <a:solidFill>
                  <a:prstClr val="white"/>
                </a:solidFill>
                <a:latin typeface="Microsoft Uighur" panose="02000000000000000000" pitchFamily="2" charset="-78"/>
                <a:cs typeface="Microsoft Uighur" panose="02000000000000000000" pitchFamily="2" charset="-78"/>
              </a:rPr>
              <a:t>الفترة 2</a:t>
            </a:r>
            <a:endParaRPr lang="fr-MA" sz="4000" b="1" dirty="0">
              <a:solidFill>
                <a:prstClr val="white"/>
              </a:solidFill>
              <a:latin typeface="Microsoft Uighur" panose="02000000000000000000" pitchFamily="2" charset="-78"/>
              <a:cs typeface="Microsoft Uighur" panose="02000000000000000000" pitchFamily="2" charset="-78"/>
            </a:endParaRPr>
          </a:p>
        </p:txBody>
      </p:sp>
      <p:pic>
        <p:nvPicPr>
          <p:cNvPr id="14" name="Image 13" descr="Une image contenant capture d’écran, ligne, Graphique, conception&#10;&#10;Le contenu généré par l’IA peut être incorrect.">
            <a:extLst>
              <a:ext uri="{FF2B5EF4-FFF2-40B4-BE49-F238E27FC236}">
                <a16:creationId xmlns:a16="http://schemas.microsoft.com/office/drawing/2014/main" id="{85FFBA39-F1A6-F572-421F-35553D52C2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255" y="7413974"/>
            <a:ext cx="3063526" cy="3063526"/>
          </a:xfrm>
          <a:prstGeom prst="rect">
            <a:avLst/>
          </a:prstGeom>
        </p:spPr>
      </p:pic>
      <p:pic>
        <p:nvPicPr>
          <p:cNvPr id="15" name="Image 14" descr="Une image contenant Graphique, Caractère coloré, graphisme, Police&#10;&#10;Le contenu généré par l’IA peut être incorrect.">
            <a:extLst>
              <a:ext uri="{FF2B5EF4-FFF2-40B4-BE49-F238E27FC236}">
                <a16:creationId xmlns:a16="http://schemas.microsoft.com/office/drawing/2014/main" id="{27481252-6931-A99A-AF05-0FA2124B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6425" y="7828525"/>
            <a:ext cx="2648975" cy="2648975"/>
          </a:xfrm>
          <a:prstGeom prst="rect">
            <a:avLst/>
          </a:prstGeom>
        </p:spPr>
      </p:pic>
      <p:pic>
        <p:nvPicPr>
          <p:cNvPr id="17" name="Image 16" descr="Une image contenant symbole, capture d’écran, conception&#10;&#10;Le contenu généré par l’IA peut être incorrect.">
            <a:extLst>
              <a:ext uri="{FF2B5EF4-FFF2-40B4-BE49-F238E27FC236}">
                <a16:creationId xmlns:a16="http://schemas.microsoft.com/office/drawing/2014/main" id="{195FDF21-CBDC-AD79-08C0-1C60C5891D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66904" y="3783357"/>
            <a:ext cx="2539233" cy="2539233"/>
          </a:xfrm>
          <a:prstGeom prst="rect">
            <a:avLst/>
          </a:prstGeom>
        </p:spPr>
      </p:pic>
      <p:sp>
        <p:nvSpPr>
          <p:cNvPr id="13" name="TextBox 3">
            <a:extLst>
              <a:ext uri="{FF2B5EF4-FFF2-40B4-BE49-F238E27FC236}">
                <a16:creationId xmlns:a16="http://schemas.microsoft.com/office/drawing/2014/main" id="{91603CC8-916E-6FBF-A24D-27A1DA4DD6EC}"/>
              </a:ext>
            </a:extLst>
          </p:cNvPr>
          <p:cNvSpPr txBox="1"/>
          <p:nvPr/>
        </p:nvSpPr>
        <p:spPr>
          <a:xfrm>
            <a:off x="10894387" y="4305300"/>
            <a:ext cx="2642230" cy="1231106"/>
          </a:xfrm>
          <a:prstGeom prst="rect">
            <a:avLst/>
          </a:prstGeom>
        </p:spPr>
        <p:txBody>
          <a:bodyPr wrap="square" lIns="0" tIns="0" rIns="0" bIns="0" rtlCol="0" anchor="t">
            <a:spAutoFit/>
          </a:bodyPr>
          <a:lstStyle/>
          <a:p>
            <a:pPr algn="ctr" defTabSz="685834"/>
            <a:r>
              <a:rPr lang="ar-SA" sz="4000" b="1" dirty="0">
                <a:solidFill>
                  <a:srgbClr val="01070A"/>
                </a:solidFill>
                <a:latin typeface="Microsoft Uighur" panose="02000000000000000000" pitchFamily="2" charset="-78"/>
                <a:cs typeface="Microsoft Uighur" panose="02000000000000000000" pitchFamily="2" charset="-78"/>
              </a:rPr>
              <a:t>المستوى</a:t>
            </a:r>
          </a:p>
          <a:p>
            <a:pPr algn="ctr" defTabSz="685834"/>
            <a:r>
              <a:rPr lang="fr-MA" sz="4000" b="1" dirty="0">
                <a:solidFill>
                  <a:srgbClr val="01070A"/>
                </a:solidFill>
                <a:latin typeface="Microsoft Uighur" panose="02000000000000000000" pitchFamily="2" charset="-78"/>
                <a:cs typeface="Microsoft Uighur" panose="02000000000000000000" pitchFamily="2" charset="-78"/>
              </a:rPr>
              <a:t>1</a:t>
            </a:r>
            <a:endParaRPr lang="en-US" sz="4000" b="1" dirty="0">
              <a:solidFill>
                <a:srgbClr val="1F497D"/>
              </a:solidFill>
              <a:latin typeface="Microsoft Uighur" panose="02000000000000000000" pitchFamily="2" charset="-78"/>
              <a:cs typeface="Microsoft Uighur" panose="02000000000000000000"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ACE2D-015E-B7EC-476F-459E8622241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86AFFBD-AB31-112E-AE43-5B67F6168BB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903BD3BA-D249-8EF9-31DD-8AADB7BE67FA}"/>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32F623EC-0B80-48F4-46C0-FC83857E0877}"/>
              </a:ext>
            </a:extLst>
          </p:cNvPr>
          <p:cNvSpPr txBox="1"/>
          <p:nvPr/>
        </p:nvSpPr>
        <p:spPr>
          <a:xfrm>
            <a:off x="3371010" y="4266210"/>
            <a:ext cx="7220790" cy="496290"/>
          </a:xfrm>
          <a:prstGeom prst="rect">
            <a:avLst/>
          </a:prstGeom>
        </p:spPr>
        <p:txBody>
          <a:bodyPr wrap="square" lIns="0" tIns="0" rIns="0" bIns="0" rtlCol="0" anchor="t">
            <a:spAutoFit/>
          </a:bodyPr>
          <a:lstStyle/>
          <a:p>
            <a:pPr algn="ctr" defTabSz="685800" rtl="1">
              <a:lnSpc>
                <a:spcPts val="3026"/>
              </a:lnSpc>
              <a:defRPr/>
            </a:pPr>
            <a:r>
              <a:rPr lang="ar-MA" sz="5400" dirty="0">
                <a:latin typeface="Microsoft Uighur" panose="02000000000000000000" pitchFamily="2" charset="-78"/>
                <a:cs typeface="Microsoft Uighur" panose="02000000000000000000" pitchFamily="2" charset="-78"/>
              </a:rPr>
              <a:t>قصة عدد </a:t>
            </a:r>
            <a:endParaRPr lang="en-US" sz="5400" dirty="0">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C2E63F76-A0FB-495A-0AA7-A1E1B8E1DAA1}"/>
              </a:ext>
            </a:extLst>
          </p:cNvPr>
          <p:cNvSpPr txBox="1"/>
          <p:nvPr/>
        </p:nvSpPr>
        <p:spPr>
          <a:xfrm>
            <a:off x="3870366" y="2596548"/>
            <a:ext cx="5886448" cy="1344599"/>
          </a:xfrm>
          <a:prstGeom prst="rect">
            <a:avLst/>
          </a:prstGeom>
        </p:spPr>
        <p:txBody>
          <a:bodyPr wrap="square" lIns="0" tIns="0" rIns="0" bIns="0" rtlCol="0" anchor="t">
            <a:spAutoFit/>
          </a:bodyPr>
          <a:lstStyle/>
          <a:p>
            <a:pPr algn="ctr" defTabSz="685834">
              <a:lnSpc>
                <a:spcPts val="11099"/>
              </a:lnSpc>
            </a:pPr>
            <a:r>
              <a:rPr lang="ar-MA" sz="7200" dirty="0">
                <a:solidFill>
                  <a:srgbClr val="01070A"/>
                </a:solidFill>
                <a:latin typeface="Microsoft Uighur" panose="02000000000000000000" pitchFamily="2" charset="-78"/>
                <a:cs typeface="Microsoft Uighur" panose="02000000000000000000" pitchFamily="2" charset="-78"/>
              </a:rPr>
              <a:t>نشاط اعتيادي</a:t>
            </a:r>
            <a:endParaRPr lang="en-US" sz="72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8D498439-A3DF-0524-D425-F3DA6BD968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22" name="Image 21" descr="Une image contenant Graphique, Caractère coloré, graphisme, Police&#10;&#10;Le contenu généré par l’IA peut être incorrect.">
            <a:extLst>
              <a:ext uri="{FF2B5EF4-FFF2-40B4-BE49-F238E27FC236}">
                <a16:creationId xmlns:a16="http://schemas.microsoft.com/office/drawing/2014/main" id="{3D692949-8BD7-7CA3-D590-E030679E6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5882203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CBCB-E8E9-4303-49DF-3BDA60DA288D}"/>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2DC9AA6-7D56-1F08-A430-7C9E2B62BBB9}"/>
              </a:ext>
            </a:extLst>
          </p:cNvPr>
          <p:cNvSpPr/>
          <p:nvPr/>
        </p:nvSpPr>
        <p:spPr>
          <a:xfrm>
            <a:off x="-1" y="2171700"/>
            <a:ext cx="13716001" cy="8115299"/>
          </a:xfrm>
          <a:prstGeom prst="rect">
            <a:avLst/>
          </a:prstGeom>
          <a:solidFill>
            <a:srgbClr val="02BD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6DCAB51-D50D-1025-905C-D25931EB4298}"/>
              </a:ext>
            </a:extLst>
          </p:cNvPr>
          <p:cNvSpPr/>
          <p:nvPr/>
        </p:nvSpPr>
        <p:spPr>
          <a:xfrm>
            <a:off x="275854" y="3474005"/>
            <a:ext cx="13164293" cy="654629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601ACB2A-C1F1-1203-4050-149D5B5C5EDC}"/>
              </a:ext>
            </a:extLst>
          </p:cNvPr>
          <p:cNvSpPr/>
          <p:nvPr/>
        </p:nvSpPr>
        <p:spPr>
          <a:xfrm>
            <a:off x="-1" y="740646"/>
            <a:ext cx="13716001" cy="2523037"/>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272D5EE-64F2-0D34-1885-325F3523135A}"/>
              </a:ext>
            </a:extLst>
          </p:cNvPr>
          <p:cNvSpPr txBox="1"/>
          <p:nvPr/>
        </p:nvSpPr>
        <p:spPr>
          <a:xfrm>
            <a:off x="990600" y="863026"/>
            <a:ext cx="11449017" cy="2400657"/>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أ</a:t>
            </a:r>
            <a:r>
              <a:rPr lang="ar-SA" sz="3600" dirty="0">
                <a:solidFill>
                  <a:prstClr val="white">
                    <a:lumMod val="65000"/>
                  </a:prstClr>
                </a:solidFill>
                <a:latin typeface="Microsoft Uighur" panose="02000000000000000000" pitchFamily="2" charset="-78"/>
                <a:cs typeface="Microsoft Uighur" panose="02000000000000000000" pitchFamily="2" charset="-78"/>
              </a:rPr>
              <a:t>بنائي الأعزاء</a:t>
            </a:r>
            <a:r>
              <a:rPr lang="ar-MA" sz="3600" dirty="0">
                <a:solidFill>
                  <a:prstClr val="white">
                    <a:lumMod val="65000"/>
                  </a:prstClr>
                </a:solidFill>
                <a:latin typeface="Microsoft Uighur" panose="02000000000000000000" pitchFamily="2" charset="-78"/>
                <a:cs typeface="Microsoft Uighur" panose="02000000000000000000" pitchFamily="2" charset="-78"/>
              </a:rPr>
              <a:t>، رأينا طوال هذا الأسبوع قصصا عن الأعداد 1-2-3. </a:t>
            </a:r>
          </a:p>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من يريد أن يحكي لنا قصة عن العدد 3 بنفس الطريقة التي رأيناها.</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يحرص الأستاذ(ة) على إعطاء الفرصة لأكبر عدد من المتعلمين وخصوصا من لم يسبق له المشاركة ويشجعهم على المشاركة ولو باللغة الأم. </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يمكن اقتراح قصص من قبيل" لدي ثلاثة أقلام  قلم أزرق وقلم أخضر وآخر أسود – كان عندي لعبتان اشترى لي أبي لعبة جديدة  فأصبح لدي ثلاثة ألعاب – كان عندي 3 قطع حلوى أعطيت صديقي قطعة واحدة فبقي عندي قطعتي حلوى...</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يتم الحديث أيضا عن سابق العدد ولاحقه : أنا العدد 3 يسبقني في ترتيب الأعداد العدد 2 و يلحقني أو يليني العدد 4 ....... </a:t>
            </a:r>
          </a:p>
        </p:txBody>
      </p:sp>
      <p:sp>
        <p:nvSpPr>
          <p:cNvPr id="3" name="Freeform 8">
            <a:extLst>
              <a:ext uri="{FF2B5EF4-FFF2-40B4-BE49-F238E27FC236}">
                <a16:creationId xmlns:a16="http://schemas.microsoft.com/office/drawing/2014/main" id="{A4A601FB-C5D9-4116-08BE-C9B24C1A0D2E}"/>
              </a:ext>
            </a:extLst>
          </p:cNvPr>
          <p:cNvSpPr/>
          <p:nvPr/>
        </p:nvSpPr>
        <p:spPr>
          <a:xfrm rot="10800000">
            <a:off x="12656405" y="950970"/>
            <a:ext cx="449995" cy="306330"/>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3" name="Tableau 12">
            <a:extLst>
              <a:ext uri="{FF2B5EF4-FFF2-40B4-BE49-F238E27FC236}">
                <a16:creationId xmlns:a16="http://schemas.microsoft.com/office/drawing/2014/main" id="{51696AB1-EDA6-DB08-46F7-A62EDD9C8358}"/>
              </a:ext>
            </a:extLst>
          </p:cNvPr>
          <p:cNvGraphicFramePr>
            <a:graphicFrameLocks noGrp="1"/>
          </p:cNvGraphicFramePr>
          <p:nvPr>
            <p:extLst>
              <p:ext uri="{D42A27DB-BD31-4B8C-83A1-F6EECF244321}">
                <p14:modId xmlns:p14="http://schemas.microsoft.com/office/powerpoint/2010/main" val="29958918"/>
              </p:ext>
            </p:extLst>
          </p:nvPr>
        </p:nvGraphicFramePr>
        <p:xfrm>
          <a:off x="0" y="0"/>
          <a:ext cx="13716000" cy="712299"/>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1291277174"/>
                    </a:ext>
                  </a:extLst>
                </a:gridCol>
                <a:gridCol w="3657600">
                  <a:extLst>
                    <a:ext uri="{9D8B030D-6E8A-4147-A177-3AD203B41FA5}">
                      <a16:colId xmlns:a16="http://schemas.microsoft.com/office/drawing/2014/main" val="2564387403"/>
                    </a:ext>
                  </a:extLst>
                </a:gridCol>
                <a:gridCol w="2286000">
                  <a:extLst>
                    <a:ext uri="{9D8B030D-6E8A-4147-A177-3AD203B41FA5}">
                      <a16:colId xmlns:a16="http://schemas.microsoft.com/office/drawing/2014/main" val="1939186804"/>
                    </a:ext>
                  </a:extLst>
                </a:gridCol>
                <a:gridCol w="3886200">
                  <a:extLst>
                    <a:ext uri="{9D8B030D-6E8A-4147-A177-3AD203B41FA5}">
                      <a16:colId xmlns:a16="http://schemas.microsoft.com/office/drawing/2014/main" val="3853007050"/>
                    </a:ext>
                  </a:extLst>
                </a:gridCol>
                <a:gridCol w="18288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نشاط اعتيادي</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2BDC9"/>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4" name="Image 3" descr="Une image contenant Dessin animé, dessin humoristique, habits, garçon&#10;&#10;Le contenu généré par l’IA peut être incorrect.">
            <a:extLst>
              <a:ext uri="{FF2B5EF4-FFF2-40B4-BE49-F238E27FC236}">
                <a16:creationId xmlns:a16="http://schemas.microsoft.com/office/drawing/2014/main" id="{425E12A2-8610-21D4-5D65-8387637F82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37509" y="4381500"/>
            <a:ext cx="6755198" cy="4503465"/>
          </a:xfrm>
          <a:prstGeom prst="rect">
            <a:avLst/>
          </a:prstGeom>
        </p:spPr>
      </p:pic>
    </p:spTree>
    <p:extLst>
      <p:ext uri="{BB962C8B-B14F-4D97-AF65-F5344CB8AC3E}">
        <p14:creationId xmlns:p14="http://schemas.microsoft.com/office/powerpoint/2010/main" val="9676224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552B-D09F-1E52-18F2-44F9906F534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36C8619-49CE-E3CD-2915-34EA9BCD19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27A00D05-5D7A-CDDF-6312-31BA432C3368}"/>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5BE51A30-354A-19B9-C336-9B908067F1A4}"/>
              </a:ext>
            </a:extLst>
          </p:cNvPr>
          <p:cNvSpPr txBox="1"/>
          <p:nvPr/>
        </p:nvSpPr>
        <p:spPr>
          <a:xfrm>
            <a:off x="3870366" y="2781300"/>
            <a:ext cx="5886448" cy="1107996"/>
          </a:xfrm>
          <a:prstGeom prst="rect">
            <a:avLst/>
          </a:prstGeom>
        </p:spPr>
        <p:txBody>
          <a:bodyPr wrap="square" lIns="0" tIns="0" rIns="0" bIns="0" rtlCol="0" anchor="t">
            <a:spAutoFit/>
          </a:bodyPr>
          <a:lstStyle/>
          <a:p>
            <a:pPr algn="ctr" defTabSz="685783" rtl="1"/>
            <a:r>
              <a:rPr lang="ar-MA" sz="7200" b="1" dirty="0">
                <a:latin typeface="Microsoft Uighur" panose="02000000000000000000" pitchFamily="2" charset="-78"/>
                <a:cs typeface="Microsoft Uighur" panose="02000000000000000000" pitchFamily="2" charset="-78"/>
              </a:rPr>
              <a:t>نشاط التفكير المنطقي</a:t>
            </a:r>
            <a:endParaRPr lang="fr-FR" sz="7200" b="1" dirty="0">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B84CDE6B-6DB4-CFA9-29A9-D7FB556EAD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6B412981-112B-6EAB-525B-BE9ADBDD0B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
        <p:nvSpPr>
          <p:cNvPr id="8" name="TextBox 10">
            <a:extLst>
              <a:ext uri="{FF2B5EF4-FFF2-40B4-BE49-F238E27FC236}">
                <a16:creationId xmlns:a16="http://schemas.microsoft.com/office/drawing/2014/main" id="{DEC73013-EF18-CCDF-12BC-B05C7129C880}"/>
              </a:ext>
            </a:extLst>
          </p:cNvPr>
          <p:cNvSpPr txBox="1"/>
          <p:nvPr/>
        </p:nvSpPr>
        <p:spPr>
          <a:xfrm>
            <a:off x="442367" y="4254477"/>
            <a:ext cx="9524999" cy="496290"/>
          </a:xfrm>
          <a:prstGeom prst="rect">
            <a:avLst/>
          </a:prstGeom>
        </p:spPr>
        <p:txBody>
          <a:bodyPr wrap="square" lIns="0" tIns="0" rIns="0" bIns="0" rtlCol="0" anchor="t">
            <a:spAutoFit/>
          </a:bodyPr>
          <a:lstStyle/>
          <a:p>
            <a:pPr algn="r" defTabSz="685800" rtl="1">
              <a:lnSpc>
                <a:spcPts val="3026"/>
              </a:lnSpc>
              <a:defRPr/>
            </a:pPr>
            <a:r>
              <a:rPr lang="ar-MA" sz="5400" dirty="0">
                <a:latin typeface="Microsoft Uighur" panose="02000000000000000000" pitchFamily="2" charset="-78"/>
                <a:cs typeface="Microsoft Uighur" panose="02000000000000000000" pitchFamily="2" charset="-78"/>
              </a:rPr>
              <a:t>مقارنة وتقدير الأطوال</a:t>
            </a:r>
          </a:p>
        </p:txBody>
      </p:sp>
      <p:sp>
        <p:nvSpPr>
          <p:cNvPr id="11" name="TextBox 10">
            <a:extLst>
              <a:ext uri="{FF2B5EF4-FFF2-40B4-BE49-F238E27FC236}">
                <a16:creationId xmlns:a16="http://schemas.microsoft.com/office/drawing/2014/main" id="{A61F4AA8-6584-C7A1-22FB-D2445B184E82}"/>
              </a:ext>
            </a:extLst>
          </p:cNvPr>
          <p:cNvSpPr txBox="1"/>
          <p:nvPr/>
        </p:nvSpPr>
        <p:spPr>
          <a:xfrm>
            <a:off x="456222" y="4975653"/>
            <a:ext cx="9524999" cy="496290"/>
          </a:xfrm>
          <a:prstGeom prst="rect">
            <a:avLst/>
          </a:prstGeom>
        </p:spPr>
        <p:txBody>
          <a:bodyPr wrap="square" lIns="0" tIns="0" rIns="0" bIns="0" rtlCol="0" anchor="t">
            <a:spAutoFit/>
          </a:bodyPr>
          <a:lstStyle/>
          <a:p>
            <a:pPr algn="r" defTabSz="685800" rtl="1">
              <a:lnSpc>
                <a:spcPts val="3026"/>
              </a:lnSpc>
              <a:defRPr/>
            </a:pPr>
            <a:r>
              <a:rPr lang="ar-MA" sz="5400" dirty="0">
                <a:latin typeface="Microsoft Uighur" panose="02000000000000000000" pitchFamily="2" charset="-78"/>
                <a:cs typeface="Microsoft Uighur" panose="02000000000000000000" pitchFamily="2" charset="-78"/>
              </a:rPr>
              <a:t>مقارنة المجموعات في حدود 5 عناصر</a:t>
            </a:r>
          </a:p>
        </p:txBody>
      </p:sp>
    </p:spTree>
    <p:extLst>
      <p:ext uri="{BB962C8B-B14F-4D97-AF65-F5344CB8AC3E}">
        <p14:creationId xmlns:p14="http://schemas.microsoft.com/office/powerpoint/2010/main" val="113266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DDA85-7173-C57E-D058-24CBCABBD3E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C6CD8AA-DB86-8388-F229-D263ACBE1C3A}"/>
              </a:ext>
            </a:extLst>
          </p:cNvPr>
          <p:cNvSpPr/>
          <p:nvPr/>
        </p:nvSpPr>
        <p:spPr>
          <a:xfrm>
            <a:off x="-1" y="1537966"/>
            <a:ext cx="13716001" cy="8749033"/>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B6CB0FF-275B-39FB-82D5-94748F6B2CDE}"/>
              </a:ext>
            </a:extLst>
          </p:cNvPr>
          <p:cNvSpPr/>
          <p:nvPr/>
        </p:nvSpPr>
        <p:spPr>
          <a:xfrm>
            <a:off x="275853" y="2627650"/>
            <a:ext cx="13164293" cy="72628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AE654898-3410-E811-2BEF-0C84101F8410}"/>
              </a:ext>
            </a:extLst>
          </p:cNvPr>
          <p:cNvSpPr/>
          <p:nvPr/>
        </p:nvSpPr>
        <p:spPr>
          <a:xfrm>
            <a:off x="-1" y="644346"/>
            <a:ext cx="13716001" cy="184989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8A70B3EE-17F2-E55D-A0D6-E6E5975B2D1E}"/>
              </a:ext>
            </a:extLst>
          </p:cNvPr>
          <p:cNvSpPr txBox="1"/>
          <p:nvPr/>
        </p:nvSpPr>
        <p:spPr>
          <a:xfrm>
            <a:off x="990600" y="863026"/>
            <a:ext cx="11449017" cy="163121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رأينا كيف نقدر ونقارن الأطوال وطريقة استعمال عبارات "أطول من" و "أقصر من".  </a:t>
            </a:r>
          </a:p>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في إطار مجموعات ستستمرون في مقارنة الأطوال واستعمال عبارات "أطول من" "وأقصر من". </a:t>
            </a:r>
            <a:endParaRPr lang="fr-MA" sz="3200" dirty="0">
              <a:solidFill>
                <a:prstClr val="white">
                  <a:lumMod val="65000"/>
                </a:prstClr>
              </a:solidFill>
              <a:latin typeface="Microsoft Uighur" panose="02000000000000000000" pitchFamily="2" charset="-78"/>
              <a:cs typeface="Microsoft Uighur" panose="02000000000000000000" pitchFamily="2" charset="-78"/>
            </a:endParaRP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يتم العمل في مجموعات صغرى لتمكين كل المتعلمين من تكرار المناولات  بالشكل الذي يسمح لهم بالتحكم في تقدير ومقارنة الأطوال. </a:t>
            </a:r>
          </a:p>
          <a:p>
            <a:pPr marL="457200" marR="0" lvl="1" indent="-4572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يتجول الأستاذ(ة) لتقديم التغذية الراجعة.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Freeform 8">
            <a:extLst>
              <a:ext uri="{FF2B5EF4-FFF2-40B4-BE49-F238E27FC236}">
                <a16:creationId xmlns:a16="http://schemas.microsoft.com/office/drawing/2014/main" id="{B94FB0ED-932C-FE11-0AED-7150952F09B8}"/>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6" name="Tableau 5">
            <a:extLst>
              <a:ext uri="{FF2B5EF4-FFF2-40B4-BE49-F238E27FC236}">
                <a16:creationId xmlns:a16="http://schemas.microsoft.com/office/drawing/2014/main" id="{D2409A39-F317-513B-36BE-6EEDD0DFBD93}"/>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1291277174"/>
                    </a:ext>
                  </a:extLst>
                </a:gridCol>
                <a:gridCol w="3810000">
                  <a:extLst>
                    <a:ext uri="{9D8B030D-6E8A-4147-A177-3AD203B41FA5}">
                      <a16:colId xmlns:a16="http://schemas.microsoft.com/office/drawing/2014/main" val="2564387403"/>
                    </a:ext>
                  </a:extLst>
                </a:gridCol>
                <a:gridCol w="38100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7" name="Image 6" descr="Une image contenant garçon, habits, Visage humain, Dessin d’enfant&#10;&#10;Le contenu généré par l’IA peut être incorrect.">
            <a:extLst>
              <a:ext uri="{FF2B5EF4-FFF2-40B4-BE49-F238E27FC236}">
                <a16:creationId xmlns:a16="http://schemas.microsoft.com/office/drawing/2014/main" id="{09CD1F71-A8D5-2BB7-4574-8E1A3B38F2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28393" y="2821826"/>
            <a:ext cx="7373429" cy="4167590"/>
          </a:xfrm>
          <a:prstGeom prst="rect">
            <a:avLst/>
          </a:prstGeom>
        </p:spPr>
      </p:pic>
      <p:grpSp>
        <p:nvGrpSpPr>
          <p:cNvPr id="2" name="Group 16">
            <a:extLst>
              <a:ext uri="{FF2B5EF4-FFF2-40B4-BE49-F238E27FC236}">
                <a16:creationId xmlns:a16="http://schemas.microsoft.com/office/drawing/2014/main" id="{042CA38A-6949-D50C-CBA5-E40BDDD0566E}"/>
              </a:ext>
            </a:extLst>
          </p:cNvPr>
          <p:cNvGrpSpPr/>
          <p:nvPr/>
        </p:nvGrpSpPr>
        <p:grpSpPr>
          <a:xfrm>
            <a:off x="1404403" y="7262777"/>
            <a:ext cx="1859644" cy="2208537"/>
            <a:chOff x="4139955" y="4149178"/>
            <a:chExt cx="1956045" cy="2600953"/>
          </a:xfrm>
        </p:grpSpPr>
        <p:pic>
          <p:nvPicPr>
            <p:cNvPr id="4" name="Picture 12">
              <a:extLst>
                <a:ext uri="{FF2B5EF4-FFF2-40B4-BE49-F238E27FC236}">
                  <a16:creationId xmlns:a16="http://schemas.microsoft.com/office/drawing/2014/main" id="{3510990B-25A8-97E7-34F7-934B6520AF02}"/>
                </a:ext>
              </a:extLst>
            </p:cNvPr>
            <p:cNvPicPr>
              <a:picLocks noChangeAspect="1"/>
            </p:cNvPicPr>
            <p:nvPr/>
          </p:nvPicPr>
          <p:blipFill rotWithShape="1">
            <a:blip r:embed="rId5"/>
            <a:srcRect r="53213"/>
            <a:stretch/>
          </p:blipFill>
          <p:spPr>
            <a:xfrm>
              <a:off x="4139955" y="4149178"/>
              <a:ext cx="932831" cy="2600953"/>
            </a:xfrm>
            <a:prstGeom prst="rect">
              <a:avLst/>
            </a:prstGeom>
          </p:spPr>
        </p:pic>
        <p:pic>
          <p:nvPicPr>
            <p:cNvPr id="5" name="Picture 13">
              <a:extLst>
                <a:ext uri="{FF2B5EF4-FFF2-40B4-BE49-F238E27FC236}">
                  <a16:creationId xmlns:a16="http://schemas.microsoft.com/office/drawing/2014/main" id="{D725CE0E-6614-E933-4C21-2E6AE3423819}"/>
                </a:ext>
              </a:extLst>
            </p:cNvPr>
            <p:cNvPicPr>
              <a:picLocks noChangeAspect="1"/>
            </p:cNvPicPr>
            <p:nvPr/>
          </p:nvPicPr>
          <p:blipFill rotWithShape="1">
            <a:blip r:embed="rId5"/>
            <a:srcRect l="47350"/>
            <a:stretch/>
          </p:blipFill>
          <p:spPr>
            <a:xfrm>
              <a:off x="5163170" y="4569775"/>
              <a:ext cx="932830" cy="2180355"/>
            </a:xfrm>
            <a:prstGeom prst="rect">
              <a:avLst/>
            </a:prstGeom>
          </p:spPr>
        </p:pic>
      </p:grpSp>
      <p:pic>
        <p:nvPicPr>
          <p:cNvPr id="10" name="Picture 18">
            <a:extLst>
              <a:ext uri="{FF2B5EF4-FFF2-40B4-BE49-F238E27FC236}">
                <a16:creationId xmlns:a16="http://schemas.microsoft.com/office/drawing/2014/main" id="{E5B1D06C-0135-DD92-6E29-859D931E3D3D}"/>
              </a:ext>
            </a:extLst>
          </p:cNvPr>
          <p:cNvPicPr>
            <a:picLocks noChangeAspect="1"/>
          </p:cNvPicPr>
          <p:nvPr/>
        </p:nvPicPr>
        <p:blipFill>
          <a:blip r:embed="rId6"/>
          <a:stretch>
            <a:fillRect/>
          </a:stretch>
        </p:blipFill>
        <p:spPr>
          <a:xfrm rot="16200000">
            <a:off x="5399211" y="7691040"/>
            <a:ext cx="2071321" cy="1489225"/>
          </a:xfrm>
          <a:prstGeom prst="rect">
            <a:avLst/>
          </a:prstGeom>
        </p:spPr>
      </p:pic>
      <p:grpSp>
        <p:nvGrpSpPr>
          <p:cNvPr id="18" name="Group 23">
            <a:extLst>
              <a:ext uri="{FF2B5EF4-FFF2-40B4-BE49-F238E27FC236}">
                <a16:creationId xmlns:a16="http://schemas.microsoft.com/office/drawing/2014/main" id="{5418829C-9A99-1360-536F-14A475A42DE5}"/>
              </a:ext>
            </a:extLst>
          </p:cNvPr>
          <p:cNvGrpSpPr/>
          <p:nvPr/>
        </p:nvGrpSpPr>
        <p:grpSpPr>
          <a:xfrm>
            <a:off x="9390741" y="7406707"/>
            <a:ext cx="3251809" cy="2087707"/>
            <a:chOff x="7695402" y="3897209"/>
            <a:chExt cx="3479265" cy="2894803"/>
          </a:xfrm>
        </p:grpSpPr>
        <p:pic>
          <p:nvPicPr>
            <p:cNvPr id="19" name="Picture 20" descr="A collection of trees with green leaves&#10;&#10;Description automatically generated with low confidence">
              <a:extLst>
                <a:ext uri="{FF2B5EF4-FFF2-40B4-BE49-F238E27FC236}">
                  <a16:creationId xmlns:a16="http://schemas.microsoft.com/office/drawing/2014/main" id="{A6FFDE6F-3A52-BF12-B128-AB213D1D3AB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0371" t="16414" r="10556" b="47963"/>
            <a:stretch/>
          </p:blipFill>
          <p:spPr>
            <a:xfrm>
              <a:off x="7695402" y="3897209"/>
              <a:ext cx="1308100" cy="2894803"/>
            </a:xfrm>
            <a:prstGeom prst="rect">
              <a:avLst/>
            </a:prstGeom>
          </p:spPr>
        </p:pic>
        <p:pic>
          <p:nvPicPr>
            <p:cNvPr id="20" name="Picture 21" descr="A collection of trees with green leaves&#10;&#10;Description automatically generated with low confidence">
              <a:extLst>
                <a:ext uri="{FF2B5EF4-FFF2-40B4-BE49-F238E27FC236}">
                  <a16:creationId xmlns:a16="http://schemas.microsoft.com/office/drawing/2014/main" id="{B4A917F2-DFF1-651B-0727-BFA090127DE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70371" t="16414" r="10556" b="47963"/>
            <a:stretch/>
          </p:blipFill>
          <p:spPr>
            <a:xfrm>
              <a:off x="9212191" y="4472150"/>
              <a:ext cx="1048296" cy="2319862"/>
            </a:xfrm>
            <a:prstGeom prst="rect">
              <a:avLst/>
            </a:prstGeom>
          </p:spPr>
        </p:pic>
        <p:pic>
          <p:nvPicPr>
            <p:cNvPr id="22" name="Picture 22" descr="A collection of trees with green leaves&#10;&#10;Description automatically generated with low confidence">
              <a:extLst>
                <a:ext uri="{FF2B5EF4-FFF2-40B4-BE49-F238E27FC236}">
                  <a16:creationId xmlns:a16="http://schemas.microsoft.com/office/drawing/2014/main" id="{03A656A4-4A34-37C4-F813-FDE6EF5961E1}"/>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70371" t="16414" r="10556" b="47963"/>
            <a:stretch/>
          </p:blipFill>
          <p:spPr>
            <a:xfrm>
              <a:off x="10469175" y="5230768"/>
              <a:ext cx="705492" cy="1561244"/>
            </a:xfrm>
            <a:prstGeom prst="rect">
              <a:avLst/>
            </a:prstGeom>
          </p:spPr>
        </p:pic>
      </p:grpSp>
    </p:spTree>
    <p:extLst>
      <p:ext uri="{BB962C8B-B14F-4D97-AF65-F5344CB8AC3E}">
        <p14:creationId xmlns:p14="http://schemas.microsoft.com/office/powerpoint/2010/main" val="24163590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47A56-C640-D5C5-A096-8B79B7470CD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78C016C-8BAE-D0F4-469A-6EEE9DBE5BAA}"/>
              </a:ext>
            </a:extLst>
          </p:cNvPr>
          <p:cNvSpPr/>
          <p:nvPr/>
        </p:nvSpPr>
        <p:spPr>
          <a:xfrm>
            <a:off x="-1" y="1537966"/>
            <a:ext cx="13716001" cy="8749033"/>
          </a:xfrm>
          <a:prstGeom prst="rect">
            <a:avLst/>
          </a:prstGeom>
          <a:solidFill>
            <a:srgbClr val="0097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033B49F-6A0D-A5F3-04E3-00225BD58A44}"/>
              </a:ext>
            </a:extLst>
          </p:cNvPr>
          <p:cNvSpPr/>
          <p:nvPr/>
        </p:nvSpPr>
        <p:spPr>
          <a:xfrm>
            <a:off x="275853" y="2627650"/>
            <a:ext cx="13164293" cy="726289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53BA468F-EE89-4DB3-45F4-9DC6784BA0DD}"/>
              </a:ext>
            </a:extLst>
          </p:cNvPr>
          <p:cNvSpPr/>
          <p:nvPr/>
        </p:nvSpPr>
        <p:spPr>
          <a:xfrm>
            <a:off x="-1" y="644346"/>
            <a:ext cx="13716001" cy="184989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F2E4D051-29A7-1E73-67A7-B9F93C8A9120}"/>
              </a:ext>
            </a:extLst>
          </p:cNvPr>
          <p:cNvSpPr txBox="1"/>
          <p:nvPr/>
        </p:nvSpPr>
        <p:spPr>
          <a:xfrm>
            <a:off x="426372" y="863026"/>
            <a:ext cx="12013246" cy="1631216"/>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نعود للتعرف على كيفية مقارنة عناصر المجموعات في حدود 5 عناصر باستعمال العبارات : " يوجد أكثر من.." ، "أقل من.."و "بقدر ما يوجد.."</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يستمر الأستاذ(ة) بمعية المتعلمين في العمل بنماذج من نفس طينة وضعيات مرحلة الممارسة الموجهة في الملحق 2 بالشكل الذي يسمح لهم بالتحكم في مقارنة عناصر المجموعات في حدود 5 عناصر باستعمال العبارات " يوجد أكثر من.." و "أقل من.." "بقدر ما يوجد.." </a:t>
            </a:r>
          </a:p>
        </p:txBody>
      </p:sp>
      <p:sp>
        <p:nvSpPr>
          <p:cNvPr id="3" name="Freeform 8">
            <a:extLst>
              <a:ext uri="{FF2B5EF4-FFF2-40B4-BE49-F238E27FC236}">
                <a16:creationId xmlns:a16="http://schemas.microsoft.com/office/drawing/2014/main" id="{CB2D043D-C511-D654-1F8B-A6A4494A3F2B}"/>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6" name="Tableau 5">
            <a:extLst>
              <a:ext uri="{FF2B5EF4-FFF2-40B4-BE49-F238E27FC236}">
                <a16:creationId xmlns:a16="http://schemas.microsoft.com/office/drawing/2014/main" id="{D1BF20E2-18F6-5619-848F-EADA58357938}"/>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1291277174"/>
                    </a:ext>
                  </a:extLst>
                </a:gridCol>
                <a:gridCol w="3810000">
                  <a:extLst>
                    <a:ext uri="{9D8B030D-6E8A-4147-A177-3AD203B41FA5}">
                      <a16:colId xmlns:a16="http://schemas.microsoft.com/office/drawing/2014/main" val="2564387403"/>
                    </a:ext>
                  </a:extLst>
                </a:gridCol>
                <a:gridCol w="3810000">
                  <a:extLst>
                    <a:ext uri="{9D8B030D-6E8A-4147-A177-3AD203B41FA5}">
                      <a16:colId xmlns:a16="http://schemas.microsoft.com/office/drawing/2014/main" val="1939186804"/>
                    </a:ext>
                  </a:extLst>
                </a:gridCol>
                <a:gridCol w="21336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7B2"/>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2" name="Image 1" descr="Une image contenant Dessin animé, dessin humoristique, habits, garçon&#10;&#10;Le contenu généré par l’IA peut être incorrect.">
            <a:extLst>
              <a:ext uri="{FF2B5EF4-FFF2-40B4-BE49-F238E27FC236}">
                <a16:creationId xmlns:a16="http://schemas.microsoft.com/office/drawing/2014/main" id="{68532056-3427-5D09-E91B-5326196E90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38647" y="2843548"/>
            <a:ext cx="6755198" cy="4503465"/>
          </a:xfrm>
          <a:prstGeom prst="rect">
            <a:avLst/>
          </a:prstGeom>
        </p:spPr>
      </p:pic>
      <p:pic>
        <p:nvPicPr>
          <p:cNvPr id="36" name="Image 35">
            <a:extLst>
              <a:ext uri="{FF2B5EF4-FFF2-40B4-BE49-F238E27FC236}">
                <a16:creationId xmlns:a16="http://schemas.microsoft.com/office/drawing/2014/main" id="{BB10CB80-4657-9DED-E9C7-4F94EE529E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14084" y="7569838"/>
            <a:ext cx="8458933" cy="2034716"/>
          </a:xfrm>
          <a:prstGeom prst="rect">
            <a:avLst/>
          </a:prstGeom>
        </p:spPr>
      </p:pic>
      <p:pic>
        <p:nvPicPr>
          <p:cNvPr id="37" name="Picture 6">
            <a:extLst>
              <a:ext uri="{FF2B5EF4-FFF2-40B4-BE49-F238E27FC236}">
                <a16:creationId xmlns:a16="http://schemas.microsoft.com/office/drawing/2014/main" id="{974E4CDC-3952-E886-F142-3182C69B7E07}"/>
              </a:ext>
            </a:extLst>
          </p:cNvPr>
          <p:cNvPicPr>
            <a:picLocks noChangeAspect="1"/>
          </p:cNvPicPr>
          <p:nvPr/>
        </p:nvPicPr>
        <p:blipFill>
          <a:blip r:embed="rId6"/>
          <a:stretch>
            <a:fillRect/>
          </a:stretch>
        </p:blipFill>
        <p:spPr>
          <a:xfrm>
            <a:off x="723933" y="7475265"/>
            <a:ext cx="3107787" cy="2074155"/>
          </a:xfrm>
          <a:prstGeom prst="rect">
            <a:avLst/>
          </a:prstGeom>
        </p:spPr>
      </p:pic>
    </p:spTree>
    <p:extLst>
      <p:ext uri="{BB962C8B-B14F-4D97-AF65-F5344CB8AC3E}">
        <p14:creationId xmlns:p14="http://schemas.microsoft.com/office/powerpoint/2010/main" val="17820148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CD218-B96A-AED1-BC3B-A91F2AD2B16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988D489-620C-4FBD-702B-DEE3ADC7B6A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3AE5AB9E-8732-CC3C-E9D5-EA7E28A88256}"/>
              </a:ext>
            </a:extLst>
          </p:cNvPr>
          <p:cNvSpPr/>
          <p:nvPr/>
        </p:nvSpPr>
        <p:spPr>
          <a:xfrm>
            <a:off x="2201873" y="2889589"/>
            <a:ext cx="884712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AD755BCC-06DB-007A-5A75-EF0641CF5B06}"/>
              </a:ext>
            </a:extLst>
          </p:cNvPr>
          <p:cNvSpPr txBox="1"/>
          <p:nvPr/>
        </p:nvSpPr>
        <p:spPr>
          <a:xfrm>
            <a:off x="2667001" y="3941147"/>
            <a:ext cx="8305799" cy="1275349"/>
          </a:xfrm>
          <a:prstGeom prst="rect">
            <a:avLst/>
          </a:prstGeom>
        </p:spPr>
        <p:txBody>
          <a:bodyPr wrap="square" lIns="0" tIns="0" rIns="0" bIns="0" rtlCol="0" anchor="t">
            <a:spAutoFit/>
          </a:bodyPr>
          <a:lstStyle/>
          <a:p>
            <a:pPr algn="ctr" defTabSz="685834" rtl="1">
              <a:lnSpc>
                <a:spcPts val="11099"/>
              </a:lnSpc>
            </a:pPr>
            <a:r>
              <a:rPr lang="ar-MA" sz="5400" dirty="0">
                <a:solidFill>
                  <a:srgbClr val="01070A"/>
                </a:solidFill>
                <a:latin typeface="Microsoft Uighur" panose="02000000000000000000" pitchFamily="2" charset="-78"/>
                <a:cs typeface="Microsoft Uighur" panose="02000000000000000000" pitchFamily="2" charset="-78"/>
              </a:rPr>
              <a:t>تعرف وتمثيل وكتابة الأعداد 1-2-3</a:t>
            </a:r>
          </a:p>
        </p:txBody>
      </p:sp>
      <p:sp>
        <p:nvSpPr>
          <p:cNvPr id="6" name="TextBox 6">
            <a:extLst>
              <a:ext uri="{FF2B5EF4-FFF2-40B4-BE49-F238E27FC236}">
                <a16:creationId xmlns:a16="http://schemas.microsoft.com/office/drawing/2014/main" id="{69A5B2C3-FCDD-96E1-B163-BA94521E05DC}"/>
              </a:ext>
            </a:extLst>
          </p:cNvPr>
          <p:cNvSpPr txBox="1"/>
          <p:nvPr/>
        </p:nvSpPr>
        <p:spPr>
          <a:xfrm>
            <a:off x="2201873" y="2836615"/>
            <a:ext cx="8847126" cy="1107996"/>
          </a:xfrm>
          <a:prstGeom prst="rect">
            <a:avLst/>
          </a:prstGeom>
        </p:spPr>
        <p:txBody>
          <a:bodyPr wrap="square" lIns="0" tIns="0" rIns="0" bIns="0" rtlCol="0" anchor="t">
            <a:spAutoFit/>
          </a:bodyPr>
          <a:lstStyle/>
          <a:p>
            <a:pPr algn="ctr" defTabSz="685783" rtl="1"/>
            <a:r>
              <a:rPr lang="ar-MA" sz="7200" b="1" dirty="0">
                <a:latin typeface="Microsoft Uighur" panose="02000000000000000000" pitchFamily="2" charset="-78"/>
                <a:cs typeface="Microsoft Uighur" panose="02000000000000000000" pitchFamily="2" charset="-78"/>
              </a:rPr>
              <a:t>أنشطة التهيئة لمهارات العد والحساب</a:t>
            </a:r>
            <a:endParaRPr lang="fr-FR" sz="7200" b="1" dirty="0">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E80015EB-A22A-E556-C57C-2854C4D776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7772F9B-A80B-7ECA-E9E5-F2020D3854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10658617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128E6-59F6-D9F0-54DE-A2BBD9ADC44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E513B95-F37D-C816-EA08-7C03E4C96995}"/>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CDD4517-B231-93BA-0BDA-43EC3C3F7531}"/>
              </a:ext>
            </a:extLst>
          </p:cNvPr>
          <p:cNvSpPr/>
          <p:nvPr/>
        </p:nvSpPr>
        <p:spPr>
          <a:xfrm>
            <a:off x="275854" y="2857500"/>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graphicFrame>
        <p:nvGraphicFramePr>
          <p:cNvPr id="2" name="Tableau 1">
            <a:extLst>
              <a:ext uri="{FF2B5EF4-FFF2-40B4-BE49-F238E27FC236}">
                <a16:creationId xmlns:a16="http://schemas.microsoft.com/office/drawing/2014/main" id="{0DDD20CD-7E8C-ED96-E938-6DC41AD2E38D}"/>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Freeform 8">
            <a:extLst>
              <a:ext uri="{FF2B5EF4-FFF2-40B4-BE49-F238E27FC236}">
                <a16:creationId xmlns:a16="http://schemas.microsoft.com/office/drawing/2014/main" id="{424EF2D2-CA21-F659-7C68-6CEA2B1FA35E}"/>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392BDDED-E6C9-60F4-C532-0D14030666DC}"/>
              </a:ext>
            </a:extLst>
          </p:cNvPr>
          <p:cNvSpPr txBox="1"/>
          <p:nvPr/>
        </p:nvSpPr>
        <p:spPr>
          <a:xfrm>
            <a:off x="1371601" y="863026"/>
            <a:ext cx="11125200" cy="1631216"/>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تعرفنا خلال هذا الأسبوع على الأعداد 1-2-3.</a:t>
            </a:r>
            <a:endParaRPr lang="fr-MA" sz="3200" dirty="0">
              <a:solidFill>
                <a:prstClr val="white">
                  <a:lumMod val="65000"/>
                </a:prstClr>
              </a:solidFill>
              <a:latin typeface="Microsoft Uighur" panose="02000000000000000000" pitchFamily="2" charset="-78"/>
              <a:cs typeface="Microsoft Uighur" panose="02000000000000000000" pitchFamily="2" charset="-78"/>
            </a:endParaRP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يشير الأستاذ</a:t>
            </a:r>
            <a:r>
              <a:rPr lang="ar-MA" sz="2400" dirty="0">
                <a:solidFill>
                  <a:prstClr val="white">
                    <a:lumMod val="65000"/>
                  </a:prstClr>
                </a:solidFill>
                <a:latin typeface="Microsoft Uighur" panose="02000000000000000000" pitchFamily="2" charset="-78"/>
                <a:cs typeface="Microsoft Uighur" panose="02000000000000000000" pitchFamily="2" charset="-78"/>
              </a:rPr>
              <a:t>(ة) إلى العدد 1 بأصبعه و يرفع بطاقة العدد 1.</a:t>
            </a:r>
          </a:p>
          <a:p>
            <a:pPr marL="342900" lvl="1" indent="-342900" algn="r" defTabSz="685834" rtl="1">
              <a:lnSpc>
                <a:spcPts val="3017"/>
              </a:lnSpc>
              <a:spcBef>
                <a:spcPct val="0"/>
              </a:spcBef>
              <a:buFont typeface="Arial" panose="020B0604020202020204" pitchFamily="34" charset="0"/>
              <a:buChar char="•"/>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يشير الأستاذ(ة) إلى العدد 2 بأصبعه و يرفع بطاقة العدد 2.</a:t>
            </a:r>
          </a:p>
          <a:p>
            <a:pPr marL="342900" lvl="1" indent="-342900" algn="r" defTabSz="685834" rtl="1">
              <a:lnSpc>
                <a:spcPts val="3017"/>
              </a:lnSpc>
              <a:spcBef>
                <a:spcPct val="0"/>
              </a:spcBef>
              <a:buFont typeface="Arial" panose="020B0604020202020204" pitchFamily="34" charset="0"/>
              <a:buChar char="•"/>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يشير الأستاذ(ة) إلى العدد 3 بأصبعه و يرفع بطاقة العدد 3.</a:t>
            </a:r>
            <a:endPar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11" name="Image 10">
            <a:extLst>
              <a:ext uri="{FF2B5EF4-FFF2-40B4-BE49-F238E27FC236}">
                <a16:creationId xmlns:a16="http://schemas.microsoft.com/office/drawing/2014/main" id="{14F39ED1-74AD-CBDF-CB09-49D1F104F8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65628" y="7471064"/>
            <a:ext cx="1326827" cy="2011386"/>
          </a:xfrm>
          <a:prstGeom prst="rect">
            <a:avLst/>
          </a:prstGeom>
        </p:spPr>
      </p:pic>
      <p:sp>
        <p:nvSpPr>
          <p:cNvPr id="6" name="Rectangle 5">
            <a:extLst>
              <a:ext uri="{FF2B5EF4-FFF2-40B4-BE49-F238E27FC236}">
                <a16:creationId xmlns:a16="http://schemas.microsoft.com/office/drawing/2014/main" id="{8AF353D3-9476-3D06-837C-BD3CA931733B}"/>
              </a:ext>
            </a:extLst>
          </p:cNvPr>
          <p:cNvSpPr/>
          <p:nvPr/>
        </p:nvSpPr>
        <p:spPr>
          <a:xfrm>
            <a:off x="4591368" y="7730837"/>
            <a:ext cx="1957555" cy="1905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9600" b="1" dirty="0">
                <a:solidFill>
                  <a:schemeClr val="tx1"/>
                </a:solidFill>
                <a:latin typeface="Arial Rounded MT Bold" panose="020F0704030504030204" pitchFamily="34" charset="0"/>
              </a:rPr>
              <a:t>1</a:t>
            </a:r>
            <a:endParaRPr lang="fr-FR" sz="9600" b="1" dirty="0">
              <a:solidFill>
                <a:schemeClr val="tx1"/>
              </a:solidFill>
              <a:latin typeface="Arial Rounded MT Bold" panose="020F0704030504030204" pitchFamily="34" charset="0"/>
            </a:endParaRPr>
          </a:p>
        </p:txBody>
      </p:sp>
      <p:sp>
        <p:nvSpPr>
          <p:cNvPr id="3" name="Rectangle 2">
            <a:extLst>
              <a:ext uri="{FF2B5EF4-FFF2-40B4-BE49-F238E27FC236}">
                <a16:creationId xmlns:a16="http://schemas.microsoft.com/office/drawing/2014/main" id="{5416DF1D-CE67-EC5B-62D9-5BD885CE56EF}"/>
              </a:ext>
            </a:extLst>
          </p:cNvPr>
          <p:cNvSpPr/>
          <p:nvPr/>
        </p:nvSpPr>
        <p:spPr>
          <a:xfrm>
            <a:off x="4591368" y="5500258"/>
            <a:ext cx="1957554" cy="190499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9600" b="1" dirty="0">
                <a:solidFill>
                  <a:schemeClr val="tx1"/>
                </a:solidFill>
                <a:latin typeface="Arial Rounded MT Bold" panose="020F0704030504030204" pitchFamily="34" charset="0"/>
              </a:rPr>
              <a:t>2</a:t>
            </a:r>
            <a:endParaRPr lang="fr-FR" sz="9600" b="1" dirty="0">
              <a:solidFill>
                <a:schemeClr val="tx1"/>
              </a:solidFill>
              <a:latin typeface="Arial Rounded MT Bold" panose="020F0704030504030204" pitchFamily="34" charset="0"/>
            </a:endParaRPr>
          </a:p>
        </p:txBody>
      </p:sp>
      <p:pic>
        <p:nvPicPr>
          <p:cNvPr id="7" name="Image 6">
            <a:extLst>
              <a:ext uri="{FF2B5EF4-FFF2-40B4-BE49-F238E27FC236}">
                <a16:creationId xmlns:a16="http://schemas.microsoft.com/office/drawing/2014/main" id="{132B82FB-9906-7247-22D9-D3BC659B28F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20709" y="5177030"/>
            <a:ext cx="1216663" cy="2011386"/>
          </a:xfrm>
          <a:prstGeom prst="rect">
            <a:avLst/>
          </a:prstGeom>
        </p:spPr>
      </p:pic>
      <p:sp>
        <p:nvSpPr>
          <p:cNvPr id="10" name="Rectangle 9">
            <a:extLst>
              <a:ext uri="{FF2B5EF4-FFF2-40B4-BE49-F238E27FC236}">
                <a16:creationId xmlns:a16="http://schemas.microsoft.com/office/drawing/2014/main" id="{33BB8875-4899-2EA3-9F1E-74802FDE5316}"/>
              </a:ext>
            </a:extLst>
          </p:cNvPr>
          <p:cNvSpPr/>
          <p:nvPr/>
        </p:nvSpPr>
        <p:spPr>
          <a:xfrm>
            <a:off x="4591368" y="3272030"/>
            <a:ext cx="1957555" cy="1905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9600" b="1" dirty="0">
                <a:solidFill>
                  <a:schemeClr val="tx1"/>
                </a:solidFill>
                <a:latin typeface="Arial Rounded MT Bold" panose="020F0704030504030204" pitchFamily="34" charset="0"/>
              </a:rPr>
              <a:t>3</a:t>
            </a:r>
            <a:endParaRPr lang="fr-FR" sz="9600" b="1" dirty="0">
              <a:solidFill>
                <a:schemeClr val="tx1"/>
              </a:solidFill>
              <a:latin typeface="Arial Rounded MT Bold" panose="020F0704030504030204" pitchFamily="34" charset="0"/>
            </a:endParaRPr>
          </a:p>
        </p:txBody>
      </p:sp>
      <p:pic>
        <p:nvPicPr>
          <p:cNvPr id="12" name="Image 11">
            <a:extLst>
              <a:ext uri="{FF2B5EF4-FFF2-40B4-BE49-F238E27FC236}">
                <a16:creationId xmlns:a16="http://schemas.microsoft.com/office/drawing/2014/main" id="{D6E0A1BE-2AA4-9B24-62A3-9EB9611D8FF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96690" y="2999006"/>
            <a:ext cx="1474482" cy="2011386"/>
          </a:xfrm>
          <a:prstGeom prst="rect">
            <a:avLst/>
          </a:prstGeom>
        </p:spPr>
      </p:pic>
    </p:spTree>
    <p:extLst>
      <p:ext uri="{BB962C8B-B14F-4D97-AF65-F5344CB8AC3E}">
        <p14:creationId xmlns:p14="http://schemas.microsoft.com/office/powerpoint/2010/main" val="700983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619AE-462D-8BFC-A053-6D29AD96540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74C91E8-41E7-8BCC-BD3D-E9BF71E04AE9}"/>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848F13A-052A-6670-5BB9-3A97E9E8A09B}"/>
              </a:ext>
            </a:extLst>
          </p:cNvPr>
          <p:cNvSpPr/>
          <p:nvPr/>
        </p:nvSpPr>
        <p:spPr>
          <a:xfrm>
            <a:off x="275854" y="2857500"/>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graphicFrame>
        <p:nvGraphicFramePr>
          <p:cNvPr id="2" name="Tableau 1">
            <a:extLst>
              <a:ext uri="{FF2B5EF4-FFF2-40B4-BE49-F238E27FC236}">
                <a16:creationId xmlns:a16="http://schemas.microsoft.com/office/drawing/2014/main" id="{E922F5F0-AE47-7202-E130-1220856B61F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Freeform 8">
            <a:extLst>
              <a:ext uri="{FF2B5EF4-FFF2-40B4-BE49-F238E27FC236}">
                <a16:creationId xmlns:a16="http://schemas.microsoft.com/office/drawing/2014/main" id="{266564B1-1994-4B6E-DCC0-D41E91519BC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00572B1C-CDF0-F211-98C2-990240018390}"/>
              </a:ext>
            </a:extLst>
          </p:cNvPr>
          <p:cNvSpPr txBox="1"/>
          <p:nvPr/>
        </p:nvSpPr>
        <p:spPr>
          <a:xfrm>
            <a:off x="1371601" y="863026"/>
            <a:ext cx="11125200" cy="1658146"/>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وقلنا أن للقسم بابا واحدا</a:t>
            </a:r>
            <a:r>
              <a:rPr lang="ar-MA" sz="3200" dirty="0">
                <a:solidFill>
                  <a:prstClr val="white">
                    <a:lumMod val="65000"/>
                  </a:prstClr>
                </a:solidFill>
                <a:latin typeface="Microsoft Uighur" panose="02000000000000000000" pitchFamily="2" charset="-78"/>
                <a:cs typeface="Microsoft Uighur" panose="02000000000000000000" pitchFamily="2" charset="-78"/>
              </a:rPr>
              <a:t>.</a:t>
            </a:r>
            <a:r>
              <a:rPr lang="fr-MA" sz="3200" dirty="0">
                <a:solidFill>
                  <a:prstClr val="white">
                    <a:lumMod val="65000"/>
                  </a:prstClr>
                </a:solidFill>
                <a:latin typeface="Microsoft Uighur" panose="02000000000000000000" pitchFamily="2" charset="-78"/>
                <a:cs typeface="Microsoft Uighur" panose="02000000000000000000" pitchFamily="2" charset="-78"/>
              </a:rPr>
              <a:t> </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يشير الأستاذ</a:t>
            </a:r>
            <a:r>
              <a:rPr lang="ar-MA" sz="2400" dirty="0">
                <a:solidFill>
                  <a:prstClr val="white">
                    <a:lumMod val="65000"/>
                  </a:prstClr>
                </a:solidFill>
                <a:latin typeface="Microsoft Uighur" panose="02000000000000000000" pitchFamily="2" charset="-78"/>
                <a:cs typeface="Microsoft Uighur" panose="02000000000000000000" pitchFamily="2" charset="-78"/>
              </a:rPr>
              <a:t>(ة) إلى العدد 1 بأصبعه و يرفع بطاقة الرقم 1.</a:t>
            </a:r>
            <a:endParaRPr lang="fr-MA" sz="2400" dirty="0">
              <a:solidFill>
                <a:prstClr val="white">
                  <a:lumMod val="65000"/>
                </a:prstClr>
              </a:solidFill>
              <a:latin typeface="Microsoft Uighur" panose="02000000000000000000" pitchFamily="2" charset="-78"/>
              <a:cs typeface="Microsoft Uighur" panose="02000000000000000000" pitchFamily="2" charset="-78"/>
            </a:endParaRP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يتم الترديد باب واحد. واحد مع رفع أصبع واحد للإشارة إلى 1 وبطاقة 1.</a:t>
            </a:r>
          </a:p>
          <a:p>
            <a:pPr marL="0" lvl="1" algn="r" defTabSz="685834" rtl="1">
              <a:lnSpc>
                <a:spcPts val="3017"/>
              </a:lnSpc>
              <a:spcBef>
                <a:spcPct val="0"/>
              </a:spcBef>
            </a:pPr>
            <a:endParaRPr lang="ar-MA"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9" name="Image 8">
            <a:extLst>
              <a:ext uri="{FF2B5EF4-FFF2-40B4-BE49-F238E27FC236}">
                <a16:creationId xmlns:a16="http://schemas.microsoft.com/office/drawing/2014/main" id="{7DB522BC-0319-1EC7-503F-5398C43F8B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91600" y="4000500"/>
            <a:ext cx="3810532" cy="3810532"/>
          </a:xfrm>
          <a:prstGeom prst="rect">
            <a:avLst/>
          </a:prstGeom>
        </p:spPr>
      </p:pic>
      <p:pic>
        <p:nvPicPr>
          <p:cNvPr id="11" name="Image 10">
            <a:extLst>
              <a:ext uri="{FF2B5EF4-FFF2-40B4-BE49-F238E27FC236}">
                <a16:creationId xmlns:a16="http://schemas.microsoft.com/office/drawing/2014/main" id="{7F4BF339-6280-495F-4729-9B7ED37AA7D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38800" y="4686300"/>
            <a:ext cx="1728955" cy="2620986"/>
          </a:xfrm>
          <a:prstGeom prst="rect">
            <a:avLst/>
          </a:prstGeom>
        </p:spPr>
      </p:pic>
      <p:sp>
        <p:nvSpPr>
          <p:cNvPr id="6" name="Rectangle 5">
            <a:extLst>
              <a:ext uri="{FF2B5EF4-FFF2-40B4-BE49-F238E27FC236}">
                <a16:creationId xmlns:a16="http://schemas.microsoft.com/office/drawing/2014/main" id="{F41116F4-E769-B122-1D50-147B2A68B94D}"/>
              </a:ext>
            </a:extLst>
          </p:cNvPr>
          <p:cNvSpPr/>
          <p:nvPr/>
        </p:nvSpPr>
        <p:spPr>
          <a:xfrm>
            <a:off x="2057400" y="5143500"/>
            <a:ext cx="1957555" cy="1905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9600" b="1" dirty="0">
                <a:solidFill>
                  <a:schemeClr val="tx1"/>
                </a:solidFill>
                <a:latin typeface="Arial Rounded MT Bold" panose="020F0704030504030204" pitchFamily="34" charset="0"/>
              </a:rPr>
              <a:t>1</a:t>
            </a:r>
            <a:endParaRPr lang="fr-FR" sz="9600" b="1"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2562916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4BD30-DB18-85F0-F404-5BEC73C814A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FD75837-42FF-BB45-9A10-9A579F48A8FB}"/>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473EB16-E376-1835-B091-C1DA122CD13E}"/>
              </a:ext>
            </a:extLst>
          </p:cNvPr>
          <p:cNvSpPr/>
          <p:nvPr/>
        </p:nvSpPr>
        <p:spPr>
          <a:xfrm>
            <a:off x="275854" y="2857500"/>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graphicFrame>
        <p:nvGraphicFramePr>
          <p:cNvPr id="2" name="Tableau 1">
            <a:extLst>
              <a:ext uri="{FF2B5EF4-FFF2-40B4-BE49-F238E27FC236}">
                <a16:creationId xmlns:a16="http://schemas.microsoft.com/office/drawing/2014/main" id="{CAD2C1B0-8742-9C74-C0BA-BAED66AF8DD4}"/>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Freeform 8">
            <a:extLst>
              <a:ext uri="{FF2B5EF4-FFF2-40B4-BE49-F238E27FC236}">
                <a16:creationId xmlns:a16="http://schemas.microsoft.com/office/drawing/2014/main" id="{C23E741D-68DE-945F-8D4B-F7FA5A8D35A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86A02131-297A-A0F6-1277-5289788B0B2D}"/>
              </a:ext>
            </a:extLst>
          </p:cNvPr>
          <p:cNvSpPr txBox="1"/>
          <p:nvPr/>
        </p:nvSpPr>
        <p:spPr>
          <a:xfrm>
            <a:off x="1371601" y="863026"/>
            <a:ext cx="11125200" cy="1246495"/>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وفي القسم مكتب واحد</a:t>
            </a:r>
            <a:r>
              <a:rPr lang="ar-MA" sz="3200" dirty="0">
                <a:solidFill>
                  <a:prstClr val="white">
                    <a:lumMod val="65000"/>
                  </a:prstClr>
                </a:solidFill>
                <a:latin typeface="Microsoft Uighur" panose="02000000000000000000" pitchFamily="2" charset="-78"/>
                <a:cs typeface="Microsoft Uighur" panose="02000000000000000000" pitchFamily="2" charset="-78"/>
              </a:rPr>
              <a:t>.</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يشير الأستاذ(ة) إلى العدد 1 بأصبعه و يرفع بطاقة الرقم 1.</a:t>
            </a:r>
          </a:p>
          <a:p>
            <a:pPr marL="342900" lvl="1" indent="-342900" algn="r" defTabSz="685834" rtl="1">
              <a:lnSpc>
                <a:spcPts val="3017"/>
              </a:lnSpc>
              <a:spcBef>
                <a:spcPct val="0"/>
              </a:spcBef>
              <a:buFont typeface="Arial" panose="020B0604020202020204" pitchFamily="34" charset="0"/>
              <a:buChar char="•"/>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يتم الترديد مكتب واحد. واحد مع رفع أصبع واحد للإشارة إلى 1 وبطاقة 1.</a:t>
            </a:r>
          </a:p>
        </p:txBody>
      </p:sp>
      <p:pic>
        <p:nvPicPr>
          <p:cNvPr id="11" name="Image 10">
            <a:extLst>
              <a:ext uri="{FF2B5EF4-FFF2-40B4-BE49-F238E27FC236}">
                <a16:creationId xmlns:a16="http://schemas.microsoft.com/office/drawing/2014/main" id="{4DF28BA0-D79C-9DA0-3D23-FE672776F4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53000" y="4686300"/>
            <a:ext cx="1728955" cy="2620986"/>
          </a:xfrm>
          <a:prstGeom prst="rect">
            <a:avLst/>
          </a:prstGeom>
        </p:spPr>
      </p:pic>
      <p:pic>
        <p:nvPicPr>
          <p:cNvPr id="6" name="Image 5">
            <a:extLst>
              <a:ext uri="{FF2B5EF4-FFF2-40B4-BE49-F238E27FC236}">
                <a16:creationId xmlns:a16="http://schemas.microsoft.com/office/drawing/2014/main" id="{5264BFFD-BCAA-ADE0-E961-C7D22FACA1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77702" y="3688309"/>
            <a:ext cx="4957921" cy="4957921"/>
          </a:xfrm>
          <a:prstGeom prst="rect">
            <a:avLst/>
          </a:prstGeom>
        </p:spPr>
      </p:pic>
      <p:sp>
        <p:nvSpPr>
          <p:cNvPr id="3" name="Rectangle 2">
            <a:extLst>
              <a:ext uri="{FF2B5EF4-FFF2-40B4-BE49-F238E27FC236}">
                <a16:creationId xmlns:a16="http://schemas.microsoft.com/office/drawing/2014/main" id="{6DEECB31-8458-329B-A354-31F7060F5BF9}"/>
              </a:ext>
            </a:extLst>
          </p:cNvPr>
          <p:cNvSpPr/>
          <p:nvPr/>
        </p:nvSpPr>
        <p:spPr>
          <a:xfrm>
            <a:off x="2057400" y="5143500"/>
            <a:ext cx="1957555" cy="1905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9600" b="1" dirty="0">
                <a:solidFill>
                  <a:schemeClr val="tx1"/>
                </a:solidFill>
                <a:latin typeface="Arial Rounded MT Bold" panose="020F0704030504030204" pitchFamily="34" charset="0"/>
              </a:rPr>
              <a:t>1</a:t>
            </a:r>
            <a:endParaRPr lang="fr-FR" sz="9600" b="1"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3990977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72579-5CE5-E3F4-8E80-F4CEF565757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C0DFA93-DBAB-F61F-DF27-F2AFA17CE1C8}"/>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CBA3EA2-BF2A-9A81-4C4F-F09A5489E9B3}"/>
              </a:ext>
            </a:extLst>
          </p:cNvPr>
          <p:cNvSpPr/>
          <p:nvPr/>
        </p:nvSpPr>
        <p:spPr>
          <a:xfrm>
            <a:off x="275854" y="2857500"/>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graphicFrame>
        <p:nvGraphicFramePr>
          <p:cNvPr id="2" name="Tableau 1">
            <a:extLst>
              <a:ext uri="{FF2B5EF4-FFF2-40B4-BE49-F238E27FC236}">
                <a16:creationId xmlns:a16="http://schemas.microsoft.com/office/drawing/2014/main" id="{59E58D84-DDF6-EDF6-D352-FB3E27DE159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Freeform 8">
            <a:extLst>
              <a:ext uri="{FF2B5EF4-FFF2-40B4-BE49-F238E27FC236}">
                <a16:creationId xmlns:a16="http://schemas.microsoft.com/office/drawing/2014/main" id="{4F3393DE-9724-D2DF-6E2C-BD978FA3647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B865EBBD-8060-169F-1271-DBA961691293}"/>
              </a:ext>
            </a:extLst>
          </p:cNvPr>
          <p:cNvSpPr txBox="1"/>
          <p:nvPr/>
        </p:nvSpPr>
        <p:spPr>
          <a:xfrm>
            <a:off x="609600" y="863026"/>
            <a:ext cx="11887201" cy="86177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الآن من يستطيع تمثيل العدد واحد بأشياء من اختياره ويرفع في كل مرة بطاقة العدد 1 هكذا: قلم واحد. واحد.</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يشجع الأستاذ(ة) كل المبادرات ويقدم التغذية الراجعة المناسبة في كل مرة.</a:t>
            </a:r>
          </a:p>
        </p:txBody>
      </p:sp>
      <p:pic>
        <p:nvPicPr>
          <p:cNvPr id="6" name="Image 5">
            <a:extLst>
              <a:ext uri="{FF2B5EF4-FFF2-40B4-BE49-F238E27FC236}">
                <a16:creationId xmlns:a16="http://schemas.microsoft.com/office/drawing/2014/main" id="{DD2C6AB8-AEE1-0E11-3103-5D96C60FC4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57800" y="5524500"/>
            <a:ext cx="2663188" cy="3660483"/>
          </a:xfrm>
          <a:prstGeom prst="rect">
            <a:avLst/>
          </a:prstGeom>
        </p:spPr>
      </p:pic>
      <p:pic>
        <p:nvPicPr>
          <p:cNvPr id="9" name="Image 8">
            <a:extLst>
              <a:ext uri="{FF2B5EF4-FFF2-40B4-BE49-F238E27FC236}">
                <a16:creationId xmlns:a16="http://schemas.microsoft.com/office/drawing/2014/main" id="{030E7B91-B13B-E988-B0AE-DEE651058F2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86600" y="5108917"/>
            <a:ext cx="1409701" cy="1409701"/>
          </a:xfrm>
          <a:prstGeom prst="rect">
            <a:avLst/>
          </a:prstGeom>
        </p:spPr>
      </p:pic>
      <p:sp>
        <p:nvSpPr>
          <p:cNvPr id="10" name="Rectangle 9">
            <a:extLst>
              <a:ext uri="{FF2B5EF4-FFF2-40B4-BE49-F238E27FC236}">
                <a16:creationId xmlns:a16="http://schemas.microsoft.com/office/drawing/2014/main" id="{7FDB4FEB-5807-64C4-4CD5-2EEA41ADF672}"/>
              </a:ext>
            </a:extLst>
          </p:cNvPr>
          <p:cNvSpPr/>
          <p:nvPr/>
        </p:nvSpPr>
        <p:spPr>
          <a:xfrm>
            <a:off x="4191000" y="5220533"/>
            <a:ext cx="1219200" cy="118646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9600" b="1" dirty="0">
                <a:solidFill>
                  <a:schemeClr val="tx1"/>
                </a:solidFill>
                <a:latin typeface="Arial Rounded MT Bold" panose="020F0704030504030204" pitchFamily="34" charset="0"/>
              </a:rPr>
              <a:t>1</a:t>
            </a:r>
            <a:endParaRPr lang="fr-FR" sz="9600" b="1"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2703100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C0EB-B04A-44FA-412B-985395780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D773D9-4AB5-D589-30C7-11C5381C1E5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B466F6F8-12C2-20C3-C36D-3D3974B77E2C}"/>
              </a:ext>
            </a:extLst>
          </p:cNvPr>
          <p:cNvGrpSpPr/>
          <p:nvPr/>
        </p:nvGrpSpPr>
        <p:grpSpPr>
          <a:xfrm>
            <a:off x="857250" y="1180450"/>
            <a:ext cx="12001500" cy="7926101"/>
            <a:chOff x="0" y="0"/>
            <a:chExt cx="3895412" cy="2555175"/>
          </a:xfrm>
        </p:grpSpPr>
        <p:sp>
          <p:nvSpPr>
            <p:cNvPr id="4" name="Freeform 4">
              <a:extLst>
                <a:ext uri="{FF2B5EF4-FFF2-40B4-BE49-F238E27FC236}">
                  <a16:creationId xmlns:a16="http://schemas.microsoft.com/office/drawing/2014/main" id="{915E1A51-0A01-5BA5-4953-023250B25CFD}"/>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l" defTabSz="685834" rtl="0"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93F08AE0-31C7-6E40-362F-30CDC1F537F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F9E632CD-CCED-6CB5-9816-91792C6287C9}"/>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31DCD915-7FB3-2B42-0458-D7E085A0BD1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416C8293-ADAE-7744-3C0E-0503B7D3D186}"/>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توجيهات لاستعمال العرض</a:t>
            </a:r>
            <a:endParaRPr lang="fr-FR" sz="4000" b="1" dirty="0">
              <a:solidFill>
                <a:srgbClr val="106585"/>
              </a:solidFill>
              <a:latin typeface="Microsoft Uighur" panose="02000000000000000000" pitchFamily="2" charset="-78"/>
              <a:cs typeface="Microsoft Uighur" panose="02000000000000000000" pitchFamily="2" charset="-78"/>
            </a:endParaRPr>
          </a:p>
        </p:txBody>
      </p:sp>
      <p:sp>
        <p:nvSpPr>
          <p:cNvPr id="8" name="Freeform 7">
            <a:extLst>
              <a:ext uri="{FF2B5EF4-FFF2-40B4-BE49-F238E27FC236}">
                <a16:creationId xmlns:a16="http://schemas.microsoft.com/office/drawing/2014/main" id="{1E08986A-DE47-481B-D636-CB203EF8F1CD}"/>
              </a:ext>
            </a:extLst>
          </p:cNvPr>
          <p:cNvSpPr/>
          <p:nvPr/>
        </p:nvSpPr>
        <p:spPr>
          <a:xfrm>
            <a:off x="11049000" y="2796619"/>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9" name="Freeform 8">
            <a:extLst>
              <a:ext uri="{FF2B5EF4-FFF2-40B4-BE49-F238E27FC236}">
                <a16:creationId xmlns:a16="http://schemas.microsoft.com/office/drawing/2014/main" id="{C6BDC8EF-9BB5-4D44-520B-D47A2DFDAAF0}"/>
              </a:ext>
            </a:extLst>
          </p:cNvPr>
          <p:cNvSpPr/>
          <p:nvPr/>
        </p:nvSpPr>
        <p:spPr>
          <a:xfrm rot="10800000">
            <a:off x="11197075" y="4807887"/>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endParaRPr lang="fr-MA" sz="1350" dirty="0">
              <a:solidFill>
                <a:prstClr val="white">
                  <a:lumMod val="50000"/>
                </a:prstClr>
              </a:solidFill>
              <a:latin typeface="Dosis" pitchFamily="2" charset="0"/>
            </a:endParaRPr>
          </a:p>
        </p:txBody>
      </p:sp>
      <p:sp>
        <p:nvSpPr>
          <p:cNvPr id="15" name="Rectangle : coins arrondis 14">
            <a:extLst>
              <a:ext uri="{FF2B5EF4-FFF2-40B4-BE49-F238E27FC236}">
                <a16:creationId xmlns:a16="http://schemas.microsoft.com/office/drawing/2014/main" id="{4495D9EB-9188-23BF-EC3B-70E26E689E3D}"/>
              </a:ext>
            </a:extLst>
          </p:cNvPr>
          <p:cNvSpPr/>
          <p:nvPr/>
        </p:nvSpPr>
        <p:spPr>
          <a:xfrm>
            <a:off x="1981200" y="316781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شرائح خاصة بالأستاذ</a:t>
            </a:r>
            <a:r>
              <a:rPr lang="ar-MA" sz="3200" b="1" dirty="0">
                <a:solidFill>
                  <a:srgbClr val="106585"/>
                </a:solidFill>
                <a:latin typeface="Microsoft Uighur" panose="02000000000000000000" pitchFamily="2" charset="-78"/>
                <a:cs typeface="Microsoft Uighur" panose="02000000000000000000" pitchFamily="2" charset="-78"/>
              </a:rPr>
              <a:t>(ة)</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39E44F33-391F-1012-62D3-E3C3023FAA92}"/>
              </a:ext>
            </a:extLst>
          </p:cNvPr>
          <p:cNvSpPr/>
          <p:nvPr/>
        </p:nvSpPr>
        <p:spPr>
          <a:xfrm>
            <a:off x="1981200" y="4718020"/>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إرشادات وشروحات على الأستاذ</a:t>
            </a:r>
            <a:r>
              <a:rPr lang="ar-MA" sz="3200" b="1" dirty="0">
                <a:solidFill>
                  <a:srgbClr val="106585"/>
                </a:solidFill>
                <a:latin typeface="Microsoft Uighur" panose="02000000000000000000" pitchFamily="2" charset="-78"/>
                <a:cs typeface="Microsoft Uighur" panose="02000000000000000000" pitchFamily="2" charset="-78"/>
              </a:rPr>
              <a:t>(ة)</a:t>
            </a:r>
            <a:r>
              <a:rPr lang="ar-SA" sz="3200" b="1" dirty="0">
                <a:solidFill>
                  <a:srgbClr val="106585"/>
                </a:solidFill>
                <a:latin typeface="Microsoft Uighur" panose="02000000000000000000" pitchFamily="2" charset="-78"/>
                <a:cs typeface="Microsoft Uighur" panose="02000000000000000000" pitchFamily="2" charset="-78"/>
              </a:rPr>
              <a:t> قولها</a:t>
            </a: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24" name="Rectangle : coins arrondis 23">
            <a:extLst>
              <a:ext uri="{FF2B5EF4-FFF2-40B4-BE49-F238E27FC236}">
                <a16:creationId xmlns:a16="http://schemas.microsoft.com/office/drawing/2014/main" id="{8E1C7E21-69AA-FCFA-C180-A8C4E895D44D}"/>
              </a:ext>
            </a:extLst>
          </p:cNvPr>
          <p:cNvSpPr/>
          <p:nvPr/>
        </p:nvSpPr>
        <p:spPr>
          <a:xfrm>
            <a:off x="1981200" y="6572501"/>
            <a:ext cx="8511034" cy="838200"/>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1" eaLnBrk="1" latinLnBrk="0" hangingPunct="1">
              <a:lnSpc>
                <a:spcPts val="3149"/>
              </a:lnSpc>
              <a:defRPr/>
            </a:pPr>
            <a:r>
              <a:rPr lang="ar-SA" sz="3200" b="1" dirty="0">
                <a:solidFill>
                  <a:srgbClr val="106585"/>
                </a:solidFill>
                <a:latin typeface="Microsoft Uighur" panose="02000000000000000000" pitchFamily="2" charset="-78"/>
                <a:cs typeface="Microsoft Uighur" panose="02000000000000000000" pitchFamily="2" charset="-78"/>
              </a:rPr>
              <a:t>إيقاف العرض والقيام بمناولة /نمذجة</a:t>
            </a:r>
            <a:endParaRPr lang="fr-FR" sz="3200" b="1" dirty="0">
              <a:solidFill>
                <a:srgbClr val="106585"/>
              </a:solidFill>
              <a:latin typeface="Microsoft Uighur" panose="02000000000000000000" pitchFamily="2" charset="-78"/>
              <a:cs typeface="Microsoft Uighur" panose="02000000000000000000" pitchFamily="2" charset="-78"/>
            </a:endParaRPr>
          </a:p>
        </p:txBody>
      </p:sp>
      <p:pic>
        <p:nvPicPr>
          <p:cNvPr id="6" name="Image 5">
            <a:extLst>
              <a:ext uri="{FF2B5EF4-FFF2-40B4-BE49-F238E27FC236}">
                <a16:creationId xmlns:a16="http://schemas.microsoft.com/office/drawing/2014/main" id="{677F80AF-D8F5-A33D-886C-3A4CD4BA27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11212" y="6381299"/>
            <a:ext cx="1009944" cy="1009944"/>
          </a:xfrm>
          <a:prstGeom prst="rect">
            <a:avLst/>
          </a:prstGeom>
        </p:spPr>
      </p:pic>
    </p:spTree>
    <p:extLst>
      <p:ext uri="{BB962C8B-B14F-4D97-AF65-F5344CB8AC3E}">
        <p14:creationId xmlns:p14="http://schemas.microsoft.com/office/powerpoint/2010/main" val="524980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86AFD-72C7-D1CE-71D6-0F91A7C816B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B99A62A-8DFE-5F90-D516-24EDA728B195}"/>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5833C5F-1209-33DD-6916-35BC8B39B9CB}"/>
              </a:ext>
            </a:extLst>
          </p:cNvPr>
          <p:cNvSpPr/>
          <p:nvPr/>
        </p:nvSpPr>
        <p:spPr>
          <a:xfrm>
            <a:off x="275854" y="2857500"/>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graphicFrame>
        <p:nvGraphicFramePr>
          <p:cNvPr id="2" name="Tableau 1">
            <a:extLst>
              <a:ext uri="{FF2B5EF4-FFF2-40B4-BE49-F238E27FC236}">
                <a16:creationId xmlns:a16="http://schemas.microsoft.com/office/drawing/2014/main" id="{99E898E1-D0BB-0F7D-BA14-A462C0AC642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Freeform 8">
            <a:extLst>
              <a:ext uri="{FF2B5EF4-FFF2-40B4-BE49-F238E27FC236}">
                <a16:creationId xmlns:a16="http://schemas.microsoft.com/office/drawing/2014/main" id="{5D3189FF-E39A-EEF8-84D0-F16CC9B0465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E0EB939A-FEEF-A9E6-8A31-3D133BFB80DE}"/>
              </a:ext>
            </a:extLst>
          </p:cNvPr>
          <p:cNvSpPr txBox="1"/>
          <p:nvPr/>
        </p:nvSpPr>
        <p:spPr>
          <a:xfrm>
            <a:off x="1371601" y="863026"/>
            <a:ext cx="11125200" cy="1631216"/>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لاحظوا معي كيف نكتب العدد 1.</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يتوجه الأستاذ(ة) نحو السبورة ويعطي بظهر للمتعلمين ليتم تقليده في نفس اتجاه الكتابة.</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يكتب الأستاذ(ة) العدد 1 في الهواء ويدعو المتعلمين لفعل ما يفعله.</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يكتب الأستاذ(ة) العدد 1 على السبورة مع التصريح بكل مراحل الكتابة.</a:t>
            </a:r>
            <a:endPar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10" name="Image 9">
            <a:extLst>
              <a:ext uri="{FF2B5EF4-FFF2-40B4-BE49-F238E27FC236}">
                <a16:creationId xmlns:a16="http://schemas.microsoft.com/office/drawing/2014/main" id="{0CA5022B-6C0F-F261-6289-AE5432F23C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4483" y="2739848"/>
            <a:ext cx="6934200" cy="6934200"/>
          </a:xfrm>
          <a:prstGeom prst="rect">
            <a:avLst/>
          </a:prstGeom>
        </p:spPr>
      </p:pic>
      <p:pic>
        <p:nvPicPr>
          <p:cNvPr id="12" name="Image 11">
            <a:extLst>
              <a:ext uri="{FF2B5EF4-FFF2-40B4-BE49-F238E27FC236}">
                <a16:creationId xmlns:a16="http://schemas.microsoft.com/office/drawing/2014/main" id="{8C99AA55-E4ED-C32E-8CCA-163E5753790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91200" y="5167745"/>
            <a:ext cx="1444740" cy="1668730"/>
          </a:xfrm>
          <a:prstGeom prst="rect">
            <a:avLst/>
          </a:prstGeom>
        </p:spPr>
      </p:pic>
    </p:spTree>
    <p:extLst>
      <p:ext uri="{BB962C8B-B14F-4D97-AF65-F5344CB8AC3E}">
        <p14:creationId xmlns:p14="http://schemas.microsoft.com/office/powerpoint/2010/main" val="6151105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D6284-B7FA-68BB-4E2A-654DC1BAB64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9092FE7-92E3-9D24-FE22-5F3600D5C291}"/>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7418EAC-E637-509F-3EBE-1369C6E8971E}"/>
              </a:ext>
            </a:extLst>
          </p:cNvPr>
          <p:cNvSpPr/>
          <p:nvPr/>
        </p:nvSpPr>
        <p:spPr>
          <a:xfrm>
            <a:off x="275854" y="2857500"/>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graphicFrame>
        <p:nvGraphicFramePr>
          <p:cNvPr id="2" name="Tableau 1">
            <a:extLst>
              <a:ext uri="{FF2B5EF4-FFF2-40B4-BE49-F238E27FC236}">
                <a16:creationId xmlns:a16="http://schemas.microsoft.com/office/drawing/2014/main" id="{0F842BEE-2DBB-31B4-49CB-20FD3D14579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Freeform 8">
            <a:extLst>
              <a:ext uri="{FF2B5EF4-FFF2-40B4-BE49-F238E27FC236}">
                <a16:creationId xmlns:a16="http://schemas.microsoft.com/office/drawing/2014/main" id="{F3EA3643-3EF0-6782-277E-6A3B7A9536A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68BDF4D8-345E-AF42-8F0E-FBC967E2E815}"/>
              </a:ext>
            </a:extLst>
          </p:cNvPr>
          <p:cNvSpPr txBox="1"/>
          <p:nvPr/>
        </p:nvSpPr>
        <p:spPr>
          <a:xfrm>
            <a:off x="1371601" y="863026"/>
            <a:ext cx="11125200" cy="86177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الآن خذوا ألواحكم. أكتبوا 1.</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يتجول الأستاذ(ة) لتقديم التغذية الراجعة.</a:t>
            </a:r>
          </a:p>
        </p:txBody>
      </p:sp>
      <p:pic>
        <p:nvPicPr>
          <p:cNvPr id="3" name="Picture 9">
            <a:extLst>
              <a:ext uri="{FF2B5EF4-FFF2-40B4-BE49-F238E27FC236}">
                <a16:creationId xmlns:a16="http://schemas.microsoft.com/office/drawing/2014/main" id="{98BC7316-28E7-3556-699B-51BFA0BF54DE}"/>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4636" y="725869"/>
            <a:ext cx="1108364" cy="754510"/>
          </a:xfrm>
          <a:prstGeom prst="roundRect">
            <a:avLst/>
          </a:prstGeom>
        </p:spPr>
      </p:pic>
      <p:pic>
        <p:nvPicPr>
          <p:cNvPr id="7" name="Picture 9">
            <a:extLst>
              <a:ext uri="{FF2B5EF4-FFF2-40B4-BE49-F238E27FC236}">
                <a16:creationId xmlns:a16="http://schemas.microsoft.com/office/drawing/2014/main" id="{890280BD-FAF8-90B1-0C92-5A4C71E3CE10}"/>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962400" y="4381500"/>
            <a:ext cx="5336743" cy="3632942"/>
          </a:xfrm>
          <a:prstGeom prst="roundRect">
            <a:avLst/>
          </a:prstGeom>
        </p:spPr>
      </p:pic>
    </p:spTree>
    <p:extLst>
      <p:ext uri="{BB962C8B-B14F-4D97-AF65-F5344CB8AC3E}">
        <p14:creationId xmlns:p14="http://schemas.microsoft.com/office/powerpoint/2010/main" val="23970477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AA881-5302-6264-46BD-B7374036C4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A1D09EB-13D3-B4B4-4A47-D5A75A5E871C}"/>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5EE4930-0219-FA10-1D4A-CAFC0968FDF3}"/>
              </a:ext>
            </a:extLst>
          </p:cNvPr>
          <p:cNvSpPr/>
          <p:nvPr/>
        </p:nvSpPr>
        <p:spPr>
          <a:xfrm>
            <a:off x="275854" y="2857500"/>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graphicFrame>
        <p:nvGraphicFramePr>
          <p:cNvPr id="2" name="Tableau 1">
            <a:extLst>
              <a:ext uri="{FF2B5EF4-FFF2-40B4-BE49-F238E27FC236}">
                <a16:creationId xmlns:a16="http://schemas.microsoft.com/office/drawing/2014/main" id="{ECE4A2DB-BB88-523E-6506-2BE061D7351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Freeform 8">
            <a:extLst>
              <a:ext uri="{FF2B5EF4-FFF2-40B4-BE49-F238E27FC236}">
                <a16:creationId xmlns:a16="http://schemas.microsoft.com/office/drawing/2014/main" id="{CBBCB819-ACC1-AD32-B3A5-F99176D1277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D651BDA4-BC8C-B558-B42D-8D3420ED0AC5}"/>
              </a:ext>
            </a:extLst>
          </p:cNvPr>
          <p:cNvSpPr txBox="1"/>
          <p:nvPr/>
        </p:nvSpPr>
        <p:spPr>
          <a:xfrm>
            <a:off x="1371601" y="863026"/>
            <a:ext cx="11125200" cy="1246495"/>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ارفعوا الألواح.</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يستمر الأستاذ(ة)  في تقديم التغذية الراجعة.</a:t>
            </a:r>
            <a:endParaRPr lang="fr-MA" sz="2400" dirty="0">
              <a:solidFill>
                <a:prstClr val="white">
                  <a:lumMod val="65000"/>
                </a:prstClr>
              </a:solidFill>
              <a:latin typeface="Microsoft Uighur" panose="02000000000000000000" pitchFamily="2" charset="-78"/>
              <a:cs typeface="Microsoft Uighur" panose="02000000000000000000" pitchFamily="2" charset="-78"/>
            </a:endParaRP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يمكن تكرار العملية لمرتين أو ثلاث حتى نعطي الفرصة للمتعلم للتدرب أكثر.</a:t>
            </a:r>
          </a:p>
        </p:txBody>
      </p:sp>
      <p:pic>
        <p:nvPicPr>
          <p:cNvPr id="7" name="Picture 9">
            <a:extLst>
              <a:ext uri="{FF2B5EF4-FFF2-40B4-BE49-F238E27FC236}">
                <a16:creationId xmlns:a16="http://schemas.microsoft.com/office/drawing/2014/main" id="{5E4D1535-C729-4E1D-9207-60040E31DAAA}"/>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962400" y="4381500"/>
            <a:ext cx="5336743" cy="3632942"/>
          </a:xfrm>
          <a:prstGeom prst="roundRect">
            <a:avLst/>
          </a:prstGeom>
        </p:spPr>
      </p:pic>
      <mc:AlternateContent xmlns:mc="http://schemas.openxmlformats.org/markup-compatibility/2006" xmlns:p14="http://schemas.microsoft.com/office/powerpoint/2010/main">
        <mc:Choice Requires="p14">
          <p:contentPart p14:bwMode="auto" r:id="rId5">
            <p14:nvContentPartPr>
              <p14:cNvPr id="6" name="Encre 5">
                <a:extLst>
                  <a:ext uri="{FF2B5EF4-FFF2-40B4-BE49-F238E27FC236}">
                    <a16:creationId xmlns:a16="http://schemas.microsoft.com/office/drawing/2014/main" id="{81F8E37E-22C2-93B7-CB5E-08B011CCEB22}"/>
                  </a:ext>
                </a:extLst>
              </p14:cNvPr>
              <p14:cNvContentPartPr/>
              <p14:nvPr/>
            </p14:nvContentPartPr>
            <p14:xfrm>
              <a:off x="6068444" y="5608145"/>
              <a:ext cx="529200" cy="404640"/>
            </p14:xfrm>
          </p:contentPart>
        </mc:Choice>
        <mc:Fallback xmlns="">
          <p:pic>
            <p:nvPicPr>
              <p:cNvPr id="6" name="Encre 5">
                <a:extLst>
                  <a:ext uri="{FF2B5EF4-FFF2-40B4-BE49-F238E27FC236}">
                    <a16:creationId xmlns:a16="http://schemas.microsoft.com/office/drawing/2014/main" id="{81F8E37E-22C2-93B7-CB5E-08B011CCEB22}"/>
                  </a:ext>
                </a:extLst>
              </p:cNvPr>
              <p:cNvPicPr/>
              <p:nvPr/>
            </p:nvPicPr>
            <p:blipFill>
              <a:blip r:embed="rId6"/>
              <a:stretch>
                <a:fillRect/>
              </a:stretch>
            </p:blipFill>
            <p:spPr>
              <a:xfrm>
                <a:off x="6050444" y="5572505"/>
                <a:ext cx="564840" cy="4762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4" name="Encre 13">
                <a:extLst>
                  <a:ext uri="{FF2B5EF4-FFF2-40B4-BE49-F238E27FC236}">
                    <a16:creationId xmlns:a16="http://schemas.microsoft.com/office/drawing/2014/main" id="{AB907F20-8F2F-5963-AB80-A57E8CC8E09D}"/>
                  </a:ext>
                </a:extLst>
              </p14:cNvPr>
              <p14:cNvContentPartPr/>
              <p14:nvPr/>
            </p14:nvContentPartPr>
            <p14:xfrm>
              <a:off x="-568156" y="3837665"/>
              <a:ext cx="360" cy="360"/>
            </p14:xfrm>
          </p:contentPart>
        </mc:Choice>
        <mc:Fallback xmlns="">
          <p:pic>
            <p:nvPicPr>
              <p:cNvPr id="14" name="Encre 13">
                <a:extLst>
                  <a:ext uri="{FF2B5EF4-FFF2-40B4-BE49-F238E27FC236}">
                    <a16:creationId xmlns:a16="http://schemas.microsoft.com/office/drawing/2014/main" id="{AB907F20-8F2F-5963-AB80-A57E8CC8E09D}"/>
                  </a:ext>
                </a:extLst>
              </p:cNvPr>
              <p:cNvPicPr/>
              <p:nvPr/>
            </p:nvPicPr>
            <p:blipFill>
              <a:blip r:embed="rId8"/>
              <a:stretch>
                <a:fillRect/>
              </a:stretch>
            </p:blipFill>
            <p:spPr>
              <a:xfrm>
                <a:off x="-585796" y="3801665"/>
                <a:ext cx="36000" cy="72000"/>
              </a:xfrm>
              <a:prstGeom prst="rect">
                <a:avLst/>
              </a:prstGeom>
            </p:spPr>
          </p:pic>
        </mc:Fallback>
      </mc:AlternateContent>
      <p:pic>
        <p:nvPicPr>
          <p:cNvPr id="16" name="Image 15">
            <a:extLst>
              <a:ext uri="{FF2B5EF4-FFF2-40B4-BE49-F238E27FC236}">
                <a16:creationId xmlns:a16="http://schemas.microsoft.com/office/drawing/2014/main" id="{A182F147-C2A0-0481-4379-2A151EA02A7C}"/>
              </a:ext>
            </a:extLst>
          </p:cNvPr>
          <p:cNvPicPr>
            <a:picLocks noChangeAspect="1"/>
          </p:cNvPicPr>
          <p:nvPr/>
        </p:nvPicPr>
        <p:blipFill>
          <a:blip r:embed="rId9"/>
          <a:stretch>
            <a:fillRect/>
          </a:stretch>
        </p:blipFill>
        <p:spPr>
          <a:xfrm>
            <a:off x="20856" y="813447"/>
            <a:ext cx="1212198" cy="868660"/>
          </a:xfrm>
          <a:prstGeom prst="rect">
            <a:avLst/>
          </a:prstGeom>
        </p:spPr>
      </p:pic>
      <mc:AlternateContent xmlns:mc="http://schemas.openxmlformats.org/markup-compatibility/2006" xmlns:p14="http://schemas.microsoft.com/office/powerpoint/2010/main">
        <mc:Choice Requires="p14">
          <p:contentPart p14:bwMode="auto" r:id="rId10">
            <p14:nvContentPartPr>
              <p14:cNvPr id="19" name="Encre 18">
                <a:extLst>
                  <a:ext uri="{FF2B5EF4-FFF2-40B4-BE49-F238E27FC236}">
                    <a16:creationId xmlns:a16="http://schemas.microsoft.com/office/drawing/2014/main" id="{D363ADC0-EA10-315D-FA4B-FEE80572CF93}"/>
                  </a:ext>
                </a:extLst>
              </p14:cNvPr>
              <p14:cNvContentPartPr/>
              <p14:nvPr/>
            </p14:nvContentPartPr>
            <p14:xfrm>
              <a:off x="4959644" y="5486465"/>
              <a:ext cx="1329120" cy="1706400"/>
            </p14:xfrm>
          </p:contentPart>
        </mc:Choice>
        <mc:Fallback xmlns="">
          <p:pic>
            <p:nvPicPr>
              <p:cNvPr id="19" name="Encre 18">
                <a:extLst>
                  <a:ext uri="{FF2B5EF4-FFF2-40B4-BE49-F238E27FC236}">
                    <a16:creationId xmlns:a16="http://schemas.microsoft.com/office/drawing/2014/main" id="{D363ADC0-EA10-315D-FA4B-FEE80572CF93}"/>
                  </a:ext>
                </a:extLst>
              </p:cNvPr>
              <p:cNvPicPr/>
              <p:nvPr/>
            </p:nvPicPr>
            <p:blipFill>
              <a:blip r:embed="rId11"/>
              <a:stretch>
                <a:fillRect/>
              </a:stretch>
            </p:blipFill>
            <p:spPr>
              <a:xfrm>
                <a:off x="4941644" y="5450465"/>
                <a:ext cx="1364760" cy="17780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1" name="Encre 20">
                <a:extLst>
                  <a:ext uri="{FF2B5EF4-FFF2-40B4-BE49-F238E27FC236}">
                    <a16:creationId xmlns:a16="http://schemas.microsoft.com/office/drawing/2014/main" id="{B8AC9D17-C70D-53DE-AB6D-31661E38F5C4}"/>
                  </a:ext>
                </a:extLst>
              </p14:cNvPr>
              <p14:cNvContentPartPr/>
              <p14:nvPr/>
            </p14:nvContentPartPr>
            <p14:xfrm>
              <a:off x="6289844" y="2895545"/>
              <a:ext cx="360" cy="360"/>
            </p14:xfrm>
          </p:contentPart>
        </mc:Choice>
        <mc:Fallback xmlns="">
          <p:pic>
            <p:nvPicPr>
              <p:cNvPr id="21" name="Encre 20">
                <a:extLst>
                  <a:ext uri="{FF2B5EF4-FFF2-40B4-BE49-F238E27FC236}">
                    <a16:creationId xmlns:a16="http://schemas.microsoft.com/office/drawing/2014/main" id="{B8AC9D17-C70D-53DE-AB6D-31661E38F5C4}"/>
                  </a:ext>
                </a:extLst>
              </p:cNvPr>
              <p:cNvPicPr/>
              <p:nvPr/>
            </p:nvPicPr>
            <p:blipFill>
              <a:blip r:embed="rId8"/>
              <a:stretch>
                <a:fillRect/>
              </a:stretch>
            </p:blipFill>
            <p:spPr>
              <a:xfrm>
                <a:off x="6271844" y="2859905"/>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3" name="Encre 22">
                <a:extLst>
                  <a:ext uri="{FF2B5EF4-FFF2-40B4-BE49-F238E27FC236}">
                    <a16:creationId xmlns:a16="http://schemas.microsoft.com/office/drawing/2014/main" id="{D3D7D831-52F5-0175-1FCB-714B69549C4B}"/>
                  </a:ext>
                </a:extLst>
              </p14:cNvPr>
              <p14:cNvContentPartPr/>
              <p14:nvPr/>
            </p14:nvContentPartPr>
            <p14:xfrm>
              <a:off x="96764" y="1440425"/>
              <a:ext cx="734760" cy="789120"/>
            </p14:xfrm>
          </p:contentPart>
        </mc:Choice>
        <mc:Fallback xmlns="">
          <p:pic>
            <p:nvPicPr>
              <p:cNvPr id="23" name="Encre 22">
                <a:extLst>
                  <a:ext uri="{FF2B5EF4-FFF2-40B4-BE49-F238E27FC236}">
                    <a16:creationId xmlns:a16="http://schemas.microsoft.com/office/drawing/2014/main" id="{D3D7D831-52F5-0175-1FCB-714B69549C4B}"/>
                  </a:ext>
                </a:extLst>
              </p:cNvPr>
              <p:cNvPicPr/>
              <p:nvPr/>
            </p:nvPicPr>
            <p:blipFill>
              <a:blip r:embed="rId16"/>
              <a:stretch>
                <a:fillRect/>
              </a:stretch>
            </p:blipFill>
            <p:spPr>
              <a:xfrm>
                <a:off x="79124" y="1404785"/>
                <a:ext cx="770400" cy="8607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5" name="Encre 24">
                <a:extLst>
                  <a:ext uri="{FF2B5EF4-FFF2-40B4-BE49-F238E27FC236}">
                    <a16:creationId xmlns:a16="http://schemas.microsoft.com/office/drawing/2014/main" id="{2946F2E2-0795-B890-2073-FED540C32907}"/>
                  </a:ext>
                </a:extLst>
              </p14:cNvPr>
              <p14:cNvContentPartPr/>
              <p14:nvPr/>
            </p14:nvContentPartPr>
            <p14:xfrm>
              <a:off x="109724" y="2881865"/>
              <a:ext cx="84600" cy="652680"/>
            </p14:xfrm>
          </p:contentPart>
        </mc:Choice>
        <mc:Fallback xmlns="">
          <p:pic>
            <p:nvPicPr>
              <p:cNvPr id="25" name="Encre 24">
                <a:extLst>
                  <a:ext uri="{FF2B5EF4-FFF2-40B4-BE49-F238E27FC236}">
                    <a16:creationId xmlns:a16="http://schemas.microsoft.com/office/drawing/2014/main" id="{2946F2E2-0795-B890-2073-FED540C32907}"/>
                  </a:ext>
                </a:extLst>
              </p:cNvPr>
              <p:cNvPicPr/>
              <p:nvPr/>
            </p:nvPicPr>
            <p:blipFill>
              <a:blip r:embed="rId20"/>
              <a:stretch>
                <a:fillRect/>
              </a:stretch>
            </p:blipFill>
            <p:spPr>
              <a:xfrm>
                <a:off x="92084" y="2846225"/>
                <a:ext cx="120240" cy="724320"/>
              </a:xfrm>
              <a:prstGeom prst="rect">
                <a:avLst/>
              </a:prstGeom>
            </p:spPr>
          </p:pic>
        </mc:Fallback>
      </mc:AlternateContent>
      <p:sp>
        <p:nvSpPr>
          <p:cNvPr id="3" name="ZoneTexte 2">
            <a:extLst>
              <a:ext uri="{FF2B5EF4-FFF2-40B4-BE49-F238E27FC236}">
                <a16:creationId xmlns:a16="http://schemas.microsoft.com/office/drawing/2014/main" id="{F1D94A82-2ED1-F771-CD8A-4603EB605802}"/>
              </a:ext>
            </a:extLst>
          </p:cNvPr>
          <p:cNvSpPr txBox="1"/>
          <p:nvPr/>
        </p:nvSpPr>
        <p:spPr>
          <a:xfrm>
            <a:off x="5638800" y="5486465"/>
            <a:ext cx="2209800" cy="1323439"/>
          </a:xfrm>
          <a:prstGeom prst="rect">
            <a:avLst/>
          </a:prstGeom>
          <a:noFill/>
        </p:spPr>
        <p:txBody>
          <a:bodyPr wrap="square" rtlCol="0">
            <a:spAutoFit/>
          </a:bodyPr>
          <a:lstStyle/>
          <a:p>
            <a:pPr algn="ctr"/>
            <a:r>
              <a:rPr lang="ar-MA" sz="8000" dirty="0">
                <a:solidFill>
                  <a:schemeClr val="bg1"/>
                </a:solidFill>
                <a:latin typeface="Arial Rounded MT Bold" panose="020F0704030504030204" pitchFamily="34" charset="0"/>
              </a:rPr>
              <a:t>1</a:t>
            </a:r>
            <a:endParaRPr lang="fr-FR" sz="80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36815726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619AE-462D-8BFC-A053-6D29AD96540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74C91E8-41E7-8BCC-BD3D-E9BF71E04AE9}"/>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848F13A-052A-6670-5BB9-3A97E9E8A09B}"/>
              </a:ext>
            </a:extLst>
          </p:cNvPr>
          <p:cNvSpPr/>
          <p:nvPr/>
        </p:nvSpPr>
        <p:spPr>
          <a:xfrm>
            <a:off x="275854" y="2857500"/>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graphicFrame>
        <p:nvGraphicFramePr>
          <p:cNvPr id="2" name="Tableau 1">
            <a:extLst>
              <a:ext uri="{FF2B5EF4-FFF2-40B4-BE49-F238E27FC236}">
                <a16:creationId xmlns:a16="http://schemas.microsoft.com/office/drawing/2014/main" id="{E922F5F0-AE47-7202-E130-1220856B61F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Freeform 8">
            <a:extLst>
              <a:ext uri="{FF2B5EF4-FFF2-40B4-BE49-F238E27FC236}">
                <a16:creationId xmlns:a16="http://schemas.microsoft.com/office/drawing/2014/main" id="{266564B1-1994-4B6E-DCC0-D41E91519BC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00572B1C-CDF0-F211-98C2-990240018390}"/>
              </a:ext>
            </a:extLst>
          </p:cNvPr>
          <p:cNvSpPr txBox="1"/>
          <p:nvPr/>
        </p:nvSpPr>
        <p:spPr>
          <a:xfrm>
            <a:off x="1371601" y="863026"/>
            <a:ext cx="11125200" cy="1246495"/>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وتعرفنا على العدد 2 وقلنا أن في القسم سبورتان</a:t>
            </a:r>
            <a:r>
              <a:rPr lang="ar-MA" sz="3200" dirty="0">
                <a:solidFill>
                  <a:prstClr val="white">
                    <a:lumMod val="65000"/>
                  </a:prstClr>
                </a:solidFill>
                <a:latin typeface="Microsoft Uighur" panose="02000000000000000000" pitchFamily="2" charset="-78"/>
                <a:cs typeface="Microsoft Uighur" panose="02000000000000000000" pitchFamily="2" charset="-78"/>
              </a:rPr>
              <a:t>.</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يشير الأستاذ(ة) إلى العدد 2 بأصبعه و يرفع بطاقة الرقم 2.</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يتم الترديد سبورتان. </a:t>
            </a:r>
            <a:r>
              <a:rPr lang="ar-MA" sz="2400" dirty="0" err="1">
                <a:solidFill>
                  <a:prstClr val="white">
                    <a:lumMod val="65000"/>
                  </a:prstClr>
                </a:solidFill>
                <a:latin typeface="Microsoft Uighur" panose="02000000000000000000" pitchFamily="2" charset="-78"/>
                <a:cs typeface="Microsoft Uighur" panose="02000000000000000000" pitchFamily="2" charset="-78"/>
              </a:rPr>
              <a:t>إثنان</a:t>
            </a:r>
            <a:r>
              <a:rPr lang="ar-MA" sz="2400" dirty="0">
                <a:solidFill>
                  <a:prstClr val="white">
                    <a:lumMod val="65000"/>
                  </a:prstClr>
                </a:solidFill>
                <a:latin typeface="Microsoft Uighur" panose="02000000000000000000" pitchFamily="2" charset="-78"/>
                <a:cs typeface="Microsoft Uighur" panose="02000000000000000000" pitchFamily="2" charset="-78"/>
              </a:rPr>
              <a:t> مع رفع أصبعين للإشارة إلى 2 وبطاقة 2.</a:t>
            </a:r>
          </a:p>
        </p:txBody>
      </p:sp>
      <p:sp>
        <p:nvSpPr>
          <p:cNvPr id="3" name="Rectangle 2">
            <a:extLst>
              <a:ext uri="{FF2B5EF4-FFF2-40B4-BE49-F238E27FC236}">
                <a16:creationId xmlns:a16="http://schemas.microsoft.com/office/drawing/2014/main" id="{EC77D87B-48A7-57E6-588B-AB2180CF60C9}"/>
              </a:ext>
            </a:extLst>
          </p:cNvPr>
          <p:cNvSpPr/>
          <p:nvPr/>
        </p:nvSpPr>
        <p:spPr>
          <a:xfrm>
            <a:off x="2057400" y="5143500"/>
            <a:ext cx="1957555" cy="1905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9600" b="1" dirty="0">
                <a:solidFill>
                  <a:schemeClr val="tx1"/>
                </a:solidFill>
                <a:latin typeface="Arial Rounded MT Bold" panose="020F0704030504030204" pitchFamily="34" charset="0"/>
              </a:rPr>
              <a:t>2</a:t>
            </a:r>
            <a:endParaRPr lang="fr-FR" sz="9600" b="1" dirty="0">
              <a:solidFill>
                <a:schemeClr val="tx1"/>
              </a:solidFill>
              <a:latin typeface="Arial Rounded MT Bold" panose="020F0704030504030204" pitchFamily="34" charset="0"/>
            </a:endParaRPr>
          </a:p>
        </p:txBody>
      </p:sp>
      <p:pic>
        <p:nvPicPr>
          <p:cNvPr id="7" name="Image 6">
            <a:extLst>
              <a:ext uri="{FF2B5EF4-FFF2-40B4-BE49-F238E27FC236}">
                <a16:creationId xmlns:a16="http://schemas.microsoft.com/office/drawing/2014/main" id="{6EC5F9A0-8A49-F65E-96A3-9F90FCB22B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2600" y="4610100"/>
            <a:ext cx="1719460" cy="2842609"/>
          </a:xfrm>
          <a:prstGeom prst="rect">
            <a:avLst/>
          </a:prstGeom>
        </p:spPr>
      </p:pic>
      <p:pic>
        <p:nvPicPr>
          <p:cNvPr id="12" name="Image 11">
            <a:extLst>
              <a:ext uri="{FF2B5EF4-FFF2-40B4-BE49-F238E27FC236}">
                <a16:creationId xmlns:a16="http://schemas.microsoft.com/office/drawing/2014/main" id="{0BF2D3C6-942A-61EF-4961-A9F491533F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2000" y="3742268"/>
            <a:ext cx="3134141" cy="3134141"/>
          </a:xfrm>
          <a:prstGeom prst="rect">
            <a:avLst/>
          </a:prstGeom>
        </p:spPr>
      </p:pic>
      <p:pic>
        <p:nvPicPr>
          <p:cNvPr id="14" name="Image 13">
            <a:extLst>
              <a:ext uri="{FF2B5EF4-FFF2-40B4-BE49-F238E27FC236}">
                <a16:creationId xmlns:a16="http://schemas.microsoft.com/office/drawing/2014/main" id="{381757BD-F14C-D333-2F54-4A16339B80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63103" y="4676359"/>
            <a:ext cx="3134141" cy="3134141"/>
          </a:xfrm>
          <a:prstGeom prst="rect">
            <a:avLst/>
          </a:prstGeom>
        </p:spPr>
      </p:pic>
    </p:spTree>
    <p:extLst>
      <p:ext uri="{BB962C8B-B14F-4D97-AF65-F5344CB8AC3E}">
        <p14:creationId xmlns:p14="http://schemas.microsoft.com/office/powerpoint/2010/main" val="114757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06FE8-EF6A-3CB3-6706-BD5C63B2F8B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AB6E7FB-E98F-8B76-6A6D-B604489709F1}"/>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7FCB6DA-722C-E038-C8A1-595E3559DF04}"/>
              </a:ext>
            </a:extLst>
          </p:cNvPr>
          <p:cNvSpPr/>
          <p:nvPr/>
        </p:nvSpPr>
        <p:spPr>
          <a:xfrm>
            <a:off x="275854" y="2857500"/>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graphicFrame>
        <p:nvGraphicFramePr>
          <p:cNvPr id="2" name="Tableau 1">
            <a:extLst>
              <a:ext uri="{FF2B5EF4-FFF2-40B4-BE49-F238E27FC236}">
                <a16:creationId xmlns:a16="http://schemas.microsoft.com/office/drawing/2014/main" id="{2F5C1BC9-B849-0BC8-38F4-11B40C3FEFC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Freeform 8">
            <a:extLst>
              <a:ext uri="{FF2B5EF4-FFF2-40B4-BE49-F238E27FC236}">
                <a16:creationId xmlns:a16="http://schemas.microsoft.com/office/drawing/2014/main" id="{742A9618-DBD9-DB24-7658-6F620406A5B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517A9E34-8BCC-910D-4F7D-E2C7DF677408}"/>
              </a:ext>
            </a:extLst>
          </p:cNvPr>
          <p:cNvSpPr txBox="1"/>
          <p:nvPr/>
        </p:nvSpPr>
        <p:spPr>
          <a:xfrm>
            <a:off x="1371601" y="863026"/>
            <a:ext cx="11125200" cy="1246495"/>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وهاتان مسطرتان.</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يشير الأستاذ(ة) إلى العدد 2 بأصبعه و يرفع بطاقة الرقم 2.</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يتم الترديد مسطرتان. </a:t>
            </a:r>
            <a:r>
              <a:rPr lang="ar-MA" sz="2400" dirty="0" err="1">
                <a:solidFill>
                  <a:prstClr val="white">
                    <a:lumMod val="65000"/>
                  </a:prstClr>
                </a:solidFill>
                <a:latin typeface="Microsoft Uighur" panose="02000000000000000000" pitchFamily="2" charset="-78"/>
                <a:cs typeface="Microsoft Uighur" panose="02000000000000000000" pitchFamily="2" charset="-78"/>
              </a:rPr>
              <a:t>إثنان</a:t>
            </a:r>
            <a:r>
              <a:rPr lang="ar-MA" sz="2400" dirty="0">
                <a:solidFill>
                  <a:prstClr val="white">
                    <a:lumMod val="65000"/>
                  </a:prstClr>
                </a:solidFill>
                <a:latin typeface="Microsoft Uighur" panose="02000000000000000000" pitchFamily="2" charset="-78"/>
                <a:cs typeface="Microsoft Uighur" panose="02000000000000000000" pitchFamily="2" charset="-78"/>
              </a:rPr>
              <a:t> مع رفع أصبعين للإشارة إلى 2 وبطاقة 2.</a:t>
            </a:r>
          </a:p>
        </p:txBody>
      </p:sp>
      <p:pic>
        <p:nvPicPr>
          <p:cNvPr id="7" name="Image 6">
            <a:extLst>
              <a:ext uri="{FF2B5EF4-FFF2-40B4-BE49-F238E27FC236}">
                <a16:creationId xmlns:a16="http://schemas.microsoft.com/office/drawing/2014/main" id="{4ACBA41F-38AB-3C66-D44C-12357148027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362495">
            <a:off x="8062711" y="4393662"/>
            <a:ext cx="3950982" cy="3206260"/>
          </a:xfrm>
          <a:prstGeom prst="rect">
            <a:avLst/>
          </a:prstGeom>
        </p:spPr>
      </p:pic>
      <p:sp>
        <p:nvSpPr>
          <p:cNvPr id="3" name="Rectangle 2">
            <a:extLst>
              <a:ext uri="{FF2B5EF4-FFF2-40B4-BE49-F238E27FC236}">
                <a16:creationId xmlns:a16="http://schemas.microsoft.com/office/drawing/2014/main" id="{F0F6A6D0-7A3C-84DB-601B-6388483FC1FB}"/>
              </a:ext>
            </a:extLst>
          </p:cNvPr>
          <p:cNvSpPr/>
          <p:nvPr/>
        </p:nvSpPr>
        <p:spPr>
          <a:xfrm>
            <a:off x="2057400" y="5143500"/>
            <a:ext cx="1957555" cy="1905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9600" b="1" dirty="0">
                <a:solidFill>
                  <a:schemeClr val="tx1"/>
                </a:solidFill>
                <a:latin typeface="Arial Rounded MT Bold" panose="020F0704030504030204" pitchFamily="34" charset="0"/>
              </a:rPr>
              <a:t>2</a:t>
            </a:r>
            <a:endParaRPr lang="fr-FR" sz="9600" b="1" dirty="0">
              <a:solidFill>
                <a:schemeClr val="tx1"/>
              </a:solidFill>
              <a:latin typeface="Arial Rounded MT Bold" panose="020F0704030504030204" pitchFamily="34" charset="0"/>
            </a:endParaRPr>
          </a:p>
        </p:txBody>
      </p:sp>
      <p:pic>
        <p:nvPicPr>
          <p:cNvPr id="6" name="Image 5">
            <a:extLst>
              <a:ext uri="{FF2B5EF4-FFF2-40B4-BE49-F238E27FC236}">
                <a16:creationId xmlns:a16="http://schemas.microsoft.com/office/drawing/2014/main" id="{A505A66D-8C65-1446-5748-033060794B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62600" y="4610100"/>
            <a:ext cx="1719460" cy="2842609"/>
          </a:xfrm>
          <a:prstGeom prst="rect">
            <a:avLst/>
          </a:prstGeom>
        </p:spPr>
      </p:pic>
      <p:pic>
        <p:nvPicPr>
          <p:cNvPr id="9" name="Image 8">
            <a:extLst>
              <a:ext uri="{FF2B5EF4-FFF2-40B4-BE49-F238E27FC236}">
                <a16:creationId xmlns:a16="http://schemas.microsoft.com/office/drawing/2014/main" id="{81475DD0-628D-CB43-366F-26DCB495B5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8362495">
            <a:off x="9430680" y="4390197"/>
            <a:ext cx="3950982" cy="3206260"/>
          </a:xfrm>
          <a:prstGeom prst="rect">
            <a:avLst/>
          </a:prstGeom>
        </p:spPr>
      </p:pic>
    </p:spTree>
    <p:extLst>
      <p:ext uri="{BB962C8B-B14F-4D97-AF65-F5344CB8AC3E}">
        <p14:creationId xmlns:p14="http://schemas.microsoft.com/office/powerpoint/2010/main" val="390140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72579-5CE5-E3F4-8E80-F4CEF565757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C0DFA93-DBAB-F61F-DF27-F2AFA17CE1C8}"/>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CBA3EA2-BF2A-9A81-4C4F-F09A5489E9B3}"/>
              </a:ext>
            </a:extLst>
          </p:cNvPr>
          <p:cNvSpPr/>
          <p:nvPr/>
        </p:nvSpPr>
        <p:spPr>
          <a:xfrm>
            <a:off x="275854" y="2857500"/>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graphicFrame>
        <p:nvGraphicFramePr>
          <p:cNvPr id="2" name="Tableau 1">
            <a:extLst>
              <a:ext uri="{FF2B5EF4-FFF2-40B4-BE49-F238E27FC236}">
                <a16:creationId xmlns:a16="http://schemas.microsoft.com/office/drawing/2014/main" id="{59E58D84-DDF6-EDF6-D352-FB3E27DE159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Freeform 8">
            <a:extLst>
              <a:ext uri="{FF2B5EF4-FFF2-40B4-BE49-F238E27FC236}">
                <a16:creationId xmlns:a16="http://schemas.microsoft.com/office/drawing/2014/main" id="{4F3393DE-9724-D2DF-6E2C-BD978FA3647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B865EBBD-8060-169F-1271-DBA961691293}"/>
              </a:ext>
            </a:extLst>
          </p:cNvPr>
          <p:cNvSpPr txBox="1"/>
          <p:nvPr/>
        </p:nvSpPr>
        <p:spPr>
          <a:xfrm>
            <a:off x="609600" y="863026"/>
            <a:ext cx="11887201" cy="86177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الآن من يستطيع تمثيل العدد 2 بأشياء من اختياره ويرفع في كل مرة بطاقة العدد 2 هكذا: ممسحتان. </a:t>
            </a:r>
            <a:r>
              <a:rPr lang="ar-MA" sz="3600" dirty="0" err="1">
                <a:solidFill>
                  <a:prstClr val="white">
                    <a:lumMod val="65000"/>
                  </a:prstClr>
                </a:solidFill>
                <a:latin typeface="Microsoft Uighur" panose="02000000000000000000" pitchFamily="2" charset="-78"/>
                <a:cs typeface="Microsoft Uighur" panose="02000000000000000000" pitchFamily="2" charset="-78"/>
              </a:rPr>
              <a:t>إثنان</a:t>
            </a:r>
            <a:r>
              <a:rPr lang="ar-MA" sz="3600" dirty="0">
                <a:solidFill>
                  <a:prstClr val="white">
                    <a:lumMod val="65000"/>
                  </a:prstClr>
                </a:solidFill>
                <a:latin typeface="Microsoft Uighur" panose="02000000000000000000" pitchFamily="2" charset="-78"/>
                <a:cs typeface="Microsoft Uighur" panose="02000000000000000000" pitchFamily="2" charset="-78"/>
              </a:rPr>
              <a:t>.</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يشجع الأستاذ(ة) كل المبادرات ويقدم التغذية الراجعة المناسبة في كل مرة.</a:t>
            </a:r>
          </a:p>
        </p:txBody>
      </p:sp>
      <p:pic>
        <p:nvPicPr>
          <p:cNvPr id="6" name="Image 5">
            <a:extLst>
              <a:ext uri="{FF2B5EF4-FFF2-40B4-BE49-F238E27FC236}">
                <a16:creationId xmlns:a16="http://schemas.microsoft.com/office/drawing/2014/main" id="{DD2C6AB8-AEE1-0E11-3103-5D96C60FC4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57800" y="5524500"/>
            <a:ext cx="2663188" cy="3660483"/>
          </a:xfrm>
          <a:prstGeom prst="rect">
            <a:avLst/>
          </a:prstGeom>
        </p:spPr>
      </p:pic>
      <p:sp>
        <p:nvSpPr>
          <p:cNvPr id="10" name="Rectangle 9">
            <a:extLst>
              <a:ext uri="{FF2B5EF4-FFF2-40B4-BE49-F238E27FC236}">
                <a16:creationId xmlns:a16="http://schemas.microsoft.com/office/drawing/2014/main" id="{7FDB4FEB-5807-64C4-4CD5-2EEA41ADF672}"/>
              </a:ext>
            </a:extLst>
          </p:cNvPr>
          <p:cNvSpPr/>
          <p:nvPr/>
        </p:nvSpPr>
        <p:spPr>
          <a:xfrm>
            <a:off x="4191000" y="5220533"/>
            <a:ext cx="1219200" cy="118646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9600" b="1" dirty="0">
                <a:solidFill>
                  <a:schemeClr val="tx1"/>
                </a:solidFill>
                <a:latin typeface="Arial Rounded MT Bold" panose="020F0704030504030204" pitchFamily="34" charset="0"/>
              </a:rPr>
              <a:t>2</a:t>
            </a:r>
            <a:endParaRPr lang="fr-FR" sz="9600" b="1" dirty="0">
              <a:solidFill>
                <a:schemeClr val="tx1"/>
              </a:solidFill>
              <a:latin typeface="Arial Rounded MT Bold" panose="020F0704030504030204" pitchFamily="34" charset="0"/>
            </a:endParaRPr>
          </a:p>
        </p:txBody>
      </p:sp>
      <p:pic>
        <p:nvPicPr>
          <p:cNvPr id="7" name="Image 6">
            <a:extLst>
              <a:ext uri="{FF2B5EF4-FFF2-40B4-BE49-F238E27FC236}">
                <a16:creationId xmlns:a16="http://schemas.microsoft.com/office/drawing/2014/main" id="{9A1BBA25-2330-9A2B-B0AA-695770460C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13232" y="5070385"/>
            <a:ext cx="1729465" cy="1486763"/>
          </a:xfrm>
          <a:prstGeom prst="rect">
            <a:avLst/>
          </a:prstGeom>
        </p:spPr>
      </p:pic>
    </p:spTree>
    <p:extLst>
      <p:ext uri="{BB962C8B-B14F-4D97-AF65-F5344CB8AC3E}">
        <p14:creationId xmlns:p14="http://schemas.microsoft.com/office/powerpoint/2010/main" val="1171124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86AFD-72C7-D1CE-71D6-0F91A7C816B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B99A62A-8DFE-5F90-D516-24EDA728B195}"/>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5833C5F-1209-33DD-6916-35BC8B39B9CB}"/>
              </a:ext>
            </a:extLst>
          </p:cNvPr>
          <p:cNvSpPr/>
          <p:nvPr/>
        </p:nvSpPr>
        <p:spPr>
          <a:xfrm>
            <a:off x="275854" y="2857500"/>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graphicFrame>
        <p:nvGraphicFramePr>
          <p:cNvPr id="2" name="Tableau 1">
            <a:extLst>
              <a:ext uri="{FF2B5EF4-FFF2-40B4-BE49-F238E27FC236}">
                <a16:creationId xmlns:a16="http://schemas.microsoft.com/office/drawing/2014/main" id="{99E898E1-D0BB-0F7D-BA14-A462C0AC642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Freeform 8">
            <a:extLst>
              <a:ext uri="{FF2B5EF4-FFF2-40B4-BE49-F238E27FC236}">
                <a16:creationId xmlns:a16="http://schemas.microsoft.com/office/drawing/2014/main" id="{5D3189FF-E39A-EEF8-84D0-F16CC9B0465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E0EB939A-FEEF-A9E6-8A31-3D133BFB80DE}"/>
              </a:ext>
            </a:extLst>
          </p:cNvPr>
          <p:cNvSpPr txBox="1"/>
          <p:nvPr/>
        </p:nvSpPr>
        <p:spPr>
          <a:xfrm>
            <a:off x="1371601" y="863026"/>
            <a:ext cx="11125200" cy="1631216"/>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لاحظوا معي كيف نكتب العدد 2.</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يتوجه الأستاذ(ة) نحو السبورة ويعطي بظهر للمتعلمين ليتم تقليده في نفس اتجاه الكتابة.</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يكتب الأستاذ(ة) العدد 2 في الهواء ويدعو المتعلمين لفعل ما يفعله.</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يكتب الأستاذ(ة) العدد 2 على السبورة مع التصريح بكل مراحل الكتابة.</a:t>
            </a:r>
            <a:endPar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10" name="Image 9">
            <a:extLst>
              <a:ext uri="{FF2B5EF4-FFF2-40B4-BE49-F238E27FC236}">
                <a16:creationId xmlns:a16="http://schemas.microsoft.com/office/drawing/2014/main" id="{0CA5022B-6C0F-F261-6289-AE5432F23C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4483" y="2739848"/>
            <a:ext cx="6934200" cy="6934200"/>
          </a:xfrm>
          <a:prstGeom prst="rect">
            <a:avLst/>
          </a:prstGeom>
        </p:spPr>
      </p:pic>
      <p:pic>
        <p:nvPicPr>
          <p:cNvPr id="6" name="Image 5">
            <a:extLst>
              <a:ext uri="{FF2B5EF4-FFF2-40B4-BE49-F238E27FC236}">
                <a16:creationId xmlns:a16="http://schemas.microsoft.com/office/drawing/2014/main" id="{14C345DF-BF63-50CF-5F8F-02DEED798F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39067" y="5295900"/>
            <a:ext cx="1445601" cy="1619769"/>
          </a:xfrm>
          <a:prstGeom prst="rect">
            <a:avLst/>
          </a:prstGeom>
        </p:spPr>
      </p:pic>
    </p:spTree>
    <p:extLst>
      <p:ext uri="{BB962C8B-B14F-4D97-AF65-F5344CB8AC3E}">
        <p14:creationId xmlns:p14="http://schemas.microsoft.com/office/powerpoint/2010/main" val="26740300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D6284-B7FA-68BB-4E2A-654DC1BAB64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9092FE7-92E3-9D24-FE22-5F3600D5C291}"/>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7418EAC-E637-509F-3EBE-1369C6E8971E}"/>
              </a:ext>
            </a:extLst>
          </p:cNvPr>
          <p:cNvSpPr/>
          <p:nvPr/>
        </p:nvSpPr>
        <p:spPr>
          <a:xfrm>
            <a:off x="275854" y="2857500"/>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graphicFrame>
        <p:nvGraphicFramePr>
          <p:cNvPr id="2" name="Tableau 1">
            <a:extLst>
              <a:ext uri="{FF2B5EF4-FFF2-40B4-BE49-F238E27FC236}">
                <a16:creationId xmlns:a16="http://schemas.microsoft.com/office/drawing/2014/main" id="{0F842BEE-2DBB-31B4-49CB-20FD3D14579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Freeform 8">
            <a:extLst>
              <a:ext uri="{FF2B5EF4-FFF2-40B4-BE49-F238E27FC236}">
                <a16:creationId xmlns:a16="http://schemas.microsoft.com/office/drawing/2014/main" id="{F3EA3643-3EF0-6782-277E-6A3B7A9536A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68BDF4D8-345E-AF42-8F0E-FBC967E2E815}"/>
              </a:ext>
            </a:extLst>
          </p:cNvPr>
          <p:cNvSpPr txBox="1"/>
          <p:nvPr/>
        </p:nvSpPr>
        <p:spPr>
          <a:xfrm>
            <a:off x="1371601" y="863026"/>
            <a:ext cx="11125200" cy="86177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الآن خذوا ألواحكم. أكتبوا 2.</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يتجول الأستاذ(ة) لتقديم التغذية الراجعة.</a:t>
            </a:r>
          </a:p>
        </p:txBody>
      </p:sp>
      <p:pic>
        <p:nvPicPr>
          <p:cNvPr id="3" name="Picture 9">
            <a:extLst>
              <a:ext uri="{FF2B5EF4-FFF2-40B4-BE49-F238E27FC236}">
                <a16:creationId xmlns:a16="http://schemas.microsoft.com/office/drawing/2014/main" id="{98BC7316-28E7-3556-699B-51BFA0BF54DE}"/>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4636" y="725869"/>
            <a:ext cx="1108364" cy="754510"/>
          </a:xfrm>
          <a:prstGeom prst="roundRect">
            <a:avLst/>
          </a:prstGeom>
        </p:spPr>
      </p:pic>
      <p:pic>
        <p:nvPicPr>
          <p:cNvPr id="7" name="Picture 9">
            <a:extLst>
              <a:ext uri="{FF2B5EF4-FFF2-40B4-BE49-F238E27FC236}">
                <a16:creationId xmlns:a16="http://schemas.microsoft.com/office/drawing/2014/main" id="{890280BD-FAF8-90B1-0C92-5A4C71E3CE10}"/>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962400" y="4381500"/>
            <a:ext cx="5336743" cy="3632942"/>
          </a:xfrm>
          <a:prstGeom prst="roundRect">
            <a:avLst/>
          </a:prstGeom>
        </p:spPr>
      </p:pic>
    </p:spTree>
    <p:extLst>
      <p:ext uri="{BB962C8B-B14F-4D97-AF65-F5344CB8AC3E}">
        <p14:creationId xmlns:p14="http://schemas.microsoft.com/office/powerpoint/2010/main" val="40946512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AA881-5302-6264-46BD-B7374036C4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A1D09EB-13D3-B4B4-4A47-D5A75A5E871C}"/>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5EE4930-0219-FA10-1D4A-CAFC0968FDF3}"/>
              </a:ext>
            </a:extLst>
          </p:cNvPr>
          <p:cNvSpPr/>
          <p:nvPr/>
        </p:nvSpPr>
        <p:spPr>
          <a:xfrm>
            <a:off x="275854" y="2857500"/>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graphicFrame>
        <p:nvGraphicFramePr>
          <p:cNvPr id="2" name="Tableau 1">
            <a:extLst>
              <a:ext uri="{FF2B5EF4-FFF2-40B4-BE49-F238E27FC236}">
                <a16:creationId xmlns:a16="http://schemas.microsoft.com/office/drawing/2014/main" id="{ECE4A2DB-BB88-523E-6506-2BE061D7351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Freeform 8">
            <a:extLst>
              <a:ext uri="{FF2B5EF4-FFF2-40B4-BE49-F238E27FC236}">
                <a16:creationId xmlns:a16="http://schemas.microsoft.com/office/drawing/2014/main" id="{CBBCB819-ACC1-AD32-B3A5-F99176D1277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D651BDA4-BC8C-B558-B42D-8D3420ED0AC5}"/>
              </a:ext>
            </a:extLst>
          </p:cNvPr>
          <p:cNvSpPr txBox="1"/>
          <p:nvPr/>
        </p:nvSpPr>
        <p:spPr>
          <a:xfrm>
            <a:off x="1371601" y="863026"/>
            <a:ext cx="11125200" cy="1246495"/>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ارفعوا الألواح.</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يستمر الأستاذ(ة)  في تقديم التغذية الراجعة.</a:t>
            </a:r>
            <a:endParaRPr lang="fr-MA" sz="2400" dirty="0">
              <a:solidFill>
                <a:prstClr val="white">
                  <a:lumMod val="65000"/>
                </a:prstClr>
              </a:solidFill>
              <a:latin typeface="Microsoft Uighur" panose="02000000000000000000" pitchFamily="2" charset="-78"/>
              <a:cs typeface="Microsoft Uighur" panose="02000000000000000000" pitchFamily="2" charset="-78"/>
            </a:endParaRP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يمكن تكرار العملية لمرتين أو ثلاث حتى نعطي الفرصة للمتعلم للتدرب أكثر.</a:t>
            </a:r>
          </a:p>
        </p:txBody>
      </p:sp>
      <p:pic>
        <p:nvPicPr>
          <p:cNvPr id="7" name="Picture 9">
            <a:extLst>
              <a:ext uri="{FF2B5EF4-FFF2-40B4-BE49-F238E27FC236}">
                <a16:creationId xmlns:a16="http://schemas.microsoft.com/office/drawing/2014/main" id="{5E4D1535-C729-4E1D-9207-60040E31DAAA}"/>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962400" y="4381500"/>
            <a:ext cx="5336743" cy="3632942"/>
          </a:xfrm>
          <a:prstGeom prst="roundRect">
            <a:avLst/>
          </a:prstGeom>
        </p:spPr>
      </p:pic>
      <mc:AlternateContent xmlns:mc="http://schemas.openxmlformats.org/markup-compatibility/2006" xmlns:p14="http://schemas.microsoft.com/office/powerpoint/2010/main">
        <mc:Choice Requires="p14">
          <p:contentPart p14:bwMode="auto" r:id="rId5">
            <p14:nvContentPartPr>
              <p14:cNvPr id="6" name="Encre 5">
                <a:extLst>
                  <a:ext uri="{FF2B5EF4-FFF2-40B4-BE49-F238E27FC236}">
                    <a16:creationId xmlns:a16="http://schemas.microsoft.com/office/drawing/2014/main" id="{81F8E37E-22C2-93B7-CB5E-08B011CCEB22}"/>
                  </a:ext>
                </a:extLst>
              </p14:cNvPr>
              <p14:cNvContentPartPr/>
              <p14:nvPr/>
            </p14:nvContentPartPr>
            <p14:xfrm>
              <a:off x="6068444" y="5608145"/>
              <a:ext cx="529200" cy="404640"/>
            </p14:xfrm>
          </p:contentPart>
        </mc:Choice>
        <mc:Fallback xmlns="">
          <p:pic>
            <p:nvPicPr>
              <p:cNvPr id="6" name="Encre 5">
                <a:extLst>
                  <a:ext uri="{FF2B5EF4-FFF2-40B4-BE49-F238E27FC236}">
                    <a16:creationId xmlns:a16="http://schemas.microsoft.com/office/drawing/2014/main" id="{81F8E37E-22C2-93B7-CB5E-08B011CCEB22}"/>
                  </a:ext>
                </a:extLst>
              </p:cNvPr>
              <p:cNvPicPr/>
              <p:nvPr/>
            </p:nvPicPr>
            <p:blipFill>
              <a:blip r:embed="rId6"/>
              <a:stretch>
                <a:fillRect/>
              </a:stretch>
            </p:blipFill>
            <p:spPr>
              <a:xfrm>
                <a:off x="6050444" y="5572505"/>
                <a:ext cx="564840" cy="4762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4" name="Encre 13">
                <a:extLst>
                  <a:ext uri="{FF2B5EF4-FFF2-40B4-BE49-F238E27FC236}">
                    <a16:creationId xmlns:a16="http://schemas.microsoft.com/office/drawing/2014/main" id="{AB907F20-8F2F-5963-AB80-A57E8CC8E09D}"/>
                  </a:ext>
                </a:extLst>
              </p14:cNvPr>
              <p14:cNvContentPartPr/>
              <p14:nvPr/>
            </p14:nvContentPartPr>
            <p14:xfrm>
              <a:off x="-568156" y="3837665"/>
              <a:ext cx="360" cy="360"/>
            </p14:xfrm>
          </p:contentPart>
        </mc:Choice>
        <mc:Fallback xmlns="">
          <p:pic>
            <p:nvPicPr>
              <p:cNvPr id="14" name="Encre 13">
                <a:extLst>
                  <a:ext uri="{FF2B5EF4-FFF2-40B4-BE49-F238E27FC236}">
                    <a16:creationId xmlns:a16="http://schemas.microsoft.com/office/drawing/2014/main" id="{AB907F20-8F2F-5963-AB80-A57E8CC8E09D}"/>
                  </a:ext>
                </a:extLst>
              </p:cNvPr>
              <p:cNvPicPr/>
              <p:nvPr/>
            </p:nvPicPr>
            <p:blipFill>
              <a:blip r:embed="rId8"/>
              <a:stretch>
                <a:fillRect/>
              </a:stretch>
            </p:blipFill>
            <p:spPr>
              <a:xfrm>
                <a:off x="-585796" y="3801665"/>
                <a:ext cx="36000" cy="72000"/>
              </a:xfrm>
              <a:prstGeom prst="rect">
                <a:avLst/>
              </a:prstGeom>
            </p:spPr>
          </p:pic>
        </mc:Fallback>
      </mc:AlternateContent>
      <p:pic>
        <p:nvPicPr>
          <p:cNvPr id="16" name="Image 15">
            <a:extLst>
              <a:ext uri="{FF2B5EF4-FFF2-40B4-BE49-F238E27FC236}">
                <a16:creationId xmlns:a16="http://schemas.microsoft.com/office/drawing/2014/main" id="{A182F147-C2A0-0481-4379-2A151EA02A7C}"/>
              </a:ext>
            </a:extLst>
          </p:cNvPr>
          <p:cNvPicPr>
            <a:picLocks noChangeAspect="1"/>
          </p:cNvPicPr>
          <p:nvPr/>
        </p:nvPicPr>
        <p:blipFill>
          <a:blip r:embed="rId9"/>
          <a:stretch>
            <a:fillRect/>
          </a:stretch>
        </p:blipFill>
        <p:spPr>
          <a:xfrm>
            <a:off x="20856" y="813447"/>
            <a:ext cx="1212198" cy="868660"/>
          </a:xfrm>
          <a:prstGeom prst="rect">
            <a:avLst/>
          </a:prstGeom>
        </p:spPr>
      </p:pic>
      <mc:AlternateContent xmlns:mc="http://schemas.openxmlformats.org/markup-compatibility/2006" xmlns:p14="http://schemas.microsoft.com/office/powerpoint/2010/main">
        <mc:Choice Requires="p14">
          <p:contentPart p14:bwMode="auto" r:id="rId10">
            <p14:nvContentPartPr>
              <p14:cNvPr id="19" name="Encre 18">
                <a:extLst>
                  <a:ext uri="{FF2B5EF4-FFF2-40B4-BE49-F238E27FC236}">
                    <a16:creationId xmlns:a16="http://schemas.microsoft.com/office/drawing/2014/main" id="{D363ADC0-EA10-315D-FA4B-FEE80572CF93}"/>
                  </a:ext>
                </a:extLst>
              </p14:cNvPr>
              <p14:cNvContentPartPr/>
              <p14:nvPr/>
            </p14:nvContentPartPr>
            <p14:xfrm>
              <a:off x="4959644" y="5486465"/>
              <a:ext cx="1329120" cy="1706400"/>
            </p14:xfrm>
          </p:contentPart>
        </mc:Choice>
        <mc:Fallback xmlns="">
          <p:pic>
            <p:nvPicPr>
              <p:cNvPr id="19" name="Encre 18">
                <a:extLst>
                  <a:ext uri="{FF2B5EF4-FFF2-40B4-BE49-F238E27FC236}">
                    <a16:creationId xmlns:a16="http://schemas.microsoft.com/office/drawing/2014/main" id="{D363ADC0-EA10-315D-FA4B-FEE80572CF93}"/>
                  </a:ext>
                </a:extLst>
              </p:cNvPr>
              <p:cNvPicPr/>
              <p:nvPr/>
            </p:nvPicPr>
            <p:blipFill>
              <a:blip r:embed="rId11"/>
              <a:stretch>
                <a:fillRect/>
              </a:stretch>
            </p:blipFill>
            <p:spPr>
              <a:xfrm>
                <a:off x="4941644" y="5450465"/>
                <a:ext cx="1364760" cy="17780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1" name="Encre 20">
                <a:extLst>
                  <a:ext uri="{FF2B5EF4-FFF2-40B4-BE49-F238E27FC236}">
                    <a16:creationId xmlns:a16="http://schemas.microsoft.com/office/drawing/2014/main" id="{B8AC9D17-C70D-53DE-AB6D-31661E38F5C4}"/>
                  </a:ext>
                </a:extLst>
              </p14:cNvPr>
              <p14:cNvContentPartPr/>
              <p14:nvPr/>
            </p14:nvContentPartPr>
            <p14:xfrm>
              <a:off x="6289844" y="2895545"/>
              <a:ext cx="360" cy="360"/>
            </p14:xfrm>
          </p:contentPart>
        </mc:Choice>
        <mc:Fallback xmlns="">
          <p:pic>
            <p:nvPicPr>
              <p:cNvPr id="21" name="Encre 20">
                <a:extLst>
                  <a:ext uri="{FF2B5EF4-FFF2-40B4-BE49-F238E27FC236}">
                    <a16:creationId xmlns:a16="http://schemas.microsoft.com/office/drawing/2014/main" id="{B8AC9D17-C70D-53DE-AB6D-31661E38F5C4}"/>
                  </a:ext>
                </a:extLst>
              </p:cNvPr>
              <p:cNvPicPr/>
              <p:nvPr/>
            </p:nvPicPr>
            <p:blipFill>
              <a:blip r:embed="rId8"/>
              <a:stretch>
                <a:fillRect/>
              </a:stretch>
            </p:blipFill>
            <p:spPr>
              <a:xfrm>
                <a:off x="6271844" y="2859905"/>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3" name="Encre 22">
                <a:extLst>
                  <a:ext uri="{FF2B5EF4-FFF2-40B4-BE49-F238E27FC236}">
                    <a16:creationId xmlns:a16="http://schemas.microsoft.com/office/drawing/2014/main" id="{D3D7D831-52F5-0175-1FCB-714B69549C4B}"/>
                  </a:ext>
                </a:extLst>
              </p14:cNvPr>
              <p14:cNvContentPartPr/>
              <p14:nvPr/>
            </p14:nvContentPartPr>
            <p14:xfrm>
              <a:off x="96764" y="1440425"/>
              <a:ext cx="734760" cy="789120"/>
            </p14:xfrm>
          </p:contentPart>
        </mc:Choice>
        <mc:Fallback xmlns="">
          <p:pic>
            <p:nvPicPr>
              <p:cNvPr id="23" name="Encre 22">
                <a:extLst>
                  <a:ext uri="{FF2B5EF4-FFF2-40B4-BE49-F238E27FC236}">
                    <a16:creationId xmlns:a16="http://schemas.microsoft.com/office/drawing/2014/main" id="{D3D7D831-52F5-0175-1FCB-714B69549C4B}"/>
                  </a:ext>
                </a:extLst>
              </p:cNvPr>
              <p:cNvPicPr/>
              <p:nvPr/>
            </p:nvPicPr>
            <p:blipFill>
              <a:blip r:embed="rId16"/>
              <a:stretch>
                <a:fillRect/>
              </a:stretch>
            </p:blipFill>
            <p:spPr>
              <a:xfrm>
                <a:off x="79124" y="1404785"/>
                <a:ext cx="770400" cy="8607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4" name="Encre 23">
                <a:extLst>
                  <a:ext uri="{FF2B5EF4-FFF2-40B4-BE49-F238E27FC236}">
                    <a16:creationId xmlns:a16="http://schemas.microsoft.com/office/drawing/2014/main" id="{A4D7DBEE-35BF-8252-6DB4-30D6C5E605DB}"/>
                  </a:ext>
                </a:extLst>
              </p14:cNvPr>
              <p14:cNvContentPartPr/>
              <p14:nvPr/>
            </p14:nvContentPartPr>
            <p14:xfrm>
              <a:off x="-1246756" y="1703585"/>
              <a:ext cx="207000" cy="1268640"/>
            </p14:xfrm>
          </p:contentPart>
        </mc:Choice>
        <mc:Fallback xmlns="">
          <p:pic>
            <p:nvPicPr>
              <p:cNvPr id="24" name="Encre 23">
                <a:extLst>
                  <a:ext uri="{FF2B5EF4-FFF2-40B4-BE49-F238E27FC236}">
                    <a16:creationId xmlns:a16="http://schemas.microsoft.com/office/drawing/2014/main" id="{A4D7DBEE-35BF-8252-6DB4-30D6C5E605DB}"/>
                  </a:ext>
                </a:extLst>
              </p:cNvPr>
              <p:cNvPicPr/>
              <p:nvPr/>
            </p:nvPicPr>
            <p:blipFill>
              <a:blip r:embed="rId18"/>
              <a:stretch>
                <a:fillRect/>
              </a:stretch>
            </p:blipFill>
            <p:spPr>
              <a:xfrm>
                <a:off x="-1264756" y="1667945"/>
                <a:ext cx="242640" cy="134028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5" name="Encre 24">
                <a:extLst>
                  <a:ext uri="{FF2B5EF4-FFF2-40B4-BE49-F238E27FC236}">
                    <a16:creationId xmlns:a16="http://schemas.microsoft.com/office/drawing/2014/main" id="{2946F2E2-0795-B890-2073-FED540C32907}"/>
                  </a:ext>
                </a:extLst>
              </p14:cNvPr>
              <p14:cNvContentPartPr/>
              <p14:nvPr/>
            </p14:nvContentPartPr>
            <p14:xfrm>
              <a:off x="109724" y="2881865"/>
              <a:ext cx="84600" cy="652680"/>
            </p14:xfrm>
          </p:contentPart>
        </mc:Choice>
        <mc:Fallback xmlns="">
          <p:pic>
            <p:nvPicPr>
              <p:cNvPr id="25" name="Encre 24">
                <a:extLst>
                  <a:ext uri="{FF2B5EF4-FFF2-40B4-BE49-F238E27FC236}">
                    <a16:creationId xmlns:a16="http://schemas.microsoft.com/office/drawing/2014/main" id="{2946F2E2-0795-B890-2073-FED540C32907}"/>
                  </a:ext>
                </a:extLst>
              </p:cNvPr>
              <p:cNvPicPr/>
              <p:nvPr/>
            </p:nvPicPr>
            <p:blipFill>
              <a:blip r:embed="rId20"/>
              <a:stretch>
                <a:fillRect/>
              </a:stretch>
            </p:blipFill>
            <p:spPr>
              <a:xfrm>
                <a:off x="92084" y="2846225"/>
                <a:ext cx="120240" cy="724320"/>
              </a:xfrm>
              <a:prstGeom prst="rect">
                <a:avLst/>
              </a:prstGeom>
            </p:spPr>
          </p:pic>
        </mc:Fallback>
      </mc:AlternateContent>
      <p:sp>
        <p:nvSpPr>
          <p:cNvPr id="3" name="ZoneTexte 2">
            <a:extLst>
              <a:ext uri="{FF2B5EF4-FFF2-40B4-BE49-F238E27FC236}">
                <a16:creationId xmlns:a16="http://schemas.microsoft.com/office/drawing/2014/main" id="{AAEBBD46-7182-9EC8-FF94-D7C39A8765AC}"/>
              </a:ext>
            </a:extLst>
          </p:cNvPr>
          <p:cNvSpPr txBox="1"/>
          <p:nvPr/>
        </p:nvSpPr>
        <p:spPr>
          <a:xfrm>
            <a:off x="5933084" y="5295659"/>
            <a:ext cx="1329120" cy="1446550"/>
          </a:xfrm>
          <a:prstGeom prst="rect">
            <a:avLst/>
          </a:prstGeom>
          <a:noFill/>
        </p:spPr>
        <p:txBody>
          <a:bodyPr wrap="square" rtlCol="0">
            <a:spAutoFit/>
          </a:bodyPr>
          <a:lstStyle/>
          <a:p>
            <a:pPr algn="ctr"/>
            <a:r>
              <a:rPr lang="ar-MA" sz="8800" dirty="0">
                <a:solidFill>
                  <a:schemeClr val="bg1"/>
                </a:solidFill>
                <a:latin typeface="Arial Rounded MT Bold" panose="020F0704030504030204" pitchFamily="34" charset="0"/>
              </a:rPr>
              <a:t>2</a:t>
            </a:r>
            <a:endParaRPr lang="fr-FR" sz="8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38423594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619AE-462D-8BFC-A053-6D29AD96540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74C91E8-41E7-8BCC-BD3D-E9BF71E04AE9}"/>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848F13A-052A-6670-5BB9-3A97E9E8A09B}"/>
              </a:ext>
            </a:extLst>
          </p:cNvPr>
          <p:cNvSpPr/>
          <p:nvPr/>
        </p:nvSpPr>
        <p:spPr>
          <a:xfrm>
            <a:off x="275854" y="2857500"/>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graphicFrame>
        <p:nvGraphicFramePr>
          <p:cNvPr id="2" name="Tableau 1">
            <a:extLst>
              <a:ext uri="{FF2B5EF4-FFF2-40B4-BE49-F238E27FC236}">
                <a16:creationId xmlns:a16="http://schemas.microsoft.com/office/drawing/2014/main" id="{E922F5F0-AE47-7202-E130-1220856B61F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Freeform 8">
            <a:extLst>
              <a:ext uri="{FF2B5EF4-FFF2-40B4-BE49-F238E27FC236}">
                <a16:creationId xmlns:a16="http://schemas.microsoft.com/office/drawing/2014/main" id="{266564B1-1994-4B6E-DCC0-D41E91519BCD}"/>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00572B1C-CDF0-F211-98C2-990240018390}"/>
              </a:ext>
            </a:extLst>
          </p:cNvPr>
          <p:cNvSpPr txBox="1"/>
          <p:nvPr/>
        </p:nvSpPr>
        <p:spPr>
          <a:xfrm>
            <a:off x="1371601" y="863026"/>
            <a:ext cx="11125200" cy="1273426"/>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كما تعرفنا على العدد 3.</a:t>
            </a:r>
          </a:p>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هذه ثلاث كرات.</a:t>
            </a:r>
            <a:endParaRPr lang="ar-MA" sz="3200" dirty="0">
              <a:solidFill>
                <a:prstClr val="white">
                  <a:lumMod val="65000"/>
                </a:prstClr>
              </a:solidFill>
              <a:latin typeface="Microsoft Uighur" panose="02000000000000000000" pitchFamily="2" charset="-78"/>
              <a:cs typeface="Microsoft Uighur" panose="02000000000000000000" pitchFamily="2" charset="-78"/>
            </a:endParaRP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يتم الترديد ثلاث كرات. ثلاثة مع رفع ثلاثة أصابع للإشارة إلى 3 وبطاقة العدد 3.</a:t>
            </a:r>
            <a:endParaRPr lang="fr-FR" sz="2400" dirty="0">
              <a:solidFill>
                <a:prstClr val="white">
                  <a:lumMod val="65000"/>
                </a:prstClr>
              </a:solidFill>
              <a:latin typeface="Microsoft Uighur" panose="02000000000000000000" pitchFamily="2" charset="-78"/>
              <a:cs typeface="Microsoft Uighur" panose="02000000000000000000" pitchFamily="2" charset="-78"/>
            </a:endParaRPr>
          </a:p>
        </p:txBody>
      </p:sp>
      <p:sp>
        <p:nvSpPr>
          <p:cNvPr id="3" name="Rectangle 2">
            <a:extLst>
              <a:ext uri="{FF2B5EF4-FFF2-40B4-BE49-F238E27FC236}">
                <a16:creationId xmlns:a16="http://schemas.microsoft.com/office/drawing/2014/main" id="{EC77D87B-48A7-57E6-588B-AB2180CF60C9}"/>
              </a:ext>
            </a:extLst>
          </p:cNvPr>
          <p:cNvSpPr/>
          <p:nvPr/>
        </p:nvSpPr>
        <p:spPr>
          <a:xfrm>
            <a:off x="2057400" y="5143500"/>
            <a:ext cx="1957555" cy="1905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MA" sz="9600" b="1" dirty="0">
                <a:solidFill>
                  <a:schemeClr val="tx1"/>
                </a:solidFill>
                <a:latin typeface="Arial Rounded MT Bold" panose="020F0704030504030204" pitchFamily="34" charset="0"/>
              </a:rPr>
              <a:t>3</a:t>
            </a:r>
            <a:endParaRPr lang="fr-FR" sz="9600" b="1" dirty="0">
              <a:solidFill>
                <a:schemeClr val="tx1"/>
              </a:solidFill>
              <a:latin typeface="Arial Rounded MT Bold" panose="020F0704030504030204" pitchFamily="34" charset="0"/>
            </a:endParaRPr>
          </a:p>
        </p:txBody>
      </p:sp>
      <p:pic>
        <p:nvPicPr>
          <p:cNvPr id="9" name="Image 8">
            <a:extLst>
              <a:ext uri="{FF2B5EF4-FFF2-40B4-BE49-F238E27FC236}">
                <a16:creationId xmlns:a16="http://schemas.microsoft.com/office/drawing/2014/main" id="{B174E814-7E9A-E670-690A-673FCDFC129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00600" y="4516858"/>
            <a:ext cx="2765461" cy="3772450"/>
          </a:xfrm>
          <a:prstGeom prst="rect">
            <a:avLst/>
          </a:prstGeom>
        </p:spPr>
      </p:pic>
      <p:pic>
        <p:nvPicPr>
          <p:cNvPr id="16" name="Image 15">
            <a:extLst>
              <a:ext uri="{FF2B5EF4-FFF2-40B4-BE49-F238E27FC236}">
                <a16:creationId xmlns:a16="http://schemas.microsoft.com/office/drawing/2014/main" id="{587B683E-B152-375B-3C4B-9875D0D642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38347" y="3976001"/>
            <a:ext cx="1998786" cy="1998786"/>
          </a:xfrm>
          <a:prstGeom prst="rect">
            <a:avLst/>
          </a:prstGeom>
        </p:spPr>
      </p:pic>
      <p:pic>
        <p:nvPicPr>
          <p:cNvPr id="17" name="Image 16">
            <a:extLst>
              <a:ext uri="{FF2B5EF4-FFF2-40B4-BE49-F238E27FC236}">
                <a16:creationId xmlns:a16="http://schemas.microsoft.com/office/drawing/2014/main" id="{E44621F7-673C-51EE-5F8E-221A7EC880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00316" y="5777434"/>
            <a:ext cx="1998786" cy="1998786"/>
          </a:xfrm>
          <a:prstGeom prst="rect">
            <a:avLst/>
          </a:prstGeom>
        </p:spPr>
      </p:pic>
      <p:pic>
        <p:nvPicPr>
          <p:cNvPr id="18" name="Image 17">
            <a:extLst>
              <a:ext uri="{FF2B5EF4-FFF2-40B4-BE49-F238E27FC236}">
                <a16:creationId xmlns:a16="http://schemas.microsoft.com/office/drawing/2014/main" id="{2CD2A44B-A89B-8D2B-5C54-6E500420D3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52204" y="5898319"/>
            <a:ext cx="1998786" cy="1998786"/>
          </a:xfrm>
          <a:prstGeom prst="rect">
            <a:avLst/>
          </a:prstGeom>
        </p:spPr>
      </p:pic>
    </p:spTree>
    <p:extLst>
      <p:ext uri="{BB962C8B-B14F-4D97-AF65-F5344CB8AC3E}">
        <p14:creationId xmlns:p14="http://schemas.microsoft.com/office/powerpoint/2010/main" val="1868579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1"/>
            </p:custDataLst>
          </p:nvPr>
        </p:nvSpPr>
        <p:spPr>
          <a:xfrm>
            <a:off x="381000" y="661811"/>
            <a:ext cx="697031" cy="66915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just" defTabSz="514402" rtl="1" eaLnBrk="1" latinLnBrk="0" hangingPunct="1">
              <a:defRPr/>
            </a:pPr>
            <a:endParaRPr lang="fr-MA" sz="1013" dirty="0">
              <a:solidFill>
                <a:prstClr val="black"/>
              </a:solidFill>
              <a:latin typeface="Dosis" pitchFamily="2" charset="0"/>
            </a:endParaRPr>
          </a:p>
        </p:txBody>
      </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5">
            <a:clrChange>
              <a:clrFrom>
                <a:srgbClr val="FFFFFF"/>
              </a:clrFrom>
              <a:clrTo>
                <a:srgbClr val="FFFFFF">
                  <a:alpha val="0"/>
                </a:srgbClr>
              </a:clrTo>
            </a:clrChange>
          </a:blip>
          <a:srcRect l="11025" t="14561" r="11389" b="14089"/>
          <a:stretch/>
        </p:blipFill>
        <p:spPr>
          <a:xfrm>
            <a:off x="10649828" y="6841129"/>
            <a:ext cx="1230172" cy="837429"/>
          </a:xfrm>
          <a:prstGeom prst="roundRect">
            <a:avLst/>
          </a:prstGeom>
        </p:spPr>
      </p:pic>
      <p:pic>
        <p:nvPicPr>
          <p:cNvPr id="47" name="Image 46">
            <a:extLst>
              <a:ext uri="{FF2B5EF4-FFF2-40B4-BE49-F238E27FC236}">
                <a16:creationId xmlns:a16="http://schemas.microsoft.com/office/drawing/2014/main" id="{8F98CB9D-081A-1A86-3DFE-60CF17E48FF5}"/>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421818" y="6332930"/>
            <a:ext cx="1625695" cy="1429096"/>
          </a:xfrm>
          <a:prstGeom prst="rect">
            <a:avLst/>
          </a:prstGeom>
          <a:ln>
            <a:noFill/>
          </a:ln>
          <a:effectLst/>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377465" y="3032427"/>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3697297" y="4294573"/>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10085721" y="7946371"/>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lnSpc>
                <a:spcPts val="3149"/>
              </a:lnSpc>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64817" y="431533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782098" y="4315339"/>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وألاحظ ما يفعله</a:t>
            </a:r>
            <a:r>
              <a:rPr lang="fr-MA" sz="2400" dirty="0">
                <a:solidFill>
                  <a:schemeClr val="tx1"/>
                </a:solidFill>
                <a:latin typeface="Microsoft Uighur" panose="02000000000000000000" pitchFamily="2" charset="-78"/>
                <a:cs typeface="Microsoft Uighur" panose="02000000000000000000" pitchFamily="2" charset="-78"/>
              </a:rPr>
              <a:t>.</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7001683" y="7946372"/>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3854973" y="795678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6892405" y="4280351"/>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782098" y="7946373"/>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637745" y="2753811"/>
            <a:ext cx="1950937" cy="1300625"/>
          </a:xfrm>
          <a:prstGeom prst="rect">
            <a:avLst/>
          </a:prstGeom>
        </p:spPr>
      </p:pic>
      <p:pic>
        <p:nvPicPr>
          <p:cNvPr id="10" name="Image 9" descr="Une image contenant garçon, habits, Visage humain, Dessin d’enfant&#10;&#10;Le contenu généré par l’IA peut être incorrect.">
            <a:extLst>
              <a:ext uri="{FF2B5EF4-FFF2-40B4-BE49-F238E27FC236}">
                <a16:creationId xmlns:a16="http://schemas.microsoft.com/office/drawing/2014/main" id="{3C9C4A9E-02BC-45F4-AE6C-01FC41AC201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06747" y="6425659"/>
            <a:ext cx="2216668" cy="1252899"/>
          </a:xfrm>
          <a:prstGeom prst="rect">
            <a:avLst/>
          </a:prstGeom>
        </p:spPr>
      </p:pic>
      <p:pic>
        <p:nvPicPr>
          <p:cNvPr id="12" name="Image 11" descr="Une image contenant Visage humain, dessin humoristique, fille, garçon&#10;&#10;Le contenu généré par l’IA peut être incorrect.">
            <a:extLst>
              <a:ext uri="{FF2B5EF4-FFF2-40B4-BE49-F238E27FC236}">
                <a16:creationId xmlns:a16="http://schemas.microsoft.com/office/drawing/2014/main" id="{2CEF8B8E-6D24-FDDF-6A53-7022980B9A8C}"/>
              </a:ext>
            </a:extLst>
          </p:cNvPr>
          <p:cNvPicPr>
            <a:picLocks noChangeAspect="1"/>
          </p:cNvPicPr>
          <p:nvPr/>
        </p:nvPicPr>
        <p:blipFill>
          <a:blip r:embed="rId10">
            <a:extLst>
              <a:ext uri="{28A0092B-C50C-407E-A947-70E740481C1C}">
                <a14:useLocalDpi xmlns:a14="http://schemas.microsoft.com/office/drawing/2010/main" val="0"/>
              </a:ext>
            </a:extLst>
          </a:blip>
          <a:srcRect l="33959" t="9359" r="34313" b="53393"/>
          <a:stretch>
            <a:fillRect/>
          </a:stretch>
        </p:blipFill>
        <p:spPr>
          <a:xfrm>
            <a:off x="3943975" y="6205895"/>
            <a:ext cx="2219288" cy="1472663"/>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977813" y="2686605"/>
            <a:ext cx="2208239" cy="1472159"/>
          </a:xfrm>
          <a:prstGeom prst="rect">
            <a:avLst/>
          </a:prstGeom>
        </p:spPr>
      </p:pic>
      <p:pic>
        <p:nvPicPr>
          <p:cNvPr id="2" name="Image 1" descr="Une image contenant dessin humoristique, Dessin animé, Visage humain, Animation&#10;&#10;Le contenu généré par l’IA peut être incorrect.">
            <a:extLst>
              <a:ext uri="{FF2B5EF4-FFF2-40B4-BE49-F238E27FC236}">
                <a16:creationId xmlns:a16="http://schemas.microsoft.com/office/drawing/2014/main" id="{720DD74D-782E-F5E5-ABE5-4909AFF5AF65}"/>
              </a:ext>
            </a:extLst>
          </p:cNvPr>
          <p:cNvPicPr>
            <a:picLocks noChangeAspect="1"/>
          </p:cNvPicPr>
          <p:nvPr/>
        </p:nvPicPr>
        <p:blipFill>
          <a:blip r:embed="rId12" cstate="print">
            <a:extLst>
              <a:ext uri="{28A0092B-C50C-407E-A947-70E740481C1C}">
                <a14:useLocalDpi xmlns:a14="http://schemas.microsoft.com/office/drawing/2010/main" val="0"/>
              </a:ext>
            </a:extLst>
          </a:blip>
          <a:srcRect l="61185" t="-3582" r="15285" b="53507"/>
          <a:stretch>
            <a:fillRect/>
          </a:stretch>
        </p:blipFill>
        <p:spPr>
          <a:xfrm>
            <a:off x="1272486" y="2753811"/>
            <a:ext cx="1215210" cy="1461774"/>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06FE8-EF6A-3CB3-6706-BD5C63B2F8B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CAB6E7FB-E98F-8B76-6A6D-B604489709F1}"/>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7FCB6DA-722C-E038-C8A1-595E3559DF04}"/>
              </a:ext>
            </a:extLst>
          </p:cNvPr>
          <p:cNvSpPr/>
          <p:nvPr/>
        </p:nvSpPr>
        <p:spPr>
          <a:xfrm>
            <a:off x="275854" y="2857500"/>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graphicFrame>
        <p:nvGraphicFramePr>
          <p:cNvPr id="2" name="Tableau 1">
            <a:extLst>
              <a:ext uri="{FF2B5EF4-FFF2-40B4-BE49-F238E27FC236}">
                <a16:creationId xmlns:a16="http://schemas.microsoft.com/office/drawing/2014/main" id="{2F5C1BC9-B849-0BC8-38F4-11B40C3FEFCF}"/>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Freeform 8">
            <a:extLst>
              <a:ext uri="{FF2B5EF4-FFF2-40B4-BE49-F238E27FC236}">
                <a16:creationId xmlns:a16="http://schemas.microsoft.com/office/drawing/2014/main" id="{742A9618-DBD9-DB24-7658-6F620406A5B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517A9E34-8BCC-910D-4F7D-E2C7DF677408}"/>
              </a:ext>
            </a:extLst>
          </p:cNvPr>
          <p:cNvSpPr txBox="1"/>
          <p:nvPr/>
        </p:nvSpPr>
        <p:spPr>
          <a:xfrm>
            <a:off x="1371601" y="863026"/>
            <a:ext cx="11125200" cy="86177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وهذه ثلاثة دفاتر.</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يتم الترديد ثلاثة دفاتر . ثلاثة مع رفع ثلاثة أصابع للإشارة إلى 3 وبطاقة العدد 3.</a:t>
            </a:r>
          </a:p>
        </p:txBody>
      </p:sp>
      <p:sp>
        <p:nvSpPr>
          <p:cNvPr id="3" name="Rectangle 2">
            <a:extLst>
              <a:ext uri="{FF2B5EF4-FFF2-40B4-BE49-F238E27FC236}">
                <a16:creationId xmlns:a16="http://schemas.microsoft.com/office/drawing/2014/main" id="{F0F6A6D0-7A3C-84DB-601B-6388483FC1FB}"/>
              </a:ext>
            </a:extLst>
          </p:cNvPr>
          <p:cNvSpPr/>
          <p:nvPr/>
        </p:nvSpPr>
        <p:spPr>
          <a:xfrm>
            <a:off x="2057400" y="5143500"/>
            <a:ext cx="1957555" cy="1905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9600" b="1" dirty="0">
                <a:solidFill>
                  <a:schemeClr val="tx1"/>
                </a:solidFill>
                <a:latin typeface="Arial Rounded MT Bold" panose="020F0704030504030204" pitchFamily="34" charset="0"/>
              </a:rPr>
              <a:t>3</a:t>
            </a:r>
            <a:endParaRPr lang="fr-FR" sz="9600" b="1" dirty="0">
              <a:solidFill>
                <a:schemeClr val="tx1"/>
              </a:solidFill>
              <a:latin typeface="Arial Rounded MT Bold" panose="020F0704030504030204" pitchFamily="34" charset="0"/>
            </a:endParaRPr>
          </a:p>
        </p:txBody>
      </p:sp>
      <p:pic>
        <p:nvPicPr>
          <p:cNvPr id="11" name="Image 10">
            <a:extLst>
              <a:ext uri="{FF2B5EF4-FFF2-40B4-BE49-F238E27FC236}">
                <a16:creationId xmlns:a16="http://schemas.microsoft.com/office/drawing/2014/main" id="{A5588CFC-2417-5174-9760-363A224EBE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69253" y="3390901"/>
            <a:ext cx="1821419" cy="2630432"/>
          </a:xfrm>
          <a:prstGeom prst="rect">
            <a:avLst/>
          </a:prstGeom>
        </p:spPr>
      </p:pic>
      <p:pic>
        <p:nvPicPr>
          <p:cNvPr id="12" name="Image 11">
            <a:extLst>
              <a:ext uri="{FF2B5EF4-FFF2-40B4-BE49-F238E27FC236}">
                <a16:creationId xmlns:a16="http://schemas.microsoft.com/office/drawing/2014/main" id="{728D81BC-22FC-997C-5D8A-1EA47D9C5BE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9400" y="4229100"/>
            <a:ext cx="1821419" cy="2630432"/>
          </a:xfrm>
          <a:prstGeom prst="rect">
            <a:avLst/>
          </a:prstGeom>
        </p:spPr>
      </p:pic>
      <p:pic>
        <p:nvPicPr>
          <p:cNvPr id="13" name="Image 12">
            <a:extLst>
              <a:ext uri="{FF2B5EF4-FFF2-40B4-BE49-F238E27FC236}">
                <a16:creationId xmlns:a16="http://schemas.microsoft.com/office/drawing/2014/main" id="{40629F1F-4EC8-4E5B-6A58-85A063A862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09547" y="5600700"/>
            <a:ext cx="1821419" cy="2630432"/>
          </a:xfrm>
          <a:prstGeom prst="rect">
            <a:avLst/>
          </a:prstGeom>
        </p:spPr>
      </p:pic>
      <p:pic>
        <p:nvPicPr>
          <p:cNvPr id="14" name="Image 13">
            <a:extLst>
              <a:ext uri="{FF2B5EF4-FFF2-40B4-BE49-F238E27FC236}">
                <a16:creationId xmlns:a16="http://schemas.microsoft.com/office/drawing/2014/main" id="{501A3040-C619-E482-DF2D-D86D65D191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00600" y="4516858"/>
            <a:ext cx="2765461" cy="3772450"/>
          </a:xfrm>
          <a:prstGeom prst="rect">
            <a:avLst/>
          </a:prstGeom>
        </p:spPr>
      </p:pic>
    </p:spTree>
    <p:extLst>
      <p:ext uri="{BB962C8B-B14F-4D97-AF65-F5344CB8AC3E}">
        <p14:creationId xmlns:p14="http://schemas.microsoft.com/office/powerpoint/2010/main" val="4042811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86AFD-72C7-D1CE-71D6-0F91A7C816B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EB99A62A-8DFE-5F90-D516-24EDA728B195}"/>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5833C5F-1209-33DD-6916-35BC8B39B9CB}"/>
              </a:ext>
            </a:extLst>
          </p:cNvPr>
          <p:cNvSpPr/>
          <p:nvPr/>
        </p:nvSpPr>
        <p:spPr>
          <a:xfrm>
            <a:off x="275854" y="2857500"/>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graphicFrame>
        <p:nvGraphicFramePr>
          <p:cNvPr id="2" name="Tableau 1">
            <a:extLst>
              <a:ext uri="{FF2B5EF4-FFF2-40B4-BE49-F238E27FC236}">
                <a16:creationId xmlns:a16="http://schemas.microsoft.com/office/drawing/2014/main" id="{99E898E1-D0BB-0F7D-BA14-A462C0AC642E}"/>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Freeform 8">
            <a:extLst>
              <a:ext uri="{FF2B5EF4-FFF2-40B4-BE49-F238E27FC236}">
                <a16:creationId xmlns:a16="http://schemas.microsoft.com/office/drawing/2014/main" id="{5D3189FF-E39A-EEF8-84D0-F16CC9B0465A}"/>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E0EB939A-FEEF-A9E6-8A31-3D133BFB80DE}"/>
              </a:ext>
            </a:extLst>
          </p:cNvPr>
          <p:cNvSpPr txBox="1"/>
          <p:nvPr/>
        </p:nvSpPr>
        <p:spPr>
          <a:xfrm>
            <a:off x="1371601" y="863026"/>
            <a:ext cx="11125200" cy="1631216"/>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لاحظوا معي كيف نكتب العدد 3.</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يتوجه الأستاذ(ة) نحو السبورة ويعطي بظهر للمتعلمين ليتم تقليده في نفس اتجاه الكتابة.</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يكتب الأستاذ(ة) العدد 3 في الهواء ويدعو المتعلمين لفعل ما يفعله.</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يكتب الأستاذ(ة) العدد 3 على السبورة مع التصريح بكل مراحل الكتابة.</a:t>
            </a:r>
            <a:endPar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10" name="Image 9">
            <a:extLst>
              <a:ext uri="{FF2B5EF4-FFF2-40B4-BE49-F238E27FC236}">
                <a16:creationId xmlns:a16="http://schemas.microsoft.com/office/drawing/2014/main" id="{0CA5022B-6C0F-F261-6289-AE5432F23C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4483" y="2739848"/>
            <a:ext cx="6934200" cy="6934200"/>
          </a:xfrm>
          <a:prstGeom prst="rect">
            <a:avLst/>
          </a:prstGeom>
        </p:spPr>
      </p:pic>
      <p:pic>
        <p:nvPicPr>
          <p:cNvPr id="7" name="Image 6">
            <a:extLst>
              <a:ext uri="{FF2B5EF4-FFF2-40B4-BE49-F238E27FC236}">
                <a16:creationId xmlns:a16="http://schemas.microsoft.com/office/drawing/2014/main" id="{1C7D1197-EE63-626B-5BEB-D43CAD9FFA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01896" y="5284848"/>
            <a:ext cx="1539373" cy="1844200"/>
          </a:xfrm>
          <a:prstGeom prst="rect">
            <a:avLst/>
          </a:prstGeom>
        </p:spPr>
      </p:pic>
    </p:spTree>
    <p:extLst>
      <p:ext uri="{BB962C8B-B14F-4D97-AF65-F5344CB8AC3E}">
        <p14:creationId xmlns:p14="http://schemas.microsoft.com/office/powerpoint/2010/main" val="29890718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D6284-B7FA-68BB-4E2A-654DC1BAB64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9092FE7-92E3-9D24-FE22-5F3600D5C291}"/>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7418EAC-E637-509F-3EBE-1369C6E8971E}"/>
              </a:ext>
            </a:extLst>
          </p:cNvPr>
          <p:cNvSpPr/>
          <p:nvPr/>
        </p:nvSpPr>
        <p:spPr>
          <a:xfrm>
            <a:off x="275854" y="2857500"/>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graphicFrame>
        <p:nvGraphicFramePr>
          <p:cNvPr id="2" name="Tableau 1">
            <a:extLst>
              <a:ext uri="{FF2B5EF4-FFF2-40B4-BE49-F238E27FC236}">
                <a16:creationId xmlns:a16="http://schemas.microsoft.com/office/drawing/2014/main" id="{0F842BEE-2DBB-31B4-49CB-20FD3D14579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Freeform 8">
            <a:extLst>
              <a:ext uri="{FF2B5EF4-FFF2-40B4-BE49-F238E27FC236}">
                <a16:creationId xmlns:a16="http://schemas.microsoft.com/office/drawing/2014/main" id="{F3EA3643-3EF0-6782-277E-6A3B7A9536A0}"/>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68BDF4D8-345E-AF42-8F0E-FBC967E2E815}"/>
              </a:ext>
            </a:extLst>
          </p:cNvPr>
          <p:cNvSpPr txBox="1"/>
          <p:nvPr/>
        </p:nvSpPr>
        <p:spPr>
          <a:xfrm>
            <a:off x="1371601" y="863026"/>
            <a:ext cx="11125200" cy="861774"/>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الآن خذوا ألواحكم. أكتبوا 3.</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يتجول الأستاذ(ة) لتقديم التغذية الراجعة.</a:t>
            </a:r>
          </a:p>
        </p:txBody>
      </p:sp>
      <p:pic>
        <p:nvPicPr>
          <p:cNvPr id="3" name="Picture 9">
            <a:extLst>
              <a:ext uri="{FF2B5EF4-FFF2-40B4-BE49-F238E27FC236}">
                <a16:creationId xmlns:a16="http://schemas.microsoft.com/office/drawing/2014/main" id="{98BC7316-28E7-3556-699B-51BFA0BF54DE}"/>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4636" y="725869"/>
            <a:ext cx="1108364" cy="754510"/>
          </a:xfrm>
          <a:prstGeom prst="roundRect">
            <a:avLst/>
          </a:prstGeom>
        </p:spPr>
      </p:pic>
      <p:pic>
        <p:nvPicPr>
          <p:cNvPr id="7" name="Picture 9">
            <a:extLst>
              <a:ext uri="{FF2B5EF4-FFF2-40B4-BE49-F238E27FC236}">
                <a16:creationId xmlns:a16="http://schemas.microsoft.com/office/drawing/2014/main" id="{890280BD-FAF8-90B1-0C92-5A4C71E3CE10}"/>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962400" y="4381500"/>
            <a:ext cx="5336743" cy="3632942"/>
          </a:xfrm>
          <a:prstGeom prst="roundRect">
            <a:avLst/>
          </a:prstGeom>
        </p:spPr>
      </p:pic>
    </p:spTree>
    <p:extLst>
      <p:ext uri="{BB962C8B-B14F-4D97-AF65-F5344CB8AC3E}">
        <p14:creationId xmlns:p14="http://schemas.microsoft.com/office/powerpoint/2010/main" val="10660890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AA881-5302-6264-46BD-B7374036C4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A1D09EB-13D3-B4B4-4A47-D5A75A5E871C}"/>
              </a:ext>
            </a:extLst>
          </p:cNvPr>
          <p:cNvSpPr/>
          <p:nvPr/>
        </p:nvSpPr>
        <p:spPr>
          <a:xfrm>
            <a:off x="-1" y="2701748"/>
            <a:ext cx="13716001" cy="7585251"/>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5EE4930-0219-FA10-1D4A-CAFC0968FDF3}"/>
              </a:ext>
            </a:extLst>
          </p:cNvPr>
          <p:cNvSpPr/>
          <p:nvPr/>
        </p:nvSpPr>
        <p:spPr>
          <a:xfrm>
            <a:off x="275854" y="2857500"/>
            <a:ext cx="13164293" cy="7086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graphicFrame>
        <p:nvGraphicFramePr>
          <p:cNvPr id="2" name="Tableau 1">
            <a:extLst>
              <a:ext uri="{FF2B5EF4-FFF2-40B4-BE49-F238E27FC236}">
                <a16:creationId xmlns:a16="http://schemas.microsoft.com/office/drawing/2014/main" id="{ECE4A2DB-BB88-523E-6506-2BE061D73519}"/>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75000"/>
                      </a:schemeClr>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4" name="Freeform 8">
            <a:extLst>
              <a:ext uri="{FF2B5EF4-FFF2-40B4-BE49-F238E27FC236}">
                <a16:creationId xmlns:a16="http://schemas.microsoft.com/office/drawing/2014/main" id="{CBBCB819-ACC1-AD32-B3A5-F99176D12773}"/>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5" name="ZoneTexte 4">
            <a:extLst>
              <a:ext uri="{FF2B5EF4-FFF2-40B4-BE49-F238E27FC236}">
                <a16:creationId xmlns:a16="http://schemas.microsoft.com/office/drawing/2014/main" id="{D651BDA4-BC8C-B558-B42D-8D3420ED0AC5}"/>
              </a:ext>
            </a:extLst>
          </p:cNvPr>
          <p:cNvSpPr txBox="1"/>
          <p:nvPr/>
        </p:nvSpPr>
        <p:spPr>
          <a:xfrm>
            <a:off x="1371601" y="863026"/>
            <a:ext cx="11125200" cy="1246495"/>
          </a:xfrm>
          <a:prstGeom prst="rect">
            <a:avLst/>
          </a:prstGeom>
          <a:noFill/>
        </p:spPr>
        <p:txBody>
          <a:bodyPr wrap="square" rtlCol="0">
            <a:spAutoFit/>
          </a:bodyPr>
          <a:lstStyle/>
          <a:p>
            <a:pPr marL="0" lvl="1" algn="r" defTabSz="685834" rtl="1">
              <a:lnSpc>
                <a:spcPts val="3017"/>
              </a:lnSpc>
              <a:spcBef>
                <a:spcPct val="0"/>
              </a:spcBef>
            </a:pPr>
            <a:r>
              <a:rPr lang="ar-MA" sz="3600" dirty="0">
                <a:solidFill>
                  <a:prstClr val="white">
                    <a:lumMod val="65000"/>
                  </a:prstClr>
                </a:solidFill>
                <a:latin typeface="Microsoft Uighur" panose="02000000000000000000" pitchFamily="2" charset="-78"/>
                <a:cs typeface="Microsoft Uighur" panose="02000000000000000000" pitchFamily="2" charset="-78"/>
              </a:rPr>
              <a:t>ارفعوا الألواح.</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يستمر الأستاذ(ة)  في تقديم التغذية الراجعة.</a:t>
            </a:r>
            <a:endParaRPr lang="fr-MA" sz="2400" dirty="0">
              <a:solidFill>
                <a:prstClr val="white">
                  <a:lumMod val="65000"/>
                </a:prstClr>
              </a:solidFill>
              <a:latin typeface="Microsoft Uighur" panose="02000000000000000000" pitchFamily="2" charset="-78"/>
              <a:cs typeface="Microsoft Uighur" panose="02000000000000000000" pitchFamily="2" charset="-78"/>
            </a:endParaRP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يمكن تكرار العملية لمرتين أو ثلاث حتى نعطي الفرصة للمتعلم للتدرب أكثر.</a:t>
            </a:r>
          </a:p>
        </p:txBody>
      </p:sp>
      <p:pic>
        <p:nvPicPr>
          <p:cNvPr id="7" name="Picture 9">
            <a:extLst>
              <a:ext uri="{FF2B5EF4-FFF2-40B4-BE49-F238E27FC236}">
                <a16:creationId xmlns:a16="http://schemas.microsoft.com/office/drawing/2014/main" id="{5E4D1535-C729-4E1D-9207-60040E31DAAA}"/>
              </a:ext>
            </a:extLst>
          </p:cNvPr>
          <p:cNvPicPr>
            <a:picLocks noChangeAspect="1"/>
          </p:cNvPicPr>
          <p:nvPr/>
        </p:nvPicPr>
        <p:blipFill rotWithShape="1">
          <a:blip r:embed="rId4">
            <a:clrChange>
              <a:clrFrom>
                <a:srgbClr val="FFFFFF"/>
              </a:clrFrom>
              <a:clrTo>
                <a:srgbClr val="FFFFFF">
                  <a:alpha val="0"/>
                </a:srgbClr>
              </a:clrTo>
            </a:clrChange>
          </a:blip>
          <a:srcRect l="11025" t="14561" r="11389" b="14089"/>
          <a:stretch/>
        </p:blipFill>
        <p:spPr>
          <a:xfrm>
            <a:off x="3962400" y="4381500"/>
            <a:ext cx="5336743" cy="3632942"/>
          </a:xfrm>
          <a:prstGeom prst="roundRect">
            <a:avLst/>
          </a:prstGeom>
        </p:spPr>
      </p:pic>
      <mc:AlternateContent xmlns:mc="http://schemas.openxmlformats.org/markup-compatibility/2006" xmlns:p14="http://schemas.microsoft.com/office/powerpoint/2010/main">
        <mc:Choice Requires="p14">
          <p:contentPart p14:bwMode="auto" r:id="rId5">
            <p14:nvContentPartPr>
              <p14:cNvPr id="6" name="Encre 5">
                <a:extLst>
                  <a:ext uri="{FF2B5EF4-FFF2-40B4-BE49-F238E27FC236}">
                    <a16:creationId xmlns:a16="http://schemas.microsoft.com/office/drawing/2014/main" id="{81F8E37E-22C2-93B7-CB5E-08B011CCEB22}"/>
                  </a:ext>
                </a:extLst>
              </p14:cNvPr>
              <p14:cNvContentPartPr/>
              <p14:nvPr/>
            </p14:nvContentPartPr>
            <p14:xfrm>
              <a:off x="6068444" y="5608145"/>
              <a:ext cx="529200" cy="404640"/>
            </p14:xfrm>
          </p:contentPart>
        </mc:Choice>
        <mc:Fallback xmlns="">
          <p:pic>
            <p:nvPicPr>
              <p:cNvPr id="6" name="Encre 5">
                <a:extLst>
                  <a:ext uri="{FF2B5EF4-FFF2-40B4-BE49-F238E27FC236}">
                    <a16:creationId xmlns:a16="http://schemas.microsoft.com/office/drawing/2014/main" id="{81F8E37E-22C2-93B7-CB5E-08B011CCEB22}"/>
                  </a:ext>
                </a:extLst>
              </p:cNvPr>
              <p:cNvPicPr/>
              <p:nvPr/>
            </p:nvPicPr>
            <p:blipFill>
              <a:blip r:embed="rId6"/>
              <a:stretch>
                <a:fillRect/>
              </a:stretch>
            </p:blipFill>
            <p:spPr>
              <a:xfrm>
                <a:off x="6050444" y="5572505"/>
                <a:ext cx="564840" cy="4762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4" name="Encre 13">
                <a:extLst>
                  <a:ext uri="{FF2B5EF4-FFF2-40B4-BE49-F238E27FC236}">
                    <a16:creationId xmlns:a16="http://schemas.microsoft.com/office/drawing/2014/main" id="{AB907F20-8F2F-5963-AB80-A57E8CC8E09D}"/>
                  </a:ext>
                </a:extLst>
              </p14:cNvPr>
              <p14:cNvContentPartPr/>
              <p14:nvPr/>
            </p14:nvContentPartPr>
            <p14:xfrm>
              <a:off x="-568156" y="3837665"/>
              <a:ext cx="360" cy="360"/>
            </p14:xfrm>
          </p:contentPart>
        </mc:Choice>
        <mc:Fallback xmlns="">
          <p:pic>
            <p:nvPicPr>
              <p:cNvPr id="14" name="Encre 13">
                <a:extLst>
                  <a:ext uri="{FF2B5EF4-FFF2-40B4-BE49-F238E27FC236}">
                    <a16:creationId xmlns:a16="http://schemas.microsoft.com/office/drawing/2014/main" id="{AB907F20-8F2F-5963-AB80-A57E8CC8E09D}"/>
                  </a:ext>
                </a:extLst>
              </p:cNvPr>
              <p:cNvPicPr/>
              <p:nvPr/>
            </p:nvPicPr>
            <p:blipFill>
              <a:blip r:embed="rId8"/>
              <a:stretch>
                <a:fillRect/>
              </a:stretch>
            </p:blipFill>
            <p:spPr>
              <a:xfrm>
                <a:off x="-585796" y="3801665"/>
                <a:ext cx="36000" cy="72000"/>
              </a:xfrm>
              <a:prstGeom prst="rect">
                <a:avLst/>
              </a:prstGeom>
            </p:spPr>
          </p:pic>
        </mc:Fallback>
      </mc:AlternateContent>
      <p:pic>
        <p:nvPicPr>
          <p:cNvPr id="16" name="Image 15">
            <a:extLst>
              <a:ext uri="{FF2B5EF4-FFF2-40B4-BE49-F238E27FC236}">
                <a16:creationId xmlns:a16="http://schemas.microsoft.com/office/drawing/2014/main" id="{A182F147-C2A0-0481-4379-2A151EA02A7C}"/>
              </a:ext>
            </a:extLst>
          </p:cNvPr>
          <p:cNvPicPr>
            <a:picLocks noChangeAspect="1"/>
          </p:cNvPicPr>
          <p:nvPr/>
        </p:nvPicPr>
        <p:blipFill>
          <a:blip r:embed="rId9"/>
          <a:stretch>
            <a:fillRect/>
          </a:stretch>
        </p:blipFill>
        <p:spPr>
          <a:xfrm>
            <a:off x="20856" y="813447"/>
            <a:ext cx="1212198" cy="868660"/>
          </a:xfrm>
          <a:prstGeom prst="rect">
            <a:avLst/>
          </a:prstGeom>
        </p:spPr>
      </p:pic>
      <mc:AlternateContent xmlns:mc="http://schemas.openxmlformats.org/markup-compatibility/2006" xmlns:p14="http://schemas.microsoft.com/office/powerpoint/2010/main">
        <mc:Choice Requires="p14">
          <p:contentPart p14:bwMode="auto" r:id="rId10">
            <p14:nvContentPartPr>
              <p14:cNvPr id="19" name="Encre 18">
                <a:extLst>
                  <a:ext uri="{FF2B5EF4-FFF2-40B4-BE49-F238E27FC236}">
                    <a16:creationId xmlns:a16="http://schemas.microsoft.com/office/drawing/2014/main" id="{D363ADC0-EA10-315D-FA4B-FEE80572CF93}"/>
                  </a:ext>
                </a:extLst>
              </p14:cNvPr>
              <p14:cNvContentPartPr/>
              <p14:nvPr/>
            </p14:nvContentPartPr>
            <p14:xfrm>
              <a:off x="4959644" y="5486465"/>
              <a:ext cx="1329120" cy="1706400"/>
            </p14:xfrm>
          </p:contentPart>
        </mc:Choice>
        <mc:Fallback xmlns="">
          <p:pic>
            <p:nvPicPr>
              <p:cNvPr id="19" name="Encre 18">
                <a:extLst>
                  <a:ext uri="{FF2B5EF4-FFF2-40B4-BE49-F238E27FC236}">
                    <a16:creationId xmlns:a16="http://schemas.microsoft.com/office/drawing/2014/main" id="{D363ADC0-EA10-315D-FA4B-FEE80572CF93}"/>
                  </a:ext>
                </a:extLst>
              </p:cNvPr>
              <p:cNvPicPr/>
              <p:nvPr/>
            </p:nvPicPr>
            <p:blipFill>
              <a:blip r:embed="rId11"/>
              <a:stretch>
                <a:fillRect/>
              </a:stretch>
            </p:blipFill>
            <p:spPr>
              <a:xfrm>
                <a:off x="4941644" y="5450465"/>
                <a:ext cx="1364760" cy="17780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1" name="Encre 20">
                <a:extLst>
                  <a:ext uri="{FF2B5EF4-FFF2-40B4-BE49-F238E27FC236}">
                    <a16:creationId xmlns:a16="http://schemas.microsoft.com/office/drawing/2014/main" id="{B8AC9D17-C70D-53DE-AB6D-31661E38F5C4}"/>
                  </a:ext>
                </a:extLst>
              </p14:cNvPr>
              <p14:cNvContentPartPr/>
              <p14:nvPr/>
            </p14:nvContentPartPr>
            <p14:xfrm>
              <a:off x="6289844" y="2895545"/>
              <a:ext cx="360" cy="360"/>
            </p14:xfrm>
          </p:contentPart>
        </mc:Choice>
        <mc:Fallback xmlns="">
          <p:pic>
            <p:nvPicPr>
              <p:cNvPr id="21" name="Encre 20">
                <a:extLst>
                  <a:ext uri="{FF2B5EF4-FFF2-40B4-BE49-F238E27FC236}">
                    <a16:creationId xmlns:a16="http://schemas.microsoft.com/office/drawing/2014/main" id="{B8AC9D17-C70D-53DE-AB6D-31661E38F5C4}"/>
                  </a:ext>
                </a:extLst>
              </p:cNvPr>
              <p:cNvPicPr/>
              <p:nvPr/>
            </p:nvPicPr>
            <p:blipFill>
              <a:blip r:embed="rId8"/>
              <a:stretch>
                <a:fillRect/>
              </a:stretch>
            </p:blipFill>
            <p:spPr>
              <a:xfrm>
                <a:off x="6271844" y="2859905"/>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3" name="Encre 22">
                <a:extLst>
                  <a:ext uri="{FF2B5EF4-FFF2-40B4-BE49-F238E27FC236}">
                    <a16:creationId xmlns:a16="http://schemas.microsoft.com/office/drawing/2014/main" id="{D3D7D831-52F5-0175-1FCB-714B69549C4B}"/>
                  </a:ext>
                </a:extLst>
              </p14:cNvPr>
              <p14:cNvContentPartPr/>
              <p14:nvPr/>
            </p14:nvContentPartPr>
            <p14:xfrm>
              <a:off x="96764" y="1440425"/>
              <a:ext cx="734760" cy="789120"/>
            </p14:xfrm>
          </p:contentPart>
        </mc:Choice>
        <mc:Fallback xmlns="">
          <p:pic>
            <p:nvPicPr>
              <p:cNvPr id="23" name="Encre 22">
                <a:extLst>
                  <a:ext uri="{FF2B5EF4-FFF2-40B4-BE49-F238E27FC236}">
                    <a16:creationId xmlns:a16="http://schemas.microsoft.com/office/drawing/2014/main" id="{D3D7D831-52F5-0175-1FCB-714B69549C4B}"/>
                  </a:ext>
                </a:extLst>
              </p:cNvPr>
              <p:cNvPicPr/>
              <p:nvPr/>
            </p:nvPicPr>
            <p:blipFill>
              <a:blip r:embed="rId16"/>
              <a:stretch>
                <a:fillRect/>
              </a:stretch>
            </p:blipFill>
            <p:spPr>
              <a:xfrm>
                <a:off x="79124" y="1404785"/>
                <a:ext cx="770400" cy="8607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4" name="Encre 23">
                <a:extLst>
                  <a:ext uri="{FF2B5EF4-FFF2-40B4-BE49-F238E27FC236}">
                    <a16:creationId xmlns:a16="http://schemas.microsoft.com/office/drawing/2014/main" id="{A4D7DBEE-35BF-8252-6DB4-30D6C5E605DB}"/>
                  </a:ext>
                </a:extLst>
              </p14:cNvPr>
              <p14:cNvContentPartPr/>
              <p14:nvPr/>
            </p14:nvContentPartPr>
            <p14:xfrm>
              <a:off x="-1246756" y="1703585"/>
              <a:ext cx="207000" cy="1268640"/>
            </p14:xfrm>
          </p:contentPart>
        </mc:Choice>
        <mc:Fallback xmlns="">
          <p:pic>
            <p:nvPicPr>
              <p:cNvPr id="24" name="Encre 23">
                <a:extLst>
                  <a:ext uri="{FF2B5EF4-FFF2-40B4-BE49-F238E27FC236}">
                    <a16:creationId xmlns:a16="http://schemas.microsoft.com/office/drawing/2014/main" id="{A4D7DBEE-35BF-8252-6DB4-30D6C5E605DB}"/>
                  </a:ext>
                </a:extLst>
              </p:cNvPr>
              <p:cNvPicPr/>
              <p:nvPr/>
            </p:nvPicPr>
            <p:blipFill>
              <a:blip r:embed="rId18"/>
              <a:stretch>
                <a:fillRect/>
              </a:stretch>
            </p:blipFill>
            <p:spPr>
              <a:xfrm>
                <a:off x="-1264756" y="1667945"/>
                <a:ext cx="242640" cy="134028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5" name="Encre 24">
                <a:extLst>
                  <a:ext uri="{FF2B5EF4-FFF2-40B4-BE49-F238E27FC236}">
                    <a16:creationId xmlns:a16="http://schemas.microsoft.com/office/drawing/2014/main" id="{2946F2E2-0795-B890-2073-FED540C32907}"/>
                  </a:ext>
                </a:extLst>
              </p14:cNvPr>
              <p14:cNvContentPartPr/>
              <p14:nvPr/>
            </p14:nvContentPartPr>
            <p14:xfrm>
              <a:off x="109724" y="2881865"/>
              <a:ext cx="84600" cy="652680"/>
            </p14:xfrm>
          </p:contentPart>
        </mc:Choice>
        <mc:Fallback xmlns="">
          <p:pic>
            <p:nvPicPr>
              <p:cNvPr id="25" name="Encre 24">
                <a:extLst>
                  <a:ext uri="{FF2B5EF4-FFF2-40B4-BE49-F238E27FC236}">
                    <a16:creationId xmlns:a16="http://schemas.microsoft.com/office/drawing/2014/main" id="{2946F2E2-0795-B890-2073-FED540C32907}"/>
                  </a:ext>
                </a:extLst>
              </p:cNvPr>
              <p:cNvPicPr/>
              <p:nvPr/>
            </p:nvPicPr>
            <p:blipFill>
              <a:blip r:embed="rId20"/>
              <a:stretch>
                <a:fillRect/>
              </a:stretch>
            </p:blipFill>
            <p:spPr>
              <a:xfrm>
                <a:off x="92084" y="2846225"/>
                <a:ext cx="120240" cy="724320"/>
              </a:xfrm>
              <a:prstGeom prst="rect">
                <a:avLst/>
              </a:prstGeom>
            </p:spPr>
          </p:pic>
        </mc:Fallback>
      </mc:AlternateContent>
      <p:sp>
        <p:nvSpPr>
          <p:cNvPr id="3" name="ZoneTexte 2">
            <a:extLst>
              <a:ext uri="{FF2B5EF4-FFF2-40B4-BE49-F238E27FC236}">
                <a16:creationId xmlns:a16="http://schemas.microsoft.com/office/drawing/2014/main" id="{AAEBBD46-7182-9EC8-FF94-D7C39A8765AC}"/>
              </a:ext>
            </a:extLst>
          </p:cNvPr>
          <p:cNvSpPr txBox="1"/>
          <p:nvPr/>
        </p:nvSpPr>
        <p:spPr>
          <a:xfrm>
            <a:off x="5933084" y="5295659"/>
            <a:ext cx="1329120" cy="1446550"/>
          </a:xfrm>
          <a:prstGeom prst="rect">
            <a:avLst/>
          </a:prstGeom>
          <a:noFill/>
        </p:spPr>
        <p:txBody>
          <a:bodyPr wrap="square" rtlCol="0">
            <a:spAutoFit/>
          </a:bodyPr>
          <a:lstStyle/>
          <a:p>
            <a:pPr algn="ctr"/>
            <a:r>
              <a:rPr lang="ar-MA" sz="8800" dirty="0">
                <a:solidFill>
                  <a:schemeClr val="bg1"/>
                </a:solidFill>
                <a:latin typeface="Arial Rounded MT Bold" panose="020F0704030504030204" pitchFamily="34" charset="0"/>
              </a:rPr>
              <a:t>3</a:t>
            </a:r>
            <a:endParaRPr lang="fr-FR" sz="8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8678034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0E2A9-A1A2-0B8F-3B70-1F219DAD084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5259484-6A0A-C281-11B4-07A0AC145F2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67369732-1AEB-7799-05C8-632422C7DD89}"/>
              </a:ext>
            </a:extLst>
          </p:cNvPr>
          <p:cNvSpPr/>
          <p:nvPr/>
        </p:nvSpPr>
        <p:spPr>
          <a:xfrm>
            <a:off x="1752600" y="3034338"/>
            <a:ext cx="10820400" cy="2762179"/>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61F05C72-DE2A-BB74-A7DB-2A397123F7C6}"/>
              </a:ext>
            </a:extLst>
          </p:cNvPr>
          <p:cNvSpPr txBox="1"/>
          <p:nvPr/>
        </p:nvSpPr>
        <p:spPr>
          <a:xfrm>
            <a:off x="1524000" y="3494101"/>
            <a:ext cx="11049000" cy="1344599"/>
          </a:xfrm>
          <a:prstGeom prst="rect">
            <a:avLst/>
          </a:prstGeom>
        </p:spPr>
        <p:txBody>
          <a:bodyPr wrap="square" lIns="0" tIns="0" rIns="0" bIns="0" rtlCol="0" anchor="t">
            <a:spAutoFit/>
          </a:bodyPr>
          <a:lstStyle/>
          <a:p>
            <a:pPr marL="0" algn="ctr" defTabSz="685834" rtl="1" eaLnBrk="1" latinLnBrk="0" hangingPunct="1">
              <a:lnSpc>
                <a:spcPts val="11099"/>
              </a:lnSpc>
            </a:pPr>
            <a:r>
              <a:rPr lang="ar-SA" sz="7200" dirty="0">
                <a:solidFill>
                  <a:srgbClr val="01070A"/>
                </a:solidFill>
                <a:latin typeface="Microsoft Uighur" panose="02000000000000000000" pitchFamily="2" charset="-78"/>
                <a:cs typeface="Microsoft Uighur" panose="02000000000000000000" pitchFamily="2" charset="-78"/>
              </a:rPr>
              <a:t>تمرير رائز التتبع وتعبئة شبكة تتبع التقدم الفردي</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280F0BFE-CAB5-5EA4-3012-3BC8C1C6C7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53D9CF05-E468-1BE7-23D1-FA2D35F571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32375868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88AF9-96E4-39DD-A18B-C6AEF738EA45}"/>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6B76C71-57DC-2977-AE9A-0CDB84DF7E03}"/>
              </a:ext>
            </a:extLst>
          </p:cNvPr>
          <p:cNvSpPr/>
          <p:nvPr/>
        </p:nvSpPr>
        <p:spPr>
          <a:xfrm>
            <a:off x="-1" y="2701748"/>
            <a:ext cx="13716001" cy="7585251"/>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91FED69-D136-4376-1E66-EDC3D195B530}"/>
              </a:ext>
            </a:extLst>
          </p:cNvPr>
          <p:cNvSpPr/>
          <p:nvPr/>
        </p:nvSpPr>
        <p:spPr>
          <a:xfrm>
            <a:off x="176025" y="2836773"/>
            <a:ext cx="13363947" cy="73152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graphicFrame>
        <p:nvGraphicFramePr>
          <p:cNvPr id="2" name="Tableau 1">
            <a:extLst>
              <a:ext uri="{FF2B5EF4-FFF2-40B4-BE49-F238E27FC236}">
                <a16:creationId xmlns:a16="http://schemas.microsoft.com/office/drawing/2014/main" id="{E7C2C44C-5A01-4563-CDB5-CFA902606C6B}"/>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1291277174"/>
                    </a:ext>
                  </a:extLst>
                </a:gridCol>
                <a:gridCol w="4038600">
                  <a:extLst>
                    <a:ext uri="{9D8B030D-6E8A-4147-A177-3AD203B41FA5}">
                      <a16:colId xmlns:a16="http://schemas.microsoft.com/office/drawing/2014/main" val="2564387403"/>
                    </a:ext>
                  </a:extLst>
                </a:gridCol>
                <a:gridCol w="2895600">
                  <a:extLst>
                    <a:ext uri="{9D8B030D-6E8A-4147-A177-3AD203B41FA5}">
                      <a16:colId xmlns:a16="http://schemas.microsoft.com/office/drawing/2014/main" val="1939186804"/>
                    </a:ext>
                  </a:extLst>
                </a:gridCol>
                <a:gridCol w="2362200">
                  <a:extLst>
                    <a:ext uri="{9D8B030D-6E8A-4147-A177-3AD203B41FA5}">
                      <a16:colId xmlns:a16="http://schemas.microsoft.com/office/drawing/2014/main" val="3853007050"/>
                    </a:ext>
                  </a:extLst>
                </a:gridCol>
                <a:gridCol w="21336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sp>
        <p:nvSpPr>
          <p:cNvPr id="5" name="ZoneTexte 4">
            <a:extLst>
              <a:ext uri="{FF2B5EF4-FFF2-40B4-BE49-F238E27FC236}">
                <a16:creationId xmlns:a16="http://schemas.microsoft.com/office/drawing/2014/main" id="{58197C4C-6799-2DAB-CD15-31BF2999F100}"/>
              </a:ext>
            </a:extLst>
          </p:cNvPr>
          <p:cNvSpPr txBox="1"/>
          <p:nvPr/>
        </p:nvSpPr>
        <p:spPr>
          <a:xfrm>
            <a:off x="0" y="863026"/>
            <a:ext cx="12496801" cy="861774"/>
          </a:xfrm>
          <a:prstGeom prst="rect">
            <a:avLst/>
          </a:prstGeom>
          <a:noFill/>
        </p:spPr>
        <p:txBody>
          <a:bodyPr wrap="square" rtlCol="0">
            <a:spAutoFit/>
          </a:bodyPr>
          <a:lstStyle/>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إذا توفق المتعلم في  قراءة على الأقل 10 أعداد بشكل صحيح سواء باللغة العربية أو الدارجة القريبة من الفصيحة يمنح علامة (+) وإذا أخفق نضع علامة (-). </a:t>
            </a:r>
          </a:p>
          <a:p>
            <a:pPr marL="342900" marR="0" lvl="1" indent="-342900" algn="r" defTabSz="685834" rtl="1" eaLnBrk="1" fontAlgn="auto" latinLnBrk="0" hangingPunct="1">
              <a:lnSpc>
                <a:spcPts val="3017"/>
              </a:lnSpc>
              <a:spcBef>
                <a:spcPct val="0"/>
              </a:spcBef>
              <a:spcAft>
                <a:spcPts val="0"/>
              </a:spcAft>
              <a:buClrTx/>
              <a:buSzTx/>
              <a:buFont typeface="Arial" panose="020B0604020202020204" pitchFamily="34" charset="0"/>
              <a:buChar char="•"/>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في انتظار دورهم يستمر المتعلمون في التدرب على كتابة الأعداد 1 -2-3 على الألواح.</a:t>
            </a:r>
          </a:p>
        </p:txBody>
      </p:sp>
      <p:pic>
        <p:nvPicPr>
          <p:cNvPr id="19" name="Image 18">
            <a:extLst>
              <a:ext uri="{FF2B5EF4-FFF2-40B4-BE49-F238E27FC236}">
                <a16:creationId xmlns:a16="http://schemas.microsoft.com/office/drawing/2014/main" id="{32813343-D08C-E3ED-9F7D-923DE8D273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2376" y="4000500"/>
            <a:ext cx="9911243" cy="4526395"/>
          </a:xfrm>
          <a:prstGeom prst="rect">
            <a:avLst/>
          </a:prstGeom>
        </p:spPr>
      </p:pic>
    </p:spTree>
    <p:extLst>
      <p:ext uri="{BB962C8B-B14F-4D97-AF65-F5344CB8AC3E}">
        <p14:creationId xmlns:p14="http://schemas.microsoft.com/office/powerpoint/2010/main" val="32976064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D3766-B66F-AD9A-5982-78FC7AE56B9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E2AC35F-F345-1062-5C2D-FDBB3F54EA3C}"/>
              </a:ext>
            </a:extLst>
          </p:cNvPr>
          <p:cNvSpPr/>
          <p:nvPr/>
        </p:nvSpPr>
        <p:spPr>
          <a:xfrm>
            <a:off x="160885" y="-10391"/>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F900E4C5-362F-2FBE-1553-35E877A5810D}"/>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539F363-66EA-18B4-861A-55EB11320F5D}"/>
              </a:ext>
            </a:extLst>
          </p:cNvPr>
          <p:cNvSpPr txBox="1"/>
          <p:nvPr/>
        </p:nvSpPr>
        <p:spPr>
          <a:xfrm>
            <a:off x="2209800" y="3970418"/>
            <a:ext cx="8686800" cy="677108"/>
          </a:xfrm>
          <a:prstGeom prst="rect">
            <a:avLst/>
          </a:prstGeom>
        </p:spPr>
        <p:txBody>
          <a:bodyPr wrap="square" lIns="0" tIns="0" rIns="0" bIns="0" rtlCol="0" anchor="t">
            <a:spAutoFit/>
          </a:bodyPr>
          <a:lstStyle/>
          <a:p>
            <a:pPr algn="ctr" defTabSz="685834" rtl="1"/>
            <a:r>
              <a:rPr lang="ar-MA" sz="4400" dirty="0">
                <a:solidFill>
                  <a:srgbClr val="01070A"/>
                </a:solidFill>
                <a:latin typeface="Microsoft Uighur" panose="02000000000000000000" pitchFamily="2" charset="-78"/>
                <a:cs typeface="Microsoft Uighur" panose="02000000000000000000" pitchFamily="2" charset="-78"/>
              </a:rPr>
              <a:t>تشكيل مجموعات من عنصر، عنصرين أو ثلاثة عناصر</a:t>
            </a:r>
          </a:p>
        </p:txBody>
      </p:sp>
      <p:sp>
        <p:nvSpPr>
          <p:cNvPr id="6" name="TextBox 6">
            <a:extLst>
              <a:ext uri="{FF2B5EF4-FFF2-40B4-BE49-F238E27FC236}">
                <a16:creationId xmlns:a16="http://schemas.microsoft.com/office/drawing/2014/main" id="{2E43F0AD-CA5A-B1DB-02B9-B61E3B041261}"/>
              </a:ext>
            </a:extLst>
          </p:cNvPr>
          <p:cNvSpPr txBox="1"/>
          <p:nvPr/>
        </p:nvSpPr>
        <p:spPr>
          <a:xfrm>
            <a:off x="3870366" y="2596548"/>
            <a:ext cx="5886448" cy="1298432"/>
          </a:xfrm>
          <a:prstGeom prst="rect">
            <a:avLst/>
          </a:prstGeom>
        </p:spPr>
        <p:txBody>
          <a:bodyPr wrap="square" lIns="0" tIns="0" rIns="0" bIns="0" rtlCol="0" anchor="t">
            <a:spAutoFit/>
          </a:bodyPr>
          <a:lstStyle/>
          <a:p>
            <a:pPr marL="0" algn="ctr" defTabSz="685834" rtl="1" eaLnBrk="1" latinLnBrk="0" hangingPunct="1">
              <a:lnSpc>
                <a:spcPts val="11099"/>
              </a:lnSpc>
            </a:pPr>
            <a:r>
              <a:rPr lang="ar-MA" sz="6000" dirty="0">
                <a:solidFill>
                  <a:srgbClr val="01070A"/>
                </a:solidFill>
                <a:latin typeface="Microsoft Uighur" panose="02000000000000000000" pitchFamily="2" charset="-78"/>
                <a:cs typeface="Microsoft Uighur" panose="02000000000000000000" pitchFamily="2" charset="-78"/>
              </a:rPr>
              <a:t>لعبة المجموعات</a:t>
            </a:r>
            <a:endParaRPr lang="en-US" sz="6000" dirty="0">
              <a:solidFill>
                <a:srgbClr val="01070A"/>
              </a:solidFill>
              <a:latin typeface="Microsoft Uighur" panose="02000000000000000000" pitchFamily="2" charset="-78"/>
              <a:cs typeface="Microsoft Uighur" panose="02000000000000000000" pitchFamily="2" charset="-78"/>
            </a:endParaRP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47B32BC9-3E23-9FD3-FE82-DDCA22010E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8438497B-B8C9-9F3B-904B-3AB7C83732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37421178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BB131-EA35-215A-EF0A-BC625E038D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5839B71-69E0-694E-B3E9-8B10CE4FA6FB}"/>
              </a:ext>
            </a:extLst>
          </p:cNvPr>
          <p:cNvSpPr/>
          <p:nvPr/>
        </p:nvSpPr>
        <p:spPr>
          <a:xfrm>
            <a:off x="-1" y="2182636"/>
            <a:ext cx="13716001" cy="8104364"/>
          </a:xfrm>
          <a:prstGeom prst="rect">
            <a:avLst/>
          </a:prstGeom>
          <a:solidFill>
            <a:srgbClr val="4AC2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9CBABCC-703A-1F7F-9ECE-3B1353F55E0F}"/>
              </a:ext>
            </a:extLst>
          </p:cNvPr>
          <p:cNvSpPr/>
          <p:nvPr/>
        </p:nvSpPr>
        <p:spPr>
          <a:xfrm>
            <a:off x="275854" y="3226548"/>
            <a:ext cx="13164293" cy="671755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r>
              <a:rPr lang="ar-MA" sz="1350" dirty="0">
                <a:solidFill>
                  <a:prstClr val="white"/>
                </a:solidFill>
                <a:latin typeface="Dosis" pitchFamily="2" charset="0"/>
              </a:rPr>
              <a:t>ٍٍ</a:t>
            </a:r>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787366D-4593-DE07-FCC0-692DE29035DD}"/>
              </a:ext>
            </a:extLst>
          </p:cNvPr>
          <p:cNvSpPr/>
          <p:nvPr/>
        </p:nvSpPr>
        <p:spPr>
          <a:xfrm>
            <a:off x="-1" y="644346"/>
            <a:ext cx="13716001" cy="2431474"/>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1C7E756-0EFF-9D4E-F8C0-8B97C82A62C7}"/>
              </a:ext>
            </a:extLst>
          </p:cNvPr>
          <p:cNvSpPr txBox="1"/>
          <p:nvPr/>
        </p:nvSpPr>
        <p:spPr>
          <a:xfrm>
            <a:off x="152400" y="863027"/>
            <a:ext cx="12504004" cy="1246495"/>
          </a:xfrm>
          <a:prstGeom prst="rect">
            <a:avLst/>
          </a:prstGeom>
          <a:noFill/>
        </p:spPr>
        <p:txBody>
          <a:bodyPr wrap="square" rtlCol="0">
            <a:spAutoFit/>
          </a:bodyPr>
          <a:lstStyle/>
          <a:p>
            <a:pPr marL="0" lvl="1" algn="r" defTabSz="685834" rtl="1">
              <a:lnSpc>
                <a:spcPts val="3017"/>
              </a:lnSpc>
              <a:spcBef>
                <a:spcPct val="0"/>
              </a:spcBef>
            </a:pPr>
            <a:r>
              <a:rPr lang="ar-MA" sz="3200" dirty="0">
                <a:solidFill>
                  <a:prstClr val="white">
                    <a:lumMod val="65000"/>
                  </a:prstClr>
                </a:solidFill>
                <a:latin typeface="Microsoft Uighur" panose="02000000000000000000" pitchFamily="2" charset="-78"/>
                <a:cs typeface="Microsoft Uighur" panose="02000000000000000000" pitchFamily="2" charset="-78"/>
              </a:rPr>
              <a:t>الآن نعود للعبتنا "لعبة المجموعات"، ستتجولون في فضاء اللعب (قسم، ساحة،...) بعشوائية وعند سماع الإشارة ستشكلون مجموعات من 3 أو 2 أو 1 حسب المطلوب.  تعتمد اللعبة على السرعة وكل مجموعة تخطئ في أداء المطلوب تنسحب من اللعبة.</a:t>
            </a:r>
          </a:p>
          <a:p>
            <a:pPr marL="342900" lvl="1" indent="-342900" algn="r" defTabSz="685834" rtl="1">
              <a:lnSpc>
                <a:spcPts val="3017"/>
              </a:lnSpc>
              <a:spcBef>
                <a:spcPct val="0"/>
              </a:spcBef>
              <a:buFont typeface="Arial" panose="020B0604020202020204" pitchFamily="34" charset="0"/>
              <a:buChar char="•"/>
            </a:pPr>
            <a:r>
              <a:rPr lang="ar-MA" sz="2400" dirty="0">
                <a:solidFill>
                  <a:prstClr val="white">
                    <a:lumMod val="65000"/>
                  </a:prstClr>
                </a:solidFill>
                <a:latin typeface="Microsoft Uighur" panose="02000000000000000000" pitchFamily="2" charset="-78"/>
                <a:cs typeface="Microsoft Uighur" panose="02000000000000000000" pitchFamily="2" charset="-78"/>
              </a:rPr>
              <a:t>يجب الحرص على أن يكون عدد المتعلمين المشاركين في اللعبة مضاعفا ل 6 لتفادي بقاء بعض المتعلمين لوحدهم في حالة تشكيل مجموعات من 2 أو 3 عناصر.</a:t>
            </a:r>
          </a:p>
        </p:txBody>
      </p:sp>
      <p:sp>
        <p:nvSpPr>
          <p:cNvPr id="3" name="Freeform 8">
            <a:extLst>
              <a:ext uri="{FF2B5EF4-FFF2-40B4-BE49-F238E27FC236}">
                <a16:creationId xmlns:a16="http://schemas.microsoft.com/office/drawing/2014/main" id="{4272A2BE-853B-B0B7-C654-BA1D4D38078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2" name="Tableau 1">
            <a:extLst>
              <a:ext uri="{FF2B5EF4-FFF2-40B4-BE49-F238E27FC236}">
                <a16:creationId xmlns:a16="http://schemas.microsoft.com/office/drawing/2014/main" id="{8A2AF6E3-A8C6-D9CC-53C1-97C9B6301905}"/>
              </a:ext>
            </a:extLst>
          </p:cNvPr>
          <p:cNvGraphicFramePr>
            <a:graphicFrameLocks noGrp="1"/>
          </p:cNvGraphicFramePr>
          <p:nvPr/>
        </p:nvGraphicFramePr>
        <p:xfrm>
          <a:off x="0" y="0"/>
          <a:ext cx="13716000" cy="712299"/>
        </p:xfrm>
        <a:graphic>
          <a:graphicData uri="http://schemas.openxmlformats.org/drawingml/2006/table">
            <a:tbl>
              <a:tblPr firstRow="1" bandRow="1">
                <a:tableStyleId>{5C22544A-7EE6-4342-B048-85BDC9FD1C3A}</a:tableStyleId>
              </a:tblPr>
              <a:tblGrid>
                <a:gridCol w="3581400">
                  <a:extLst>
                    <a:ext uri="{9D8B030D-6E8A-4147-A177-3AD203B41FA5}">
                      <a16:colId xmlns:a16="http://schemas.microsoft.com/office/drawing/2014/main" val="1291277174"/>
                    </a:ext>
                  </a:extLst>
                </a:gridCol>
                <a:gridCol w="3581400">
                  <a:extLst>
                    <a:ext uri="{9D8B030D-6E8A-4147-A177-3AD203B41FA5}">
                      <a16:colId xmlns:a16="http://schemas.microsoft.com/office/drawing/2014/main" val="2564387403"/>
                    </a:ext>
                  </a:extLst>
                </a:gridCol>
                <a:gridCol w="2438400">
                  <a:extLst>
                    <a:ext uri="{9D8B030D-6E8A-4147-A177-3AD203B41FA5}">
                      <a16:colId xmlns:a16="http://schemas.microsoft.com/office/drawing/2014/main" val="1939186804"/>
                    </a:ext>
                  </a:extLst>
                </a:gridCol>
                <a:gridCol w="2209800">
                  <a:extLst>
                    <a:ext uri="{9D8B030D-6E8A-4147-A177-3AD203B41FA5}">
                      <a16:colId xmlns:a16="http://schemas.microsoft.com/office/drawing/2014/main" val="3853007050"/>
                    </a:ext>
                  </a:extLst>
                </a:gridCol>
                <a:gridCol w="19050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ألعاب</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AC283"/>
                    </a:solid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685783" rtl="1" eaLnBrk="1" fontAlgn="auto" latinLnBrk="0" hangingPunct="1">
                        <a:lnSpc>
                          <a:spcPct val="100000"/>
                        </a:lnSpc>
                        <a:spcBef>
                          <a:spcPts val="0"/>
                        </a:spcBef>
                        <a:spcAft>
                          <a:spcPts val="0"/>
                        </a:spcAft>
                        <a:buClrTx/>
                        <a:buSzTx/>
                        <a:buFontTx/>
                        <a:buNone/>
                        <a:tabLst/>
                        <a:defRPr/>
                      </a:pPr>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85000"/>
                            </a:schemeClr>
                          </a:solidFill>
                          <a:latin typeface="Microsoft Uighur" panose="02000000000000000000" pitchFamily="2" charset="-78"/>
                          <a:cs typeface="Microsoft Uighur" panose="02000000000000000000" pitchFamily="2" charset="-78"/>
                        </a:rPr>
                        <a:t>افتتاح الحصة</a:t>
                      </a:r>
                      <a:endParaRPr lang="fr-FR" sz="2800" b="1" i="0" dirty="0">
                        <a:solidFill>
                          <a:schemeClr val="bg1">
                            <a:lumMod val="8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03593038"/>
                  </a:ext>
                </a:extLst>
              </a:tr>
            </a:tbl>
          </a:graphicData>
        </a:graphic>
      </p:graphicFrame>
      <p:pic>
        <p:nvPicPr>
          <p:cNvPr id="12" name="Image 11">
            <a:extLst>
              <a:ext uri="{FF2B5EF4-FFF2-40B4-BE49-F238E27FC236}">
                <a16:creationId xmlns:a16="http://schemas.microsoft.com/office/drawing/2014/main" id="{EF60C39C-1806-F349-6909-BCB056B5E7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02103" y="5372100"/>
            <a:ext cx="3878355" cy="2404580"/>
          </a:xfrm>
          <a:prstGeom prst="rect">
            <a:avLst/>
          </a:prstGeom>
        </p:spPr>
      </p:pic>
      <p:pic>
        <p:nvPicPr>
          <p:cNvPr id="17" name="Image 16">
            <a:extLst>
              <a:ext uri="{FF2B5EF4-FFF2-40B4-BE49-F238E27FC236}">
                <a16:creationId xmlns:a16="http://schemas.microsoft.com/office/drawing/2014/main" id="{25AAA530-D2A7-59BF-210D-940083566C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70085" y="4546158"/>
            <a:ext cx="3786390" cy="3786390"/>
          </a:xfrm>
          <a:prstGeom prst="rect">
            <a:avLst/>
          </a:prstGeom>
        </p:spPr>
      </p:pic>
      <p:pic>
        <p:nvPicPr>
          <p:cNvPr id="26" name="Image 25">
            <a:extLst>
              <a:ext uri="{FF2B5EF4-FFF2-40B4-BE49-F238E27FC236}">
                <a16:creationId xmlns:a16="http://schemas.microsoft.com/office/drawing/2014/main" id="{C1208F84-87B4-E003-35C5-D8DCECEE4C6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56311" y="4838700"/>
            <a:ext cx="3570046" cy="3570046"/>
          </a:xfrm>
          <a:prstGeom prst="rect">
            <a:avLst/>
          </a:prstGeom>
        </p:spPr>
      </p:pic>
    </p:spTree>
    <p:extLst>
      <p:ext uri="{BB962C8B-B14F-4D97-AF65-F5344CB8AC3E}">
        <p14:creationId xmlns:p14="http://schemas.microsoft.com/office/powerpoint/2010/main" val="4981754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2595-CF05-AFAA-3EBF-89E2ABBBB56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579275CD-BE76-C129-E3F5-ECB13EC4847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C06F595D-1BB5-BBD4-B929-F8BF86EB2E1F}"/>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3" name="TextBox 6">
            <a:extLst>
              <a:ext uri="{FF2B5EF4-FFF2-40B4-BE49-F238E27FC236}">
                <a16:creationId xmlns:a16="http://schemas.microsoft.com/office/drawing/2014/main" id="{9357944A-0D76-69AC-CAB1-79C2F3A8F5B0}"/>
              </a:ext>
            </a:extLst>
          </p:cNvPr>
          <p:cNvSpPr txBox="1"/>
          <p:nvPr/>
        </p:nvSpPr>
        <p:spPr>
          <a:xfrm>
            <a:off x="1676400" y="3978360"/>
            <a:ext cx="8297893" cy="929100"/>
          </a:xfrm>
          <a:prstGeom prst="rect">
            <a:avLst/>
          </a:prstGeom>
        </p:spPr>
        <p:txBody>
          <a:bodyPr wrap="square" lIns="0" tIns="0" rIns="0" bIns="0" rtlCol="0" anchor="t">
            <a:spAutoFit/>
          </a:bodyPr>
          <a:lstStyle/>
          <a:p>
            <a:pPr algn="ctr" defTabSz="685834">
              <a:lnSpc>
                <a:spcPts val="7868"/>
              </a:lnSpc>
            </a:pPr>
            <a:r>
              <a:rPr lang="ar-MA" sz="4400" b="1" dirty="0">
                <a:solidFill>
                  <a:srgbClr val="01070A"/>
                </a:solidFill>
                <a:latin typeface="Microsoft Uighur" panose="02000000000000000000" pitchFamily="2" charset="-78"/>
                <a:cs typeface="Microsoft Uighur" panose="02000000000000000000" pitchFamily="2" charset="-78"/>
              </a:rPr>
              <a:t>- تسجيل الملاحظات حول سير الحصة على المذكرة اليومية.</a:t>
            </a:r>
          </a:p>
        </p:txBody>
      </p:sp>
      <p:sp>
        <p:nvSpPr>
          <p:cNvPr id="6" name="TextBox 6">
            <a:extLst>
              <a:ext uri="{FF2B5EF4-FFF2-40B4-BE49-F238E27FC236}">
                <a16:creationId xmlns:a16="http://schemas.microsoft.com/office/drawing/2014/main" id="{BA5B9F4C-350F-6A1A-20A9-1D4B495BB4F5}"/>
              </a:ext>
            </a:extLst>
          </p:cNvPr>
          <p:cNvSpPr txBox="1"/>
          <p:nvPr/>
        </p:nvSpPr>
        <p:spPr>
          <a:xfrm>
            <a:off x="3914776" y="2906907"/>
            <a:ext cx="5886448" cy="1054135"/>
          </a:xfrm>
          <a:prstGeom prst="rect">
            <a:avLst/>
          </a:prstGeom>
        </p:spPr>
        <p:txBody>
          <a:bodyPr wrap="square" lIns="0" tIns="0" rIns="0" bIns="0" rtlCol="0" anchor="t">
            <a:spAutoFit/>
          </a:bodyPr>
          <a:lstStyle/>
          <a:p>
            <a:pPr algn="ctr" defTabSz="685834">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تبصر الحصة</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DF77D1F2-879F-99D9-93CA-BA8ED52EA7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908F9161-27D3-703D-BB3E-9831D8A6DF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36642014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7A234-2C7F-91D1-B3FB-040A126856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B41D576-6D4F-BEA0-4A58-84325AD96F7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A7C75058-080C-226E-39E4-87D951B9DF17}"/>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BAD478CB-4B30-39DE-47AA-B1CB5315E519}"/>
              </a:ext>
            </a:extLst>
          </p:cNvPr>
          <p:cNvSpPr txBox="1"/>
          <p:nvPr/>
        </p:nvSpPr>
        <p:spPr>
          <a:xfrm>
            <a:off x="3914776" y="2906907"/>
            <a:ext cx="5886448" cy="1054135"/>
          </a:xfrm>
          <a:prstGeom prst="rect">
            <a:avLst/>
          </a:prstGeom>
        </p:spPr>
        <p:txBody>
          <a:bodyPr wrap="square" lIns="0" tIns="0" rIns="0" bIns="0" rtlCol="0" anchor="t">
            <a:spAutoFit/>
          </a:bodyPr>
          <a:lstStyle/>
          <a:p>
            <a:pPr algn="ctr" defTabSz="685834" rtl="1">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الملحق</a:t>
            </a:r>
            <a:r>
              <a:rPr lang="fr-MA" sz="7200" b="1" dirty="0">
                <a:solidFill>
                  <a:srgbClr val="01070A"/>
                </a:solidFill>
                <a:latin typeface="Microsoft Uighur" panose="02000000000000000000" pitchFamily="2" charset="-78"/>
                <a:cs typeface="Microsoft Uighur" panose="02000000000000000000" pitchFamily="2" charset="-78"/>
              </a:rPr>
              <a:t> </a:t>
            </a:r>
            <a:r>
              <a:rPr lang="ar-MA" sz="7200" b="1" dirty="0">
                <a:solidFill>
                  <a:srgbClr val="01070A"/>
                </a:solidFill>
                <a:latin typeface="Microsoft Uighur" panose="02000000000000000000" pitchFamily="2" charset="-78"/>
                <a:cs typeface="Microsoft Uighur" panose="02000000000000000000" pitchFamily="2" charset="-78"/>
              </a:rPr>
              <a:t>1</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A5B06870-556C-5CB6-71F1-155DCF4E69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20A65B10-98F9-B3E9-D015-3C70275656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1858960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p:cNvGrpSpPr/>
          <p:nvPr/>
        </p:nvGrpSpPr>
        <p:grpSpPr>
          <a:xfrm>
            <a:off x="857250" y="1180450"/>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11" name="Rectangle : coins arrondis 10">
            <a:extLst>
              <a:ext uri="{FF2B5EF4-FFF2-40B4-BE49-F238E27FC236}">
                <a16:creationId xmlns:a16="http://schemas.microsoft.com/office/drawing/2014/main" id="{9E02DDEF-92EA-3EB6-B883-F7B366CCDD7F}"/>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514402" rtl="0" eaLnBrk="1" latinLnBrk="0" hangingPunct="1">
              <a:lnSpc>
                <a:spcPts val="3149"/>
              </a:lnSpc>
              <a:defRPr/>
            </a:pPr>
            <a:endParaRPr lang="fr-FR" sz="3200" b="1" dirty="0">
              <a:solidFill>
                <a:srgbClr val="106585"/>
              </a:solidFill>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1017179" y="661889"/>
            <a:ext cx="11681640" cy="1015663"/>
          </a:xfrm>
          <a:prstGeom prst="rect">
            <a:avLst/>
          </a:prstGeom>
          <a:noFill/>
        </p:spPr>
        <p:txBody>
          <a:bodyPr wrap="square" rtlCol="0">
            <a:spAutoFit/>
          </a:bodyPr>
          <a:lstStyle/>
          <a:p>
            <a:pPr algn="ctr" defTabSz="685834" rtl="1">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أهداف الحصة</a:t>
            </a:r>
            <a:endParaRPr lang="fr-FR" sz="4000" b="1" dirty="0">
              <a:solidFill>
                <a:srgbClr val="106585"/>
              </a:solidFill>
              <a:latin typeface="Microsoft Uighur" panose="02000000000000000000" pitchFamily="2" charset="-78"/>
              <a:cs typeface="Microsoft Uighur" panose="02000000000000000000" pitchFamily="2" charset="-78"/>
            </a:endParaRPr>
          </a:p>
        </p:txBody>
      </p:sp>
      <p:grpSp>
        <p:nvGrpSpPr>
          <p:cNvPr id="12" name="Groupe 11">
            <a:extLst>
              <a:ext uri="{FF2B5EF4-FFF2-40B4-BE49-F238E27FC236}">
                <a16:creationId xmlns:a16="http://schemas.microsoft.com/office/drawing/2014/main" id="{E8758458-6976-1709-75BC-156EE4B11AAE}"/>
              </a:ext>
            </a:extLst>
          </p:cNvPr>
          <p:cNvGrpSpPr/>
          <p:nvPr/>
        </p:nvGrpSpPr>
        <p:grpSpPr>
          <a:xfrm>
            <a:off x="2197726" y="4057542"/>
            <a:ext cx="9396747" cy="2669019"/>
            <a:chOff x="3340173" y="4561643"/>
            <a:chExt cx="9396747" cy="2104846"/>
          </a:xfrm>
        </p:grpSpPr>
        <p:sp>
          <p:nvSpPr>
            <p:cNvPr id="13" name="Freeform 17">
              <a:extLst>
                <a:ext uri="{FF2B5EF4-FFF2-40B4-BE49-F238E27FC236}">
                  <a16:creationId xmlns:a16="http://schemas.microsoft.com/office/drawing/2014/main" id="{299349E6-BB93-3D6A-BD1D-086E144091DA}"/>
                </a:ext>
              </a:extLst>
            </p:cNvPr>
            <p:cNvSpPr/>
            <p:nvPr/>
          </p:nvSpPr>
          <p:spPr>
            <a:xfrm>
              <a:off x="3340173" y="4561643"/>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algn="r" defTabSz="685834" rtl="1" eaLnBrk="1" latinLnBrk="0" hangingPunct="1">
                <a:defRPr/>
              </a:pPr>
              <a:endParaRPr lang="fr-MA" sz="1000" dirty="0">
                <a:solidFill>
                  <a:prstClr val="black"/>
                </a:solidFill>
                <a:latin typeface="Dosis" pitchFamily="2" charset="0"/>
              </a:endParaRPr>
            </a:p>
          </p:txBody>
        </p:sp>
        <p:sp>
          <p:nvSpPr>
            <p:cNvPr id="14" name="Freeform 17">
              <a:extLst>
                <a:ext uri="{FF2B5EF4-FFF2-40B4-BE49-F238E27FC236}">
                  <a16:creationId xmlns:a16="http://schemas.microsoft.com/office/drawing/2014/main" id="{FAD0D184-C7B1-752C-0E06-294D94BDF0E1}"/>
                </a:ext>
              </a:extLst>
            </p:cNvPr>
            <p:cNvSpPr/>
            <p:nvPr/>
          </p:nvSpPr>
          <p:spPr>
            <a:xfrm>
              <a:off x="3528484" y="4676599"/>
              <a:ext cx="516540" cy="198123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685834">
                <a:defRPr/>
              </a:pPr>
              <a:endParaRPr lang="fr-MA" sz="1000" dirty="0">
                <a:solidFill>
                  <a:prstClr val="black"/>
                </a:solidFill>
                <a:latin typeface="Dosis" pitchFamily="2" charset="0"/>
              </a:endParaRPr>
            </a:p>
          </p:txBody>
        </p:sp>
      </p:grpSp>
      <p:sp>
        <p:nvSpPr>
          <p:cNvPr id="18" name="ZoneTexte 17">
            <a:extLst>
              <a:ext uri="{FF2B5EF4-FFF2-40B4-BE49-F238E27FC236}">
                <a16:creationId xmlns:a16="http://schemas.microsoft.com/office/drawing/2014/main" id="{7FC140B0-A510-47F2-BC6D-D36DDFB03C6A}"/>
              </a:ext>
            </a:extLst>
          </p:cNvPr>
          <p:cNvSpPr txBox="1"/>
          <p:nvPr/>
        </p:nvSpPr>
        <p:spPr>
          <a:xfrm>
            <a:off x="2341978" y="4130814"/>
            <a:ext cx="8463833" cy="707886"/>
          </a:xfrm>
          <a:prstGeom prst="rect">
            <a:avLst/>
          </a:prstGeom>
          <a:noFill/>
        </p:spPr>
        <p:txBody>
          <a:bodyPr wrap="square" rtlCol="0">
            <a:spAutoFit/>
          </a:bodyPr>
          <a:lstStyle/>
          <a:p>
            <a:pPr algn="r" rtl="1"/>
            <a:r>
              <a:rPr lang="ar-MA" sz="4000" dirty="0">
                <a:latin typeface="Microsoft Uighur" panose="02000000000000000000" pitchFamily="2" charset="-78"/>
                <a:cs typeface="Microsoft Uighur" panose="02000000000000000000" pitchFamily="2" charset="-78"/>
              </a:rPr>
              <a:t>تعرف وتمثيل وكتابة الأعداد 1-2-3</a:t>
            </a:r>
          </a:p>
        </p:txBody>
      </p:sp>
      <p:sp>
        <p:nvSpPr>
          <p:cNvPr id="22" name="ZoneTexte 21">
            <a:extLst>
              <a:ext uri="{FF2B5EF4-FFF2-40B4-BE49-F238E27FC236}">
                <a16:creationId xmlns:a16="http://schemas.microsoft.com/office/drawing/2014/main" id="{4E6DFCC9-176C-BB5D-7D22-BE2260C2A92A}"/>
              </a:ext>
            </a:extLst>
          </p:cNvPr>
          <p:cNvSpPr txBox="1"/>
          <p:nvPr/>
        </p:nvSpPr>
        <p:spPr>
          <a:xfrm>
            <a:off x="3531723" y="4930588"/>
            <a:ext cx="7274088" cy="707886"/>
          </a:xfrm>
          <a:prstGeom prst="rect">
            <a:avLst/>
          </a:prstGeom>
          <a:noFill/>
        </p:spPr>
        <p:txBody>
          <a:bodyPr wrap="square" rtlCol="0">
            <a:spAutoFit/>
          </a:bodyPr>
          <a:lstStyle/>
          <a:p>
            <a:pPr algn="r" rtl="1"/>
            <a:r>
              <a:rPr lang="ar-MA" sz="4000" dirty="0">
                <a:latin typeface="Microsoft Uighur" panose="02000000000000000000" pitchFamily="2" charset="-78"/>
                <a:cs typeface="Microsoft Uighur" panose="02000000000000000000" pitchFamily="2" charset="-78"/>
              </a:rPr>
              <a:t>مقارنة وتقدير الأطوال</a:t>
            </a:r>
            <a:endParaRPr lang="fr-FR" sz="4000" dirty="0">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8DC4C7D2-BEB1-18BD-7CF9-CD205E171E41}"/>
              </a:ext>
            </a:extLst>
          </p:cNvPr>
          <p:cNvSpPr txBox="1"/>
          <p:nvPr/>
        </p:nvSpPr>
        <p:spPr>
          <a:xfrm>
            <a:off x="1828800" y="2552700"/>
            <a:ext cx="10134600" cy="584775"/>
          </a:xfrm>
          <a:prstGeom prst="rect">
            <a:avLst/>
          </a:prstGeom>
          <a:noFill/>
        </p:spPr>
        <p:txBody>
          <a:bodyPr wrap="square" rtlCol="0">
            <a:spAutoFit/>
          </a:bodyPr>
          <a:lstStyle/>
          <a:p>
            <a:pPr algn="ctr" rtl="1"/>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في نهاية الحصة سيكون</a:t>
            </a:r>
            <a:r>
              <a:rPr lang="fr-MA" sz="3200" b="1" dirty="0">
                <a:solidFill>
                  <a:srgbClr val="106585"/>
                </a:solidFill>
                <a:latin typeface="Microsoft Uighur" panose="02000000000000000000" pitchFamily="2" charset="-78"/>
                <a:ea typeface="Dosis"/>
                <a:cs typeface="Microsoft Uighur" panose="02000000000000000000" pitchFamily="2" charset="-78"/>
                <a:sym typeface="Dosis"/>
              </a:rPr>
              <a:t> 80% </a:t>
            </a:r>
            <a:r>
              <a:rPr lang="ar-MA" sz="3200" b="1" dirty="0">
                <a:solidFill>
                  <a:srgbClr val="106585"/>
                </a:solidFill>
                <a:latin typeface="Microsoft Uighur" panose="02000000000000000000" pitchFamily="2" charset="-78"/>
                <a:ea typeface="Dosis"/>
                <a:cs typeface="Microsoft Uighur" panose="02000000000000000000" pitchFamily="2" charset="-78"/>
                <a:sym typeface="Dosis"/>
              </a:rPr>
              <a:t> من التلاميذ قادرين على:</a:t>
            </a:r>
            <a:endParaRPr lang="fr-FR" sz="3200" dirty="0"/>
          </a:p>
        </p:txBody>
      </p:sp>
      <p:pic>
        <p:nvPicPr>
          <p:cNvPr id="8" name="Image 7">
            <a:extLst>
              <a:ext uri="{FF2B5EF4-FFF2-40B4-BE49-F238E27FC236}">
                <a16:creationId xmlns:a16="http://schemas.microsoft.com/office/drawing/2014/main" id="{189CED70-A40C-48A9-E352-0B90A257C802}"/>
              </a:ext>
            </a:extLst>
          </p:cNvPr>
          <p:cNvPicPr>
            <a:picLocks noChangeAspect="1"/>
          </p:cNvPicPr>
          <p:nvPr/>
        </p:nvPicPr>
        <p:blipFill>
          <a:blip r:embed="rId7"/>
          <a:stretch>
            <a:fillRect/>
          </a:stretch>
        </p:blipFill>
        <p:spPr>
          <a:xfrm>
            <a:off x="10898790" y="5820114"/>
            <a:ext cx="455010" cy="466386"/>
          </a:xfrm>
          <a:prstGeom prst="rect">
            <a:avLst/>
          </a:prstGeom>
        </p:spPr>
      </p:pic>
      <p:pic>
        <p:nvPicPr>
          <p:cNvPr id="9" name="Image 8">
            <a:extLst>
              <a:ext uri="{FF2B5EF4-FFF2-40B4-BE49-F238E27FC236}">
                <a16:creationId xmlns:a16="http://schemas.microsoft.com/office/drawing/2014/main" id="{6CA29F1D-6D9A-6AC3-742D-B1545A977FA5}"/>
              </a:ext>
            </a:extLst>
          </p:cNvPr>
          <p:cNvPicPr>
            <a:picLocks noChangeAspect="1"/>
          </p:cNvPicPr>
          <p:nvPr/>
        </p:nvPicPr>
        <p:blipFill>
          <a:blip r:embed="rId7"/>
          <a:stretch>
            <a:fillRect/>
          </a:stretch>
        </p:blipFill>
        <p:spPr>
          <a:xfrm>
            <a:off x="10896600" y="5058114"/>
            <a:ext cx="455010" cy="466386"/>
          </a:xfrm>
          <a:prstGeom prst="rect">
            <a:avLst/>
          </a:prstGeom>
        </p:spPr>
      </p:pic>
      <p:pic>
        <p:nvPicPr>
          <p:cNvPr id="16" name="Image 15">
            <a:extLst>
              <a:ext uri="{FF2B5EF4-FFF2-40B4-BE49-F238E27FC236}">
                <a16:creationId xmlns:a16="http://schemas.microsoft.com/office/drawing/2014/main" id="{386CE988-1D96-5F52-B9B9-B5E250408B52}"/>
              </a:ext>
            </a:extLst>
          </p:cNvPr>
          <p:cNvPicPr>
            <a:picLocks noChangeAspect="1"/>
          </p:cNvPicPr>
          <p:nvPr/>
        </p:nvPicPr>
        <p:blipFill>
          <a:blip r:embed="rId7"/>
          <a:stretch>
            <a:fillRect/>
          </a:stretch>
        </p:blipFill>
        <p:spPr>
          <a:xfrm>
            <a:off x="10896600" y="4296114"/>
            <a:ext cx="455010" cy="466386"/>
          </a:xfrm>
          <a:prstGeom prst="rect">
            <a:avLst/>
          </a:prstGeom>
        </p:spPr>
      </p:pic>
      <p:sp>
        <p:nvSpPr>
          <p:cNvPr id="23" name="ZoneTexte 22">
            <a:extLst>
              <a:ext uri="{FF2B5EF4-FFF2-40B4-BE49-F238E27FC236}">
                <a16:creationId xmlns:a16="http://schemas.microsoft.com/office/drawing/2014/main" id="{F6EB455A-3232-E33C-C3D9-8034BA7ACB0D}"/>
              </a:ext>
            </a:extLst>
          </p:cNvPr>
          <p:cNvSpPr txBox="1"/>
          <p:nvPr/>
        </p:nvSpPr>
        <p:spPr>
          <a:xfrm>
            <a:off x="2315084" y="5718362"/>
            <a:ext cx="8510563" cy="707886"/>
          </a:xfrm>
          <a:prstGeom prst="rect">
            <a:avLst/>
          </a:prstGeom>
          <a:noFill/>
        </p:spPr>
        <p:txBody>
          <a:bodyPr wrap="square">
            <a:spAutoFit/>
          </a:bodyPr>
          <a:lstStyle/>
          <a:p>
            <a:pPr algn="r"/>
            <a:r>
              <a:rPr lang="ar-MA" sz="4000" dirty="0">
                <a:latin typeface="Microsoft Uighur" panose="02000000000000000000" pitchFamily="2" charset="-78"/>
                <a:cs typeface="Microsoft Uighur" panose="02000000000000000000" pitchFamily="2" charset="-78"/>
              </a:rPr>
              <a:t>مقارنة مجموعات في حدود 5 </a:t>
            </a:r>
          </a:p>
        </p:txBody>
      </p:sp>
    </p:spTree>
    <p:extLst>
      <p:ext uri="{BB962C8B-B14F-4D97-AF65-F5344CB8AC3E}">
        <p14:creationId xmlns:p14="http://schemas.microsoft.com/office/powerpoint/2010/main" val="10389148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4" name="Google Shape;146;p4">
            <a:extLst>
              <a:ext uri="{FF2B5EF4-FFF2-40B4-BE49-F238E27FC236}">
                <a16:creationId xmlns:a16="http://schemas.microsoft.com/office/drawing/2014/main" id="{3573EC9D-15A2-BAE7-9188-79BE5C63D24C}"/>
              </a:ext>
            </a:extLst>
          </p:cNvPr>
          <p:cNvSpPr txBox="1">
            <a:spLocks/>
          </p:cNvSpPr>
          <p:nvPr/>
        </p:nvSpPr>
        <p:spPr>
          <a:xfrm>
            <a:off x="0" y="1285876"/>
            <a:ext cx="13716000" cy="1495389"/>
          </a:xfrm>
          <a:prstGeom prst="rect">
            <a:avLst/>
          </a:prstGeom>
          <a:solidFill>
            <a:srgbClr val="0070C0"/>
          </a:solidFill>
          <a:ln w="19050" cap="flat" cmpd="sng" algn="ctr">
            <a:solidFill>
              <a:schemeClr val="tx1"/>
            </a:solidFill>
            <a:prstDash val="solid"/>
            <a:miter lim="800000"/>
          </a:ln>
        </p:spPr>
        <p:style>
          <a:lnRef idx="1">
            <a:schemeClr val="accent2"/>
          </a:lnRef>
          <a:fillRef idx="2">
            <a:schemeClr val="accent2"/>
          </a:fillRef>
          <a:effectRef idx="1">
            <a:schemeClr val="accent2"/>
          </a:effectRef>
          <a:fontRef idx="minor">
            <a:schemeClr val="dk1"/>
          </a:fontRef>
        </p:style>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dk1"/>
                </a:solidFill>
                <a:latin typeface="Montserrat"/>
                <a:ea typeface="Montserrat"/>
                <a:cs typeface="Montserrat"/>
                <a:sym typeface="Montserrat"/>
              </a:defRPr>
            </a:lvl1pPr>
            <a:lvl2pPr lvl="1">
              <a:spcBef>
                <a:spcPts val="0"/>
              </a:spcBef>
              <a:spcAft>
                <a:spcPts val="0"/>
              </a:spcAft>
              <a:buSzPts val="1400"/>
              <a:buNone/>
              <a:defRPr>
                <a:solidFill>
                  <a:schemeClr val="dk1"/>
                </a:solidFill>
                <a:latin typeface="+mn-lt"/>
                <a:ea typeface="+mn-ea"/>
                <a:cs typeface="+mn-cs"/>
              </a:defRPr>
            </a:lvl2pPr>
            <a:lvl3pPr lvl="2">
              <a:spcBef>
                <a:spcPts val="0"/>
              </a:spcBef>
              <a:spcAft>
                <a:spcPts val="0"/>
              </a:spcAft>
              <a:buSzPts val="1400"/>
              <a:buNone/>
              <a:defRPr>
                <a:solidFill>
                  <a:schemeClr val="dk1"/>
                </a:solidFill>
                <a:latin typeface="+mn-lt"/>
                <a:ea typeface="+mn-ea"/>
                <a:cs typeface="+mn-cs"/>
              </a:defRPr>
            </a:lvl3pPr>
            <a:lvl4pPr lvl="3">
              <a:spcBef>
                <a:spcPts val="0"/>
              </a:spcBef>
              <a:spcAft>
                <a:spcPts val="0"/>
              </a:spcAft>
              <a:buSzPts val="1400"/>
              <a:buNone/>
              <a:defRPr>
                <a:solidFill>
                  <a:schemeClr val="dk1"/>
                </a:solidFill>
                <a:latin typeface="+mn-lt"/>
                <a:ea typeface="+mn-ea"/>
                <a:cs typeface="+mn-cs"/>
              </a:defRPr>
            </a:lvl4pPr>
            <a:lvl5pPr lvl="4">
              <a:spcBef>
                <a:spcPts val="0"/>
              </a:spcBef>
              <a:spcAft>
                <a:spcPts val="0"/>
              </a:spcAft>
              <a:buSzPts val="1400"/>
              <a:buNone/>
              <a:defRPr>
                <a:solidFill>
                  <a:schemeClr val="dk1"/>
                </a:solidFill>
                <a:latin typeface="+mn-lt"/>
                <a:ea typeface="+mn-ea"/>
                <a:cs typeface="+mn-cs"/>
              </a:defRPr>
            </a:lvl5pPr>
            <a:lvl6pPr lvl="5">
              <a:spcBef>
                <a:spcPts val="0"/>
              </a:spcBef>
              <a:spcAft>
                <a:spcPts val="0"/>
              </a:spcAft>
              <a:buSzPts val="1400"/>
              <a:buNone/>
              <a:defRPr>
                <a:solidFill>
                  <a:schemeClr val="dk1"/>
                </a:solidFill>
                <a:latin typeface="+mn-lt"/>
                <a:ea typeface="+mn-ea"/>
                <a:cs typeface="+mn-cs"/>
              </a:defRPr>
            </a:lvl6pPr>
            <a:lvl7pPr lvl="6">
              <a:spcBef>
                <a:spcPts val="0"/>
              </a:spcBef>
              <a:spcAft>
                <a:spcPts val="0"/>
              </a:spcAft>
              <a:buSzPts val="1400"/>
              <a:buNone/>
              <a:defRPr>
                <a:solidFill>
                  <a:schemeClr val="dk1"/>
                </a:solidFill>
                <a:latin typeface="+mn-lt"/>
                <a:ea typeface="+mn-ea"/>
                <a:cs typeface="+mn-cs"/>
              </a:defRPr>
            </a:lvl7pPr>
            <a:lvl8pPr lvl="7">
              <a:spcBef>
                <a:spcPts val="0"/>
              </a:spcBef>
              <a:spcAft>
                <a:spcPts val="0"/>
              </a:spcAft>
              <a:buSzPts val="1400"/>
              <a:buNone/>
              <a:defRPr>
                <a:solidFill>
                  <a:schemeClr val="dk1"/>
                </a:solidFill>
                <a:latin typeface="+mn-lt"/>
                <a:ea typeface="+mn-ea"/>
                <a:cs typeface="+mn-cs"/>
              </a:defRPr>
            </a:lvl8pPr>
            <a:lvl9pPr lvl="8">
              <a:spcBef>
                <a:spcPts val="0"/>
              </a:spcBef>
              <a:spcAft>
                <a:spcPts val="0"/>
              </a:spcAft>
              <a:buSzPts val="1400"/>
              <a:buNone/>
              <a:defRPr>
                <a:solidFill>
                  <a:schemeClr val="dk1"/>
                </a:solidFill>
                <a:latin typeface="+mn-lt"/>
                <a:ea typeface="+mn-ea"/>
                <a:cs typeface="+mn-cs"/>
              </a:defRPr>
            </a:lvl9pPr>
          </a:lstStyle>
          <a:p>
            <a:pPr algn="ctr" rtl="1">
              <a:buSzPts val="4200"/>
            </a:pPr>
            <a:r>
              <a:rPr lang="ar-MA" sz="6750" b="1" dirty="0">
                <a:solidFill>
                  <a:schemeClr val="bg1"/>
                </a:solidFill>
                <a:latin typeface="Arial Black"/>
                <a:ea typeface="Arial Black"/>
                <a:cs typeface="Arial Black"/>
                <a:sym typeface="Arial Black"/>
              </a:rPr>
              <a:t>مقارنة وتقدير الأطوال</a:t>
            </a:r>
          </a:p>
        </p:txBody>
      </p:sp>
      <p:sp>
        <p:nvSpPr>
          <p:cNvPr id="2" name="Rectangle 1">
            <a:extLst>
              <a:ext uri="{FF2B5EF4-FFF2-40B4-BE49-F238E27FC236}">
                <a16:creationId xmlns:a16="http://schemas.microsoft.com/office/drawing/2014/main" id="{0859FDCD-C539-12E0-CBE7-A200328ACA6B}"/>
              </a:ext>
            </a:extLst>
          </p:cNvPr>
          <p:cNvSpPr/>
          <p:nvPr/>
        </p:nvSpPr>
        <p:spPr>
          <a:xfrm>
            <a:off x="0" y="1285875"/>
            <a:ext cx="13716000" cy="7715250"/>
          </a:xfrm>
          <a:prstGeom prst="rect">
            <a:avLst/>
          </a:prstGeom>
          <a:noFill/>
          <a:ln w="57150">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MA" sz="2025"/>
          </a:p>
        </p:txBody>
      </p:sp>
      <p:graphicFrame>
        <p:nvGraphicFramePr>
          <p:cNvPr id="6" name="Tableau 4">
            <a:extLst>
              <a:ext uri="{FF2B5EF4-FFF2-40B4-BE49-F238E27FC236}">
                <a16:creationId xmlns:a16="http://schemas.microsoft.com/office/drawing/2014/main" id="{77A44D4D-8EF5-DAA4-6DFE-8DDAE9BF380C}"/>
              </a:ext>
            </a:extLst>
          </p:cNvPr>
          <p:cNvGraphicFramePr>
            <a:graphicFrameLocks noGrp="1"/>
          </p:cNvGraphicFramePr>
          <p:nvPr/>
        </p:nvGraphicFramePr>
        <p:xfrm>
          <a:off x="357189" y="3060390"/>
          <a:ext cx="12944475" cy="2609844"/>
        </p:xfrm>
        <a:graphic>
          <a:graphicData uri="http://schemas.openxmlformats.org/drawingml/2006/table">
            <a:tbl>
              <a:tblPr firstRow="1" bandRow="1">
                <a:tableStyleId>{5940675A-B579-460E-94D1-54222C63F5DA}</a:tableStyleId>
              </a:tblPr>
              <a:tblGrid>
                <a:gridCol w="8991690">
                  <a:extLst>
                    <a:ext uri="{9D8B030D-6E8A-4147-A177-3AD203B41FA5}">
                      <a16:colId xmlns:a16="http://schemas.microsoft.com/office/drawing/2014/main" val="2904711255"/>
                    </a:ext>
                  </a:extLst>
                </a:gridCol>
                <a:gridCol w="3952785">
                  <a:extLst>
                    <a:ext uri="{9D8B030D-6E8A-4147-A177-3AD203B41FA5}">
                      <a16:colId xmlns:a16="http://schemas.microsoft.com/office/drawing/2014/main" val="3971960171"/>
                    </a:ext>
                  </a:extLst>
                </a:gridCol>
              </a:tblGrid>
              <a:tr h="925830">
                <a:tc>
                  <a:txBody>
                    <a:bodyPr/>
                    <a:lstStyle/>
                    <a:p>
                      <a:pPr marL="285750" indent="-285750" algn="r" rtl="1">
                        <a:buFont typeface="Arial" panose="020B0604020202020204" pitchFamily="34" charset="0"/>
                        <a:buChar char="•"/>
                      </a:pPr>
                      <a:r>
                        <a:rPr lang="ar-MA" sz="2700" b="1" dirty="0">
                          <a:latin typeface="Calibri" panose="020F0502020204030204" pitchFamily="34" charset="0"/>
                          <a:cs typeface="+mj-cs"/>
                        </a:rPr>
                        <a:t>يقدر ويقارن الأطوال</a:t>
                      </a:r>
                    </a:p>
                    <a:p>
                      <a:pPr marL="285750" indent="-285750" algn="r" rtl="1">
                        <a:buFont typeface="Arial" panose="020B0604020202020204" pitchFamily="34" charset="0"/>
                        <a:buChar char="•"/>
                      </a:pPr>
                      <a:r>
                        <a:rPr lang="ar-MA" sz="2700" b="1" dirty="0">
                          <a:latin typeface="Calibri" panose="020F0502020204030204" pitchFamily="34" charset="0"/>
                          <a:cs typeface="+mj-cs"/>
                        </a:rPr>
                        <a:t>يوظف أطول من</a:t>
                      </a:r>
                      <a:r>
                        <a:rPr lang="fr-FR" sz="2700" b="1" dirty="0">
                          <a:latin typeface="Calibri" panose="020F0502020204030204" pitchFamily="34" charset="0"/>
                          <a:cs typeface="+mj-cs"/>
                        </a:rPr>
                        <a:t>- </a:t>
                      </a:r>
                      <a:r>
                        <a:rPr lang="ar-MA" sz="2700" b="1" dirty="0">
                          <a:latin typeface="Calibri" panose="020F0502020204030204" pitchFamily="34" charset="0"/>
                          <a:cs typeface="+mj-cs"/>
                        </a:rPr>
                        <a:t> أقصر من</a:t>
                      </a:r>
                    </a:p>
                  </a:txBody>
                  <a:tcPr marL="102870" marR="102870" marT="51435" marB="51435" anchor="ctr"/>
                </a:tc>
                <a:tc>
                  <a:txBody>
                    <a:bodyPr/>
                    <a:lstStyle/>
                    <a:p>
                      <a:pPr algn="ctr" rtl="1"/>
                      <a:r>
                        <a:rPr lang="ar-MA" sz="3600" b="1" dirty="0"/>
                        <a:t>أهداف النشاط</a:t>
                      </a:r>
                      <a:endParaRPr lang="fr-MA" sz="3600" b="1" dirty="0"/>
                    </a:p>
                  </a:txBody>
                  <a:tcPr marL="102870" marR="102870" marT="51435" marB="51435" anchor="ctr">
                    <a:solidFill>
                      <a:schemeClr val="accent5">
                        <a:lumMod val="60000"/>
                        <a:lumOff val="40000"/>
                      </a:schemeClr>
                    </a:solidFill>
                  </a:tcPr>
                </a:tc>
                <a:extLst>
                  <a:ext uri="{0D108BD9-81ED-4DB2-BD59-A6C34878D82A}">
                    <a16:rowId xmlns:a16="http://schemas.microsoft.com/office/drawing/2014/main" val="3445012868"/>
                  </a:ext>
                </a:extLst>
              </a:tr>
              <a:tr h="842007">
                <a:tc>
                  <a:txBody>
                    <a:bodyPr/>
                    <a:lstStyle/>
                    <a:p>
                      <a:pPr marL="457200" indent="-457200" algn="r" rtl="1">
                        <a:buFont typeface="Arial" panose="020B0604020202020204" pitchFamily="34" charset="0"/>
                        <a:buChar char="•"/>
                      </a:pPr>
                      <a:r>
                        <a:rPr lang="ar-MA" sz="2700" b="1" dirty="0">
                          <a:latin typeface="Calibri" panose="020F0502020204030204" pitchFamily="34" charset="0"/>
                          <a:cs typeface="+mj-cs"/>
                        </a:rPr>
                        <a:t>أشرطة</a:t>
                      </a:r>
                      <a:r>
                        <a:rPr lang="fr-FR" sz="2700" b="1" dirty="0">
                          <a:latin typeface="Calibri" panose="020F0502020204030204" pitchFamily="34" charset="0"/>
                          <a:cs typeface="+mj-cs"/>
                        </a:rPr>
                        <a:t> - </a:t>
                      </a:r>
                      <a:r>
                        <a:rPr lang="ar-MA" sz="2700" b="1" dirty="0">
                          <a:latin typeface="Calibri" panose="020F0502020204030204" pitchFamily="34" charset="0"/>
                          <a:cs typeface="+mj-cs"/>
                        </a:rPr>
                        <a:t> أقلام </a:t>
                      </a:r>
                      <a:r>
                        <a:rPr lang="fr-FR" sz="2700" b="1" dirty="0">
                          <a:latin typeface="Calibri" panose="020F0502020204030204" pitchFamily="34" charset="0"/>
                          <a:cs typeface="+mj-cs"/>
                        </a:rPr>
                        <a:t>-</a:t>
                      </a:r>
                      <a:r>
                        <a:rPr lang="ar-MA" sz="2700" b="1" dirty="0">
                          <a:latin typeface="Calibri" panose="020F0502020204030204" pitchFamily="34" charset="0"/>
                          <a:cs typeface="+mj-cs"/>
                        </a:rPr>
                        <a:t> مسطرة ...</a:t>
                      </a:r>
                    </a:p>
                  </a:txBody>
                  <a:tcPr marL="102870" marR="102870" marT="51435" marB="51435"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kern="1200" dirty="0">
                          <a:solidFill>
                            <a:schemeClr val="tx1"/>
                          </a:solidFill>
                          <a:latin typeface="+mn-lt"/>
                          <a:ea typeface="+mn-ea"/>
                          <a:cs typeface="+mn-cs"/>
                        </a:rPr>
                        <a:t>المعينات الديداكتيكية</a:t>
                      </a:r>
                      <a:endParaRPr lang="fr-MA" sz="3600" b="1" kern="1200" dirty="0">
                        <a:solidFill>
                          <a:schemeClr val="tx1"/>
                        </a:solidFill>
                        <a:latin typeface="+mn-lt"/>
                        <a:ea typeface="+mn-ea"/>
                        <a:cs typeface="+mn-cs"/>
                      </a:endParaRPr>
                    </a:p>
                  </a:txBody>
                  <a:tcPr marL="102870" marR="102870" marT="51435" marB="51435" anchor="ctr">
                    <a:solidFill>
                      <a:schemeClr val="accent5">
                        <a:lumMod val="60000"/>
                        <a:lumOff val="40000"/>
                      </a:schemeClr>
                    </a:solidFill>
                  </a:tcPr>
                </a:tc>
                <a:extLst>
                  <a:ext uri="{0D108BD9-81ED-4DB2-BD59-A6C34878D82A}">
                    <a16:rowId xmlns:a16="http://schemas.microsoft.com/office/drawing/2014/main" val="1502884860"/>
                  </a:ext>
                </a:extLst>
              </a:tr>
              <a:tr h="842007">
                <a:tc>
                  <a:txBody>
                    <a:bodyPr/>
                    <a:lstStyle/>
                    <a:p>
                      <a:pPr algn="ctr" rtl="1"/>
                      <a:r>
                        <a:rPr lang="ar-MA" sz="2700" b="1" dirty="0">
                          <a:cs typeface="+mj-cs"/>
                        </a:rPr>
                        <a:t>20 دقيقة </a:t>
                      </a:r>
                      <a:endParaRPr lang="fr-MA" sz="2700" b="1" dirty="0">
                        <a:cs typeface="+mj-cs"/>
                      </a:endParaRPr>
                    </a:p>
                  </a:txBody>
                  <a:tcPr marL="102870" marR="102870" marT="51435" marB="51435" anchor="ctr"/>
                </a:tc>
                <a:tc>
                  <a:txBody>
                    <a:bodyPr/>
                    <a:lstStyle/>
                    <a:p>
                      <a:pPr algn="ctr" rtl="1"/>
                      <a:r>
                        <a:rPr lang="ar-MA" sz="3600" b="1" dirty="0"/>
                        <a:t>المدة الزمنية</a:t>
                      </a:r>
                      <a:endParaRPr lang="fr-MA" sz="3600" b="1" dirty="0"/>
                    </a:p>
                  </a:txBody>
                  <a:tcPr marL="102870" marR="102870" marT="51435" marB="51435" anchor="ctr">
                    <a:solidFill>
                      <a:schemeClr val="accent5">
                        <a:lumMod val="60000"/>
                        <a:lumOff val="40000"/>
                      </a:schemeClr>
                    </a:solidFill>
                  </a:tcPr>
                </a:tc>
                <a:extLst>
                  <a:ext uri="{0D108BD9-81ED-4DB2-BD59-A6C34878D82A}">
                    <a16:rowId xmlns:a16="http://schemas.microsoft.com/office/drawing/2014/main" val="3089371680"/>
                  </a:ext>
                </a:extLst>
              </a:tr>
            </a:tbl>
          </a:graphicData>
        </a:graphic>
      </p:graphicFrame>
      <p:pic>
        <p:nvPicPr>
          <p:cNvPr id="3" name="Graphic 2" descr="Alarm clock with solid fill">
            <a:extLst>
              <a:ext uri="{FF2B5EF4-FFF2-40B4-BE49-F238E27FC236}">
                <a16:creationId xmlns:a16="http://schemas.microsoft.com/office/drawing/2014/main" id="{2F639AD7-8184-E5C8-3A70-F6D4390AAFD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21473" y="4720440"/>
            <a:ext cx="1015180" cy="959586"/>
          </a:xfrm>
          <a:prstGeom prst="rect">
            <a:avLst/>
          </a:prstGeom>
        </p:spPr>
      </p:pic>
      <p:grpSp>
        <p:nvGrpSpPr>
          <p:cNvPr id="17" name="Group 16">
            <a:extLst>
              <a:ext uri="{FF2B5EF4-FFF2-40B4-BE49-F238E27FC236}">
                <a16:creationId xmlns:a16="http://schemas.microsoft.com/office/drawing/2014/main" id="{F6D5ED3F-A486-25D1-AC16-A77A8D05D91C}"/>
              </a:ext>
            </a:extLst>
          </p:cNvPr>
          <p:cNvGrpSpPr/>
          <p:nvPr/>
        </p:nvGrpSpPr>
        <p:grpSpPr>
          <a:xfrm>
            <a:off x="572852" y="5682317"/>
            <a:ext cx="2621473" cy="3113295"/>
            <a:chOff x="4139955" y="4149178"/>
            <a:chExt cx="1956045" cy="2600953"/>
          </a:xfrm>
        </p:grpSpPr>
        <p:pic>
          <p:nvPicPr>
            <p:cNvPr id="13" name="Picture 12">
              <a:extLst>
                <a:ext uri="{FF2B5EF4-FFF2-40B4-BE49-F238E27FC236}">
                  <a16:creationId xmlns:a16="http://schemas.microsoft.com/office/drawing/2014/main" id="{AADC421C-1D4A-9821-2084-BD88A5BD0843}"/>
                </a:ext>
              </a:extLst>
            </p:cNvPr>
            <p:cNvPicPr>
              <a:picLocks noChangeAspect="1"/>
            </p:cNvPicPr>
            <p:nvPr/>
          </p:nvPicPr>
          <p:blipFill rotWithShape="1">
            <a:blip r:embed="rId5"/>
            <a:srcRect r="53213"/>
            <a:stretch/>
          </p:blipFill>
          <p:spPr>
            <a:xfrm>
              <a:off x="4139955" y="4149178"/>
              <a:ext cx="932831" cy="2600953"/>
            </a:xfrm>
            <a:prstGeom prst="rect">
              <a:avLst/>
            </a:prstGeom>
          </p:spPr>
        </p:pic>
        <p:pic>
          <p:nvPicPr>
            <p:cNvPr id="14" name="Picture 13">
              <a:extLst>
                <a:ext uri="{FF2B5EF4-FFF2-40B4-BE49-F238E27FC236}">
                  <a16:creationId xmlns:a16="http://schemas.microsoft.com/office/drawing/2014/main" id="{D2A966A9-4B83-9604-758C-1AEED2EE900D}"/>
                </a:ext>
              </a:extLst>
            </p:cNvPr>
            <p:cNvPicPr>
              <a:picLocks noChangeAspect="1"/>
            </p:cNvPicPr>
            <p:nvPr/>
          </p:nvPicPr>
          <p:blipFill rotWithShape="1">
            <a:blip r:embed="rId5"/>
            <a:srcRect l="47350"/>
            <a:stretch/>
          </p:blipFill>
          <p:spPr>
            <a:xfrm>
              <a:off x="5163170" y="4569775"/>
              <a:ext cx="932830" cy="2180355"/>
            </a:xfrm>
            <a:prstGeom prst="rect">
              <a:avLst/>
            </a:prstGeom>
          </p:spPr>
        </p:pic>
      </p:grpSp>
      <p:pic>
        <p:nvPicPr>
          <p:cNvPr id="19" name="Picture 18">
            <a:extLst>
              <a:ext uri="{FF2B5EF4-FFF2-40B4-BE49-F238E27FC236}">
                <a16:creationId xmlns:a16="http://schemas.microsoft.com/office/drawing/2014/main" id="{D8DB76FA-9DA4-DB14-B9BA-F307CDA217E1}"/>
              </a:ext>
            </a:extLst>
          </p:cNvPr>
          <p:cNvPicPr>
            <a:picLocks noChangeAspect="1"/>
          </p:cNvPicPr>
          <p:nvPr/>
        </p:nvPicPr>
        <p:blipFill>
          <a:blip r:embed="rId6"/>
          <a:stretch>
            <a:fillRect/>
          </a:stretch>
        </p:blipFill>
        <p:spPr>
          <a:xfrm rot="16200000">
            <a:off x="4448429" y="6286028"/>
            <a:ext cx="2919863" cy="2099304"/>
          </a:xfrm>
          <a:prstGeom prst="rect">
            <a:avLst/>
          </a:prstGeom>
        </p:spPr>
      </p:pic>
      <p:grpSp>
        <p:nvGrpSpPr>
          <p:cNvPr id="24" name="Group 23">
            <a:extLst>
              <a:ext uri="{FF2B5EF4-FFF2-40B4-BE49-F238E27FC236}">
                <a16:creationId xmlns:a16="http://schemas.microsoft.com/office/drawing/2014/main" id="{DA6AA694-0B2F-3DD0-A80E-933B813834E0}"/>
              </a:ext>
            </a:extLst>
          </p:cNvPr>
          <p:cNvGrpSpPr/>
          <p:nvPr/>
        </p:nvGrpSpPr>
        <p:grpSpPr>
          <a:xfrm>
            <a:off x="8559191" y="5875747"/>
            <a:ext cx="4583957" cy="2942965"/>
            <a:chOff x="7695402" y="3897209"/>
            <a:chExt cx="3479265" cy="2894803"/>
          </a:xfrm>
        </p:grpSpPr>
        <p:pic>
          <p:nvPicPr>
            <p:cNvPr id="21" name="Picture 20" descr="A collection of trees with green leaves&#10;&#10;Description automatically generated with low confidence">
              <a:extLst>
                <a:ext uri="{FF2B5EF4-FFF2-40B4-BE49-F238E27FC236}">
                  <a16:creationId xmlns:a16="http://schemas.microsoft.com/office/drawing/2014/main" id="{1D19CFDE-C059-8E81-60E2-0C353FF1B03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0371" t="16414" r="10556" b="47963"/>
            <a:stretch/>
          </p:blipFill>
          <p:spPr>
            <a:xfrm>
              <a:off x="7695402" y="3897209"/>
              <a:ext cx="1308100" cy="2894803"/>
            </a:xfrm>
            <a:prstGeom prst="rect">
              <a:avLst/>
            </a:prstGeom>
          </p:spPr>
        </p:pic>
        <p:pic>
          <p:nvPicPr>
            <p:cNvPr id="22" name="Picture 21" descr="A collection of trees with green leaves&#10;&#10;Description automatically generated with low confidence">
              <a:extLst>
                <a:ext uri="{FF2B5EF4-FFF2-40B4-BE49-F238E27FC236}">
                  <a16:creationId xmlns:a16="http://schemas.microsoft.com/office/drawing/2014/main" id="{7E76F54F-EE7C-5075-81D7-FCC161D0B05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70371" t="16414" r="10556" b="47963"/>
            <a:stretch/>
          </p:blipFill>
          <p:spPr>
            <a:xfrm>
              <a:off x="9212191" y="4472150"/>
              <a:ext cx="1048296" cy="2319862"/>
            </a:xfrm>
            <a:prstGeom prst="rect">
              <a:avLst/>
            </a:prstGeom>
          </p:spPr>
        </p:pic>
        <p:pic>
          <p:nvPicPr>
            <p:cNvPr id="23" name="Picture 22" descr="A collection of trees with green leaves&#10;&#10;Description automatically generated with low confidence">
              <a:extLst>
                <a:ext uri="{FF2B5EF4-FFF2-40B4-BE49-F238E27FC236}">
                  <a16:creationId xmlns:a16="http://schemas.microsoft.com/office/drawing/2014/main" id="{647A507F-FBC4-CF87-3D08-6538D829F64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70371" t="16414" r="10556" b="47963"/>
            <a:stretch/>
          </p:blipFill>
          <p:spPr>
            <a:xfrm>
              <a:off x="10469175" y="5230768"/>
              <a:ext cx="705492" cy="1561244"/>
            </a:xfrm>
            <a:prstGeom prst="rect">
              <a:avLst/>
            </a:prstGeom>
          </p:spPr>
        </p:pic>
      </p:grpSp>
    </p:spTree>
    <p:extLst>
      <p:ext uri="{BB962C8B-B14F-4D97-AF65-F5344CB8AC3E}">
        <p14:creationId xmlns:p14="http://schemas.microsoft.com/office/powerpoint/2010/main" val="27109725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9"/>
          <a:ext cx="13415962" cy="6577642"/>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15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456950">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4" name="Google Shape;146;p4">
            <a:extLst>
              <a:ext uri="{FF2B5EF4-FFF2-40B4-BE49-F238E27FC236}">
                <a16:creationId xmlns:a16="http://schemas.microsoft.com/office/drawing/2014/main" id="{4C10FDD7-8610-1F0A-D1A8-1E446DC59C5B}"/>
              </a:ext>
            </a:extLst>
          </p:cNvPr>
          <p:cNvSpPr txBox="1">
            <a:spLocks/>
          </p:cNvSpPr>
          <p:nvPr/>
        </p:nvSpPr>
        <p:spPr>
          <a:xfrm>
            <a:off x="2144209" y="1288560"/>
            <a:ext cx="9427582" cy="810000"/>
          </a:xfrm>
          <a:prstGeom prst="rect">
            <a:avLst/>
          </a:prstGeom>
          <a:solidFill>
            <a:srgbClr val="98ECD6"/>
          </a:solidFill>
          <a:ln w="19050">
            <a:solidFill>
              <a:schemeClr val="bg1">
                <a:lumMod val="50000"/>
              </a:schemeClr>
            </a:solid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rtl="1">
              <a:buSzPts val="4200"/>
            </a:pPr>
            <a:r>
              <a:rPr lang="ar-MA" sz="4050" b="1" dirty="0">
                <a:latin typeface="Arial Black"/>
                <a:ea typeface="Arial Black"/>
                <a:cs typeface="Arial Black"/>
                <a:sym typeface="Arial Black"/>
              </a:rPr>
              <a:t>مقارنة وتقدير الأطوال</a:t>
            </a:r>
            <a:endParaRPr lang="en-IN" sz="4500" b="1" dirty="0">
              <a:solidFill>
                <a:prstClr val="black"/>
              </a:solidFill>
              <a:latin typeface="Arial Black" panose="020B0A04020102020204" pitchFamily="34" charset="0"/>
              <a:cs typeface="+mj-cs"/>
            </a:endParaRPr>
          </a:p>
        </p:txBody>
      </p:sp>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MA" sz="2025"/>
          </a:p>
        </p:txBody>
      </p:sp>
      <p:sp>
        <p:nvSpPr>
          <p:cNvPr id="2" name="TextBox 1">
            <a:extLst>
              <a:ext uri="{FF2B5EF4-FFF2-40B4-BE49-F238E27FC236}">
                <a16:creationId xmlns:a16="http://schemas.microsoft.com/office/drawing/2014/main" id="{59E3095B-E60C-38DF-E04D-1BE02489E71C}"/>
              </a:ext>
            </a:extLst>
          </p:cNvPr>
          <p:cNvSpPr txBox="1"/>
          <p:nvPr/>
        </p:nvSpPr>
        <p:spPr>
          <a:xfrm>
            <a:off x="5568041" y="4381500"/>
            <a:ext cx="7805059" cy="3970318"/>
          </a:xfrm>
          <a:prstGeom prst="rect">
            <a:avLst/>
          </a:prstGeom>
          <a:noFill/>
        </p:spPr>
        <p:txBody>
          <a:bodyPr wrap="square" rtlCol="0">
            <a:spAutoFit/>
          </a:bodyPr>
          <a:lstStyle/>
          <a:p>
            <a:pPr algn="just" rtl="1"/>
            <a:endParaRPr lang="ar-MA" sz="3150" b="1" dirty="0">
              <a:latin typeface="Dubai" panose="020B0503030403030204" pitchFamily="34" charset="-78"/>
            </a:endParaRPr>
          </a:p>
          <a:p>
            <a:pPr marL="321469" indent="-321469" algn="just" defTabSz="1028700" rtl="1">
              <a:buFont typeface="Arial" panose="020B0604020202020204" pitchFamily="34" charset="0"/>
              <a:buChar char="•"/>
              <a:defRPr/>
            </a:pPr>
            <a:r>
              <a:rPr lang="ar-MA" sz="3150" dirty="0">
                <a:latin typeface="Calibri" panose="020F0502020204030204" pitchFamily="34" charset="0"/>
                <a:cs typeface="+mj-cs"/>
              </a:rPr>
              <a:t>يطلب من بعض المتعلمين الاصطفاف أمام السبورة، ويسأل زملاءهم من الأطول ومن الأقصر .</a:t>
            </a:r>
          </a:p>
          <a:p>
            <a:pPr marL="321469" indent="-321469" algn="just" rtl="1">
              <a:buFont typeface="Arial" panose="020B0604020202020204" pitchFamily="34" charset="0"/>
              <a:buChar char="•"/>
            </a:pPr>
            <a:r>
              <a:rPr lang="ar-MA" sz="3150" dirty="0">
                <a:latin typeface="Calibri" panose="020F0502020204030204" pitchFamily="34" charset="0"/>
                <a:cs typeface="+mj-cs"/>
              </a:rPr>
              <a:t>عرض مسطرة وقلم جاف على المتعلمين ومطالبتهم بتقدير الأطول من بينهما،  ثم وضعهما على الطاولة رأسيا، ويقارن طوليهما ويثير انتباه المتعلمين إلى أن المسطرة تتجاوز القلم، ثم يقول "المسطرة أطول من القلم" و" القلم أقصر من المسطرة".</a:t>
            </a:r>
          </a:p>
        </p:txBody>
      </p:sp>
      <p:grpSp>
        <p:nvGrpSpPr>
          <p:cNvPr id="8" name="Group 7">
            <a:extLst>
              <a:ext uri="{FF2B5EF4-FFF2-40B4-BE49-F238E27FC236}">
                <a16:creationId xmlns:a16="http://schemas.microsoft.com/office/drawing/2014/main" id="{A6C362F3-905D-CEBD-BB5C-914B376434AD}"/>
              </a:ext>
            </a:extLst>
          </p:cNvPr>
          <p:cNvGrpSpPr/>
          <p:nvPr/>
        </p:nvGrpSpPr>
        <p:grpSpPr>
          <a:xfrm>
            <a:off x="2796550" y="5433334"/>
            <a:ext cx="2592586" cy="3203271"/>
            <a:chOff x="4139955" y="4149178"/>
            <a:chExt cx="1956045" cy="2600953"/>
          </a:xfrm>
        </p:grpSpPr>
        <p:pic>
          <p:nvPicPr>
            <p:cNvPr id="9" name="Picture 8">
              <a:extLst>
                <a:ext uri="{FF2B5EF4-FFF2-40B4-BE49-F238E27FC236}">
                  <a16:creationId xmlns:a16="http://schemas.microsoft.com/office/drawing/2014/main" id="{0066681C-3588-DF46-55E8-1D94620BD3EC}"/>
                </a:ext>
              </a:extLst>
            </p:cNvPr>
            <p:cNvPicPr>
              <a:picLocks noChangeAspect="1"/>
            </p:cNvPicPr>
            <p:nvPr/>
          </p:nvPicPr>
          <p:blipFill rotWithShape="1">
            <a:blip r:embed="rId3"/>
            <a:srcRect r="53213"/>
            <a:stretch/>
          </p:blipFill>
          <p:spPr>
            <a:xfrm>
              <a:off x="4139955" y="4149178"/>
              <a:ext cx="932831" cy="2600953"/>
            </a:xfrm>
            <a:prstGeom prst="rect">
              <a:avLst/>
            </a:prstGeom>
          </p:spPr>
        </p:pic>
        <p:pic>
          <p:nvPicPr>
            <p:cNvPr id="10" name="Picture 9">
              <a:extLst>
                <a:ext uri="{FF2B5EF4-FFF2-40B4-BE49-F238E27FC236}">
                  <a16:creationId xmlns:a16="http://schemas.microsoft.com/office/drawing/2014/main" id="{AADD5D90-134A-D780-467B-598131B77910}"/>
                </a:ext>
              </a:extLst>
            </p:cNvPr>
            <p:cNvPicPr>
              <a:picLocks noChangeAspect="1"/>
            </p:cNvPicPr>
            <p:nvPr/>
          </p:nvPicPr>
          <p:blipFill rotWithShape="1">
            <a:blip r:embed="rId3"/>
            <a:srcRect l="47350"/>
            <a:stretch/>
          </p:blipFill>
          <p:spPr>
            <a:xfrm>
              <a:off x="5163170" y="4569775"/>
              <a:ext cx="932830" cy="2180355"/>
            </a:xfrm>
            <a:prstGeom prst="rect">
              <a:avLst/>
            </a:prstGeom>
          </p:spPr>
        </p:pic>
      </p:grpSp>
      <p:grpSp>
        <p:nvGrpSpPr>
          <p:cNvPr id="11" name="Group 10">
            <a:extLst>
              <a:ext uri="{FF2B5EF4-FFF2-40B4-BE49-F238E27FC236}">
                <a16:creationId xmlns:a16="http://schemas.microsoft.com/office/drawing/2014/main" id="{9E391231-54DE-AFDC-B882-64BBEFF16429}"/>
              </a:ext>
            </a:extLst>
          </p:cNvPr>
          <p:cNvGrpSpPr/>
          <p:nvPr/>
        </p:nvGrpSpPr>
        <p:grpSpPr>
          <a:xfrm>
            <a:off x="342900" y="5319033"/>
            <a:ext cx="2441121" cy="3317570"/>
            <a:chOff x="4274527" y="3978519"/>
            <a:chExt cx="1821473" cy="2771612"/>
          </a:xfrm>
        </p:grpSpPr>
        <p:pic>
          <p:nvPicPr>
            <p:cNvPr id="12" name="Picture 11">
              <a:extLst>
                <a:ext uri="{FF2B5EF4-FFF2-40B4-BE49-F238E27FC236}">
                  <a16:creationId xmlns:a16="http://schemas.microsoft.com/office/drawing/2014/main" id="{0CCD67EA-5CD8-748B-25DE-54E25DD47B72}"/>
                </a:ext>
              </a:extLst>
            </p:cNvPr>
            <p:cNvPicPr>
              <a:picLocks noChangeAspect="1"/>
            </p:cNvPicPr>
            <p:nvPr/>
          </p:nvPicPr>
          <p:blipFill rotWithShape="1">
            <a:blip r:embed="rId3"/>
            <a:srcRect r="53213"/>
            <a:stretch/>
          </p:blipFill>
          <p:spPr>
            <a:xfrm>
              <a:off x="4274527" y="4569776"/>
              <a:ext cx="798259" cy="2180355"/>
            </a:xfrm>
            <a:prstGeom prst="rect">
              <a:avLst/>
            </a:prstGeom>
          </p:spPr>
        </p:pic>
        <p:pic>
          <p:nvPicPr>
            <p:cNvPr id="13" name="Picture 12">
              <a:extLst>
                <a:ext uri="{FF2B5EF4-FFF2-40B4-BE49-F238E27FC236}">
                  <a16:creationId xmlns:a16="http://schemas.microsoft.com/office/drawing/2014/main" id="{8633A461-1438-3667-0BB1-7C209EC3AB9C}"/>
                </a:ext>
              </a:extLst>
            </p:cNvPr>
            <p:cNvPicPr>
              <a:picLocks noChangeAspect="1"/>
            </p:cNvPicPr>
            <p:nvPr/>
          </p:nvPicPr>
          <p:blipFill rotWithShape="1">
            <a:blip r:embed="rId3"/>
            <a:srcRect l="47350"/>
            <a:stretch/>
          </p:blipFill>
          <p:spPr>
            <a:xfrm>
              <a:off x="5163170" y="3978519"/>
              <a:ext cx="932830" cy="2771612"/>
            </a:xfrm>
            <a:prstGeom prst="rect">
              <a:avLst/>
            </a:prstGeom>
          </p:spPr>
        </p:pic>
      </p:grpSp>
    </p:spTree>
    <p:extLst>
      <p:ext uri="{BB962C8B-B14F-4D97-AF65-F5344CB8AC3E}">
        <p14:creationId xmlns:p14="http://schemas.microsoft.com/office/powerpoint/2010/main" val="14858105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15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2" name="TextBox 1">
            <a:extLst>
              <a:ext uri="{FF2B5EF4-FFF2-40B4-BE49-F238E27FC236}">
                <a16:creationId xmlns:a16="http://schemas.microsoft.com/office/drawing/2014/main" id="{8B6D91A2-AFD6-90DB-911A-5134C34B5D25}"/>
              </a:ext>
            </a:extLst>
          </p:cNvPr>
          <p:cNvSpPr txBox="1"/>
          <p:nvPr/>
        </p:nvSpPr>
        <p:spPr>
          <a:xfrm>
            <a:off x="4800600" y="3536916"/>
            <a:ext cx="8333316" cy="4367991"/>
          </a:xfrm>
          <a:prstGeom prst="rect">
            <a:avLst/>
          </a:prstGeom>
          <a:noFill/>
        </p:spPr>
        <p:txBody>
          <a:bodyPr wrap="square" rtlCol="0">
            <a:spAutoFit/>
          </a:bodyPr>
          <a:lstStyle/>
          <a:p>
            <a:pPr marL="385763" indent="-385763" algn="just" rtl="1">
              <a:lnSpc>
                <a:spcPct val="150000"/>
              </a:lnSpc>
              <a:buFont typeface="Arial" panose="020B0604020202020204" pitchFamily="34" charset="0"/>
              <a:buChar char="•"/>
            </a:pPr>
            <a:r>
              <a:rPr lang="ar-MA" sz="3150" dirty="0">
                <a:latin typeface="Calibri" panose="020F0502020204030204" pitchFamily="34" charset="0"/>
                <a:cs typeface="+mj-cs"/>
              </a:rPr>
              <a:t>يطلب من كل متعلِّمين اثنين أن يقفا أمام بعضهما وجها لوجه، ثم يصرحان بنتيجة مقارنة طوليهما باستعمال العبارة "أطول من..." ، "أقصر من...".</a:t>
            </a:r>
          </a:p>
          <a:p>
            <a:pPr marL="385763" indent="-385763" algn="just" rtl="1">
              <a:lnSpc>
                <a:spcPct val="150000"/>
              </a:lnSpc>
              <a:buFont typeface="Arial" panose="020B0604020202020204" pitchFamily="34" charset="0"/>
              <a:buChar char="•"/>
            </a:pPr>
            <a:r>
              <a:rPr lang="ar-MA" sz="3150" dirty="0">
                <a:latin typeface="Calibri" panose="020F0502020204030204" pitchFamily="34" charset="0"/>
                <a:cs typeface="+mj-cs"/>
              </a:rPr>
              <a:t>يطلب من المتعلمين تكرار المقارنة بين الكتاب والدفتر أو أشياء أخرى ثم التعبير عن نتيجة المقارنة باستخدام العبارات السابقة.</a:t>
            </a:r>
          </a:p>
        </p:txBody>
      </p:sp>
      <p:sp>
        <p:nvSpPr>
          <p:cNvPr id="9" name="Google Shape;146;p4">
            <a:extLst>
              <a:ext uri="{FF2B5EF4-FFF2-40B4-BE49-F238E27FC236}">
                <a16:creationId xmlns:a16="http://schemas.microsoft.com/office/drawing/2014/main" id="{60E482A2-522C-F0E3-E162-D3849C86AEA7}"/>
              </a:ext>
            </a:extLst>
          </p:cNvPr>
          <p:cNvSpPr txBox="1">
            <a:spLocks/>
          </p:cNvSpPr>
          <p:nvPr/>
        </p:nvSpPr>
        <p:spPr>
          <a:xfrm>
            <a:off x="2144209" y="1346474"/>
            <a:ext cx="9427582" cy="810000"/>
          </a:xfrm>
          <a:prstGeom prst="rect">
            <a:avLst/>
          </a:prstGeom>
          <a:solidFill>
            <a:srgbClr val="98ECD6"/>
          </a:solidFill>
          <a:ln w="19050">
            <a:solidFill>
              <a:schemeClr val="bg1">
                <a:lumMod val="50000"/>
              </a:schemeClr>
            </a:solid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rtl="1">
              <a:buSzPts val="4200"/>
            </a:pPr>
            <a:r>
              <a:rPr lang="ar-MA" sz="4050" b="1" dirty="0">
                <a:latin typeface="Arial Black"/>
                <a:ea typeface="Arial Black"/>
                <a:cs typeface="Arial Black"/>
                <a:sym typeface="Arial Black"/>
              </a:rPr>
              <a:t>مقارنة وتقدير الأطوال</a:t>
            </a:r>
            <a:endParaRPr lang="en-IN" sz="4500" b="1" dirty="0">
              <a:solidFill>
                <a:prstClr val="black"/>
              </a:solidFill>
              <a:latin typeface="Arial Black" panose="020B0A04020102020204" pitchFamily="34" charset="0"/>
              <a:cs typeface="+mj-cs"/>
            </a:endParaRPr>
          </a:p>
        </p:txBody>
      </p:sp>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fr-MA" sz="2025"/>
          </a:p>
        </p:txBody>
      </p:sp>
      <p:grpSp>
        <p:nvGrpSpPr>
          <p:cNvPr id="14" name="Group 13">
            <a:extLst>
              <a:ext uri="{FF2B5EF4-FFF2-40B4-BE49-F238E27FC236}">
                <a16:creationId xmlns:a16="http://schemas.microsoft.com/office/drawing/2014/main" id="{974F80F0-27F1-CF5D-AAF1-AE539B6DD01E}"/>
              </a:ext>
            </a:extLst>
          </p:cNvPr>
          <p:cNvGrpSpPr/>
          <p:nvPr/>
        </p:nvGrpSpPr>
        <p:grpSpPr>
          <a:xfrm>
            <a:off x="692905" y="3483659"/>
            <a:ext cx="1974095" cy="2726641"/>
            <a:chOff x="1982111" y="2000925"/>
            <a:chExt cx="2059228" cy="2904450"/>
          </a:xfrm>
        </p:grpSpPr>
        <p:pic>
          <p:nvPicPr>
            <p:cNvPr id="10" name="Picture 9">
              <a:extLst>
                <a:ext uri="{FF2B5EF4-FFF2-40B4-BE49-F238E27FC236}">
                  <a16:creationId xmlns:a16="http://schemas.microsoft.com/office/drawing/2014/main" id="{48F20A96-53E2-212E-B3AA-DB03118ABDB6}"/>
                </a:ext>
              </a:extLst>
            </p:cNvPr>
            <p:cNvPicPr>
              <a:picLocks noChangeAspect="1"/>
            </p:cNvPicPr>
            <p:nvPr/>
          </p:nvPicPr>
          <p:blipFill rotWithShape="1">
            <a:blip r:embed="rId3"/>
            <a:srcRect l="15083"/>
            <a:stretch/>
          </p:blipFill>
          <p:spPr>
            <a:xfrm>
              <a:off x="3011726" y="2366962"/>
              <a:ext cx="1029613" cy="2538413"/>
            </a:xfrm>
            <a:prstGeom prst="rect">
              <a:avLst/>
            </a:prstGeom>
          </p:spPr>
        </p:pic>
        <p:pic>
          <p:nvPicPr>
            <p:cNvPr id="13" name="Picture 12">
              <a:extLst>
                <a:ext uri="{FF2B5EF4-FFF2-40B4-BE49-F238E27FC236}">
                  <a16:creationId xmlns:a16="http://schemas.microsoft.com/office/drawing/2014/main" id="{E7927E80-EE42-A34B-84FC-77D427B829A0}"/>
                </a:ext>
              </a:extLst>
            </p:cNvPr>
            <p:cNvPicPr>
              <a:picLocks noChangeAspect="1"/>
            </p:cNvPicPr>
            <p:nvPr/>
          </p:nvPicPr>
          <p:blipFill rotWithShape="1">
            <a:blip r:embed="rId4"/>
            <a:srcRect l="20630"/>
            <a:stretch/>
          </p:blipFill>
          <p:spPr>
            <a:xfrm flipH="1">
              <a:off x="1982111" y="2000925"/>
              <a:ext cx="1029614" cy="2904450"/>
            </a:xfrm>
            <a:prstGeom prst="rect">
              <a:avLst/>
            </a:prstGeom>
          </p:spPr>
        </p:pic>
      </p:grpSp>
      <p:grpSp>
        <p:nvGrpSpPr>
          <p:cNvPr id="19" name="Group 18">
            <a:extLst>
              <a:ext uri="{FF2B5EF4-FFF2-40B4-BE49-F238E27FC236}">
                <a16:creationId xmlns:a16="http://schemas.microsoft.com/office/drawing/2014/main" id="{D5EE2771-F440-263E-5DC0-F1E47DBB4929}"/>
              </a:ext>
            </a:extLst>
          </p:cNvPr>
          <p:cNvGrpSpPr/>
          <p:nvPr/>
        </p:nvGrpSpPr>
        <p:grpSpPr>
          <a:xfrm>
            <a:off x="2743200" y="6664144"/>
            <a:ext cx="1857381" cy="1696091"/>
            <a:chOff x="2311394" y="4543425"/>
            <a:chExt cx="2787653" cy="1898544"/>
          </a:xfrm>
        </p:grpSpPr>
        <p:pic>
          <p:nvPicPr>
            <p:cNvPr id="16" name="Picture 15">
              <a:extLst>
                <a:ext uri="{FF2B5EF4-FFF2-40B4-BE49-F238E27FC236}">
                  <a16:creationId xmlns:a16="http://schemas.microsoft.com/office/drawing/2014/main" id="{5FE66A5F-2B7F-B26B-9203-087C1BA7983D}"/>
                </a:ext>
              </a:extLst>
            </p:cNvPr>
            <p:cNvPicPr>
              <a:picLocks noChangeAspect="1"/>
            </p:cNvPicPr>
            <p:nvPr/>
          </p:nvPicPr>
          <p:blipFill>
            <a:blip r:embed="rId5"/>
            <a:stretch>
              <a:fillRect/>
            </a:stretch>
          </p:blipFill>
          <p:spPr>
            <a:xfrm>
              <a:off x="2311394" y="4986337"/>
              <a:ext cx="1171575" cy="1371600"/>
            </a:xfrm>
            <a:prstGeom prst="rect">
              <a:avLst/>
            </a:prstGeom>
          </p:spPr>
        </p:pic>
        <p:pic>
          <p:nvPicPr>
            <p:cNvPr id="18" name="Picture 17">
              <a:extLst>
                <a:ext uri="{FF2B5EF4-FFF2-40B4-BE49-F238E27FC236}">
                  <a16:creationId xmlns:a16="http://schemas.microsoft.com/office/drawing/2014/main" id="{D9C7D7F6-92DB-2ED6-BCD5-E35B155C6CD2}"/>
                </a:ext>
              </a:extLst>
            </p:cNvPr>
            <p:cNvPicPr>
              <a:picLocks noChangeAspect="1"/>
            </p:cNvPicPr>
            <p:nvPr/>
          </p:nvPicPr>
          <p:blipFill>
            <a:blip r:embed="rId6"/>
            <a:stretch>
              <a:fillRect/>
            </a:stretch>
          </p:blipFill>
          <p:spPr>
            <a:xfrm>
              <a:off x="3543296" y="4543425"/>
              <a:ext cx="1555751" cy="1898544"/>
            </a:xfrm>
            <a:prstGeom prst="rect">
              <a:avLst/>
            </a:prstGeom>
          </p:spPr>
        </p:pic>
      </p:grpSp>
    </p:spTree>
    <p:extLst>
      <p:ext uri="{BB962C8B-B14F-4D97-AF65-F5344CB8AC3E}">
        <p14:creationId xmlns:p14="http://schemas.microsoft.com/office/powerpoint/2010/main" val="34443702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7A234-2C7F-91D1-B3FB-040A126856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B41D576-6D4F-BEA0-4A58-84325AD96F7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r" defTabSz="685834" rtl="1" eaLnBrk="1" latinLnBrk="0" hangingPunct="1"/>
            <a:endParaRPr lang="fr-MA" sz="1350" dirty="0">
              <a:solidFill>
                <a:prstClr val="black"/>
              </a:solidFill>
              <a:latin typeface="Dosis" pitchFamily="2" charset="0"/>
            </a:endParaRPr>
          </a:p>
        </p:txBody>
      </p:sp>
      <p:sp>
        <p:nvSpPr>
          <p:cNvPr id="4" name="Rectangle : coins arrondis 3">
            <a:extLst>
              <a:ext uri="{FF2B5EF4-FFF2-40B4-BE49-F238E27FC236}">
                <a16:creationId xmlns:a16="http://schemas.microsoft.com/office/drawing/2014/main" id="{A7C75058-080C-226E-39E4-87D951B9DF17}"/>
              </a:ext>
            </a:extLst>
          </p:cNvPr>
          <p:cNvSpPr/>
          <p:nvPr/>
        </p:nvSpPr>
        <p:spPr>
          <a:xfrm>
            <a:off x="3652888" y="2889589"/>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spcAft>
                <a:spcPts val="900"/>
              </a:spcAft>
              <a:defRPr/>
            </a:pPr>
            <a:endParaRPr lang="fr-FR" b="1" dirty="0">
              <a:solidFill>
                <a:srgbClr val="FFC000"/>
              </a:solidFill>
              <a:latin typeface="Microsoft Uighur" panose="02000000000000000000" pitchFamily="2" charset="-78"/>
              <a:cs typeface="Microsoft Uighur" panose="02000000000000000000" pitchFamily="2" charset="-78"/>
            </a:endParaRPr>
          </a:p>
        </p:txBody>
      </p:sp>
      <p:sp>
        <p:nvSpPr>
          <p:cNvPr id="6" name="TextBox 6">
            <a:extLst>
              <a:ext uri="{FF2B5EF4-FFF2-40B4-BE49-F238E27FC236}">
                <a16:creationId xmlns:a16="http://schemas.microsoft.com/office/drawing/2014/main" id="{BAD478CB-4B30-39DE-47AA-B1CB5315E519}"/>
              </a:ext>
            </a:extLst>
          </p:cNvPr>
          <p:cNvSpPr txBox="1"/>
          <p:nvPr/>
        </p:nvSpPr>
        <p:spPr>
          <a:xfrm>
            <a:off x="3914776" y="2906907"/>
            <a:ext cx="5886448" cy="1054135"/>
          </a:xfrm>
          <a:prstGeom prst="rect">
            <a:avLst/>
          </a:prstGeom>
        </p:spPr>
        <p:txBody>
          <a:bodyPr wrap="square" lIns="0" tIns="0" rIns="0" bIns="0" rtlCol="0" anchor="t">
            <a:spAutoFit/>
          </a:bodyPr>
          <a:lstStyle/>
          <a:p>
            <a:pPr algn="ctr" defTabSz="685834" rtl="1">
              <a:lnSpc>
                <a:spcPts val="7868"/>
              </a:lnSpc>
            </a:pPr>
            <a:r>
              <a:rPr lang="ar-MA" sz="7200" b="1" dirty="0">
                <a:solidFill>
                  <a:srgbClr val="01070A"/>
                </a:solidFill>
                <a:latin typeface="Microsoft Uighur" panose="02000000000000000000" pitchFamily="2" charset="-78"/>
                <a:cs typeface="Microsoft Uighur" panose="02000000000000000000" pitchFamily="2" charset="-78"/>
              </a:rPr>
              <a:t>الملحق</a:t>
            </a:r>
            <a:r>
              <a:rPr lang="fr-MA" sz="7200" b="1" dirty="0">
                <a:solidFill>
                  <a:srgbClr val="01070A"/>
                </a:solidFill>
                <a:latin typeface="Microsoft Uighur" panose="02000000000000000000" pitchFamily="2" charset="-78"/>
                <a:cs typeface="Microsoft Uighur" panose="02000000000000000000" pitchFamily="2" charset="-78"/>
              </a:rPr>
              <a:t> </a:t>
            </a:r>
            <a:r>
              <a:rPr lang="ar-MA" sz="7200" b="1" dirty="0">
                <a:solidFill>
                  <a:srgbClr val="01070A"/>
                </a:solidFill>
                <a:latin typeface="Microsoft Uighur" panose="02000000000000000000" pitchFamily="2" charset="-78"/>
                <a:cs typeface="Microsoft Uighur" panose="02000000000000000000" pitchFamily="2" charset="-78"/>
              </a:rPr>
              <a:t>2</a:t>
            </a:r>
          </a:p>
        </p:txBody>
      </p:sp>
      <p:pic>
        <p:nvPicPr>
          <p:cNvPr id="18" name="Image 17" descr="Une image contenant capture d’écran, ligne, Graphique, conception&#10;&#10;Le contenu généré par l’IA peut être incorrect.">
            <a:extLst>
              <a:ext uri="{FF2B5EF4-FFF2-40B4-BE49-F238E27FC236}">
                <a16:creationId xmlns:a16="http://schemas.microsoft.com/office/drawing/2014/main" id="{A5B06870-556C-5CB6-71F1-155DCF4E69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6692094"/>
            <a:ext cx="3785406" cy="3785406"/>
          </a:xfrm>
          <a:prstGeom prst="rect">
            <a:avLst/>
          </a:prstGeom>
        </p:spPr>
      </p:pic>
      <p:pic>
        <p:nvPicPr>
          <p:cNvPr id="5" name="Image 4" descr="Une image contenant Graphique, Caractère coloré, graphisme, Police&#10;&#10;Le contenu généré par l’IA peut être incorrect.">
            <a:extLst>
              <a:ext uri="{FF2B5EF4-FFF2-40B4-BE49-F238E27FC236}">
                <a16:creationId xmlns:a16="http://schemas.microsoft.com/office/drawing/2014/main" id="{20A65B10-98F9-B3E9-D015-3C70275656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44200" y="7226300"/>
            <a:ext cx="3251200" cy="3251200"/>
          </a:xfrm>
          <a:prstGeom prst="rect">
            <a:avLst/>
          </a:prstGeom>
        </p:spPr>
      </p:pic>
    </p:spTree>
    <p:extLst>
      <p:ext uri="{BB962C8B-B14F-4D97-AF65-F5344CB8AC3E}">
        <p14:creationId xmlns:p14="http://schemas.microsoft.com/office/powerpoint/2010/main" val="7674148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4" name="Google Shape;146;p4">
            <a:extLst>
              <a:ext uri="{FF2B5EF4-FFF2-40B4-BE49-F238E27FC236}">
                <a16:creationId xmlns:a16="http://schemas.microsoft.com/office/drawing/2014/main" id="{3573EC9D-15A2-BAE7-9188-79BE5C63D24C}"/>
              </a:ext>
            </a:extLst>
          </p:cNvPr>
          <p:cNvSpPr txBox="1">
            <a:spLocks/>
          </p:cNvSpPr>
          <p:nvPr/>
        </p:nvSpPr>
        <p:spPr>
          <a:xfrm>
            <a:off x="0" y="1285876"/>
            <a:ext cx="13716000" cy="1119850"/>
          </a:xfrm>
          <a:prstGeom prst="rect">
            <a:avLst/>
          </a:prstGeom>
          <a:solidFill>
            <a:srgbClr val="0070C0"/>
          </a:solidFill>
          <a:ln w="19050" cap="flat" cmpd="sng" algn="ctr">
            <a:solidFill>
              <a:schemeClr val="tx1"/>
            </a:solidFill>
            <a:prstDash val="solid"/>
            <a:miter lim="800000"/>
          </a:ln>
        </p:spPr>
        <p:style>
          <a:lnRef idx="1">
            <a:schemeClr val="accent2"/>
          </a:lnRef>
          <a:fillRef idx="2">
            <a:schemeClr val="accent2"/>
          </a:fillRef>
          <a:effectRef idx="1">
            <a:schemeClr val="accent2"/>
          </a:effectRef>
          <a:fontRef idx="minor">
            <a:schemeClr val="dk1"/>
          </a:fontRef>
        </p:style>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dk1"/>
                </a:solidFill>
                <a:latin typeface="Montserrat"/>
                <a:ea typeface="Montserrat"/>
                <a:cs typeface="Montserrat"/>
                <a:sym typeface="Montserrat"/>
              </a:defRPr>
            </a:lvl1pPr>
            <a:lvl2pPr lvl="1">
              <a:spcBef>
                <a:spcPts val="0"/>
              </a:spcBef>
              <a:spcAft>
                <a:spcPts val="0"/>
              </a:spcAft>
              <a:buSzPts val="1400"/>
              <a:buNone/>
              <a:defRPr>
                <a:solidFill>
                  <a:schemeClr val="dk1"/>
                </a:solidFill>
                <a:latin typeface="+mn-lt"/>
                <a:ea typeface="+mn-ea"/>
                <a:cs typeface="+mn-cs"/>
              </a:defRPr>
            </a:lvl2pPr>
            <a:lvl3pPr lvl="2">
              <a:spcBef>
                <a:spcPts val="0"/>
              </a:spcBef>
              <a:spcAft>
                <a:spcPts val="0"/>
              </a:spcAft>
              <a:buSzPts val="1400"/>
              <a:buNone/>
              <a:defRPr>
                <a:solidFill>
                  <a:schemeClr val="dk1"/>
                </a:solidFill>
                <a:latin typeface="+mn-lt"/>
                <a:ea typeface="+mn-ea"/>
                <a:cs typeface="+mn-cs"/>
              </a:defRPr>
            </a:lvl3pPr>
            <a:lvl4pPr lvl="3">
              <a:spcBef>
                <a:spcPts val="0"/>
              </a:spcBef>
              <a:spcAft>
                <a:spcPts val="0"/>
              </a:spcAft>
              <a:buSzPts val="1400"/>
              <a:buNone/>
              <a:defRPr>
                <a:solidFill>
                  <a:schemeClr val="dk1"/>
                </a:solidFill>
                <a:latin typeface="+mn-lt"/>
                <a:ea typeface="+mn-ea"/>
                <a:cs typeface="+mn-cs"/>
              </a:defRPr>
            </a:lvl4pPr>
            <a:lvl5pPr lvl="4">
              <a:spcBef>
                <a:spcPts val="0"/>
              </a:spcBef>
              <a:spcAft>
                <a:spcPts val="0"/>
              </a:spcAft>
              <a:buSzPts val="1400"/>
              <a:buNone/>
              <a:defRPr>
                <a:solidFill>
                  <a:schemeClr val="dk1"/>
                </a:solidFill>
                <a:latin typeface="+mn-lt"/>
                <a:ea typeface="+mn-ea"/>
                <a:cs typeface="+mn-cs"/>
              </a:defRPr>
            </a:lvl5pPr>
            <a:lvl6pPr lvl="5">
              <a:spcBef>
                <a:spcPts val="0"/>
              </a:spcBef>
              <a:spcAft>
                <a:spcPts val="0"/>
              </a:spcAft>
              <a:buSzPts val="1400"/>
              <a:buNone/>
              <a:defRPr>
                <a:solidFill>
                  <a:schemeClr val="dk1"/>
                </a:solidFill>
                <a:latin typeface="+mn-lt"/>
                <a:ea typeface="+mn-ea"/>
                <a:cs typeface="+mn-cs"/>
              </a:defRPr>
            </a:lvl6pPr>
            <a:lvl7pPr lvl="6">
              <a:spcBef>
                <a:spcPts val="0"/>
              </a:spcBef>
              <a:spcAft>
                <a:spcPts val="0"/>
              </a:spcAft>
              <a:buSzPts val="1400"/>
              <a:buNone/>
              <a:defRPr>
                <a:solidFill>
                  <a:schemeClr val="dk1"/>
                </a:solidFill>
                <a:latin typeface="+mn-lt"/>
                <a:ea typeface="+mn-ea"/>
                <a:cs typeface="+mn-cs"/>
              </a:defRPr>
            </a:lvl7pPr>
            <a:lvl8pPr lvl="7">
              <a:spcBef>
                <a:spcPts val="0"/>
              </a:spcBef>
              <a:spcAft>
                <a:spcPts val="0"/>
              </a:spcAft>
              <a:buSzPts val="1400"/>
              <a:buNone/>
              <a:defRPr>
                <a:solidFill>
                  <a:schemeClr val="dk1"/>
                </a:solidFill>
                <a:latin typeface="+mn-lt"/>
                <a:ea typeface="+mn-ea"/>
                <a:cs typeface="+mn-cs"/>
              </a:defRPr>
            </a:lvl8pPr>
            <a:lvl9pPr lvl="8">
              <a:spcBef>
                <a:spcPts val="0"/>
              </a:spcBef>
              <a:spcAft>
                <a:spcPts val="0"/>
              </a:spcAft>
              <a:buSzPts val="1400"/>
              <a:buNone/>
              <a:defRPr>
                <a:solidFill>
                  <a:schemeClr val="dk1"/>
                </a:solidFill>
                <a:latin typeface="+mn-lt"/>
                <a:ea typeface="+mn-ea"/>
                <a:cs typeface="+mn-cs"/>
              </a:defRPr>
            </a:lvl9pPr>
          </a:lstStyle>
          <a:p>
            <a:pPr algn="ctr" defTabSz="1028700" rtl="1">
              <a:buClr>
                <a:prstClr val="black"/>
              </a:buClr>
              <a:buSzPts val="4200"/>
              <a:defRPr/>
            </a:pPr>
            <a:r>
              <a:rPr lang="ar-MA" sz="6750" b="1" dirty="0">
                <a:solidFill>
                  <a:prstClr val="white"/>
                </a:solidFill>
                <a:latin typeface="Arial Black"/>
                <a:ea typeface="Arial Black"/>
                <a:cs typeface="Times New Roman" panose="02020603050405020304" pitchFamily="18" charset="0"/>
                <a:sym typeface="Arial Black"/>
              </a:rPr>
              <a:t>مقارنة المجموعات في حدود 5 عناصر</a:t>
            </a:r>
            <a:endParaRPr lang="ar-MA" sz="6750" b="1" dirty="0">
              <a:solidFill>
                <a:prstClr val="white"/>
              </a:solidFill>
              <a:latin typeface="Arial Black"/>
              <a:ea typeface="Arial Black"/>
              <a:cs typeface="Arial Black"/>
              <a:sym typeface="Arial Black"/>
            </a:endParaRPr>
          </a:p>
        </p:txBody>
      </p:sp>
      <p:sp>
        <p:nvSpPr>
          <p:cNvPr id="2" name="Rectangle 1">
            <a:extLst>
              <a:ext uri="{FF2B5EF4-FFF2-40B4-BE49-F238E27FC236}">
                <a16:creationId xmlns:a16="http://schemas.microsoft.com/office/drawing/2014/main" id="{0859FDCD-C539-12E0-CBE7-A200328ACA6B}"/>
              </a:ext>
            </a:extLst>
          </p:cNvPr>
          <p:cNvSpPr/>
          <p:nvPr/>
        </p:nvSpPr>
        <p:spPr>
          <a:xfrm>
            <a:off x="0" y="1285875"/>
            <a:ext cx="13716000" cy="7715250"/>
          </a:xfrm>
          <a:prstGeom prst="rect">
            <a:avLst/>
          </a:prstGeom>
          <a:noFill/>
          <a:ln w="57150">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graphicFrame>
        <p:nvGraphicFramePr>
          <p:cNvPr id="6" name="Tableau 4">
            <a:extLst>
              <a:ext uri="{FF2B5EF4-FFF2-40B4-BE49-F238E27FC236}">
                <a16:creationId xmlns:a16="http://schemas.microsoft.com/office/drawing/2014/main" id="{77A44D4D-8EF5-DAA4-6DFE-8DDAE9BF380C}"/>
              </a:ext>
            </a:extLst>
          </p:cNvPr>
          <p:cNvGraphicFramePr>
            <a:graphicFrameLocks noGrp="1"/>
          </p:cNvGraphicFramePr>
          <p:nvPr/>
        </p:nvGraphicFramePr>
        <p:xfrm>
          <a:off x="403534" y="2760896"/>
          <a:ext cx="12904459" cy="2764956"/>
        </p:xfrm>
        <a:graphic>
          <a:graphicData uri="http://schemas.openxmlformats.org/drawingml/2006/table">
            <a:tbl>
              <a:tblPr firstRow="1" bandRow="1">
                <a:tableStyleId>{5940675A-B579-460E-94D1-54222C63F5DA}</a:tableStyleId>
              </a:tblPr>
              <a:tblGrid>
                <a:gridCol w="9089025">
                  <a:extLst>
                    <a:ext uri="{9D8B030D-6E8A-4147-A177-3AD203B41FA5}">
                      <a16:colId xmlns:a16="http://schemas.microsoft.com/office/drawing/2014/main" val="2904711255"/>
                    </a:ext>
                  </a:extLst>
                </a:gridCol>
                <a:gridCol w="3815434">
                  <a:extLst>
                    <a:ext uri="{9D8B030D-6E8A-4147-A177-3AD203B41FA5}">
                      <a16:colId xmlns:a16="http://schemas.microsoft.com/office/drawing/2014/main" val="3971960171"/>
                    </a:ext>
                  </a:extLst>
                </a:gridCol>
              </a:tblGrid>
              <a:tr h="1062990">
                <a:tc>
                  <a:txBody>
                    <a:bodyPr/>
                    <a:lstStyle/>
                    <a:p>
                      <a:pPr marL="285750" indent="-285750" algn="r" rtl="1">
                        <a:buFont typeface="Arial" panose="020B0604020202020204" pitchFamily="34" charset="0"/>
                        <a:buChar char="•"/>
                      </a:pPr>
                      <a:r>
                        <a:rPr lang="ar-MA" sz="3200" b="1" dirty="0">
                          <a:latin typeface="Calibri" panose="020F0502020204030204" pitchFamily="34" charset="0"/>
                          <a:cs typeface="+mj-cs"/>
                        </a:rPr>
                        <a:t>مقارنة عناصر المجموعات باستعمال: " يوجد أكثر من.." و "أقل من.." "بقدر ما يوجد.."</a:t>
                      </a:r>
                    </a:p>
                  </a:txBody>
                  <a:tcPr marL="102870" marR="102870" marT="51435" marB="51435" anchor="ctr"/>
                </a:tc>
                <a:tc>
                  <a:txBody>
                    <a:bodyPr/>
                    <a:lstStyle/>
                    <a:p>
                      <a:pPr algn="ctr" rtl="1"/>
                      <a:r>
                        <a:rPr lang="ar-MA" sz="4100" b="1" dirty="0"/>
                        <a:t>أهداف النشاط</a:t>
                      </a:r>
                      <a:endParaRPr lang="fr-MA" sz="4100" b="1" dirty="0"/>
                    </a:p>
                  </a:txBody>
                  <a:tcPr marL="102870" marR="102870" marT="51435" marB="51435" anchor="ctr">
                    <a:solidFill>
                      <a:schemeClr val="accent5">
                        <a:lumMod val="60000"/>
                        <a:lumOff val="40000"/>
                      </a:schemeClr>
                    </a:solidFill>
                  </a:tcPr>
                </a:tc>
                <a:extLst>
                  <a:ext uri="{0D108BD9-81ED-4DB2-BD59-A6C34878D82A}">
                    <a16:rowId xmlns:a16="http://schemas.microsoft.com/office/drawing/2014/main" val="3445012868"/>
                  </a:ext>
                </a:extLst>
              </a:tr>
              <a:tr h="843363">
                <a:tc>
                  <a:txBody>
                    <a:bodyPr/>
                    <a:lstStyle/>
                    <a:p>
                      <a:pPr marL="457200" indent="-457200" algn="r" rtl="1">
                        <a:buFont typeface="Arial" panose="020B0604020202020204" pitchFamily="34" charset="0"/>
                        <a:buChar char="•"/>
                      </a:pPr>
                      <a:r>
                        <a:rPr lang="ar-MA" sz="3200" b="1" dirty="0">
                          <a:latin typeface="Calibri" panose="020F0502020204030204" pitchFamily="34" charset="0"/>
                          <a:cs typeface="+mj-cs"/>
                        </a:rPr>
                        <a:t>دفاتر- أقلام- كتب- حصى -طباشير</a:t>
                      </a:r>
                    </a:p>
                  </a:txBody>
                  <a:tcPr marL="102870" marR="102870" marT="51435" marB="51435"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4100" b="1" kern="1200" dirty="0">
                          <a:solidFill>
                            <a:schemeClr val="tx1"/>
                          </a:solidFill>
                          <a:latin typeface="+mn-lt"/>
                          <a:ea typeface="+mn-ea"/>
                          <a:cs typeface="+mn-cs"/>
                        </a:rPr>
                        <a:t>المعينات الديداكتيكية</a:t>
                      </a:r>
                      <a:endParaRPr lang="fr-MA" sz="4100" b="1" kern="1200" dirty="0">
                        <a:solidFill>
                          <a:schemeClr val="tx1"/>
                        </a:solidFill>
                        <a:latin typeface="+mn-lt"/>
                        <a:ea typeface="+mn-ea"/>
                        <a:cs typeface="+mn-cs"/>
                      </a:endParaRPr>
                    </a:p>
                  </a:txBody>
                  <a:tcPr marL="102870" marR="102870" marT="51435" marB="51435" anchor="ctr">
                    <a:solidFill>
                      <a:schemeClr val="accent5">
                        <a:lumMod val="60000"/>
                        <a:lumOff val="40000"/>
                      </a:schemeClr>
                    </a:solidFill>
                  </a:tcPr>
                </a:tc>
                <a:extLst>
                  <a:ext uri="{0D108BD9-81ED-4DB2-BD59-A6C34878D82A}">
                    <a16:rowId xmlns:a16="http://schemas.microsoft.com/office/drawing/2014/main" val="1502884860"/>
                  </a:ext>
                </a:extLst>
              </a:tr>
              <a:tr h="843363">
                <a:tc>
                  <a:txBody>
                    <a:bodyPr/>
                    <a:lstStyle/>
                    <a:p>
                      <a:pPr algn="ctr" rtl="1"/>
                      <a:r>
                        <a:rPr lang="ar-MA" sz="3200" b="1" dirty="0">
                          <a:cs typeface="+mj-cs"/>
                        </a:rPr>
                        <a:t>20 دقيقة </a:t>
                      </a:r>
                      <a:endParaRPr lang="fr-MA" sz="3200" b="1" dirty="0">
                        <a:cs typeface="+mj-cs"/>
                      </a:endParaRPr>
                    </a:p>
                  </a:txBody>
                  <a:tcPr marL="102870" marR="102870" marT="51435" marB="51435" anchor="ctr"/>
                </a:tc>
                <a:tc>
                  <a:txBody>
                    <a:bodyPr/>
                    <a:lstStyle/>
                    <a:p>
                      <a:pPr algn="ctr" rtl="1"/>
                      <a:r>
                        <a:rPr lang="ar-MA" sz="4100" b="1" dirty="0"/>
                        <a:t>المدة الزمنية</a:t>
                      </a:r>
                      <a:endParaRPr lang="fr-MA" sz="4100" b="1" dirty="0"/>
                    </a:p>
                  </a:txBody>
                  <a:tcPr marL="102870" marR="102870" marT="51435" marB="51435" anchor="ctr">
                    <a:solidFill>
                      <a:schemeClr val="accent5">
                        <a:lumMod val="60000"/>
                        <a:lumOff val="40000"/>
                      </a:schemeClr>
                    </a:solidFill>
                  </a:tcPr>
                </a:tc>
                <a:extLst>
                  <a:ext uri="{0D108BD9-81ED-4DB2-BD59-A6C34878D82A}">
                    <a16:rowId xmlns:a16="http://schemas.microsoft.com/office/drawing/2014/main" val="3089371680"/>
                  </a:ext>
                </a:extLst>
              </a:tr>
            </a:tbl>
          </a:graphicData>
        </a:graphic>
      </p:graphicFrame>
      <p:pic>
        <p:nvPicPr>
          <p:cNvPr id="3" name="Graphic 2" descr="Alarm clock with solid fill">
            <a:extLst>
              <a:ext uri="{FF2B5EF4-FFF2-40B4-BE49-F238E27FC236}">
                <a16:creationId xmlns:a16="http://schemas.microsoft.com/office/drawing/2014/main" id="{BD3064F4-A127-D015-116C-8440CFCCE09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11093" y="4551027"/>
            <a:ext cx="1015180" cy="959586"/>
          </a:xfrm>
          <a:prstGeom prst="rect">
            <a:avLst/>
          </a:prstGeom>
        </p:spPr>
      </p:pic>
      <p:grpSp>
        <p:nvGrpSpPr>
          <p:cNvPr id="59" name="Group 58">
            <a:extLst>
              <a:ext uri="{FF2B5EF4-FFF2-40B4-BE49-F238E27FC236}">
                <a16:creationId xmlns:a16="http://schemas.microsoft.com/office/drawing/2014/main" id="{28706365-28D9-8D05-8E9B-1646810EABB7}"/>
              </a:ext>
            </a:extLst>
          </p:cNvPr>
          <p:cNvGrpSpPr/>
          <p:nvPr/>
        </p:nvGrpSpPr>
        <p:grpSpPr>
          <a:xfrm>
            <a:off x="292938" y="7211468"/>
            <a:ext cx="12907096" cy="1480370"/>
            <a:chOff x="260389" y="5267194"/>
            <a:chExt cx="11472974" cy="1315884"/>
          </a:xfrm>
        </p:grpSpPr>
        <p:grpSp>
          <p:nvGrpSpPr>
            <p:cNvPr id="5" name="Group 4">
              <a:extLst>
                <a:ext uri="{FF2B5EF4-FFF2-40B4-BE49-F238E27FC236}">
                  <a16:creationId xmlns:a16="http://schemas.microsoft.com/office/drawing/2014/main" id="{3718778F-C4CB-6DBE-86B4-5F852D50A6D8}"/>
                </a:ext>
              </a:extLst>
            </p:cNvPr>
            <p:cNvGrpSpPr/>
            <p:nvPr/>
          </p:nvGrpSpPr>
          <p:grpSpPr>
            <a:xfrm>
              <a:off x="260389" y="5267195"/>
              <a:ext cx="5010053" cy="1282851"/>
              <a:chOff x="161125" y="5121932"/>
              <a:chExt cx="4891206" cy="902276"/>
            </a:xfrm>
          </p:grpSpPr>
          <p:pic>
            <p:nvPicPr>
              <p:cNvPr id="7" name="Picture 6" descr="A cartoon of a child wearing glasses&#10;&#10;Description automatically generated with medium confidence">
                <a:extLst>
                  <a:ext uri="{FF2B5EF4-FFF2-40B4-BE49-F238E27FC236}">
                    <a16:creationId xmlns:a16="http://schemas.microsoft.com/office/drawing/2014/main" id="{2663E8C1-222C-6E8E-01C5-F29DD5782B1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94383" y="5144096"/>
                <a:ext cx="857948" cy="857948"/>
              </a:xfrm>
              <a:prstGeom prst="rect">
                <a:avLst/>
              </a:prstGeom>
            </p:spPr>
          </p:pic>
          <p:pic>
            <p:nvPicPr>
              <p:cNvPr id="8" name="Picture 7" descr="A cartoon of a child&#10;&#10;Description automatically generated with medium confidence">
                <a:extLst>
                  <a:ext uri="{FF2B5EF4-FFF2-40B4-BE49-F238E27FC236}">
                    <a16:creationId xmlns:a16="http://schemas.microsoft.com/office/drawing/2014/main" id="{2A7DF996-F305-FF67-3E85-810A988E9D1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13516" y="5121933"/>
                <a:ext cx="902275" cy="902275"/>
              </a:xfrm>
              <a:prstGeom prst="rect">
                <a:avLst/>
              </a:prstGeom>
            </p:spPr>
          </p:pic>
          <p:pic>
            <p:nvPicPr>
              <p:cNvPr id="9" name="Picture 8" descr="A cartoon of a child&#10;&#10;Description automatically generated with medium confidence">
                <a:extLst>
                  <a:ext uri="{FF2B5EF4-FFF2-40B4-BE49-F238E27FC236}">
                    <a16:creationId xmlns:a16="http://schemas.microsoft.com/office/drawing/2014/main" id="{D1EFDE25-B9A2-6444-657F-A64BF0DBD14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1125" y="5121932"/>
                <a:ext cx="902276" cy="902276"/>
              </a:xfrm>
              <a:prstGeom prst="rect">
                <a:avLst/>
              </a:prstGeom>
            </p:spPr>
          </p:pic>
          <p:pic>
            <p:nvPicPr>
              <p:cNvPr id="10" name="Picture 9" descr="A cartoon of a child&#10;&#10;Description automatically generated with medium confidence">
                <a:extLst>
                  <a:ext uri="{FF2B5EF4-FFF2-40B4-BE49-F238E27FC236}">
                    <a16:creationId xmlns:a16="http://schemas.microsoft.com/office/drawing/2014/main" id="{EE1D4B0A-A628-6A81-13AD-AD62A927C30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72286" y="5140268"/>
                <a:ext cx="865604" cy="865604"/>
              </a:xfrm>
              <a:prstGeom prst="rect">
                <a:avLst/>
              </a:prstGeom>
            </p:spPr>
          </p:pic>
          <p:pic>
            <p:nvPicPr>
              <p:cNvPr id="11" name="Picture 10" descr="A cartoon of a child with a bow&#10;&#10;Description automatically generated with low confidence">
                <a:extLst>
                  <a:ext uri="{FF2B5EF4-FFF2-40B4-BE49-F238E27FC236}">
                    <a16:creationId xmlns:a16="http://schemas.microsoft.com/office/drawing/2014/main" id="{2B7512BC-711B-BCE9-DC94-629C89E6040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219896" y="5143500"/>
                <a:ext cx="737125" cy="859141"/>
              </a:xfrm>
              <a:prstGeom prst="rect">
                <a:avLst/>
              </a:prstGeom>
            </p:spPr>
          </p:pic>
        </p:grpSp>
        <p:grpSp>
          <p:nvGrpSpPr>
            <p:cNvPr id="24" name="Group 23">
              <a:extLst>
                <a:ext uri="{FF2B5EF4-FFF2-40B4-BE49-F238E27FC236}">
                  <a16:creationId xmlns:a16="http://schemas.microsoft.com/office/drawing/2014/main" id="{D8FB4406-A489-72F4-A2B2-3D4DD7DE6728}"/>
                </a:ext>
              </a:extLst>
            </p:cNvPr>
            <p:cNvGrpSpPr/>
            <p:nvPr/>
          </p:nvGrpSpPr>
          <p:grpSpPr>
            <a:xfrm>
              <a:off x="7320671" y="5578351"/>
              <a:ext cx="4412692" cy="1004727"/>
              <a:chOff x="6411512" y="5565333"/>
              <a:chExt cx="4412692" cy="1004727"/>
            </a:xfrm>
          </p:grpSpPr>
          <p:pic>
            <p:nvPicPr>
              <p:cNvPr id="13" name="Picture 12">
                <a:extLst>
                  <a:ext uri="{FF2B5EF4-FFF2-40B4-BE49-F238E27FC236}">
                    <a16:creationId xmlns:a16="http://schemas.microsoft.com/office/drawing/2014/main" id="{801453A9-EAFF-EDEF-BF52-3172821EC169}"/>
                  </a:ext>
                </a:extLst>
              </p:cNvPr>
              <p:cNvPicPr>
                <a:picLocks noChangeAspect="1"/>
              </p:cNvPicPr>
              <p:nvPr/>
            </p:nvPicPr>
            <p:blipFill>
              <a:blip r:embed="rId10"/>
              <a:stretch>
                <a:fillRect/>
              </a:stretch>
            </p:blipFill>
            <p:spPr>
              <a:xfrm>
                <a:off x="6411512" y="5565333"/>
                <a:ext cx="827548" cy="951680"/>
              </a:xfrm>
              <a:prstGeom prst="rect">
                <a:avLst/>
              </a:prstGeom>
            </p:spPr>
          </p:pic>
          <p:pic>
            <p:nvPicPr>
              <p:cNvPr id="14" name="Picture 13">
                <a:extLst>
                  <a:ext uri="{FF2B5EF4-FFF2-40B4-BE49-F238E27FC236}">
                    <a16:creationId xmlns:a16="http://schemas.microsoft.com/office/drawing/2014/main" id="{7B7474B5-5568-F793-9E7F-BA836B5A5CF6}"/>
                  </a:ext>
                </a:extLst>
              </p:cNvPr>
              <p:cNvPicPr>
                <a:picLocks noChangeAspect="1"/>
              </p:cNvPicPr>
              <p:nvPr/>
            </p:nvPicPr>
            <p:blipFill>
              <a:blip r:embed="rId10"/>
              <a:stretch>
                <a:fillRect/>
              </a:stretch>
            </p:blipFill>
            <p:spPr>
              <a:xfrm>
                <a:off x="7307798" y="5565333"/>
                <a:ext cx="827548" cy="951680"/>
              </a:xfrm>
              <a:prstGeom prst="rect">
                <a:avLst/>
              </a:prstGeom>
            </p:spPr>
          </p:pic>
          <p:pic>
            <p:nvPicPr>
              <p:cNvPr id="15" name="Picture 14">
                <a:extLst>
                  <a:ext uri="{FF2B5EF4-FFF2-40B4-BE49-F238E27FC236}">
                    <a16:creationId xmlns:a16="http://schemas.microsoft.com/office/drawing/2014/main" id="{6609504B-2068-4A92-0420-A4BA56BF2116}"/>
                  </a:ext>
                </a:extLst>
              </p:cNvPr>
              <p:cNvPicPr>
                <a:picLocks noChangeAspect="1"/>
              </p:cNvPicPr>
              <p:nvPr/>
            </p:nvPicPr>
            <p:blipFill>
              <a:blip r:embed="rId10"/>
              <a:stretch>
                <a:fillRect/>
              </a:stretch>
            </p:blipFill>
            <p:spPr>
              <a:xfrm>
                <a:off x="8204084" y="5609707"/>
                <a:ext cx="827548" cy="951680"/>
              </a:xfrm>
              <a:prstGeom prst="rect">
                <a:avLst/>
              </a:prstGeom>
            </p:spPr>
          </p:pic>
          <p:pic>
            <p:nvPicPr>
              <p:cNvPr id="16" name="Picture 15">
                <a:extLst>
                  <a:ext uri="{FF2B5EF4-FFF2-40B4-BE49-F238E27FC236}">
                    <a16:creationId xmlns:a16="http://schemas.microsoft.com/office/drawing/2014/main" id="{F3084767-0785-C269-667C-708737FAABDE}"/>
                  </a:ext>
                </a:extLst>
              </p:cNvPr>
              <p:cNvPicPr>
                <a:picLocks noChangeAspect="1"/>
              </p:cNvPicPr>
              <p:nvPr/>
            </p:nvPicPr>
            <p:blipFill>
              <a:blip r:embed="rId10"/>
              <a:stretch>
                <a:fillRect/>
              </a:stretch>
            </p:blipFill>
            <p:spPr>
              <a:xfrm>
                <a:off x="9100370" y="5603281"/>
                <a:ext cx="827548" cy="951680"/>
              </a:xfrm>
              <a:prstGeom prst="rect">
                <a:avLst/>
              </a:prstGeom>
            </p:spPr>
          </p:pic>
          <p:pic>
            <p:nvPicPr>
              <p:cNvPr id="17" name="Picture 16">
                <a:extLst>
                  <a:ext uri="{FF2B5EF4-FFF2-40B4-BE49-F238E27FC236}">
                    <a16:creationId xmlns:a16="http://schemas.microsoft.com/office/drawing/2014/main" id="{CA719748-1B71-9288-3010-B033EDB4DC0F}"/>
                  </a:ext>
                </a:extLst>
              </p:cNvPr>
              <p:cNvPicPr>
                <a:picLocks noChangeAspect="1"/>
              </p:cNvPicPr>
              <p:nvPr/>
            </p:nvPicPr>
            <p:blipFill>
              <a:blip r:embed="rId10"/>
              <a:stretch>
                <a:fillRect/>
              </a:stretch>
            </p:blipFill>
            <p:spPr>
              <a:xfrm>
                <a:off x="9996656" y="5618380"/>
                <a:ext cx="827548" cy="951680"/>
              </a:xfrm>
              <a:prstGeom prst="rect">
                <a:avLst/>
              </a:prstGeom>
            </p:spPr>
          </p:pic>
        </p:grpSp>
        <p:grpSp>
          <p:nvGrpSpPr>
            <p:cNvPr id="58" name="Group 57">
              <a:extLst>
                <a:ext uri="{FF2B5EF4-FFF2-40B4-BE49-F238E27FC236}">
                  <a16:creationId xmlns:a16="http://schemas.microsoft.com/office/drawing/2014/main" id="{9DE808F3-35C1-D674-AC98-615CC62A11EB}"/>
                </a:ext>
              </a:extLst>
            </p:cNvPr>
            <p:cNvGrpSpPr/>
            <p:nvPr/>
          </p:nvGrpSpPr>
          <p:grpSpPr>
            <a:xfrm>
              <a:off x="722489" y="5267194"/>
              <a:ext cx="10597100" cy="364203"/>
              <a:chOff x="722489" y="5267194"/>
              <a:chExt cx="10597100" cy="364203"/>
            </a:xfrm>
          </p:grpSpPr>
          <p:cxnSp>
            <p:nvCxnSpPr>
              <p:cNvPr id="19" name="Connector: Elbow 18">
                <a:extLst>
                  <a:ext uri="{FF2B5EF4-FFF2-40B4-BE49-F238E27FC236}">
                    <a16:creationId xmlns:a16="http://schemas.microsoft.com/office/drawing/2014/main" id="{8F231540-152D-94C7-4A03-FE999A12C2D3}"/>
                  </a:ext>
                </a:extLst>
              </p:cNvPr>
              <p:cNvCxnSpPr>
                <a:stCxn id="7" idx="0"/>
                <a:endCxn id="13" idx="0"/>
              </p:cNvCxnSpPr>
              <p:nvPr/>
            </p:nvCxnSpPr>
            <p:spPr>
              <a:xfrm rot="16200000" flipH="1">
                <a:off x="6142923" y="3986829"/>
                <a:ext cx="279643" cy="2903400"/>
              </a:xfrm>
              <a:prstGeom prst="bentConnector3">
                <a:avLst>
                  <a:gd name="adj1" fmla="val -59040"/>
                </a:avLst>
              </a:prstGeom>
              <a:ln w="38100">
                <a:solidFill>
                  <a:srgbClr val="C00000"/>
                </a:solidFill>
                <a:tailEnd type="triangle"/>
              </a:ln>
            </p:spPr>
            <p:style>
              <a:lnRef idx="3">
                <a:schemeClr val="dk1"/>
              </a:lnRef>
              <a:fillRef idx="0">
                <a:schemeClr val="dk1"/>
              </a:fillRef>
              <a:effectRef idx="2">
                <a:schemeClr val="dk1"/>
              </a:effectRef>
              <a:fontRef idx="minor">
                <a:schemeClr val="tx1"/>
              </a:fontRef>
            </p:style>
          </p:cxnSp>
          <p:cxnSp>
            <p:nvCxnSpPr>
              <p:cNvPr id="20" name="Connector: Elbow 19">
                <a:extLst>
                  <a:ext uri="{FF2B5EF4-FFF2-40B4-BE49-F238E27FC236}">
                    <a16:creationId xmlns:a16="http://schemas.microsoft.com/office/drawing/2014/main" id="{CF4D6359-4E38-D336-AE75-5607036F972F}"/>
                  </a:ext>
                </a:extLst>
              </p:cNvPr>
              <p:cNvCxnSpPr>
                <a:cxnSpLocks/>
                <a:stCxn id="10" idx="0"/>
                <a:endCxn id="14" idx="0"/>
              </p:cNvCxnSpPr>
              <p:nvPr/>
            </p:nvCxnSpPr>
            <p:spPr>
              <a:xfrm rot="16200000" flipH="1">
                <a:off x="6066839" y="3014460"/>
                <a:ext cx="285086" cy="4842697"/>
              </a:xfrm>
              <a:prstGeom prst="bentConnector3">
                <a:avLst>
                  <a:gd name="adj1" fmla="val -155917"/>
                </a:avLst>
              </a:prstGeom>
              <a:ln w="38100">
                <a:solidFill>
                  <a:srgbClr val="C00000"/>
                </a:solidFill>
                <a:tailEnd type="triangle"/>
              </a:ln>
            </p:spPr>
            <p:style>
              <a:lnRef idx="3">
                <a:schemeClr val="dk1"/>
              </a:lnRef>
              <a:fillRef idx="0">
                <a:schemeClr val="dk1"/>
              </a:fillRef>
              <a:effectRef idx="2">
                <a:schemeClr val="dk1"/>
              </a:effectRef>
              <a:fontRef idx="minor">
                <a:schemeClr val="tx1"/>
              </a:fontRef>
            </p:style>
          </p:cxnSp>
          <p:cxnSp>
            <p:nvCxnSpPr>
              <p:cNvPr id="22" name="Connector: Elbow 21">
                <a:extLst>
                  <a:ext uri="{FF2B5EF4-FFF2-40B4-BE49-F238E27FC236}">
                    <a16:creationId xmlns:a16="http://schemas.microsoft.com/office/drawing/2014/main" id="{D04D9A56-CEC9-C8DE-F927-3852DDAACCAB}"/>
                  </a:ext>
                </a:extLst>
              </p:cNvPr>
              <p:cNvCxnSpPr>
                <a:cxnSpLocks/>
                <a:stCxn id="8" idx="0"/>
                <a:endCxn id="15" idx="0"/>
              </p:cNvCxnSpPr>
              <p:nvPr/>
            </p:nvCxnSpPr>
            <p:spPr>
              <a:xfrm rot="16200000" flipH="1">
                <a:off x="5946903" y="2042611"/>
                <a:ext cx="355529" cy="6804698"/>
              </a:xfrm>
              <a:prstGeom prst="bentConnector3">
                <a:avLst>
                  <a:gd name="adj1" fmla="val -203613"/>
                </a:avLst>
              </a:prstGeom>
              <a:ln w="38100">
                <a:solidFill>
                  <a:srgbClr val="C00000"/>
                </a:solidFill>
                <a:tailEnd type="triangle"/>
              </a:ln>
            </p:spPr>
            <p:style>
              <a:lnRef idx="3">
                <a:schemeClr val="dk1"/>
              </a:lnRef>
              <a:fillRef idx="0">
                <a:schemeClr val="dk1"/>
              </a:fillRef>
              <a:effectRef idx="2">
                <a:schemeClr val="dk1"/>
              </a:effectRef>
              <a:fontRef idx="minor">
                <a:schemeClr val="tx1"/>
              </a:fontRef>
            </p:style>
          </p:cxnSp>
          <p:cxnSp>
            <p:nvCxnSpPr>
              <p:cNvPr id="36" name="Connector: Elbow 35">
                <a:extLst>
                  <a:ext uri="{FF2B5EF4-FFF2-40B4-BE49-F238E27FC236}">
                    <a16:creationId xmlns:a16="http://schemas.microsoft.com/office/drawing/2014/main" id="{0ADEF401-B226-D904-CAD7-708C99B2F6B8}"/>
                  </a:ext>
                </a:extLst>
              </p:cNvPr>
              <p:cNvCxnSpPr>
                <a:cxnSpLocks/>
                <a:stCxn id="11" idx="0"/>
                <a:endCxn id="16" idx="0"/>
              </p:cNvCxnSpPr>
              <p:nvPr/>
            </p:nvCxnSpPr>
            <p:spPr>
              <a:xfrm rot="16200000" flipH="1">
                <a:off x="5913633" y="1106630"/>
                <a:ext cx="318439" cy="8700899"/>
              </a:xfrm>
              <a:prstGeom prst="bentConnector3">
                <a:avLst>
                  <a:gd name="adj1" fmla="val -331021"/>
                </a:avLst>
              </a:prstGeom>
              <a:ln w="38100">
                <a:solidFill>
                  <a:srgbClr val="C00000"/>
                </a:solidFill>
                <a:tailEnd type="triangle"/>
              </a:ln>
            </p:spPr>
            <p:style>
              <a:lnRef idx="3">
                <a:schemeClr val="dk1"/>
              </a:lnRef>
              <a:fillRef idx="0">
                <a:schemeClr val="dk1"/>
              </a:fillRef>
              <a:effectRef idx="2">
                <a:schemeClr val="dk1"/>
              </a:effectRef>
              <a:fontRef idx="minor">
                <a:schemeClr val="tx1"/>
              </a:fontRef>
            </p:style>
          </p:cxnSp>
          <p:cxnSp>
            <p:nvCxnSpPr>
              <p:cNvPr id="42" name="Connector: Elbow 41">
                <a:extLst>
                  <a:ext uri="{FF2B5EF4-FFF2-40B4-BE49-F238E27FC236}">
                    <a16:creationId xmlns:a16="http://schemas.microsoft.com/office/drawing/2014/main" id="{C5F4429E-DD97-68D4-E79B-202DF605E21A}"/>
                  </a:ext>
                </a:extLst>
              </p:cNvPr>
              <p:cNvCxnSpPr>
                <a:cxnSpLocks/>
                <a:stCxn id="9" idx="0"/>
                <a:endCxn id="17" idx="0"/>
              </p:cNvCxnSpPr>
              <p:nvPr/>
            </p:nvCxnSpPr>
            <p:spPr>
              <a:xfrm rot="16200000" flipH="1">
                <a:off x="5838937" y="150746"/>
                <a:ext cx="364203" cy="10597100"/>
              </a:xfrm>
              <a:prstGeom prst="bentConnector3">
                <a:avLst>
                  <a:gd name="adj1" fmla="val -362655"/>
                </a:avLst>
              </a:prstGeom>
              <a:ln w="38100">
                <a:solidFill>
                  <a:srgbClr val="C00000"/>
                </a:solidFill>
                <a:tailEnd type="triangle"/>
              </a:ln>
            </p:spPr>
            <p:style>
              <a:lnRef idx="3">
                <a:schemeClr val="dk1"/>
              </a:lnRef>
              <a:fillRef idx="0">
                <a:schemeClr val="dk1"/>
              </a:fillRef>
              <a:effectRef idx="2">
                <a:schemeClr val="dk1"/>
              </a:effectRef>
              <a:fontRef idx="minor">
                <a:schemeClr val="tx1"/>
              </a:fontRef>
            </p:style>
          </p:cxnSp>
        </p:grpSp>
      </p:grpSp>
    </p:spTree>
    <p:extLst>
      <p:ext uri="{BB962C8B-B14F-4D97-AF65-F5344CB8AC3E}">
        <p14:creationId xmlns:p14="http://schemas.microsoft.com/office/powerpoint/2010/main" val="27782176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50019" y="2234489"/>
          <a:ext cx="13415962" cy="6577642"/>
        </p:xfrm>
        <a:graphic>
          <a:graphicData uri="http://schemas.openxmlformats.org/drawingml/2006/table">
            <a:tbl>
              <a:tblPr firstRow="1" bandRow="1">
                <a:tableStyleId>{5940675A-B579-460E-94D1-54222C63F5DA}</a:tableStyleId>
              </a:tblPr>
              <a:tblGrid>
                <a:gridCol w="11708606">
                  <a:extLst>
                    <a:ext uri="{9D8B030D-6E8A-4147-A177-3AD203B41FA5}">
                      <a16:colId xmlns:a16="http://schemas.microsoft.com/office/drawing/2014/main" val="2904711255"/>
                    </a:ext>
                  </a:extLst>
                </a:gridCol>
                <a:gridCol w="1707356">
                  <a:extLst>
                    <a:ext uri="{9D8B030D-6E8A-4147-A177-3AD203B41FA5}">
                      <a16:colId xmlns:a16="http://schemas.microsoft.com/office/drawing/2014/main" val="288616010"/>
                    </a:ext>
                  </a:extLst>
                </a:gridCol>
              </a:tblGrid>
              <a:tr h="765887">
                <a:tc grid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600" b="1" dirty="0"/>
                        <a:t>سيرورة الإنجاز</a:t>
                      </a:r>
                      <a:endParaRPr lang="fr-MA" sz="3600" b="1" dirty="0">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fr-MA"/>
                    </a:p>
                  </a:txBody>
                  <a:tcPr/>
                </a:tc>
                <a:extLst>
                  <a:ext uri="{0D108BD9-81ED-4DB2-BD59-A6C34878D82A}">
                    <a16:rowId xmlns:a16="http://schemas.microsoft.com/office/drawing/2014/main" val="1947249939"/>
                  </a:ext>
                </a:extLst>
              </a:tr>
              <a:tr h="692251">
                <a:tc>
                  <a:txBody>
                    <a:bodyPr/>
                    <a:lstStyle/>
                    <a:p>
                      <a:pPr algn="ctr" rtl="1"/>
                      <a:r>
                        <a:rPr lang="ar-MA" sz="2700" b="1" dirty="0"/>
                        <a:t>تنظيم وإعداد الفضاء؛ تحضير المعينات الديداكتيكية؛ جذب انتباه المتعلمين؛ التصريح بأهداف النشاط.</a:t>
                      </a:r>
                      <a:endParaRPr lang="fr-MA" sz="27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rtl="1"/>
                      <a:r>
                        <a:rPr lang="ar-MA" sz="2700" b="1" dirty="0">
                          <a:cs typeface="+mj-cs"/>
                        </a:rPr>
                        <a:t>التهيئة</a:t>
                      </a:r>
                      <a:endParaRPr lang="fr-MA" sz="1500" b="1" dirty="0">
                        <a:latin typeface="Dubai" panose="020B0503030403030204" pitchFamily="34" charset="-78"/>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469867186"/>
                  </a:ext>
                </a:extLst>
              </a:tr>
              <a:tr h="662554">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cs typeface="+mj-cs"/>
                        </a:rPr>
                        <a:t>1) </a:t>
                      </a:r>
                      <a:r>
                        <a:rPr lang="ar-MA" sz="3200" b="1" kern="1200" dirty="0">
                          <a:solidFill>
                            <a:schemeClr val="tx1"/>
                          </a:solidFill>
                        </a:rPr>
                        <a:t>النمذجة</a:t>
                      </a:r>
                      <a:endParaRPr lang="fr-MA" sz="3200" b="1" kern="1200" dirty="0">
                        <a:solidFill>
                          <a:schemeClr val="tx1"/>
                        </a:solidFill>
                        <a:latin typeface="+mn-lt"/>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pPr algn="r" rtl="1"/>
                      <a:endParaRPr lang="fr-MA" b="1" dirty="0">
                        <a:latin typeface="Dubai" panose="020B0503030403030204" pitchFamily="34" charset="-78"/>
                        <a:cs typeface="Dubai" panose="020B0503030403030204" pitchFamily="34" charset="-78"/>
                      </a:endParaRPr>
                    </a:p>
                  </a:txBody>
                  <a:tcPr/>
                </a:tc>
                <a:extLst>
                  <a:ext uri="{0D108BD9-81ED-4DB2-BD59-A6C34878D82A}">
                    <a16:rowId xmlns:a16="http://schemas.microsoft.com/office/drawing/2014/main" val="3642685650"/>
                  </a:ext>
                </a:extLst>
              </a:tr>
              <a:tr h="4456950">
                <a:tc gridSpan="2">
                  <a:txBody>
                    <a:bodyPr/>
                    <a:lstStyle/>
                    <a:p>
                      <a:pPr algn="just" rtl="1">
                        <a:lnSpc>
                          <a:spcPct val="150000"/>
                        </a:lnSpc>
                      </a:pPr>
                      <a:endParaRPr lang="ar-MA" sz="2700" kern="1200" dirty="0">
                        <a:solidFill>
                          <a:schemeClr val="tx1"/>
                        </a:solidFill>
                        <a:latin typeface="+mn-lt"/>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hMerge="1">
                  <a:txBody>
                    <a:bodyPr/>
                    <a:lstStyle/>
                    <a:p>
                      <a:endParaRPr lang="fr-FR"/>
                    </a:p>
                  </a:txBody>
                  <a:tcPr/>
                </a:tc>
                <a:extLst>
                  <a:ext uri="{0D108BD9-81ED-4DB2-BD59-A6C34878D82A}">
                    <a16:rowId xmlns:a16="http://schemas.microsoft.com/office/drawing/2014/main" val="2784916015"/>
                  </a:ext>
                </a:extLst>
              </a:tr>
            </a:tbl>
          </a:graphicData>
        </a:graphic>
      </p:graphicFrame>
      <p:sp>
        <p:nvSpPr>
          <p:cNvPr id="4" name="Google Shape;146;p4">
            <a:extLst>
              <a:ext uri="{FF2B5EF4-FFF2-40B4-BE49-F238E27FC236}">
                <a16:creationId xmlns:a16="http://schemas.microsoft.com/office/drawing/2014/main" id="{4C10FDD7-8610-1F0A-D1A8-1E446DC59C5B}"/>
              </a:ext>
            </a:extLst>
          </p:cNvPr>
          <p:cNvSpPr txBox="1">
            <a:spLocks/>
          </p:cNvSpPr>
          <p:nvPr/>
        </p:nvSpPr>
        <p:spPr>
          <a:xfrm>
            <a:off x="3045340" y="1285875"/>
            <a:ext cx="7775060" cy="810000"/>
          </a:xfrm>
          <a:prstGeom prst="rect">
            <a:avLst/>
          </a:prstGeom>
          <a:solidFill>
            <a:srgbClr val="98ECD6"/>
          </a:solidFill>
          <a:ln w="19050">
            <a:solidFill>
              <a:schemeClr val="bg1">
                <a:lumMod val="50000"/>
              </a:schemeClr>
            </a:solid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Arial Black"/>
                <a:ea typeface="Arial Black"/>
                <a:cs typeface="Times New Roman" panose="02020603050405020304" pitchFamily="18" charset="0"/>
                <a:sym typeface="Arial Black"/>
              </a:rPr>
              <a:t> مقارنة المجموعات في حدود 5 عناصر</a:t>
            </a:r>
            <a:endParaRPr lang="en-IN" sz="4500" b="1" dirty="0">
              <a:solidFill>
                <a:prstClr val="black"/>
              </a:solidFill>
              <a:latin typeface="Arial Black" panose="020B0A04020102020204" pitchFamily="34" charset="0"/>
              <a:cs typeface="+mj-cs"/>
            </a:endParaRPr>
          </a:p>
        </p:txBody>
      </p:sp>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2" name="TextBox 1">
            <a:extLst>
              <a:ext uri="{FF2B5EF4-FFF2-40B4-BE49-F238E27FC236}">
                <a16:creationId xmlns:a16="http://schemas.microsoft.com/office/drawing/2014/main" id="{59E3095B-E60C-38DF-E04D-1BE02489E71C}"/>
              </a:ext>
            </a:extLst>
          </p:cNvPr>
          <p:cNvSpPr txBox="1"/>
          <p:nvPr/>
        </p:nvSpPr>
        <p:spPr>
          <a:xfrm>
            <a:off x="451400" y="5000946"/>
            <a:ext cx="12656732" cy="3000821"/>
          </a:xfrm>
          <a:prstGeom prst="rect">
            <a:avLst/>
          </a:prstGeom>
          <a:noFill/>
        </p:spPr>
        <p:txBody>
          <a:bodyPr wrap="square" rtlCol="0">
            <a:spAutoFit/>
          </a:bodyPr>
          <a:lstStyle/>
          <a:p>
            <a:pPr marL="321469" indent="-321469" algn="r" defTabSz="1028700" rtl="1">
              <a:buFont typeface="Arial" panose="020B0604020202020204" pitchFamily="34" charset="0"/>
              <a:buChar char="•"/>
              <a:defRPr/>
            </a:pPr>
            <a:r>
              <a:rPr lang="ar-MA" sz="2700" dirty="0">
                <a:solidFill>
                  <a:prstClr val="black"/>
                </a:solidFill>
                <a:latin typeface="Calibri" panose="020F0502020204030204" pitchFamily="34" charset="0"/>
                <a:cs typeface="Times New Roman" panose="02020603050405020304" pitchFamily="18" charset="0"/>
              </a:rPr>
              <a:t>يطلب الميسر من المتعلمين تشكيل صفين متقابيلن (صف للذكور وصف للإناث).</a:t>
            </a:r>
          </a:p>
          <a:p>
            <a:pPr marL="321469" indent="-321469" algn="r" defTabSz="1028700" rtl="1">
              <a:buFont typeface="Arial" panose="020B0604020202020204" pitchFamily="34" charset="0"/>
              <a:buChar char="•"/>
              <a:defRPr/>
            </a:pPr>
            <a:r>
              <a:rPr lang="ar-MA" sz="2700" dirty="0">
                <a:solidFill>
                  <a:prstClr val="black"/>
                </a:solidFill>
                <a:latin typeface="Calibri" panose="020F0502020204030204" pitchFamily="34" charset="0"/>
                <a:cs typeface="Times New Roman" panose="02020603050405020304" pitchFamily="18" charset="0"/>
              </a:rPr>
              <a:t>يقدم لكل بنت حبلا ويطلب من الولد المقابل لها مسك الطرف الآخر من الحبل.</a:t>
            </a:r>
          </a:p>
          <a:p>
            <a:pPr marL="321469" indent="-321469" algn="r" defTabSz="1028700" rtl="1">
              <a:buFont typeface="Arial" panose="020B0604020202020204" pitchFamily="34" charset="0"/>
              <a:buChar char="•"/>
              <a:defRPr/>
            </a:pPr>
            <a:r>
              <a:rPr lang="ar-MA" sz="2700" dirty="0">
                <a:solidFill>
                  <a:prstClr val="black"/>
                </a:solidFill>
                <a:latin typeface="Calibri" panose="020F0502020204030204" pitchFamily="34" charset="0"/>
                <a:cs typeface="Times New Roman" panose="02020603050405020304" pitchFamily="18" charset="0"/>
              </a:rPr>
              <a:t>يثير انتباه المتعلمين أن كل بنت تمسك بطرف الحبل والولد المقابل يمسك بالطرف الآخر.</a:t>
            </a:r>
          </a:p>
          <a:p>
            <a:pPr marL="321469" indent="-321469" algn="r" defTabSz="1028700" rtl="1">
              <a:buFont typeface="Arial" panose="020B0604020202020204" pitchFamily="34" charset="0"/>
              <a:buChar char="•"/>
              <a:defRPr/>
            </a:pPr>
            <a:r>
              <a:rPr lang="ar-MA" sz="2700" dirty="0">
                <a:solidFill>
                  <a:prstClr val="black"/>
                </a:solidFill>
                <a:latin typeface="Calibri" panose="020F0502020204030204" pitchFamily="34" charset="0"/>
                <a:cs typeface="Times New Roman" panose="02020603050405020304" pitchFamily="18" charset="0"/>
              </a:rPr>
              <a:t>يقول " يوجد من الإناث بقدر ما يوجد الذكور"، ويعيد تكرار العبارة.</a:t>
            </a:r>
          </a:p>
          <a:p>
            <a:pPr marL="321469" indent="-321469" algn="r" defTabSz="1028700" rtl="1">
              <a:buFont typeface="Arial" panose="020B0604020202020204" pitchFamily="34" charset="0"/>
              <a:buChar char="•"/>
              <a:defRPr/>
            </a:pPr>
            <a:r>
              <a:rPr lang="ar-MA" sz="2700" dirty="0">
                <a:solidFill>
                  <a:prstClr val="black"/>
                </a:solidFill>
                <a:latin typeface="Calibri" panose="020F0502020204030204" pitchFamily="34" charset="0"/>
                <a:cs typeface="Times New Roman" panose="02020603050405020304" pitchFamily="18" charset="0"/>
              </a:rPr>
              <a:t>يدعو بنتا متطوعة أخرى الانضمام لمجموعة الإناث ويعيد نفس السيناريو.</a:t>
            </a:r>
          </a:p>
          <a:p>
            <a:pPr marL="321469" indent="-321469" algn="r" defTabSz="1028700" rtl="1">
              <a:buFont typeface="Arial" panose="020B0604020202020204" pitchFamily="34" charset="0"/>
              <a:buChar char="•"/>
              <a:defRPr/>
            </a:pPr>
            <a:r>
              <a:rPr lang="ar-MA" sz="2700" dirty="0">
                <a:solidFill>
                  <a:prstClr val="black"/>
                </a:solidFill>
                <a:latin typeface="Calibri" panose="020F0502020204030204" pitchFamily="34" charset="0"/>
                <a:cs typeface="Times New Roman" panose="02020603050405020304" pitchFamily="18" charset="0"/>
              </a:rPr>
              <a:t>يثير انتباه المتعلمين أن بنتا واحدة تمسك الحبل ولا أحد من الأولاد في المقابل.</a:t>
            </a:r>
          </a:p>
          <a:p>
            <a:pPr marL="321469" indent="-321469" algn="r" defTabSz="1028700" rtl="1">
              <a:buFont typeface="Arial" panose="020B0604020202020204" pitchFamily="34" charset="0"/>
              <a:buChar char="•"/>
              <a:defRPr/>
            </a:pPr>
            <a:r>
              <a:rPr lang="ar-MA" sz="2700" dirty="0">
                <a:solidFill>
                  <a:prstClr val="black"/>
                </a:solidFill>
                <a:latin typeface="Calibri" panose="020F0502020204030204" pitchFamily="34" charset="0"/>
                <a:cs typeface="Times New Roman" panose="02020603050405020304" pitchFamily="18" charset="0"/>
              </a:rPr>
              <a:t>يقول "يوجد من الإناث أكثر مما يوجد من الذكور" (يعيد تكرار العبارة).</a:t>
            </a:r>
          </a:p>
        </p:txBody>
      </p:sp>
      <p:grpSp>
        <p:nvGrpSpPr>
          <p:cNvPr id="8" name="Group 7">
            <a:extLst>
              <a:ext uri="{FF2B5EF4-FFF2-40B4-BE49-F238E27FC236}">
                <a16:creationId xmlns:a16="http://schemas.microsoft.com/office/drawing/2014/main" id="{C65E3989-C4D6-BC31-59D9-C9EFB4C8F11F}"/>
              </a:ext>
            </a:extLst>
          </p:cNvPr>
          <p:cNvGrpSpPr/>
          <p:nvPr/>
        </p:nvGrpSpPr>
        <p:grpSpPr>
          <a:xfrm>
            <a:off x="628650" y="5143500"/>
            <a:ext cx="2387693" cy="2778962"/>
            <a:chOff x="373604" y="2415072"/>
            <a:chExt cx="2122394" cy="1893388"/>
          </a:xfrm>
        </p:grpSpPr>
        <p:grpSp>
          <p:nvGrpSpPr>
            <p:cNvPr id="9" name="Group 8">
              <a:extLst>
                <a:ext uri="{FF2B5EF4-FFF2-40B4-BE49-F238E27FC236}">
                  <a16:creationId xmlns:a16="http://schemas.microsoft.com/office/drawing/2014/main" id="{0FFAB2BA-9A3D-7950-D392-F8731E5DD992}"/>
                </a:ext>
              </a:extLst>
            </p:cNvPr>
            <p:cNvGrpSpPr/>
            <p:nvPr/>
          </p:nvGrpSpPr>
          <p:grpSpPr>
            <a:xfrm>
              <a:off x="373604" y="2415072"/>
              <a:ext cx="2122394" cy="631369"/>
              <a:chOff x="373604" y="2415072"/>
              <a:chExt cx="2122394" cy="631369"/>
            </a:xfrm>
          </p:grpSpPr>
          <p:pic>
            <p:nvPicPr>
              <p:cNvPr id="20" name="Graphic 19" descr="School boy with solid fill">
                <a:extLst>
                  <a:ext uri="{FF2B5EF4-FFF2-40B4-BE49-F238E27FC236}">
                    <a16:creationId xmlns:a16="http://schemas.microsoft.com/office/drawing/2014/main" id="{34824AF3-BE44-4887-BDB5-092499DF1A4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3604" y="2415072"/>
                <a:ext cx="622041" cy="622041"/>
              </a:xfrm>
              <a:prstGeom prst="rect">
                <a:avLst/>
              </a:prstGeom>
            </p:spPr>
          </p:pic>
          <p:pic>
            <p:nvPicPr>
              <p:cNvPr id="21" name="Graphic 20" descr="School boy with solid fill">
                <a:extLst>
                  <a:ext uri="{FF2B5EF4-FFF2-40B4-BE49-F238E27FC236}">
                    <a16:creationId xmlns:a16="http://schemas.microsoft.com/office/drawing/2014/main" id="{B7166E5D-2CD7-55A1-D530-9C32FBDD315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71428" y="2419736"/>
                <a:ext cx="622041" cy="622041"/>
              </a:xfrm>
              <a:prstGeom prst="rect">
                <a:avLst/>
              </a:prstGeom>
            </p:spPr>
          </p:pic>
          <p:pic>
            <p:nvPicPr>
              <p:cNvPr id="22" name="Graphic 21" descr="School boy with solid fill">
                <a:extLst>
                  <a:ext uri="{FF2B5EF4-FFF2-40B4-BE49-F238E27FC236}">
                    <a16:creationId xmlns:a16="http://schemas.microsoft.com/office/drawing/2014/main" id="{0C0DC51A-56C8-A108-61AB-4968C146A24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69249" y="2424400"/>
                <a:ext cx="622041" cy="622041"/>
              </a:xfrm>
              <a:prstGeom prst="rect">
                <a:avLst/>
              </a:prstGeom>
            </p:spPr>
          </p:pic>
          <p:pic>
            <p:nvPicPr>
              <p:cNvPr id="23" name="Graphic 22" descr="School boy with solid fill">
                <a:extLst>
                  <a:ext uri="{FF2B5EF4-FFF2-40B4-BE49-F238E27FC236}">
                    <a16:creationId xmlns:a16="http://schemas.microsoft.com/office/drawing/2014/main" id="{82C0766F-D78D-914A-ECCC-581D9229B5D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873957" y="2424400"/>
                <a:ext cx="622041" cy="622041"/>
              </a:xfrm>
              <a:prstGeom prst="rect">
                <a:avLst/>
              </a:prstGeom>
            </p:spPr>
          </p:pic>
        </p:grpSp>
        <p:grpSp>
          <p:nvGrpSpPr>
            <p:cNvPr id="10" name="Group 9">
              <a:extLst>
                <a:ext uri="{FF2B5EF4-FFF2-40B4-BE49-F238E27FC236}">
                  <a16:creationId xmlns:a16="http://schemas.microsoft.com/office/drawing/2014/main" id="{DEA991A1-A40B-1C3F-4980-7BDFB1CA45FA}"/>
                </a:ext>
              </a:extLst>
            </p:cNvPr>
            <p:cNvGrpSpPr/>
            <p:nvPr/>
          </p:nvGrpSpPr>
          <p:grpSpPr>
            <a:xfrm>
              <a:off x="402542" y="3674980"/>
              <a:ext cx="2035996" cy="633480"/>
              <a:chOff x="402542" y="3674980"/>
              <a:chExt cx="2035996" cy="633480"/>
            </a:xfrm>
          </p:grpSpPr>
          <p:pic>
            <p:nvPicPr>
              <p:cNvPr id="16" name="Graphic 15" descr="School girl with solid fill">
                <a:extLst>
                  <a:ext uri="{FF2B5EF4-FFF2-40B4-BE49-F238E27FC236}">
                    <a16:creationId xmlns:a16="http://schemas.microsoft.com/office/drawing/2014/main" id="{28C88D7D-9EE8-F90E-7852-4A9DC865019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2542" y="3674981"/>
                <a:ext cx="622041" cy="622041"/>
              </a:xfrm>
              <a:prstGeom prst="rect">
                <a:avLst/>
              </a:prstGeom>
            </p:spPr>
          </p:pic>
          <p:pic>
            <p:nvPicPr>
              <p:cNvPr id="17" name="Graphic 16" descr="School girl with solid fill">
                <a:extLst>
                  <a:ext uri="{FF2B5EF4-FFF2-40B4-BE49-F238E27FC236}">
                    <a16:creationId xmlns:a16="http://schemas.microsoft.com/office/drawing/2014/main" id="{352ACC3B-43F4-95E1-C9A6-8771B3753B2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35811" y="3682895"/>
                <a:ext cx="622041" cy="622041"/>
              </a:xfrm>
              <a:prstGeom prst="rect">
                <a:avLst/>
              </a:prstGeom>
            </p:spPr>
          </p:pic>
          <p:pic>
            <p:nvPicPr>
              <p:cNvPr id="18" name="Graphic 17" descr="School girl with solid fill">
                <a:extLst>
                  <a:ext uri="{FF2B5EF4-FFF2-40B4-BE49-F238E27FC236}">
                    <a16:creationId xmlns:a16="http://schemas.microsoft.com/office/drawing/2014/main" id="{5717358C-9F95-7BC5-FCD5-3A8CF62F743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303956" y="3674980"/>
                <a:ext cx="622041" cy="622041"/>
              </a:xfrm>
              <a:prstGeom prst="rect">
                <a:avLst/>
              </a:prstGeom>
            </p:spPr>
          </p:pic>
          <p:pic>
            <p:nvPicPr>
              <p:cNvPr id="19" name="Graphic 18" descr="School girl with solid fill">
                <a:extLst>
                  <a:ext uri="{FF2B5EF4-FFF2-40B4-BE49-F238E27FC236}">
                    <a16:creationId xmlns:a16="http://schemas.microsoft.com/office/drawing/2014/main" id="{FF20E55A-E40C-81DC-21B1-51805DF2D2B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816497" y="3686419"/>
                <a:ext cx="622041" cy="622041"/>
              </a:xfrm>
              <a:prstGeom prst="rect">
                <a:avLst/>
              </a:prstGeom>
            </p:spPr>
          </p:pic>
        </p:grpSp>
        <p:grpSp>
          <p:nvGrpSpPr>
            <p:cNvPr id="11" name="Group 10">
              <a:extLst>
                <a:ext uri="{FF2B5EF4-FFF2-40B4-BE49-F238E27FC236}">
                  <a16:creationId xmlns:a16="http://schemas.microsoft.com/office/drawing/2014/main" id="{868ED1E7-5A02-CBC1-F18C-B752839471DF}"/>
                </a:ext>
              </a:extLst>
            </p:cNvPr>
            <p:cNvGrpSpPr/>
            <p:nvPr/>
          </p:nvGrpSpPr>
          <p:grpSpPr>
            <a:xfrm>
              <a:off x="684623" y="3021286"/>
              <a:ext cx="1475377" cy="683239"/>
              <a:chOff x="684623" y="3021286"/>
              <a:chExt cx="1475377" cy="683239"/>
            </a:xfrm>
          </p:grpSpPr>
          <p:cxnSp>
            <p:nvCxnSpPr>
              <p:cNvPr id="12" name="Connector: Curved 11">
                <a:extLst>
                  <a:ext uri="{FF2B5EF4-FFF2-40B4-BE49-F238E27FC236}">
                    <a16:creationId xmlns:a16="http://schemas.microsoft.com/office/drawing/2014/main" id="{8C61E242-847B-9AB2-A01E-17CB482A0DF1}"/>
                  </a:ext>
                </a:extLst>
              </p:cNvPr>
              <p:cNvCxnSpPr>
                <a:endCxn id="16" idx="0"/>
              </p:cNvCxnSpPr>
              <p:nvPr/>
            </p:nvCxnSpPr>
            <p:spPr>
              <a:xfrm rot="16200000" flipH="1">
                <a:off x="380159" y="3341577"/>
                <a:ext cx="637868" cy="28939"/>
              </a:xfrm>
              <a:prstGeom prst="curvedConnector3">
                <a:avLst/>
              </a:prstGeom>
            </p:spPr>
            <p:style>
              <a:lnRef idx="1">
                <a:schemeClr val="accent1"/>
              </a:lnRef>
              <a:fillRef idx="0">
                <a:schemeClr val="accent1"/>
              </a:fillRef>
              <a:effectRef idx="0">
                <a:schemeClr val="accent1"/>
              </a:effectRef>
              <a:fontRef idx="minor">
                <a:schemeClr val="tx1"/>
              </a:fontRef>
            </p:style>
          </p:cxnSp>
          <p:cxnSp>
            <p:nvCxnSpPr>
              <p:cNvPr id="13" name="Connector: Curved 12">
                <a:extLst>
                  <a:ext uri="{FF2B5EF4-FFF2-40B4-BE49-F238E27FC236}">
                    <a16:creationId xmlns:a16="http://schemas.microsoft.com/office/drawing/2014/main" id="{4632BC32-77E7-F8D4-119D-36E9F11130A7}"/>
                  </a:ext>
                </a:extLst>
              </p:cNvPr>
              <p:cNvCxnSpPr/>
              <p:nvPr/>
            </p:nvCxnSpPr>
            <p:spPr>
              <a:xfrm rot="16200000" flipH="1">
                <a:off x="889284" y="3325750"/>
                <a:ext cx="637868" cy="28939"/>
              </a:xfrm>
              <a:prstGeom prst="curvedConnector3">
                <a:avLst/>
              </a:prstGeom>
            </p:spPr>
            <p:style>
              <a:lnRef idx="1">
                <a:schemeClr val="accent1"/>
              </a:lnRef>
              <a:fillRef idx="0">
                <a:schemeClr val="accent1"/>
              </a:fillRef>
              <a:effectRef idx="0">
                <a:schemeClr val="accent1"/>
              </a:effectRef>
              <a:fontRef idx="minor">
                <a:schemeClr val="tx1"/>
              </a:fontRef>
            </p:style>
          </p:cxnSp>
          <p:cxnSp>
            <p:nvCxnSpPr>
              <p:cNvPr id="14" name="Connector: Curved 13">
                <a:extLst>
                  <a:ext uri="{FF2B5EF4-FFF2-40B4-BE49-F238E27FC236}">
                    <a16:creationId xmlns:a16="http://schemas.microsoft.com/office/drawing/2014/main" id="{57BAAC28-23F9-F5E5-ED1E-9FD94791C9E9}"/>
                  </a:ext>
                </a:extLst>
              </p:cNvPr>
              <p:cNvCxnSpPr/>
              <p:nvPr/>
            </p:nvCxnSpPr>
            <p:spPr>
              <a:xfrm rot="16200000" flipH="1">
                <a:off x="1344800" y="3325751"/>
                <a:ext cx="637868" cy="28939"/>
              </a:xfrm>
              <a:prstGeom prst="curvedConnector3">
                <a:avLst/>
              </a:prstGeom>
            </p:spPr>
            <p:style>
              <a:lnRef idx="1">
                <a:schemeClr val="accent1"/>
              </a:lnRef>
              <a:fillRef idx="0">
                <a:schemeClr val="accent1"/>
              </a:fillRef>
              <a:effectRef idx="0">
                <a:schemeClr val="accent1"/>
              </a:effectRef>
              <a:fontRef idx="minor">
                <a:schemeClr val="tx1"/>
              </a:fontRef>
            </p:style>
          </p:cxnSp>
          <p:cxnSp>
            <p:nvCxnSpPr>
              <p:cNvPr id="15" name="Connector: Curved 14">
                <a:extLst>
                  <a:ext uri="{FF2B5EF4-FFF2-40B4-BE49-F238E27FC236}">
                    <a16:creationId xmlns:a16="http://schemas.microsoft.com/office/drawing/2014/main" id="{539C53A2-F871-B7F6-DF8B-EA2165679984}"/>
                  </a:ext>
                </a:extLst>
              </p:cNvPr>
              <p:cNvCxnSpPr/>
              <p:nvPr/>
            </p:nvCxnSpPr>
            <p:spPr>
              <a:xfrm rot="16200000" flipH="1">
                <a:off x="1826597" y="3371121"/>
                <a:ext cx="637868" cy="28939"/>
              </a:xfrm>
              <a:prstGeom prst="curvedConnector3">
                <a:avLst/>
              </a:prstGeom>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7042845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85738" y="2271713"/>
          <a:ext cx="13344525" cy="6515100"/>
        </p:xfrm>
        <a:graphic>
          <a:graphicData uri="http://schemas.openxmlformats.org/drawingml/2006/table">
            <a:tbl>
              <a:tblPr firstRow="1" bandRow="1">
                <a:tableStyleId>{5940675A-B579-460E-94D1-54222C63F5DA}</a:tableStyleId>
              </a:tblPr>
              <a:tblGrid>
                <a:gridCol w="2728221">
                  <a:extLst>
                    <a:ext uri="{9D8B030D-6E8A-4147-A177-3AD203B41FA5}">
                      <a16:colId xmlns:a16="http://schemas.microsoft.com/office/drawing/2014/main" val="2904711255"/>
                    </a:ext>
                  </a:extLst>
                </a:gridCol>
                <a:gridCol w="10616304">
                  <a:extLst>
                    <a:ext uri="{9D8B030D-6E8A-4147-A177-3AD203B41FA5}">
                      <a16:colId xmlns:a16="http://schemas.microsoft.com/office/drawing/2014/main" val="3223922575"/>
                    </a:ext>
                  </a:extLst>
                </a:gridCol>
              </a:tblGrid>
              <a:tr h="812118">
                <a:tc gridSpan="2">
                  <a:txBody>
                    <a:bodyPr/>
                    <a:lstStyle/>
                    <a:p>
                      <a:pPr marL="0" marR="0" lvl="0" indent="0" algn="ctr" defTabSz="914400" rtl="1" eaLnBrk="1" fontAlgn="auto" latinLnBrk="0" hangingPunct="1">
                        <a:lnSpc>
                          <a:spcPct val="100000"/>
                        </a:lnSpc>
                        <a:spcBef>
                          <a:spcPts val="0"/>
                        </a:spcBef>
                        <a:spcAft>
                          <a:spcPts val="0"/>
                        </a:spcAft>
                        <a:buClrTx/>
                        <a:buSzTx/>
                        <a:buFont typeface="+mj-lt"/>
                        <a:buNone/>
                        <a:tabLst/>
                        <a:defRPr/>
                      </a:pPr>
                      <a:r>
                        <a:rPr lang="ar-MA" sz="3200" b="1" kern="1200" dirty="0">
                          <a:solidFill>
                            <a:schemeClr val="tx1"/>
                          </a:solidFill>
                          <a:latin typeface="+mn-lt"/>
                          <a:ea typeface="+mn-ea"/>
                          <a:cs typeface="+mj-cs"/>
                        </a:rPr>
                        <a:t>2) الممارسة الموجهة</a:t>
                      </a:r>
                      <a:endParaRPr lang="fr-MA" sz="3200" b="1" kern="1200" dirty="0">
                        <a:solidFill>
                          <a:schemeClr val="tx1"/>
                        </a:solidFill>
                        <a:latin typeface="+mn-lt"/>
                        <a:ea typeface="+mn-ea"/>
                        <a:cs typeface="+mj-cs"/>
                      </a:endParaRPr>
                    </a:p>
                  </a:txBody>
                  <a:tcPr marL="102870" marR="102870" marT="51435" marB="51435" anchor="ctr">
                    <a:solidFill>
                      <a:schemeClr val="accent6">
                        <a:lumMod val="40000"/>
                        <a:lumOff val="60000"/>
                      </a:schemeClr>
                    </a:solidFill>
                  </a:tcPr>
                </a:tc>
                <a:tc hMerge="1">
                  <a:txBody>
                    <a:bodyPr/>
                    <a:lstStyle/>
                    <a:p>
                      <a:endParaRPr lang="fr-FR"/>
                    </a:p>
                  </a:txBody>
                  <a:tcPr/>
                </a:tc>
                <a:extLst>
                  <a:ext uri="{0D108BD9-81ED-4DB2-BD59-A6C34878D82A}">
                    <a16:rowId xmlns:a16="http://schemas.microsoft.com/office/drawing/2014/main" val="338985755"/>
                  </a:ext>
                </a:extLst>
              </a:tr>
              <a:tr h="5702982">
                <a:tc>
                  <a:txBody>
                    <a:bodyPr/>
                    <a:lstStyle/>
                    <a:p>
                      <a:pPr algn="r" rtl="1"/>
                      <a:endParaRPr lang="fr-MA" sz="1500" dirty="0">
                        <a:cs typeface="+mj-cs"/>
                      </a:endParaRPr>
                    </a:p>
                  </a:txBody>
                  <a:tcPr marL="102870" marR="102870" marT="51435" marB="51435">
                    <a:lnR w="12700" cap="flat" cmpd="sng" algn="ctr">
                      <a:noFill/>
                      <a:prstDash val="solid"/>
                      <a:round/>
                      <a:headEnd type="none" w="med" len="med"/>
                      <a:tailEnd type="none" w="med" len="med"/>
                    </a:lnR>
                  </a:tcPr>
                </a:tc>
                <a:tc>
                  <a:txBody>
                    <a:bodyPr/>
                    <a:lstStyle/>
                    <a:p>
                      <a:pPr algn="just" rtl="1">
                        <a:lnSpc>
                          <a:spcPct val="150000"/>
                        </a:lnSpc>
                      </a:pPr>
                      <a:endParaRPr lang="ar-MA" sz="2300" dirty="0">
                        <a:cs typeface="+mj-cs"/>
                      </a:endParaRPr>
                    </a:p>
                  </a:txBody>
                  <a:tcPr marL="102870" marR="102870" marT="51435" marB="51435">
                    <a:lnL w="12700" cap="flat" cmpd="sng" algn="ctr">
                      <a:noFill/>
                      <a:prstDash val="solid"/>
                      <a:round/>
                      <a:headEnd type="none" w="med" len="med"/>
                      <a:tailEnd type="none" w="med" len="med"/>
                    </a:lnL>
                  </a:tcPr>
                </a:tc>
                <a:extLst>
                  <a:ext uri="{0D108BD9-81ED-4DB2-BD59-A6C34878D82A}">
                    <a16:rowId xmlns:a16="http://schemas.microsoft.com/office/drawing/2014/main" val="3445012868"/>
                  </a:ext>
                </a:extLst>
              </a:tr>
            </a:tbl>
          </a:graphicData>
        </a:graphic>
      </p:graphicFrame>
      <p:sp>
        <p:nvSpPr>
          <p:cNvPr id="2" name="TextBox 1">
            <a:extLst>
              <a:ext uri="{FF2B5EF4-FFF2-40B4-BE49-F238E27FC236}">
                <a16:creationId xmlns:a16="http://schemas.microsoft.com/office/drawing/2014/main" id="{8B6D91A2-AFD6-90DB-911A-5134C34B5D25}"/>
              </a:ext>
            </a:extLst>
          </p:cNvPr>
          <p:cNvSpPr txBox="1"/>
          <p:nvPr/>
        </p:nvSpPr>
        <p:spPr>
          <a:xfrm>
            <a:off x="5581462" y="3266729"/>
            <a:ext cx="7815196" cy="5078313"/>
          </a:xfrm>
          <a:prstGeom prst="rect">
            <a:avLst/>
          </a:prstGeom>
          <a:noFill/>
        </p:spPr>
        <p:txBody>
          <a:bodyPr wrap="square" rtlCol="0">
            <a:spAutoFit/>
          </a:bodyPr>
          <a:lstStyle/>
          <a:p>
            <a:pPr marL="321469" indent="-321469" algn="just" defTabSz="1028700" rtl="1">
              <a:buFont typeface="Arial" panose="020B0604020202020204" pitchFamily="34" charset="0"/>
              <a:buChar char="•"/>
              <a:defRPr/>
            </a:pPr>
            <a:r>
              <a:rPr lang="ar-MA" sz="2700" dirty="0">
                <a:solidFill>
                  <a:prstClr val="black"/>
                </a:solidFill>
                <a:latin typeface="Calibri" panose="020F0502020204030204" pitchFamily="34" charset="0"/>
                <a:cs typeface="Arial" panose="020B0604020202020204" pitchFamily="34" charset="0"/>
              </a:rPr>
              <a:t>يطلب الميسر من متعلمين اثنين الوقوف أمام السبورة،  ويقدم لكل واحد منهما مقلمة بها 4 أقلام.</a:t>
            </a:r>
          </a:p>
          <a:p>
            <a:pPr marL="321469" indent="-321469" algn="just" defTabSz="1028700" rtl="1">
              <a:buFont typeface="Arial" panose="020B0604020202020204" pitchFamily="34" charset="0"/>
              <a:buChar char="•"/>
              <a:defRPr/>
            </a:pPr>
            <a:r>
              <a:rPr lang="ar-MA" sz="2700" dirty="0">
                <a:solidFill>
                  <a:prstClr val="black"/>
                </a:solidFill>
                <a:latin typeface="Calibri" panose="020F0502020204030204" pitchFamily="34" charset="0"/>
                <a:cs typeface="Arial" panose="020B0604020202020204" pitchFamily="34" charset="0"/>
              </a:rPr>
              <a:t>يسأل المتعلمين "أي مقلمة وضعنا فيها أكبر عدد من الأقلام؟"</a:t>
            </a:r>
          </a:p>
          <a:p>
            <a:pPr marL="321469" indent="-321469" algn="just" defTabSz="1028700" rtl="1">
              <a:buFont typeface="Arial" panose="020B0604020202020204" pitchFamily="34" charset="0"/>
              <a:buChar char="•"/>
              <a:defRPr/>
            </a:pPr>
            <a:r>
              <a:rPr lang="ar-MA" sz="2700" dirty="0">
                <a:solidFill>
                  <a:prstClr val="black"/>
                </a:solidFill>
                <a:latin typeface="Calibri" panose="020F0502020204030204" pitchFamily="34" charset="0"/>
                <a:cs typeface="Arial" panose="020B0604020202020204" pitchFamily="34" charset="0"/>
              </a:rPr>
              <a:t>يطلب من أحد المتعلمين عد عدد الأقلام في كل مقلمة: يوجد في المقلمة الأولى 4 أقلام، وفي الثانية أربعة أقلام. ويقول " يوجد من الأقلام بالمقلمة الأولى بقدر ما يوجد من الأقلام بالمقلمة الثانية".</a:t>
            </a:r>
          </a:p>
          <a:p>
            <a:pPr marL="321469" indent="-321469" algn="just" defTabSz="1028700" rtl="1">
              <a:buFont typeface="Arial" panose="020B0604020202020204" pitchFamily="34" charset="0"/>
              <a:buChar char="•"/>
              <a:defRPr/>
            </a:pPr>
            <a:r>
              <a:rPr lang="ar-MA" sz="2700" dirty="0">
                <a:solidFill>
                  <a:prstClr val="black"/>
                </a:solidFill>
                <a:latin typeface="Calibri" panose="020F0502020204030204" pitchFamily="34" charset="0"/>
                <a:cs typeface="Arial" panose="020B0604020202020204" pitchFamily="34" charset="0"/>
              </a:rPr>
              <a:t>يدعو 5 متطوعين ويقدم لهم إحدى المقلمات، ويسأل "هل بإمكان كل طفل الحصول على قلم ؟"</a:t>
            </a:r>
          </a:p>
          <a:p>
            <a:pPr marL="321469" indent="-321469" algn="just" defTabSz="1028700" rtl="1">
              <a:buFont typeface="Arial" panose="020B0604020202020204" pitchFamily="34" charset="0"/>
              <a:buChar char="•"/>
              <a:defRPr/>
            </a:pPr>
            <a:r>
              <a:rPr lang="ar-MA" sz="2700" dirty="0">
                <a:solidFill>
                  <a:prstClr val="black"/>
                </a:solidFill>
                <a:latin typeface="Calibri" panose="020F0502020204030204" pitchFamily="34" charset="0"/>
                <a:cs typeface="Arial" panose="020B0604020202020204" pitchFamily="34" charset="0"/>
              </a:rPr>
              <a:t>يطلب من أحد المتعلمين عد عدد الأطفال وعدد الأقلام. (5 أطفال – 4 أقلام). ويقول يوجد من الأطفال أكثر مما يوجد من الأقلام. (للتأكد يطلب الميسر بتوزيع الأقلام على الأطفال، ويثير انتابهم أن كل الأطفال حصلوا على قلم باستثناء طفل واحد).</a:t>
            </a:r>
          </a:p>
        </p:txBody>
      </p:sp>
      <p:sp>
        <p:nvSpPr>
          <p:cNvPr id="9" name="Google Shape;146;p4">
            <a:extLst>
              <a:ext uri="{FF2B5EF4-FFF2-40B4-BE49-F238E27FC236}">
                <a16:creationId xmlns:a16="http://schemas.microsoft.com/office/drawing/2014/main" id="{60E482A2-522C-F0E3-E162-D3849C86AEA7}"/>
              </a:ext>
            </a:extLst>
          </p:cNvPr>
          <p:cNvSpPr txBox="1">
            <a:spLocks/>
          </p:cNvSpPr>
          <p:nvPr/>
        </p:nvSpPr>
        <p:spPr>
          <a:xfrm>
            <a:off x="2792818" y="1333500"/>
            <a:ext cx="7798982" cy="810000"/>
          </a:xfrm>
          <a:prstGeom prst="rect">
            <a:avLst/>
          </a:prstGeom>
          <a:solidFill>
            <a:srgbClr val="98ECD6"/>
          </a:solidFill>
          <a:ln w="19050">
            <a:solidFill>
              <a:schemeClr val="bg1">
                <a:lumMod val="50000"/>
              </a:schemeClr>
            </a:solidFill>
          </a:ln>
        </p:spPr>
        <p:txBody>
          <a:bodyPr spcFirstLastPara="1" vert="horz" wrap="square" lIns="102853" tIns="51413" rIns="102853" bIns="51413" rtlCol="0" anchor="ctr" anchorCtr="0">
            <a:normAutofit/>
          </a:bodyPr>
          <a:lstStyle>
            <a:lvl1pPr lvl="0" algn="l" defTabSz="914400" rtl="0" eaLnBrk="1" latinLnBrk="0" hangingPunct="1">
              <a:lnSpc>
                <a:spcPct val="90000"/>
              </a:lnSpc>
              <a:spcBef>
                <a:spcPts val="0"/>
              </a:spcBef>
              <a:spcAft>
                <a:spcPts val="0"/>
              </a:spcAft>
              <a:buClr>
                <a:schemeClr val="dk1"/>
              </a:buClr>
              <a:buSzPts val="4267"/>
              <a:buFont typeface="Montserrat"/>
              <a:buNone/>
              <a:defRPr sz="4267" kern="1200">
                <a:solidFill>
                  <a:schemeClr val="tx1"/>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defTabSz="1028700" rtl="1">
              <a:buClr>
                <a:prstClr val="black"/>
              </a:buClr>
              <a:buSzPts val="4200"/>
              <a:defRPr/>
            </a:pPr>
            <a:r>
              <a:rPr lang="ar-MA" sz="4050" b="1" dirty="0">
                <a:solidFill>
                  <a:prstClr val="black"/>
                </a:solidFill>
                <a:latin typeface="Arial Black"/>
                <a:ea typeface="Arial Black"/>
                <a:cs typeface="Times New Roman" panose="02020603050405020304" pitchFamily="18" charset="0"/>
                <a:sym typeface="Arial Black"/>
              </a:rPr>
              <a:t> مقارنة المجموعات في حدود 5 عناصر</a:t>
            </a:r>
            <a:endParaRPr lang="en-IN" sz="4500" b="1" dirty="0">
              <a:solidFill>
                <a:prstClr val="black"/>
              </a:solidFill>
              <a:latin typeface="Arial Black" panose="020B0A04020102020204" pitchFamily="34" charset="0"/>
              <a:cs typeface="+mj-cs"/>
            </a:endParaRPr>
          </a:p>
        </p:txBody>
      </p:sp>
      <p:sp>
        <p:nvSpPr>
          <p:cNvPr id="6" name="Rectangle 5">
            <a:extLst>
              <a:ext uri="{FF2B5EF4-FFF2-40B4-BE49-F238E27FC236}">
                <a16:creationId xmlns:a16="http://schemas.microsoft.com/office/drawing/2014/main" id="{F9FC9272-CBB5-63E9-A7E7-EF414AAA6C93}"/>
              </a:ext>
            </a:extLst>
          </p:cNvPr>
          <p:cNvSpPr/>
          <p:nvPr/>
        </p:nvSpPr>
        <p:spPr>
          <a:xfrm>
            <a:off x="0" y="1252017"/>
            <a:ext cx="13716000" cy="7715250"/>
          </a:xfrm>
          <a:prstGeom prst="rect">
            <a:avLst/>
          </a:prstGeom>
          <a:noFill/>
          <a:ln w="57150">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grpSp>
        <p:nvGrpSpPr>
          <p:cNvPr id="37" name="Group 36">
            <a:extLst>
              <a:ext uri="{FF2B5EF4-FFF2-40B4-BE49-F238E27FC236}">
                <a16:creationId xmlns:a16="http://schemas.microsoft.com/office/drawing/2014/main" id="{E930D278-E68C-C905-A116-625C573C335E}"/>
              </a:ext>
            </a:extLst>
          </p:cNvPr>
          <p:cNvGrpSpPr/>
          <p:nvPr/>
        </p:nvGrpSpPr>
        <p:grpSpPr>
          <a:xfrm>
            <a:off x="2951104" y="4174568"/>
            <a:ext cx="1711684" cy="1528530"/>
            <a:chOff x="2605857" y="2805403"/>
            <a:chExt cx="1521497" cy="1358693"/>
          </a:xfrm>
        </p:grpSpPr>
        <p:grpSp>
          <p:nvGrpSpPr>
            <p:cNvPr id="34" name="Group 33">
              <a:extLst>
                <a:ext uri="{FF2B5EF4-FFF2-40B4-BE49-F238E27FC236}">
                  <a16:creationId xmlns:a16="http://schemas.microsoft.com/office/drawing/2014/main" id="{EE1AA050-A3F1-7AA8-CF5A-1C41D696F502}"/>
                </a:ext>
              </a:extLst>
            </p:cNvPr>
            <p:cNvGrpSpPr/>
            <p:nvPr/>
          </p:nvGrpSpPr>
          <p:grpSpPr>
            <a:xfrm>
              <a:off x="2679928" y="2805403"/>
              <a:ext cx="1293880" cy="844953"/>
              <a:chOff x="2679928" y="2805403"/>
              <a:chExt cx="1293880" cy="844953"/>
            </a:xfrm>
          </p:grpSpPr>
          <p:pic>
            <p:nvPicPr>
              <p:cNvPr id="13" name="Picture 12" descr="A blue pencil with a red eraser&#10;&#10;Description automatically generated with low confidence">
                <a:extLst>
                  <a:ext uri="{FF2B5EF4-FFF2-40B4-BE49-F238E27FC236}">
                    <a16:creationId xmlns:a16="http://schemas.microsoft.com/office/drawing/2014/main" id="{D66D73EC-7CE4-7AA9-27FA-40F299DDEE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824116">
                <a:off x="2871055" y="2877222"/>
                <a:ext cx="656791" cy="656791"/>
              </a:xfrm>
              <a:prstGeom prst="rect">
                <a:avLst/>
              </a:prstGeom>
            </p:spPr>
          </p:pic>
          <p:pic>
            <p:nvPicPr>
              <p:cNvPr id="22" name="Picture 21" descr="A blue pencil with a red eraser&#10;&#10;Description automatically generated with low confidence">
                <a:extLst>
                  <a:ext uri="{FF2B5EF4-FFF2-40B4-BE49-F238E27FC236}">
                    <a16:creationId xmlns:a16="http://schemas.microsoft.com/office/drawing/2014/main" id="{10F5D0A0-8C64-2E0E-7492-70358E65058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824116">
                <a:off x="3104009" y="2805403"/>
                <a:ext cx="656791" cy="656791"/>
              </a:xfrm>
              <a:prstGeom prst="rect">
                <a:avLst/>
              </a:prstGeom>
            </p:spPr>
          </p:pic>
          <p:pic>
            <p:nvPicPr>
              <p:cNvPr id="24" name="Picture 23" descr="A blue pencil with a red eraser&#10;&#10;Description automatically generated with low confidence">
                <a:extLst>
                  <a:ext uri="{FF2B5EF4-FFF2-40B4-BE49-F238E27FC236}">
                    <a16:creationId xmlns:a16="http://schemas.microsoft.com/office/drawing/2014/main" id="{C0D50B5C-5262-2EB7-C16E-F5F4439E9A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824116">
                <a:off x="3317017" y="2805403"/>
                <a:ext cx="656791" cy="656791"/>
              </a:xfrm>
              <a:prstGeom prst="rect">
                <a:avLst/>
              </a:prstGeom>
            </p:spPr>
          </p:pic>
          <p:pic>
            <p:nvPicPr>
              <p:cNvPr id="26" name="Picture 25" descr="A blue pencil with a red eraser&#10;&#10;Description automatically generated with low confidence">
                <a:extLst>
                  <a:ext uri="{FF2B5EF4-FFF2-40B4-BE49-F238E27FC236}">
                    <a16:creationId xmlns:a16="http://schemas.microsoft.com/office/drawing/2014/main" id="{6A360B3A-7782-A782-3DF9-5E304B9719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824116">
                <a:off x="2679928" y="2993565"/>
                <a:ext cx="656791" cy="656791"/>
              </a:xfrm>
              <a:prstGeom prst="rect">
                <a:avLst/>
              </a:prstGeom>
            </p:spPr>
          </p:pic>
        </p:grpSp>
        <p:pic>
          <p:nvPicPr>
            <p:cNvPr id="10" name="Picture 9" descr="A picture containing screenshot, orange, design&#10;&#10;Description automatically generated">
              <a:extLst>
                <a:ext uri="{FF2B5EF4-FFF2-40B4-BE49-F238E27FC236}">
                  <a16:creationId xmlns:a16="http://schemas.microsoft.com/office/drawing/2014/main" id="{85D9102A-E448-B3B2-BA1F-9A1A527A16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05857" y="2915447"/>
              <a:ext cx="1521497" cy="1248649"/>
            </a:xfrm>
            <a:prstGeom prst="rect">
              <a:avLst/>
            </a:prstGeom>
          </p:spPr>
        </p:pic>
      </p:grpSp>
      <p:grpSp>
        <p:nvGrpSpPr>
          <p:cNvPr id="36" name="Group 35">
            <a:extLst>
              <a:ext uri="{FF2B5EF4-FFF2-40B4-BE49-F238E27FC236}">
                <a16:creationId xmlns:a16="http://schemas.microsoft.com/office/drawing/2014/main" id="{E96260BD-CDB0-58F7-3C35-82CE11B76598}"/>
              </a:ext>
            </a:extLst>
          </p:cNvPr>
          <p:cNvGrpSpPr/>
          <p:nvPr/>
        </p:nvGrpSpPr>
        <p:grpSpPr>
          <a:xfrm>
            <a:off x="598497" y="4167694"/>
            <a:ext cx="1711684" cy="1666076"/>
            <a:chOff x="491530" y="2724755"/>
            <a:chExt cx="1521497" cy="1480956"/>
          </a:xfrm>
        </p:grpSpPr>
        <p:grpSp>
          <p:nvGrpSpPr>
            <p:cNvPr id="35" name="Group 34">
              <a:extLst>
                <a:ext uri="{FF2B5EF4-FFF2-40B4-BE49-F238E27FC236}">
                  <a16:creationId xmlns:a16="http://schemas.microsoft.com/office/drawing/2014/main" id="{9B61A2A5-9DAD-C003-3EE1-3629632D30F7}"/>
                </a:ext>
              </a:extLst>
            </p:cNvPr>
            <p:cNvGrpSpPr/>
            <p:nvPr/>
          </p:nvGrpSpPr>
          <p:grpSpPr>
            <a:xfrm>
              <a:off x="566034" y="2724755"/>
              <a:ext cx="1304033" cy="821764"/>
              <a:chOff x="566034" y="2724755"/>
              <a:chExt cx="1304033" cy="821764"/>
            </a:xfrm>
          </p:grpSpPr>
          <p:pic>
            <p:nvPicPr>
              <p:cNvPr id="30" name="Picture 29" descr="A green pencil with a red eraser&#10;&#10;Description automatically generated with medium confidence">
                <a:extLst>
                  <a:ext uri="{FF2B5EF4-FFF2-40B4-BE49-F238E27FC236}">
                    <a16:creationId xmlns:a16="http://schemas.microsoft.com/office/drawing/2014/main" id="{E7555C54-73A9-07EE-ED11-E61EE267DD4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6783446">
                <a:off x="722849" y="2724755"/>
                <a:ext cx="625835" cy="625835"/>
              </a:xfrm>
              <a:prstGeom prst="rect">
                <a:avLst/>
              </a:prstGeom>
            </p:spPr>
          </p:pic>
          <p:pic>
            <p:nvPicPr>
              <p:cNvPr id="31" name="Picture 30" descr="A green pencil with a red eraser&#10;&#10;Description automatically generated with medium confidence">
                <a:extLst>
                  <a:ext uri="{FF2B5EF4-FFF2-40B4-BE49-F238E27FC236}">
                    <a16:creationId xmlns:a16="http://schemas.microsoft.com/office/drawing/2014/main" id="{FECEAE3B-BA97-4B5E-0898-21E6C3680E5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6783446">
                <a:off x="994143" y="2803218"/>
                <a:ext cx="625835" cy="625835"/>
              </a:xfrm>
              <a:prstGeom prst="rect">
                <a:avLst/>
              </a:prstGeom>
            </p:spPr>
          </p:pic>
          <p:pic>
            <p:nvPicPr>
              <p:cNvPr id="32" name="Picture 31" descr="A green pencil with a red eraser&#10;&#10;Description automatically generated with medium confidence">
                <a:extLst>
                  <a:ext uri="{FF2B5EF4-FFF2-40B4-BE49-F238E27FC236}">
                    <a16:creationId xmlns:a16="http://schemas.microsoft.com/office/drawing/2014/main" id="{9B189345-B14A-8EB4-A90F-C8CB8D53CD6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6783446">
                <a:off x="1244232" y="2803219"/>
                <a:ext cx="625835" cy="625835"/>
              </a:xfrm>
              <a:prstGeom prst="rect">
                <a:avLst/>
              </a:prstGeom>
            </p:spPr>
          </p:pic>
          <p:pic>
            <p:nvPicPr>
              <p:cNvPr id="29" name="Picture 28" descr="A green pencil with a red eraser&#10;&#10;Description automatically generated with medium confidence">
                <a:extLst>
                  <a:ext uri="{FF2B5EF4-FFF2-40B4-BE49-F238E27FC236}">
                    <a16:creationId xmlns:a16="http://schemas.microsoft.com/office/drawing/2014/main" id="{216E44F0-37E3-CB8C-F496-5A0689EC040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6783446">
                <a:off x="566034" y="2920684"/>
                <a:ext cx="625835" cy="625835"/>
              </a:xfrm>
              <a:prstGeom prst="rect">
                <a:avLst/>
              </a:prstGeom>
            </p:spPr>
          </p:pic>
        </p:grpSp>
        <p:pic>
          <p:nvPicPr>
            <p:cNvPr id="15" name="Picture 14" descr="A pink and yellow purse&#10;&#10;Description automatically generated with low confidence">
              <a:extLst>
                <a:ext uri="{FF2B5EF4-FFF2-40B4-BE49-F238E27FC236}">
                  <a16:creationId xmlns:a16="http://schemas.microsoft.com/office/drawing/2014/main" id="{B01DBA06-B158-90D2-0C57-2B4B1A1CBBE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1530" y="2856849"/>
              <a:ext cx="1521497" cy="1348862"/>
            </a:xfrm>
            <a:prstGeom prst="rect">
              <a:avLst/>
            </a:prstGeom>
          </p:spPr>
        </p:pic>
      </p:grpSp>
      <p:grpSp>
        <p:nvGrpSpPr>
          <p:cNvPr id="50" name="Group 49">
            <a:extLst>
              <a:ext uri="{FF2B5EF4-FFF2-40B4-BE49-F238E27FC236}">
                <a16:creationId xmlns:a16="http://schemas.microsoft.com/office/drawing/2014/main" id="{3EFC1EC0-648C-86F0-1002-73FEF3482C3B}"/>
              </a:ext>
            </a:extLst>
          </p:cNvPr>
          <p:cNvGrpSpPr/>
          <p:nvPr/>
        </p:nvGrpSpPr>
        <p:grpSpPr>
          <a:xfrm>
            <a:off x="478872" y="7156298"/>
            <a:ext cx="4809457" cy="1015061"/>
            <a:chOff x="161125" y="5121932"/>
            <a:chExt cx="4891206" cy="902276"/>
          </a:xfrm>
        </p:grpSpPr>
        <p:pic>
          <p:nvPicPr>
            <p:cNvPr id="39" name="Picture 38" descr="A cartoon of a child wearing glasses&#10;&#10;Description automatically generated with medium confidence">
              <a:extLst>
                <a:ext uri="{FF2B5EF4-FFF2-40B4-BE49-F238E27FC236}">
                  <a16:creationId xmlns:a16="http://schemas.microsoft.com/office/drawing/2014/main" id="{8FFCA4D5-540D-5FC5-3680-A8B57EBDE8A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94383" y="5144096"/>
              <a:ext cx="857948" cy="857948"/>
            </a:xfrm>
            <a:prstGeom prst="rect">
              <a:avLst/>
            </a:prstGeom>
          </p:spPr>
        </p:pic>
        <p:pic>
          <p:nvPicPr>
            <p:cNvPr id="41" name="Picture 40" descr="A cartoon of a child&#10;&#10;Description automatically generated with medium confidence">
              <a:extLst>
                <a:ext uri="{FF2B5EF4-FFF2-40B4-BE49-F238E27FC236}">
                  <a16:creationId xmlns:a16="http://schemas.microsoft.com/office/drawing/2014/main" id="{9040A18B-CA9B-0786-BD7B-7C204B199C2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13516" y="5121933"/>
              <a:ext cx="902275" cy="902275"/>
            </a:xfrm>
            <a:prstGeom prst="rect">
              <a:avLst/>
            </a:prstGeom>
          </p:spPr>
        </p:pic>
        <p:pic>
          <p:nvPicPr>
            <p:cNvPr id="43" name="Picture 42" descr="A cartoon of a child&#10;&#10;Description automatically generated with medium confidence">
              <a:extLst>
                <a:ext uri="{FF2B5EF4-FFF2-40B4-BE49-F238E27FC236}">
                  <a16:creationId xmlns:a16="http://schemas.microsoft.com/office/drawing/2014/main" id="{772EBC35-9B23-63A7-A083-49BAC0451F4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1125" y="5121932"/>
              <a:ext cx="902276" cy="902276"/>
            </a:xfrm>
            <a:prstGeom prst="rect">
              <a:avLst/>
            </a:prstGeom>
          </p:spPr>
        </p:pic>
        <p:pic>
          <p:nvPicPr>
            <p:cNvPr id="45" name="Picture 44" descr="A cartoon of a child&#10;&#10;Description automatically generated with medium confidence">
              <a:extLst>
                <a:ext uri="{FF2B5EF4-FFF2-40B4-BE49-F238E27FC236}">
                  <a16:creationId xmlns:a16="http://schemas.microsoft.com/office/drawing/2014/main" id="{269FDBDB-1EA1-3100-36F6-04317771D6A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172286" y="5140268"/>
              <a:ext cx="865604" cy="865604"/>
            </a:xfrm>
            <a:prstGeom prst="rect">
              <a:avLst/>
            </a:prstGeom>
          </p:spPr>
        </p:pic>
        <p:pic>
          <p:nvPicPr>
            <p:cNvPr id="49" name="Picture 48" descr="A cartoon of a child with a bow&#10;&#10;Description automatically generated with low confidence">
              <a:extLst>
                <a:ext uri="{FF2B5EF4-FFF2-40B4-BE49-F238E27FC236}">
                  <a16:creationId xmlns:a16="http://schemas.microsoft.com/office/drawing/2014/main" id="{0B594F5F-5E29-9111-8C82-428087859CE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219896" y="5143500"/>
              <a:ext cx="737125" cy="859141"/>
            </a:xfrm>
            <a:prstGeom prst="rect">
              <a:avLst/>
            </a:prstGeom>
          </p:spPr>
        </p:pic>
      </p:grpSp>
    </p:spTree>
    <p:extLst>
      <p:ext uri="{BB962C8B-B14F-4D97-AF65-F5344CB8AC3E}">
        <p14:creationId xmlns:p14="http://schemas.microsoft.com/office/powerpoint/2010/main" val="2093232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E1119DE3-130F-2E20-D3BE-4802887DBA14}"/>
              </a:ext>
            </a:extLst>
          </p:cNvPr>
          <p:cNvGraphicFramePr>
            <a:graphicFrameLocks noGrp="1"/>
          </p:cNvGraphicFramePr>
          <p:nvPr/>
        </p:nvGraphicFramePr>
        <p:xfrm>
          <a:off x="177417" y="2332445"/>
          <a:ext cx="13367133" cy="6554260"/>
        </p:xfrm>
        <a:graphic>
          <a:graphicData uri="http://schemas.openxmlformats.org/drawingml/2006/table">
            <a:tbl>
              <a:tblPr firstRow="1" bandRow="1">
                <a:tableStyleId>{5940675A-B579-460E-94D1-54222C63F5DA}</a:tableStyleId>
              </a:tblPr>
              <a:tblGrid>
                <a:gridCol w="13367133">
                  <a:extLst>
                    <a:ext uri="{9D8B030D-6E8A-4147-A177-3AD203B41FA5}">
                      <a16:colId xmlns:a16="http://schemas.microsoft.com/office/drawing/2014/main" val="2904711255"/>
                    </a:ext>
                  </a:extLst>
                </a:gridCol>
              </a:tblGrid>
              <a:tr h="58293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200" b="1" dirty="0">
                          <a:solidFill>
                            <a:schemeClr val="tx1"/>
                          </a:solidFill>
                          <a:cs typeface="+mj-cs"/>
                        </a:rPr>
                        <a:t>3) مأسسة التعلمات</a:t>
                      </a:r>
                      <a:endParaRPr lang="fr-MA" sz="3200" b="1" dirty="0">
                        <a:solidFill>
                          <a:schemeClr val="tx1"/>
                        </a:solidFill>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673187586"/>
                  </a:ext>
                </a:extLst>
              </a:tr>
              <a:tr h="1271374">
                <a:tc>
                  <a:txBody>
                    <a:bodyPr/>
                    <a:lstStyle/>
                    <a:p>
                      <a:pPr marL="0" marR="0" lvl="0" indent="0" algn="just" defTabSz="914400" rtl="1" eaLnBrk="1" fontAlgn="auto" latinLnBrk="0" hangingPunct="1">
                        <a:lnSpc>
                          <a:spcPct val="150000"/>
                        </a:lnSpc>
                        <a:spcBef>
                          <a:spcPts val="0"/>
                        </a:spcBef>
                        <a:spcAft>
                          <a:spcPts val="0"/>
                        </a:spcAft>
                        <a:buClrTx/>
                        <a:buSzTx/>
                        <a:buFontTx/>
                        <a:buNone/>
                        <a:tabLst/>
                        <a:defRPr/>
                      </a:pPr>
                      <a:r>
                        <a:rPr lang="ar-MA" sz="2700" b="1" dirty="0">
                          <a:solidFill>
                            <a:schemeClr val="tx1"/>
                          </a:solidFill>
                          <a:cs typeface="+mj-cs"/>
                        </a:rPr>
                        <a:t>يحرص الأستاذ(ة) خلال هذه المرحلة على إشراك جميع المتعلمات والمتعلمين في التذكير </a:t>
                      </a:r>
                      <a:r>
                        <a:rPr lang="ar-MA" sz="2700" b="1" dirty="0">
                          <a:solidFill>
                            <a:srgbClr val="C00000"/>
                          </a:solidFill>
                          <a:cs typeface="+mj-cs"/>
                        </a:rPr>
                        <a:t>بالمفاهيم المفتاحية </a:t>
                      </a:r>
                      <a:r>
                        <a:rPr lang="ar-MA" sz="2700" b="1" dirty="0">
                          <a:solidFill>
                            <a:schemeClr val="tx1"/>
                          </a:solidFill>
                          <a:cs typeface="+mj-cs"/>
                        </a:rPr>
                        <a:t>للنشاط، وتنظيمها على السبورة في شكل </a:t>
                      </a:r>
                      <a:r>
                        <a:rPr lang="ar-MA" sz="2700" b="1" dirty="0">
                          <a:solidFill>
                            <a:srgbClr val="7030A0"/>
                          </a:solidFill>
                          <a:cs typeface="+mj-cs"/>
                        </a:rPr>
                        <a:t>خطاطات أو رسوم أو جداول </a:t>
                      </a:r>
                      <a:r>
                        <a:rPr lang="ar-MA" sz="2700" b="1" dirty="0">
                          <a:solidFill>
                            <a:schemeClr val="tx1"/>
                          </a:solidFill>
                          <a:cs typeface="+mj-cs"/>
                        </a:rPr>
                        <a:t>مستعينا </a:t>
                      </a:r>
                      <a:r>
                        <a:rPr lang="ar-MA" sz="2700" b="1" dirty="0">
                          <a:solidFill>
                            <a:srgbClr val="0070C0"/>
                          </a:solidFill>
                          <a:cs typeface="+mj-cs"/>
                        </a:rPr>
                        <a:t>بالرموز والاصطلاحات المناسبة</a:t>
                      </a:r>
                      <a:r>
                        <a:rPr lang="ar-MA" sz="2700" b="1" dirty="0">
                          <a:solidFill>
                            <a:schemeClr val="tx1"/>
                          </a:solidFill>
                          <a:cs typeface="+mj-cs"/>
                        </a:rPr>
                        <a:t>.</a:t>
                      </a:r>
                      <a:endParaRPr lang="fr-MA" sz="2700" b="1" dirty="0">
                        <a:solidFill>
                          <a:schemeClr val="tx1"/>
                        </a:solidFill>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9733200"/>
                  </a:ext>
                </a:extLst>
              </a:tr>
              <a:tr h="58293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200" b="1" kern="1200" dirty="0">
                          <a:solidFill>
                            <a:schemeClr val="tx1"/>
                          </a:solidFill>
                          <a:latin typeface="Dubai" panose="020B0503030403030204" pitchFamily="34" charset="-78"/>
                          <a:ea typeface="+mn-ea"/>
                          <a:cs typeface="+mj-cs"/>
                        </a:rPr>
                        <a:t>4) </a:t>
                      </a:r>
                      <a:r>
                        <a:rPr lang="ar-MA" sz="3200" b="1" dirty="0">
                          <a:solidFill>
                            <a:schemeClr val="tx1"/>
                          </a:solidFill>
                          <a:cs typeface="+mj-cs"/>
                        </a:rPr>
                        <a:t>الممارسة المستقلة </a:t>
                      </a:r>
                      <a:endParaRPr lang="fr-MA" sz="3200" b="1" dirty="0">
                        <a:solidFill>
                          <a:schemeClr val="tx1"/>
                        </a:solidFill>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770282548"/>
                  </a:ext>
                </a:extLst>
              </a:tr>
              <a:tr h="722482">
                <a:tc>
                  <a:txBody>
                    <a:bodyPr/>
                    <a:lstStyle/>
                    <a:p>
                      <a:pPr marL="0" marR="0" lvl="0" indent="0" algn="ctr" defTabSz="914400" rtl="1" eaLnBrk="1" fontAlgn="auto" latinLnBrk="0" hangingPunct="1">
                        <a:lnSpc>
                          <a:spcPct val="150000"/>
                        </a:lnSpc>
                        <a:spcBef>
                          <a:spcPts val="0"/>
                        </a:spcBef>
                        <a:spcAft>
                          <a:spcPts val="0"/>
                        </a:spcAft>
                        <a:buClrTx/>
                        <a:buSzTx/>
                        <a:buFontTx/>
                        <a:buNone/>
                        <a:tabLst/>
                        <a:defRPr/>
                      </a:pPr>
                      <a:r>
                        <a:rPr lang="ar-MA" sz="2700" b="1" kern="1200" dirty="0">
                          <a:solidFill>
                            <a:schemeClr val="tx1"/>
                          </a:solidFill>
                          <a:latin typeface="Dubai" panose="020B0503030403030204" pitchFamily="34" charset="-78"/>
                          <a:ea typeface="+mn-ea"/>
                          <a:cs typeface="+mj-cs"/>
                        </a:rPr>
                        <a:t>يوجه الميسر(ة) المتعلمين إلى إنجاز الأنشطة التطبيقية المقترحة في كراسة الدعم.</a:t>
                      </a:r>
                      <a:endParaRPr lang="fr-MA" sz="2700" b="1" kern="1200" dirty="0">
                        <a:solidFill>
                          <a:schemeClr val="tx1"/>
                        </a:solidFill>
                        <a:latin typeface="Dubai" panose="020B0503030403030204" pitchFamily="34" charset="-78"/>
                        <a:ea typeface="+mn-ea"/>
                        <a:cs typeface="+mj-cs"/>
                      </a:endParaRPr>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089371680"/>
                  </a:ext>
                </a:extLst>
              </a:tr>
              <a:tr h="58293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MA" sz="3200" b="1" dirty="0"/>
                        <a:t>اختتام النشاط بلعبة</a:t>
                      </a:r>
                      <a:endParaRPr lang="fr-MA" sz="3200" b="1" dirty="0"/>
                    </a:p>
                  </a:txBody>
                  <a:tcPr marL="102870" marR="102870" marT="51435" marB="51435"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560048326"/>
                  </a:ext>
                </a:extLst>
              </a:tr>
              <a:tr h="2788754">
                <a:tc>
                  <a:txBody>
                    <a:bodyPr/>
                    <a:lstStyle/>
                    <a:p>
                      <a:pPr marL="342900" lvl="0" indent="-342900" algn="just" defTabSz="914400" rtl="1" eaLnBrk="1" latinLnBrk="0" hangingPunct="1">
                        <a:lnSpc>
                          <a:spcPct val="150000"/>
                        </a:lnSpc>
                        <a:buFont typeface="Arial" panose="020B0604020202020204" pitchFamily="34" charset="0"/>
                        <a:buChar char="•"/>
                      </a:pPr>
                      <a:endParaRPr lang="fr-MA" sz="1800" b="1" kern="1200" dirty="0">
                        <a:solidFill>
                          <a:schemeClr val="tx1"/>
                        </a:solidFill>
                        <a:latin typeface="Dubai" panose="020B0503030403030204" pitchFamily="34" charset="-78"/>
                        <a:ea typeface="+mn-ea"/>
                        <a:cs typeface="+mj-cs"/>
                      </a:endParaRPr>
                    </a:p>
                  </a:txBody>
                  <a:tcPr marL="102870" marR="102870" marT="51435" marB="51435">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721819782"/>
                  </a:ext>
                </a:extLst>
              </a:tr>
            </a:tbl>
          </a:graphicData>
        </a:graphic>
      </p:graphicFrame>
      <p:sp>
        <p:nvSpPr>
          <p:cNvPr id="9" name="Google Shape;146;p4">
            <a:extLst>
              <a:ext uri="{FF2B5EF4-FFF2-40B4-BE49-F238E27FC236}">
                <a16:creationId xmlns:a16="http://schemas.microsoft.com/office/drawing/2014/main" id="{56836884-FD3F-C286-E0DD-81346B167713}"/>
              </a:ext>
            </a:extLst>
          </p:cNvPr>
          <p:cNvSpPr txBox="1">
            <a:spLocks noGrp="1"/>
          </p:cNvSpPr>
          <p:nvPr>
            <p:ph type="title"/>
          </p:nvPr>
        </p:nvSpPr>
        <p:spPr>
          <a:xfrm>
            <a:off x="2782186" y="1308300"/>
            <a:ext cx="8038214" cy="810000"/>
          </a:xfrm>
          <a:prstGeom prst="rect">
            <a:avLst/>
          </a:prstGeom>
          <a:solidFill>
            <a:srgbClr val="98ECD6"/>
          </a:solidFill>
          <a:ln w="19050">
            <a:solidFill>
              <a:schemeClr val="bg1">
                <a:lumMod val="50000"/>
              </a:schemeClr>
            </a:solidFill>
          </a:ln>
        </p:spPr>
        <p:txBody>
          <a:bodyPr spcFirstLastPara="1" vert="horz" wrap="square" lIns="102853" tIns="51413" rIns="102853" bIns="51413" rtlCol="0" anchor="ctr" anchorCtr="0">
            <a:normAutofit/>
          </a:bodyPr>
          <a:lstStyle/>
          <a:p>
            <a:pPr indent="191096" algn="r" rtl="1">
              <a:buSzPts val="4200"/>
            </a:pPr>
            <a:r>
              <a:rPr lang="ar-MA" sz="3600" b="1" dirty="0">
                <a:latin typeface="Arial Black"/>
                <a:ea typeface="Arial Black"/>
                <a:cs typeface="+mj-cs"/>
                <a:sym typeface="Arial Black"/>
              </a:rPr>
              <a:t> مقارنة المجموعات في حدود 5 عناصر</a:t>
            </a:r>
            <a:endParaRPr sz="3600" b="1" dirty="0">
              <a:latin typeface="Arial Black"/>
              <a:ea typeface="Arial Black"/>
              <a:cs typeface="+mj-cs"/>
              <a:sym typeface="Arial Black"/>
            </a:endParaRPr>
          </a:p>
        </p:txBody>
      </p:sp>
      <p:sp>
        <p:nvSpPr>
          <p:cNvPr id="6" name="Rectangle 5">
            <a:extLst>
              <a:ext uri="{FF2B5EF4-FFF2-40B4-BE49-F238E27FC236}">
                <a16:creationId xmlns:a16="http://schemas.microsoft.com/office/drawing/2014/main" id="{F9FC9272-CBB5-63E9-A7E7-EF414AAA6C93}"/>
              </a:ext>
            </a:extLst>
          </p:cNvPr>
          <p:cNvSpPr/>
          <p:nvPr/>
        </p:nvSpPr>
        <p:spPr>
          <a:xfrm>
            <a:off x="0" y="1285875"/>
            <a:ext cx="13716000" cy="7715250"/>
          </a:xfrm>
          <a:prstGeom prst="rect">
            <a:avLst/>
          </a:prstGeom>
          <a:noFill/>
          <a:ln w="57150">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defTabSz="1028700">
              <a:defRPr/>
            </a:pPr>
            <a:endParaRPr lang="fr-MA" sz="2025">
              <a:solidFill>
                <a:prstClr val="black"/>
              </a:solidFill>
              <a:latin typeface="Calibri" panose="020F0502020204030204"/>
            </a:endParaRPr>
          </a:p>
        </p:txBody>
      </p:sp>
      <p:sp>
        <p:nvSpPr>
          <p:cNvPr id="3" name="TextBox 2">
            <a:extLst>
              <a:ext uri="{FF2B5EF4-FFF2-40B4-BE49-F238E27FC236}">
                <a16:creationId xmlns:a16="http://schemas.microsoft.com/office/drawing/2014/main" id="{9EB0F910-A9EC-7689-C763-B524B9CBC4D4}"/>
              </a:ext>
            </a:extLst>
          </p:cNvPr>
          <p:cNvSpPr txBox="1"/>
          <p:nvPr/>
        </p:nvSpPr>
        <p:spPr>
          <a:xfrm>
            <a:off x="3732029" y="6266980"/>
            <a:ext cx="9312460" cy="2585323"/>
          </a:xfrm>
          <a:prstGeom prst="rect">
            <a:avLst/>
          </a:prstGeom>
          <a:noFill/>
        </p:spPr>
        <p:txBody>
          <a:bodyPr wrap="square" rtlCol="0">
            <a:spAutoFit/>
          </a:bodyPr>
          <a:lstStyle/>
          <a:p>
            <a:pPr marL="321469" indent="-321469" algn="r" defTabSz="1028700" rtl="1">
              <a:buFontTx/>
              <a:buChar char="-"/>
              <a:defRPr/>
            </a:pPr>
            <a:r>
              <a:rPr lang="ar-MA" sz="2025" dirty="0">
                <a:solidFill>
                  <a:prstClr val="black"/>
                </a:solidFill>
                <a:latin typeface="Calibri" panose="020F0502020204030204"/>
                <a:cs typeface="Arial" panose="020B0604020202020204" pitchFamily="34" charset="0"/>
              </a:rPr>
              <a:t>لعبة الكراسي والموسيقى.</a:t>
            </a:r>
          </a:p>
          <a:p>
            <a:pPr marL="321469" indent="-321469" algn="r" defTabSz="1028700" rtl="1">
              <a:buFont typeface="Arial" panose="020B0604020202020204" pitchFamily="34" charset="0"/>
              <a:buChar char="•"/>
              <a:defRPr/>
            </a:pPr>
            <a:r>
              <a:rPr lang="ar-MA" sz="2025" dirty="0">
                <a:solidFill>
                  <a:prstClr val="black"/>
                </a:solidFill>
                <a:latin typeface="Calibri" panose="020F0502020204030204"/>
                <a:cs typeface="Arial" panose="020B0604020202020204" pitchFamily="34" charset="0"/>
              </a:rPr>
              <a:t>يضع الأستاذ عدد من الكراسي بنفس عدد الأطفال.</a:t>
            </a:r>
          </a:p>
          <a:p>
            <a:pPr marL="321469" indent="-321469" algn="r" defTabSz="1028700" rtl="1">
              <a:buFont typeface="Arial" panose="020B0604020202020204" pitchFamily="34" charset="0"/>
              <a:buChar char="•"/>
              <a:defRPr/>
            </a:pPr>
            <a:r>
              <a:rPr lang="ar-MA" sz="2025" dirty="0">
                <a:solidFill>
                  <a:prstClr val="black"/>
                </a:solidFill>
                <a:latin typeface="Calibri" panose="020F0502020204030204"/>
                <a:cs typeface="Arial" panose="020B0604020202020204" pitchFamily="34" charset="0"/>
              </a:rPr>
              <a:t>يشرح قواعد اللعبة: تنطلق اللعبة عند سماع الموسيقى، وما إن يتوقف المقطع الموسيقى، على كل طفل الجلوس على كرسي واحد (يثير انتباه المتعلمين أن لكل طفل كرسي واحد: يوجد من الأطفال بقدر ما يوجد من الكراسي).</a:t>
            </a:r>
          </a:p>
          <a:p>
            <a:pPr marL="321469" indent="-321469" algn="r" defTabSz="1028700" rtl="1">
              <a:buFont typeface="Arial" panose="020B0604020202020204" pitchFamily="34" charset="0"/>
              <a:buChar char="•"/>
              <a:defRPr/>
            </a:pPr>
            <a:r>
              <a:rPr lang="ar-MA" sz="2025" dirty="0">
                <a:solidFill>
                  <a:prstClr val="black"/>
                </a:solidFill>
                <a:latin typeface="Calibri" panose="020F0502020204030204"/>
                <a:cs typeface="Arial" panose="020B0604020202020204" pitchFamily="34" charset="0"/>
              </a:rPr>
              <a:t>يسحب في كل مرة كرسيا، وبعد توقف الموسيقى، كل الأطفال حصلوا على كرسي باستثناء طفل واحد (يسأل الميسر في كل مرة هل حصل كل طفل على كرسي: يوجد من الأطفال أكثر مما يوجد من الكراسي).</a:t>
            </a:r>
          </a:p>
          <a:p>
            <a:pPr marL="321469" indent="-321469" algn="r" defTabSz="1028700" rtl="1">
              <a:buFont typeface="Arial" panose="020B0604020202020204" pitchFamily="34" charset="0"/>
              <a:buChar char="•"/>
              <a:defRPr/>
            </a:pPr>
            <a:r>
              <a:rPr lang="ar-MA" sz="2025" dirty="0">
                <a:solidFill>
                  <a:prstClr val="black"/>
                </a:solidFill>
                <a:latin typeface="Calibri" panose="020F0502020204030204"/>
                <a:cs typeface="Arial" panose="020B0604020202020204" pitchFamily="34" charset="0"/>
              </a:rPr>
              <a:t>كل طفل لم يحصل على كرسي ينسحب من اللعبة. </a:t>
            </a:r>
            <a:endParaRPr lang="fr-FR" sz="2025" dirty="0">
              <a:solidFill>
                <a:prstClr val="black"/>
              </a:solidFill>
              <a:latin typeface="Calibri" panose="020F0502020204030204"/>
            </a:endParaRPr>
          </a:p>
        </p:txBody>
      </p:sp>
      <p:pic>
        <p:nvPicPr>
          <p:cNvPr id="7" name="Picture 6">
            <a:extLst>
              <a:ext uri="{FF2B5EF4-FFF2-40B4-BE49-F238E27FC236}">
                <a16:creationId xmlns:a16="http://schemas.microsoft.com/office/drawing/2014/main" id="{0C63B3EC-1EAB-6F20-0263-288627891763}"/>
              </a:ext>
            </a:extLst>
          </p:cNvPr>
          <p:cNvPicPr>
            <a:picLocks noChangeAspect="1"/>
          </p:cNvPicPr>
          <p:nvPr/>
        </p:nvPicPr>
        <p:blipFill>
          <a:blip r:embed="rId3"/>
          <a:stretch>
            <a:fillRect/>
          </a:stretch>
        </p:blipFill>
        <p:spPr>
          <a:xfrm>
            <a:off x="400830" y="6315075"/>
            <a:ext cx="3107787" cy="2074155"/>
          </a:xfrm>
          <a:prstGeom prst="rect">
            <a:avLst/>
          </a:prstGeom>
        </p:spPr>
      </p:pic>
    </p:spTree>
    <p:extLst>
      <p:ext uri="{BB962C8B-B14F-4D97-AF65-F5344CB8AC3E}">
        <p14:creationId xmlns:p14="http://schemas.microsoft.com/office/powerpoint/2010/main" val="705814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C91E-6E3A-D52E-1F03-C19E3B4BFFB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42015D2-2296-74CF-2FA1-E34A848836A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DCF225D0-ADF2-6E1E-E7C2-D114B260ECEB}"/>
              </a:ext>
            </a:extLst>
          </p:cNvPr>
          <p:cNvGrpSpPr/>
          <p:nvPr/>
        </p:nvGrpSpPr>
        <p:grpSpPr>
          <a:xfrm>
            <a:off x="1485544" y="762829"/>
            <a:ext cx="12001500" cy="8073833"/>
            <a:chOff x="0" y="-47625"/>
            <a:chExt cx="3895412" cy="2602800"/>
          </a:xfrm>
        </p:grpSpPr>
        <p:sp>
          <p:nvSpPr>
            <p:cNvPr id="4" name="Freeform 4">
              <a:extLst>
                <a:ext uri="{FF2B5EF4-FFF2-40B4-BE49-F238E27FC236}">
                  <a16:creationId xmlns:a16="http://schemas.microsoft.com/office/drawing/2014/main" id="{2562FC0F-6F40-44E2-32C0-82B5E07E7D8A}"/>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831F7CB9-EC75-2F5F-2A9E-C313038D2A9C}"/>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9566FA82-0094-7AB0-CE7A-A79A53FB7083}"/>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6" name="ZoneTexte 5">
            <a:extLst>
              <a:ext uri="{FF2B5EF4-FFF2-40B4-BE49-F238E27FC236}">
                <a16:creationId xmlns:a16="http://schemas.microsoft.com/office/drawing/2014/main" id="{D2563AAB-5ED2-94FD-8850-D850DF7529A7}"/>
              </a:ext>
            </a:extLst>
          </p:cNvPr>
          <p:cNvSpPr txBox="1"/>
          <p:nvPr/>
        </p:nvSpPr>
        <p:spPr>
          <a:xfrm>
            <a:off x="9415463" y="3701739"/>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العرض الرقمي</a:t>
            </a:r>
            <a:endParaRPr lang="fr-FR" sz="3600" dirty="0">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0D46E900-9EAD-69E8-AF3D-052C34D5D8D2}"/>
              </a:ext>
            </a:extLst>
          </p:cNvPr>
          <p:cNvSpPr txBox="1"/>
          <p:nvPr/>
        </p:nvSpPr>
        <p:spPr>
          <a:xfrm>
            <a:off x="5105400" y="3679156"/>
            <a:ext cx="2438400"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عدة المناولة</a:t>
            </a:r>
            <a:endParaRPr lang="fr-FR" sz="3600" dirty="0">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C39E018F-E9B0-D81B-8318-E232006A689A}"/>
              </a:ext>
            </a:extLst>
          </p:cNvPr>
          <p:cNvSpPr txBox="1"/>
          <p:nvPr/>
        </p:nvSpPr>
        <p:spPr>
          <a:xfrm>
            <a:off x="1532240" y="3701738"/>
            <a:ext cx="2126957" cy="646331"/>
          </a:xfrm>
          <a:prstGeom prst="rect">
            <a:avLst/>
          </a:prstGeom>
          <a:noFill/>
        </p:spPr>
        <p:txBody>
          <a:bodyPr wrap="square" rtlCol="0">
            <a:spAutoFit/>
          </a:bodyPr>
          <a:lstStyle/>
          <a:p>
            <a:pPr algn="r" rtl="1"/>
            <a:r>
              <a:rPr lang="ar-SA" sz="3600" dirty="0">
                <a:latin typeface="Microsoft Uighur" panose="02000000000000000000" pitchFamily="2" charset="-78"/>
                <a:cs typeface="Microsoft Uighur" panose="02000000000000000000" pitchFamily="2" charset="-78"/>
              </a:rPr>
              <a:t>المذكرة اليومية </a:t>
            </a:r>
            <a:endParaRPr lang="fr-FR" sz="3600" dirty="0">
              <a:latin typeface="Microsoft Uighur" panose="02000000000000000000" pitchFamily="2" charset="-78"/>
              <a:cs typeface="Microsoft Uighur" panose="02000000000000000000" pitchFamily="2" charset="-78"/>
            </a:endParaRPr>
          </a:p>
        </p:txBody>
      </p:sp>
      <p:sp>
        <p:nvSpPr>
          <p:cNvPr id="11" name="Rectangle : coins arrondis 10">
            <a:extLst>
              <a:ext uri="{FF2B5EF4-FFF2-40B4-BE49-F238E27FC236}">
                <a16:creationId xmlns:a16="http://schemas.microsoft.com/office/drawing/2014/main" id="{BF19C82A-C505-2046-AF92-DEDB62B8114E}"/>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chemeClr val="tx2"/>
                </a:solidFill>
                <a:latin typeface="Microsoft Uighur" panose="02000000000000000000" pitchFamily="2" charset="-78"/>
                <a:cs typeface="Microsoft Uighur" panose="02000000000000000000" pitchFamily="2" charset="-78"/>
              </a:rPr>
              <a:t>الإعداد المادي للأستاذ(ة)</a:t>
            </a:r>
            <a:endParaRPr lang="fr-FR" sz="4000" b="1" dirty="0">
              <a:solidFill>
                <a:schemeClr val="tx2"/>
              </a:solidFill>
              <a:latin typeface="Microsoft Uighur" panose="02000000000000000000" pitchFamily="2" charset="-78"/>
              <a:cs typeface="Microsoft Uighur" panose="02000000000000000000" pitchFamily="2" charset="-78"/>
            </a:endParaRPr>
          </a:p>
        </p:txBody>
      </p:sp>
      <p:pic>
        <p:nvPicPr>
          <p:cNvPr id="13" name="Image 12">
            <a:extLst>
              <a:ext uri="{FF2B5EF4-FFF2-40B4-BE49-F238E27FC236}">
                <a16:creationId xmlns:a16="http://schemas.microsoft.com/office/drawing/2014/main" id="{1C33BAD5-B18B-F5F1-AC32-57C01C83E367}"/>
              </a:ext>
            </a:extLst>
          </p:cNvPr>
          <p:cNvPicPr>
            <a:picLocks noChangeAspect="1"/>
          </p:cNvPicPr>
          <p:nvPr/>
        </p:nvPicPr>
        <p:blipFill>
          <a:blip r:embed="rId5"/>
          <a:stretch>
            <a:fillRect/>
          </a:stretch>
        </p:blipFill>
        <p:spPr>
          <a:xfrm>
            <a:off x="1759242" y="4506048"/>
            <a:ext cx="2126957" cy="2852433"/>
          </a:xfrm>
          <a:prstGeom prst="rect">
            <a:avLst/>
          </a:prstGeom>
        </p:spPr>
      </p:pic>
      <p:pic>
        <p:nvPicPr>
          <p:cNvPr id="16" name="Image 15">
            <a:extLst>
              <a:ext uri="{FF2B5EF4-FFF2-40B4-BE49-F238E27FC236}">
                <a16:creationId xmlns:a16="http://schemas.microsoft.com/office/drawing/2014/main" id="{841FE0FF-D56F-78FB-BD19-1F3DC2E7535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62278" y="4712092"/>
            <a:ext cx="3313287" cy="2453677"/>
          </a:xfrm>
          <a:prstGeom prst="rect">
            <a:avLst/>
          </a:prstGeom>
        </p:spPr>
      </p:pic>
      <p:pic>
        <p:nvPicPr>
          <p:cNvPr id="18" name="Image 17">
            <a:extLst>
              <a:ext uri="{FF2B5EF4-FFF2-40B4-BE49-F238E27FC236}">
                <a16:creationId xmlns:a16="http://schemas.microsoft.com/office/drawing/2014/main" id="{B0FBB7AA-E805-146D-0C22-8280C0A4CD9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12778" y="4407410"/>
            <a:ext cx="1580236" cy="1472736"/>
          </a:xfrm>
          <a:prstGeom prst="rect">
            <a:avLst/>
          </a:prstGeom>
        </p:spPr>
      </p:pic>
      <p:pic>
        <p:nvPicPr>
          <p:cNvPr id="19" name="Image 18">
            <a:extLst>
              <a:ext uri="{FF2B5EF4-FFF2-40B4-BE49-F238E27FC236}">
                <a16:creationId xmlns:a16="http://schemas.microsoft.com/office/drawing/2014/main" id="{1F8037CB-1B0B-8891-BEA0-4AC895D1C11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68042" y="4550228"/>
            <a:ext cx="1298989" cy="1329918"/>
          </a:xfrm>
          <a:prstGeom prst="rect">
            <a:avLst/>
          </a:prstGeom>
        </p:spPr>
      </p:pic>
      <p:pic>
        <p:nvPicPr>
          <p:cNvPr id="20" name="Image 19">
            <a:extLst>
              <a:ext uri="{FF2B5EF4-FFF2-40B4-BE49-F238E27FC236}">
                <a16:creationId xmlns:a16="http://schemas.microsoft.com/office/drawing/2014/main" id="{FB19ABC1-7FE5-CC70-D704-7D7A4849A3A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0800000">
            <a:off x="5206092" y="5971905"/>
            <a:ext cx="3373843" cy="646330"/>
          </a:xfrm>
          <a:prstGeom prst="rect">
            <a:avLst/>
          </a:prstGeom>
        </p:spPr>
      </p:pic>
    </p:spTree>
    <p:extLst>
      <p:ext uri="{BB962C8B-B14F-4D97-AF65-F5344CB8AC3E}">
        <p14:creationId xmlns:p14="http://schemas.microsoft.com/office/powerpoint/2010/main" val="3485664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algn="l" defTabSz="685834" rtl="0" eaLnBrk="1" latinLnBrk="0" hangingPunct="1">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857250" y="1180449"/>
            <a:ext cx="12001500" cy="7926101"/>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4982497" y="5372100"/>
            <a:ext cx="6086207"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3 –أنشطة التهيئة لمهارات العد و الحساب</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تعرف وتمثيل وكتابة الأعداد 1-2-3</a:t>
            </a:r>
          </a:p>
        </p:txBody>
      </p:sp>
      <p:sp>
        <p:nvSpPr>
          <p:cNvPr id="31" name="TextBox 10">
            <a:extLst>
              <a:ext uri="{FF2B5EF4-FFF2-40B4-BE49-F238E27FC236}">
                <a16:creationId xmlns:a16="http://schemas.microsoft.com/office/drawing/2014/main" id="{4AF3FD13-297A-5F5E-8640-C6FB5BC52446}"/>
              </a:ext>
            </a:extLst>
          </p:cNvPr>
          <p:cNvSpPr txBox="1"/>
          <p:nvPr/>
        </p:nvSpPr>
        <p:spPr>
          <a:xfrm>
            <a:off x="4124978" y="7999618"/>
            <a:ext cx="6943726" cy="780983"/>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5 –لعبة</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لعبة المجموعات</a:t>
            </a:r>
            <a:endParaRPr lang="en-US" sz="2800" dirty="0">
              <a:latin typeface="Microsoft Uighur" panose="02000000000000000000" pitchFamily="2" charset="-78"/>
              <a:cs typeface="Microsoft Uighur" panose="02000000000000000000" pitchFamily="2" charset="-78"/>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6988960" y="2628900"/>
            <a:ext cx="4079744" cy="811761"/>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1 – نشاط اعتيادي</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قصة عدد</a:t>
            </a:r>
            <a:endParaRPr lang="en-US" sz="2800" dirty="0">
              <a:latin typeface="Microsoft Uighur" panose="02000000000000000000" pitchFamily="2" charset="-78"/>
              <a:cs typeface="Microsoft Uighur" panose="02000000000000000000" pitchFamily="2" charset="-78"/>
            </a:endParaRPr>
          </a:p>
        </p:txBody>
      </p:sp>
      <p:grpSp>
        <p:nvGrpSpPr>
          <p:cNvPr id="27" name="Groupe 26">
            <a:extLst>
              <a:ext uri="{FF2B5EF4-FFF2-40B4-BE49-F238E27FC236}">
                <a16:creationId xmlns:a16="http://schemas.microsoft.com/office/drawing/2014/main" id="{BF30825B-BC58-435B-A42C-8221948DEC05}"/>
              </a:ext>
            </a:extLst>
          </p:cNvPr>
          <p:cNvGrpSpPr/>
          <p:nvPr/>
        </p:nvGrpSpPr>
        <p:grpSpPr>
          <a:xfrm>
            <a:off x="1718667" y="2762313"/>
            <a:ext cx="1066274" cy="385540"/>
            <a:chOff x="3663231" y="3540342"/>
            <a:chExt cx="1066274" cy="385540"/>
          </a:xfrm>
        </p:grpSpPr>
        <p:sp>
          <p:nvSpPr>
            <p:cNvPr id="14" name="Rectangle : coins arrondis 13">
              <a:extLst>
                <a:ext uri="{FF2B5EF4-FFF2-40B4-BE49-F238E27FC236}">
                  <a16:creationId xmlns:a16="http://schemas.microsoft.com/office/drawing/2014/main" id="{3B94B07B-2099-8DE4-4396-997AB11F99A6}"/>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16" name="Picture 2">
              <a:extLst>
                <a:ext uri="{FF2B5EF4-FFF2-40B4-BE49-F238E27FC236}">
                  <a16:creationId xmlns:a16="http://schemas.microsoft.com/office/drawing/2014/main" id="{751C334E-9D7C-EFC5-6038-42F03FAD9AD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BE08A98F-D854-3397-0154-55F80662A1A3}"/>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10</a:t>
              </a:r>
              <a:r>
                <a:rPr lang="fr-MA" sz="1350" b="1" dirty="0">
                  <a:solidFill>
                    <a:srgbClr val="106585"/>
                  </a:solidFill>
                  <a:latin typeface="Dosis" pitchFamily="2" charset="0"/>
                </a:rPr>
                <a:t> min</a:t>
              </a:r>
            </a:p>
          </p:txBody>
        </p:sp>
      </p:gr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5196943" y="3619500"/>
            <a:ext cx="5871761" cy="1165704"/>
          </a:xfrm>
          <a:prstGeom prst="rect">
            <a:avLst/>
          </a:prstGeom>
        </p:spPr>
        <p:txBody>
          <a:bodyPr wrap="square" lIns="0" tIns="0" rIns="0" bIns="0" rtlCol="0" anchor="t">
            <a:spAutoFit/>
          </a:bodyPr>
          <a:lstStyle/>
          <a:p>
            <a:pPr algn="r" defTabSz="685800" rtl="1">
              <a:lnSpc>
                <a:spcPts val="3026"/>
              </a:lnSpc>
              <a:defRPr/>
            </a:pPr>
            <a:r>
              <a:rPr lang="ar-SA" sz="4800" dirty="0">
                <a:solidFill>
                  <a:srgbClr val="106585"/>
                </a:solidFill>
                <a:latin typeface="Microsoft Uighur" panose="02000000000000000000" pitchFamily="2" charset="-78"/>
                <a:cs typeface="Microsoft Uighur" panose="02000000000000000000" pitchFamily="2" charset="-78"/>
              </a:rPr>
              <a:t>2</a:t>
            </a:r>
            <a:r>
              <a:rPr lang="ar-MA" sz="4800" dirty="0">
                <a:solidFill>
                  <a:srgbClr val="106585"/>
                </a:solidFill>
                <a:latin typeface="Microsoft Uighur" panose="02000000000000000000" pitchFamily="2" charset="-78"/>
                <a:cs typeface="Microsoft Uighur" panose="02000000000000000000" pitchFamily="2" charset="-78"/>
              </a:rPr>
              <a:t> –نشاط التفكير المنطقي</a:t>
            </a:r>
            <a:endParaRPr lang="ar-SA" sz="4800" dirty="0">
              <a:solidFill>
                <a:srgbClr val="106585"/>
              </a:solidFill>
              <a:latin typeface="Microsoft Uighur" panose="02000000000000000000" pitchFamily="2" charset="-78"/>
              <a:cs typeface="Microsoft Uighur" panose="02000000000000000000" pitchFamily="2" charset="-78"/>
            </a:endParaRP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مقارنة وتقدير الأطوال</a:t>
            </a:r>
          </a:p>
          <a:p>
            <a:pPr algn="r" defTabSz="685800" rtl="1">
              <a:lnSpc>
                <a:spcPts val="3026"/>
              </a:lnSpc>
              <a:defRPr/>
            </a:pPr>
            <a:r>
              <a:rPr lang="ar-MA" sz="2800" dirty="0">
                <a:latin typeface="Microsoft Uighur" panose="02000000000000000000" pitchFamily="2" charset="-78"/>
                <a:cs typeface="Microsoft Uighur" panose="02000000000000000000" pitchFamily="2" charset="-78"/>
              </a:rPr>
              <a:t>مقارنة المجموعات في حدود 5 عناصر</a:t>
            </a:r>
          </a:p>
        </p:txBody>
      </p:sp>
      <p:grpSp>
        <p:nvGrpSpPr>
          <p:cNvPr id="28" name="Groupe 27">
            <a:extLst>
              <a:ext uri="{FF2B5EF4-FFF2-40B4-BE49-F238E27FC236}">
                <a16:creationId xmlns:a16="http://schemas.microsoft.com/office/drawing/2014/main" id="{C4521164-A2FD-8D2B-D4A5-FF2E764A9A15}"/>
              </a:ext>
            </a:extLst>
          </p:cNvPr>
          <p:cNvGrpSpPr/>
          <p:nvPr/>
        </p:nvGrpSpPr>
        <p:grpSpPr>
          <a:xfrm>
            <a:off x="1646204" y="4101054"/>
            <a:ext cx="1066274" cy="385540"/>
            <a:chOff x="3663231" y="3540342"/>
            <a:chExt cx="1066274" cy="385540"/>
          </a:xfrm>
        </p:grpSpPr>
        <p:sp>
          <p:nvSpPr>
            <p:cNvPr id="29" name="Rectangle : coins arrondis 28">
              <a:extLst>
                <a:ext uri="{FF2B5EF4-FFF2-40B4-BE49-F238E27FC236}">
                  <a16:creationId xmlns:a16="http://schemas.microsoft.com/office/drawing/2014/main" id="{9BBE4190-561A-03D5-2A63-E7B6CED0FA5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2" name="Picture 2">
              <a:extLst>
                <a:ext uri="{FF2B5EF4-FFF2-40B4-BE49-F238E27FC236}">
                  <a16:creationId xmlns:a16="http://schemas.microsoft.com/office/drawing/2014/main" id="{0ABDA485-719C-3687-AD72-08D8D655C7E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9" name="ZoneTexte 38">
              <a:extLst>
                <a:ext uri="{FF2B5EF4-FFF2-40B4-BE49-F238E27FC236}">
                  <a16:creationId xmlns:a16="http://schemas.microsoft.com/office/drawing/2014/main" id="{CB5163D5-14BF-04D3-F638-825272526121}"/>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25</a:t>
              </a:r>
              <a:r>
                <a:rPr lang="fr-MA" sz="1350" b="1" dirty="0">
                  <a:solidFill>
                    <a:srgbClr val="106585"/>
                  </a:solidFill>
                  <a:latin typeface="Dosis" pitchFamily="2" charset="0"/>
                </a:rPr>
                <a:t> min</a:t>
              </a:r>
            </a:p>
          </p:txBody>
        </p:sp>
      </p:grpSp>
      <p:grpSp>
        <p:nvGrpSpPr>
          <p:cNvPr id="40" name="Groupe 39">
            <a:extLst>
              <a:ext uri="{FF2B5EF4-FFF2-40B4-BE49-F238E27FC236}">
                <a16:creationId xmlns:a16="http://schemas.microsoft.com/office/drawing/2014/main" id="{807B4ADF-C780-7462-A727-331FD3E00C18}"/>
              </a:ext>
            </a:extLst>
          </p:cNvPr>
          <p:cNvGrpSpPr/>
          <p:nvPr/>
        </p:nvGrpSpPr>
        <p:grpSpPr>
          <a:xfrm>
            <a:off x="1672770" y="5600700"/>
            <a:ext cx="1066274" cy="385540"/>
            <a:chOff x="3663231" y="3540342"/>
            <a:chExt cx="1066274" cy="385540"/>
          </a:xfrm>
        </p:grpSpPr>
        <p:sp>
          <p:nvSpPr>
            <p:cNvPr id="41" name="Rectangle : coins arrondis 40">
              <a:extLst>
                <a:ext uri="{FF2B5EF4-FFF2-40B4-BE49-F238E27FC236}">
                  <a16:creationId xmlns:a16="http://schemas.microsoft.com/office/drawing/2014/main" id="{E493E1C9-3ACF-FEF4-DB39-1C1213188388}"/>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2" name="Picture 2">
              <a:extLst>
                <a:ext uri="{FF2B5EF4-FFF2-40B4-BE49-F238E27FC236}">
                  <a16:creationId xmlns:a16="http://schemas.microsoft.com/office/drawing/2014/main" id="{45050003-A2E3-0DBF-F2BA-0A8E4A91DF2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3" name="ZoneTexte 42">
              <a:extLst>
                <a:ext uri="{FF2B5EF4-FFF2-40B4-BE49-F238E27FC236}">
                  <a16:creationId xmlns:a16="http://schemas.microsoft.com/office/drawing/2014/main" id="{BBE38300-019C-5884-9F28-434784545A0F}"/>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15</a:t>
              </a:r>
              <a:r>
                <a:rPr lang="fr-MA" sz="1350" b="1" dirty="0">
                  <a:solidFill>
                    <a:srgbClr val="106585"/>
                  </a:solidFill>
                  <a:latin typeface="Dosis" pitchFamily="2" charset="0"/>
                </a:rPr>
                <a:t> </a:t>
              </a:r>
              <a:r>
                <a:rPr lang="fr-FR" sz="1350" b="1" dirty="0">
                  <a:solidFill>
                    <a:srgbClr val="106585"/>
                  </a:solidFill>
                  <a:latin typeface="Dosis" pitchFamily="2" charset="0"/>
                </a:rPr>
                <a:t>min</a:t>
              </a:r>
              <a:endParaRPr lang="fr-MA" sz="1350" b="1" dirty="0">
                <a:solidFill>
                  <a:srgbClr val="106585"/>
                </a:solidFill>
                <a:latin typeface="Dosis" pitchFamily="2" charset="0"/>
              </a:endParaRPr>
            </a:p>
          </p:txBody>
        </p:sp>
      </p:grpSp>
      <p:grpSp>
        <p:nvGrpSpPr>
          <p:cNvPr id="44" name="Groupe 43">
            <a:extLst>
              <a:ext uri="{FF2B5EF4-FFF2-40B4-BE49-F238E27FC236}">
                <a16:creationId xmlns:a16="http://schemas.microsoft.com/office/drawing/2014/main" id="{425A953D-5BAB-CEAE-7EF7-38554CFD59A5}"/>
              </a:ext>
            </a:extLst>
          </p:cNvPr>
          <p:cNvGrpSpPr/>
          <p:nvPr/>
        </p:nvGrpSpPr>
        <p:grpSpPr>
          <a:xfrm>
            <a:off x="1652518" y="8053861"/>
            <a:ext cx="1066274" cy="385540"/>
            <a:chOff x="3663231" y="3540342"/>
            <a:chExt cx="1066274" cy="385540"/>
          </a:xfrm>
        </p:grpSpPr>
        <p:sp>
          <p:nvSpPr>
            <p:cNvPr id="45" name="Rectangle : coins arrondis 44">
              <a:extLst>
                <a:ext uri="{FF2B5EF4-FFF2-40B4-BE49-F238E27FC236}">
                  <a16:creationId xmlns:a16="http://schemas.microsoft.com/office/drawing/2014/main" id="{4EE3FD4A-90D2-522B-DA3A-CA7B11DA6F3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6" name="Picture 2">
              <a:extLst>
                <a:ext uri="{FF2B5EF4-FFF2-40B4-BE49-F238E27FC236}">
                  <a16:creationId xmlns:a16="http://schemas.microsoft.com/office/drawing/2014/main" id="{A140DA6C-6155-4545-8065-1143C136A867}"/>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7" name="ZoneTexte 46">
              <a:extLst>
                <a:ext uri="{FF2B5EF4-FFF2-40B4-BE49-F238E27FC236}">
                  <a16:creationId xmlns:a16="http://schemas.microsoft.com/office/drawing/2014/main" id="{E05C92E3-AEDA-664A-1912-112C7D4A53AA}"/>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5</a:t>
              </a:r>
              <a:r>
                <a:rPr lang="fr-MA" sz="1350" b="1" dirty="0">
                  <a:solidFill>
                    <a:srgbClr val="106585"/>
                  </a:solidFill>
                  <a:latin typeface="Dosis" pitchFamily="2" charset="0"/>
                </a:rPr>
                <a:t> min</a:t>
              </a:r>
            </a:p>
          </p:txBody>
        </p:sp>
      </p:grpSp>
      <p:sp>
        <p:nvSpPr>
          <p:cNvPr id="2" name="Rectangle : coins arrondis 1">
            <a:extLst>
              <a:ext uri="{FF2B5EF4-FFF2-40B4-BE49-F238E27FC236}">
                <a16:creationId xmlns:a16="http://schemas.microsoft.com/office/drawing/2014/main" id="{D85AAE1A-A8C6-126F-9983-61FED9037F7A}"/>
              </a:ext>
            </a:extLst>
          </p:cNvPr>
          <p:cNvSpPr/>
          <p:nvPr/>
        </p:nvSpPr>
        <p:spPr>
          <a:xfrm>
            <a:off x="3659197" y="719742"/>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spcAft>
                <a:spcPts val="900"/>
              </a:spcAft>
              <a:defRPr/>
            </a:pPr>
            <a:r>
              <a:rPr lang="ar-MA" sz="6000" b="1" dirty="0">
                <a:solidFill>
                  <a:srgbClr val="106585"/>
                </a:solidFill>
                <a:latin typeface="Microsoft Uighur" panose="02000000000000000000" pitchFamily="2" charset="-78"/>
                <a:cs typeface="Microsoft Uighur" panose="02000000000000000000" pitchFamily="2" charset="-78"/>
              </a:rPr>
              <a:t>هيكلة الحصة</a:t>
            </a:r>
            <a:endParaRPr lang="fr-FR" sz="4000" b="1" dirty="0">
              <a:solidFill>
                <a:srgbClr val="FFC000"/>
              </a:solidFill>
              <a:latin typeface="Microsoft Uighur" panose="02000000000000000000" pitchFamily="2" charset="-78"/>
              <a:cs typeface="Microsoft Uighur" panose="02000000000000000000" pitchFamily="2" charset="-78"/>
            </a:endParaRPr>
          </a:p>
        </p:txBody>
      </p:sp>
      <p:sp>
        <p:nvSpPr>
          <p:cNvPr id="3" name="TextBox 10">
            <a:extLst>
              <a:ext uri="{FF2B5EF4-FFF2-40B4-BE49-F238E27FC236}">
                <a16:creationId xmlns:a16="http://schemas.microsoft.com/office/drawing/2014/main" id="{891BCC64-26D6-3BAE-26F7-BE2DDF146B24}"/>
              </a:ext>
            </a:extLst>
          </p:cNvPr>
          <p:cNvSpPr txBox="1"/>
          <p:nvPr/>
        </p:nvSpPr>
        <p:spPr>
          <a:xfrm>
            <a:off x="4124978" y="6667500"/>
            <a:ext cx="6943726" cy="473206"/>
          </a:xfrm>
          <a:prstGeom prst="rect">
            <a:avLst/>
          </a:prstGeom>
        </p:spPr>
        <p:txBody>
          <a:bodyPr wrap="square" lIns="0" tIns="0" rIns="0" bIns="0" rtlCol="0" anchor="t">
            <a:spAutoFit/>
          </a:bodyPr>
          <a:lstStyle/>
          <a:p>
            <a:pPr algn="r" defTabSz="685800" rtl="1">
              <a:lnSpc>
                <a:spcPts val="3026"/>
              </a:lnSpc>
              <a:defRPr/>
            </a:pPr>
            <a:r>
              <a:rPr lang="ar-MA" sz="4800" dirty="0">
                <a:solidFill>
                  <a:srgbClr val="106585"/>
                </a:solidFill>
                <a:latin typeface="Microsoft Uighur" panose="02000000000000000000" pitchFamily="2" charset="-78"/>
                <a:cs typeface="Microsoft Uighur" panose="02000000000000000000" pitchFamily="2" charset="-78"/>
              </a:rPr>
              <a:t>4 –تمرير رائز التتبع وتعبئة شبكة التتبع الفردي</a:t>
            </a:r>
            <a:endParaRPr lang="en-US" sz="2800" dirty="0">
              <a:latin typeface="Microsoft Uighur" panose="02000000000000000000" pitchFamily="2" charset="-78"/>
              <a:cs typeface="Microsoft Uighur" panose="02000000000000000000" pitchFamily="2" charset="-78"/>
            </a:endParaRPr>
          </a:p>
        </p:txBody>
      </p:sp>
      <p:grpSp>
        <p:nvGrpSpPr>
          <p:cNvPr id="4" name="Groupe 3">
            <a:extLst>
              <a:ext uri="{FF2B5EF4-FFF2-40B4-BE49-F238E27FC236}">
                <a16:creationId xmlns:a16="http://schemas.microsoft.com/office/drawing/2014/main" id="{12516948-91BA-1BB3-053F-D53DB5044059}"/>
              </a:ext>
            </a:extLst>
          </p:cNvPr>
          <p:cNvGrpSpPr/>
          <p:nvPr/>
        </p:nvGrpSpPr>
        <p:grpSpPr>
          <a:xfrm>
            <a:off x="1718667" y="6849784"/>
            <a:ext cx="1066274" cy="385540"/>
            <a:chOff x="3663231" y="3540342"/>
            <a:chExt cx="1066274" cy="385540"/>
          </a:xfrm>
        </p:grpSpPr>
        <p:sp>
          <p:nvSpPr>
            <p:cNvPr id="5" name="Rectangle : coins arrondis 4">
              <a:extLst>
                <a:ext uri="{FF2B5EF4-FFF2-40B4-BE49-F238E27FC236}">
                  <a16:creationId xmlns:a16="http://schemas.microsoft.com/office/drawing/2014/main" id="{BDDB88E0-DF0F-62F3-E6AE-6CD5E4162D65}"/>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6" name="Picture 2">
              <a:extLst>
                <a:ext uri="{FF2B5EF4-FFF2-40B4-BE49-F238E27FC236}">
                  <a16:creationId xmlns:a16="http://schemas.microsoft.com/office/drawing/2014/main" id="{26C5DF46-F72C-CAAC-27DB-AD2CBF6A2BD2}"/>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37D5DEC2-0C8B-107B-6041-E058BE77FC68}"/>
                </a:ext>
              </a:extLst>
            </p:cNvPr>
            <p:cNvSpPr txBox="1"/>
            <p:nvPr/>
          </p:nvSpPr>
          <p:spPr>
            <a:xfrm>
              <a:off x="3981318" y="3619032"/>
              <a:ext cx="748187" cy="300082"/>
            </a:xfrm>
            <a:prstGeom prst="rect">
              <a:avLst/>
            </a:prstGeom>
            <a:noFill/>
          </p:spPr>
          <p:txBody>
            <a:bodyPr wrap="square" rtlCol="0">
              <a:spAutoFit/>
            </a:bodyPr>
            <a:lstStyle/>
            <a:p>
              <a:pPr defTabSz="685800">
                <a:defRPr/>
              </a:pPr>
              <a:r>
                <a:rPr lang="ar-MA" sz="1350" b="1" dirty="0">
                  <a:solidFill>
                    <a:srgbClr val="106585"/>
                  </a:solidFill>
                  <a:latin typeface="Dosis" pitchFamily="2" charset="0"/>
                </a:rPr>
                <a:t>15</a:t>
              </a:r>
              <a:r>
                <a:rPr lang="fr-MA" sz="1350" b="1" dirty="0">
                  <a:solidFill>
                    <a:srgbClr val="106585"/>
                  </a:solidFill>
                  <a:latin typeface="Dosis" pitchFamily="2" charset="0"/>
                </a:rPr>
                <a:t> </a:t>
              </a:r>
              <a:r>
                <a:rPr lang="fr-FR" sz="1350" b="1" dirty="0">
                  <a:solidFill>
                    <a:srgbClr val="106585"/>
                  </a:solidFill>
                  <a:latin typeface="Dosis" pitchFamily="2" charset="0"/>
                </a:rPr>
                <a:t>min</a:t>
              </a:r>
              <a:endParaRPr lang="fr-MA" sz="1350" b="1" dirty="0">
                <a:solidFill>
                  <a:srgbClr val="106585"/>
                </a:solidFill>
                <a:latin typeface="Dosis" pitchFamily="2" charset="0"/>
              </a:endParaRPr>
            </a:p>
          </p:txBody>
        </p:sp>
      </p:grpSp>
    </p:spTree>
    <p:extLst>
      <p:ext uri="{BB962C8B-B14F-4D97-AF65-F5344CB8AC3E}">
        <p14:creationId xmlns:p14="http://schemas.microsoft.com/office/powerpoint/2010/main" val="969077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275852" y="1835782"/>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2438400" y="838201"/>
            <a:ext cx="10534617" cy="584775"/>
          </a:xfrm>
          <a:prstGeom prst="rect">
            <a:avLst/>
          </a:prstGeom>
          <a:noFill/>
        </p:spPr>
        <p:txBody>
          <a:bodyPr wrap="square" rtlCol="0">
            <a:spAutoFit/>
          </a:bodyPr>
          <a:lstStyle/>
          <a:p>
            <a:pPr algn="r" defTabSz="685834" rtl="1"/>
            <a:r>
              <a:rPr lang="fr-FR" sz="3200" dirty="0">
                <a:solidFill>
                  <a:prstClr val="white">
                    <a:lumMod val="65000"/>
                  </a:prstClr>
                </a:solidFill>
                <a:latin typeface="Microsoft Uighur" panose="02000000000000000000" pitchFamily="2" charset="-78"/>
                <a:cs typeface="Microsoft Uighur" panose="02000000000000000000" pitchFamily="2" charset="-78"/>
              </a:rPr>
              <a:t>         </a:t>
            </a:r>
            <a:r>
              <a:rPr lang="ar-MA" sz="3200" dirty="0">
                <a:solidFill>
                  <a:prstClr val="white">
                    <a:lumMod val="65000"/>
                  </a:prstClr>
                </a:solidFill>
                <a:latin typeface="Microsoft Uighur" panose="02000000000000000000" pitchFamily="2" charset="-78"/>
                <a:cs typeface="Microsoft Uighur" panose="02000000000000000000" pitchFamily="2" charset="-78"/>
              </a:rPr>
              <a:t>مرحبا بكم أعزائي سنبدأ حصة اليوم، انتبهوا جيدا.</a:t>
            </a:r>
            <a:endParaRPr lang="fr-FR" sz="3200" dirty="0">
              <a:solidFill>
                <a:prstClr val="white">
                  <a:lumMod val="65000"/>
                </a:prstClr>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48CE0D10-4B92-474E-E345-055968A079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941" y="2857500"/>
            <a:ext cx="7881464" cy="5254309"/>
          </a:xfrm>
          <a:prstGeom prst="rect">
            <a:avLst/>
          </a:prstGeom>
        </p:spPr>
      </p:pic>
      <p:sp>
        <p:nvSpPr>
          <p:cNvPr id="5" name="Bulle narrative : rectangle à coins arrondis 4">
            <a:extLst>
              <a:ext uri="{FF2B5EF4-FFF2-40B4-BE49-F238E27FC236}">
                <a16:creationId xmlns:a16="http://schemas.microsoft.com/office/drawing/2014/main" id="{B89A85F1-EEA8-6F22-95CB-71C489FE5344}"/>
              </a:ext>
            </a:extLst>
          </p:cNvPr>
          <p:cNvSpPr/>
          <p:nvPr/>
        </p:nvSpPr>
        <p:spPr>
          <a:xfrm>
            <a:off x="2348914" y="4229100"/>
            <a:ext cx="3280386" cy="2356717"/>
          </a:xfrm>
          <a:prstGeom prst="wedgeRoundRectCallout">
            <a:avLst>
              <a:gd name="adj1" fmla="val 72325"/>
              <a:gd name="adj2" fmla="val -32801"/>
              <a:gd name="adj3" fmla="val 16667"/>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MA" dirty="0">
              <a:solidFill>
                <a:prstClr val="white"/>
              </a:solidFill>
              <a:latin typeface="Dosis" pitchFamily="2" charset="0"/>
            </a:endParaRPr>
          </a:p>
        </p:txBody>
      </p:sp>
      <p:sp>
        <p:nvSpPr>
          <p:cNvPr id="31" name="ZoneTexte 30">
            <a:extLst>
              <a:ext uri="{FF2B5EF4-FFF2-40B4-BE49-F238E27FC236}">
                <a16:creationId xmlns:a16="http://schemas.microsoft.com/office/drawing/2014/main" id="{B48C453F-7570-079B-59D9-D4F646ECFE10}"/>
              </a:ext>
            </a:extLst>
          </p:cNvPr>
          <p:cNvSpPr txBox="1"/>
          <p:nvPr/>
        </p:nvSpPr>
        <p:spPr>
          <a:xfrm flipH="1">
            <a:off x="3048000" y="4684183"/>
            <a:ext cx="2076408" cy="1446550"/>
          </a:xfrm>
          <a:prstGeom prst="rect">
            <a:avLst/>
          </a:prstGeom>
          <a:noFill/>
        </p:spPr>
        <p:txBody>
          <a:bodyPr wrap="square" rtlCol="0">
            <a:spAutoFit/>
          </a:bodyPr>
          <a:lstStyle/>
          <a:p>
            <a:pPr algn="ctr" defTabSz="685834"/>
            <a:r>
              <a:rPr lang="ar-MA" sz="4400" dirty="0">
                <a:solidFill>
                  <a:srgbClr val="EEECE1">
                    <a:lumMod val="25000"/>
                  </a:srgbClr>
                </a:solidFill>
                <a:latin typeface="Microsoft Uighur" panose="02000000000000000000" pitchFamily="2" charset="-78"/>
                <a:cs typeface="Microsoft Uighur" panose="02000000000000000000" pitchFamily="2" charset="-78"/>
              </a:rPr>
              <a:t>مرحبا بكم أبنائي الأعزاء</a:t>
            </a:r>
            <a:endParaRPr lang="fr-MA" sz="4400" dirty="0">
              <a:solidFill>
                <a:srgbClr val="EEECE1">
                  <a:lumMod val="25000"/>
                </a:srgbClr>
              </a:solidFill>
              <a:latin typeface="Microsoft Uighur" panose="02000000000000000000" pitchFamily="2" charset="-78"/>
              <a:cs typeface="Microsoft Uighur" panose="02000000000000000000" pitchFamily="2" charset="-78"/>
            </a:endParaRPr>
          </a:p>
        </p:txBody>
      </p:sp>
      <p:sp>
        <p:nvSpPr>
          <p:cNvPr id="3" name="Freeform 8">
            <a:extLst>
              <a:ext uri="{FF2B5EF4-FFF2-40B4-BE49-F238E27FC236}">
                <a16:creationId xmlns:a16="http://schemas.microsoft.com/office/drawing/2014/main" id="{C88D6CC8-101F-4EE6-6DF8-511A61E9EA9C}"/>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graphicFrame>
        <p:nvGraphicFramePr>
          <p:cNvPr id="14" name="Tableau 13">
            <a:extLst>
              <a:ext uri="{FF2B5EF4-FFF2-40B4-BE49-F238E27FC236}">
                <a16:creationId xmlns:a16="http://schemas.microsoft.com/office/drawing/2014/main" id="{BC576C3D-B031-3717-2377-E40FE83B5DD4}"/>
              </a:ext>
            </a:extLst>
          </p:cNvPr>
          <p:cNvGraphicFramePr>
            <a:graphicFrameLocks noGrp="1"/>
          </p:cNvGraphicFramePr>
          <p:nvPr>
            <p:extLst>
              <p:ext uri="{D42A27DB-BD31-4B8C-83A1-F6EECF244321}">
                <p14:modId xmlns:p14="http://schemas.microsoft.com/office/powerpoint/2010/main" val="3738292460"/>
              </p:ext>
            </p:extLst>
          </p:nvPr>
        </p:nvGraphicFramePr>
        <p:xfrm>
          <a:off x="0" y="0"/>
          <a:ext cx="13716000" cy="712299"/>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291277174"/>
                    </a:ext>
                  </a:extLst>
                </a:gridCol>
                <a:gridCol w="3505200">
                  <a:extLst>
                    <a:ext uri="{9D8B030D-6E8A-4147-A177-3AD203B41FA5}">
                      <a16:colId xmlns:a16="http://schemas.microsoft.com/office/drawing/2014/main" val="2564387403"/>
                    </a:ext>
                  </a:extLst>
                </a:gridCol>
                <a:gridCol w="2438400">
                  <a:extLst>
                    <a:ext uri="{9D8B030D-6E8A-4147-A177-3AD203B41FA5}">
                      <a16:colId xmlns:a16="http://schemas.microsoft.com/office/drawing/2014/main" val="1939186804"/>
                    </a:ext>
                  </a:extLst>
                </a:gridCol>
                <a:gridCol w="2286000">
                  <a:extLst>
                    <a:ext uri="{9D8B030D-6E8A-4147-A177-3AD203B41FA5}">
                      <a16:colId xmlns:a16="http://schemas.microsoft.com/office/drawing/2014/main" val="3853007050"/>
                    </a:ext>
                  </a:extLst>
                </a:gridCol>
                <a:gridCol w="35814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3668784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7BD1A-FE39-7BDF-45B6-D7689558B91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88293A-4E92-41B3-A7BC-DCD582C6523E}"/>
              </a:ext>
            </a:extLst>
          </p:cNvPr>
          <p:cNvSpPr/>
          <p:nvPr/>
        </p:nvSpPr>
        <p:spPr>
          <a:xfrm>
            <a:off x="-1" y="1537966"/>
            <a:ext cx="13716001" cy="8749033"/>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B3C5B06-2EBA-66CA-353E-B52CBB573A13}"/>
              </a:ext>
            </a:extLst>
          </p:cNvPr>
          <p:cNvSpPr/>
          <p:nvPr/>
        </p:nvSpPr>
        <p:spPr>
          <a:xfrm>
            <a:off x="275854" y="1790700"/>
            <a:ext cx="13164293" cy="81534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1" eaLnBrk="1" latinLnBrk="0" hangingPunct="1"/>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CD33DA4-F21B-727A-2F2D-1EE6ACCA4145}"/>
              </a:ext>
            </a:extLst>
          </p:cNvPr>
          <p:cNvSpPr/>
          <p:nvPr/>
        </p:nvSpPr>
        <p:spPr>
          <a:xfrm>
            <a:off x="-1" y="644347"/>
            <a:ext cx="13716001" cy="847642"/>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685834" rtl="0" eaLnBrk="1" latinLnBrk="0" hangingPunct="1"/>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6C4EF87B-108A-AA7A-13F7-22D743B96619}"/>
              </a:ext>
            </a:extLst>
          </p:cNvPr>
          <p:cNvSpPr txBox="1"/>
          <p:nvPr/>
        </p:nvSpPr>
        <p:spPr>
          <a:xfrm>
            <a:off x="1905000" y="863026"/>
            <a:ext cx="10534617" cy="584775"/>
          </a:xfrm>
          <a:prstGeom prst="rect">
            <a:avLst/>
          </a:prstGeom>
          <a:noFill/>
        </p:spPr>
        <p:txBody>
          <a:bodyPr wrap="square" rtlCol="0">
            <a:spAutoFit/>
          </a:bodyPr>
          <a:lstStyle/>
          <a:p>
            <a:pPr algn="r" defTabSz="685834" rtl="1"/>
            <a:r>
              <a:rPr lang="ar-MA" sz="3200" dirty="0">
                <a:solidFill>
                  <a:schemeClr val="bg1">
                    <a:lumMod val="75000"/>
                  </a:schemeClr>
                </a:solidFill>
                <a:latin typeface="Microsoft Uighur" panose="02000000000000000000" pitchFamily="2" charset="-78"/>
                <a:cs typeface="Microsoft Uighur" panose="02000000000000000000" pitchFamily="2" charset="-78"/>
              </a:rPr>
              <a:t>ضعوا اللوحة والقلم والكراسة في القمطر، سنحتاجها في هذه الحصة.</a:t>
            </a:r>
          </a:p>
        </p:txBody>
      </p:sp>
      <p:sp>
        <p:nvSpPr>
          <p:cNvPr id="3" name="Freeform 8">
            <a:extLst>
              <a:ext uri="{FF2B5EF4-FFF2-40B4-BE49-F238E27FC236}">
                <a16:creationId xmlns:a16="http://schemas.microsoft.com/office/drawing/2014/main" id="{0B03A6E4-D791-0664-B5DC-6865F659EF74}"/>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34"/>
            <a:endParaRPr lang="fr-MA" sz="1350" dirty="0">
              <a:solidFill>
                <a:prstClr val="white">
                  <a:lumMod val="50000"/>
                </a:prstClr>
              </a:solidFill>
              <a:latin typeface="Dosis" pitchFamily="2" charset="0"/>
            </a:endParaRPr>
          </a:p>
        </p:txBody>
      </p:sp>
      <p:sp>
        <p:nvSpPr>
          <p:cNvPr id="7" name="Rectangle : coins arrondis 6">
            <a:extLst>
              <a:ext uri="{FF2B5EF4-FFF2-40B4-BE49-F238E27FC236}">
                <a16:creationId xmlns:a16="http://schemas.microsoft.com/office/drawing/2014/main" id="{4B759D9E-8607-3B59-444E-407D74902FEB}"/>
              </a:ext>
            </a:extLst>
          </p:cNvPr>
          <p:cNvSpPr/>
          <p:nvPr/>
        </p:nvSpPr>
        <p:spPr>
          <a:xfrm>
            <a:off x="1219200" y="6441792"/>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solidFill>
                  <a:schemeClr val="bg1"/>
                </a:solidFill>
                <a:latin typeface="Microsoft Uighur" panose="02000000000000000000" pitchFamily="2" charset="-78"/>
                <a:cs typeface="Microsoft Uighur" panose="02000000000000000000" pitchFamily="2" charset="-78"/>
              </a:rPr>
              <a:t>كراسة</a:t>
            </a:r>
            <a:endParaRPr lang="fr-FR" sz="3200" dirty="0">
              <a:solidFill>
                <a:schemeClr val="bg1"/>
              </a:solidFill>
              <a:latin typeface="Microsoft Uighur" panose="02000000000000000000" pitchFamily="2" charset="-78"/>
              <a:cs typeface="Microsoft Uighur" panose="02000000000000000000" pitchFamily="2" charset="-78"/>
            </a:endParaRPr>
          </a:p>
        </p:txBody>
      </p:sp>
      <p:sp>
        <p:nvSpPr>
          <p:cNvPr id="9" name="Rectangle : coins arrondis 8">
            <a:extLst>
              <a:ext uri="{FF2B5EF4-FFF2-40B4-BE49-F238E27FC236}">
                <a16:creationId xmlns:a16="http://schemas.microsoft.com/office/drawing/2014/main" id="{9D49095E-06EB-DFB1-985B-687705CB7474}"/>
              </a:ext>
            </a:extLst>
          </p:cNvPr>
          <p:cNvSpPr/>
          <p:nvPr/>
        </p:nvSpPr>
        <p:spPr>
          <a:xfrm>
            <a:off x="5257800" y="6438900"/>
            <a:ext cx="1981200"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قلم الرصاص</a:t>
            </a:r>
            <a:endParaRPr lang="fr-FR" sz="3200" dirty="0">
              <a:latin typeface="Microsoft Uighur" panose="02000000000000000000" pitchFamily="2" charset="-78"/>
              <a:cs typeface="Microsoft Uighur" panose="02000000000000000000" pitchFamily="2" charset="-78"/>
            </a:endParaRPr>
          </a:p>
        </p:txBody>
      </p:sp>
      <p:sp>
        <p:nvSpPr>
          <p:cNvPr id="10" name="Rectangle : coins arrondis 9">
            <a:extLst>
              <a:ext uri="{FF2B5EF4-FFF2-40B4-BE49-F238E27FC236}">
                <a16:creationId xmlns:a16="http://schemas.microsoft.com/office/drawing/2014/main" id="{EFBACE6E-3932-951B-7F06-875255624020}"/>
              </a:ext>
            </a:extLst>
          </p:cNvPr>
          <p:cNvSpPr/>
          <p:nvPr/>
        </p:nvSpPr>
        <p:spPr>
          <a:xfrm>
            <a:off x="9553946" y="6441792"/>
            <a:ext cx="2409454" cy="685800"/>
          </a:xfrm>
          <a:prstGeom prst="roundRect">
            <a:avLst/>
          </a:prstGeom>
          <a:solidFill>
            <a:srgbClr val="7ACF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algn="ctr" defTabSz="914400" rtl="1" eaLnBrk="1" latinLnBrk="0" hangingPunct="1"/>
            <a:r>
              <a:rPr lang="ar-SA" sz="3200" dirty="0">
                <a:latin typeface="Microsoft Uighur" panose="02000000000000000000" pitchFamily="2" charset="-78"/>
                <a:cs typeface="Microsoft Uighur" panose="02000000000000000000" pitchFamily="2" charset="-78"/>
              </a:rPr>
              <a:t>لوحة</a:t>
            </a:r>
            <a:endParaRPr lang="fr-FR" sz="3200" dirty="0">
              <a:latin typeface="Microsoft Uighur" panose="02000000000000000000" pitchFamily="2" charset="-78"/>
              <a:cs typeface="Microsoft Uighur" panose="02000000000000000000" pitchFamily="2" charset="-78"/>
            </a:endParaRPr>
          </a:p>
        </p:txBody>
      </p:sp>
      <p:pic>
        <p:nvPicPr>
          <p:cNvPr id="12" name="Image 11" descr="Une image contenant illustration&#10;&#10;Le contenu généré par l’IA peut être incorrect.">
            <a:extLst>
              <a:ext uri="{FF2B5EF4-FFF2-40B4-BE49-F238E27FC236}">
                <a16:creationId xmlns:a16="http://schemas.microsoft.com/office/drawing/2014/main" id="{32DCAF6E-9E5A-D9C1-63B7-B5790A0BFB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76368" y="3888522"/>
            <a:ext cx="2244168" cy="2244168"/>
          </a:xfrm>
          <a:prstGeom prst="rect">
            <a:avLst/>
          </a:prstGeom>
        </p:spPr>
      </p:pic>
      <p:pic>
        <p:nvPicPr>
          <p:cNvPr id="20" name="Image 19" descr="Une image contenant texte, Visage humain, capture d’écran, personne&#10;&#10;Le contenu généré par l’IA peut être incorrect.">
            <a:extLst>
              <a:ext uri="{FF2B5EF4-FFF2-40B4-BE49-F238E27FC236}">
                <a16:creationId xmlns:a16="http://schemas.microsoft.com/office/drawing/2014/main" id="{9C4BB3C8-33B4-6B90-52A9-4B4EA1E1D309}"/>
              </a:ext>
            </a:extLst>
          </p:cNvPr>
          <p:cNvPicPr>
            <a:picLocks noChangeAspect="1"/>
          </p:cNvPicPr>
          <p:nvPr/>
        </p:nvPicPr>
        <p:blipFill>
          <a:blip r:embed="rId5" cstate="print">
            <a:extLst>
              <a:ext uri="{28A0092B-C50C-407E-A947-70E740481C1C}">
                <a14:useLocalDpi xmlns:a14="http://schemas.microsoft.com/office/drawing/2010/main" val="0"/>
              </a:ext>
            </a:extLst>
          </a:blip>
          <a:srcRect l="4358" t="5547" b="2952"/>
          <a:stretch>
            <a:fillRect/>
          </a:stretch>
        </p:blipFill>
        <p:spPr>
          <a:xfrm>
            <a:off x="1247110" y="3788858"/>
            <a:ext cx="1853394" cy="2464792"/>
          </a:xfrm>
          <a:prstGeom prst="rect">
            <a:avLst/>
          </a:prstGeom>
        </p:spPr>
      </p:pic>
      <p:graphicFrame>
        <p:nvGraphicFramePr>
          <p:cNvPr id="11" name="Tableau 10">
            <a:extLst>
              <a:ext uri="{FF2B5EF4-FFF2-40B4-BE49-F238E27FC236}">
                <a16:creationId xmlns:a16="http://schemas.microsoft.com/office/drawing/2014/main" id="{9AE6994D-8ABA-BE2A-F6D0-6F009DE0D044}"/>
              </a:ext>
            </a:extLst>
          </p:cNvPr>
          <p:cNvGraphicFramePr>
            <a:graphicFrameLocks noGrp="1"/>
          </p:cNvGraphicFramePr>
          <p:nvPr>
            <p:extLst>
              <p:ext uri="{D42A27DB-BD31-4B8C-83A1-F6EECF244321}">
                <p14:modId xmlns:p14="http://schemas.microsoft.com/office/powerpoint/2010/main" val="1464119681"/>
              </p:ext>
            </p:extLst>
          </p:nvPr>
        </p:nvGraphicFramePr>
        <p:xfrm>
          <a:off x="0" y="0"/>
          <a:ext cx="13716000" cy="712299"/>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291277174"/>
                    </a:ext>
                  </a:extLst>
                </a:gridCol>
                <a:gridCol w="3505200">
                  <a:extLst>
                    <a:ext uri="{9D8B030D-6E8A-4147-A177-3AD203B41FA5}">
                      <a16:colId xmlns:a16="http://schemas.microsoft.com/office/drawing/2014/main" val="2564387403"/>
                    </a:ext>
                  </a:extLst>
                </a:gridCol>
                <a:gridCol w="2438400">
                  <a:extLst>
                    <a:ext uri="{9D8B030D-6E8A-4147-A177-3AD203B41FA5}">
                      <a16:colId xmlns:a16="http://schemas.microsoft.com/office/drawing/2014/main" val="1939186804"/>
                    </a:ext>
                  </a:extLst>
                </a:gridCol>
                <a:gridCol w="2286000">
                  <a:extLst>
                    <a:ext uri="{9D8B030D-6E8A-4147-A177-3AD203B41FA5}">
                      <a16:colId xmlns:a16="http://schemas.microsoft.com/office/drawing/2014/main" val="3853007050"/>
                    </a:ext>
                  </a:extLst>
                </a:gridCol>
                <a:gridCol w="35814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grpSp>
        <p:nvGrpSpPr>
          <p:cNvPr id="2" name="Group 7">
            <a:extLst>
              <a:ext uri="{FF2B5EF4-FFF2-40B4-BE49-F238E27FC236}">
                <a16:creationId xmlns:a16="http://schemas.microsoft.com/office/drawing/2014/main" id="{9459AFE8-A7CA-04A8-9D7A-7521D1155653}"/>
              </a:ext>
            </a:extLst>
          </p:cNvPr>
          <p:cNvGrpSpPr/>
          <p:nvPr/>
        </p:nvGrpSpPr>
        <p:grpSpPr>
          <a:xfrm>
            <a:off x="9439968" y="4305300"/>
            <a:ext cx="1967371" cy="1801077"/>
            <a:chOff x="331235" y="1277768"/>
            <a:chExt cx="1795426" cy="2270728"/>
          </a:xfrm>
        </p:grpSpPr>
        <p:pic>
          <p:nvPicPr>
            <p:cNvPr id="4" name="Picture 2">
              <a:extLst>
                <a:ext uri="{FF2B5EF4-FFF2-40B4-BE49-F238E27FC236}">
                  <a16:creationId xmlns:a16="http://schemas.microsoft.com/office/drawing/2014/main" id="{B518C337-2A7F-9169-463F-EE01D0234495}"/>
                </a:ext>
              </a:extLst>
            </p:cNvPr>
            <p:cNvPicPr>
              <a:picLocks noChangeAspect="1"/>
            </p:cNvPicPr>
            <p:nvPr/>
          </p:nvPicPr>
          <p:blipFill rotWithShape="1">
            <a:blip r:embed="rId6"/>
            <a:srcRect l="11025" t="14561" r="11389" b="14089"/>
            <a:stretch/>
          </p:blipFill>
          <p:spPr>
            <a:xfrm>
              <a:off x="454329" y="1277768"/>
              <a:ext cx="1672332" cy="1189216"/>
            </a:xfrm>
            <a:prstGeom prst="roundRect">
              <a:avLst/>
            </a:prstGeom>
          </p:spPr>
        </p:pic>
        <p:pic>
          <p:nvPicPr>
            <p:cNvPr id="6" name="Image 19" descr="Une image contenant texte, fournitures de bureau&#10;&#10;Description générée automatiquement">
              <a:extLst>
                <a:ext uri="{FF2B5EF4-FFF2-40B4-BE49-F238E27FC236}">
                  <a16:creationId xmlns:a16="http://schemas.microsoft.com/office/drawing/2014/main" id="{31BE3DC6-3463-5D07-59FF-A14C84664E32}"/>
                </a:ext>
              </a:extLst>
            </p:cNvPr>
            <p:cNvPicPr>
              <a:picLocks noChangeAspect="1"/>
            </p:cNvPicPr>
            <p:nvPr/>
          </p:nvPicPr>
          <p:blipFill>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1171478" y="2501472"/>
              <a:ext cx="855244" cy="1025503"/>
            </a:xfrm>
            <a:prstGeom prst="rect">
              <a:avLst/>
            </a:prstGeom>
          </p:spPr>
        </p:pic>
        <p:pic>
          <p:nvPicPr>
            <p:cNvPr id="13" name="Picture 8" descr="Maped Brosse en Bois pour Ardoises Blanches et Noires">
              <a:extLst>
                <a:ext uri="{FF2B5EF4-FFF2-40B4-BE49-F238E27FC236}">
                  <a16:creationId xmlns:a16="http://schemas.microsoft.com/office/drawing/2014/main" id="{2E1DE49E-A085-CBAC-6FBD-5E606AC33933}"/>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0625" t="22613" r="7267" b="28421"/>
            <a:stretch/>
          </p:blipFill>
          <p:spPr bwMode="auto">
            <a:xfrm>
              <a:off x="331235" y="2910958"/>
              <a:ext cx="855245" cy="637538"/>
            </a:xfrm>
            <a:prstGeom prst="rect">
              <a:avLst/>
            </a:prstGeom>
            <a:noFill/>
            <a:extLst>
              <a:ext uri="{909E8E84-426E-40DD-AFC4-6F175D3DCCD1}">
                <a14:hiddenFill xmlns:a14="http://schemas.microsoft.com/office/drawing/2010/main">
                  <a:solidFill>
                    <a:srgbClr val="FFFFFF"/>
                  </a:solidFill>
                </a14:hiddenFill>
              </a:ext>
            </a:extLst>
          </p:spPr>
        </p:pic>
      </p:grpSp>
      <p:pic>
        <p:nvPicPr>
          <p:cNvPr id="18" name="Image 17">
            <a:extLst>
              <a:ext uri="{FF2B5EF4-FFF2-40B4-BE49-F238E27FC236}">
                <a16:creationId xmlns:a16="http://schemas.microsoft.com/office/drawing/2014/main" id="{BB744B03-D4D0-1D89-7A3A-DF8496EF73B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972800" y="5532455"/>
            <a:ext cx="1027366" cy="685800"/>
          </a:xfrm>
          <a:prstGeom prst="rect">
            <a:avLst/>
          </a:prstGeom>
        </p:spPr>
      </p:pic>
      <p:pic>
        <p:nvPicPr>
          <p:cNvPr id="5" name="Image 4">
            <a:extLst>
              <a:ext uri="{FF2B5EF4-FFF2-40B4-BE49-F238E27FC236}">
                <a16:creationId xmlns:a16="http://schemas.microsoft.com/office/drawing/2014/main" id="{FD2FA508-8894-A7CF-D71C-149118D22E0E}"/>
              </a:ext>
            </a:extLst>
          </p:cNvPr>
          <p:cNvPicPr>
            <a:picLocks noChangeAspect="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772317"/>
            <a:ext cx="864313" cy="719672"/>
          </a:xfrm>
          <a:prstGeom prst="rect">
            <a:avLst/>
          </a:prstGeom>
          <a:ln w="19050">
            <a:noFill/>
          </a:ln>
          <a:effectLst/>
        </p:spPr>
      </p:pic>
    </p:spTree>
    <p:extLst>
      <p:ext uri="{BB962C8B-B14F-4D97-AF65-F5344CB8AC3E}">
        <p14:creationId xmlns:p14="http://schemas.microsoft.com/office/powerpoint/2010/main" val="257748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0B0BC-8557-F523-5F15-165DD4CFB83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5F69012-C8B0-4668-5C32-DDC449A0D22C}"/>
              </a:ext>
            </a:extLst>
          </p:cNvPr>
          <p:cNvSpPr/>
          <p:nvPr/>
        </p:nvSpPr>
        <p:spPr>
          <a:xfrm>
            <a:off x="-1" y="2095500"/>
            <a:ext cx="13716001" cy="8191499"/>
          </a:xfrm>
          <a:prstGeom prst="rect">
            <a:avLst/>
          </a:prstGeom>
          <a:solidFill>
            <a:srgbClr val="7ACF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DF9877D-0270-ACDA-F5AF-4A1DA7E05B83}"/>
              </a:ext>
            </a:extLst>
          </p:cNvPr>
          <p:cNvSpPr/>
          <p:nvPr/>
        </p:nvSpPr>
        <p:spPr>
          <a:xfrm>
            <a:off x="275852" y="2258257"/>
            <a:ext cx="13164293" cy="770122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2BCC0BB0-6177-145B-3042-F262074D06BF}"/>
              </a:ext>
            </a:extLst>
          </p:cNvPr>
          <p:cNvSpPr/>
          <p:nvPr/>
        </p:nvSpPr>
        <p:spPr>
          <a:xfrm>
            <a:off x="-1" y="712298"/>
            <a:ext cx="13716001" cy="1383202"/>
          </a:xfrm>
          <a:prstGeom prst="roundRect">
            <a:avLst>
              <a:gd name="adj" fmla="val 14434"/>
            </a:avLst>
          </a:prstGeom>
          <a:solidFill>
            <a:schemeClr val="bg1">
              <a:lumMod val="95000"/>
            </a:schemeClr>
          </a:solidFill>
          <a:ln w="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7" name="ZoneTexte 26">
            <a:extLst>
              <a:ext uri="{FF2B5EF4-FFF2-40B4-BE49-F238E27FC236}">
                <a16:creationId xmlns:a16="http://schemas.microsoft.com/office/drawing/2014/main" id="{03BF606F-BBC3-5D16-7B94-4DB2BCECA564}"/>
              </a:ext>
            </a:extLst>
          </p:cNvPr>
          <p:cNvSpPr txBox="1"/>
          <p:nvPr/>
        </p:nvSpPr>
        <p:spPr>
          <a:xfrm>
            <a:off x="152400" y="863026"/>
            <a:ext cx="12287217" cy="584775"/>
          </a:xfrm>
          <a:prstGeom prst="rect">
            <a:avLst/>
          </a:prstGeom>
          <a:noFill/>
        </p:spPr>
        <p:txBody>
          <a:bodyPr wrap="square" rtlCol="0">
            <a:spAutoFit/>
          </a:bodyPr>
          <a:lstStyle/>
          <a:p>
            <a:pPr lvl="0" algn="r" defTabSz="685834" rtl="1">
              <a:defRPr/>
            </a:pPr>
            <a:r>
              <a:rPr lang="ar-MA" sz="3200" dirty="0">
                <a:solidFill>
                  <a:schemeClr val="bg1">
                    <a:lumMod val="75000"/>
                  </a:schemeClr>
                </a:solidFill>
                <a:latin typeface="Microsoft Uighur" panose="02000000000000000000" pitchFamily="2" charset="-78"/>
                <a:cs typeface="Microsoft Uighur" panose="02000000000000000000" pitchFamily="2" charset="-78"/>
              </a:rPr>
              <a:t>رأينا بالأمس أيقونة "العمل الثنائي" من يذكرنا بما تعنيه هذه الأيقونة وما علينا القيام به عند ظهورها.</a:t>
            </a:r>
          </a:p>
        </p:txBody>
      </p:sp>
      <p:sp>
        <p:nvSpPr>
          <p:cNvPr id="3" name="Freeform 8">
            <a:extLst>
              <a:ext uri="{FF2B5EF4-FFF2-40B4-BE49-F238E27FC236}">
                <a16:creationId xmlns:a16="http://schemas.microsoft.com/office/drawing/2014/main" id="{E34EFA24-E43F-57B2-EB87-FF450DE3DEA7}"/>
              </a:ext>
            </a:extLst>
          </p:cNvPr>
          <p:cNvSpPr/>
          <p:nvPr/>
        </p:nvSpPr>
        <p:spPr>
          <a:xfrm rot="10800000">
            <a:off x="12656405" y="879903"/>
            <a:ext cx="633224" cy="431062"/>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12" name="Image 11" descr="Une image contenant Visage humain, dessin humoristique, fille, garçon&#10;&#10;Le contenu généré par l’IA peut être incorrect.">
            <a:extLst>
              <a:ext uri="{FF2B5EF4-FFF2-40B4-BE49-F238E27FC236}">
                <a16:creationId xmlns:a16="http://schemas.microsoft.com/office/drawing/2014/main" id="{28BBEC10-0B66-6BD4-01B8-1F0CB2A65562}"/>
              </a:ext>
            </a:extLst>
          </p:cNvPr>
          <p:cNvPicPr>
            <a:picLocks noChangeAspect="1"/>
          </p:cNvPicPr>
          <p:nvPr/>
        </p:nvPicPr>
        <p:blipFill>
          <a:blip r:embed="rId4">
            <a:extLst>
              <a:ext uri="{28A0092B-C50C-407E-A947-70E740481C1C}">
                <a14:useLocalDpi xmlns:a14="http://schemas.microsoft.com/office/drawing/2010/main" val="0"/>
              </a:ext>
            </a:extLst>
          </a:blip>
          <a:srcRect l="33959" t="9359" r="34313" b="53393"/>
          <a:stretch>
            <a:fillRect/>
          </a:stretch>
        </p:blipFill>
        <p:spPr>
          <a:xfrm>
            <a:off x="3962400" y="3584909"/>
            <a:ext cx="5334000" cy="3539507"/>
          </a:xfrm>
          <a:prstGeom prst="rect">
            <a:avLst/>
          </a:prstGeom>
        </p:spPr>
      </p:pic>
      <p:sp>
        <p:nvSpPr>
          <p:cNvPr id="13" name="Rectangle : coins arrondis 12">
            <a:extLst>
              <a:ext uri="{FF2B5EF4-FFF2-40B4-BE49-F238E27FC236}">
                <a16:creationId xmlns:a16="http://schemas.microsoft.com/office/drawing/2014/main" id="{E4CA3B17-DD89-0265-8AB6-D041BAFE2EC2}"/>
              </a:ext>
            </a:extLst>
          </p:cNvPr>
          <p:cNvSpPr/>
          <p:nvPr/>
        </p:nvSpPr>
        <p:spPr>
          <a:xfrm>
            <a:off x="5257804" y="7388224"/>
            <a:ext cx="3200400" cy="955676"/>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800" dirty="0">
                <a:solidFill>
                  <a:schemeClr val="tx1"/>
                </a:solidFill>
                <a:latin typeface="Microsoft Uighur" panose="02000000000000000000" pitchFamily="2" charset="-78"/>
                <a:cs typeface="Microsoft Uighur" panose="02000000000000000000" pitchFamily="2" charset="-78"/>
              </a:rPr>
              <a:t>العمل الثنائي</a:t>
            </a:r>
          </a:p>
        </p:txBody>
      </p:sp>
      <p:graphicFrame>
        <p:nvGraphicFramePr>
          <p:cNvPr id="2" name="Tableau 1">
            <a:extLst>
              <a:ext uri="{FF2B5EF4-FFF2-40B4-BE49-F238E27FC236}">
                <a16:creationId xmlns:a16="http://schemas.microsoft.com/office/drawing/2014/main" id="{D1089384-4A95-7336-66B1-FADC9BFA8C45}"/>
              </a:ext>
            </a:extLst>
          </p:cNvPr>
          <p:cNvGraphicFramePr>
            <a:graphicFrameLocks noGrp="1"/>
          </p:cNvGraphicFramePr>
          <p:nvPr>
            <p:extLst>
              <p:ext uri="{D42A27DB-BD31-4B8C-83A1-F6EECF244321}">
                <p14:modId xmlns:p14="http://schemas.microsoft.com/office/powerpoint/2010/main" val="4014501605"/>
              </p:ext>
            </p:extLst>
          </p:nvPr>
        </p:nvGraphicFramePr>
        <p:xfrm>
          <a:off x="0" y="0"/>
          <a:ext cx="13716000" cy="712299"/>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291277174"/>
                    </a:ext>
                  </a:extLst>
                </a:gridCol>
                <a:gridCol w="3505200">
                  <a:extLst>
                    <a:ext uri="{9D8B030D-6E8A-4147-A177-3AD203B41FA5}">
                      <a16:colId xmlns:a16="http://schemas.microsoft.com/office/drawing/2014/main" val="2564387403"/>
                    </a:ext>
                  </a:extLst>
                </a:gridCol>
                <a:gridCol w="2438400">
                  <a:extLst>
                    <a:ext uri="{9D8B030D-6E8A-4147-A177-3AD203B41FA5}">
                      <a16:colId xmlns:a16="http://schemas.microsoft.com/office/drawing/2014/main" val="1939186804"/>
                    </a:ext>
                  </a:extLst>
                </a:gridCol>
                <a:gridCol w="2286000">
                  <a:extLst>
                    <a:ext uri="{9D8B030D-6E8A-4147-A177-3AD203B41FA5}">
                      <a16:colId xmlns:a16="http://schemas.microsoft.com/office/drawing/2014/main" val="3853007050"/>
                    </a:ext>
                  </a:extLst>
                </a:gridCol>
                <a:gridCol w="3581400">
                  <a:extLst>
                    <a:ext uri="{9D8B030D-6E8A-4147-A177-3AD203B41FA5}">
                      <a16:colId xmlns:a16="http://schemas.microsoft.com/office/drawing/2014/main" val="3910238587"/>
                    </a:ext>
                  </a:extLst>
                </a:gridCol>
              </a:tblGrid>
              <a:tr h="712299">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ألعاب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أنشطة التهيئة لمهارات العد والحساب</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MA" sz="2800" b="1" i="0" dirty="0">
                          <a:solidFill>
                            <a:schemeClr val="bg1">
                              <a:lumMod val="75000"/>
                            </a:schemeClr>
                          </a:solidFill>
                          <a:latin typeface="Microsoft Uighur" panose="02000000000000000000" pitchFamily="2" charset="-78"/>
                          <a:cs typeface="Microsoft Uighur" panose="02000000000000000000" pitchFamily="2" charset="-78"/>
                        </a:rPr>
                        <a:t>نشاط التفكير المنطقي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bg1">
                              <a:lumMod val="75000"/>
                            </a:schemeClr>
                          </a:solidFill>
                          <a:latin typeface="Microsoft Uighur" panose="02000000000000000000" pitchFamily="2" charset="-78"/>
                          <a:cs typeface="Microsoft Uighur" panose="02000000000000000000" pitchFamily="2" charset="-78"/>
                        </a:rPr>
                        <a:t>نشاط اعتيادي</a:t>
                      </a:r>
                      <a:endParaRPr lang="fr-FR" sz="2800" b="1" i="0" dirty="0">
                        <a:solidFill>
                          <a:schemeClr val="bg1">
                            <a:lumMod val="75000"/>
                          </a:schemeClr>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685783" rtl="1" eaLnBrk="1" latinLnBrk="0" hangingPunct="1"/>
                      <a:r>
                        <a:rPr lang="ar-SA" sz="2800" b="1" i="0" dirty="0">
                          <a:solidFill>
                            <a:schemeClr val="tx1"/>
                          </a:solidFill>
                          <a:latin typeface="Microsoft Uighur" panose="02000000000000000000" pitchFamily="2" charset="-78"/>
                          <a:cs typeface="Microsoft Uighur" panose="02000000000000000000" pitchFamily="2" charset="-78"/>
                        </a:rPr>
                        <a:t>افتتاح الحصة</a:t>
                      </a:r>
                      <a:endParaRPr lang="fr-FR" sz="2800" b="1" i="0" dirty="0">
                        <a:solidFill>
                          <a:schemeClr val="tx1"/>
                        </a:solidFill>
                        <a:latin typeface="Microsoft Uighur" panose="02000000000000000000" pitchFamily="2" charset="-78"/>
                        <a:cs typeface="Microsoft Uighur" panose="02000000000000000000" pitchFamily="2" charset="-7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ACFB0"/>
                    </a:solidFill>
                  </a:tcPr>
                </a:tc>
                <a:extLst>
                  <a:ext uri="{0D108BD9-81ED-4DB2-BD59-A6C34878D82A}">
                    <a16:rowId xmlns:a16="http://schemas.microsoft.com/office/drawing/2014/main" val="3603593038"/>
                  </a:ext>
                </a:extLst>
              </a:tr>
            </a:tbl>
          </a:graphicData>
        </a:graphic>
      </p:graphicFrame>
    </p:spTree>
    <p:extLst>
      <p:ext uri="{BB962C8B-B14F-4D97-AF65-F5344CB8AC3E}">
        <p14:creationId xmlns:p14="http://schemas.microsoft.com/office/powerpoint/2010/main" val="692634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21614</TotalTime>
  <Words>2279</Words>
  <Application>Microsoft Office PowerPoint</Application>
  <PresentationFormat>Personnalisé</PresentationFormat>
  <Paragraphs>339</Paragraphs>
  <Slides>47</Slides>
  <Notes>8</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47</vt:i4>
      </vt:variant>
    </vt:vector>
  </HeadingPairs>
  <TitlesOfParts>
    <vt:vector size="59" baseType="lpstr">
      <vt:lpstr>Microsoft Uighur</vt:lpstr>
      <vt:lpstr>Montserrat Medium</vt:lpstr>
      <vt:lpstr>Dubai</vt:lpstr>
      <vt:lpstr>Carelia</vt:lpstr>
      <vt:lpstr>Arial Black</vt:lpstr>
      <vt:lpstr>Arial Rounded MT Bold</vt:lpstr>
      <vt:lpstr>Montserrat Light</vt:lpstr>
      <vt:lpstr>Dosis</vt:lpstr>
      <vt:lpstr>Montserrat</vt:lpstr>
      <vt:lpstr>Calibri</vt:lpstr>
      <vt:lpstr>Arial</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مقارنة المجموعات في حدود 5 عناصر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Mohamed Ouatouch</cp:lastModifiedBy>
  <cp:revision>198</cp:revision>
  <dcterms:created xsi:type="dcterms:W3CDTF">2006-08-16T00:00:00Z</dcterms:created>
  <dcterms:modified xsi:type="dcterms:W3CDTF">2025-09-24T17:02:30Z</dcterms:modified>
  <dc:identifier>DAFtlvZnwz4</dc:identifier>
</cp:coreProperties>
</file>