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8"/>
  </p:notesMasterIdLst>
  <p:sldIdLst>
    <p:sldId id="257" r:id="rId2"/>
    <p:sldId id="2134808553" r:id="rId3"/>
    <p:sldId id="2134808443" r:id="rId4"/>
    <p:sldId id="2134805101" r:id="rId5"/>
    <p:sldId id="2134805392" r:id="rId6"/>
    <p:sldId id="2134805155" r:id="rId7"/>
    <p:sldId id="386" r:id="rId8"/>
    <p:sldId id="2134808444" r:id="rId9"/>
    <p:sldId id="2147482613" r:id="rId10"/>
    <p:sldId id="2134805396" r:id="rId11"/>
    <p:sldId id="2134808551" r:id="rId12"/>
    <p:sldId id="2134808459" r:id="rId13"/>
    <p:sldId id="2147482629" r:id="rId14"/>
    <p:sldId id="2134808460" r:id="rId15"/>
    <p:sldId id="2134808453" r:id="rId16"/>
    <p:sldId id="2147482640" r:id="rId17"/>
    <p:sldId id="2147482648" r:id="rId18"/>
    <p:sldId id="2147482644" r:id="rId19"/>
    <p:sldId id="2147482645" r:id="rId20"/>
    <p:sldId id="2134808467" r:id="rId21"/>
    <p:sldId id="2134808543" r:id="rId22"/>
    <p:sldId id="2147482646" r:id="rId23"/>
    <p:sldId id="2147482649" r:id="rId24"/>
    <p:sldId id="2134808607" r:id="rId25"/>
    <p:sldId id="2147482650" r:id="rId26"/>
    <p:sldId id="2134808461" r:id="rId27"/>
    <p:sldId id="2134808469" r:id="rId28"/>
    <p:sldId id="2134808504" r:id="rId29"/>
    <p:sldId id="2147482538" r:id="rId30"/>
    <p:sldId id="915" r:id="rId31"/>
    <p:sldId id="1172" r:id="rId32"/>
    <p:sldId id="1173" r:id="rId33"/>
    <p:sldId id="2147482653" r:id="rId34"/>
    <p:sldId id="940" r:id="rId35"/>
    <p:sldId id="2147482651" r:id="rId36"/>
    <p:sldId id="2147482652" r:id="rId37"/>
  </p:sldIdLst>
  <p:sldSz cx="13716000" cy="10287000"/>
  <p:notesSz cx="6858000" cy="9144000"/>
  <p:embeddedFontLst>
    <p:embeddedFont>
      <p:font typeface="Arial Black" panose="020B0A04020102020204" pitchFamily="34" charset="0"/>
      <p:bold r:id="rId39"/>
    </p:embeddedFont>
    <p:embeddedFont>
      <p:font typeface="Arial Rounded MT Bold" panose="020F0704030504030204" pitchFamily="34" charset="0"/>
      <p:regular r:id="rId40"/>
    </p:embeddedFont>
    <p:embeddedFont>
      <p:font typeface="Carelia" panose="020B0604020202020204" charset="0"/>
      <p:regular r:id="rId41"/>
    </p:embeddedFont>
    <p:embeddedFont>
      <p:font typeface="Dosis" pitchFamily="2" charset="0"/>
      <p:regular r:id="rId42"/>
      <p:bold r:id="rId43"/>
    </p:embeddedFont>
    <p:embeddedFont>
      <p:font typeface="Dubai" panose="020B0503030403030204" pitchFamily="34" charset="-78"/>
      <p:regular r:id="rId44"/>
      <p:bold r:id="rId45"/>
    </p:embeddedFont>
    <p:embeddedFont>
      <p:font typeface="Microsoft Uighur" panose="02000000000000000000" pitchFamily="2" charset="-78"/>
      <p:regular r:id="rId46"/>
      <p:bold r:id="rId47"/>
    </p:embeddedFont>
    <p:embeddedFont>
      <p:font typeface="Montserrat" panose="00000500000000000000" pitchFamily="2" charset="0"/>
      <p:regular r:id="rId48"/>
      <p:bold r:id="rId49"/>
      <p:italic r:id="rId50"/>
      <p:boldItalic r:id="rId51"/>
    </p:embeddedFont>
    <p:embeddedFont>
      <p:font typeface="Montserrat Light" panose="00000400000000000000" pitchFamily="2" charset="0"/>
      <p:regular r:id="rId52"/>
      <p:italic r:id="rId53"/>
    </p:embeddedFont>
    <p:embeddedFont>
      <p:font typeface="Montserrat Medium" panose="00000600000000000000" pitchFamily="2" charset="0"/>
      <p:regular r:id="rId54"/>
      <p:italic r:id="rId5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1956"/>
    <a:srgbClr val="02BDC9"/>
    <a:srgbClr val="F98F51"/>
    <a:srgbClr val="4AC283"/>
    <a:srgbClr val="0097B2"/>
    <a:srgbClr val="3D8FA5"/>
    <a:srgbClr val="106585"/>
    <a:srgbClr val="829D4A"/>
    <a:srgbClr val="7ACFB0"/>
    <a:srgbClr val="FCCF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452" autoAdjust="0"/>
    <p:restoredTop sz="95226" autoAdjust="0"/>
  </p:normalViewPr>
  <p:slideViewPr>
    <p:cSldViewPr>
      <p:cViewPr varScale="1">
        <p:scale>
          <a:sx n="55" d="100"/>
          <a:sy n="55" d="100"/>
        </p:scale>
        <p:origin x="725" y="34"/>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font" Target="fonts/font17.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font" Target="fonts/font15.fntdata"/><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1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3.fntdata"/><Relationship Id="rId54"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1.fntdata"/><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font" Target="fonts/font14.fntdata"/></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7T17:45:14.021"/>
    </inkml:context>
    <inkml:brush xml:id="br0">
      <inkml:brushProperty name="width" value="0.1" units="cm"/>
      <inkml:brushProperty name="height" value="0.2" units="cm"/>
      <inkml:brushProperty name="color" value="#FFFFFF"/>
      <inkml:brushProperty name="tip" value="rectangle"/>
      <inkml:brushProperty name="rasterOp" value="maskPen"/>
      <inkml:brushProperty name="ignorePressure" value="1"/>
    </inkml:brush>
  </inkml:definitions>
  <inkml:trace contextRef="#ctx0" brushRef="#br0">0 1124,'7'-7,"28"-21,47-39,36-27,30-18,11-3,-10 5,-3 9,-8 1,-13 4,-22 13,-15 14,-16 11,-14 10,-17 13</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7T17:45:50.151"/>
    </inkml:context>
    <inkml:brush xml:id="br0">
      <inkml:brushProperty name="width" value="0.1" units="cm"/>
      <inkml:brushProperty name="height" value="0.2" units="cm"/>
      <inkml:brushProperty name="color" value="#FFFFFF"/>
      <inkml:brushProperty name="tip" value="rectangle"/>
      <inkml:brushProperty name="rasterOp" value="maskPen"/>
      <inkml:brushProperty name="ignorePressure" value="1"/>
    </inkml:brush>
  </inkml:definitions>
  <inkml:trace contextRef="#ctx0" brushRef="#br0">1 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7T17:52:52.419"/>
    </inkml:context>
    <inkml:brush xml:id="br0">
      <inkml:brushProperty name="width" value="0.1" units="cm"/>
      <inkml:brushProperty name="height" value="0.2" units="cm"/>
      <inkml:brushProperty name="color" value="#FFFFFF"/>
      <inkml:brushProperty name="tip" value="rectangle"/>
      <inkml:brushProperty name="rasterOp" value="maskPen"/>
      <inkml:brushProperty name="ignorePressure" value="1"/>
    </inkml:brush>
  </inkml:definitions>
  <inkml:trace contextRef="#ctx0" brushRef="#br0">1655 0,'-8'2,"-29"27,-180 173,-280 286,21 45,249-212,199-276,3 0,2 2,2 1,-28 94,33-68,4 0,2 1,4 1,3-1,4 1,18 133,2-77,6-1,6-1,53 133,-25-105,126 229,-123-277,4-3,135 160,-156-213,2-3,3-1,2-3,78 52,-92-73,1-2,2-1,0-3,1-1,1-3,1-1,57 10,-35-15,0-2,0-4,0-2,92-11,-39-6,177-45,-196 34,-1-5,-2-4,-1-4,182-102,-233 111,0-2,-2-1,-1-3,-2-1,-2-3,-1 0,-3-3,-1-1,-2-2,-2-1,25-53,-27 38,-4 0,-2-2,-3-1,-3-1,-2 0,-4-1,-3 0,0-76,-9 59,-3 1,-4 0,-4 0,-4 1,-3 1,-35-97,23 102,-2 1,-4 2,-3 1,-3 2,-3 2,-3 2,-80-83,53 72,-3 5,-3 2,-3 5,-2 3,-114-60,116 77,-3 4,-1 3,-2 5,-1 3,-147-26,173 45,-1 4,0 2,0 3,0 3,0 2,0 4,1 3,-119 33,125-22,1 3,1 2,1 3,2 2,1 3,1 2,2 2,2 3,2 1,1 3,3 1,1 3,3 1,2 2,2 1,-32 68,30-42,3 1,4 2,3 1,5 2,2 0,5 1,3 0,0 96,13-113,2 0,3 0,4-1,2 0,3-1,25 66,-19-74,3 0,3-2,1-2,4 0,1-2,73 87,-75-106,1-2,2-1,1-1,1-2,2-2,68 37,-51-37,2-2,0-3,1-2,98 19,-40-19,1-6,1-4,0-6,0-4,-1-6,156-29,-152 12,0-6,-2-5,-1-4,-2-6,208-115,-272 130,-3-2,0-2,-3-2,-1-3,41-43,-63 56,-1-1,-1-1,-2 0,0-2,-2 0,-2-1,0 0,-2-1,15-61,-19 54,-3 0,-1 0,-2-1,-2 1,-2-1,-1 1,-2-1,-1 1,-3 0,-1 1,-1-1,-3 2,-1 0,-1 1,-2 0,-2 1,-27-37,7 17,-4 2,-1 3,-3 1,-87-70,40 47,-185-107,159 114,-146-58,195 96,-1 3,-1 3,-121-18,164 35,-1 2,0 0,0 2,0 2,0 0,0 3,1 0,-1 2,2 1,-1 1,1 2,0 1,1 1,1 1,0 2,1 0,0 2,2 1,0 1,1 1,1 1,-30 40,28-28,2 1,1 1,3 0,0 2,3 0,1 1,1 0,3 1,1 0,2 1,2 0,1 0,2 0,2 0,2 0,14 76,-12-99,1 1,1-1,1 0,1 0,0 0,2-1,0-1,20 28,-24-38,-1 1,1-1,0 0,0-1,0 0,1 0,0 0,0-1,0 1,0-2,1 1,0-1,0 0,0-1,0 0,0 0,0-1,0 0,0 0,1-1,-1 0,16-2,-18 0,-1 1,0-1,1-1,-1 1,0-1,0 0,0 0,-1 0,1-1,-1 1,1-1,-1 0,-1 0,1-1,0 1,-1-1,4-7,6-12,-1 0,13-38,-13 33,22-66,38-172,-45 137</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7T17:52:54.240"/>
    </inkml:context>
    <inkml:brush xml:id="br0">
      <inkml:brushProperty name="width" value="0.1" units="cm"/>
      <inkml:brushProperty name="height" value="0.2" units="cm"/>
      <inkml:brushProperty name="color" value="#FFFFFF"/>
      <inkml:brushProperty name="tip" value="rectangle"/>
      <inkml:brushProperty name="rasterOp" value="maskPen"/>
      <inkml:brushProperty name="ignorePressure" value="1"/>
    </inkml:brush>
  </inkml:definitions>
  <inkml:trace contextRef="#ctx0" brushRef="#br0">0 1,'0'0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7T17:53:03.794"/>
    </inkml:context>
    <inkml:brush xml:id="br0">
      <inkml:brushProperty name="width" value="0.1" units="cm"/>
      <inkml:brushProperty name="height" value="0.2" units="cm"/>
      <inkml:brushProperty name="color" value="#FFFFFF"/>
      <inkml:brushProperty name="tip" value="rectangle"/>
      <inkml:brushProperty name="rasterOp" value="maskPen"/>
      <inkml:brushProperty name="ignorePressure" value="1"/>
    </inkml:brush>
  </inkml:definitions>
  <inkml:trace contextRef="#ctx0" brushRef="#br0">2041 1,'-26'0,"-61"59,-55 59,-43 48,-22 36,4 16,10-4,6 2,1-3,7 8,27-28,32-46,38-41,25-33,23-28</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7T17:53:08.709"/>
    </inkml:context>
    <inkml:brush xml:id="br0">
      <inkml:brushProperty name="width" value="0.1" units="cm"/>
      <inkml:brushProperty name="height" value="0.2" units="cm"/>
      <inkml:brushProperty name="color" value="#FFFFFF"/>
      <inkml:brushProperty name="tip" value="rectangle"/>
      <inkml:brushProperty name="rasterOp" value="maskPen"/>
      <inkml:brushProperty name="ignorePressure" value="1"/>
    </inkml:brush>
  </inkml:definitions>
  <inkml:trace contextRef="#ctx0" brushRef="#br0">234 1,'-15'493,"-11"-84,17-329,-5 0,-36 121,13-60,30-112,-62 300,63-279</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18/09/2025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2893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7170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98123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687439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71707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98123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
        <p:cNvGrpSpPr/>
        <p:nvPr/>
      </p:nvGrpSpPr>
      <p:grpSpPr>
        <a:xfrm>
          <a:off x="0" y="0"/>
          <a:ext cx="0" cy="0"/>
          <a:chOff x="0" y="0"/>
          <a:chExt cx="0" cy="0"/>
        </a:xfrm>
      </p:grpSpPr>
      <p:sp>
        <p:nvSpPr>
          <p:cNvPr id="23" name="Google Shape;23;p11"/>
          <p:cNvSpPr txBox="1">
            <a:spLocks noGrp="1"/>
          </p:cNvSpPr>
          <p:nvPr>
            <p:ph type="body" idx="1"/>
          </p:nvPr>
        </p:nvSpPr>
        <p:spPr>
          <a:xfrm>
            <a:off x="701021" y="2488853"/>
            <a:ext cx="8614108" cy="686568"/>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chemeClr val="dk1"/>
              </a:buClr>
              <a:buSzPts val="2667"/>
              <a:buNone/>
              <a:defRPr sz="3000">
                <a:latin typeface="Montserrat"/>
                <a:ea typeface="Montserrat"/>
                <a:cs typeface="Montserrat"/>
                <a:sym typeface="Montserra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4" name="Google Shape;24;p11"/>
          <p:cNvSpPr txBox="1">
            <a:spLocks noGrp="1"/>
          </p:cNvSpPr>
          <p:nvPr>
            <p:ph type="title"/>
          </p:nvPr>
        </p:nvSpPr>
        <p:spPr>
          <a:xfrm>
            <a:off x="701019" y="1274513"/>
            <a:ext cx="8614107" cy="10844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267"/>
              <a:buFont typeface="Montserrat"/>
              <a:buNone/>
              <a:defRPr sz="4800">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2"/>
          </p:nvPr>
        </p:nvSpPr>
        <p:spPr>
          <a:xfrm>
            <a:off x="701021" y="3305276"/>
            <a:ext cx="8614108" cy="1697036"/>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009A92"/>
              </a:buClr>
              <a:buSzPts val="2133"/>
              <a:buNone/>
              <a:defRPr sz="2400" b="0" i="0">
                <a:solidFill>
                  <a:srgbClr val="009A92"/>
                </a:solidFill>
                <a:latin typeface="Montserrat Light"/>
                <a:ea typeface="Montserrat Light"/>
                <a:cs typeface="Montserrat Light"/>
                <a:sym typeface="Montserrat Ligh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6" name="Google Shape;26;p11"/>
          <p:cNvSpPr txBox="1">
            <a:spLocks noGrp="1"/>
          </p:cNvSpPr>
          <p:nvPr>
            <p:ph type="body" idx="3"/>
          </p:nvPr>
        </p:nvSpPr>
        <p:spPr>
          <a:xfrm>
            <a:off x="701021" y="5334413"/>
            <a:ext cx="8614108" cy="2638331"/>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4D4D4D"/>
              </a:buClr>
              <a:buSzPts val="1600"/>
              <a:buNone/>
              <a:defRPr sz="1800" b="0" i="0">
                <a:solidFill>
                  <a:srgbClr val="4D4D4D"/>
                </a:solidFill>
                <a:latin typeface="Montserrat Medium"/>
                <a:ea typeface="Montserrat Medium"/>
                <a:cs typeface="Montserrat Medium"/>
                <a:sym typeface="Montserrat Medium"/>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8" name="Google Shape;28;p11"/>
          <p:cNvSpPr txBox="1">
            <a:spLocks noGrp="1"/>
          </p:cNvSpPr>
          <p:nvPr>
            <p:ph type="ftr" idx="11"/>
          </p:nvPr>
        </p:nvSpPr>
        <p:spPr>
          <a:xfrm>
            <a:off x="4543425" y="9534526"/>
            <a:ext cx="462915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9686925" y="9534526"/>
            <a:ext cx="30861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IN" smtClean="0"/>
              <a:pPr/>
              <a:t>‹N°›</a:t>
            </a:fld>
            <a:endParaRPr lang="en-IN"/>
          </a:p>
        </p:txBody>
      </p:sp>
    </p:spTree>
    <p:extLst>
      <p:ext uri="{BB962C8B-B14F-4D97-AF65-F5344CB8AC3E}">
        <p14:creationId xmlns:p14="http://schemas.microsoft.com/office/powerpoint/2010/main" val="2913934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9/18/2025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9.svg"/><Relationship Id="rId7" Type="http://schemas.openxmlformats.org/officeDocument/2006/relationships/image" Target="../media/image39.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png"/><Relationship Id="rId10" Type="http://schemas.openxmlformats.org/officeDocument/2006/relationships/image" Target="../media/image42.jpeg"/><Relationship Id="rId4" Type="http://schemas.openxmlformats.org/officeDocument/2006/relationships/image" Target="../media/image36.png"/><Relationship Id="rId9" Type="http://schemas.openxmlformats.org/officeDocument/2006/relationships/image" Target="../media/image41.jpe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customXml" Target="../ink/ink5.xml"/><Relationship Id="rId3" Type="http://schemas.openxmlformats.org/officeDocument/2006/relationships/image" Target="../media/image9.svg"/><Relationship Id="rId7" Type="http://schemas.openxmlformats.org/officeDocument/2006/relationships/customXml" Target="../ink/ink2.xml"/><Relationship Id="rId12" Type="http://schemas.openxmlformats.org/officeDocument/2006/relationships/customXml" Target="../ink/ink4.xml"/><Relationship Id="rId17" Type="http://schemas.openxmlformats.org/officeDocument/2006/relationships/customXml" Target="../ink/ink6.xml"/><Relationship Id="rId2" Type="http://schemas.openxmlformats.org/officeDocument/2006/relationships/image" Target="../media/image8.png"/><Relationship Id="rId16" Type="http://schemas.openxmlformats.org/officeDocument/2006/relationships/image" Target="../media/image61.png"/><Relationship Id="rId20"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56.png"/><Relationship Id="rId11" Type="http://schemas.openxmlformats.org/officeDocument/2006/relationships/image" Target="../media/image59.png"/><Relationship Id="rId5" Type="http://schemas.openxmlformats.org/officeDocument/2006/relationships/customXml" Target="../ink/ink1.xml"/><Relationship Id="rId10" Type="http://schemas.openxmlformats.org/officeDocument/2006/relationships/customXml" Target="../ink/ink3.xml"/><Relationship Id="rId4" Type="http://schemas.openxmlformats.org/officeDocument/2006/relationships/image" Target="../media/image12.png"/><Relationship Id="rId9"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49.png"/></Relationships>
</file>

<file path=ppt/slides/_rels/slide2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49.png"/></Relationships>
</file>

<file path=ppt/slides/_rels/slide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6.png"/><Relationship Id="rId7" Type="http://schemas.openxmlformats.org/officeDocument/2006/relationships/image" Target="../media/image14.jpeg"/><Relationship Id="rId12" Type="http://schemas.openxmlformats.org/officeDocument/2006/relationships/image" Target="../media/image19.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svg"/><Relationship Id="rId9" Type="http://schemas.openxmlformats.org/officeDocument/2006/relationships/image" Target="../media/image16.png"/></Relationships>
</file>

<file path=ppt/slides/_rels/slide30.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51.png"/><Relationship Id="rId7" Type="http://schemas.openxmlformats.org/officeDocument/2006/relationships/image" Target="../media/image53.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52.svg"/><Relationship Id="rId9" Type="http://schemas.openxmlformats.org/officeDocument/2006/relationships/image" Target="../media/image55.jpeg"/></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64.png"/><Relationship Id="rId5" Type="http://schemas.openxmlformats.org/officeDocument/2006/relationships/image" Target="../media/image62.png"/><Relationship Id="rId4" Type="http://schemas.openxmlformats.org/officeDocument/2006/relationships/image" Target="../media/image60.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52.svg"/></Relationships>
</file>

<file path=ppt/slides/_rels/slide3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2.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6.png"/><Relationship Id="rId7" Type="http://schemas.openxmlformats.org/officeDocument/2006/relationships/image" Target="../media/image25.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7.svg"/><Relationship Id="rId9" Type="http://schemas.openxmlformats.org/officeDocument/2006/relationships/image" Target="../media/image27.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8.png"/><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8.xml.rels><?xml version="1.0" encoding="UTF-8" standalone="yes"?>
<Relationships xmlns="http://schemas.openxmlformats.org/package/2006/relationships"><Relationship Id="rId8" Type="http://schemas.openxmlformats.org/officeDocument/2006/relationships/hyperlink" Target="https://openclipart.org/detail/131431/black-marker-marcador-negro" TargetMode="External"/><Relationship Id="rId3" Type="http://schemas.openxmlformats.org/officeDocument/2006/relationships/image" Target="../media/image9.svg"/><Relationship Id="rId7" Type="http://schemas.openxmlformats.org/officeDocument/2006/relationships/image" Target="../media/image32.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35.jpeg"/><Relationship Id="rId5" Type="http://schemas.openxmlformats.org/officeDocument/2006/relationships/image" Target="../media/image31.png"/><Relationship Id="rId10" Type="http://schemas.openxmlformats.org/officeDocument/2006/relationships/image" Target="../media/image34.png"/><Relationship Id="rId4" Type="http://schemas.openxmlformats.org/officeDocument/2006/relationships/image" Target="../media/image30.png"/><Relationship Id="rId9" Type="http://schemas.openxmlformats.org/officeDocument/2006/relationships/image" Target="../media/image33.jpeg"/></Relationships>
</file>

<file path=ppt/slides/_rels/slide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623843" y="2534062"/>
            <a:ext cx="6963158" cy="2067233"/>
          </a:xfrm>
          <a:prstGeom prst="rect">
            <a:avLst/>
          </a:prstGeom>
        </p:spPr>
        <p:txBody>
          <a:bodyPr lIns="0" tIns="0" rIns="0" bIns="0" rtlCol="0" anchor="t">
            <a:spAutoFit/>
          </a:bodyPr>
          <a:lstStyle/>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برنامج دعم التعلمات الأساس</a:t>
            </a:r>
          </a:p>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رياضيات-</a:t>
            </a:r>
            <a:r>
              <a:rPr lang="fr-MA" sz="7650" b="1" dirty="0">
                <a:solidFill>
                  <a:srgbClr val="01070A"/>
                </a:solidFill>
                <a:latin typeface="Microsoft Uighur" panose="02000000000000000000" pitchFamily="2" charset="-78"/>
                <a:cs typeface="Microsoft Uighur" panose="02000000000000000000" pitchFamily="2" charset="-78"/>
              </a:rPr>
              <a:t>-</a:t>
            </a:r>
            <a:endParaRPr lang="en-US" sz="7650" b="1" dirty="0">
              <a:solidFill>
                <a:srgbClr val="1F497D"/>
              </a:solidFill>
              <a:latin typeface="Microsoft Uighur" panose="02000000000000000000" pitchFamily="2" charset="-78"/>
              <a:cs typeface="Microsoft Uighur" panose="02000000000000000000" pitchFamily="2" charset="-78"/>
            </a:endParaRPr>
          </a:p>
        </p:txBody>
      </p:sp>
      <p:grpSp>
        <p:nvGrpSpPr>
          <p:cNvPr id="6" name="Groupe 5">
            <a:extLst>
              <a:ext uri="{FF2B5EF4-FFF2-40B4-BE49-F238E27FC236}">
                <a16:creationId xmlns:a16="http://schemas.microsoft.com/office/drawing/2014/main" id="{F20449E5-A915-52F7-9A79-1DAEEE7AAA65}"/>
              </a:ext>
            </a:extLst>
          </p:cNvPr>
          <p:cNvGrpSpPr/>
          <p:nvPr/>
        </p:nvGrpSpPr>
        <p:grpSpPr>
          <a:xfrm>
            <a:off x="3473241" y="7125051"/>
            <a:ext cx="6325330" cy="813494"/>
            <a:chOff x="3333024" y="7007413"/>
            <a:chExt cx="6325330"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4724723" y="7007413"/>
              <a:ext cx="3418547" cy="813494"/>
            </a:xfrm>
            <a:prstGeom prst="roundRect">
              <a:avLst>
                <a:gd name="adj" fmla="val 32324"/>
              </a:avLst>
            </a:prstGeom>
            <a:solidFill>
              <a:srgbClr val="02BDC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600" b="1" dirty="0">
                <a:solidFill>
                  <a:prstClr val="white"/>
                </a:solidFill>
                <a:latin typeface="Microsoft Uighur" panose="02000000000000000000" pitchFamily="2" charset="-78"/>
                <a:cs typeface="Microsoft Uighur" panose="02000000000000000000" pitchFamily="2"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3333024" y="7086600"/>
              <a:ext cx="6325330" cy="654025"/>
            </a:xfrm>
            <a:prstGeom prst="rect">
              <a:avLst/>
            </a:prstGeom>
          </p:spPr>
          <p:txBody>
            <a:bodyPr lIns="0" tIns="0" rIns="0" bIns="0" rtlCol="0" anchor="t">
              <a:spAutoFit/>
            </a:bodyPr>
            <a:lstStyle/>
            <a:p>
              <a:pPr algn="ctr" defTabSz="685834">
                <a:lnSpc>
                  <a:spcPts val="5139"/>
                </a:lnSpc>
              </a:pPr>
              <a:r>
                <a:rPr lang="ar-MA" sz="4400" b="1" dirty="0">
                  <a:solidFill>
                    <a:prstClr val="white"/>
                  </a:solidFill>
                  <a:latin typeface="Microsoft Uighur" panose="02000000000000000000" pitchFamily="2" charset="-78"/>
                  <a:cs typeface="Microsoft Uighur" panose="02000000000000000000" pitchFamily="2" charset="-78"/>
                </a:rPr>
                <a:t>الحصة 2 </a:t>
              </a:r>
              <a:endParaRPr lang="en-US" sz="4400" b="1" dirty="0">
                <a:solidFill>
                  <a:prstClr val="white"/>
                </a:solidFill>
                <a:latin typeface="Microsoft Uighur" panose="02000000000000000000" pitchFamily="2" charset="-78"/>
                <a:cs typeface="Microsoft Uighur" panose="02000000000000000000" pitchFamily="2" charset="-78"/>
              </a:endParaRPr>
            </a:p>
          </p:txBody>
        </p:sp>
      </p:grpSp>
      <p:sp>
        <p:nvSpPr>
          <p:cNvPr id="5" name="ZoneTexte 4">
            <a:extLst>
              <a:ext uri="{FF2B5EF4-FFF2-40B4-BE49-F238E27FC236}">
                <a16:creationId xmlns:a16="http://schemas.microsoft.com/office/drawing/2014/main" id="{78DEA8EF-E746-A63E-76B4-9205D5002C8C}"/>
              </a:ext>
            </a:extLst>
          </p:cNvPr>
          <p:cNvSpPr txBox="1"/>
          <p:nvPr/>
        </p:nvSpPr>
        <p:spPr>
          <a:xfrm>
            <a:off x="3840481" y="8535769"/>
            <a:ext cx="6035039" cy="461665"/>
          </a:xfrm>
          <a:prstGeom prst="rect">
            <a:avLst/>
          </a:prstGeom>
          <a:noFill/>
        </p:spPr>
        <p:txBody>
          <a:bodyPr wrap="square" rtlCol="0">
            <a:spAutoFit/>
          </a:bodyPr>
          <a:lstStyle/>
          <a:p>
            <a:pPr algn="ctr" defTabSz="685834"/>
            <a:r>
              <a:rPr lang="ar-SA" sz="2400" b="1" dirty="0">
                <a:solidFill>
                  <a:prstClr val="black">
                    <a:lumMod val="75000"/>
                    <a:lumOff val="25000"/>
                  </a:prstClr>
                </a:solidFill>
                <a:latin typeface="Microsoft Uighur" panose="02000000000000000000" pitchFamily="2" charset="-78"/>
                <a:cs typeface="Microsoft Uighur" panose="02000000000000000000" pitchFamily="2" charset="-78"/>
              </a:rPr>
              <a:t>نسخة تجريبية</a:t>
            </a:r>
            <a:endParaRPr lang="fr-MA" sz="2400" b="1" dirty="0">
              <a:solidFill>
                <a:prstClr val="black">
                  <a:lumMod val="75000"/>
                  <a:lumOff val="25000"/>
                </a:prstClr>
              </a:solidFill>
              <a:latin typeface="Microsoft Uighur" panose="02000000000000000000" pitchFamily="2" charset="-78"/>
              <a:cs typeface="Microsoft Uighur" panose="02000000000000000000" pitchFamily="2" charset="-78"/>
            </a:endParaRP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oins arrondis 11">
            <a:extLst>
              <a:ext uri="{FF2B5EF4-FFF2-40B4-BE49-F238E27FC236}">
                <a16:creationId xmlns:a16="http://schemas.microsoft.com/office/drawing/2014/main" id="{6DF3C3DF-BC80-4970-481E-ADCBABF05D3F}"/>
              </a:ext>
            </a:extLst>
          </p:cNvPr>
          <p:cNvSpPr/>
          <p:nvPr/>
        </p:nvSpPr>
        <p:spPr>
          <a:xfrm>
            <a:off x="4864941" y="6231275"/>
            <a:ext cx="3418547" cy="813494"/>
          </a:xfrm>
          <a:prstGeom prst="roundRect">
            <a:avLst>
              <a:gd name="adj" fmla="val 32324"/>
            </a:avLst>
          </a:prstGeom>
          <a:solidFill>
            <a:srgbClr val="0097B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4000" b="1" dirty="0">
                <a:solidFill>
                  <a:prstClr val="white"/>
                </a:solidFill>
                <a:latin typeface="Microsoft Uighur" panose="02000000000000000000" pitchFamily="2" charset="-78"/>
                <a:cs typeface="Microsoft Uighur" panose="02000000000000000000" pitchFamily="2" charset="-78"/>
              </a:rPr>
              <a:t>الفترة 2</a:t>
            </a:r>
            <a:endParaRPr lang="fr-MA" sz="4000" b="1" dirty="0">
              <a:solidFill>
                <a:prstClr val="white"/>
              </a:solidFill>
              <a:latin typeface="Microsoft Uighur" panose="02000000000000000000" pitchFamily="2" charset="-78"/>
              <a:cs typeface="Microsoft Uighur" panose="02000000000000000000" pitchFamily="2" charset="-78"/>
            </a:endParaRPr>
          </a:p>
        </p:txBody>
      </p:sp>
      <p:pic>
        <p:nvPicPr>
          <p:cNvPr id="14" name="Image 13" descr="Une image contenant capture d’écran, ligne, Graphique, conception&#10;&#10;Le contenu généré par l’IA peut être incorrect.">
            <a:extLst>
              <a:ext uri="{FF2B5EF4-FFF2-40B4-BE49-F238E27FC236}">
                <a16:creationId xmlns:a16="http://schemas.microsoft.com/office/drawing/2014/main" id="{85FFBA39-F1A6-F572-421F-35553D52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55" y="7413974"/>
            <a:ext cx="3063526" cy="3063526"/>
          </a:xfrm>
          <a:prstGeom prst="rect">
            <a:avLst/>
          </a:prstGeom>
        </p:spPr>
      </p:pic>
      <p:pic>
        <p:nvPicPr>
          <p:cNvPr id="15" name="Image 14" descr="Une image contenant Graphique, Caractère coloré, graphisme, Police&#10;&#10;Le contenu généré par l’IA peut être incorrect.">
            <a:extLst>
              <a:ext uri="{FF2B5EF4-FFF2-40B4-BE49-F238E27FC236}">
                <a16:creationId xmlns:a16="http://schemas.microsoft.com/office/drawing/2014/main" id="{27481252-6931-A99A-AF05-0FA2124B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425" y="7828525"/>
            <a:ext cx="2648975" cy="2648975"/>
          </a:xfrm>
          <a:prstGeom prst="rect">
            <a:avLst/>
          </a:prstGeom>
        </p:spPr>
      </p:pic>
      <p:pic>
        <p:nvPicPr>
          <p:cNvPr id="17" name="Image 16" descr="Une image contenant symbole, capture d’écran, conception&#10;&#10;Le contenu généré par l’IA peut être incorrect.">
            <a:extLst>
              <a:ext uri="{FF2B5EF4-FFF2-40B4-BE49-F238E27FC236}">
                <a16:creationId xmlns:a16="http://schemas.microsoft.com/office/drawing/2014/main" id="{195FDF21-CBDC-AD79-08C0-1C60C5891D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904" y="3783357"/>
            <a:ext cx="2539233" cy="2539233"/>
          </a:xfrm>
          <a:prstGeom prst="rect">
            <a:avLst/>
          </a:prstGeom>
        </p:spPr>
      </p:pic>
      <p:sp>
        <p:nvSpPr>
          <p:cNvPr id="13" name="TextBox 3">
            <a:extLst>
              <a:ext uri="{FF2B5EF4-FFF2-40B4-BE49-F238E27FC236}">
                <a16:creationId xmlns:a16="http://schemas.microsoft.com/office/drawing/2014/main" id="{91603CC8-916E-6FBF-A24D-27A1DA4DD6EC}"/>
              </a:ext>
            </a:extLst>
          </p:cNvPr>
          <p:cNvSpPr txBox="1"/>
          <p:nvPr/>
        </p:nvSpPr>
        <p:spPr>
          <a:xfrm>
            <a:off x="10894387" y="4305300"/>
            <a:ext cx="2642230" cy="1231106"/>
          </a:xfrm>
          <a:prstGeom prst="rect">
            <a:avLst/>
          </a:prstGeom>
        </p:spPr>
        <p:txBody>
          <a:bodyPr wrap="square" lIns="0" tIns="0" rIns="0" bIns="0" rtlCol="0" anchor="t">
            <a:spAutoFit/>
          </a:bodyPr>
          <a:lstStyle/>
          <a:p>
            <a:pPr algn="ctr" defTabSz="685834"/>
            <a:r>
              <a:rPr lang="ar-SA" sz="4000" b="1" dirty="0">
                <a:solidFill>
                  <a:srgbClr val="01070A"/>
                </a:solidFill>
                <a:latin typeface="Microsoft Uighur" panose="02000000000000000000" pitchFamily="2" charset="-78"/>
                <a:cs typeface="Microsoft Uighur" panose="02000000000000000000" pitchFamily="2" charset="-78"/>
              </a:rPr>
              <a:t>المستوى</a:t>
            </a:r>
          </a:p>
          <a:p>
            <a:pPr algn="ctr" defTabSz="685834"/>
            <a:r>
              <a:rPr lang="fr-MA" sz="4000" b="1" dirty="0">
                <a:solidFill>
                  <a:srgbClr val="01070A"/>
                </a:solidFill>
                <a:latin typeface="Microsoft Uighur" panose="02000000000000000000" pitchFamily="2" charset="-78"/>
                <a:cs typeface="Microsoft Uighur" panose="02000000000000000000" pitchFamily="2" charset="-78"/>
              </a:rPr>
              <a:t>1</a:t>
            </a:r>
            <a:endParaRPr lang="en-US" sz="4000" b="1" dirty="0">
              <a:solidFill>
                <a:srgbClr val="1F497D"/>
              </a:solidFill>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ACE2D-015E-B7EC-476F-459E862224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6AFFBD-AB31-112E-AE43-5B67F6168BB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903BD3BA-D249-8EF9-31DD-8AADB7BE67FA}"/>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32F623EC-0B80-48F4-46C0-FC83857E0877}"/>
              </a:ext>
            </a:extLst>
          </p:cNvPr>
          <p:cNvSpPr txBox="1"/>
          <p:nvPr/>
        </p:nvSpPr>
        <p:spPr>
          <a:xfrm>
            <a:off x="3371010" y="4266210"/>
            <a:ext cx="7220790" cy="496290"/>
          </a:xfrm>
          <a:prstGeom prst="rect">
            <a:avLst/>
          </a:prstGeom>
        </p:spPr>
        <p:txBody>
          <a:bodyPr wrap="square" lIns="0" tIns="0" rIns="0" bIns="0" rtlCol="0" anchor="t">
            <a:spAutoFit/>
          </a:bodyPr>
          <a:lstStyle/>
          <a:p>
            <a:pPr algn="ctr" defTabSz="685800" rtl="1">
              <a:lnSpc>
                <a:spcPts val="3026"/>
              </a:lnSpc>
              <a:defRPr/>
            </a:pPr>
            <a:r>
              <a:rPr lang="ar-MA" sz="5400" dirty="0">
                <a:latin typeface="Microsoft Uighur" panose="02000000000000000000" pitchFamily="2" charset="-78"/>
                <a:cs typeface="Microsoft Uighur" panose="02000000000000000000" pitchFamily="2" charset="-78"/>
              </a:rPr>
              <a:t>حجلة الأعداد</a:t>
            </a:r>
            <a:endParaRPr lang="en-US" sz="5400" dirty="0">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C2E63F76-A0FB-495A-0AA7-A1E1B8E1DAA1}"/>
              </a:ext>
            </a:extLst>
          </p:cNvPr>
          <p:cNvSpPr txBox="1"/>
          <p:nvPr/>
        </p:nvSpPr>
        <p:spPr>
          <a:xfrm>
            <a:off x="3870366" y="2596548"/>
            <a:ext cx="5886448" cy="1344599"/>
          </a:xfrm>
          <a:prstGeom prst="rect">
            <a:avLst/>
          </a:prstGeom>
        </p:spPr>
        <p:txBody>
          <a:bodyPr wrap="square" lIns="0" tIns="0" rIns="0" bIns="0" rtlCol="0" anchor="t">
            <a:spAutoFit/>
          </a:bodyPr>
          <a:lstStyle/>
          <a:p>
            <a:pPr algn="ctr" defTabSz="685834">
              <a:lnSpc>
                <a:spcPts val="11099"/>
              </a:lnSpc>
            </a:pPr>
            <a:r>
              <a:rPr lang="ar-MA" sz="7200" dirty="0">
                <a:solidFill>
                  <a:srgbClr val="01070A"/>
                </a:solidFill>
                <a:latin typeface="Microsoft Uighur" panose="02000000000000000000" pitchFamily="2" charset="-78"/>
                <a:cs typeface="Microsoft Uighur" panose="02000000000000000000" pitchFamily="2" charset="-78"/>
              </a:rPr>
              <a:t>نشاط اعتيادي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8D498439-A3DF-0524-D425-F3DA6BD96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22" name="Image 21" descr="Une image contenant Graphique, Caractère coloré, graphisme, Police&#10;&#10;Le contenu généré par l’IA peut être incorrect.">
            <a:extLst>
              <a:ext uri="{FF2B5EF4-FFF2-40B4-BE49-F238E27FC236}">
                <a16:creationId xmlns:a16="http://schemas.microsoft.com/office/drawing/2014/main" id="{3D692949-8BD7-7CA3-D590-E030679E6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5882203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5F251-751E-E836-1B95-C4F76A03665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18EFA49-8C16-0CC5-0BB4-018508079318}"/>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B69452C-C47E-2CBB-E603-27DFC080FDD8}"/>
              </a:ext>
            </a:extLst>
          </p:cNvPr>
          <p:cNvSpPr/>
          <p:nvPr/>
        </p:nvSpPr>
        <p:spPr>
          <a:xfrm>
            <a:off x="275854" y="2751281"/>
            <a:ext cx="13164293" cy="726902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3FF60E8-3BCE-2B96-9D7E-50EB31299F44}"/>
              </a:ext>
            </a:extLst>
          </p:cNvPr>
          <p:cNvSpPr/>
          <p:nvPr/>
        </p:nvSpPr>
        <p:spPr>
          <a:xfrm>
            <a:off x="-1" y="740647"/>
            <a:ext cx="13716001" cy="188825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0A52DFE-2E79-7796-1803-6A7407720D10}"/>
              </a:ext>
            </a:extLst>
          </p:cNvPr>
          <p:cNvSpPr txBox="1"/>
          <p:nvPr/>
        </p:nvSpPr>
        <p:spPr>
          <a:xfrm>
            <a:off x="0" y="863026"/>
            <a:ext cx="12439617" cy="1273426"/>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الآن سنلعب حجلة الأعداد. المطلوب منكم هو القفز على العدد الذي يقرره منافسكم وقراءته. من يريد اللعب معي.</a:t>
            </a:r>
          </a:p>
          <a:p>
            <a:pPr lvl="1" indent="-4572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يحرص الأستاذ(ة) على إعطاء الفرصة لأكبر عدد من المتعلمين ويشجعهم على المشاركة. </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602C540E-E6C0-5F95-FCAA-C22BD3EF085F}"/>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3" name="Tableau 12">
            <a:extLst>
              <a:ext uri="{FF2B5EF4-FFF2-40B4-BE49-F238E27FC236}">
                <a16:creationId xmlns:a16="http://schemas.microsoft.com/office/drawing/2014/main" id="{C6AFE410-D45B-E586-C23F-E1AEAC8B46B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1291277174"/>
                    </a:ext>
                  </a:extLst>
                </a:gridCol>
                <a:gridCol w="36576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3886200">
                  <a:extLst>
                    <a:ext uri="{9D8B030D-6E8A-4147-A177-3AD203B41FA5}">
                      <a16:colId xmlns:a16="http://schemas.microsoft.com/office/drawing/2014/main" val="3853007050"/>
                    </a:ext>
                  </a:extLst>
                </a:gridCol>
                <a:gridCol w="1828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a:extLst>
              <a:ext uri="{FF2B5EF4-FFF2-40B4-BE49-F238E27FC236}">
                <a16:creationId xmlns:a16="http://schemas.microsoft.com/office/drawing/2014/main" id="{757473AD-AB51-ADE7-0747-AD5C0611E9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36319" y="4381500"/>
            <a:ext cx="4043362" cy="4101624"/>
          </a:xfrm>
          <a:prstGeom prst="rect">
            <a:avLst/>
          </a:prstGeom>
        </p:spPr>
      </p:pic>
      <p:sp>
        <p:nvSpPr>
          <p:cNvPr id="5" name="Rectangle 4">
            <a:extLst>
              <a:ext uri="{FF2B5EF4-FFF2-40B4-BE49-F238E27FC236}">
                <a16:creationId xmlns:a16="http://schemas.microsoft.com/office/drawing/2014/main" id="{2993499B-5E8A-2416-EECA-3115060210AF}"/>
              </a:ext>
            </a:extLst>
          </p:cNvPr>
          <p:cNvSpPr/>
          <p:nvPr/>
        </p:nvSpPr>
        <p:spPr>
          <a:xfrm>
            <a:off x="5105400" y="4800600"/>
            <a:ext cx="838200" cy="6858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3200" b="1" dirty="0">
                <a:solidFill>
                  <a:schemeClr val="tx1"/>
                </a:solidFill>
              </a:rPr>
              <a:t>1</a:t>
            </a:r>
            <a:endParaRPr lang="fr-FR" sz="3200" b="1" dirty="0">
              <a:solidFill>
                <a:schemeClr val="tx1"/>
              </a:solidFill>
            </a:endParaRPr>
          </a:p>
        </p:txBody>
      </p:sp>
      <p:sp>
        <p:nvSpPr>
          <p:cNvPr id="6" name="Rectangle 5">
            <a:extLst>
              <a:ext uri="{FF2B5EF4-FFF2-40B4-BE49-F238E27FC236}">
                <a16:creationId xmlns:a16="http://schemas.microsoft.com/office/drawing/2014/main" id="{65AFA59A-B04D-E37C-E023-4507B1C9DE1F}"/>
              </a:ext>
            </a:extLst>
          </p:cNvPr>
          <p:cNvSpPr/>
          <p:nvPr/>
        </p:nvSpPr>
        <p:spPr>
          <a:xfrm>
            <a:off x="6438899" y="6115050"/>
            <a:ext cx="838200" cy="6858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3200" b="1" dirty="0">
                <a:solidFill>
                  <a:schemeClr val="tx1"/>
                </a:solidFill>
              </a:rPr>
              <a:t>1</a:t>
            </a:r>
            <a:endParaRPr lang="fr-FR" sz="3200" b="1" dirty="0">
              <a:solidFill>
                <a:schemeClr val="tx1"/>
              </a:solidFill>
            </a:endParaRPr>
          </a:p>
        </p:txBody>
      </p:sp>
      <p:sp>
        <p:nvSpPr>
          <p:cNvPr id="7" name="Rectangle 6">
            <a:extLst>
              <a:ext uri="{FF2B5EF4-FFF2-40B4-BE49-F238E27FC236}">
                <a16:creationId xmlns:a16="http://schemas.microsoft.com/office/drawing/2014/main" id="{9BA14E7B-0613-5474-2C4E-C263905E2970}"/>
              </a:ext>
            </a:extLst>
          </p:cNvPr>
          <p:cNvSpPr/>
          <p:nvPr/>
        </p:nvSpPr>
        <p:spPr>
          <a:xfrm>
            <a:off x="7760308" y="4810991"/>
            <a:ext cx="838200" cy="6858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3200" b="1" dirty="0">
                <a:solidFill>
                  <a:schemeClr val="tx1"/>
                </a:solidFill>
              </a:rPr>
              <a:t>1</a:t>
            </a:r>
            <a:endParaRPr lang="fr-FR" sz="3200" b="1" dirty="0">
              <a:solidFill>
                <a:schemeClr val="tx1"/>
              </a:solidFill>
            </a:endParaRPr>
          </a:p>
        </p:txBody>
      </p:sp>
      <p:sp>
        <p:nvSpPr>
          <p:cNvPr id="9" name="Rectangle 8">
            <a:extLst>
              <a:ext uri="{FF2B5EF4-FFF2-40B4-BE49-F238E27FC236}">
                <a16:creationId xmlns:a16="http://schemas.microsoft.com/office/drawing/2014/main" id="{F702AD07-550B-5081-2E2B-046CABF951C9}"/>
              </a:ext>
            </a:extLst>
          </p:cNvPr>
          <p:cNvSpPr/>
          <p:nvPr/>
        </p:nvSpPr>
        <p:spPr>
          <a:xfrm>
            <a:off x="6438899" y="4800600"/>
            <a:ext cx="838200" cy="6858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3200" b="1" dirty="0">
                <a:solidFill>
                  <a:schemeClr val="tx1"/>
                </a:solidFill>
              </a:rPr>
              <a:t>3</a:t>
            </a:r>
            <a:endParaRPr lang="fr-FR" sz="3200" b="1" dirty="0">
              <a:solidFill>
                <a:schemeClr val="tx1"/>
              </a:solidFill>
            </a:endParaRPr>
          </a:p>
        </p:txBody>
      </p:sp>
      <p:sp>
        <p:nvSpPr>
          <p:cNvPr id="10" name="Rectangle 9">
            <a:extLst>
              <a:ext uri="{FF2B5EF4-FFF2-40B4-BE49-F238E27FC236}">
                <a16:creationId xmlns:a16="http://schemas.microsoft.com/office/drawing/2014/main" id="{F0822E6D-2E24-0138-447E-F05307147511}"/>
              </a:ext>
            </a:extLst>
          </p:cNvPr>
          <p:cNvSpPr/>
          <p:nvPr/>
        </p:nvSpPr>
        <p:spPr>
          <a:xfrm>
            <a:off x="5105400" y="6115050"/>
            <a:ext cx="838200" cy="6858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3200" b="1" dirty="0">
                <a:solidFill>
                  <a:schemeClr val="tx1"/>
                </a:solidFill>
              </a:rPr>
              <a:t>2</a:t>
            </a:r>
            <a:endParaRPr lang="fr-FR" sz="3200" b="1" dirty="0">
              <a:solidFill>
                <a:schemeClr val="tx1"/>
              </a:solidFill>
            </a:endParaRPr>
          </a:p>
        </p:txBody>
      </p:sp>
      <p:sp>
        <p:nvSpPr>
          <p:cNvPr id="11" name="Rectangle 10">
            <a:extLst>
              <a:ext uri="{FF2B5EF4-FFF2-40B4-BE49-F238E27FC236}">
                <a16:creationId xmlns:a16="http://schemas.microsoft.com/office/drawing/2014/main" id="{68A22E92-8388-31AE-1328-03B505F30135}"/>
              </a:ext>
            </a:extLst>
          </p:cNvPr>
          <p:cNvSpPr/>
          <p:nvPr/>
        </p:nvSpPr>
        <p:spPr>
          <a:xfrm>
            <a:off x="7760308" y="6115050"/>
            <a:ext cx="838200" cy="6858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3200" b="1" dirty="0">
                <a:solidFill>
                  <a:schemeClr val="tx1"/>
                </a:solidFill>
              </a:rPr>
              <a:t>2</a:t>
            </a:r>
            <a:endParaRPr lang="fr-FR" sz="3200" b="1" dirty="0">
              <a:solidFill>
                <a:schemeClr val="tx1"/>
              </a:solidFill>
            </a:endParaRPr>
          </a:p>
        </p:txBody>
      </p:sp>
      <p:sp>
        <p:nvSpPr>
          <p:cNvPr id="12" name="Rectangle 11">
            <a:extLst>
              <a:ext uri="{FF2B5EF4-FFF2-40B4-BE49-F238E27FC236}">
                <a16:creationId xmlns:a16="http://schemas.microsoft.com/office/drawing/2014/main" id="{580DD1A0-1234-DEA9-FE48-B44D9F9992FA}"/>
              </a:ext>
            </a:extLst>
          </p:cNvPr>
          <p:cNvSpPr/>
          <p:nvPr/>
        </p:nvSpPr>
        <p:spPr>
          <a:xfrm>
            <a:off x="5105400" y="7372350"/>
            <a:ext cx="838200" cy="6858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3200" b="1" dirty="0">
                <a:solidFill>
                  <a:schemeClr val="tx1"/>
                </a:solidFill>
              </a:rPr>
              <a:t>1</a:t>
            </a:r>
            <a:endParaRPr lang="fr-FR" sz="3200" b="1" dirty="0">
              <a:solidFill>
                <a:schemeClr val="tx1"/>
              </a:solidFill>
            </a:endParaRPr>
          </a:p>
        </p:txBody>
      </p:sp>
      <p:sp>
        <p:nvSpPr>
          <p:cNvPr id="14" name="Rectangle 13">
            <a:extLst>
              <a:ext uri="{FF2B5EF4-FFF2-40B4-BE49-F238E27FC236}">
                <a16:creationId xmlns:a16="http://schemas.microsoft.com/office/drawing/2014/main" id="{84B5C4BB-E424-E359-E70E-154FDA073EFF}"/>
              </a:ext>
            </a:extLst>
          </p:cNvPr>
          <p:cNvSpPr/>
          <p:nvPr/>
        </p:nvSpPr>
        <p:spPr>
          <a:xfrm>
            <a:off x="6438899" y="7385678"/>
            <a:ext cx="838200" cy="6858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3200" b="1" dirty="0">
                <a:solidFill>
                  <a:schemeClr val="tx1"/>
                </a:solidFill>
              </a:rPr>
              <a:t>3</a:t>
            </a:r>
            <a:endParaRPr lang="fr-FR" sz="3200" b="1" dirty="0">
              <a:solidFill>
                <a:schemeClr val="tx1"/>
              </a:solidFill>
            </a:endParaRPr>
          </a:p>
        </p:txBody>
      </p:sp>
      <p:sp>
        <p:nvSpPr>
          <p:cNvPr id="16" name="Rectangle 15">
            <a:extLst>
              <a:ext uri="{FF2B5EF4-FFF2-40B4-BE49-F238E27FC236}">
                <a16:creationId xmlns:a16="http://schemas.microsoft.com/office/drawing/2014/main" id="{A3BFFCA7-E1FC-48F5-86F6-F755C6AF69BD}"/>
              </a:ext>
            </a:extLst>
          </p:cNvPr>
          <p:cNvSpPr/>
          <p:nvPr/>
        </p:nvSpPr>
        <p:spPr>
          <a:xfrm>
            <a:off x="7760308" y="7419109"/>
            <a:ext cx="838200" cy="6858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3200" b="1" dirty="0">
                <a:solidFill>
                  <a:schemeClr val="tx1"/>
                </a:solidFill>
              </a:rPr>
              <a:t>2</a:t>
            </a:r>
            <a:endParaRPr lang="fr-FR" sz="3200" b="1" dirty="0">
              <a:solidFill>
                <a:schemeClr val="tx1"/>
              </a:solidFill>
            </a:endParaRPr>
          </a:p>
        </p:txBody>
      </p:sp>
    </p:spTree>
    <p:extLst>
      <p:ext uri="{BB962C8B-B14F-4D97-AF65-F5344CB8AC3E}">
        <p14:creationId xmlns:p14="http://schemas.microsoft.com/office/powerpoint/2010/main" val="40065320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6552B-D09F-1E52-18F2-44F9906F53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6C8619-49CE-E3CD-2915-34EA9BCD19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27A00D05-5D7A-CDDF-6312-31BA432C3368}"/>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64B43CFE-4F97-345F-908D-CA19E853F8AB}"/>
              </a:ext>
            </a:extLst>
          </p:cNvPr>
          <p:cNvSpPr txBox="1"/>
          <p:nvPr/>
        </p:nvSpPr>
        <p:spPr>
          <a:xfrm>
            <a:off x="1441490" y="4266210"/>
            <a:ext cx="10744200" cy="496290"/>
          </a:xfrm>
          <a:prstGeom prst="rect">
            <a:avLst/>
          </a:prstGeom>
        </p:spPr>
        <p:txBody>
          <a:bodyPr wrap="square" lIns="0" tIns="0" rIns="0" bIns="0" rtlCol="0" anchor="t">
            <a:spAutoFit/>
          </a:bodyPr>
          <a:lstStyle/>
          <a:p>
            <a:pPr algn="ctr" defTabSz="685800" rtl="1">
              <a:lnSpc>
                <a:spcPts val="3026"/>
              </a:lnSpc>
              <a:defRPr/>
            </a:pPr>
            <a:r>
              <a:rPr lang="ar-MA" sz="5400" dirty="0">
                <a:latin typeface="Microsoft Uighur" panose="02000000000000000000" pitchFamily="2" charset="-78"/>
                <a:cs typeface="Microsoft Uighur" panose="02000000000000000000" pitchFamily="2" charset="-78"/>
              </a:rPr>
              <a:t>مقارنة وتقدير الأطوال</a:t>
            </a:r>
          </a:p>
        </p:txBody>
      </p:sp>
      <p:sp>
        <p:nvSpPr>
          <p:cNvPr id="6" name="TextBox 6">
            <a:extLst>
              <a:ext uri="{FF2B5EF4-FFF2-40B4-BE49-F238E27FC236}">
                <a16:creationId xmlns:a16="http://schemas.microsoft.com/office/drawing/2014/main" id="{5BE51A30-354A-19B9-C336-9B908067F1A4}"/>
              </a:ext>
            </a:extLst>
          </p:cNvPr>
          <p:cNvSpPr txBox="1"/>
          <p:nvPr/>
        </p:nvSpPr>
        <p:spPr>
          <a:xfrm>
            <a:off x="3870366" y="2781300"/>
            <a:ext cx="5886448" cy="1107996"/>
          </a:xfrm>
          <a:prstGeom prst="rect">
            <a:avLst/>
          </a:prstGeom>
        </p:spPr>
        <p:txBody>
          <a:bodyPr wrap="square" lIns="0" tIns="0" rIns="0" bIns="0" rtlCol="0" anchor="t">
            <a:spAutoFit/>
          </a:bodyPr>
          <a:lstStyle/>
          <a:p>
            <a:pPr algn="ctr" defTabSz="685783" rtl="1"/>
            <a:r>
              <a:rPr lang="ar-MA" sz="7200" b="1" dirty="0">
                <a:latin typeface="Microsoft Uighur" panose="02000000000000000000" pitchFamily="2" charset="-78"/>
                <a:cs typeface="Microsoft Uighur" panose="02000000000000000000" pitchFamily="2" charset="-78"/>
              </a:rPr>
              <a:t>نشاط التفكير المنطقي</a:t>
            </a:r>
            <a:endParaRPr lang="fr-FR" sz="7200" b="1" dirty="0">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B84CDE6B-6DB4-CFA9-29A9-D7FB556EA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B412981-112B-6EAB-525B-BE9ADBDD0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113266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47A56-C640-D5C5-A096-8B79B7470CD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78C016C-8BAE-D0F4-469A-6EEE9DBE5BAA}"/>
              </a:ext>
            </a:extLst>
          </p:cNvPr>
          <p:cNvSpPr/>
          <p:nvPr/>
        </p:nvSpPr>
        <p:spPr>
          <a:xfrm>
            <a:off x="-1" y="1537966"/>
            <a:ext cx="13716001" cy="8749033"/>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033B49F-6A0D-A5F3-04E3-00225BD58A44}"/>
              </a:ext>
            </a:extLst>
          </p:cNvPr>
          <p:cNvSpPr/>
          <p:nvPr/>
        </p:nvSpPr>
        <p:spPr>
          <a:xfrm>
            <a:off x="275853" y="2627650"/>
            <a:ext cx="13164293" cy="72628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3BA468F-EE89-4DB3-45F4-9DC6784BA0DD}"/>
              </a:ext>
            </a:extLst>
          </p:cNvPr>
          <p:cNvSpPr/>
          <p:nvPr/>
        </p:nvSpPr>
        <p:spPr>
          <a:xfrm>
            <a:off x="-1" y="644346"/>
            <a:ext cx="13716001" cy="184989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2E4D051-29A7-1E73-67A7-B9F93C8A9120}"/>
              </a:ext>
            </a:extLst>
          </p:cNvPr>
          <p:cNvSpPr txBox="1"/>
          <p:nvPr/>
        </p:nvSpPr>
        <p:spPr>
          <a:xfrm>
            <a:off x="426372" y="863026"/>
            <a:ext cx="12013246" cy="86177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الآن سنرى كيف نقدر ونقارن الأطوال وطريقة استعمال عبارات "أطول من" و "أقصر من". لاحظوا معي؛ كيف سأفعل ذلك. </a:t>
            </a:r>
          </a:p>
          <a:p>
            <a:pPr marL="342900" lvl="1" indent="-342900" algn="r" defTabSz="685834" rtl="1">
              <a:lnSpc>
                <a:spcPts val="3017"/>
              </a:lnSpc>
              <a:spcBef>
                <a:spcPct val="0"/>
              </a:spcBef>
              <a:buFont typeface="Arial" panose="020B0604020202020204" pitchFamily="34" charset="0"/>
              <a:buChar char="•"/>
            </a:pPr>
            <a:r>
              <a:rPr lang="ar-MA" sz="2400" dirty="0" err="1">
                <a:solidFill>
                  <a:prstClr val="white">
                    <a:lumMod val="65000"/>
                  </a:prstClr>
                </a:solidFill>
                <a:latin typeface="Microsoft Uighur" panose="02000000000000000000" pitchFamily="2" charset="-78"/>
                <a:cs typeface="Microsoft Uighur" panose="02000000000000000000" pitchFamily="2" charset="-78"/>
              </a:rPr>
              <a:t>يُنمذج</a:t>
            </a:r>
            <a:r>
              <a:rPr lang="ar-MA" sz="2400" dirty="0">
                <a:solidFill>
                  <a:prstClr val="white">
                    <a:lumMod val="65000"/>
                  </a:prstClr>
                </a:solidFill>
                <a:latin typeface="Microsoft Uighur" panose="02000000000000000000" pitchFamily="2" charset="-78"/>
                <a:cs typeface="Microsoft Uighur" panose="02000000000000000000" pitchFamily="2" charset="-78"/>
              </a:rPr>
              <a:t> الأستاذ النشاط مستعينا بتوجيهات البطاقة التقنية (الملحق1). </a:t>
            </a:r>
          </a:p>
        </p:txBody>
      </p:sp>
      <p:sp>
        <p:nvSpPr>
          <p:cNvPr id="3" name="Freeform 8">
            <a:extLst>
              <a:ext uri="{FF2B5EF4-FFF2-40B4-BE49-F238E27FC236}">
                <a16:creationId xmlns:a16="http://schemas.microsoft.com/office/drawing/2014/main" id="{CB2D043D-C511-D654-1F8B-A6A4494A3F2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6" name="Tableau 5">
            <a:extLst>
              <a:ext uri="{FF2B5EF4-FFF2-40B4-BE49-F238E27FC236}">
                <a16:creationId xmlns:a16="http://schemas.microsoft.com/office/drawing/2014/main" id="{D1BF20E2-18F6-5619-848F-EADA5835793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1291277174"/>
                    </a:ext>
                  </a:extLst>
                </a:gridCol>
                <a:gridCol w="3810000">
                  <a:extLst>
                    <a:ext uri="{9D8B030D-6E8A-4147-A177-3AD203B41FA5}">
                      <a16:colId xmlns:a16="http://schemas.microsoft.com/office/drawing/2014/main" val="2564387403"/>
                    </a:ext>
                  </a:extLst>
                </a:gridCol>
                <a:gridCol w="38100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853007050"/>
                    </a:ext>
                  </a:extLst>
                </a:gridCol>
                <a:gridCol w="19050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Dessin animé, dessin humoristique, habits, garçon&#10;&#10;Le contenu généré par l’IA peut être incorrect.">
            <a:extLst>
              <a:ext uri="{FF2B5EF4-FFF2-40B4-BE49-F238E27FC236}">
                <a16:creationId xmlns:a16="http://schemas.microsoft.com/office/drawing/2014/main" id="{68532056-3427-5D09-E91B-5326196E90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0200" y="3009900"/>
            <a:ext cx="6755198" cy="4503465"/>
          </a:xfrm>
          <a:prstGeom prst="rect">
            <a:avLst/>
          </a:prstGeom>
        </p:spPr>
      </p:pic>
      <p:pic>
        <p:nvPicPr>
          <p:cNvPr id="4" name="Image 3">
            <a:extLst>
              <a:ext uri="{FF2B5EF4-FFF2-40B4-BE49-F238E27FC236}">
                <a16:creationId xmlns:a16="http://schemas.microsoft.com/office/drawing/2014/main" id="{0053F78C-917A-6B09-322C-599A3C9206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05934" y="2627650"/>
            <a:ext cx="3983695" cy="3983695"/>
          </a:xfrm>
          <a:prstGeom prst="rect">
            <a:avLst/>
          </a:prstGeom>
        </p:spPr>
      </p:pic>
      <p:sp>
        <p:nvSpPr>
          <p:cNvPr id="5" name="ZoneTexte 4">
            <a:extLst>
              <a:ext uri="{FF2B5EF4-FFF2-40B4-BE49-F238E27FC236}">
                <a16:creationId xmlns:a16="http://schemas.microsoft.com/office/drawing/2014/main" id="{E3465CF4-0675-AA6D-2F5F-D8F6656ED0DE}"/>
              </a:ext>
            </a:extLst>
          </p:cNvPr>
          <p:cNvSpPr txBox="1"/>
          <p:nvPr/>
        </p:nvSpPr>
        <p:spPr>
          <a:xfrm>
            <a:off x="9285152" y="3907415"/>
            <a:ext cx="3969605" cy="1077218"/>
          </a:xfrm>
          <a:prstGeom prst="rect">
            <a:avLst/>
          </a:prstGeom>
          <a:noFill/>
        </p:spPr>
        <p:txBody>
          <a:bodyPr wrap="square" rtlCol="0">
            <a:spAutoFit/>
          </a:bodyPr>
          <a:lstStyle/>
          <a:p>
            <a:pPr algn="ctr"/>
            <a:r>
              <a:rPr lang="ar-MA" sz="3200" b="1" dirty="0"/>
              <a:t>نمذجة نشاط مقارنة</a:t>
            </a:r>
          </a:p>
          <a:p>
            <a:pPr algn="ctr"/>
            <a:r>
              <a:rPr lang="ar-MA" sz="3200" b="1" dirty="0"/>
              <a:t> وتقدير الأطوال</a:t>
            </a:r>
            <a:endParaRPr lang="fr-FR" dirty="0"/>
          </a:p>
        </p:txBody>
      </p:sp>
      <p:grpSp>
        <p:nvGrpSpPr>
          <p:cNvPr id="7" name="Group 16">
            <a:extLst>
              <a:ext uri="{FF2B5EF4-FFF2-40B4-BE49-F238E27FC236}">
                <a16:creationId xmlns:a16="http://schemas.microsoft.com/office/drawing/2014/main" id="{08A4B2CF-6247-C208-69B2-2B457D5723D9}"/>
              </a:ext>
            </a:extLst>
          </p:cNvPr>
          <p:cNvGrpSpPr/>
          <p:nvPr/>
        </p:nvGrpSpPr>
        <p:grpSpPr>
          <a:xfrm>
            <a:off x="1404403" y="7262777"/>
            <a:ext cx="1859644" cy="2208537"/>
            <a:chOff x="4139955" y="4149178"/>
            <a:chExt cx="1956045" cy="2600953"/>
          </a:xfrm>
        </p:grpSpPr>
        <p:pic>
          <p:nvPicPr>
            <p:cNvPr id="10" name="Picture 12">
              <a:extLst>
                <a:ext uri="{FF2B5EF4-FFF2-40B4-BE49-F238E27FC236}">
                  <a16:creationId xmlns:a16="http://schemas.microsoft.com/office/drawing/2014/main" id="{03022A89-06BF-CAAB-F7E2-C318D4CE0C50}"/>
                </a:ext>
              </a:extLst>
            </p:cNvPr>
            <p:cNvPicPr>
              <a:picLocks noChangeAspect="1"/>
            </p:cNvPicPr>
            <p:nvPr/>
          </p:nvPicPr>
          <p:blipFill rotWithShape="1">
            <a:blip r:embed="rId6"/>
            <a:srcRect r="53213"/>
            <a:stretch/>
          </p:blipFill>
          <p:spPr>
            <a:xfrm>
              <a:off x="4139955" y="4149178"/>
              <a:ext cx="932831" cy="2600953"/>
            </a:xfrm>
            <a:prstGeom prst="rect">
              <a:avLst/>
            </a:prstGeom>
          </p:spPr>
        </p:pic>
        <p:pic>
          <p:nvPicPr>
            <p:cNvPr id="13" name="Picture 13">
              <a:extLst>
                <a:ext uri="{FF2B5EF4-FFF2-40B4-BE49-F238E27FC236}">
                  <a16:creationId xmlns:a16="http://schemas.microsoft.com/office/drawing/2014/main" id="{23A67874-43AF-6E78-634F-E8DF7B5A9341}"/>
                </a:ext>
              </a:extLst>
            </p:cNvPr>
            <p:cNvPicPr>
              <a:picLocks noChangeAspect="1"/>
            </p:cNvPicPr>
            <p:nvPr/>
          </p:nvPicPr>
          <p:blipFill rotWithShape="1">
            <a:blip r:embed="rId6"/>
            <a:srcRect l="47350"/>
            <a:stretch/>
          </p:blipFill>
          <p:spPr>
            <a:xfrm>
              <a:off x="5163170" y="4569775"/>
              <a:ext cx="932830" cy="2180355"/>
            </a:xfrm>
            <a:prstGeom prst="rect">
              <a:avLst/>
            </a:prstGeom>
          </p:spPr>
        </p:pic>
      </p:grpSp>
      <p:pic>
        <p:nvPicPr>
          <p:cNvPr id="18" name="Picture 18">
            <a:extLst>
              <a:ext uri="{FF2B5EF4-FFF2-40B4-BE49-F238E27FC236}">
                <a16:creationId xmlns:a16="http://schemas.microsoft.com/office/drawing/2014/main" id="{D4B6D0B7-52DC-031A-85E1-BB25A8CFA4E1}"/>
              </a:ext>
            </a:extLst>
          </p:cNvPr>
          <p:cNvPicPr>
            <a:picLocks noChangeAspect="1"/>
          </p:cNvPicPr>
          <p:nvPr/>
        </p:nvPicPr>
        <p:blipFill>
          <a:blip r:embed="rId7"/>
          <a:stretch>
            <a:fillRect/>
          </a:stretch>
        </p:blipFill>
        <p:spPr>
          <a:xfrm rot="16200000">
            <a:off x="5399211" y="7691040"/>
            <a:ext cx="2071321" cy="1489225"/>
          </a:xfrm>
          <a:prstGeom prst="rect">
            <a:avLst/>
          </a:prstGeom>
        </p:spPr>
      </p:pic>
      <p:grpSp>
        <p:nvGrpSpPr>
          <p:cNvPr id="19" name="Group 23">
            <a:extLst>
              <a:ext uri="{FF2B5EF4-FFF2-40B4-BE49-F238E27FC236}">
                <a16:creationId xmlns:a16="http://schemas.microsoft.com/office/drawing/2014/main" id="{AAAD4ED8-7721-504A-5236-55A7B55FD16B}"/>
              </a:ext>
            </a:extLst>
          </p:cNvPr>
          <p:cNvGrpSpPr/>
          <p:nvPr/>
        </p:nvGrpSpPr>
        <p:grpSpPr>
          <a:xfrm>
            <a:off x="9390741" y="7406707"/>
            <a:ext cx="3251809" cy="2087707"/>
            <a:chOff x="7695402" y="3897209"/>
            <a:chExt cx="3479265" cy="2894803"/>
          </a:xfrm>
        </p:grpSpPr>
        <p:pic>
          <p:nvPicPr>
            <p:cNvPr id="20" name="Picture 20" descr="A collection of trees with green leaves&#10;&#10;Description automatically generated with low confidence">
              <a:extLst>
                <a:ext uri="{FF2B5EF4-FFF2-40B4-BE49-F238E27FC236}">
                  <a16:creationId xmlns:a16="http://schemas.microsoft.com/office/drawing/2014/main" id="{4EB1C623-321A-00DB-CFD9-6A91D1E5152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70371" t="16414" r="10556" b="47963"/>
            <a:stretch/>
          </p:blipFill>
          <p:spPr>
            <a:xfrm>
              <a:off x="7695402" y="3897209"/>
              <a:ext cx="1308100" cy="2894803"/>
            </a:xfrm>
            <a:prstGeom prst="rect">
              <a:avLst/>
            </a:prstGeom>
          </p:spPr>
        </p:pic>
        <p:pic>
          <p:nvPicPr>
            <p:cNvPr id="22" name="Picture 21" descr="A collection of trees with green leaves&#10;&#10;Description automatically generated with low confidence">
              <a:extLst>
                <a:ext uri="{FF2B5EF4-FFF2-40B4-BE49-F238E27FC236}">
                  <a16:creationId xmlns:a16="http://schemas.microsoft.com/office/drawing/2014/main" id="{869B6DB5-229E-2592-F33D-240631E500A4}"/>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70371" t="16414" r="10556" b="47963"/>
            <a:stretch/>
          </p:blipFill>
          <p:spPr>
            <a:xfrm>
              <a:off x="9212191" y="4472150"/>
              <a:ext cx="1048296" cy="2319862"/>
            </a:xfrm>
            <a:prstGeom prst="rect">
              <a:avLst/>
            </a:prstGeom>
          </p:spPr>
        </p:pic>
        <p:pic>
          <p:nvPicPr>
            <p:cNvPr id="25" name="Picture 22" descr="A collection of trees with green leaves&#10;&#10;Description automatically generated with low confidence">
              <a:extLst>
                <a:ext uri="{FF2B5EF4-FFF2-40B4-BE49-F238E27FC236}">
                  <a16:creationId xmlns:a16="http://schemas.microsoft.com/office/drawing/2014/main" id="{5ADDFF11-05DD-2CB7-F85A-09816C497FA2}"/>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70371" t="16414" r="10556" b="47963"/>
            <a:stretch/>
          </p:blipFill>
          <p:spPr>
            <a:xfrm>
              <a:off x="10469175" y="5230768"/>
              <a:ext cx="705492" cy="1561244"/>
            </a:xfrm>
            <a:prstGeom prst="rect">
              <a:avLst/>
            </a:prstGeom>
          </p:spPr>
        </p:pic>
      </p:grpSp>
    </p:spTree>
    <p:extLst>
      <p:ext uri="{BB962C8B-B14F-4D97-AF65-F5344CB8AC3E}">
        <p14:creationId xmlns:p14="http://schemas.microsoft.com/office/powerpoint/2010/main" val="17820148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2201873" y="2889589"/>
            <a:ext cx="884712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2667001" y="3941147"/>
            <a:ext cx="8305799"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تعرف وتمثيل وكتابة  العدد 1</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9A5B2C3-FCDD-96E1-B163-BA94521E05DC}"/>
              </a:ext>
            </a:extLst>
          </p:cNvPr>
          <p:cNvSpPr txBox="1"/>
          <p:nvPr/>
        </p:nvSpPr>
        <p:spPr>
          <a:xfrm>
            <a:off x="2201873" y="2836615"/>
            <a:ext cx="8847126" cy="1107996"/>
          </a:xfrm>
          <a:prstGeom prst="rect">
            <a:avLst/>
          </a:prstGeom>
        </p:spPr>
        <p:txBody>
          <a:bodyPr wrap="square" lIns="0" tIns="0" rIns="0" bIns="0" rtlCol="0" anchor="t">
            <a:spAutoFit/>
          </a:bodyPr>
          <a:lstStyle/>
          <a:p>
            <a:pPr algn="ctr" defTabSz="685783" rtl="1"/>
            <a:r>
              <a:rPr lang="ar-MA" sz="7200" b="1" dirty="0">
                <a:latin typeface="Microsoft Uighur" panose="02000000000000000000" pitchFamily="2" charset="-78"/>
                <a:cs typeface="Microsoft Uighur" panose="02000000000000000000" pitchFamily="2" charset="-78"/>
              </a:rPr>
              <a:t>أنشطة التهيئة لمهارات العد والحساب</a:t>
            </a:r>
            <a:endParaRPr lang="fr-FR" sz="7200" b="1" dirty="0">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2855295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619AE-462D-8BFC-A053-6D29AD96540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74C91E8-41E7-8BCC-BD3D-E9BF71E04AE9}"/>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848F13A-052A-6670-5BB9-3A97E9E8A09B}"/>
              </a:ext>
            </a:extLst>
          </p:cNvPr>
          <p:cNvSpPr/>
          <p:nvPr/>
        </p:nvSpPr>
        <p:spPr>
          <a:xfrm>
            <a:off x="275854" y="2857500"/>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graphicFrame>
        <p:nvGraphicFramePr>
          <p:cNvPr id="2" name="Tableau 1">
            <a:extLst>
              <a:ext uri="{FF2B5EF4-FFF2-40B4-BE49-F238E27FC236}">
                <a16:creationId xmlns:a16="http://schemas.microsoft.com/office/drawing/2014/main" id="{E922F5F0-AE47-7202-E130-1220856B61F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Freeform 8">
            <a:extLst>
              <a:ext uri="{FF2B5EF4-FFF2-40B4-BE49-F238E27FC236}">
                <a16:creationId xmlns:a16="http://schemas.microsoft.com/office/drawing/2014/main" id="{266564B1-1994-4B6E-DCC0-D41E91519BC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00572B1C-CDF0-F211-98C2-990240018390}"/>
              </a:ext>
            </a:extLst>
          </p:cNvPr>
          <p:cNvSpPr txBox="1"/>
          <p:nvPr/>
        </p:nvSpPr>
        <p:spPr>
          <a:xfrm>
            <a:off x="1371601" y="863026"/>
            <a:ext cx="11125200" cy="1273426"/>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تعرفنا بالأمس على العدد 1 وقلنا أن للقسم بابا واحدا</a:t>
            </a:r>
            <a:r>
              <a:rPr lang="ar-MA" sz="3200" dirty="0">
                <a:solidFill>
                  <a:prstClr val="white">
                    <a:lumMod val="65000"/>
                  </a:prstClr>
                </a:solidFill>
                <a:latin typeface="Microsoft Uighur" panose="02000000000000000000" pitchFamily="2" charset="-78"/>
                <a:cs typeface="Microsoft Uighur" panose="02000000000000000000" pitchFamily="2" charset="-78"/>
              </a:rPr>
              <a:t>.</a:t>
            </a:r>
            <a:r>
              <a:rPr lang="fr-MA" sz="3200" dirty="0">
                <a:solidFill>
                  <a:prstClr val="white">
                    <a:lumMod val="65000"/>
                  </a:prstClr>
                </a:solidFill>
                <a:latin typeface="Microsoft Uighur" panose="02000000000000000000" pitchFamily="2" charset="-78"/>
                <a:cs typeface="Microsoft Uighur" panose="02000000000000000000" pitchFamily="2" charset="-78"/>
              </a:rPr>
              <a:t> </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يشير الأستاذ</a:t>
            </a:r>
            <a:r>
              <a:rPr lang="ar-MA" sz="2400" dirty="0">
                <a:solidFill>
                  <a:prstClr val="white">
                    <a:lumMod val="65000"/>
                  </a:prstClr>
                </a:solidFill>
                <a:latin typeface="Microsoft Uighur" panose="02000000000000000000" pitchFamily="2" charset="-78"/>
                <a:cs typeface="Microsoft Uighur" panose="02000000000000000000" pitchFamily="2" charset="-78"/>
              </a:rPr>
              <a:t>(ة) إلى العدد 1 بأصبعه و يرفع بطاقة الرقم 1.</a:t>
            </a:r>
            <a:endPar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0" lvl="1" algn="r" defTabSz="685834" rtl="1">
              <a:lnSpc>
                <a:spcPts val="3017"/>
              </a:lnSpc>
              <a:spcBef>
                <a:spcPct val="0"/>
              </a:spcBef>
            </a:pP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9" name="Image 8">
            <a:extLst>
              <a:ext uri="{FF2B5EF4-FFF2-40B4-BE49-F238E27FC236}">
                <a16:creationId xmlns:a16="http://schemas.microsoft.com/office/drawing/2014/main" id="{7DB522BC-0319-1EC7-503F-5398C43F8B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91600" y="4000500"/>
            <a:ext cx="3810532" cy="3810532"/>
          </a:xfrm>
          <a:prstGeom prst="rect">
            <a:avLst/>
          </a:prstGeom>
        </p:spPr>
      </p:pic>
      <p:pic>
        <p:nvPicPr>
          <p:cNvPr id="11" name="Image 10">
            <a:extLst>
              <a:ext uri="{FF2B5EF4-FFF2-40B4-BE49-F238E27FC236}">
                <a16:creationId xmlns:a16="http://schemas.microsoft.com/office/drawing/2014/main" id="{7F4BF339-6280-495F-4729-9B7ED37AA7D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38800" y="4686300"/>
            <a:ext cx="1728955" cy="2620986"/>
          </a:xfrm>
          <a:prstGeom prst="rect">
            <a:avLst/>
          </a:prstGeom>
        </p:spPr>
      </p:pic>
      <p:sp>
        <p:nvSpPr>
          <p:cNvPr id="6" name="Rectangle 5">
            <a:extLst>
              <a:ext uri="{FF2B5EF4-FFF2-40B4-BE49-F238E27FC236}">
                <a16:creationId xmlns:a16="http://schemas.microsoft.com/office/drawing/2014/main" id="{F41116F4-E769-B122-1D50-147B2A68B94D}"/>
              </a:ext>
            </a:extLst>
          </p:cNvPr>
          <p:cNvSpPr/>
          <p:nvPr/>
        </p:nvSpPr>
        <p:spPr>
          <a:xfrm>
            <a:off x="2057400" y="5143500"/>
            <a:ext cx="1957555" cy="1905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MA" sz="9600" b="1" dirty="0">
                <a:solidFill>
                  <a:schemeClr val="tx1"/>
                </a:solidFill>
                <a:latin typeface="Arial Rounded MT Bold" panose="020F0704030504030204" pitchFamily="34" charset="0"/>
              </a:rPr>
              <a:t>1</a:t>
            </a:r>
            <a:endParaRPr lang="fr-FR" sz="9600" b="1"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1541506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4BD30-DB18-85F0-F404-5BEC73C814A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FD75837-42FF-BB45-9A10-9A579F48A8FB}"/>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473EB16-E376-1835-B091-C1DA122CD13E}"/>
              </a:ext>
            </a:extLst>
          </p:cNvPr>
          <p:cNvSpPr/>
          <p:nvPr/>
        </p:nvSpPr>
        <p:spPr>
          <a:xfrm>
            <a:off x="275854" y="2857500"/>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graphicFrame>
        <p:nvGraphicFramePr>
          <p:cNvPr id="2" name="Tableau 1">
            <a:extLst>
              <a:ext uri="{FF2B5EF4-FFF2-40B4-BE49-F238E27FC236}">
                <a16:creationId xmlns:a16="http://schemas.microsoft.com/office/drawing/2014/main" id="{CAD2C1B0-8742-9C74-C0BA-BAED66AF8DD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Freeform 8">
            <a:extLst>
              <a:ext uri="{FF2B5EF4-FFF2-40B4-BE49-F238E27FC236}">
                <a16:creationId xmlns:a16="http://schemas.microsoft.com/office/drawing/2014/main" id="{C23E741D-68DE-945F-8D4B-F7FA5A8D35A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86A02131-297A-A0F6-1277-5289788B0B2D}"/>
              </a:ext>
            </a:extLst>
          </p:cNvPr>
          <p:cNvSpPr txBox="1"/>
          <p:nvPr/>
        </p:nvSpPr>
        <p:spPr>
          <a:xfrm>
            <a:off x="1371601" y="863026"/>
            <a:ext cx="11125200" cy="86177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وفي القسم مكتب واحد</a:t>
            </a:r>
            <a:r>
              <a:rPr lang="ar-MA" sz="3200" dirty="0">
                <a:solidFill>
                  <a:prstClr val="white">
                    <a:lumMod val="65000"/>
                  </a:prstClr>
                </a:solidFill>
                <a:latin typeface="Microsoft Uighur" panose="02000000000000000000" pitchFamily="2" charset="-78"/>
                <a:cs typeface="Microsoft Uighur" panose="02000000000000000000" pitchFamily="2" charset="-78"/>
              </a:rPr>
              <a:t>.</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يشير الأستاذ(ة) إلى العدد 1 بأصبعه و يرفع بطاقة الرقم 1.</a:t>
            </a:r>
          </a:p>
        </p:txBody>
      </p:sp>
      <p:pic>
        <p:nvPicPr>
          <p:cNvPr id="11" name="Image 10">
            <a:extLst>
              <a:ext uri="{FF2B5EF4-FFF2-40B4-BE49-F238E27FC236}">
                <a16:creationId xmlns:a16="http://schemas.microsoft.com/office/drawing/2014/main" id="{4DF28BA0-D79C-9DA0-3D23-FE672776F4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53000" y="4686300"/>
            <a:ext cx="1728955" cy="2620986"/>
          </a:xfrm>
          <a:prstGeom prst="rect">
            <a:avLst/>
          </a:prstGeom>
        </p:spPr>
      </p:pic>
      <p:pic>
        <p:nvPicPr>
          <p:cNvPr id="6" name="Image 5">
            <a:extLst>
              <a:ext uri="{FF2B5EF4-FFF2-40B4-BE49-F238E27FC236}">
                <a16:creationId xmlns:a16="http://schemas.microsoft.com/office/drawing/2014/main" id="{5264BFFD-BCAA-ADE0-E961-C7D22FACA1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77702" y="3688309"/>
            <a:ext cx="4957921" cy="4957921"/>
          </a:xfrm>
          <a:prstGeom prst="rect">
            <a:avLst/>
          </a:prstGeom>
        </p:spPr>
      </p:pic>
      <p:sp>
        <p:nvSpPr>
          <p:cNvPr id="3" name="Rectangle 2">
            <a:extLst>
              <a:ext uri="{FF2B5EF4-FFF2-40B4-BE49-F238E27FC236}">
                <a16:creationId xmlns:a16="http://schemas.microsoft.com/office/drawing/2014/main" id="{6DEECB31-8458-329B-A354-31F7060F5BF9}"/>
              </a:ext>
            </a:extLst>
          </p:cNvPr>
          <p:cNvSpPr/>
          <p:nvPr/>
        </p:nvSpPr>
        <p:spPr>
          <a:xfrm>
            <a:off x="2057400" y="5143500"/>
            <a:ext cx="1957555" cy="1905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MA" sz="9600" b="1" dirty="0">
                <a:solidFill>
                  <a:schemeClr val="tx1"/>
                </a:solidFill>
                <a:latin typeface="Arial Rounded MT Bold" panose="020F0704030504030204" pitchFamily="34" charset="0"/>
              </a:rPr>
              <a:t>1</a:t>
            </a:r>
            <a:endParaRPr lang="fr-FR" sz="9600" b="1"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3990977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72579-5CE5-E3F4-8E80-F4CEF565757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C0DFA93-DBAB-F61F-DF27-F2AFA17CE1C8}"/>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CBA3EA2-BF2A-9A81-4C4F-F09A5489E9B3}"/>
              </a:ext>
            </a:extLst>
          </p:cNvPr>
          <p:cNvSpPr/>
          <p:nvPr/>
        </p:nvSpPr>
        <p:spPr>
          <a:xfrm>
            <a:off x="275854" y="2857500"/>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graphicFrame>
        <p:nvGraphicFramePr>
          <p:cNvPr id="2" name="Tableau 1">
            <a:extLst>
              <a:ext uri="{FF2B5EF4-FFF2-40B4-BE49-F238E27FC236}">
                <a16:creationId xmlns:a16="http://schemas.microsoft.com/office/drawing/2014/main" id="{59E58D84-DDF6-EDF6-D352-FB3E27DE159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Freeform 8">
            <a:extLst>
              <a:ext uri="{FF2B5EF4-FFF2-40B4-BE49-F238E27FC236}">
                <a16:creationId xmlns:a16="http://schemas.microsoft.com/office/drawing/2014/main" id="{4F3393DE-9724-D2DF-6E2C-BD978FA3647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B865EBBD-8060-169F-1271-DBA961691293}"/>
              </a:ext>
            </a:extLst>
          </p:cNvPr>
          <p:cNvSpPr txBox="1"/>
          <p:nvPr/>
        </p:nvSpPr>
        <p:spPr>
          <a:xfrm>
            <a:off x="609600" y="863026"/>
            <a:ext cx="11887201" cy="86177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الآن من يستطيع تمثيل العدد واحد بأشياء من اختياره ويرفع في كل مرة بطاقة العدد 1 هكذا: قلم واحد. واحد.</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يشجع الأستاذ(ة) كل المبادرات ويقدم التغذية الراجعة المناسبة في كل مرة.</a:t>
            </a:r>
          </a:p>
        </p:txBody>
      </p:sp>
      <p:pic>
        <p:nvPicPr>
          <p:cNvPr id="6" name="Image 5">
            <a:extLst>
              <a:ext uri="{FF2B5EF4-FFF2-40B4-BE49-F238E27FC236}">
                <a16:creationId xmlns:a16="http://schemas.microsoft.com/office/drawing/2014/main" id="{DD2C6AB8-AEE1-0E11-3103-5D96C60FC4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57800" y="5524500"/>
            <a:ext cx="2663188" cy="3660483"/>
          </a:xfrm>
          <a:prstGeom prst="rect">
            <a:avLst/>
          </a:prstGeom>
        </p:spPr>
      </p:pic>
      <p:pic>
        <p:nvPicPr>
          <p:cNvPr id="9" name="Image 8">
            <a:extLst>
              <a:ext uri="{FF2B5EF4-FFF2-40B4-BE49-F238E27FC236}">
                <a16:creationId xmlns:a16="http://schemas.microsoft.com/office/drawing/2014/main" id="{030E7B91-B13B-E988-B0AE-DEE651058F2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86600" y="5108917"/>
            <a:ext cx="1409701" cy="1409701"/>
          </a:xfrm>
          <a:prstGeom prst="rect">
            <a:avLst/>
          </a:prstGeom>
        </p:spPr>
      </p:pic>
      <p:sp>
        <p:nvSpPr>
          <p:cNvPr id="10" name="Rectangle 9">
            <a:extLst>
              <a:ext uri="{FF2B5EF4-FFF2-40B4-BE49-F238E27FC236}">
                <a16:creationId xmlns:a16="http://schemas.microsoft.com/office/drawing/2014/main" id="{7FDB4FEB-5807-64C4-4CD5-2EEA41ADF672}"/>
              </a:ext>
            </a:extLst>
          </p:cNvPr>
          <p:cNvSpPr/>
          <p:nvPr/>
        </p:nvSpPr>
        <p:spPr>
          <a:xfrm>
            <a:off x="4191000" y="5220533"/>
            <a:ext cx="1219200" cy="118646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MA" sz="9600" b="1" dirty="0">
                <a:solidFill>
                  <a:schemeClr val="tx1"/>
                </a:solidFill>
                <a:latin typeface="Arial Rounded MT Bold" panose="020F0704030504030204" pitchFamily="34" charset="0"/>
              </a:rPr>
              <a:t>1</a:t>
            </a:r>
            <a:endParaRPr lang="fr-FR" sz="9600" b="1"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297118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D6284-B7FA-68BB-4E2A-654DC1BAB64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9092FE7-92E3-9D24-FE22-5F3600D5C291}"/>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7418EAC-E637-509F-3EBE-1369C6E8971E}"/>
              </a:ext>
            </a:extLst>
          </p:cNvPr>
          <p:cNvSpPr/>
          <p:nvPr/>
        </p:nvSpPr>
        <p:spPr>
          <a:xfrm>
            <a:off x="275854" y="2857500"/>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graphicFrame>
        <p:nvGraphicFramePr>
          <p:cNvPr id="2" name="Tableau 1">
            <a:extLst>
              <a:ext uri="{FF2B5EF4-FFF2-40B4-BE49-F238E27FC236}">
                <a16:creationId xmlns:a16="http://schemas.microsoft.com/office/drawing/2014/main" id="{0F842BEE-2DBB-31B4-49CB-20FD3D14579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Freeform 8">
            <a:extLst>
              <a:ext uri="{FF2B5EF4-FFF2-40B4-BE49-F238E27FC236}">
                <a16:creationId xmlns:a16="http://schemas.microsoft.com/office/drawing/2014/main" id="{F3EA3643-3EF0-6782-277E-6A3B7A9536A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68BDF4D8-345E-AF42-8F0E-FBC967E2E815}"/>
              </a:ext>
            </a:extLst>
          </p:cNvPr>
          <p:cNvSpPr txBox="1"/>
          <p:nvPr/>
        </p:nvSpPr>
        <p:spPr>
          <a:xfrm>
            <a:off x="1371601" y="863026"/>
            <a:ext cx="11125200" cy="86177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الآن خذوا ألواحكم. أكتبوا 1.</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يتجول الأستاذ(ة) لتقديم التغذية الراجعة.</a:t>
            </a:r>
          </a:p>
        </p:txBody>
      </p:sp>
      <p:pic>
        <p:nvPicPr>
          <p:cNvPr id="3" name="Picture 9">
            <a:extLst>
              <a:ext uri="{FF2B5EF4-FFF2-40B4-BE49-F238E27FC236}">
                <a16:creationId xmlns:a16="http://schemas.microsoft.com/office/drawing/2014/main" id="{98BC7316-28E7-3556-699B-51BFA0BF54DE}"/>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4636" y="725869"/>
            <a:ext cx="1108364" cy="754510"/>
          </a:xfrm>
          <a:prstGeom prst="roundRect">
            <a:avLst/>
          </a:prstGeom>
        </p:spPr>
      </p:pic>
      <p:pic>
        <p:nvPicPr>
          <p:cNvPr id="7" name="Picture 9">
            <a:extLst>
              <a:ext uri="{FF2B5EF4-FFF2-40B4-BE49-F238E27FC236}">
                <a16:creationId xmlns:a16="http://schemas.microsoft.com/office/drawing/2014/main" id="{890280BD-FAF8-90B1-0C92-5A4C71E3CE10}"/>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962400" y="4381500"/>
            <a:ext cx="5336743" cy="3632942"/>
          </a:xfrm>
          <a:prstGeom prst="roundRect">
            <a:avLst/>
          </a:prstGeom>
        </p:spPr>
      </p:pic>
    </p:spTree>
    <p:extLst>
      <p:ext uri="{BB962C8B-B14F-4D97-AF65-F5344CB8AC3E}">
        <p14:creationId xmlns:p14="http://schemas.microsoft.com/office/powerpoint/2010/main" val="23970477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AA881-5302-6264-46BD-B7374036C4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A1D09EB-13D3-B4B4-4A47-D5A75A5E871C}"/>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5EE4930-0219-FA10-1D4A-CAFC0968FDF3}"/>
              </a:ext>
            </a:extLst>
          </p:cNvPr>
          <p:cNvSpPr/>
          <p:nvPr/>
        </p:nvSpPr>
        <p:spPr>
          <a:xfrm>
            <a:off x="275854" y="2857500"/>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graphicFrame>
        <p:nvGraphicFramePr>
          <p:cNvPr id="2" name="Tableau 1">
            <a:extLst>
              <a:ext uri="{FF2B5EF4-FFF2-40B4-BE49-F238E27FC236}">
                <a16:creationId xmlns:a16="http://schemas.microsoft.com/office/drawing/2014/main" id="{ECE4A2DB-BB88-523E-6506-2BE061D7351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Freeform 8">
            <a:extLst>
              <a:ext uri="{FF2B5EF4-FFF2-40B4-BE49-F238E27FC236}">
                <a16:creationId xmlns:a16="http://schemas.microsoft.com/office/drawing/2014/main" id="{CBBCB819-ACC1-AD32-B3A5-F99176D1277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D651BDA4-BC8C-B558-B42D-8D3420ED0AC5}"/>
              </a:ext>
            </a:extLst>
          </p:cNvPr>
          <p:cNvSpPr txBox="1"/>
          <p:nvPr/>
        </p:nvSpPr>
        <p:spPr>
          <a:xfrm>
            <a:off x="1371601" y="863026"/>
            <a:ext cx="11125200" cy="1246495"/>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ارفعوا الألواح.</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يستمر الأستاذ(ة)  في تقديم التغذية الراجعة.</a:t>
            </a:r>
            <a:endParaRPr lang="fr-MA" sz="2400" dirty="0">
              <a:solidFill>
                <a:prstClr val="white">
                  <a:lumMod val="65000"/>
                </a:prstClr>
              </a:solidFill>
              <a:latin typeface="Microsoft Uighur" panose="02000000000000000000" pitchFamily="2" charset="-78"/>
              <a:cs typeface="Microsoft Uighur" panose="02000000000000000000" pitchFamily="2" charset="-78"/>
            </a:endParaRP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يمكن تكرار العملية لمرتين أو ثلاث حتى نعطي الفرصة للمتعلم للتدرب أكثر.</a:t>
            </a:r>
          </a:p>
        </p:txBody>
      </p:sp>
      <p:pic>
        <p:nvPicPr>
          <p:cNvPr id="7" name="Picture 9">
            <a:extLst>
              <a:ext uri="{FF2B5EF4-FFF2-40B4-BE49-F238E27FC236}">
                <a16:creationId xmlns:a16="http://schemas.microsoft.com/office/drawing/2014/main" id="{5E4D1535-C729-4E1D-9207-60040E31DAAA}"/>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962400" y="4381500"/>
            <a:ext cx="5336743" cy="3632942"/>
          </a:xfrm>
          <a:prstGeom prst="roundRect">
            <a:avLst/>
          </a:prstGeom>
        </p:spPr>
      </p:pic>
      <mc:AlternateContent xmlns:mc="http://schemas.openxmlformats.org/markup-compatibility/2006" xmlns:p14="http://schemas.microsoft.com/office/powerpoint/2010/main">
        <mc:Choice Requires="p14">
          <p:contentPart p14:bwMode="auto" r:id="rId5">
            <p14:nvContentPartPr>
              <p14:cNvPr id="6" name="Encre 5">
                <a:extLst>
                  <a:ext uri="{FF2B5EF4-FFF2-40B4-BE49-F238E27FC236}">
                    <a16:creationId xmlns:a16="http://schemas.microsoft.com/office/drawing/2014/main" id="{81F8E37E-22C2-93B7-CB5E-08B011CCEB22}"/>
                  </a:ext>
                </a:extLst>
              </p14:cNvPr>
              <p14:cNvContentPartPr/>
              <p14:nvPr/>
            </p14:nvContentPartPr>
            <p14:xfrm>
              <a:off x="6068444" y="5608145"/>
              <a:ext cx="529200" cy="404640"/>
            </p14:xfrm>
          </p:contentPart>
        </mc:Choice>
        <mc:Fallback xmlns="">
          <p:pic>
            <p:nvPicPr>
              <p:cNvPr id="6" name="Encre 5">
                <a:extLst>
                  <a:ext uri="{FF2B5EF4-FFF2-40B4-BE49-F238E27FC236}">
                    <a16:creationId xmlns:a16="http://schemas.microsoft.com/office/drawing/2014/main" id="{81F8E37E-22C2-93B7-CB5E-08B011CCEB22}"/>
                  </a:ext>
                </a:extLst>
              </p:cNvPr>
              <p:cNvPicPr/>
              <p:nvPr/>
            </p:nvPicPr>
            <p:blipFill>
              <a:blip r:embed="rId6"/>
              <a:stretch>
                <a:fillRect/>
              </a:stretch>
            </p:blipFill>
            <p:spPr>
              <a:xfrm>
                <a:off x="6050444" y="5572505"/>
                <a:ext cx="564840" cy="4762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4" name="Encre 13">
                <a:extLst>
                  <a:ext uri="{FF2B5EF4-FFF2-40B4-BE49-F238E27FC236}">
                    <a16:creationId xmlns:a16="http://schemas.microsoft.com/office/drawing/2014/main" id="{AB907F20-8F2F-5963-AB80-A57E8CC8E09D}"/>
                  </a:ext>
                </a:extLst>
              </p14:cNvPr>
              <p14:cNvContentPartPr/>
              <p14:nvPr/>
            </p14:nvContentPartPr>
            <p14:xfrm>
              <a:off x="-568156" y="3837665"/>
              <a:ext cx="360" cy="360"/>
            </p14:xfrm>
          </p:contentPart>
        </mc:Choice>
        <mc:Fallback xmlns="">
          <p:pic>
            <p:nvPicPr>
              <p:cNvPr id="14" name="Encre 13">
                <a:extLst>
                  <a:ext uri="{FF2B5EF4-FFF2-40B4-BE49-F238E27FC236}">
                    <a16:creationId xmlns:a16="http://schemas.microsoft.com/office/drawing/2014/main" id="{AB907F20-8F2F-5963-AB80-A57E8CC8E09D}"/>
                  </a:ext>
                </a:extLst>
              </p:cNvPr>
              <p:cNvPicPr/>
              <p:nvPr/>
            </p:nvPicPr>
            <p:blipFill>
              <a:blip r:embed="rId8"/>
              <a:stretch>
                <a:fillRect/>
              </a:stretch>
            </p:blipFill>
            <p:spPr>
              <a:xfrm>
                <a:off x="-585796" y="3801665"/>
                <a:ext cx="36000" cy="72000"/>
              </a:xfrm>
              <a:prstGeom prst="rect">
                <a:avLst/>
              </a:prstGeom>
            </p:spPr>
          </p:pic>
        </mc:Fallback>
      </mc:AlternateContent>
      <p:pic>
        <p:nvPicPr>
          <p:cNvPr id="16" name="Image 15">
            <a:extLst>
              <a:ext uri="{FF2B5EF4-FFF2-40B4-BE49-F238E27FC236}">
                <a16:creationId xmlns:a16="http://schemas.microsoft.com/office/drawing/2014/main" id="{A182F147-C2A0-0481-4379-2A151EA02A7C}"/>
              </a:ext>
            </a:extLst>
          </p:cNvPr>
          <p:cNvPicPr>
            <a:picLocks noChangeAspect="1"/>
          </p:cNvPicPr>
          <p:nvPr/>
        </p:nvPicPr>
        <p:blipFill>
          <a:blip r:embed="rId9"/>
          <a:stretch>
            <a:fillRect/>
          </a:stretch>
        </p:blipFill>
        <p:spPr>
          <a:xfrm>
            <a:off x="20856" y="813447"/>
            <a:ext cx="1212198" cy="868660"/>
          </a:xfrm>
          <a:prstGeom prst="rect">
            <a:avLst/>
          </a:prstGeom>
        </p:spPr>
      </p:pic>
      <mc:AlternateContent xmlns:mc="http://schemas.openxmlformats.org/markup-compatibility/2006" xmlns:p14="http://schemas.microsoft.com/office/powerpoint/2010/main">
        <mc:Choice Requires="p14">
          <p:contentPart p14:bwMode="auto" r:id="rId10">
            <p14:nvContentPartPr>
              <p14:cNvPr id="19" name="Encre 18">
                <a:extLst>
                  <a:ext uri="{FF2B5EF4-FFF2-40B4-BE49-F238E27FC236}">
                    <a16:creationId xmlns:a16="http://schemas.microsoft.com/office/drawing/2014/main" id="{D363ADC0-EA10-315D-FA4B-FEE80572CF93}"/>
                  </a:ext>
                </a:extLst>
              </p14:cNvPr>
              <p14:cNvContentPartPr/>
              <p14:nvPr/>
            </p14:nvContentPartPr>
            <p14:xfrm>
              <a:off x="4959644" y="5486465"/>
              <a:ext cx="1329120" cy="1706400"/>
            </p14:xfrm>
          </p:contentPart>
        </mc:Choice>
        <mc:Fallback xmlns="">
          <p:pic>
            <p:nvPicPr>
              <p:cNvPr id="19" name="Encre 18">
                <a:extLst>
                  <a:ext uri="{FF2B5EF4-FFF2-40B4-BE49-F238E27FC236}">
                    <a16:creationId xmlns:a16="http://schemas.microsoft.com/office/drawing/2014/main" id="{D363ADC0-EA10-315D-FA4B-FEE80572CF93}"/>
                  </a:ext>
                </a:extLst>
              </p:cNvPr>
              <p:cNvPicPr/>
              <p:nvPr/>
            </p:nvPicPr>
            <p:blipFill>
              <a:blip r:embed="rId11"/>
              <a:stretch>
                <a:fillRect/>
              </a:stretch>
            </p:blipFill>
            <p:spPr>
              <a:xfrm>
                <a:off x="4941644" y="5450465"/>
                <a:ext cx="1364760" cy="17780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1" name="Encre 20">
                <a:extLst>
                  <a:ext uri="{FF2B5EF4-FFF2-40B4-BE49-F238E27FC236}">
                    <a16:creationId xmlns:a16="http://schemas.microsoft.com/office/drawing/2014/main" id="{B8AC9D17-C70D-53DE-AB6D-31661E38F5C4}"/>
                  </a:ext>
                </a:extLst>
              </p14:cNvPr>
              <p14:cNvContentPartPr/>
              <p14:nvPr/>
            </p14:nvContentPartPr>
            <p14:xfrm>
              <a:off x="6289844" y="2895545"/>
              <a:ext cx="360" cy="360"/>
            </p14:xfrm>
          </p:contentPart>
        </mc:Choice>
        <mc:Fallback xmlns="">
          <p:pic>
            <p:nvPicPr>
              <p:cNvPr id="21" name="Encre 20">
                <a:extLst>
                  <a:ext uri="{FF2B5EF4-FFF2-40B4-BE49-F238E27FC236}">
                    <a16:creationId xmlns:a16="http://schemas.microsoft.com/office/drawing/2014/main" id="{B8AC9D17-C70D-53DE-AB6D-31661E38F5C4}"/>
                  </a:ext>
                </a:extLst>
              </p:cNvPr>
              <p:cNvPicPr/>
              <p:nvPr/>
            </p:nvPicPr>
            <p:blipFill>
              <a:blip r:embed="rId8"/>
              <a:stretch>
                <a:fillRect/>
              </a:stretch>
            </p:blipFill>
            <p:spPr>
              <a:xfrm>
                <a:off x="6271844" y="2859905"/>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3" name="Encre 22">
                <a:extLst>
                  <a:ext uri="{FF2B5EF4-FFF2-40B4-BE49-F238E27FC236}">
                    <a16:creationId xmlns:a16="http://schemas.microsoft.com/office/drawing/2014/main" id="{D3D7D831-52F5-0175-1FCB-714B69549C4B}"/>
                  </a:ext>
                </a:extLst>
              </p14:cNvPr>
              <p14:cNvContentPartPr/>
              <p14:nvPr/>
            </p14:nvContentPartPr>
            <p14:xfrm>
              <a:off x="96764" y="1440425"/>
              <a:ext cx="734760" cy="789120"/>
            </p14:xfrm>
          </p:contentPart>
        </mc:Choice>
        <mc:Fallback xmlns="">
          <p:pic>
            <p:nvPicPr>
              <p:cNvPr id="23" name="Encre 22">
                <a:extLst>
                  <a:ext uri="{FF2B5EF4-FFF2-40B4-BE49-F238E27FC236}">
                    <a16:creationId xmlns:a16="http://schemas.microsoft.com/office/drawing/2014/main" id="{D3D7D831-52F5-0175-1FCB-714B69549C4B}"/>
                  </a:ext>
                </a:extLst>
              </p:cNvPr>
              <p:cNvPicPr/>
              <p:nvPr/>
            </p:nvPicPr>
            <p:blipFill>
              <a:blip r:embed="rId16"/>
              <a:stretch>
                <a:fillRect/>
              </a:stretch>
            </p:blipFill>
            <p:spPr>
              <a:xfrm>
                <a:off x="79124" y="1404785"/>
                <a:ext cx="770400" cy="8607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5" name="Encre 24">
                <a:extLst>
                  <a:ext uri="{FF2B5EF4-FFF2-40B4-BE49-F238E27FC236}">
                    <a16:creationId xmlns:a16="http://schemas.microsoft.com/office/drawing/2014/main" id="{2946F2E2-0795-B890-2073-FED540C32907}"/>
                  </a:ext>
                </a:extLst>
              </p14:cNvPr>
              <p14:cNvContentPartPr/>
              <p14:nvPr/>
            </p14:nvContentPartPr>
            <p14:xfrm>
              <a:off x="109724" y="2881865"/>
              <a:ext cx="84600" cy="652680"/>
            </p14:xfrm>
          </p:contentPart>
        </mc:Choice>
        <mc:Fallback xmlns="">
          <p:pic>
            <p:nvPicPr>
              <p:cNvPr id="25" name="Encre 24">
                <a:extLst>
                  <a:ext uri="{FF2B5EF4-FFF2-40B4-BE49-F238E27FC236}">
                    <a16:creationId xmlns:a16="http://schemas.microsoft.com/office/drawing/2014/main" id="{2946F2E2-0795-B890-2073-FED540C32907}"/>
                  </a:ext>
                </a:extLst>
              </p:cNvPr>
              <p:cNvPicPr/>
              <p:nvPr/>
            </p:nvPicPr>
            <p:blipFill>
              <a:blip r:embed="rId20"/>
              <a:stretch>
                <a:fillRect/>
              </a:stretch>
            </p:blipFill>
            <p:spPr>
              <a:xfrm>
                <a:off x="92084" y="2846225"/>
                <a:ext cx="120240" cy="724320"/>
              </a:xfrm>
              <a:prstGeom prst="rect">
                <a:avLst/>
              </a:prstGeom>
            </p:spPr>
          </p:pic>
        </mc:Fallback>
      </mc:AlternateContent>
      <p:sp>
        <p:nvSpPr>
          <p:cNvPr id="3" name="ZoneTexte 2">
            <a:extLst>
              <a:ext uri="{FF2B5EF4-FFF2-40B4-BE49-F238E27FC236}">
                <a16:creationId xmlns:a16="http://schemas.microsoft.com/office/drawing/2014/main" id="{F1D94A82-2ED1-F771-CD8A-4603EB605802}"/>
              </a:ext>
            </a:extLst>
          </p:cNvPr>
          <p:cNvSpPr txBox="1"/>
          <p:nvPr/>
        </p:nvSpPr>
        <p:spPr>
          <a:xfrm>
            <a:off x="5638800" y="5486465"/>
            <a:ext cx="2209800" cy="1323439"/>
          </a:xfrm>
          <a:prstGeom prst="rect">
            <a:avLst/>
          </a:prstGeom>
          <a:noFill/>
        </p:spPr>
        <p:txBody>
          <a:bodyPr wrap="square" rtlCol="0">
            <a:spAutoFit/>
          </a:bodyPr>
          <a:lstStyle/>
          <a:p>
            <a:pPr algn="ctr"/>
            <a:r>
              <a:rPr lang="ar-MA" sz="8000" dirty="0">
                <a:solidFill>
                  <a:schemeClr val="bg1"/>
                </a:solidFill>
                <a:latin typeface="Arial Rounded MT Bold" panose="020F0704030504030204" pitchFamily="34" charset="0"/>
              </a:rPr>
              <a:t>1</a:t>
            </a:r>
            <a:endParaRPr lang="fr-FR" sz="80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3681572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C0EB-B04A-44FA-412B-9853957808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D773D9-4AB5-D589-30C7-11C5381C1E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B466F6F8-12C2-20C3-C36D-3D3974B77E2C}"/>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915E1A51-0A01-5BA5-4953-023250B25CF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3F08AE0-31C7-6E40-362F-30CDC1F537F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F9E632CD-CCED-6CB5-9816-91792C6287C9}"/>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31DCD915-7FB3-2B42-0458-D7E085A0BD1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416C8293-ADAE-7744-3C0E-0503B7D3D186}"/>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العرض</a:t>
            </a:r>
            <a:endParaRPr lang="fr-FR" sz="4000" b="1" dirty="0">
              <a:solidFill>
                <a:srgbClr val="106585"/>
              </a:solidFill>
              <a:latin typeface="Microsoft Uighur" panose="02000000000000000000" pitchFamily="2" charset="-78"/>
              <a:cs typeface="Microsoft Uighur" panose="02000000000000000000" pitchFamily="2" charset="-78"/>
            </a:endParaRPr>
          </a:p>
        </p:txBody>
      </p:sp>
      <p:sp>
        <p:nvSpPr>
          <p:cNvPr id="8" name="Freeform 7">
            <a:extLst>
              <a:ext uri="{FF2B5EF4-FFF2-40B4-BE49-F238E27FC236}">
                <a16:creationId xmlns:a16="http://schemas.microsoft.com/office/drawing/2014/main" id="{1E08986A-DE47-481B-D636-CB203EF8F1CD}"/>
              </a:ext>
            </a:extLst>
          </p:cNvPr>
          <p:cNvSpPr/>
          <p:nvPr/>
        </p:nvSpPr>
        <p:spPr>
          <a:xfrm>
            <a:off x="11049000" y="2796619"/>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9" name="Freeform 8">
            <a:extLst>
              <a:ext uri="{FF2B5EF4-FFF2-40B4-BE49-F238E27FC236}">
                <a16:creationId xmlns:a16="http://schemas.microsoft.com/office/drawing/2014/main" id="{C6BDC8EF-9BB5-4D44-520B-D47A2DFDAAF0}"/>
              </a:ext>
            </a:extLst>
          </p:cNvPr>
          <p:cNvSpPr/>
          <p:nvPr/>
        </p:nvSpPr>
        <p:spPr>
          <a:xfrm rot="10800000">
            <a:off x="11197075" y="4807887"/>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sp>
        <p:nvSpPr>
          <p:cNvPr id="15" name="Rectangle : coins arrondis 14">
            <a:extLst>
              <a:ext uri="{FF2B5EF4-FFF2-40B4-BE49-F238E27FC236}">
                <a16:creationId xmlns:a16="http://schemas.microsoft.com/office/drawing/2014/main" id="{4495D9EB-9188-23BF-EC3B-70E26E689E3D}"/>
              </a:ext>
            </a:extLst>
          </p:cNvPr>
          <p:cNvSpPr/>
          <p:nvPr/>
        </p:nvSpPr>
        <p:spPr>
          <a:xfrm>
            <a:off x="1981200" y="316781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شرائح خاصة بالأستاذ</a:t>
            </a:r>
            <a:r>
              <a:rPr lang="ar-MA" sz="3200" b="1" dirty="0">
                <a:solidFill>
                  <a:srgbClr val="106585"/>
                </a:solidFill>
                <a:latin typeface="Microsoft Uighur" panose="02000000000000000000" pitchFamily="2" charset="-78"/>
                <a:cs typeface="Microsoft Uighur" panose="02000000000000000000" pitchFamily="2" charset="-78"/>
              </a:rPr>
              <a:t>(ة)</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39E44F33-391F-1012-62D3-E3C3023FAA92}"/>
              </a:ext>
            </a:extLst>
          </p:cNvPr>
          <p:cNvSpPr/>
          <p:nvPr/>
        </p:nvSpPr>
        <p:spPr>
          <a:xfrm>
            <a:off x="1981200" y="4718020"/>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إرشادات وشروحات على الأستاذ</a:t>
            </a:r>
            <a:r>
              <a:rPr lang="ar-MA" sz="3200" b="1" dirty="0">
                <a:solidFill>
                  <a:srgbClr val="106585"/>
                </a:solidFill>
                <a:latin typeface="Microsoft Uighur" panose="02000000000000000000" pitchFamily="2" charset="-78"/>
                <a:cs typeface="Microsoft Uighur" panose="02000000000000000000" pitchFamily="2" charset="-78"/>
              </a:rPr>
              <a:t>(ة)</a:t>
            </a:r>
            <a:r>
              <a:rPr lang="ar-SA" sz="3200" b="1" dirty="0">
                <a:solidFill>
                  <a:srgbClr val="106585"/>
                </a:solidFill>
                <a:latin typeface="Microsoft Uighur" panose="02000000000000000000" pitchFamily="2" charset="-78"/>
                <a:cs typeface="Microsoft Uighur" panose="02000000000000000000" pitchFamily="2" charset="-78"/>
              </a:rPr>
              <a:t> قولها</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24" name="Rectangle : coins arrondis 23">
            <a:extLst>
              <a:ext uri="{FF2B5EF4-FFF2-40B4-BE49-F238E27FC236}">
                <a16:creationId xmlns:a16="http://schemas.microsoft.com/office/drawing/2014/main" id="{8E1C7E21-69AA-FCFA-C180-A8C4E895D44D}"/>
              </a:ext>
            </a:extLst>
          </p:cNvPr>
          <p:cNvSpPr/>
          <p:nvPr/>
        </p:nvSpPr>
        <p:spPr>
          <a:xfrm>
            <a:off x="1981200" y="657250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إيقاف العرض والقيام بمناولة /نمذجة</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6" name="Image 5">
            <a:extLst>
              <a:ext uri="{FF2B5EF4-FFF2-40B4-BE49-F238E27FC236}">
                <a16:creationId xmlns:a16="http://schemas.microsoft.com/office/drawing/2014/main" id="{677F80AF-D8F5-A33D-886C-3A4CD4BA27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11212" y="6381299"/>
            <a:ext cx="1009944" cy="1009944"/>
          </a:xfrm>
          <a:prstGeom prst="rect">
            <a:avLst/>
          </a:prstGeom>
        </p:spPr>
      </p:pic>
    </p:spTree>
    <p:extLst>
      <p:ext uri="{BB962C8B-B14F-4D97-AF65-F5344CB8AC3E}">
        <p14:creationId xmlns:p14="http://schemas.microsoft.com/office/powerpoint/2010/main" val="524980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0E2A9-A1A2-0B8F-3B70-1F219DAD084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5259484-6A0A-C281-11B4-07A0AC145F2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67369732-1AEB-7799-05C8-632422C7DD89}"/>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34600F2-5D7D-F0B2-38BC-0A2F2CFBB560}"/>
              </a:ext>
            </a:extLst>
          </p:cNvPr>
          <p:cNvSpPr txBox="1"/>
          <p:nvPr/>
        </p:nvSpPr>
        <p:spPr>
          <a:xfrm>
            <a:off x="4101799" y="3970780"/>
            <a:ext cx="5688882"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تمارين على الكراسة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1F05C72-DE2A-BB74-A7DB-2A397123F7C6}"/>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عمل فردي على الكراسة</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280F0BFE-CAB5-5EA4-3012-3BC8C1C6C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53D9CF05-E468-1BE7-23D1-FA2D35F571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32375868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16235-62CC-8356-5047-8D3EDD3813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722271D-CA23-C6A2-BAB2-A2F91D0E327C}"/>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4E6DA83-84A4-FA92-26EE-8A97B53ACCC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A42B843-A752-D53F-3A44-B3131144FD5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7397A43-1438-7CA3-BB9E-9C1267C52C58}"/>
              </a:ext>
            </a:extLst>
          </p:cNvPr>
          <p:cNvSpPr txBox="1"/>
          <p:nvPr/>
        </p:nvSpPr>
        <p:spPr>
          <a:xfrm>
            <a:off x="4724400" y="976263"/>
            <a:ext cx="7791417" cy="86177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خ</a:t>
            </a:r>
            <a:r>
              <a:rPr lang="ar-MA" sz="3200" dirty="0">
                <a:solidFill>
                  <a:prstClr val="white">
                    <a:lumMod val="65000"/>
                  </a:prstClr>
                </a:solidFill>
                <a:latin typeface="Microsoft Uighur" panose="02000000000000000000" pitchFamily="2" charset="-78"/>
                <a:cs typeface="Microsoft Uighur" panose="02000000000000000000" pitchFamily="2" charset="-78"/>
              </a:rPr>
              <a:t>ذ</a:t>
            </a:r>
            <a:r>
              <a:rPr lang="ar-SA" sz="3200" dirty="0" err="1">
                <a:solidFill>
                  <a:prstClr val="white">
                    <a:lumMod val="65000"/>
                  </a:prstClr>
                </a:solidFill>
                <a:latin typeface="Microsoft Uighur" panose="02000000000000000000" pitchFamily="2" charset="-78"/>
                <a:cs typeface="Microsoft Uighur" panose="02000000000000000000" pitchFamily="2" charset="-78"/>
              </a:rPr>
              <a:t>وا</a:t>
            </a:r>
            <a:r>
              <a:rPr lang="ar-SA" sz="3200" dirty="0">
                <a:solidFill>
                  <a:prstClr val="white">
                    <a:lumMod val="65000"/>
                  </a:prstClr>
                </a:solidFill>
                <a:latin typeface="Microsoft Uighur" panose="02000000000000000000" pitchFamily="2" charset="-78"/>
                <a:cs typeface="Microsoft Uighur" panose="02000000000000000000" pitchFamily="2" charset="-78"/>
              </a:rPr>
              <a:t> كراساتكم سننجز</a:t>
            </a:r>
            <a:r>
              <a:rPr lang="ar-MA" sz="3200" dirty="0">
                <a:solidFill>
                  <a:prstClr val="white">
                    <a:lumMod val="65000"/>
                  </a:prstClr>
                </a:solidFill>
                <a:latin typeface="Microsoft Uighur" panose="02000000000000000000" pitchFamily="2" charset="-78"/>
                <a:cs typeface="Microsoft Uighur" panose="02000000000000000000" pitchFamily="2" charset="-78"/>
              </a:rPr>
              <a:t> التمرين</a:t>
            </a:r>
            <a:r>
              <a:rPr lang="ar-SA"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3 </a:t>
            </a:r>
            <a:r>
              <a:rPr lang="ar-SA" sz="3200" dirty="0">
                <a:solidFill>
                  <a:prstClr val="white">
                    <a:lumMod val="65000"/>
                  </a:prstClr>
                </a:solidFill>
                <a:latin typeface="Microsoft Uighur" panose="02000000000000000000" pitchFamily="2" charset="-78"/>
                <a:cs typeface="Microsoft Uighur" panose="02000000000000000000" pitchFamily="2" charset="-78"/>
              </a:rPr>
              <a:t>الصفحة </a:t>
            </a:r>
            <a:r>
              <a:rPr lang="ar-MA" sz="3200" dirty="0">
                <a:solidFill>
                  <a:prstClr val="white">
                    <a:lumMod val="65000"/>
                  </a:prstClr>
                </a:solidFill>
                <a:latin typeface="Microsoft Uighur" panose="02000000000000000000" pitchFamily="2" charset="-78"/>
                <a:cs typeface="Microsoft Uighur" panose="02000000000000000000" pitchFamily="2" charset="-78"/>
              </a:rPr>
              <a:t>4 من كراسة الرياضيات. لاحظوا كيف.</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00C0211-88E5-D848-F057-787FB5A7E45C}"/>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4" name="Tableau 3">
            <a:extLst>
              <a:ext uri="{FF2B5EF4-FFF2-40B4-BE49-F238E27FC236}">
                <a16:creationId xmlns:a16="http://schemas.microsoft.com/office/drawing/2014/main" id="{13B30857-E85A-8E3E-D741-C4751A7E8772}"/>
              </a:ext>
            </a:extLst>
          </p:cNvPr>
          <p:cNvGraphicFramePr>
            <a:graphicFrameLocks noGrp="1"/>
          </p:cNvGraphicFramePr>
          <p:nvPr>
            <p:extLst>
              <p:ext uri="{D42A27DB-BD31-4B8C-83A1-F6EECF244321}">
                <p14:modId xmlns:p14="http://schemas.microsoft.com/office/powerpoint/2010/main" val="47531318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30" name="Rectangle 29">
            <a:extLst>
              <a:ext uri="{FF2B5EF4-FFF2-40B4-BE49-F238E27FC236}">
                <a16:creationId xmlns:a16="http://schemas.microsoft.com/office/drawing/2014/main" id="{B0601707-4B85-D6F4-2E61-596083C04B54}"/>
              </a:ext>
            </a:extLst>
          </p:cNvPr>
          <p:cNvSpPr/>
          <p:nvPr/>
        </p:nvSpPr>
        <p:spPr>
          <a:xfrm rot="1082412">
            <a:off x="4217818" y="6693341"/>
            <a:ext cx="2643455" cy="10071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Image 5">
            <a:extLst>
              <a:ext uri="{FF2B5EF4-FFF2-40B4-BE49-F238E27FC236}">
                <a16:creationId xmlns:a16="http://schemas.microsoft.com/office/drawing/2014/main" id="{34FD44CA-167E-EB2A-4E49-3C09A4BBED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8143" y="4084529"/>
            <a:ext cx="12507495" cy="3798707"/>
          </a:xfrm>
          <a:prstGeom prst="rect">
            <a:avLst/>
          </a:prstGeom>
        </p:spPr>
      </p:pic>
      <p:pic>
        <p:nvPicPr>
          <p:cNvPr id="2" name="Image 1">
            <a:extLst>
              <a:ext uri="{FF2B5EF4-FFF2-40B4-BE49-F238E27FC236}">
                <a16:creationId xmlns:a16="http://schemas.microsoft.com/office/drawing/2014/main" id="{6411F5F4-F412-FF53-FCD9-70EA73302EA0}"/>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0101" y="737354"/>
            <a:ext cx="1006700" cy="884957"/>
          </a:xfrm>
          <a:prstGeom prst="rect">
            <a:avLst/>
          </a:prstGeom>
          <a:ln>
            <a:noFill/>
          </a:ln>
          <a:effectLst/>
        </p:spPr>
      </p:pic>
    </p:spTree>
    <p:extLst>
      <p:ext uri="{BB962C8B-B14F-4D97-AF65-F5344CB8AC3E}">
        <p14:creationId xmlns:p14="http://schemas.microsoft.com/office/powerpoint/2010/main" val="42902114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FFD50-FF6B-FCF3-3705-8A7F90A8629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6623F53-A0C2-E612-AEDB-17BA3BCB110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7C04D1F-397D-69C2-1BB4-0F4DD0CB665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303FF84-1425-D166-BEF0-BEBA1737AE95}"/>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38F6C35-935F-7423-E41F-41C2B854E095}"/>
              </a:ext>
            </a:extLst>
          </p:cNvPr>
          <p:cNvSpPr txBox="1"/>
          <p:nvPr/>
        </p:nvSpPr>
        <p:spPr>
          <a:xfrm>
            <a:off x="990600" y="800100"/>
            <a:ext cx="11525217" cy="86177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المطلوب منا هو أن نعد عدد عناصر كل مجموعة ونكتب العدد المناسب. </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يشرح الأستاذ(ة) التعليمة ويحل المثال الأول: (مثلا لدينا </a:t>
            </a:r>
            <a:r>
              <a:rPr lang="ar-MA" sz="2400" dirty="0" err="1">
                <a:solidFill>
                  <a:prstClr val="white">
                    <a:lumMod val="65000"/>
                  </a:prstClr>
                </a:solidFill>
                <a:latin typeface="Microsoft Uighur" panose="02000000000000000000" pitchFamily="2" charset="-78"/>
                <a:cs typeface="Microsoft Uighur" panose="02000000000000000000" pitchFamily="2" charset="-78"/>
              </a:rPr>
              <a:t>أنناسة</a:t>
            </a:r>
            <a:r>
              <a:rPr lang="ar-MA" sz="2400" dirty="0">
                <a:solidFill>
                  <a:prstClr val="white">
                    <a:lumMod val="65000"/>
                  </a:prstClr>
                </a:solidFill>
                <a:latin typeface="Microsoft Uighur" panose="02000000000000000000" pitchFamily="2" charset="-78"/>
                <a:cs typeface="Microsoft Uighur" panose="02000000000000000000" pitchFamily="2" charset="-78"/>
              </a:rPr>
              <a:t> واحدة إذن سنكتب 1).</a:t>
            </a:r>
          </a:p>
        </p:txBody>
      </p:sp>
      <p:sp>
        <p:nvSpPr>
          <p:cNvPr id="3" name="Freeform 8">
            <a:extLst>
              <a:ext uri="{FF2B5EF4-FFF2-40B4-BE49-F238E27FC236}">
                <a16:creationId xmlns:a16="http://schemas.microsoft.com/office/drawing/2014/main" id="{069E7FBB-3FCA-71E7-886C-DF27A64EFE4C}"/>
              </a:ext>
            </a:extLst>
          </p:cNvPr>
          <p:cNvSpPr/>
          <p:nvPr/>
        </p:nvSpPr>
        <p:spPr>
          <a:xfrm rot="10800000">
            <a:off x="12752913" y="876301"/>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4" name="Tableau 3">
            <a:extLst>
              <a:ext uri="{FF2B5EF4-FFF2-40B4-BE49-F238E27FC236}">
                <a16:creationId xmlns:a16="http://schemas.microsoft.com/office/drawing/2014/main" id="{CF9CF428-FB50-FC97-51A8-B6E20CAD96F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a:extLst>
              <a:ext uri="{FF2B5EF4-FFF2-40B4-BE49-F238E27FC236}">
                <a16:creationId xmlns:a16="http://schemas.microsoft.com/office/drawing/2014/main" id="{914B68E3-164C-8D95-A9DF-71C878AE13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8143" y="4084529"/>
            <a:ext cx="12507495" cy="3798707"/>
          </a:xfrm>
          <a:prstGeom prst="rect">
            <a:avLst/>
          </a:prstGeom>
        </p:spPr>
      </p:pic>
      <p:sp>
        <p:nvSpPr>
          <p:cNvPr id="7" name="ZoneTexte 6">
            <a:extLst>
              <a:ext uri="{FF2B5EF4-FFF2-40B4-BE49-F238E27FC236}">
                <a16:creationId xmlns:a16="http://schemas.microsoft.com/office/drawing/2014/main" id="{858D8457-C091-596D-EC05-7D1E871D262F}"/>
              </a:ext>
            </a:extLst>
          </p:cNvPr>
          <p:cNvSpPr txBox="1"/>
          <p:nvPr/>
        </p:nvSpPr>
        <p:spPr>
          <a:xfrm>
            <a:off x="1905000" y="6768525"/>
            <a:ext cx="609600" cy="584775"/>
          </a:xfrm>
          <a:prstGeom prst="rect">
            <a:avLst/>
          </a:prstGeom>
          <a:noFill/>
        </p:spPr>
        <p:txBody>
          <a:bodyPr wrap="square" rtlCol="0">
            <a:spAutoFit/>
          </a:bodyPr>
          <a:lstStyle/>
          <a:p>
            <a:pPr algn="ctr"/>
            <a:r>
              <a:rPr lang="fr-MA" sz="3200" dirty="0">
                <a:latin typeface="Arial Rounded MT Bold" panose="020F0704030504030204" pitchFamily="34" charset="0"/>
              </a:rPr>
              <a:t>1</a:t>
            </a:r>
            <a:endParaRPr lang="fr-FR" dirty="0">
              <a:latin typeface="Arial Rounded MT Bold" panose="020F0704030504030204" pitchFamily="34" charset="0"/>
            </a:endParaRPr>
          </a:p>
        </p:txBody>
      </p:sp>
      <p:pic>
        <p:nvPicPr>
          <p:cNvPr id="5" name="Image 4">
            <a:extLst>
              <a:ext uri="{FF2B5EF4-FFF2-40B4-BE49-F238E27FC236}">
                <a16:creationId xmlns:a16="http://schemas.microsoft.com/office/drawing/2014/main" id="{4FE0BA81-51B0-056A-BCD4-113F5C0D92C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0101" y="737354"/>
            <a:ext cx="1006700" cy="884957"/>
          </a:xfrm>
          <a:prstGeom prst="rect">
            <a:avLst/>
          </a:prstGeom>
          <a:ln>
            <a:noFill/>
          </a:ln>
          <a:effectLst/>
        </p:spPr>
      </p:pic>
    </p:spTree>
    <p:extLst>
      <p:ext uri="{BB962C8B-B14F-4D97-AF65-F5344CB8AC3E}">
        <p14:creationId xmlns:p14="http://schemas.microsoft.com/office/powerpoint/2010/main" val="329537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21563-F69E-32C3-4756-9CB0A60B911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1B1235B-391B-6F8C-9548-138C4F37B6EA}"/>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00B9AF0-548D-D363-8C82-2B27217B08EF}"/>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37B668E-1FA0-6102-75C3-2B56535982AC}"/>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2F941B5-EB97-22F2-364E-F2774F8036F3}"/>
              </a:ext>
            </a:extLst>
          </p:cNvPr>
          <p:cNvSpPr txBox="1"/>
          <p:nvPr/>
        </p:nvSpPr>
        <p:spPr>
          <a:xfrm>
            <a:off x="990600" y="800100"/>
            <a:ext cx="115252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صححوا.</a:t>
            </a:r>
          </a:p>
        </p:txBody>
      </p:sp>
      <p:sp>
        <p:nvSpPr>
          <p:cNvPr id="3" name="Freeform 8">
            <a:extLst>
              <a:ext uri="{FF2B5EF4-FFF2-40B4-BE49-F238E27FC236}">
                <a16:creationId xmlns:a16="http://schemas.microsoft.com/office/drawing/2014/main" id="{90F46DF5-C346-2113-6001-FC6949F725C4}"/>
              </a:ext>
            </a:extLst>
          </p:cNvPr>
          <p:cNvSpPr/>
          <p:nvPr/>
        </p:nvSpPr>
        <p:spPr>
          <a:xfrm rot="10800000">
            <a:off x="12752913" y="876301"/>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4" name="Tableau 3">
            <a:extLst>
              <a:ext uri="{FF2B5EF4-FFF2-40B4-BE49-F238E27FC236}">
                <a16:creationId xmlns:a16="http://schemas.microsoft.com/office/drawing/2014/main" id="{4DD44D1B-2357-34E5-411A-E3D67BEE1BA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a:extLst>
              <a:ext uri="{FF2B5EF4-FFF2-40B4-BE49-F238E27FC236}">
                <a16:creationId xmlns:a16="http://schemas.microsoft.com/office/drawing/2014/main" id="{76B9E114-5ED0-DFE3-DC3C-C28B29C801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8143" y="4084529"/>
            <a:ext cx="12507495" cy="3798707"/>
          </a:xfrm>
          <a:prstGeom prst="rect">
            <a:avLst/>
          </a:prstGeom>
        </p:spPr>
      </p:pic>
      <p:sp>
        <p:nvSpPr>
          <p:cNvPr id="7" name="ZoneTexte 6">
            <a:extLst>
              <a:ext uri="{FF2B5EF4-FFF2-40B4-BE49-F238E27FC236}">
                <a16:creationId xmlns:a16="http://schemas.microsoft.com/office/drawing/2014/main" id="{F3805ACA-2699-9341-C66B-5E5C45E6BBA7}"/>
              </a:ext>
            </a:extLst>
          </p:cNvPr>
          <p:cNvSpPr txBox="1"/>
          <p:nvPr/>
        </p:nvSpPr>
        <p:spPr>
          <a:xfrm>
            <a:off x="1905000" y="6768525"/>
            <a:ext cx="609600" cy="584775"/>
          </a:xfrm>
          <a:prstGeom prst="rect">
            <a:avLst/>
          </a:prstGeom>
          <a:noFill/>
        </p:spPr>
        <p:txBody>
          <a:bodyPr wrap="square" rtlCol="0">
            <a:spAutoFit/>
          </a:bodyPr>
          <a:lstStyle/>
          <a:p>
            <a:pPr algn="ctr"/>
            <a:r>
              <a:rPr lang="fr-MA" sz="3200" dirty="0">
                <a:latin typeface="Arial Rounded MT Bold" panose="020F0704030504030204" pitchFamily="34" charset="0"/>
              </a:rPr>
              <a:t>1</a:t>
            </a:r>
            <a:endParaRPr lang="fr-FR" dirty="0">
              <a:latin typeface="Arial Rounded MT Bold" panose="020F0704030504030204" pitchFamily="34" charset="0"/>
            </a:endParaRPr>
          </a:p>
        </p:txBody>
      </p:sp>
      <p:sp>
        <p:nvSpPr>
          <p:cNvPr id="5" name="ZoneTexte 4">
            <a:extLst>
              <a:ext uri="{FF2B5EF4-FFF2-40B4-BE49-F238E27FC236}">
                <a16:creationId xmlns:a16="http://schemas.microsoft.com/office/drawing/2014/main" id="{CE3D25AF-038D-9612-0322-C37A0303D5CC}"/>
              </a:ext>
            </a:extLst>
          </p:cNvPr>
          <p:cNvSpPr txBox="1"/>
          <p:nvPr/>
        </p:nvSpPr>
        <p:spPr>
          <a:xfrm>
            <a:off x="4267200" y="6799698"/>
            <a:ext cx="609600" cy="584775"/>
          </a:xfrm>
          <a:prstGeom prst="rect">
            <a:avLst/>
          </a:prstGeom>
          <a:noFill/>
        </p:spPr>
        <p:txBody>
          <a:bodyPr wrap="square" rtlCol="0">
            <a:spAutoFit/>
          </a:bodyPr>
          <a:lstStyle/>
          <a:p>
            <a:pPr algn="ctr"/>
            <a:r>
              <a:rPr lang="fr-MA" sz="3200" dirty="0">
                <a:solidFill>
                  <a:srgbClr val="FF0000"/>
                </a:solidFill>
                <a:latin typeface="Arial Rounded MT Bold" panose="020F0704030504030204" pitchFamily="34" charset="0"/>
              </a:rPr>
              <a:t>1</a:t>
            </a:r>
            <a:endParaRPr lang="fr-FR" dirty="0">
              <a:solidFill>
                <a:srgbClr val="FF0000"/>
              </a:solidFill>
              <a:latin typeface="Arial Rounded MT Bold" panose="020F0704030504030204" pitchFamily="34" charset="0"/>
            </a:endParaRPr>
          </a:p>
        </p:txBody>
      </p:sp>
      <p:sp>
        <p:nvSpPr>
          <p:cNvPr id="12" name="ZoneTexte 11">
            <a:extLst>
              <a:ext uri="{FF2B5EF4-FFF2-40B4-BE49-F238E27FC236}">
                <a16:creationId xmlns:a16="http://schemas.microsoft.com/office/drawing/2014/main" id="{BBB1609F-900F-9474-E813-C86036CFF1FF}"/>
              </a:ext>
            </a:extLst>
          </p:cNvPr>
          <p:cNvSpPr txBox="1"/>
          <p:nvPr/>
        </p:nvSpPr>
        <p:spPr>
          <a:xfrm>
            <a:off x="6542312" y="6767082"/>
            <a:ext cx="609600" cy="584775"/>
          </a:xfrm>
          <a:prstGeom prst="rect">
            <a:avLst/>
          </a:prstGeom>
          <a:noFill/>
        </p:spPr>
        <p:txBody>
          <a:bodyPr wrap="square" rtlCol="0">
            <a:spAutoFit/>
          </a:bodyPr>
          <a:lstStyle/>
          <a:p>
            <a:pPr algn="ctr"/>
            <a:r>
              <a:rPr lang="fr-MA" sz="3200" dirty="0">
                <a:solidFill>
                  <a:srgbClr val="FF0000"/>
                </a:solidFill>
                <a:latin typeface="Arial Rounded MT Bold" panose="020F0704030504030204" pitchFamily="34" charset="0"/>
              </a:rPr>
              <a:t>1</a:t>
            </a:r>
            <a:endParaRPr lang="fr-FR" dirty="0">
              <a:solidFill>
                <a:srgbClr val="FF0000"/>
              </a:solidFill>
              <a:latin typeface="Arial Rounded MT Bold" panose="020F0704030504030204" pitchFamily="34" charset="0"/>
            </a:endParaRPr>
          </a:p>
        </p:txBody>
      </p:sp>
      <p:sp>
        <p:nvSpPr>
          <p:cNvPr id="13" name="ZoneTexte 12">
            <a:extLst>
              <a:ext uri="{FF2B5EF4-FFF2-40B4-BE49-F238E27FC236}">
                <a16:creationId xmlns:a16="http://schemas.microsoft.com/office/drawing/2014/main" id="{5E50C890-1B1B-1DBE-DD3B-E8599048252E}"/>
              </a:ext>
            </a:extLst>
          </p:cNvPr>
          <p:cNvSpPr txBox="1"/>
          <p:nvPr/>
        </p:nvSpPr>
        <p:spPr>
          <a:xfrm>
            <a:off x="8904512" y="6799698"/>
            <a:ext cx="609600" cy="584775"/>
          </a:xfrm>
          <a:prstGeom prst="rect">
            <a:avLst/>
          </a:prstGeom>
          <a:noFill/>
        </p:spPr>
        <p:txBody>
          <a:bodyPr wrap="square" rtlCol="0">
            <a:spAutoFit/>
          </a:bodyPr>
          <a:lstStyle/>
          <a:p>
            <a:pPr algn="ctr"/>
            <a:r>
              <a:rPr lang="fr-MA" sz="3200" dirty="0">
                <a:solidFill>
                  <a:srgbClr val="FF0000"/>
                </a:solidFill>
                <a:latin typeface="Arial Rounded MT Bold" panose="020F0704030504030204" pitchFamily="34" charset="0"/>
              </a:rPr>
              <a:t>1</a:t>
            </a:r>
            <a:endParaRPr lang="fr-FR" dirty="0">
              <a:solidFill>
                <a:srgbClr val="FF0000"/>
              </a:solidFill>
              <a:latin typeface="Arial Rounded MT Bold" panose="020F0704030504030204" pitchFamily="34" charset="0"/>
            </a:endParaRPr>
          </a:p>
        </p:txBody>
      </p:sp>
      <p:sp>
        <p:nvSpPr>
          <p:cNvPr id="14" name="ZoneTexte 13">
            <a:extLst>
              <a:ext uri="{FF2B5EF4-FFF2-40B4-BE49-F238E27FC236}">
                <a16:creationId xmlns:a16="http://schemas.microsoft.com/office/drawing/2014/main" id="{D250A64D-9651-3FD6-A8E6-BD5EE8F673DD}"/>
              </a:ext>
            </a:extLst>
          </p:cNvPr>
          <p:cNvSpPr txBox="1"/>
          <p:nvPr/>
        </p:nvSpPr>
        <p:spPr>
          <a:xfrm>
            <a:off x="11242964" y="6767083"/>
            <a:ext cx="609600" cy="584775"/>
          </a:xfrm>
          <a:prstGeom prst="rect">
            <a:avLst/>
          </a:prstGeom>
          <a:noFill/>
        </p:spPr>
        <p:txBody>
          <a:bodyPr wrap="square" rtlCol="0">
            <a:spAutoFit/>
          </a:bodyPr>
          <a:lstStyle/>
          <a:p>
            <a:pPr algn="ctr"/>
            <a:r>
              <a:rPr lang="fr-MA" sz="3200" dirty="0">
                <a:solidFill>
                  <a:srgbClr val="FF0000"/>
                </a:solidFill>
                <a:latin typeface="Arial Rounded MT Bold" panose="020F0704030504030204" pitchFamily="34" charset="0"/>
              </a:rPr>
              <a:t>1</a:t>
            </a:r>
            <a:endParaRPr lang="fr-FR" dirty="0">
              <a:solidFill>
                <a:srgbClr val="FF0000"/>
              </a:solidFill>
              <a:latin typeface="Arial Rounded MT Bold" panose="020F0704030504030204" pitchFamily="34" charset="0"/>
            </a:endParaRPr>
          </a:p>
        </p:txBody>
      </p:sp>
      <p:pic>
        <p:nvPicPr>
          <p:cNvPr id="6" name="Image 5">
            <a:extLst>
              <a:ext uri="{FF2B5EF4-FFF2-40B4-BE49-F238E27FC236}">
                <a16:creationId xmlns:a16="http://schemas.microsoft.com/office/drawing/2014/main" id="{CAF4F4B6-5DF0-EF2A-A1F7-D99562C6B5D7}"/>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0101" y="737354"/>
            <a:ext cx="1006700" cy="884957"/>
          </a:xfrm>
          <a:prstGeom prst="rect">
            <a:avLst/>
          </a:prstGeom>
          <a:ln>
            <a:noFill/>
          </a:ln>
          <a:effectLst/>
        </p:spPr>
      </p:pic>
    </p:spTree>
    <p:extLst>
      <p:ext uri="{BB962C8B-B14F-4D97-AF65-F5344CB8AC3E}">
        <p14:creationId xmlns:p14="http://schemas.microsoft.com/office/powerpoint/2010/main" val="22676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P spid="13" grpId="0"/>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F1F5B-38D2-2F8D-41EB-FC18ABCC5B6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E93AFFB-8688-2EDC-ED86-91CE2960DFED}"/>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6BD75E3-6C89-7318-82F8-6C62CCE08F9B}"/>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8B898B7-575F-2B94-F5E3-56A7E22FA4A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88D83DB-B46B-C276-C476-4FB27DAB8F2B}"/>
              </a:ext>
            </a:extLst>
          </p:cNvPr>
          <p:cNvSpPr txBox="1"/>
          <p:nvPr/>
        </p:nvSpPr>
        <p:spPr>
          <a:xfrm>
            <a:off x="1828800" y="976263"/>
            <a:ext cx="10687017" cy="86177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الآن نمر إلى التمرين الرابع. المطلوب منا هو أن نقرأ سلسلة الأعداد ونلون العدد 1.</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يتأكد الأستاذ(ة) من فهم التعليمة.</a:t>
            </a:r>
            <a:endParaRPr kumimoji="0" lang="ar-S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A35768C-E7A6-374A-CC3E-A949559A8A8D}"/>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4" name="Tableau 3">
            <a:extLst>
              <a:ext uri="{FF2B5EF4-FFF2-40B4-BE49-F238E27FC236}">
                <a16:creationId xmlns:a16="http://schemas.microsoft.com/office/drawing/2014/main" id="{2FAA12B7-CF9D-1189-4C30-F0D8256CA0B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64ECD8C8-4771-D49F-BA13-AD0E55F27B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4711" y="4610100"/>
            <a:ext cx="12654814" cy="2400382"/>
          </a:xfrm>
          <a:prstGeom prst="rect">
            <a:avLst/>
          </a:prstGeom>
        </p:spPr>
      </p:pic>
      <p:pic>
        <p:nvPicPr>
          <p:cNvPr id="2" name="Image 1">
            <a:extLst>
              <a:ext uri="{FF2B5EF4-FFF2-40B4-BE49-F238E27FC236}">
                <a16:creationId xmlns:a16="http://schemas.microsoft.com/office/drawing/2014/main" id="{9D8825B7-52C3-152D-2BB8-D0549CBE2AEA}"/>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0101" y="737354"/>
            <a:ext cx="1006700" cy="884957"/>
          </a:xfrm>
          <a:prstGeom prst="rect">
            <a:avLst/>
          </a:prstGeom>
          <a:ln>
            <a:noFill/>
          </a:ln>
          <a:effectLst/>
        </p:spPr>
      </p:pic>
    </p:spTree>
    <p:extLst>
      <p:ext uri="{BB962C8B-B14F-4D97-AF65-F5344CB8AC3E}">
        <p14:creationId xmlns:p14="http://schemas.microsoft.com/office/powerpoint/2010/main" val="41774885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FC65D-109D-0D84-36A0-47B0909A7D5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0E60BF0-4CFF-CF9B-90BB-9CEA5495576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BF997A8-A82E-82D3-321A-45276C8D03A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4540517-A77C-A5E9-054B-F22F3870F78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BEEF5A5-72C6-4A52-B1BA-ADDEF64F097C}"/>
              </a:ext>
            </a:extLst>
          </p:cNvPr>
          <p:cNvSpPr txBox="1"/>
          <p:nvPr/>
        </p:nvSpPr>
        <p:spPr>
          <a:xfrm>
            <a:off x="1828800" y="976263"/>
            <a:ext cx="106870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صححوا.</a:t>
            </a:r>
          </a:p>
        </p:txBody>
      </p:sp>
      <p:sp>
        <p:nvSpPr>
          <p:cNvPr id="3" name="Freeform 8">
            <a:extLst>
              <a:ext uri="{FF2B5EF4-FFF2-40B4-BE49-F238E27FC236}">
                <a16:creationId xmlns:a16="http://schemas.microsoft.com/office/drawing/2014/main" id="{1F3B501E-76C3-EE5D-DECA-1357D15E5F02}"/>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4" name="Tableau 3">
            <a:extLst>
              <a:ext uri="{FF2B5EF4-FFF2-40B4-BE49-F238E27FC236}">
                <a16:creationId xmlns:a16="http://schemas.microsoft.com/office/drawing/2014/main" id="{A894C94A-92D9-13A6-78C3-EDC47AD6C36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25DE5C1C-2488-CBEB-271C-264C37D135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4711" y="4610100"/>
            <a:ext cx="12654814" cy="2400382"/>
          </a:xfrm>
          <a:prstGeom prst="rect">
            <a:avLst/>
          </a:prstGeom>
        </p:spPr>
      </p:pic>
      <p:sp>
        <p:nvSpPr>
          <p:cNvPr id="6" name="Rectangle : coins arrondis 5">
            <a:extLst>
              <a:ext uri="{FF2B5EF4-FFF2-40B4-BE49-F238E27FC236}">
                <a16:creationId xmlns:a16="http://schemas.microsoft.com/office/drawing/2014/main" id="{87E9A65B-4056-916A-3C65-F34B8E7460E6}"/>
              </a:ext>
            </a:extLst>
          </p:cNvPr>
          <p:cNvSpPr/>
          <p:nvPr/>
        </p:nvSpPr>
        <p:spPr>
          <a:xfrm>
            <a:off x="1371600" y="5524500"/>
            <a:ext cx="1219200" cy="914400"/>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400" dirty="0">
                <a:latin typeface="Arial Rounded MT Bold" panose="020F0704030504030204" pitchFamily="34" charset="0"/>
              </a:rPr>
              <a:t>1</a:t>
            </a:r>
            <a:endParaRPr lang="fr-FR" dirty="0">
              <a:latin typeface="Arial Rounded MT Bold" panose="020F0704030504030204" pitchFamily="34" charset="0"/>
            </a:endParaRPr>
          </a:p>
        </p:txBody>
      </p:sp>
      <p:pic>
        <p:nvPicPr>
          <p:cNvPr id="2" name="Image 1">
            <a:extLst>
              <a:ext uri="{FF2B5EF4-FFF2-40B4-BE49-F238E27FC236}">
                <a16:creationId xmlns:a16="http://schemas.microsoft.com/office/drawing/2014/main" id="{AFF047CF-783B-01AD-2A61-53AE6252494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0101" y="737354"/>
            <a:ext cx="1006700" cy="884957"/>
          </a:xfrm>
          <a:prstGeom prst="rect">
            <a:avLst/>
          </a:prstGeom>
          <a:ln>
            <a:noFill/>
          </a:ln>
          <a:effectLst/>
        </p:spPr>
      </p:pic>
    </p:spTree>
    <p:extLst>
      <p:ext uri="{BB962C8B-B14F-4D97-AF65-F5344CB8AC3E}">
        <p14:creationId xmlns:p14="http://schemas.microsoft.com/office/powerpoint/2010/main" val="36300205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160885" y="-10391"/>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900E4C5-362F-2FBE-1553-35E877A5810D}"/>
              </a:ext>
            </a:extLst>
          </p:cNvPr>
          <p:cNvSpPr/>
          <p:nvPr/>
        </p:nvSpPr>
        <p:spPr>
          <a:xfrm>
            <a:off x="1131455" y="3541609"/>
            <a:ext cx="1167014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E43F0AD-CA5A-B1DB-02B9-B61E3B041261}"/>
              </a:ext>
            </a:extLst>
          </p:cNvPr>
          <p:cNvSpPr txBox="1"/>
          <p:nvPr/>
        </p:nvSpPr>
        <p:spPr>
          <a:xfrm>
            <a:off x="1828800" y="3211223"/>
            <a:ext cx="10521986" cy="1298432"/>
          </a:xfrm>
          <a:prstGeom prst="rect">
            <a:avLst/>
          </a:prstGeom>
        </p:spPr>
        <p:txBody>
          <a:bodyPr wrap="square" lIns="0" tIns="0" rIns="0" bIns="0" rtlCol="0" anchor="t">
            <a:spAutoFit/>
          </a:bodyPr>
          <a:lstStyle/>
          <a:p>
            <a:pPr marL="0" algn="ctr" defTabSz="685834" rtl="1" eaLnBrk="1" latinLnBrk="0" hangingPunct="1">
              <a:lnSpc>
                <a:spcPts val="11099"/>
              </a:lnSpc>
            </a:pPr>
            <a:r>
              <a:rPr lang="ar-SA" sz="6000" dirty="0">
                <a:solidFill>
                  <a:srgbClr val="01070A"/>
                </a:solidFill>
                <a:latin typeface="Microsoft Uighur" panose="02000000000000000000" pitchFamily="2" charset="-78"/>
                <a:cs typeface="Microsoft Uighur" panose="02000000000000000000" pitchFamily="2" charset="-78"/>
              </a:rPr>
              <a:t>لعبة</a:t>
            </a:r>
            <a:r>
              <a:rPr lang="ar-MA" sz="6000" dirty="0">
                <a:solidFill>
                  <a:srgbClr val="01070A"/>
                </a:solidFill>
                <a:latin typeface="Microsoft Uighur" panose="02000000000000000000" pitchFamily="2" charset="-78"/>
                <a:cs typeface="Microsoft Uighur" panose="02000000000000000000" pitchFamily="2" charset="-78"/>
              </a:rPr>
              <a:t>: تعرف وإكمال نمط حسابي باستعمال الشريط العددي</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2437054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BB131-EA35-215A-EF0A-BC625E038D5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5839B71-69E0-694E-B3E9-8B10CE4FA6FB}"/>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9CBABCC-703A-1F7F-9ECE-3B1353F55E0F}"/>
              </a:ext>
            </a:extLst>
          </p:cNvPr>
          <p:cNvSpPr/>
          <p:nvPr/>
        </p:nvSpPr>
        <p:spPr>
          <a:xfrm>
            <a:off x="275854" y="2968448"/>
            <a:ext cx="13164293" cy="697565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1350" dirty="0">
                <a:solidFill>
                  <a:prstClr val="white"/>
                </a:solidFill>
                <a:latin typeface="Dosis" pitchFamily="2" charset="0"/>
              </a:rPr>
              <a:t>ٍٍ</a:t>
            </a: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787366D-4593-DE07-FCC0-692DE29035DD}"/>
              </a:ext>
            </a:extLst>
          </p:cNvPr>
          <p:cNvSpPr/>
          <p:nvPr/>
        </p:nvSpPr>
        <p:spPr>
          <a:xfrm>
            <a:off x="-1" y="644346"/>
            <a:ext cx="13716001" cy="213002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1C7E756-0EFF-9D4E-F8C0-8B97C82A62C7}"/>
              </a:ext>
            </a:extLst>
          </p:cNvPr>
          <p:cNvSpPr txBox="1"/>
          <p:nvPr/>
        </p:nvSpPr>
        <p:spPr>
          <a:xfrm>
            <a:off x="152400" y="863027"/>
            <a:ext cx="12504004" cy="86177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الآن سنلعب لعبة جديدة تحاولون من خلالها  تعرف وإكمال نمط حسابي باستعمال الشريط العددي. </a:t>
            </a:r>
          </a:p>
          <a:p>
            <a:pPr marL="342900" lvl="1" indent="-342900" algn="r" defTabSz="685834" rtl="1">
              <a:lnSpc>
                <a:spcPts val="3017"/>
              </a:lnSpc>
              <a:spcBef>
                <a:spcPct val="0"/>
              </a:spcBef>
              <a:buFont typeface="Arial" panose="020B0604020202020204" pitchFamily="34" charset="0"/>
              <a:buChar char="•"/>
            </a:pPr>
            <a:r>
              <a:rPr lang="ar-MA" sz="2400" dirty="0" err="1">
                <a:solidFill>
                  <a:prstClr val="white">
                    <a:lumMod val="65000"/>
                  </a:prstClr>
                </a:solidFill>
                <a:latin typeface="Microsoft Uighur" panose="02000000000000000000" pitchFamily="2" charset="-78"/>
                <a:cs typeface="Microsoft Uighur" panose="02000000000000000000" pitchFamily="2" charset="-78"/>
              </a:rPr>
              <a:t>ينمذج</a:t>
            </a:r>
            <a:r>
              <a:rPr lang="ar-MA" sz="2400" dirty="0">
                <a:solidFill>
                  <a:prstClr val="white">
                    <a:lumMod val="65000"/>
                  </a:prstClr>
                </a:solidFill>
                <a:latin typeface="Microsoft Uighur" panose="02000000000000000000" pitchFamily="2" charset="-78"/>
                <a:cs typeface="Microsoft Uighur" panose="02000000000000000000" pitchFamily="2" charset="-78"/>
              </a:rPr>
              <a:t> الأستاذ(ة) اللعبة مستعينا بالبطاقة التقنية للنشاط في الملحق2. </a:t>
            </a:r>
          </a:p>
        </p:txBody>
      </p:sp>
      <p:sp>
        <p:nvSpPr>
          <p:cNvPr id="3" name="Freeform 8">
            <a:extLst>
              <a:ext uri="{FF2B5EF4-FFF2-40B4-BE49-F238E27FC236}">
                <a16:creationId xmlns:a16="http://schemas.microsoft.com/office/drawing/2014/main" id="{4272A2BE-853B-B0B7-C654-BA1D4D38078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8A2AF6E3-A8C6-D9CC-53C1-97C9B6301905}"/>
              </a:ext>
            </a:extLst>
          </p:cNvPr>
          <p:cNvGraphicFramePr>
            <a:graphicFrameLocks noGrp="1"/>
          </p:cNvGraphicFramePr>
          <p:nvPr>
            <p:extLst>
              <p:ext uri="{D42A27DB-BD31-4B8C-83A1-F6EECF244321}">
                <p14:modId xmlns:p14="http://schemas.microsoft.com/office/powerpoint/2010/main" val="1012842296"/>
              </p:ext>
            </p:extLst>
          </p:nvPr>
        </p:nvGraphicFramePr>
        <p:xfrm>
          <a:off x="0" y="0"/>
          <a:ext cx="13716000" cy="712299"/>
        </p:xfrm>
        <a:graphic>
          <a:graphicData uri="http://schemas.openxmlformats.org/drawingml/2006/table">
            <a:tbl>
              <a:tblPr firstRow="1" bandRow="1">
                <a:tableStyleId>{5C22544A-7EE6-4342-B048-85BDC9FD1C3A}</a:tableStyleId>
              </a:tblPr>
              <a:tblGrid>
                <a:gridCol w="3581400">
                  <a:extLst>
                    <a:ext uri="{9D8B030D-6E8A-4147-A177-3AD203B41FA5}">
                      <a16:colId xmlns:a16="http://schemas.microsoft.com/office/drawing/2014/main" val="1291277174"/>
                    </a:ext>
                  </a:extLst>
                </a:gridCol>
                <a:gridCol w="3581400">
                  <a:extLst>
                    <a:ext uri="{9D8B030D-6E8A-4147-A177-3AD203B41FA5}">
                      <a16:colId xmlns:a16="http://schemas.microsoft.com/office/drawing/2014/main" val="2564387403"/>
                    </a:ext>
                  </a:extLst>
                </a:gridCol>
                <a:gridCol w="24384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19050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ألعاب</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grpSp>
        <p:nvGrpSpPr>
          <p:cNvPr id="4" name="Group 6">
            <a:extLst>
              <a:ext uri="{FF2B5EF4-FFF2-40B4-BE49-F238E27FC236}">
                <a16:creationId xmlns:a16="http://schemas.microsoft.com/office/drawing/2014/main" id="{8BCE2823-6817-7B17-2182-7616AA9A0358}"/>
              </a:ext>
            </a:extLst>
          </p:cNvPr>
          <p:cNvGrpSpPr/>
          <p:nvPr/>
        </p:nvGrpSpPr>
        <p:grpSpPr>
          <a:xfrm rot="20343271">
            <a:off x="2865807" y="7277128"/>
            <a:ext cx="1947769" cy="1266240"/>
            <a:chOff x="2875393" y="3765139"/>
            <a:chExt cx="2231754" cy="1428481"/>
          </a:xfrm>
          <a:solidFill>
            <a:srgbClr val="2ED7A1"/>
          </a:solidFill>
        </p:grpSpPr>
        <p:sp>
          <p:nvSpPr>
            <p:cNvPr id="6" name="Rectangle 5">
              <a:extLst>
                <a:ext uri="{FF2B5EF4-FFF2-40B4-BE49-F238E27FC236}">
                  <a16:creationId xmlns:a16="http://schemas.microsoft.com/office/drawing/2014/main" id="{AD9655F1-404B-9D12-9321-F6CA86E22482}"/>
                </a:ext>
              </a:extLst>
            </p:cNvPr>
            <p:cNvSpPr/>
            <p:nvPr/>
          </p:nvSpPr>
          <p:spPr>
            <a:xfrm rot="20133928">
              <a:off x="2875393" y="3890156"/>
              <a:ext cx="542849" cy="735845"/>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1</a:t>
              </a:r>
            </a:p>
          </p:txBody>
        </p:sp>
        <p:sp>
          <p:nvSpPr>
            <p:cNvPr id="18" name="Rectangle 17">
              <a:extLst>
                <a:ext uri="{FF2B5EF4-FFF2-40B4-BE49-F238E27FC236}">
                  <a16:creationId xmlns:a16="http://schemas.microsoft.com/office/drawing/2014/main" id="{7EB4BF4B-694E-1402-7BE2-BB7A3E78C501}"/>
                </a:ext>
              </a:extLst>
            </p:cNvPr>
            <p:cNvSpPr/>
            <p:nvPr/>
          </p:nvSpPr>
          <p:spPr>
            <a:xfrm rot="20979604">
              <a:off x="3198073" y="3775948"/>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2</a:t>
              </a:r>
            </a:p>
          </p:txBody>
        </p:sp>
        <p:sp>
          <p:nvSpPr>
            <p:cNvPr id="19" name="Rectangle 18">
              <a:extLst>
                <a:ext uri="{FF2B5EF4-FFF2-40B4-BE49-F238E27FC236}">
                  <a16:creationId xmlns:a16="http://schemas.microsoft.com/office/drawing/2014/main" id="{B9074890-8CDD-CBAE-1C29-68CA418966F9}"/>
                </a:ext>
              </a:extLst>
            </p:cNvPr>
            <p:cNvSpPr/>
            <p:nvPr/>
          </p:nvSpPr>
          <p:spPr>
            <a:xfrm rot="345530">
              <a:off x="3522127" y="3765139"/>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3</a:t>
              </a:r>
            </a:p>
          </p:txBody>
        </p:sp>
        <p:sp>
          <p:nvSpPr>
            <p:cNvPr id="20" name="Rectangle 19">
              <a:extLst>
                <a:ext uri="{FF2B5EF4-FFF2-40B4-BE49-F238E27FC236}">
                  <a16:creationId xmlns:a16="http://schemas.microsoft.com/office/drawing/2014/main" id="{F6F7F425-6F17-4984-F1CF-CAA36804BE92}"/>
                </a:ext>
              </a:extLst>
            </p:cNvPr>
            <p:cNvSpPr/>
            <p:nvPr/>
          </p:nvSpPr>
          <p:spPr>
            <a:xfrm rot="1182953">
              <a:off x="3893119" y="3833933"/>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4</a:t>
              </a:r>
            </a:p>
          </p:txBody>
        </p:sp>
        <p:sp>
          <p:nvSpPr>
            <p:cNvPr id="21" name="Rectangle 20">
              <a:extLst>
                <a:ext uri="{FF2B5EF4-FFF2-40B4-BE49-F238E27FC236}">
                  <a16:creationId xmlns:a16="http://schemas.microsoft.com/office/drawing/2014/main" id="{416147CA-CE16-2B0E-8B33-D0815090D82F}"/>
                </a:ext>
              </a:extLst>
            </p:cNvPr>
            <p:cNvSpPr/>
            <p:nvPr/>
          </p:nvSpPr>
          <p:spPr>
            <a:xfrm rot="2780010">
              <a:off x="4160474" y="4024894"/>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5</a:t>
              </a:r>
            </a:p>
          </p:txBody>
        </p:sp>
        <p:sp>
          <p:nvSpPr>
            <p:cNvPr id="22" name="Rectangle 21">
              <a:extLst>
                <a:ext uri="{FF2B5EF4-FFF2-40B4-BE49-F238E27FC236}">
                  <a16:creationId xmlns:a16="http://schemas.microsoft.com/office/drawing/2014/main" id="{99572171-81A3-80CA-222C-934AB856121C}"/>
                </a:ext>
              </a:extLst>
            </p:cNvPr>
            <p:cNvSpPr/>
            <p:nvPr/>
          </p:nvSpPr>
          <p:spPr>
            <a:xfrm rot="3515149">
              <a:off x="4345304" y="4273571"/>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6</a:t>
              </a:r>
            </a:p>
          </p:txBody>
        </p:sp>
        <p:sp>
          <p:nvSpPr>
            <p:cNvPr id="24" name="Rectangle 23">
              <a:extLst>
                <a:ext uri="{FF2B5EF4-FFF2-40B4-BE49-F238E27FC236}">
                  <a16:creationId xmlns:a16="http://schemas.microsoft.com/office/drawing/2014/main" id="{9198F9B4-2980-DEA5-00C5-64A577B29638}"/>
                </a:ext>
              </a:extLst>
            </p:cNvPr>
            <p:cNvSpPr/>
            <p:nvPr/>
          </p:nvSpPr>
          <p:spPr>
            <a:xfrm rot="4405486">
              <a:off x="4467801" y="4554274"/>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7</a:t>
              </a:r>
            </a:p>
          </p:txBody>
        </p:sp>
      </p:grpSp>
      <p:grpSp>
        <p:nvGrpSpPr>
          <p:cNvPr id="25" name="Group 14">
            <a:extLst>
              <a:ext uri="{FF2B5EF4-FFF2-40B4-BE49-F238E27FC236}">
                <a16:creationId xmlns:a16="http://schemas.microsoft.com/office/drawing/2014/main" id="{891B1FF6-E97B-8E96-89CA-94AA5EB214E9}"/>
              </a:ext>
            </a:extLst>
          </p:cNvPr>
          <p:cNvGrpSpPr/>
          <p:nvPr/>
        </p:nvGrpSpPr>
        <p:grpSpPr>
          <a:xfrm rot="20343271">
            <a:off x="9487373" y="7162165"/>
            <a:ext cx="1947769" cy="1266240"/>
            <a:chOff x="2875393" y="3765139"/>
            <a:chExt cx="2231754" cy="1428481"/>
          </a:xfrm>
          <a:solidFill>
            <a:schemeClr val="accent4">
              <a:lumMod val="60000"/>
              <a:lumOff val="40000"/>
            </a:schemeClr>
          </a:solidFill>
        </p:grpSpPr>
        <p:sp>
          <p:nvSpPr>
            <p:cNvPr id="26" name="Rectangle 25">
              <a:extLst>
                <a:ext uri="{FF2B5EF4-FFF2-40B4-BE49-F238E27FC236}">
                  <a16:creationId xmlns:a16="http://schemas.microsoft.com/office/drawing/2014/main" id="{F0871A47-6312-21A6-B624-537FFB8CC03C}"/>
                </a:ext>
              </a:extLst>
            </p:cNvPr>
            <p:cNvSpPr/>
            <p:nvPr/>
          </p:nvSpPr>
          <p:spPr>
            <a:xfrm rot="20133928">
              <a:off x="2875393" y="3890156"/>
              <a:ext cx="542849" cy="735845"/>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1</a:t>
              </a:r>
            </a:p>
          </p:txBody>
        </p:sp>
        <p:sp>
          <p:nvSpPr>
            <p:cNvPr id="28" name="Rectangle 27">
              <a:extLst>
                <a:ext uri="{FF2B5EF4-FFF2-40B4-BE49-F238E27FC236}">
                  <a16:creationId xmlns:a16="http://schemas.microsoft.com/office/drawing/2014/main" id="{67BA7356-F491-72FB-705A-008DD6F8FCD5}"/>
                </a:ext>
              </a:extLst>
            </p:cNvPr>
            <p:cNvSpPr/>
            <p:nvPr/>
          </p:nvSpPr>
          <p:spPr>
            <a:xfrm rot="20979604">
              <a:off x="3198073" y="3775948"/>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2</a:t>
              </a:r>
            </a:p>
          </p:txBody>
        </p:sp>
        <p:sp>
          <p:nvSpPr>
            <p:cNvPr id="29" name="Rectangle 28">
              <a:extLst>
                <a:ext uri="{FF2B5EF4-FFF2-40B4-BE49-F238E27FC236}">
                  <a16:creationId xmlns:a16="http://schemas.microsoft.com/office/drawing/2014/main" id="{B59A1EFE-DEF6-F720-3EE9-210D126F166F}"/>
                </a:ext>
              </a:extLst>
            </p:cNvPr>
            <p:cNvSpPr/>
            <p:nvPr/>
          </p:nvSpPr>
          <p:spPr>
            <a:xfrm rot="345530">
              <a:off x="3522127" y="3765139"/>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3</a:t>
              </a:r>
            </a:p>
          </p:txBody>
        </p:sp>
        <p:sp>
          <p:nvSpPr>
            <p:cNvPr id="30" name="Rectangle 29">
              <a:extLst>
                <a:ext uri="{FF2B5EF4-FFF2-40B4-BE49-F238E27FC236}">
                  <a16:creationId xmlns:a16="http://schemas.microsoft.com/office/drawing/2014/main" id="{1923DE6C-FC95-293D-937D-4BEB5B0A0047}"/>
                </a:ext>
              </a:extLst>
            </p:cNvPr>
            <p:cNvSpPr/>
            <p:nvPr/>
          </p:nvSpPr>
          <p:spPr>
            <a:xfrm rot="1182953">
              <a:off x="3893119" y="3833933"/>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4</a:t>
              </a:r>
            </a:p>
          </p:txBody>
        </p:sp>
        <p:sp>
          <p:nvSpPr>
            <p:cNvPr id="31" name="Rectangle 30">
              <a:extLst>
                <a:ext uri="{FF2B5EF4-FFF2-40B4-BE49-F238E27FC236}">
                  <a16:creationId xmlns:a16="http://schemas.microsoft.com/office/drawing/2014/main" id="{1A3A7656-3E8D-B9B2-AD40-6B52E5B5F53B}"/>
                </a:ext>
              </a:extLst>
            </p:cNvPr>
            <p:cNvSpPr/>
            <p:nvPr/>
          </p:nvSpPr>
          <p:spPr>
            <a:xfrm rot="2780010">
              <a:off x="4160474" y="4024894"/>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5</a:t>
              </a:r>
            </a:p>
          </p:txBody>
        </p:sp>
        <p:sp>
          <p:nvSpPr>
            <p:cNvPr id="32" name="Rectangle 31">
              <a:extLst>
                <a:ext uri="{FF2B5EF4-FFF2-40B4-BE49-F238E27FC236}">
                  <a16:creationId xmlns:a16="http://schemas.microsoft.com/office/drawing/2014/main" id="{C95D3FEB-2687-4A8C-0DDF-F5382582AE36}"/>
                </a:ext>
              </a:extLst>
            </p:cNvPr>
            <p:cNvSpPr/>
            <p:nvPr/>
          </p:nvSpPr>
          <p:spPr>
            <a:xfrm rot="3515149">
              <a:off x="4345304" y="4273571"/>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6</a:t>
              </a:r>
            </a:p>
          </p:txBody>
        </p:sp>
        <p:sp>
          <p:nvSpPr>
            <p:cNvPr id="33" name="Rectangle 32">
              <a:extLst>
                <a:ext uri="{FF2B5EF4-FFF2-40B4-BE49-F238E27FC236}">
                  <a16:creationId xmlns:a16="http://schemas.microsoft.com/office/drawing/2014/main" id="{9022F18F-2907-AC02-EF61-254B1811D8BE}"/>
                </a:ext>
              </a:extLst>
            </p:cNvPr>
            <p:cNvSpPr/>
            <p:nvPr/>
          </p:nvSpPr>
          <p:spPr>
            <a:xfrm rot="4405486">
              <a:off x="4467801" y="4554274"/>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7</a:t>
              </a:r>
            </a:p>
          </p:txBody>
        </p:sp>
      </p:grpSp>
      <p:pic>
        <p:nvPicPr>
          <p:cNvPr id="34" name="Image 33">
            <a:extLst>
              <a:ext uri="{FF2B5EF4-FFF2-40B4-BE49-F238E27FC236}">
                <a16:creationId xmlns:a16="http://schemas.microsoft.com/office/drawing/2014/main" id="{1690B786-F119-2215-4B22-729F7054259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3663450" y="4813532"/>
            <a:ext cx="6607268" cy="1265760"/>
          </a:xfrm>
          <a:prstGeom prst="rect">
            <a:avLst/>
          </a:prstGeom>
        </p:spPr>
      </p:pic>
    </p:spTree>
    <p:extLst>
      <p:ext uri="{BB962C8B-B14F-4D97-AF65-F5344CB8AC3E}">
        <p14:creationId xmlns:p14="http://schemas.microsoft.com/office/powerpoint/2010/main" val="31493270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79275CD-BE76-C129-E3F5-ECB13EC4847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C06F595D-1BB5-BBD4-B929-F8BF86EB2E1F}"/>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357944A-0D76-69AC-CAB1-79C2F3A8F5B0}"/>
              </a:ext>
            </a:extLst>
          </p:cNvPr>
          <p:cNvSpPr txBox="1"/>
          <p:nvPr/>
        </p:nvSpPr>
        <p:spPr>
          <a:xfrm>
            <a:off x="1676400" y="3978360"/>
            <a:ext cx="8297893" cy="929100"/>
          </a:xfrm>
          <a:prstGeom prst="rect">
            <a:avLst/>
          </a:prstGeom>
        </p:spPr>
        <p:txBody>
          <a:bodyPr wrap="square" lIns="0" tIns="0" rIns="0" bIns="0" rtlCol="0" anchor="t">
            <a:spAutoFit/>
          </a:bodyPr>
          <a:lstStyle/>
          <a:p>
            <a:pPr algn="ctr" defTabSz="685834">
              <a:lnSpc>
                <a:spcPts val="7868"/>
              </a:lnSpc>
            </a:pPr>
            <a:r>
              <a:rPr lang="ar-MA" sz="4400" b="1" dirty="0">
                <a:solidFill>
                  <a:srgbClr val="01070A"/>
                </a:solidFill>
                <a:latin typeface="Microsoft Uighur" panose="02000000000000000000" pitchFamily="2" charset="-78"/>
                <a:cs typeface="Microsoft Uighur" panose="02000000000000000000" pitchFamily="2" charset="-78"/>
              </a:rPr>
              <a:t>- تسجيل الملاحظات حول سير الحصة على المذكرة اليومية؛</a:t>
            </a:r>
          </a:p>
        </p:txBody>
      </p:sp>
      <p:sp>
        <p:nvSpPr>
          <p:cNvPr id="6" name="TextBox 6">
            <a:extLst>
              <a:ext uri="{FF2B5EF4-FFF2-40B4-BE49-F238E27FC236}">
                <a16:creationId xmlns:a16="http://schemas.microsoft.com/office/drawing/2014/main" id="{BA5B9F4C-350F-6A1A-20A9-1D4B495BB4F5}"/>
              </a:ext>
            </a:extLst>
          </p:cNvPr>
          <p:cNvSpPr txBox="1"/>
          <p:nvPr/>
        </p:nvSpPr>
        <p:spPr>
          <a:xfrm>
            <a:off x="3914776" y="2906907"/>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تبصر الحصة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7" name="TextBox 6">
            <a:extLst>
              <a:ext uri="{FF2B5EF4-FFF2-40B4-BE49-F238E27FC236}">
                <a16:creationId xmlns:a16="http://schemas.microsoft.com/office/drawing/2014/main" id="{E5E53BE1-2960-F37B-7679-944CCD490B60}"/>
              </a:ext>
            </a:extLst>
          </p:cNvPr>
          <p:cNvSpPr txBox="1"/>
          <p:nvPr/>
        </p:nvSpPr>
        <p:spPr>
          <a:xfrm>
            <a:off x="1600200" y="4976400"/>
            <a:ext cx="8297893" cy="929100"/>
          </a:xfrm>
          <a:prstGeom prst="rect">
            <a:avLst/>
          </a:prstGeom>
        </p:spPr>
        <p:txBody>
          <a:bodyPr wrap="square" lIns="0" tIns="0" rIns="0" bIns="0" rtlCol="0" anchor="t">
            <a:spAutoFit/>
          </a:bodyPr>
          <a:lstStyle/>
          <a:p>
            <a:pPr algn="r" defTabSz="685834" rtl="1">
              <a:lnSpc>
                <a:spcPts val="7868"/>
              </a:lnSpc>
            </a:pPr>
            <a:r>
              <a:rPr lang="ar-MA" sz="4400" b="1" dirty="0">
                <a:solidFill>
                  <a:srgbClr val="01070A"/>
                </a:solidFill>
                <a:latin typeface="Microsoft Uighur" panose="02000000000000000000" pitchFamily="2" charset="-78"/>
                <a:cs typeface="Microsoft Uighur" panose="02000000000000000000" pitchFamily="2" charset="-78"/>
              </a:rPr>
              <a:t>- تسجيل نسبة التحكم التقديرية من أهداف الحصة.</a:t>
            </a:r>
          </a:p>
        </p:txBody>
      </p:sp>
    </p:spTree>
    <p:extLst>
      <p:ext uri="{BB962C8B-B14F-4D97-AF65-F5344CB8AC3E}">
        <p14:creationId xmlns:p14="http://schemas.microsoft.com/office/powerpoint/2010/main" val="36642014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D981A-0ABD-3ABC-9D43-4F94E711E5A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F3C2E41-3673-979C-7D5C-EFCE02FF377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1A2C26CC-1AF8-8FD2-2A44-14BED52C33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72367054-FFCC-3024-E752-2363F1DD84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8" name="Rectangle : coins arrondis 7">
            <a:extLst>
              <a:ext uri="{FF2B5EF4-FFF2-40B4-BE49-F238E27FC236}">
                <a16:creationId xmlns:a16="http://schemas.microsoft.com/office/drawing/2014/main" id="{818D624F-9ACD-0EBB-529C-8A3C8DC2C61B}"/>
              </a:ext>
            </a:extLst>
          </p:cNvPr>
          <p:cNvSpPr/>
          <p:nvPr/>
        </p:nvSpPr>
        <p:spPr>
          <a:xfrm>
            <a:off x="3697297" y="2919680"/>
            <a:ext cx="6321405" cy="1157866"/>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550F6584-048A-6444-C651-E6E5BEBA1BCB}"/>
              </a:ext>
            </a:extLst>
          </p:cNvPr>
          <p:cNvSpPr txBox="1"/>
          <p:nvPr/>
        </p:nvSpPr>
        <p:spPr>
          <a:xfrm>
            <a:off x="4876799" y="2877217"/>
            <a:ext cx="3962400" cy="1200329"/>
          </a:xfrm>
          <a:prstGeom prst="rect">
            <a:avLst/>
          </a:prstGeom>
          <a:noFill/>
        </p:spPr>
        <p:txBody>
          <a:bodyPr wrap="square" rtlCol="0">
            <a:spAutoFit/>
          </a:bodyPr>
          <a:lstStyle/>
          <a:p>
            <a:pPr algn="ctr"/>
            <a:r>
              <a:rPr lang="ar-MA" sz="7200" b="1" dirty="0">
                <a:solidFill>
                  <a:srgbClr val="01070A"/>
                </a:solidFill>
                <a:latin typeface="Microsoft Uighur" panose="02000000000000000000" pitchFamily="2" charset="-78"/>
                <a:cs typeface="Microsoft Uighur" panose="02000000000000000000" pitchFamily="2" charset="-78"/>
              </a:rPr>
              <a:t>الملحق1</a:t>
            </a:r>
            <a:endParaRPr lang="fr-FR" sz="7200" b="1" dirty="0">
              <a:solidFill>
                <a:srgbClr val="01070A"/>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522326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1"/>
            </p:custDataLst>
          </p:nvPr>
        </p:nvSpPr>
        <p:spPr>
          <a:xfrm>
            <a:off x="381000" y="661811"/>
            <a:ext cx="697031" cy="66915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just" defTabSz="514402" rtl="1" eaLnBrk="1" latinLnBrk="0" hangingPunct="1">
              <a:defRPr/>
            </a:pPr>
            <a:endParaRPr lang="fr-MA" sz="1013" dirty="0">
              <a:solidFill>
                <a:prstClr val="black"/>
              </a:solidFill>
              <a:latin typeface="Dosis" pitchFamily="2" charset="0"/>
            </a:endParaRPr>
          </a:p>
        </p:txBody>
      </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5">
            <a:clrChange>
              <a:clrFrom>
                <a:srgbClr val="FFFFFF"/>
              </a:clrFrom>
              <a:clrTo>
                <a:srgbClr val="FFFFFF">
                  <a:alpha val="0"/>
                </a:srgbClr>
              </a:clrTo>
            </a:clrChange>
          </a:blip>
          <a:srcRect l="11025" t="14561" r="11389" b="14089"/>
          <a:stretch/>
        </p:blipFill>
        <p:spPr>
          <a:xfrm>
            <a:off x="10649828" y="6841129"/>
            <a:ext cx="1230172" cy="837429"/>
          </a:xfrm>
          <a:prstGeom prst="roundRect">
            <a:avLst/>
          </a:prstGeom>
        </p:spPr>
      </p:pic>
      <p:pic>
        <p:nvPicPr>
          <p:cNvPr id="47" name="Image 46">
            <a:extLst>
              <a:ext uri="{FF2B5EF4-FFF2-40B4-BE49-F238E27FC236}">
                <a16:creationId xmlns:a16="http://schemas.microsoft.com/office/drawing/2014/main" id="{8F98CB9D-081A-1A86-3DFE-60CF17E48FF5}"/>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421818" y="6332930"/>
            <a:ext cx="1625695" cy="1429096"/>
          </a:xfrm>
          <a:prstGeom prst="rect">
            <a:avLst/>
          </a:prstGeom>
          <a:ln>
            <a:noFill/>
          </a:ln>
          <a:effectLst/>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77465" y="3032427"/>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3697297" y="4294573"/>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10085721" y="7946371"/>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lnSpc>
                <a:spcPts val="3149"/>
              </a:lnSpc>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64817" y="431533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782098" y="4315339"/>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وألاحظ ما يفعله</a:t>
            </a:r>
            <a:r>
              <a:rPr lang="fr-MA" sz="2400" dirty="0">
                <a:solidFill>
                  <a:schemeClr val="tx1"/>
                </a:solidFill>
                <a:latin typeface="Microsoft Uighur" panose="02000000000000000000" pitchFamily="2" charset="-78"/>
                <a:cs typeface="Microsoft Uighur" panose="02000000000000000000" pitchFamily="2" charset="-78"/>
              </a:rPr>
              <a:t>.</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7001683" y="7946372"/>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3854973" y="795678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6892405" y="4280351"/>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782098" y="7946373"/>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637745" y="2753811"/>
            <a:ext cx="1950937" cy="1300625"/>
          </a:xfrm>
          <a:prstGeom prst="rect">
            <a:avLst/>
          </a:prstGeom>
        </p:spPr>
      </p:pic>
      <p:pic>
        <p:nvPicPr>
          <p:cNvPr id="10" name="Image 9" descr="Une image contenant garçon, habits, Visage humain, Dessin d’enfant&#10;&#10;Le contenu généré par l’IA peut être incorrect.">
            <a:extLst>
              <a:ext uri="{FF2B5EF4-FFF2-40B4-BE49-F238E27FC236}">
                <a16:creationId xmlns:a16="http://schemas.microsoft.com/office/drawing/2014/main" id="{3C9C4A9E-02BC-45F4-AE6C-01FC41AC201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6747" y="6425659"/>
            <a:ext cx="2216668" cy="1252899"/>
          </a:xfrm>
          <a:prstGeom prst="rect">
            <a:avLst/>
          </a:prstGeom>
        </p:spPr>
      </p:pic>
      <p:pic>
        <p:nvPicPr>
          <p:cNvPr id="12" name="Image 11" descr="Une image contenant Visage humain, dessin humoristique, fille, garçon&#10;&#10;Le contenu généré par l’IA peut être incorrect.">
            <a:extLst>
              <a:ext uri="{FF2B5EF4-FFF2-40B4-BE49-F238E27FC236}">
                <a16:creationId xmlns:a16="http://schemas.microsoft.com/office/drawing/2014/main" id="{2CEF8B8E-6D24-FDDF-6A53-7022980B9A8C}"/>
              </a:ext>
            </a:extLst>
          </p:cNvPr>
          <p:cNvPicPr>
            <a:picLocks noChangeAspect="1"/>
          </p:cNvPicPr>
          <p:nvPr/>
        </p:nvPicPr>
        <p:blipFill>
          <a:blip r:embed="rId10">
            <a:extLst>
              <a:ext uri="{28A0092B-C50C-407E-A947-70E740481C1C}">
                <a14:useLocalDpi xmlns:a14="http://schemas.microsoft.com/office/drawing/2010/main" val="0"/>
              </a:ext>
            </a:extLst>
          </a:blip>
          <a:srcRect l="33959" t="9359" r="34313" b="53393"/>
          <a:stretch>
            <a:fillRect/>
          </a:stretch>
        </p:blipFill>
        <p:spPr>
          <a:xfrm>
            <a:off x="3943975" y="6205895"/>
            <a:ext cx="2219288" cy="1472663"/>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977813" y="2686605"/>
            <a:ext cx="2208239" cy="1472159"/>
          </a:xfrm>
          <a:prstGeom prst="rect">
            <a:avLst/>
          </a:prstGeom>
        </p:spPr>
      </p:pic>
      <p:pic>
        <p:nvPicPr>
          <p:cNvPr id="2" name="Image 1" descr="Une image contenant dessin humoristique, Dessin animé, Visage humain, Animation&#10;&#10;Le contenu généré par l’IA peut être incorrect.">
            <a:extLst>
              <a:ext uri="{FF2B5EF4-FFF2-40B4-BE49-F238E27FC236}">
                <a16:creationId xmlns:a16="http://schemas.microsoft.com/office/drawing/2014/main" id="{720DD74D-782E-F5E5-ABE5-4909AFF5AF65}"/>
              </a:ext>
            </a:extLst>
          </p:cNvPr>
          <p:cNvPicPr>
            <a:picLocks noChangeAspect="1"/>
          </p:cNvPicPr>
          <p:nvPr/>
        </p:nvPicPr>
        <p:blipFill>
          <a:blip r:embed="rId12" cstate="print">
            <a:extLst>
              <a:ext uri="{28A0092B-C50C-407E-A947-70E740481C1C}">
                <a14:useLocalDpi xmlns:a14="http://schemas.microsoft.com/office/drawing/2010/main" val="0"/>
              </a:ext>
            </a:extLst>
          </a:blip>
          <a:srcRect l="61185" t="-3582" r="15285" b="53507"/>
          <a:stretch>
            <a:fillRect/>
          </a:stretch>
        </p:blipFill>
        <p:spPr>
          <a:xfrm>
            <a:off x="1272486" y="2753811"/>
            <a:ext cx="1215210" cy="1461774"/>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4" name="Google Shape;146;p4">
            <a:extLst>
              <a:ext uri="{FF2B5EF4-FFF2-40B4-BE49-F238E27FC236}">
                <a16:creationId xmlns:a16="http://schemas.microsoft.com/office/drawing/2014/main" id="{3573EC9D-15A2-BAE7-9188-79BE5C63D24C}"/>
              </a:ext>
            </a:extLst>
          </p:cNvPr>
          <p:cNvSpPr txBox="1">
            <a:spLocks/>
          </p:cNvSpPr>
          <p:nvPr/>
        </p:nvSpPr>
        <p:spPr>
          <a:xfrm>
            <a:off x="0" y="1285876"/>
            <a:ext cx="13716000" cy="1495389"/>
          </a:xfrm>
          <a:prstGeom prst="rect">
            <a:avLst/>
          </a:prstGeom>
          <a:solidFill>
            <a:srgbClr val="0070C0"/>
          </a:solidFill>
          <a:ln w="19050" cap="flat" cmpd="sng" algn="ctr">
            <a:solidFill>
              <a:schemeClr val="tx1"/>
            </a:solidFill>
            <a:prstDash val="solid"/>
            <a:miter lim="800000"/>
          </a:ln>
        </p:spPr>
        <p:style>
          <a:lnRef idx="1">
            <a:schemeClr val="accent2"/>
          </a:lnRef>
          <a:fillRef idx="2">
            <a:schemeClr val="accent2"/>
          </a:fillRef>
          <a:effectRef idx="1">
            <a:schemeClr val="accent2"/>
          </a:effectRef>
          <a:fontRef idx="minor">
            <a:schemeClr val="dk1"/>
          </a:fontRef>
        </p:style>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dk1"/>
                </a:solidFill>
                <a:latin typeface="Montserrat"/>
                <a:ea typeface="Montserrat"/>
                <a:cs typeface="Montserrat"/>
                <a:sym typeface="Montserrat"/>
              </a:defRPr>
            </a:lvl1pPr>
            <a:lvl2pPr lvl="1">
              <a:spcBef>
                <a:spcPts val="0"/>
              </a:spcBef>
              <a:spcAft>
                <a:spcPts val="0"/>
              </a:spcAft>
              <a:buSzPts val="1400"/>
              <a:buNone/>
              <a:defRPr>
                <a:solidFill>
                  <a:schemeClr val="dk1"/>
                </a:solidFill>
                <a:latin typeface="+mn-lt"/>
                <a:ea typeface="+mn-ea"/>
                <a:cs typeface="+mn-cs"/>
              </a:defRPr>
            </a:lvl2pPr>
            <a:lvl3pPr lvl="2">
              <a:spcBef>
                <a:spcPts val="0"/>
              </a:spcBef>
              <a:spcAft>
                <a:spcPts val="0"/>
              </a:spcAft>
              <a:buSzPts val="1400"/>
              <a:buNone/>
              <a:defRPr>
                <a:solidFill>
                  <a:schemeClr val="dk1"/>
                </a:solidFill>
                <a:latin typeface="+mn-lt"/>
                <a:ea typeface="+mn-ea"/>
                <a:cs typeface="+mn-cs"/>
              </a:defRPr>
            </a:lvl3pPr>
            <a:lvl4pPr lvl="3">
              <a:spcBef>
                <a:spcPts val="0"/>
              </a:spcBef>
              <a:spcAft>
                <a:spcPts val="0"/>
              </a:spcAft>
              <a:buSzPts val="1400"/>
              <a:buNone/>
              <a:defRPr>
                <a:solidFill>
                  <a:schemeClr val="dk1"/>
                </a:solidFill>
                <a:latin typeface="+mn-lt"/>
                <a:ea typeface="+mn-ea"/>
                <a:cs typeface="+mn-cs"/>
              </a:defRPr>
            </a:lvl4pPr>
            <a:lvl5pPr lvl="4">
              <a:spcBef>
                <a:spcPts val="0"/>
              </a:spcBef>
              <a:spcAft>
                <a:spcPts val="0"/>
              </a:spcAft>
              <a:buSzPts val="1400"/>
              <a:buNone/>
              <a:defRPr>
                <a:solidFill>
                  <a:schemeClr val="dk1"/>
                </a:solidFill>
                <a:latin typeface="+mn-lt"/>
                <a:ea typeface="+mn-ea"/>
                <a:cs typeface="+mn-cs"/>
              </a:defRPr>
            </a:lvl5pPr>
            <a:lvl6pPr lvl="5">
              <a:spcBef>
                <a:spcPts val="0"/>
              </a:spcBef>
              <a:spcAft>
                <a:spcPts val="0"/>
              </a:spcAft>
              <a:buSzPts val="1400"/>
              <a:buNone/>
              <a:defRPr>
                <a:solidFill>
                  <a:schemeClr val="dk1"/>
                </a:solidFill>
                <a:latin typeface="+mn-lt"/>
                <a:ea typeface="+mn-ea"/>
                <a:cs typeface="+mn-cs"/>
              </a:defRPr>
            </a:lvl6pPr>
            <a:lvl7pPr lvl="6">
              <a:spcBef>
                <a:spcPts val="0"/>
              </a:spcBef>
              <a:spcAft>
                <a:spcPts val="0"/>
              </a:spcAft>
              <a:buSzPts val="1400"/>
              <a:buNone/>
              <a:defRPr>
                <a:solidFill>
                  <a:schemeClr val="dk1"/>
                </a:solidFill>
                <a:latin typeface="+mn-lt"/>
                <a:ea typeface="+mn-ea"/>
                <a:cs typeface="+mn-cs"/>
              </a:defRPr>
            </a:lvl7pPr>
            <a:lvl8pPr lvl="7">
              <a:spcBef>
                <a:spcPts val="0"/>
              </a:spcBef>
              <a:spcAft>
                <a:spcPts val="0"/>
              </a:spcAft>
              <a:buSzPts val="1400"/>
              <a:buNone/>
              <a:defRPr>
                <a:solidFill>
                  <a:schemeClr val="dk1"/>
                </a:solidFill>
                <a:latin typeface="+mn-lt"/>
                <a:ea typeface="+mn-ea"/>
                <a:cs typeface="+mn-cs"/>
              </a:defRPr>
            </a:lvl8pPr>
            <a:lvl9pPr lvl="8">
              <a:spcBef>
                <a:spcPts val="0"/>
              </a:spcBef>
              <a:spcAft>
                <a:spcPts val="0"/>
              </a:spcAft>
              <a:buSzPts val="1400"/>
              <a:buNone/>
              <a:defRPr>
                <a:solidFill>
                  <a:schemeClr val="dk1"/>
                </a:solidFill>
                <a:latin typeface="+mn-lt"/>
                <a:ea typeface="+mn-ea"/>
                <a:cs typeface="+mn-cs"/>
              </a:defRPr>
            </a:lvl9pPr>
          </a:lstStyle>
          <a:p>
            <a:pPr algn="ctr" rtl="1">
              <a:buSzPts val="4200"/>
            </a:pPr>
            <a:r>
              <a:rPr lang="ar-MA" sz="6750" b="1" dirty="0">
                <a:solidFill>
                  <a:schemeClr val="bg1"/>
                </a:solidFill>
                <a:latin typeface="Arial Black"/>
                <a:ea typeface="Arial Black"/>
                <a:cs typeface="Arial Black"/>
                <a:sym typeface="Arial Black"/>
              </a:rPr>
              <a:t>مقارنة وتقدير الأطوال</a:t>
            </a:r>
          </a:p>
        </p:txBody>
      </p:sp>
      <p:sp>
        <p:nvSpPr>
          <p:cNvPr id="2" name="Rectangle 1">
            <a:extLst>
              <a:ext uri="{FF2B5EF4-FFF2-40B4-BE49-F238E27FC236}">
                <a16:creationId xmlns:a16="http://schemas.microsoft.com/office/drawing/2014/main" id="{0859FDCD-C539-12E0-CBE7-A200328ACA6B}"/>
              </a:ext>
            </a:extLst>
          </p:cNvPr>
          <p:cNvSpPr/>
          <p:nvPr/>
        </p:nvSpPr>
        <p:spPr>
          <a:xfrm>
            <a:off x="0" y="1285875"/>
            <a:ext cx="13716000" cy="7715250"/>
          </a:xfrm>
          <a:prstGeom prst="rect">
            <a:avLst/>
          </a:prstGeom>
          <a:noFill/>
          <a:ln w="57150">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MA" sz="2025"/>
          </a:p>
        </p:txBody>
      </p:sp>
      <p:graphicFrame>
        <p:nvGraphicFramePr>
          <p:cNvPr id="6" name="Tableau 4">
            <a:extLst>
              <a:ext uri="{FF2B5EF4-FFF2-40B4-BE49-F238E27FC236}">
                <a16:creationId xmlns:a16="http://schemas.microsoft.com/office/drawing/2014/main" id="{77A44D4D-8EF5-DAA4-6DFE-8DDAE9BF380C}"/>
              </a:ext>
            </a:extLst>
          </p:cNvPr>
          <p:cNvGraphicFramePr>
            <a:graphicFrameLocks noGrp="1"/>
          </p:cNvGraphicFramePr>
          <p:nvPr>
            <p:extLst>
              <p:ext uri="{D42A27DB-BD31-4B8C-83A1-F6EECF244321}">
                <p14:modId xmlns:p14="http://schemas.microsoft.com/office/powerpoint/2010/main" val="500704179"/>
              </p:ext>
            </p:extLst>
          </p:nvPr>
        </p:nvGraphicFramePr>
        <p:xfrm>
          <a:off x="357189" y="3060390"/>
          <a:ext cx="12944475" cy="2609844"/>
        </p:xfrm>
        <a:graphic>
          <a:graphicData uri="http://schemas.openxmlformats.org/drawingml/2006/table">
            <a:tbl>
              <a:tblPr firstRow="1" bandRow="1">
                <a:tableStyleId>{5940675A-B579-460E-94D1-54222C63F5DA}</a:tableStyleId>
              </a:tblPr>
              <a:tblGrid>
                <a:gridCol w="8991690">
                  <a:extLst>
                    <a:ext uri="{9D8B030D-6E8A-4147-A177-3AD203B41FA5}">
                      <a16:colId xmlns:a16="http://schemas.microsoft.com/office/drawing/2014/main" val="2904711255"/>
                    </a:ext>
                  </a:extLst>
                </a:gridCol>
                <a:gridCol w="3952785">
                  <a:extLst>
                    <a:ext uri="{9D8B030D-6E8A-4147-A177-3AD203B41FA5}">
                      <a16:colId xmlns:a16="http://schemas.microsoft.com/office/drawing/2014/main" val="3971960171"/>
                    </a:ext>
                  </a:extLst>
                </a:gridCol>
              </a:tblGrid>
              <a:tr h="925830">
                <a:tc>
                  <a:txBody>
                    <a:bodyPr/>
                    <a:lstStyle/>
                    <a:p>
                      <a:pPr marL="285750" indent="-285750" algn="r" rtl="1">
                        <a:buFont typeface="Arial" panose="020B0604020202020204" pitchFamily="34" charset="0"/>
                        <a:buChar char="•"/>
                      </a:pPr>
                      <a:r>
                        <a:rPr lang="ar-MA" sz="2700" b="1" dirty="0">
                          <a:latin typeface="Calibri" panose="020F0502020204030204" pitchFamily="34" charset="0"/>
                          <a:cs typeface="+mj-cs"/>
                        </a:rPr>
                        <a:t>يقدر ويقارن الأطوال</a:t>
                      </a:r>
                    </a:p>
                    <a:p>
                      <a:pPr marL="285750" indent="-285750" algn="r" rtl="1">
                        <a:buFont typeface="Arial" panose="020B0604020202020204" pitchFamily="34" charset="0"/>
                        <a:buChar char="•"/>
                      </a:pPr>
                      <a:r>
                        <a:rPr lang="ar-MA" sz="2700" b="1" dirty="0">
                          <a:latin typeface="Calibri" panose="020F0502020204030204" pitchFamily="34" charset="0"/>
                          <a:cs typeface="+mj-cs"/>
                        </a:rPr>
                        <a:t>يوظف أطول من</a:t>
                      </a:r>
                      <a:r>
                        <a:rPr lang="fr-FR" sz="2700" b="1" dirty="0">
                          <a:latin typeface="Calibri" panose="020F0502020204030204" pitchFamily="34" charset="0"/>
                          <a:cs typeface="+mj-cs"/>
                        </a:rPr>
                        <a:t>- </a:t>
                      </a:r>
                      <a:r>
                        <a:rPr lang="ar-MA" sz="2700" b="1" dirty="0">
                          <a:latin typeface="Calibri" panose="020F0502020204030204" pitchFamily="34" charset="0"/>
                          <a:cs typeface="+mj-cs"/>
                        </a:rPr>
                        <a:t> أقصر من</a:t>
                      </a:r>
                    </a:p>
                  </a:txBody>
                  <a:tcPr marL="102870" marR="102870" marT="51435" marB="51435" anchor="ctr"/>
                </a:tc>
                <a:tc>
                  <a:txBody>
                    <a:bodyPr/>
                    <a:lstStyle/>
                    <a:p>
                      <a:pPr algn="ctr" rtl="1"/>
                      <a:r>
                        <a:rPr lang="ar-MA" sz="3600" b="1" dirty="0"/>
                        <a:t>أهداف النشاط</a:t>
                      </a:r>
                      <a:endParaRPr lang="fr-MA" sz="3600" b="1" dirty="0"/>
                    </a:p>
                  </a:txBody>
                  <a:tcPr marL="102870" marR="102870" marT="51435" marB="51435" anchor="ctr">
                    <a:solidFill>
                      <a:schemeClr val="accent5">
                        <a:lumMod val="60000"/>
                        <a:lumOff val="40000"/>
                      </a:schemeClr>
                    </a:solidFill>
                  </a:tcPr>
                </a:tc>
                <a:extLst>
                  <a:ext uri="{0D108BD9-81ED-4DB2-BD59-A6C34878D82A}">
                    <a16:rowId xmlns:a16="http://schemas.microsoft.com/office/drawing/2014/main" val="3445012868"/>
                  </a:ext>
                </a:extLst>
              </a:tr>
              <a:tr h="842007">
                <a:tc>
                  <a:txBody>
                    <a:bodyPr/>
                    <a:lstStyle/>
                    <a:p>
                      <a:pPr marL="457200" indent="-457200" algn="r" rtl="1">
                        <a:buFont typeface="Arial" panose="020B0604020202020204" pitchFamily="34" charset="0"/>
                        <a:buChar char="•"/>
                      </a:pPr>
                      <a:r>
                        <a:rPr lang="ar-MA" sz="2700" b="1" dirty="0">
                          <a:latin typeface="Calibri" panose="020F0502020204030204" pitchFamily="34" charset="0"/>
                          <a:cs typeface="+mj-cs"/>
                        </a:rPr>
                        <a:t>أشرطة</a:t>
                      </a:r>
                      <a:r>
                        <a:rPr lang="fr-FR" sz="2700" b="1" dirty="0">
                          <a:latin typeface="Calibri" panose="020F0502020204030204" pitchFamily="34" charset="0"/>
                          <a:cs typeface="+mj-cs"/>
                        </a:rPr>
                        <a:t> - </a:t>
                      </a:r>
                      <a:r>
                        <a:rPr lang="ar-MA" sz="2700" b="1" dirty="0">
                          <a:latin typeface="Calibri" panose="020F0502020204030204" pitchFamily="34" charset="0"/>
                          <a:cs typeface="+mj-cs"/>
                        </a:rPr>
                        <a:t> أقلام </a:t>
                      </a:r>
                      <a:r>
                        <a:rPr lang="fr-FR" sz="2700" b="1" dirty="0">
                          <a:latin typeface="Calibri" panose="020F0502020204030204" pitchFamily="34" charset="0"/>
                          <a:cs typeface="+mj-cs"/>
                        </a:rPr>
                        <a:t>-</a:t>
                      </a:r>
                      <a:r>
                        <a:rPr lang="ar-MA" sz="2700" b="1" dirty="0">
                          <a:latin typeface="Calibri" panose="020F0502020204030204" pitchFamily="34" charset="0"/>
                          <a:cs typeface="+mj-cs"/>
                        </a:rPr>
                        <a:t> مسطرة ...</a:t>
                      </a:r>
                    </a:p>
                  </a:txBody>
                  <a:tcPr marL="102870" marR="102870" marT="51435" marB="51435"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kern="1200" dirty="0">
                          <a:solidFill>
                            <a:schemeClr val="tx1"/>
                          </a:solidFill>
                          <a:latin typeface="+mn-lt"/>
                          <a:ea typeface="+mn-ea"/>
                          <a:cs typeface="+mn-cs"/>
                        </a:rPr>
                        <a:t>المعينات الديداكتيكية</a:t>
                      </a:r>
                      <a:endParaRPr lang="fr-MA" sz="3600" b="1" kern="1200" dirty="0">
                        <a:solidFill>
                          <a:schemeClr val="tx1"/>
                        </a:solidFill>
                        <a:latin typeface="+mn-lt"/>
                        <a:ea typeface="+mn-ea"/>
                        <a:cs typeface="+mn-cs"/>
                      </a:endParaRPr>
                    </a:p>
                  </a:txBody>
                  <a:tcPr marL="102870" marR="102870" marT="51435" marB="51435" anchor="ctr">
                    <a:solidFill>
                      <a:schemeClr val="accent5">
                        <a:lumMod val="60000"/>
                        <a:lumOff val="40000"/>
                      </a:schemeClr>
                    </a:solidFill>
                  </a:tcPr>
                </a:tc>
                <a:extLst>
                  <a:ext uri="{0D108BD9-81ED-4DB2-BD59-A6C34878D82A}">
                    <a16:rowId xmlns:a16="http://schemas.microsoft.com/office/drawing/2014/main" val="1502884860"/>
                  </a:ext>
                </a:extLst>
              </a:tr>
              <a:tr h="842007">
                <a:tc>
                  <a:txBody>
                    <a:bodyPr/>
                    <a:lstStyle/>
                    <a:p>
                      <a:pPr algn="ctr" rtl="1"/>
                      <a:r>
                        <a:rPr lang="ar-MA" sz="2700" b="1" dirty="0">
                          <a:cs typeface="+mj-cs"/>
                        </a:rPr>
                        <a:t>20 دقيقة </a:t>
                      </a:r>
                      <a:endParaRPr lang="fr-MA" sz="2700" b="1" dirty="0">
                        <a:cs typeface="+mj-cs"/>
                      </a:endParaRPr>
                    </a:p>
                  </a:txBody>
                  <a:tcPr marL="102870" marR="102870" marT="51435" marB="51435" anchor="ctr"/>
                </a:tc>
                <a:tc>
                  <a:txBody>
                    <a:bodyPr/>
                    <a:lstStyle/>
                    <a:p>
                      <a:pPr algn="ctr" rtl="1"/>
                      <a:r>
                        <a:rPr lang="ar-MA" sz="3600" b="1" dirty="0"/>
                        <a:t>المدة الزمنية</a:t>
                      </a:r>
                      <a:endParaRPr lang="fr-MA" sz="3600" b="1" dirty="0"/>
                    </a:p>
                  </a:txBody>
                  <a:tcPr marL="102870" marR="102870" marT="51435" marB="51435" anchor="ctr">
                    <a:solidFill>
                      <a:schemeClr val="accent5">
                        <a:lumMod val="60000"/>
                        <a:lumOff val="40000"/>
                      </a:schemeClr>
                    </a:solidFill>
                  </a:tcPr>
                </a:tc>
                <a:extLst>
                  <a:ext uri="{0D108BD9-81ED-4DB2-BD59-A6C34878D82A}">
                    <a16:rowId xmlns:a16="http://schemas.microsoft.com/office/drawing/2014/main" val="3089371680"/>
                  </a:ext>
                </a:extLst>
              </a:tr>
            </a:tbl>
          </a:graphicData>
        </a:graphic>
      </p:graphicFrame>
      <p:pic>
        <p:nvPicPr>
          <p:cNvPr id="3" name="Graphic 2" descr="Alarm clock with solid fill">
            <a:extLst>
              <a:ext uri="{FF2B5EF4-FFF2-40B4-BE49-F238E27FC236}">
                <a16:creationId xmlns:a16="http://schemas.microsoft.com/office/drawing/2014/main" id="{2F639AD7-8184-E5C8-3A70-F6D4390AAFD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21473" y="4720440"/>
            <a:ext cx="1015180" cy="959586"/>
          </a:xfrm>
          <a:prstGeom prst="rect">
            <a:avLst/>
          </a:prstGeom>
        </p:spPr>
      </p:pic>
      <p:grpSp>
        <p:nvGrpSpPr>
          <p:cNvPr id="17" name="Group 16">
            <a:extLst>
              <a:ext uri="{FF2B5EF4-FFF2-40B4-BE49-F238E27FC236}">
                <a16:creationId xmlns:a16="http://schemas.microsoft.com/office/drawing/2014/main" id="{F6D5ED3F-A486-25D1-AC16-A77A8D05D91C}"/>
              </a:ext>
            </a:extLst>
          </p:cNvPr>
          <p:cNvGrpSpPr/>
          <p:nvPr/>
        </p:nvGrpSpPr>
        <p:grpSpPr>
          <a:xfrm>
            <a:off x="572852" y="5682317"/>
            <a:ext cx="2621473" cy="3113295"/>
            <a:chOff x="4139955" y="4149178"/>
            <a:chExt cx="1956045" cy="2600953"/>
          </a:xfrm>
        </p:grpSpPr>
        <p:pic>
          <p:nvPicPr>
            <p:cNvPr id="13" name="Picture 12">
              <a:extLst>
                <a:ext uri="{FF2B5EF4-FFF2-40B4-BE49-F238E27FC236}">
                  <a16:creationId xmlns:a16="http://schemas.microsoft.com/office/drawing/2014/main" id="{AADC421C-1D4A-9821-2084-BD88A5BD0843}"/>
                </a:ext>
              </a:extLst>
            </p:cNvPr>
            <p:cNvPicPr>
              <a:picLocks noChangeAspect="1"/>
            </p:cNvPicPr>
            <p:nvPr/>
          </p:nvPicPr>
          <p:blipFill rotWithShape="1">
            <a:blip r:embed="rId5"/>
            <a:srcRect r="53213"/>
            <a:stretch/>
          </p:blipFill>
          <p:spPr>
            <a:xfrm>
              <a:off x="4139955" y="4149178"/>
              <a:ext cx="932831" cy="2600953"/>
            </a:xfrm>
            <a:prstGeom prst="rect">
              <a:avLst/>
            </a:prstGeom>
          </p:spPr>
        </p:pic>
        <p:pic>
          <p:nvPicPr>
            <p:cNvPr id="14" name="Picture 13">
              <a:extLst>
                <a:ext uri="{FF2B5EF4-FFF2-40B4-BE49-F238E27FC236}">
                  <a16:creationId xmlns:a16="http://schemas.microsoft.com/office/drawing/2014/main" id="{D2A966A9-4B83-9604-758C-1AEED2EE900D}"/>
                </a:ext>
              </a:extLst>
            </p:cNvPr>
            <p:cNvPicPr>
              <a:picLocks noChangeAspect="1"/>
            </p:cNvPicPr>
            <p:nvPr/>
          </p:nvPicPr>
          <p:blipFill rotWithShape="1">
            <a:blip r:embed="rId5"/>
            <a:srcRect l="47350"/>
            <a:stretch/>
          </p:blipFill>
          <p:spPr>
            <a:xfrm>
              <a:off x="5163170" y="4569775"/>
              <a:ext cx="932830" cy="2180355"/>
            </a:xfrm>
            <a:prstGeom prst="rect">
              <a:avLst/>
            </a:prstGeom>
          </p:spPr>
        </p:pic>
      </p:grpSp>
      <p:pic>
        <p:nvPicPr>
          <p:cNvPr id="19" name="Picture 18">
            <a:extLst>
              <a:ext uri="{FF2B5EF4-FFF2-40B4-BE49-F238E27FC236}">
                <a16:creationId xmlns:a16="http://schemas.microsoft.com/office/drawing/2014/main" id="{D8DB76FA-9DA4-DB14-B9BA-F307CDA217E1}"/>
              </a:ext>
            </a:extLst>
          </p:cNvPr>
          <p:cNvPicPr>
            <a:picLocks noChangeAspect="1"/>
          </p:cNvPicPr>
          <p:nvPr/>
        </p:nvPicPr>
        <p:blipFill>
          <a:blip r:embed="rId6"/>
          <a:stretch>
            <a:fillRect/>
          </a:stretch>
        </p:blipFill>
        <p:spPr>
          <a:xfrm rot="16200000">
            <a:off x="4448429" y="6286028"/>
            <a:ext cx="2919863" cy="2099304"/>
          </a:xfrm>
          <a:prstGeom prst="rect">
            <a:avLst/>
          </a:prstGeom>
        </p:spPr>
      </p:pic>
      <p:grpSp>
        <p:nvGrpSpPr>
          <p:cNvPr id="24" name="Group 23">
            <a:extLst>
              <a:ext uri="{FF2B5EF4-FFF2-40B4-BE49-F238E27FC236}">
                <a16:creationId xmlns:a16="http://schemas.microsoft.com/office/drawing/2014/main" id="{DA6AA694-0B2F-3DD0-A80E-933B813834E0}"/>
              </a:ext>
            </a:extLst>
          </p:cNvPr>
          <p:cNvGrpSpPr/>
          <p:nvPr/>
        </p:nvGrpSpPr>
        <p:grpSpPr>
          <a:xfrm>
            <a:off x="8559191" y="5875747"/>
            <a:ext cx="4583957" cy="2942965"/>
            <a:chOff x="7695402" y="3897209"/>
            <a:chExt cx="3479265" cy="2894803"/>
          </a:xfrm>
        </p:grpSpPr>
        <p:pic>
          <p:nvPicPr>
            <p:cNvPr id="21" name="Picture 20" descr="A collection of trees with green leaves&#10;&#10;Description automatically generated with low confidence">
              <a:extLst>
                <a:ext uri="{FF2B5EF4-FFF2-40B4-BE49-F238E27FC236}">
                  <a16:creationId xmlns:a16="http://schemas.microsoft.com/office/drawing/2014/main" id="{1D19CFDE-C059-8E81-60E2-0C353FF1B03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0371" t="16414" r="10556" b="47963"/>
            <a:stretch/>
          </p:blipFill>
          <p:spPr>
            <a:xfrm>
              <a:off x="7695402" y="3897209"/>
              <a:ext cx="1308100" cy="2894803"/>
            </a:xfrm>
            <a:prstGeom prst="rect">
              <a:avLst/>
            </a:prstGeom>
          </p:spPr>
        </p:pic>
        <p:pic>
          <p:nvPicPr>
            <p:cNvPr id="22" name="Picture 21" descr="A collection of trees with green leaves&#10;&#10;Description automatically generated with low confidence">
              <a:extLst>
                <a:ext uri="{FF2B5EF4-FFF2-40B4-BE49-F238E27FC236}">
                  <a16:creationId xmlns:a16="http://schemas.microsoft.com/office/drawing/2014/main" id="{7E76F54F-EE7C-5075-81D7-FCC161D0B05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70371" t="16414" r="10556" b="47963"/>
            <a:stretch/>
          </p:blipFill>
          <p:spPr>
            <a:xfrm>
              <a:off x="9212191" y="4472150"/>
              <a:ext cx="1048296" cy="2319862"/>
            </a:xfrm>
            <a:prstGeom prst="rect">
              <a:avLst/>
            </a:prstGeom>
          </p:spPr>
        </p:pic>
        <p:pic>
          <p:nvPicPr>
            <p:cNvPr id="23" name="Picture 22" descr="A collection of trees with green leaves&#10;&#10;Description automatically generated with low confidence">
              <a:extLst>
                <a:ext uri="{FF2B5EF4-FFF2-40B4-BE49-F238E27FC236}">
                  <a16:creationId xmlns:a16="http://schemas.microsoft.com/office/drawing/2014/main" id="{647A507F-FBC4-CF87-3D08-6538D829F64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70371" t="16414" r="10556" b="47963"/>
            <a:stretch/>
          </p:blipFill>
          <p:spPr>
            <a:xfrm>
              <a:off x="10469175" y="5230768"/>
              <a:ext cx="705492" cy="1561244"/>
            </a:xfrm>
            <a:prstGeom prst="rect">
              <a:avLst/>
            </a:prstGeom>
          </p:spPr>
        </p:pic>
      </p:grpSp>
    </p:spTree>
    <p:extLst>
      <p:ext uri="{BB962C8B-B14F-4D97-AF65-F5344CB8AC3E}">
        <p14:creationId xmlns:p14="http://schemas.microsoft.com/office/powerpoint/2010/main" val="27109725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9"/>
          <a:ext cx="13415962" cy="6577642"/>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15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456950">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4" name="Google Shape;146;p4">
            <a:extLst>
              <a:ext uri="{FF2B5EF4-FFF2-40B4-BE49-F238E27FC236}">
                <a16:creationId xmlns:a16="http://schemas.microsoft.com/office/drawing/2014/main" id="{4C10FDD7-8610-1F0A-D1A8-1E446DC59C5B}"/>
              </a:ext>
            </a:extLst>
          </p:cNvPr>
          <p:cNvSpPr txBox="1">
            <a:spLocks/>
          </p:cNvSpPr>
          <p:nvPr/>
        </p:nvSpPr>
        <p:spPr>
          <a:xfrm>
            <a:off x="2144209" y="1288560"/>
            <a:ext cx="9427582" cy="810000"/>
          </a:xfrm>
          <a:prstGeom prst="rect">
            <a:avLst/>
          </a:prstGeom>
          <a:solidFill>
            <a:srgbClr val="98ECD6"/>
          </a:solidFill>
          <a:ln w="19050">
            <a:solidFill>
              <a:schemeClr val="bg1">
                <a:lumMod val="50000"/>
              </a:schemeClr>
            </a:solid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rtl="1">
              <a:buSzPts val="4200"/>
            </a:pPr>
            <a:r>
              <a:rPr lang="ar-MA" sz="4050" b="1" dirty="0">
                <a:latin typeface="Arial Black"/>
                <a:ea typeface="Arial Black"/>
                <a:cs typeface="Arial Black"/>
                <a:sym typeface="Arial Black"/>
              </a:rPr>
              <a:t>مقارنة وتقدير الأطوال</a:t>
            </a:r>
            <a:endParaRPr lang="en-IN" sz="4500" b="1" dirty="0">
              <a:solidFill>
                <a:prstClr val="black"/>
              </a:solidFill>
              <a:latin typeface="Arial Black" panose="020B0A04020102020204" pitchFamily="34" charset="0"/>
              <a:cs typeface="+mj-cs"/>
            </a:endParaRPr>
          </a:p>
        </p:txBody>
      </p:sp>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MA" sz="2025"/>
          </a:p>
        </p:txBody>
      </p:sp>
      <p:sp>
        <p:nvSpPr>
          <p:cNvPr id="2" name="TextBox 1">
            <a:extLst>
              <a:ext uri="{FF2B5EF4-FFF2-40B4-BE49-F238E27FC236}">
                <a16:creationId xmlns:a16="http://schemas.microsoft.com/office/drawing/2014/main" id="{59E3095B-E60C-38DF-E04D-1BE02489E71C}"/>
              </a:ext>
            </a:extLst>
          </p:cNvPr>
          <p:cNvSpPr txBox="1"/>
          <p:nvPr/>
        </p:nvSpPr>
        <p:spPr>
          <a:xfrm>
            <a:off x="5568041" y="4381500"/>
            <a:ext cx="7805059" cy="3970318"/>
          </a:xfrm>
          <a:prstGeom prst="rect">
            <a:avLst/>
          </a:prstGeom>
          <a:noFill/>
        </p:spPr>
        <p:txBody>
          <a:bodyPr wrap="square" rtlCol="0">
            <a:spAutoFit/>
          </a:bodyPr>
          <a:lstStyle/>
          <a:p>
            <a:pPr algn="just" rtl="1"/>
            <a:endParaRPr lang="ar-MA" sz="3150" b="1" dirty="0">
              <a:latin typeface="Dubai" panose="020B0503030403030204" pitchFamily="34" charset="-78"/>
            </a:endParaRPr>
          </a:p>
          <a:p>
            <a:pPr marL="321469" indent="-321469" algn="just" defTabSz="1028700" rtl="1">
              <a:buFont typeface="Arial" panose="020B0604020202020204" pitchFamily="34" charset="0"/>
              <a:buChar char="•"/>
              <a:defRPr/>
            </a:pPr>
            <a:r>
              <a:rPr lang="ar-MA" sz="3150" dirty="0">
                <a:latin typeface="Calibri" panose="020F0502020204030204" pitchFamily="34" charset="0"/>
                <a:cs typeface="+mj-cs"/>
              </a:rPr>
              <a:t>يطلب من بعض المتعلمين الاصطفاف أمام السبورة، ويسأل زملاءهم من الأطول ومن الأقصر .</a:t>
            </a:r>
          </a:p>
          <a:p>
            <a:pPr marL="321469" indent="-321469" algn="just" rtl="1">
              <a:buFont typeface="Arial" panose="020B0604020202020204" pitchFamily="34" charset="0"/>
              <a:buChar char="•"/>
            </a:pPr>
            <a:r>
              <a:rPr lang="ar-MA" sz="3150" dirty="0">
                <a:latin typeface="Calibri" panose="020F0502020204030204" pitchFamily="34" charset="0"/>
                <a:cs typeface="+mj-cs"/>
              </a:rPr>
              <a:t>عرض مسطرة وقلم جاف على المتعلمين ومطالبتهم بتقدير الأطول من بينهما،  ثم وضعهما على الطاولة رأسيا، ويقارن طوليهما ويثير انتباه المتعلمين إلى أن المسطرة تتجاوز القلم، ثم يقول "المسطرة أطول من القلم" و" القلم أقصر من المسطرة".</a:t>
            </a:r>
          </a:p>
        </p:txBody>
      </p:sp>
      <p:grpSp>
        <p:nvGrpSpPr>
          <p:cNvPr id="8" name="Group 7">
            <a:extLst>
              <a:ext uri="{FF2B5EF4-FFF2-40B4-BE49-F238E27FC236}">
                <a16:creationId xmlns:a16="http://schemas.microsoft.com/office/drawing/2014/main" id="{A6C362F3-905D-CEBD-BB5C-914B376434AD}"/>
              </a:ext>
            </a:extLst>
          </p:cNvPr>
          <p:cNvGrpSpPr/>
          <p:nvPr/>
        </p:nvGrpSpPr>
        <p:grpSpPr>
          <a:xfrm>
            <a:off x="2796550" y="5433334"/>
            <a:ext cx="2592586" cy="3203271"/>
            <a:chOff x="4139955" y="4149178"/>
            <a:chExt cx="1956045" cy="2600953"/>
          </a:xfrm>
        </p:grpSpPr>
        <p:pic>
          <p:nvPicPr>
            <p:cNvPr id="9" name="Picture 8">
              <a:extLst>
                <a:ext uri="{FF2B5EF4-FFF2-40B4-BE49-F238E27FC236}">
                  <a16:creationId xmlns:a16="http://schemas.microsoft.com/office/drawing/2014/main" id="{0066681C-3588-DF46-55E8-1D94620BD3EC}"/>
                </a:ext>
              </a:extLst>
            </p:cNvPr>
            <p:cNvPicPr>
              <a:picLocks noChangeAspect="1"/>
            </p:cNvPicPr>
            <p:nvPr/>
          </p:nvPicPr>
          <p:blipFill rotWithShape="1">
            <a:blip r:embed="rId3"/>
            <a:srcRect r="53213"/>
            <a:stretch/>
          </p:blipFill>
          <p:spPr>
            <a:xfrm>
              <a:off x="4139955" y="4149178"/>
              <a:ext cx="932831" cy="2600953"/>
            </a:xfrm>
            <a:prstGeom prst="rect">
              <a:avLst/>
            </a:prstGeom>
          </p:spPr>
        </p:pic>
        <p:pic>
          <p:nvPicPr>
            <p:cNvPr id="10" name="Picture 9">
              <a:extLst>
                <a:ext uri="{FF2B5EF4-FFF2-40B4-BE49-F238E27FC236}">
                  <a16:creationId xmlns:a16="http://schemas.microsoft.com/office/drawing/2014/main" id="{AADD5D90-134A-D780-467B-598131B77910}"/>
                </a:ext>
              </a:extLst>
            </p:cNvPr>
            <p:cNvPicPr>
              <a:picLocks noChangeAspect="1"/>
            </p:cNvPicPr>
            <p:nvPr/>
          </p:nvPicPr>
          <p:blipFill rotWithShape="1">
            <a:blip r:embed="rId3"/>
            <a:srcRect l="47350"/>
            <a:stretch/>
          </p:blipFill>
          <p:spPr>
            <a:xfrm>
              <a:off x="5163170" y="4569775"/>
              <a:ext cx="932830" cy="2180355"/>
            </a:xfrm>
            <a:prstGeom prst="rect">
              <a:avLst/>
            </a:prstGeom>
          </p:spPr>
        </p:pic>
      </p:grpSp>
      <p:grpSp>
        <p:nvGrpSpPr>
          <p:cNvPr id="11" name="Group 10">
            <a:extLst>
              <a:ext uri="{FF2B5EF4-FFF2-40B4-BE49-F238E27FC236}">
                <a16:creationId xmlns:a16="http://schemas.microsoft.com/office/drawing/2014/main" id="{9E391231-54DE-AFDC-B882-64BBEFF16429}"/>
              </a:ext>
            </a:extLst>
          </p:cNvPr>
          <p:cNvGrpSpPr/>
          <p:nvPr/>
        </p:nvGrpSpPr>
        <p:grpSpPr>
          <a:xfrm>
            <a:off x="342900" y="5319033"/>
            <a:ext cx="2441121" cy="3317570"/>
            <a:chOff x="4274527" y="3978519"/>
            <a:chExt cx="1821473" cy="2771612"/>
          </a:xfrm>
        </p:grpSpPr>
        <p:pic>
          <p:nvPicPr>
            <p:cNvPr id="12" name="Picture 11">
              <a:extLst>
                <a:ext uri="{FF2B5EF4-FFF2-40B4-BE49-F238E27FC236}">
                  <a16:creationId xmlns:a16="http://schemas.microsoft.com/office/drawing/2014/main" id="{0CCD67EA-5CD8-748B-25DE-54E25DD47B72}"/>
                </a:ext>
              </a:extLst>
            </p:cNvPr>
            <p:cNvPicPr>
              <a:picLocks noChangeAspect="1"/>
            </p:cNvPicPr>
            <p:nvPr/>
          </p:nvPicPr>
          <p:blipFill rotWithShape="1">
            <a:blip r:embed="rId3"/>
            <a:srcRect r="53213"/>
            <a:stretch/>
          </p:blipFill>
          <p:spPr>
            <a:xfrm>
              <a:off x="4274527" y="4569776"/>
              <a:ext cx="798259" cy="2180355"/>
            </a:xfrm>
            <a:prstGeom prst="rect">
              <a:avLst/>
            </a:prstGeom>
          </p:spPr>
        </p:pic>
        <p:pic>
          <p:nvPicPr>
            <p:cNvPr id="13" name="Picture 12">
              <a:extLst>
                <a:ext uri="{FF2B5EF4-FFF2-40B4-BE49-F238E27FC236}">
                  <a16:creationId xmlns:a16="http://schemas.microsoft.com/office/drawing/2014/main" id="{8633A461-1438-3667-0BB1-7C209EC3AB9C}"/>
                </a:ext>
              </a:extLst>
            </p:cNvPr>
            <p:cNvPicPr>
              <a:picLocks noChangeAspect="1"/>
            </p:cNvPicPr>
            <p:nvPr/>
          </p:nvPicPr>
          <p:blipFill rotWithShape="1">
            <a:blip r:embed="rId3"/>
            <a:srcRect l="47350"/>
            <a:stretch/>
          </p:blipFill>
          <p:spPr>
            <a:xfrm>
              <a:off x="5163170" y="3978519"/>
              <a:ext cx="932830" cy="2771612"/>
            </a:xfrm>
            <a:prstGeom prst="rect">
              <a:avLst/>
            </a:prstGeom>
          </p:spPr>
        </p:pic>
      </p:grpSp>
    </p:spTree>
    <p:extLst>
      <p:ext uri="{BB962C8B-B14F-4D97-AF65-F5344CB8AC3E}">
        <p14:creationId xmlns:p14="http://schemas.microsoft.com/office/powerpoint/2010/main" val="14858105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15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2" name="TextBox 1">
            <a:extLst>
              <a:ext uri="{FF2B5EF4-FFF2-40B4-BE49-F238E27FC236}">
                <a16:creationId xmlns:a16="http://schemas.microsoft.com/office/drawing/2014/main" id="{8B6D91A2-AFD6-90DB-911A-5134C34B5D25}"/>
              </a:ext>
            </a:extLst>
          </p:cNvPr>
          <p:cNvSpPr txBox="1"/>
          <p:nvPr/>
        </p:nvSpPr>
        <p:spPr>
          <a:xfrm>
            <a:off x="4800600" y="3536916"/>
            <a:ext cx="8333316" cy="4367991"/>
          </a:xfrm>
          <a:prstGeom prst="rect">
            <a:avLst/>
          </a:prstGeom>
          <a:noFill/>
        </p:spPr>
        <p:txBody>
          <a:bodyPr wrap="square" rtlCol="0">
            <a:spAutoFit/>
          </a:bodyPr>
          <a:lstStyle/>
          <a:p>
            <a:pPr marL="385763" indent="-385763" algn="just" rtl="1">
              <a:lnSpc>
                <a:spcPct val="150000"/>
              </a:lnSpc>
              <a:buFont typeface="Arial" panose="020B0604020202020204" pitchFamily="34" charset="0"/>
              <a:buChar char="•"/>
            </a:pPr>
            <a:r>
              <a:rPr lang="ar-MA" sz="3150" dirty="0">
                <a:latin typeface="Calibri" panose="020F0502020204030204" pitchFamily="34" charset="0"/>
                <a:cs typeface="+mj-cs"/>
              </a:rPr>
              <a:t>يطلب من كل متعلِّمين اثنين أن يقفا أمام بعضهما وجها لوجه، ثم يصرحان بنتيجة مقارنة طوليهما باستعمال العبارة "أطول من..." ، "أقصر من...".</a:t>
            </a:r>
          </a:p>
          <a:p>
            <a:pPr marL="385763" indent="-385763" algn="just" rtl="1">
              <a:lnSpc>
                <a:spcPct val="150000"/>
              </a:lnSpc>
              <a:buFont typeface="Arial" panose="020B0604020202020204" pitchFamily="34" charset="0"/>
              <a:buChar char="•"/>
            </a:pPr>
            <a:r>
              <a:rPr lang="ar-MA" sz="3150" dirty="0">
                <a:latin typeface="Calibri" panose="020F0502020204030204" pitchFamily="34" charset="0"/>
                <a:cs typeface="+mj-cs"/>
              </a:rPr>
              <a:t>يطلب من المتعلمين تكرار المقارنة بين الكتاب والدفتر أو أشياء أخرى ثم التعبير عن نتيجة المقارنة باستخدام العبارات السابقة.</a:t>
            </a:r>
          </a:p>
        </p:txBody>
      </p:sp>
      <p:sp>
        <p:nvSpPr>
          <p:cNvPr id="9" name="Google Shape;146;p4">
            <a:extLst>
              <a:ext uri="{FF2B5EF4-FFF2-40B4-BE49-F238E27FC236}">
                <a16:creationId xmlns:a16="http://schemas.microsoft.com/office/drawing/2014/main" id="{60E482A2-522C-F0E3-E162-D3849C86AEA7}"/>
              </a:ext>
            </a:extLst>
          </p:cNvPr>
          <p:cNvSpPr txBox="1">
            <a:spLocks/>
          </p:cNvSpPr>
          <p:nvPr/>
        </p:nvSpPr>
        <p:spPr>
          <a:xfrm>
            <a:off x="2144209" y="1346474"/>
            <a:ext cx="9427582" cy="810000"/>
          </a:xfrm>
          <a:prstGeom prst="rect">
            <a:avLst/>
          </a:prstGeom>
          <a:solidFill>
            <a:srgbClr val="98ECD6"/>
          </a:solidFill>
          <a:ln w="19050">
            <a:solidFill>
              <a:schemeClr val="bg1">
                <a:lumMod val="50000"/>
              </a:schemeClr>
            </a:solid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rtl="1">
              <a:buSzPts val="4200"/>
            </a:pPr>
            <a:r>
              <a:rPr lang="ar-MA" sz="4050" b="1" dirty="0">
                <a:latin typeface="Arial Black"/>
                <a:ea typeface="Arial Black"/>
                <a:cs typeface="Arial Black"/>
                <a:sym typeface="Arial Black"/>
              </a:rPr>
              <a:t>مقارنة وتقدير الأطوال</a:t>
            </a:r>
            <a:endParaRPr lang="en-IN" sz="4500" b="1" dirty="0">
              <a:solidFill>
                <a:prstClr val="black"/>
              </a:solidFill>
              <a:latin typeface="Arial Black" panose="020B0A04020102020204" pitchFamily="34" charset="0"/>
              <a:cs typeface="+mj-cs"/>
            </a:endParaRPr>
          </a:p>
        </p:txBody>
      </p:sp>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MA" sz="2025"/>
          </a:p>
        </p:txBody>
      </p:sp>
      <p:grpSp>
        <p:nvGrpSpPr>
          <p:cNvPr id="14" name="Group 13">
            <a:extLst>
              <a:ext uri="{FF2B5EF4-FFF2-40B4-BE49-F238E27FC236}">
                <a16:creationId xmlns:a16="http://schemas.microsoft.com/office/drawing/2014/main" id="{974F80F0-27F1-CF5D-AAF1-AE539B6DD01E}"/>
              </a:ext>
            </a:extLst>
          </p:cNvPr>
          <p:cNvGrpSpPr/>
          <p:nvPr/>
        </p:nvGrpSpPr>
        <p:grpSpPr>
          <a:xfrm>
            <a:off x="692905" y="3483659"/>
            <a:ext cx="1974095" cy="2726641"/>
            <a:chOff x="1982111" y="2000925"/>
            <a:chExt cx="2059228" cy="2904450"/>
          </a:xfrm>
        </p:grpSpPr>
        <p:pic>
          <p:nvPicPr>
            <p:cNvPr id="10" name="Picture 9">
              <a:extLst>
                <a:ext uri="{FF2B5EF4-FFF2-40B4-BE49-F238E27FC236}">
                  <a16:creationId xmlns:a16="http://schemas.microsoft.com/office/drawing/2014/main" id="{48F20A96-53E2-212E-B3AA-DB03118ABDB6}"/>
                </a:ext>
              </a:extLst>
            </p:cNvPr>
            <p:cNvPicPr>
              <a:picLocks noChangeAspect="1"/>
            </p:cNvPicPr>
            <p:nvPr/>
          </p:nvPicPr>
          <p:blipFill rotWithShape="1">
            <a:blip r:embed="rId3"/>
            <a:srcRect l="15083"/>
            <a:stretch/>
          </p:blipFill>
          <p:spPr>
            <a:xfrm>
              <a:off x="3011726" y="2366962"/>
              <a:ext cx="1029613" cy="2538413"/>
            </a:xfrm>
            <a:prstGeom prst="rect">
              <a:avLst/>
            </a:prstGeom>
          </p:spPr>
        </p:pic>
        <p:pic>
          <p:nvPicPr>
            <p:cNvPr id="13" name="Picture 12">
              <a:extLst>
                <a:ext uri="{FF2B5EF4-FFF2-40B4-BE49-F238E27FC236}">
                  <a16:creationId xmlns:a16="http://schemas.microsoft.com/office/drawing/2014/main" id="{E7927E80-EE42-A34B-84FC-77D427B829A0}"/>
                </a:ext>
              </a:extLst>
            </p:cNvPr>
            <p:cNvPicPr>
              <a:picLocks noChangeAspect="1"/>
            </p:cNvPicPr>
            <p:nvPr/>
          </p:nvPicPr>
          <p:blipFill rotWithShape="1">
            <a:blip r:embed="rId4"/>
            <a:srcRect l="20630"/>
            <a:stretch/>
          </p:blipFill>
          <p:spPr>
            <a:xfrm flipH="1">
              <a:off x="1982111" y="2000925"/>
              <a:ext cx="1029614" cy="2904450"/>
            </a:xfrm>
            <a:prstGeom prst="rect">
              <a:avLst/>
            </a:prstGeom>
          </p:spPr>
        </p:pic>
      </p:grpSp>
      <p:grpSp>
        <p:nvGrpSpPr>
          <p:cNvPr id="19" name="Group 18">
            <a:extLst>
              <a:ext uri="{FF2B5EF4-FFF2-40B4-BE49-F238E27FC236}">
                <a16:creationId xmlns:a16="http://schemas.microsoft.com/office/drawing/2014/main" id="{D5EE2771-F440-263E-5DC0-F1E47DBB4929}"/>
              </a:ext>
            </a:extLst>
          </p:cNvPr>
          <p:cNvGrpSpPr/>
          <p:nvPr/>
        </p:nvGrpSpPr>
        <p:grpSpPr>
          <a:xfrm>
            <a:off x="2743200" y="6664144"/>
            <a:ext cx="1857381" cy="1696091"/>
            <a:chOff x="2311394" y="4543425"/>
            <a:chExt cx="2787653" cy="1898544"/>
          </a:xfrm>
        </p:grpSpPr>
        <p:pic>
          <p:nvPicPr>
            <p:cNvPr id="16" name="Picture 15">
              <a:extLst>
                <a:ext uri="{FF2B5EF4-FFF2-40B4-BE49-F238E27FC236}">
                  <a16:creationId xmlns:a16="http://schemas.microsoft.com/office/drawing/2014/main" id="{5FE66A5F-2B7F-B26B-9203-087C1BA7983D}"/>
                </a:ext>
              </a:extLst>
            </p:cNvPr>
            <p:cNvPicPr>
              <a:picLocks noChangeAspect="1"/>
            </p:cNvPicPr>
            <p:nvPr/>
          </p:nvPicPr>
          <p:blipFill>
            <a:blip r:embed="rId5"/>
            <a:stretch>
              <a:fillRect/>
            </a:stretch>
          </p:blipFill>
          <p:spPr>
            <a:xfrm>
              <a:off x="2311394" y="4986337"/>
              <a:ext cx="1171575" cy="1371600"/>
            </a:xfrm>
            <a:prstGeom prst="rect">
              <a:avLst/>
            </a:prstGeom>
          </p:spPr>
        </p:pic>
        <p:pic>
          <p:nvPicPr>
            <p:cNvPr id="18" name="Picture 17">
              <a:extLst>
                <a:ext uri="{FF2B5EF4-FFF2-40B4-BE49-F238E27FC236}">
                  <a16:creationId xmlns:a16="http://schemas.microsoft.com/office/drawing/2014/main" id="{D9C7D7F6-92DB-2ED6-BCD5-E35B155C6CD2}"/>
                </a:ext>
              </a:extLst>
            </p:cNvPr>
            <p:cNvPicPr>
              <a:picLocks noChangeAspect="1"/>
            </p:cNvPicPr>
            <p:nvPr/>
          </p:nvPicPr>
          <p:blipFill>
            <a:blip r:embed="rId6"/>
            <a:stretch>
              <a:fillRect/>
            </a:stretch>
          </p:blipFill>
          <p:spPr>
            <a:xfrm>
              <a:off x="3543296" y="4543425"/>
              <a:ext cx="1555751" cy="1898544"/>
            </a:xfrm>
            <a:prstGeom prst="rect">
              <a:avLst/>
            </a:prstGeom>
          </p:spPr>
        </p:pic>
      </p:grpSp>
    </p:spTree>
    <p:extLst>
      <p:ext uri="{BB962C8B-B14F-4D97-AF65-F5344CB8AC3E}">
        <p14:creationId xmlns:p14="http://schemas.microsoft.com/office/powerpoint/2010/main" val="34443702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1FF281-6D57-9D71-EC0C-FC9E29173A9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31EC0F8-F3A3-DB70-0B8D-A6F1B00C168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A522050D-4077-2280-BE3C-331D9AD0EB20}"/>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391D380E-CC45-21EE-4C13-0F62EF2571D4}"/>
              </a:ext>
            </a:extLst>
          </p:cNvPr>
          <p:cNvSpPr txBox="1"/>
          <p:nvPr/>
        </p:nvSpPr>
        <p:spPr>
          <a:xfrm>
            <a:off x="3914776" y="2906907"/>
            <a:ext cx="5886448" cy="1054135"/>
          </a:xfrm>
          <a:prstGeom prst="rect">
            <a:avLst/>
          </a:prstGeom>
        </p:spPr>
        <p:txBody>
          <a:bodyPr wrap="square" lIns="0" tIns="0" rIns="0" bIns="0" rtlCol="0" anchor="t">
            <a:spAutoFit/>
          </a:bodyPr>
          <a:lstStyle/>
          <a:p>
            <a:pPr algn="ctr" defTabSz="685834" rtl="1">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الملحق</a:t>
            </a:r>
            <a:r>
              <a:rPr lang="fr-MA" sz="7200" b="1" dirty="0">
                <a:solidFill>
                  <a:srgbClr val="01070A"/>
                </a:solidFill>
                <a:latin typeface="Microsoft Uighur" panose="02000000000000000000" pitchFamily="2" charset="-78"/>
                <a:cs typeface="Microsoft Uighur" panose="02000000000000000000" pitchFamily="2" charset="-78"/>
              </a:rPr>
              <a:t> </a:t>
            </a:r>
            <a:r>
              <a:rPr lang="ar-MA" sz="7200" b="1" dirty="0">
                <a:solidFill>
                  <a:srgbClr val="01070A"/>
                </a:solidFill>
                <a:latin typeface="Microsoft Uighur" panose="02000000000000000000" pitchFamily="2" charset="-78"/>
                <a:cs typeface="Microsoft Uighur" panose="02000000000000000000" pitchFamily="2" charset="-78"/>
              </a:rPr>
              <a:t>2</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70B59AA-A965-A3B4-527D-92C9548650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A4F30F04-A158-3CBB-8CE4-33F2CCF16B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37027004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4" name="Google Shape;146;p4">
            <a:extLst>
              <a:ext uri="{FF2B5EF4-FFF2-40B4-BE49-F238E27FC236}">
                <a16:creationId xmlns:a16="http://schemas.microsoft.com/office/drawing/2014/main" id="{3573EC9D-15A2-BAE7-9188-79BE5C63D24C}"/>
              </a:ext>
            </a:extLst>
          </p:cNvPr>
          <p:cNvSpPr txBox="1">
            <a:spLocks/>
          </p:cNvSpPr>
          <p:nvPr/>
        </p:nvSpPr>
        <p:spPr>
          <a:xfrm>
            <a:off x="0" y="1285876"/>
            <a:ext cx="13716000" cy="1119850"/>
          </a:xfrm>
          <a:prstGeom prst="rect">
            <a:avLst/>
          </a:prstGeom>
          <a:solidFill>
            <a:srgbClr val="0070C0"/>
          </a:solidFill>
          <a:ln w="19050" cap="flat" cmpd="sng" algn="ctr">
            <a:solidFill>
              <a:schemeClr val="tx1"/>
            </a:solidFill>
            <a:prstDash val="solid"/>
            <a:miter lim="800000"/>
          </a:ln>
        </p:spPr>
        <p:style>
          <a:lnRef idx="1">
            <a:schemeClr val="accent2"/>
          </a:lnRef>
          <a:fillRef idx="2">
            <a:schemeClr val="accent2"/>
          </a:fillRef>
          <a:effectRef idx="1">
            <a:schemeClr val="accent2"/>
          </a:effectRef>
          <a:fontRef idx="minor">
            <a:schemeClr val="dk1"/>
          </a:fontRef>
        </p:style>
        <p:txBody>
          <a:bodyPr spcFirstLastPara="1" vert="horz" wrap="square" lIns="102853" tIns="51413" rIns="102853" bIns="51413" rtlCol="0" anchor="ctr" anchorCtr="0">
            <a:normAutofit fontScale="92500"/>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dk1"/>
                </a:solidFill>
                <a:latin typeface="Montserrat"/>
                <a:ea typeface="Montserrat"/>
                <a:cs typeface="Montserrat"/>
                <a:sym typeface="Montserrat"/>
              </a:defRPr>
            </a:lvl1pPr>
            <a:lvl2pPr lvl="1">
              <a:spcBef>
                <a:spcPts val="0"/>
              </a:spcBef>
              <a:spcAft>
                <a:spcPts val="0"/>
              </a:spcAft>
              <a:buSzPts val="1400"/>
              <a:buNone/>
              <a:defRPr>
                <a:solidFill>
                  <a:schemeClr val="dk1"/>
                </a:solidFill>
                <a:latin typeface="+mn-lt"/>
                <a:ea typeface="+mn-ea"/>
                <a:cs typeface="+mn-cs"/>
              </a:defRPr>
            </a:lvl2pPr>
            <a:lvl3pPr lvl="2">
              <a:spcBef>
                <a:spcPts val="0"/>
              </a:spcBef>
              <a:spcAft>
                <a:spcPts val="0"/>
              </a:spcAft>
              <a:buSzPts val="1400"/>
              <a:buNone/>
              <a:defRPr>
                <a:solidFill>
                  <a:schemeClr val="dk1"/>
                </a:solidFill>
                <a:latin typeface="+mn-lt"/>
                <a:ea typeface="+mn-ea"/>
                <a:cs typeface="+mn-cs"/>
              </a:defRPr>
            </a:lvl3pPr>
            <a:lvl4pPr lvl="3">
              <a:spcBef>
                <a:spcPts val="0"/>
              </a:spcBef>
              <a:spcAft>
                <a:spcPts val="0"/>
              </a:spcAft>
              <a:buSzPts val="1400"/>
              <a:buNone/>
              <a:defRPr>
                <a:solidFill>
                  <a:schemeClr val="dk1"/>
                </a:solidFill>
                <a:latin typeface="+mn-lt"/>
                <a:ea typeface="+mn-ea"/>
                <a:cs typeface="+mn-cs"/>
              </a:defRPr>
            </a:lvl4pPr>
            <a:lvl5pPr lvl="4">
              <a:spcBef>
                <a:spcPts val="0"/>
              </a:spcBef>
              <a:spcAft>
                <a:spcPts val="0"/>
              </a:spcAft>
              <a:buSzPts val="1400"/>
              <a:buNone/>
              <a:defRPr>
                <a:solidFill>
                  <a:schemeClr val="dk1"/>
                </a:solidFill>
                <a:latin typeface="+mn-lt"/>
                <a:ea typeface="+mn-ea"/>
                <a:cs typeface="+mn-cs"/>
              </a:defRPr>
            </a:lvl5pPr>
            <a:lvl6pPr lvl="5">
              <a:spcBef>
                <a:spcPts val="0"/>
              </a:spcBef>
              <a:spcAft>
                <a:spcPts val="0"/>
              </a:spcAft>
              <a:buSzPts val="1400"/>
              <a:buNone/>
              <a:defRPr>
                <a:solidFill>
                  <a:schemeClr val="dk1"/>
                </a:solidFill>
                <a:latin typeface="+mn-lt"/>
                <a:ea typeface="+mn-ea"/>
                <a:cs typeface="+mn-cs"/>
              </a:defRPr>
            </a:lvl6pPr>
            <a:lvl7pPr lvl="6">
              <a:spcBef>
                <a:spcPts val="0"/>
              </a:spcBef>
              <a:spcAft>
                <a:spcPts val="0"/>
              </a:spcAft>
              <a:buSzPts val="1400"/>
              <a:buNone/>
              <a:defRPr>
                <a:solidFill>
                  <a:schemeClr val="dk1"/>
                </a:solidFill>
                <a:latin typeface="+mn-lt"/>
                <a:ea typeface="+mn-ea"/>
                <a:cs typeface="+mn-cs"/>
              </a:defRPr>
            </a:lvl7pPr>
            <a:lvl8pPr lvl="7">
              <a:spcBef>
                <a:spcPts val="0"/>
              </a:spcBef>
              <a:spcAft>
                <a:spcPts val="0"/>
              </a:spcAft>
              <a:buSzPts val="1400"/>
              <a:buNone/>
              <a:defRPr>
                <a:solidFill>
                  <a:schemeClr val="dk1"/>
                </a:solidFill>
                <a:latin typeface="+mn-lt"/>
                <a:ea typeface="+mn-ea"/>
                <a:cs typeface="+mn-cs"/>
              </a:defRPr>
            </a:lvl8pPr>
            <a:lvl9pPr lvl="8">
              <a:spcBef>
                <a:spcPts val="0"/>
              </a:spcBef>
              <a:spcAft>
                <a:spcPts val="0"/>
              </a:spcAft>
              <a:buSzPts val="1400"/>
              <a:buNone/>
              <a:defRPr>
                <a:solidFill>
                  <a:schemeClr val="dk1"/>
                </a:solidFill>
                <a:latin typeface="+mn-lt"/>
                <a:ea typeface="+mn-ea"/>
                <a:cs typeface="+mn-cs"/>
              </a:defRPr>
            </a:lvl9pPr>
          </a:lstStyle>
          <a:p>
            <a:pPr algn="ctr" rtl="1">
              <a:buSzPts val="4200"/>
            </a:pPr>
            <a:r>
              <a:rPr lang="ar-MA" sz="6750" b="1" dirty="0">
                <a:solidFill>
                  <a:schemeClr val="bg1"/>
                </a:solidFill>
                <a:latin typeface="Arial Black"/>
                <a:ea typeface="Arial Black"/>
                <a:cs typeface="+mj-cs"/>
                <a:sym typeface="Arial Black"/>
              </a:rPr>
              <a:t>تعرف وإكمال نمط حسابي باستعمال الشريط العددي</a:t>
            </a:r>
          </a:p>
        </p:txBody>
      </p:sp>
      <p:sp>
        <p:nvSpPr>
          <p:cNvPr id="2" name="Rectangle 1">
            <a:extLst>
              <a:ext uri="{FF2B5EF4-FFF2-40B4-BE49-F238E27FC236}">
                <a16:creationId xmlns:a16="http://schemas.microsoft.com/office/drawing/2014/main" id="{0859FDCD-C539-12E0-CBE7-A200328ACA6B}"/>
              </a:ext>
            </a:extLst>
          </p:cNvPr>
          <p:cNvSpPr/>
          <p:nvPr/>
        </p:nvSpPr>
        <p:spPr>
          <a:xfrm>
            <a:off x="0" y="1285875"/>
            <a:ext cx="13716000" cy="7715250"/>
          </a:xfrm>
          <a:prstGeom prst="rect">
            <a:avLst/>
          </a:prstGeom>
          <a:noFill/>
          <a:ln w="57150">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MA" sz="2025"/>
          </a:p>
        </p:txBody>
      </p:sp>
      <p:graphicFrame>
        <p:nvGraphicFramePr>
          <p:cNvPr id="3" name="Tableau 4">
            <a:extLst>
              <a:ext uri="{FF2B5EF4-FFF2-40B4-BE49-F238E27FC236}">
                <a16:creationId xmlns:a16="http://schemas.microsoft.com/office/drawing/2014/main" id="{DEE58AF1-AC68-A705-2509-CDE57BE6962B}"/>
              </a:ext>
            </a:extLst>
          </p:cNvPr>
          <p:cNvGraphicFramePr>
            <a:graphicFrameLocks noGrp="1"/>
          </p:cNvGraphicFramePr>
          <p:nvPr>
            <p:extLst>
              <p:ext uri="{D42A27DB-BD31-4B8C-83A1-F6EECF244321}">
                <p14:modId xmlns:p14="http://schemas.microsoft.com/office/powerpoint/2010/main" val="1752651436"/>
              </p:ext>
            </p:extLst>
          </p:nvPr>
        </p:nvGraphicFramePr>
        <p:xfrm>
          <a:off x="403534" y="2760896"/>
          <a:ext cx="12904459" cy="3280500"/>
        </p:xfrm>
        <a:graphic>
          <a:graphicData uri="http://schemas.openxmlformats.org/drawingml/2006/table">
            <a:tbl>
              <a:tblPr firstRow="1" bandRow="1">
                <a:tableStyleId>{5940675A-B579-460E-94D1-54222C63F5DA}</a:tableStyleId>
              </a:tblPr>
              <a:tblGrid>
                <a:gridCol w="9313098">
                  <a:extLst>
                    <a:ext uri="{9D8B030D-6E8A-4147-A177-3AD203B41FA5}">
                      <a16:colId xmlns:a16="http://schemas.microsoft.com/office/drawing/2014/main" val="2904711255"/>
                    </a:ext>
                  </a:extLst>
                </a:gridCol>
                <a:gridCol w="3591361">
                  <a:extLst>
                    <a:ext uri="{9D8B030D-6E8A-4147-A177-3AD203B41FA5}">
                      <a16:colId xmlns:a16="http://schemas.microsoft.com/office/drawing/2014/main" val="3971960171"/>
                    </a:ext>
                  </a:extLst>
                </a:gridCol>
              </a:tblGrid>
              <a:tr h="1093500">
                <a:tc>
                  <a:txBody>
                    <a:bodyPr/>
                    <a:lstStyle/>
                    <a:p>
                      <a:pPr marL="285750" indent="-285750" algn="r" rtl="1">
                        <a:buFont typeface="Arial" panose="020B0604020202020204" pitchFamily="34" charset="0"/>
                        <a:buChar char="•"/>
                      </a:pPr>
                      <a:r>
                        <a:rPr lang="ar-MA" sz="3200" b="1" dirty="0">
                          <a:latin typeface="Calibri" panose="020F0502020204030204" pitchFamily="34" charset="0"/>
                          <a:cs typeface="+mj-cs"/>
                        </a:rPr>
                        <a:t>تعرف وإكمال نمط حسابي باستعمال الشريط العددي</a:t>
                      </a:r>
                    </a:p>
                  </a:txBody>
                  <a:tcPr marL="102870" marR="102870" marT="51435" marB="51435" anchor="ctr"/>
                </a:tc>
                <a:tc>
                  <a:txBody>
                    <a:bodyPr/>
                    <a:lstStyle/>
                    <a:p>
                      <a:pPr algn="ctr" rtl="1"/>
                      <a:r>
                        <a:rPr lang="ar-MA" sz="4100" b="1" dirty="0"/>
                        <a:t>أهداف النشاط</a:t>
                      </a:r>
                      <a:endParaRPr lang="fr-MA" sz="4100" b="1" dirty="0"/>
                    </a:p>
                  </a:txBody>
                  <a:tcPr marL="102870" marR="102870" marT="51435" marB="51435" anchor="ctr">
                    <a:solidFill>
                      <a:schemeClr val="accent5">
                        <a:lumMod val="60000"/>
                        <a:lumOff val="40000"/>
                      </a:schemeClr>
                    </a:solidFill>
                  </a:tcPr>
                </a:tc>
                <a:extLst>
                  <a:ext uri="{0D108BD9-81ED-4DB2-BD59-A6C34878D82A}">
                    <a16:rowId xmlns:a16="http://schemas.microsoft.com/office/drawing/2014/main" val="3445012868"/>
                  </a:ext>
                </a:extLst>
              </a:tr>
              <a:tr h="1093500">
                <a:tc>
                  <a:txBody>
                    <a:bodyPr/>
                    <a:lstStyle/>
                    <a:p>
                      <a:pPr marL="457200" marR="0" lvl="0" indent="-45720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MA" sz="3200" b="1" kern="1200" dirty="0">
                          <a:solidFill>
                            <a:schemeClr val="tx1"/>
                          </a:solidFill>
                          <a:latin typeface="Calibri" panose="020F0502020204030204" pitchFamily="34" charset="0"/>
                          <a:ea typeface="+mn-ea"/>
                          <a:cs typeface="+mn-cs"/>
                        </a:rPr>
                        <a:t>بطاقات الأعداد، الشريط العددي</a:t>
                      </a:r>
                    </a:p>
                  </a:txBody>
                  <a:tcPr marL="102870" marR="102870" marT="51435" marB="51435"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4100" b="1" kern="1200" dirty="0">
                          <a:solidFill>
                            <a:schemeClr val="tx1"/>
                          </a:solidFill>
                          <a:latin typeface="+mn-lt"/>
                          <a:ea typeface="+mn-ea"/>
                          <a:cs typeface="+mn-cs"/>
                        </a:rPr>
                        <a:t>المعينات الديداكتيكية</a:t>
                      </a:r>
                      <a:endParaRPr lang="fr-MA" sz="4100" b="1" kern="1200" dirty="0">
                        <a:solidFill>
                          <a:schemeClr val="tx1"/>
                        </a:solidFill>
                        <a:latin typeface="+mn-lt"/>
                        <a:ea typeface="+mn-ea"/>
                        <a:cs typeface="+mn-cs"/>
                      </a:endParaRPr>
                    </a:p>
                  </a:txBody>
                  <a:tcPr marL="102870" marR="102870" marT="51435" marB="51435" anchor="ctr">
                    <a:solidFill>
                      <a:schemeClr val="accent5">
                        <a:lumMod val="60000"/>
                        <a:lumOff val="40000"/>
                      </a:schemeClr>
                    </a:solidFill>
                  </a:tcPr>
                </a:tc>
                <a:extLst>
                  <a:ext uri="{0D108BD9-81ED-4DB2-BD59-A6C34878D82A}">
                    <a16:rowId xmlns:a16="http://schemas.microsoft.com/office/drawing/2014/main" val="1502884860"/>
                  </a:ext>
                </a:extLst>
              </a:tr>
              <a:tr h="1093500">
                <a:tc>
                  <a:txBody>
                    <a:bodyPr/>
                    <a:lstStyle/>
                    <a:p>
                      <a:pPr algn="ctr" rtl="1"/>
                      <a:r>
                        <a:rPr lang="ar-MA" sz="3200" b="1" dirty="0">
                          <a:cs typeface="+mj-cs"/>
                        </a:rPr>
                        <a:t>10 دقيقة </a:t>
                      </a:r>
                      <a:endParaRPr lang="fr-MA" sz="3200" b="1" dirty="0">
                        <a:cs typeface="+mj-cs"/>
                      </a:endParaRPr>
                    </a:p>
                  </a:txBody>
                  <a:tcPr marL="102870" marR="102870" marT="51435" marB="51435" anchor="ctr"/>
                </a:tc>
                <a:tc>
                  <a:txBody>
                    <a:bodyPr/>
                    <a:lstStyle/>
                    <a:p>
                      <a:pPr algn="ctr" rtl="1"/>
                      <a:r>
                        <a:rPr lang="ar-MA" sz="4100" b="1" dirty="0"/>
                        <a:t>المدة الزمنية</a:t>
                      </a:r>
                      <a:endParaRPr lang="fr-MA" sz="4100" b="1" dirty="0"/>
                    </a:p>
                  </a:txBody>
                  <a:tcPr marL="102870" marR="102870" marT="51435" marB="51435" anchor="ctr">
                    <a:solidFill>
                      <a:schemeClr val="accent5">
                        <a:lumMod val="60000"/>
                        <a:lumOff val="40000"/>
                      </a:schemeClr>
                    </a:solidFill>
                  </a:tcPr>
                </a:tc>
                <a:extLst>
                  <a:ext uri="{0D108BD9-81ED-4DB2-BD59-A6C34878D82A}">
                    <a16:rowId xmlns:a16="http://schemas.microsoft.com/office/drawing/2014/main" val="3089371680"/>
                  </a:ext>
                </a:extLst>
              </a:tr>
            </a:tbl>
          </a:graphicData>
        </a:graphic>
      </p:graphicFrame>
      <p:pic>
        <p:nvPicPr>
          <p:cNvPr id="5" name="Graphic 4" descr="Alarm clock with solid fill">
            <a:extLst>
              <a:ext uri="{FF2B5EF4-FFF2-40B4-BE49-F238E27FC236}">
                <a16:creationId xmlns:a16="http://schemas.microsoft.com/office/drawing/2014/main" id="{02C217A8-D446-D2AF-40DF-E3DF73DA897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98528" y="4953226"/>
            <a:ext cx="1015180" cy="959586"/>
          </a:xfrm>
          <a:prstGeom prst="rect">
            <a:avLst/>
          </a:prstGeom>
        </p:spPr>
      </p:pic>
      <p:graphicFrame>
        <p:nvGraphicFramePr>
          <p:cNvPr id="6" name="Table 6">
            <a:extLst>
              <a:ext uri="{FF2B5EF4-FFF2-40B4-BE49-F238E27FC236}">
                <a16:creationId xmlns:a16="http://schemas.microsoft.com/office/drawing/2014/main" id="{523FEA62-25F8-34FE-1625-489E9089B34A}"/>
              </a:ext>
            </a:extLst>
          </p:cNvPr>
          <p:cNvGraphicFramePr>
            <a:graphicFrameLocks noGrp="1"/>
          </p:cNvGraphicFramePr>
          <p:nvPr/>
        </p:nvGraphicFramePr>
        <p:xfrm>
          <a:off x="2824194" y="6915742"/>
          <a:ext cx="7515515" cy="1464674"/>
        </p:xfrm>
        <a:graphic>
          <a:graphicData uri="http://schemas.openxmlformats.org/drawingml/2006/table">
            <a:tbl>
              <a:tblPr firstRow="1" bandRow="1">
                <a:tableStyleId>{5940675A-B579-460E-94D1-54222C63F5DA}</a:tableStyleId>
              </a:tblPr>
              <a:tblGrid>
                <a:gridCol w="1073645">
                  <a:extLst>
                    <a:ext uri="{9D8B030D-6E8A-4147-A177-3AD203B41FA5}">
                      <a16:colId xmlns:a16="http://schemas.microsoft.com/office/drawing/2014/main" val="1834229436"/>
                    </a:ext>
                  </a:extLst>
                </a:gridCol>
                <a:gridCol w="1073645">
                  <a:extLst>
                    <a:ext uri="{9D8B030D-6E8A-4147-A177-3AD203B41FA5}">
                      <a16:colId xmlns:a16="http://schemas.microsoft.com/office/drawing/2014/main" val="4243941151"/>
                    </a:ext>
                  </a:extLst>
                </a:gridCol>
                <a:gridCol w="1073645">
                  <a:extLst>
                    <a:ext uri="{9D8B030D-6E8A-4147-A177-3AD203B41FA5}">
                      <a16:colId xmlns:a16="http://schemas.microsoft.com/office/drawing/2014/main" val="4145097883"/>
                    </a:ext>
                  </a:extLst>
                </a:gridCol>
                <a:gridCol w="1073645">
                  <a:extLst>
                    <a:ext uri="{9D8B030D-6E8A-4147-A177-3AD203B41FA5}">
                      <a16:colId xmlns:a16="http://schemas.microsoft.com/office/drawing/2014/main" val="3283342591"/>
                    </a:ext>
                  </a:extLst>
                </a:gridCol>
                <a:gridCol w="1073645">
                  <a:extLst>
                    <a:ext uri="{9D8B030D-6E8A-4147-A177-3AD203B41FA5}">
                      <a16:colId xmlns:a16="http://schemas.microsoft.com/office/drawing/2014/main" val="3477276916"/>
                    </a:ext>
                  </a:extLst>
                </a:gridCol>
                <a:gridCol w="1073645">
                  <a:extLst>
                    <a:ext uri="{9D8B030D-6E8A-4147-A177-3AD203B41FA5}">
                      <a16:colId xmlns:a16="http://schemas.microsoft.com/office/drawing/2014/main" val="3396447845"/>
                    </a:ext>
                  </a:extLst>
                </a:gridCol>
                <a:gridCol w="1073645">
                  <a:extLst>
                    <a:ext uri="{9D8B030D-6E8A-4147-A177-3AD203B41FA5}">
                      <a16:colId xmlns:a16="http://schemas.microsoft.com/office/drawing/2014/main" val="1414754831"/>
                    </a:ext>
                  </a:extLst>
                </a:gridCol>
              </a:tblGrid>
              <a:tr h="1464674">
                <a:tc>
                  <a:txBody>
                    <a:bodyPr/>
                    <a:lstStyle/>
                    <a:p>
                      <a:pPr algn="ctr"/>
                      <a:r>
                        <a:rPr lang="fr-MA" sz="7400" b="1" dirty="0"/>
                        <a:t>1</a:t>
                      </a:r>
                    </a:p>
                  </a:txBody>
                  <a:tcPr marL="333105" marR="333105" marT="166552" marB="166552">
                    <a:cell3D prstMaterial="dkEdge">
                      <a:bevel/>
                      <a:lightRig rig="flood" dir="t"/>
                    </a:cell3D>
                  </a:tcPr>
                </a:tc>
                <a:tc>
                  <a:txBody>
                    <a:bodyPr/>
                    <a:lstStyle/>
                    <a:p>
                      <a:pPr algn="ctr"/>
                      <a:r>
                        <a:rPr lang="ar-MA" sz="7400" b="1" dirty="0"/>
                        <a:t>2</a:t>
                      </a:r>
                      <a:endParaRPr lang="fr-MA" sz="7400" b="1" dirty="0"/>
                    </a:p>
                  </a:txBody>
                  <a:tcPr marL="333105" marR="333105" marT="166552" marB="166552">
                    <a:cell3D prstMaterial="dkEdge">
                      <a:bevel/>
                      <a:lightRig rig="flood" dir="t"/>
                    </a:cell3D>
                  </a:tcPr>
                </a:tc>
                <a:tc>
                  <a:txBody>
                    <a:bodyPr/>
                    <a:lstStyle/>
                    <a:p>
                      <a:pPr algn="ctr"/>
                      <a:r>
                        <a:rPr lang="fr-MA" sz="7400" b="1" dirty="0"/>
                        <a:t>3</a:t>
                      </a:r>
                    </a:p>
                  </a:txBody>
                  <a:tcPr marL="333105" marR="333105" marT="166552" marB="166552">
                    <a:cell3D prstMaterial="dkEdge">
                      <a:bevel/>
                      <a:lightRig rig="flood" dir="t"/>
                    </a:cell3D>
                  </a:tcPr>
                </a:tc>
                <a:tc>
                  <a:txBody>
                    <a:bodyPr/>
                    <a:lstStyle/>
                    <a:p>
                      <a:pPr algn="ctr"/>
                      <a:r>
                        <a:rPr lang="ar-MA" sz="7400" b="1" dirty="0"/>
                        <a:t>4</a:t>
                      </a:r>
                      <a:endParaRPr lang="fr-MA" sz="7400" b="1" dirty="0"/>
                    </a:p>
                  </a:txBody>
                  <a:tcPr marL="333105" marR="333105" marT="166552" marB="166552">
                    <a:cell3D prstMaterial="dkEdge">
                      <a:bevel/>
                      <a:lightRig rig="flood" dir="t"/>
                    </a:cell3D>
                  </a:tcPr>
                </a:tc>
                <a:tc>
                  <a:txBody>
                    <a:bodyPr/>
                    <a:lstStyle/>
                    <a:p>
                      <a:pPr algn="ctr"/>
                      <a:r>
                        <a:rPr lang="fr-MA" sz="7400" b="1" dirty="0"/>
                        <a:t>5</a:t>
                      </a:r>
                    </a:p>
                  </a:txBody>
                  <a:tcPr marL="333105" marR="333105" marT="166552" marB="166552">
                    <a:cell3D prstMaterial="dkEdge">
                      <a:bevel/>
                      <a:lightRig rig="flood" dir="t"/>
                    </a:cell3D>
                  </a:tcPr>
                </a:tc>
                <a:tc>
                  <a:txBody>
                    <a:bodyPr/>
                    <a:lstStyle/>
                    <a:p>
                      <a:pPr algn="ctr"/>
                      <a:r>
                        <a:rPr lang="ar-MA" sz="7400" b="1" dirty="0"/>
                        <a:t>6</a:t>
                      </a:r>
                      <a:endParaRPr lang="fr-MA" sz="7400" b="1" dirty="0"/>
                    </a:p>
                  </a:txBody>
                  <a:tcPr marL="333105" marR="333105" marT="166552" marB="166552">
                    <a:cell3D prstMaterial="dkEdge">
                      <a:bevel/>
                      <a:lightRig rig="flood" dir="t"/>
                    </a:cell3D>
                  </a:tcPr>
                </a:tc>
                <a:tc>
                  <a:txBody>
                    <a:bodyPr/>
                    <a:lstStyle/>
                    <a:p>
                      <a:pPr algn="ctr"/>
                      <a:r>
                        <a:rPr lang="fr-MA" sz="7400" b="1" dirty="0"/>
                        <a:t>7</a:t>
                      </a:r>
                    </a:p>
                  </a:txBody>
                  <a:tcPr marL="333105" marR="333105" marT="166552" marB="166552">
                    <a:cell3D prstMaterial="dkEdge">
                      <a:bevel/>
                      <a:lightRig rig="flood" dir="t"/>
                    </a:cell3D>
                  </a:tcPr>
                </a:tc>
                <a:extLst>
                  <a:ext uri="{0D108BD9-81ED-4DB2-BD59-A6C34878D82A}">
                    <a16:rowId xmlns:a16="http://schemas.microsoft.com/office/drawing/2014/main" val="2940226615"/>
                  </a:ext>
                </a:extLst>
              </a:tr>
            </a:tbl>
          </a:graphicData>
        </a:graphic>
      </p:graphicFrame>
      <p:grpSp>
        <p:nvGrpSpPr>
          <p:cNvPr id="7" name="Group 6">
            <a:extLst>
              <a:ext uri="{FF2B5EF4-FFF2-40B4-BE49-F238E27FC236}">
                <a16:creationId xmlns:a16="http://schemas.microsoft.com/office/drawing/2014/main" id="{ACDE5C2D-7817-1C40-1F3B-899C3C2D9C88}"/>
              </a:ext>
            </a:extLst>
          </p:cNvPr>
          <p:cNvGrpSpPr/>
          <p:nvPr/>
        </p:nvGrpSpPr>
        <p:grpSpPr>
          <a:xfrm rot="20343271">
            <a:off x="565509" y="6967623"/>
            <a:ext cx="1947769" cy="1266240"/>
            <a:chOff x="2875393" y="3765139"/>
            <a:chExt cx="2231754" cy="1428481"/>
          </a:xfrm>
          <a:solidFill>
            <a:srgbClr val="2ED7A1"/>
          </a:solidFill>
        </p:grpSpPr>
        <p:sp>
          <p:nvSpPr>
            <p:cNvPr id="8" name="Rectangle 7">
              <a:extLst>
                <a:ext uri="{FF2B5EF4-FFF2-40B4-BE49-F238E27FC236}">
                  <a16:creationId xmlns:a16="http://schemas.microsoft.com/office/drawing/2014/main" id="{98DB8434-6A0F-7B34-8E29-90D3F7DC606E}"/>
                </a:ext>
              </a:extLst>
            </p:cNvPr>
            <p:cNvSpPr/>
            <p:nvPr/>
          </p:nvSpPr>
          <p:spPr>
            <a:xfrm rot="20133928">
              <a:off x="2875393" y="3890156"/>
              <a:ext cx="542849" cy="735845"/>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1</a:t>
              </a:r>
            </a:p>
          </p:txBody>
        </p:sp>
        <p:sp>
          <p:nvSpPr>
            <p:cNvPr id="9" name="Rectangle 8">
              <a:extLst>
                <a:ext uri="{FF2B5EF4-FFF2-40B4-BE49-F238E27FC236}">
                  <a16:creationId xmlns:a16="http://schemas.microsoft.com/office/drawing/2014/main" id="{C227550B-99A6-7B1C-E399-466A8E035A05}"/>
                </a:ext>
              </a:extLst>
            </p:cNvPr>
            <p:cNvSpPr/>
            <p:nvPr/>
          </p:nvSpPr>
          <p:spPr>
            <a:xfrm rot="20979604">
              <a:off x="3198073" y="3775948"/>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2</a:t>
              </a:r>
            </a:p>
          </p:txBody>
        </p:sp>
        <p:sp>
          <p:nvSpPr>
            <p:cNvPr id="10" name="Rectangle 9">
              <a:extLst>
                <a:ext uri="{FF2B5EF4-FFF2-40B4-BE49-F238E27FC236}">
                  <a16:creationId xmlns:a16="http://schemas.microsoft.com/office/drawing/2014/main" id="{CF496AE6-BD0E-8AD8-44B9-B93DB73C454B}"/>
                </a:ext>
              </a:extLst>
            </p:cNvPr>
            <p:cNvSpPr/>
            <p:nvPr/>
          </p:nvSpPr>
          <p:spPr>
            <a:xfrm rot="345530">
              <a:off x="3522127" y="3765139"/>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3</a:t>
              </a:r>
            </a:p>
          </p:txBody>
        </p:sp>
        <p:sp>
          <p:nvSpPr>
            <p:cNvPr id="11" name="Rectangle 10">
              <a:extLst>
                <a:ext uri="{FF2B5EF4-FFF2-40B4-BE49-F238E27FC236}">
                  <a16:creationId xmlns:a16="http://schemas.microsoft.com/office/drawing/2014/main" id="{442E064C-DC30-E1CB-906C-893C260110B7}"/>
                </a:ext>
              </a:extLst>
            </p:cNvPr>
            <p:cNvSpPr/>
            <p:nvPr/>
          </p:nvSpPr>
          <p:spPr>
            <a:xfrm rot="1182953">
              <a:off x="3893119" y="3833933"/>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4</a:t>
              </a:r>
            </a:p>
          </p:txBody>
        </p:sp>
        <p:sp>
          <p:nvSpPr>
            <p:cNvPr id="12" name="Rectangle 11">
              <a:extLst>
                <a:ext uri="{FF2B5EF4-FFF2-40B4-BE49-F238E27FC236}">
                  <a16:creationId xmlns:a16="http://schemas.microsoft.com/office/drawing/2014/main" id="{05B8F92D-8373-FC40-A780-52D9B650C62E}"/>
                </a:ext>
              </a:extLst>
            </p:cNvPr>
            <p:cNvSpPr/>
            <p:nvPr/>
          </p:nvSpPr>
          <p:spPr>
            <a:xfrm rot="2780010">
              <a:off x="4160474" y="4024894"/>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5</a:t>
              </a:r>
            </a:p>
          </p:txBody>
        </p:sp>
        <p:sp>
          <p:nvSpPr>
            <p:cNvPr id="13" name="Rectangle 12">
              <a:extLst>
                <a:ext uri="{FF2B5EF4-FFF2-40B4-BE49-F238E27FC236}">
                  <a16:creationId xmlns:a16="http://schemas.microsoft.com/office/drawing/2014/main" id="{98E028F9-9172-A2F6-22FC-05ABF03DBB99}"/>
                </a:ext>
              </a:extLst>
            </p:cNvPr>
            <p:cNvSpPr/>
            <p:nvPr/>
          </p:nvSpPr>
          <p:spPr>
            <a:xfrm rot="3515149">
              <a:off x="4345304" y="4273571"/>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6</a:t>
              </a:r>
            </a:p>
          </p:txBody>
        </p:sp>
        <p:sp>
          <p:nvSpPr>
            <p:cNvPr id="14" name="Rectangle 13">
              <a:extLst>
                <a:ext uri="{FF2B5EF4-FFF2-40B4-BE49-F238E27FC236}">
                  <a16:creationId xmlns:a16="http://schemas.microsoft.com/office/drawing/2014/main" id="{F494C1A7-4CFC-E269-43CF-E61F42127356}"/>
                </a:ext>
              </a:extLst>
            </p:cNvPr>
            <p:cNvSpPr/>
            <p:nvPr/>
          </p:nvSpPr>
          <p:spPr>
            <a:xfrm rot="4405486">
              <a:off x="4467801" y="4554274"/>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7</a:t>
              </a:r>
            </a:p>
          </p:txBody>
        </p:sp>
      </p:grpSp>
      <p:grpSp>
        <p:nvGrpSpPr>
          <p:cNvPr id="15" name="Group 14">
            <a:extLst>
              <a:ext uri="{FF2B5EF4-FFF2-40B4-BE49-F238E27FC236}">
                <a16:creationId xmlns:a16="http://schemas.microsoft.com/office/drawing/2014/main" id="{5F9FFB59-548A-C697-BFEE-3BA278A06B63}"/>
              </a:ext>
            </a:extLst>
          </p:cNvPr>
          <p:cNvGrpSpPr/>
          <p:nvPr/>
        </p:nvGrpSpPr>
        <p:grpSpPr>
          <a:xfrm rot="20343271">
            <a:off x="10824722" y="6990364"/>
            <a:ext cx="1947769" cy="1266240"/>
            <a:chOff x="2875393" y="3765139"/>
            <a:chExt cx="2231754" cy="1428481"/>
          </a:xfrm>
          <a:solidFill>
            <a:schemeClr val="accent4">
              <a:lumMod val="60000"/>
              <a:lumOff val="40000"/>
            </a:schemeClr>
          </a:solidFill>
        </p:grpSpPr>
        <p:sp>
          <p:nvSpPr>
            <p:cNvPr id="16" name="Rectangle 15">
              <a:extLst>
                <a:ext uri="{FF2B5EF4-FFF2-40B4-BE49-F238E27FC236}">
                  <a16:creationId xmlns:a16="http://schemas.microsoft.com/office/drawing/2014/main" id="{F3BAABD0-A900-BAE3-02AA-D8B50600AA3E}"/>
                </a:ext>
              </a:extLst>
            </p:cNvPr>
            <p:cNvSpPr/>
            <p:nvPr/>
          </p:nvSpPr>
          <p:spPr>
            <a:xfrm rot="20133928">
              <a:off x="2875393" y="3890156"/>
              <a:ext cx="542849" cy="735845"/>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1</a:t>
              </a:r>
            </a:p>
          </p:txBody>
        </p:sp>
        <p:sp>
          <p:nvSpPr>
            <p:cNvPr id="17" name="Rectangle 16">
              <a:extLst>
                <a:ext uri="{FF2B5EF4-FFF2-40B4-BE49-F238E27FC236}">
                  <a16:creationId xmlns:a16="http://schemas.microsoft.com/office/drawing/2014/main" id="{0C5DF5B8-BD77-7DC0-2DDC-DCE725B278D7}"/>
                </a:ext>
              </a:extLst>
            </p:cNvPr>
            <p:cNvSpPr/>
            <p:nvPr/>
          </p:nvSpPr>
          <p:spPr>
            <a:xfrm rot="20979604">
              <a:off x="3198073" y="3775948"/>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2</a:t>
              </a:r>
            </a:p>
          </p:txBody>
        </p:sp>
        <p:sp>
          <p:nvSpPr>
            <p:cNvPr id="18" name="Rectangle 17">
              <a:extLst>
                <a:ext uri="{FF2B5EF4-FFF2-40B4-BE49-F238E27FC236}">
                  <a16:creationId xmlns:a16="http://schemas.microsoft.com/office/drawing/2014/main" id="{D14FA235-956B-B156-A4B2-F1F4E60E3F41}"/>
                </a:ext>
              </a:extLst>
            </p:cNvPr>
            <p:cNvSpPr/>
            <p:nvPr/>
          </p:nvSpPr>
          <p:spPr>
            <a:xfrm rot="345530">
              <a:off x="3522127" y="3765139"/>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3</a:t>
              </a:r>
            </a:p>
          </p:txBody>
        </p:sp>
        <p:sp>
          <p:nvSpPr>
            <p:cNvPr id="19" name="Rectangle 18">
              <a:extLst>
                <a:ext uri="{FF2B5EF4-FFF2-40B4-BE49-F238E27FC236}">
                  <a16:creationId xmlns:a16="http://schemas.microsoft.com/office/drawing/2014/main" id="{3926D21C-0C50-ABBE-557F-CAA59BF44F16}"/>
                </a:ext>
              </a:extLst>
            </p:cNvPr>
            <p:cNvSpPr/>
            <p:nvPr/>
          </p:nvSpPr>
          <p:spPr>
            <a:xfrm rot="1182953">
              <a:off x="3893119" y="3833933"/>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4</a:t>
              </a:r>
            </a:p>
          </p:txBody>
        </p:sp>
        <p:sp>
          <p:nvSpPr>
            <p:cNvPr id="20" name="Rectangle 19">
              <a:extLst>
                <a:ext uri="{FF2B5EF4-FFF2-40B4-BE49-F238E27FC236}">
                  <a16:creationId xmlns:a16="http://schemas.microsoft.com/office/drawing/2014/main" id="{B909C589-78BE-1039-0A7F-AB6B6BBCFDB2}"/>
                </a:ext>
              </a:extLst>
            </p:cNvPr>
            <p:cNvSpPr/>
            <p:nvPr/>
          </p:nvSpPr>
          <p:spPr>
            <a:xfrm rot="2780010">
              <a:off x="4160474" y="4024894"/>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5</a:t>
              </a:r>
            </a:p>
          </p:txBody>
        </p:sp>
        <p:sp>
          <p:nvSpPr>
            <p:cNvPr id="21" name="Rectangle 20">
              <a:extLst>
                <a:ext uri="{FF2B5EF4-FFF2-40B4-BE49-F238E27FC236}">
                  <a16:creationId xmlns:a16="http://schemas.microsoft.com/office/drawing/2014/main" id="{96E8849C-74A9-ECCF-70DE-D0430527DC8E}"/>
                </a:ext>
              </a:extLst>
            </p:cNvPr>
            <p:cNvSpPr/>
            <p:nvPr/>
          </p:nvSpPr>
          <p:spPr>
            <a:xfrm rot="3515149">
              <a:off x="4345304" y="4273571"/>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6</a:t>
              </a:r>
            </a:p>
          </p:txBody>
        </p:sp>
        <p:sp>
          <p:nvSpPr>
            <p:cNvPr id="22" name="Rectangle 21">
              <a:extLst>
                <a:ext uri="{FF2B5EF4-FFF2-40B4-BE49-F238E27FC236}">
                  <a16:creationId xmlns:a16="http://schemas.microsoft.com/office/drawing/2014/main" id="{7E27B0FD-4337-5180-F63C-388D3446453F}"/>
                </a:ext>
              </a:extLst>
            </p:cNvPr>
            <p:cNvSpPr/>
            <p:nvPr/>
          </p:nvSpPr>
          <p:spPr>
            <a:xfrm rot="4405486">
              <a:off x="4467801" y="4554274"/>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7</a:t>
              </a:r>
            </a:p>
          </p:txBody>
        </p:sp>
      </p:grpSp>
    </p:spTree>
    <p:extLst>
      <p:ext uri="{BB962C8B-B14F-4D97-AF65-F5344CB8AC3E}">
        <p14:creationId xmlns:p14="http://schemas.microsoft.com/office/powerpoint/2010/main" val="30306623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9"/>
          <a:ext cx="13415962" cy="6577642"/>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15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456950">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4" name="Google Shape;146;p4">
            <a:extLst>
              <a:ext uri="{FF2B5EF4-FFF2-40B4-BE49-F238E27FC236}">
                <a16:creationId xmlns:a16="http://schemas.microsoft.com/office/drawing/2014/main" id="{4C10FDD7-8610-1F0A-D1A8-1E446DC59C5B}"/>
              </a:ext>
            </a:extLst>
          </p:cNvPr>
          <p:cNvSpPr txBox="1">
            <a:spLocks/>
          </p:cNvSpPr>
          <p:nvPr/>
        </p:nvSpPr>
        <p:spPr>
          <a:xfrm>
            <a:off x="2076350" y="1316887"/>
            <a:ext cx="9427582" cy="810000"/>
          </a:xfrm>
          <a:prstGeom prst="rect">
            <a:avLst/>
          </a:prstGeom>
          <a:solidFill>
            <a:srgbClr val="98ECD6"/>
          </a:solidFill>
          <a:ln w="19050">
            <a:solidFill>
              <a:schemeClr val="bg1">
                <a:lumMod val="50000"/>
              </a:schemeClr>
            </a:solid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rtl="1">
              <a:buSzPts val="4200"/>
              <a:buFont typeface="Arial Black"/>
              <a:buNone/>
            </a:pPr>
            <a:r>
              <a:rPr lang="ar-MA" sz="4050" b="1" dirty="0">
                <a:latin typeface="Arial Black"/>
                <a:ea typeface="Arial Black"/>
                <a:cs typeface="+mj-cs"/>
                <a:sym typeface="Arial Black"/>
              </a:rPr>
              <a:t>تعرف وإكمال نمط حسابي باستعمال الشريط العددي</a:t>
            </a:r>
            <a:endParaRPr lang="ar-MA" sz="4050" b="1" dirty="0">
              <a:latin typeface="Arial Black"/>
              <a:ea typeface="Arial Black"/>
              <a:cs typeface="Arial Black"/>
              <a:sym typeface="Arial Black"/>
            </a:endParaRPr>
          </a:p>
        </p:txBody>
      </p:sp>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MA" sz="2025"/>
          </a:p>
        </p:txBody>
      </p:sp>
      <p:sp>
        <p:nvSpPr>
          <p:cNvPr id="2" name="TextBox 1">
            <a:extLst>
              <a:ext uri="{FF2B5EF4-FFF2-40B4-BE49-F238E27FC236}">
                <a16:creationId xmlns:a16="http://schemas.microsoft.com/office/drawing/2014/main" id="{59E3095B-E60C-38DF-E04D-1BE02489E71C}"/>
              </a:ext>
            </a:extLst>
          </p:cNvPr>
          <p:cNvSpPr txBox="1"/>
          <p:nvPr/>
        </p:nvSpPr>
        <p:spPr>
          <a:xfrm>
            <a:off x="4186569" y="4536487"/>
            <a:ext cx="8900781" cy="3485570"/>
          </a:xfrm>
          <a:prstGeom prst="rect">
            <a:avLst/>
          </a:prstGeom>
          <a:noFill/>
        </p:spPr>
        <p:txBody>
          <a:bodyPr wrap="square" rtlCol="0">
            <a:spAutoFit/>
          </a:bodyPr>
          <a:lstStyle/>
          <a:p>
            <a:pPr marL="321469" indent="-321469" algn="r" defTabSz="1028700" rtl="1">
              <a:buFont typeface="Arial" panose="020B0604020202020204" pitchFamily="34" charset="0"/>
              <a:buChar char="•"/>
              <a:defRPr/>
            </a:pPr>
            <a:r>
              <a:rPr lang="ar-MA" sz="3150" dirty="0">
                <a:latin typeface="Calibri" panose="020F0502020204030204" pitchFamily="34" charset="0"/>
                <a:cs typeface="+mj-cs"/>
              </a:rPr>
              <a:t>يرسم الميسر على الأرض شريطا عدديا، ويذكرهم بالعد التصاعدي ابتداء من العدد 1، يقف في خانة العدد 1 وينتقل تدريجيا من خانة إلى أخرى مع ترديد الأعداد من 1 إلى 7.</a:t>
            </a:r>
          </a:p>
          <a:p>
            <a:pPr marL="321469" indent="-321469" algn="r" defTabSz="1028700" rtl="1">
              <a:buFont typeface="Arial" panose="020B0604020202020204" pitchFamily="34" charset="0"/>
              <a:buChar char="•"/>
              <a:defRPr/>
            </a:pPr>
            <a:r>
              <a:rPr lang="ar-MA" sz="3150" dirty="0">
                <a:latin typeface="Calibri" panose="020F0502020204030204" pitchFamily="34" charset="0"/>
                <a:cs typeface="+mj-cs"/>
              </a:rPr>
              <a:t>يقوم الميسر بإخفاء بعض خانات الأعداد في الشريط العددي (مثلا يخفي خانات الأعداد الزوجية)، يقف في خانة العدد 1 ينتقل بخطوتين ، يقفز على خانة العدد 2 وينتقل إلى خانة العدد 3 مع العد والترديد: 1-3-5-7)</a:t>
            </a:r>
          </a:p>
        </p:txBody>
      </p:sp>
      <p:graphicFrame>
        <p:nvGraphicFramePr>
          <p:cNvPr id="17" name="Table 6">
            <a:extLst>
              <a:ext uri="{FF2B5EF4-FFF2-40B4-BE49-F238E27FC236}">
                <a16:creationId xmlns:a16="http://schemas.microsoft.com/office/drawing/2014/main" id="{A7A8A7D2-8BAB-275C-A6C7-B04FCD6E1BAA}"/>
              </a:ext>
            </a:extLst>
          </p:cNvPr>
          <p:cNvGraphicFramePr>
            <a:graphicFrameLocks noGrp="1"/>
          </p:cNvGraphicFramePr>
          <p:nvPr/>
        </p:nvGraphicFramePr>
        <p:xfrm>
          <a:off x="577448" y="6107803"/>
          <a:ext cx="2835000" cy="417195"/>
        </p:xfrm>
        <a:graphic>
          <a:graphicData uri="http://schemas.openxmlformats.org/drawingml/2006/table">
            <a:tbl>
              <a:tblPr firstRow="1" bandRow="1">
                <a:tableStyleId>{5940675A-B579-460E-94D1-54222C63F5DA}</a:tableStyleId>
              </a:tblPr>
              <a:tblGrid>
                <a:gridCol w="405000">
                  <a:extLst>
                    <a:ext uri="{9D8B030D-6E8A-4147-A177-3AD203B41FA5}">
                      <a16:colId xmlns:a16="http://schemas.microsoft.com/office/drawing/2014/main" val="1834229436"/>
                    </a:ext>
                  </a:extLst>
                </a:gridCol>
                <a:gridCol w="405000">
                  <a:extLst>
                    <a:ext uri="{9D8B030D-6E8A-4147-A177-3AD203B41FA5}">
                      <a16:colId xmlns:a16="http://schemas.microsoft.com/office/drawing/2014/main" val="4243941151"/>
                    </a:ext>
                  </a:extLst>
                </a:gridCol>
                <a:gridCol w="405000">
                  <a:extLst>
                    <a:ext uri="{9D8B030D-6E8A-4147-A177-3AD203B41FA5}">
                      <a16:colId xmlns:a16="http://schemas.microsoft.com/office/drawing/2014/main" val="4145097883"/>
                    </a:ext>
                  </a:extLst>
                </a:gridCol>
                <a:gridCol w="405000">
                  <a:extLst>
                    <a:ext uri="{9D8B030D-6E8A-4147-A177-3AD203B41FA5}">
                      <a16:colId xmlns:a16="http://schemas.microsoft.com/office/drawing/2014/main" val="3283342591"/>
                    </a:ext>
                  </a:extLst>
                </a:gridCol>
                <a:gridCol w="405000">
                  <a:extLst>
                    <a:ext uri="{9D8B030D-6E8A-4147-A177-3AD203B41FA5}">
                      <a16:colId xmlns:a16="http://schemas.microsoft.com/office/drawing/2014/main" val="3477276916"/>
                    </a:ext>
                  </a:extLst>
                </a:gridCol>
                <a:gridCol w="405000">
                  <a:extLst>
                    <a:ext uri="{9D8B030D-6E8A-4147-A177-3AD203B41FA5}">
                      <a16:colId xmlns:a16="http://schemas.microsoft.com/office/drawing/2014/main" val="3396447845"/>
                    </a:ext>
                  </a:extLst>
                </a:gridCol>
                <a:gridCol w="405000">
                  <a:extLst>
                    <a:ext uri="{9D8B030D-6E8A-4147-A177-3AD203B41FA5}">
                      <a16:colId xmlns:a16="http://schemas.microsoft.com/office/drawing/2014/main" val="1414754831"/>
                    </a:ext>
                  </a:extLst>
                </a:gridCol>
              </a:tblGrid>
              <a:tr h="417195">
                <a:tc>
                  <a:txBody>
                    <a:bodyPr/>
                    <a:lstStyle/>
                    <a:p>
                      <a:pPr algn="ctr"/>
                      <a:r>
                        <a:rPr lang="fr-MA" sz="1500" dirty="0"/>
                        <a:t>1</a:t>
                      </a:r>
                    </a:p>
                  </a:txBody>
                  <a:tcPr marL="102870" marR="102870" marT="51435" marB="51435"/>
                </a:tc>
                <a:tc>
                  <a:txBody>
                    <a:bodyPr/>
                    <a:lstStyle/>
                    <a:p>
                      <a:pPr algn="ctr"/>
                      <a:r>
                        <a:rPr lang="fr-MA" sz="1500" dirty="0"/>
                        <a:t>2</a:t>
                      </a:r>
                    </a:p>
                  </a:txBody>
                  <a:tcPr marL="102870" marR="102870" marT="51435" marB="51435"/>
                </a:tc>
                <a:tc>
                  <a:txBody>
                    <a:bodyPr/>
                    <a:lstStyle/>
                    <a:p>
                      <a:pPr algn="ctr"/>
                      <a:r>
                        <a:rPr lang="fr-MA" sz="1500" dirty="0"/>
                        <a:t>3</a:t>
                      </a:r>
                    </a:p>
                  </a:txBody>
                  <a:tcPr marL="102870" marR="102870" marT="51435" marB="51435"/>
                </a:tc>
                <a:tc>
                  <a:txBody>
                    <a:bodyPr/>
                    <a:lstStyle/>
                    <a:p>
                      <a:pPr algn="ctr"/>
                      <a:r>
                        <a:rPr lang="fr-MA" sz="1500" dirty="0"/>
                        <a:t>4</a:t>
                      </a:r>
                    </a:p>
                  </a:txBody>
                  <a:tcPr marL="102870" marR="102870" marT="51435" marB="51435"/>
                </a:tc>
                <a:tc>
                  <a:txBody>
                    <a:bodyPr/>
                    <a:lstStyle/>
                    <a:p>
                      <a:pPr algn="ctr"/>
                      <a:r>
                        <a:rPr lang="fr-MA" sz="1500" dirty="0"/>
                        <a:t>5</a:t>
                      </a:r>
                    </a:p>
                  </a:txBody>
                  <a:tcPr marL="102870" marR="102870" marT="51435" marB="51435"/>
                </a:tc>
                <a:tc>
                  <a:txBody>
                    <a:bodyPr/>
                    <a:lstStyle/>
                    <a:p>
                      <a:pPr algn="ctr"/>
                      <a:r>
                        <a:rPr lang="fr-MA" sz="1500" dirty="0"/>
                        <a:t>6</a:t>
                      </a:r>
                    </a:p>
                  </a:txBody>
                  <a:tcPr marL="102870" marR="102870" marT="51435" marB="51435"/>
                </a:tc>
                <a:tc>
                  <a:txBody>
                    <a:bodyPr/>
                    <a:lstStyle/>
                    <a:p>
                      <a:pPr algn="ctr"/>
                      <a:r>
                        <a:rPr lang="fr-MA" sz="1500" dirty="0"/>
                        <a:t>7</a:t>
                      </a:r>
                    </a:p>
                  </a:txBody>
                  <a:tcPr marL="102870" marR="102870" marT="51435" marB="51435"/>
                </a:tc>
                <a:extLst>
                  <a:ext uri="{0D108BD9-81ED-4DB2-BD59-A6C34878D82A}">
                    <a16:rowId xmlns:a16="http://schemas.microsoft.com/office/drawing/2014/main" val="2940226615"/>
                  </a:ext>
                </a:extLst>
              </a:tr>
            </a:tbl>
          </a:graphicData>
        </a:graphic>
      </p:graphicFrame>
      <p:graphicFrame>
        <p:nvGraphicFramePr>
          <p:cNvPr id="18" name="Table 6">
            <a:extLst>
              <a:ext uri="{FF2B5EF4-FFF2-40B4-BE49-F238E27FC236}">
                <a16:creationId xmlns:a16="http://schemas.microsoft.com/office/drawing/2014/main" id="{9383225D-D433-B394-6C6A-8942AF5BCD60}"/>
              </a:ext>
            </a:extLst>
          </p:cNvPr>
          <p:cNvGraphicFramePr>
            <a:graphicFrameLocks noGrp="1"/>
          </p:cNvGraphicFramePr>
          <p:nvPr/>
        </p:nvGraphicFramePr>
        <p:xfrm>
          <a:off x="577448" y="4906285"/>
          <a:ext cx="2835000" cy="417195"/>
        </p:xfrm>
        <a:graphic>
          <a:graphicData uri="http://schemas.openxmlformats.org/drawingml/2006/table">
            <a:tbl>
              <a:tblPr firstRow="1" bandRow="1">
                <a:tableStyleId>{5940675A-B579-460E-94D1-54222C63F5DA}</a:tableStyleId>
              </a:tblPr>
              <a:tblGrid>
                <a:gridCol w="405000">
                  <a:extLst>
                    <a:ext uri="{9D8B030D-6E8A-4147-A177-3AD203B41FA5}">
                      <a16:colId xmlns:a16="http://schemas.microsoft.com/office/drawing/2014/main" val="1834229436"/>
                    </a:ext>
                  </a:extLst>
                </a:gridCol>
                <a:gridCol w="405000">
                  <a:extLst>
                    <a:ext uri="{9D8B030D-6E8A-4147-A177-3AD203B41FA5}">
                      <a16:colId xmlns:a16="http://schemas.microsoft.com/office/drawing/2014/main" val="4243941151"/>
                    </a:ext>
                  </a:extLst>
                </a:gridCol>
                <a:gridCol w="405000">
                  <a:extLst>
                    <a:ext uri="{9D8B030D-6E8A-4147-A177-3AD203B41FA5}">
                      <a16:colId xmlns:a16="http://schemas.microsoft.com/office/drawing/2014/main" val="4145097883"/>
                    </a:ext>
                  </a:extLst>
                </a:gridCol>
                <a:gridCol w="405000">
                  <a:extLst>
                    <a:ext uri="{9D8B030D-6E8A-4147-A177-3AD203B41FA5}">
                      <a16:colId xmlns:a16="http://schemas.microsoft.com/office/drawing/2014/main" val="3283342591"/>
                    </a:ext>
                  </a:extLst>
                </a:gridCol>
                <a:gridCol w="405000">
                  <a:extLst>
                    <a:ext uri="{9D8B030D-6E8A-4147-A177-3AD203B41FA5}">
                      <a16:colId xmlns:a16="http://schemas.microsoft.com/office/drawing/2014/main" val="3477276916"/>
                    </a:ext>
                  </a:extLst>
                </a:gridCol>
                <a:gridCol w="405000">
                  <a:extLst>
                    <a:ext uri="{9D8B030D-6E8A-4147-A177-3AD203B41FA5}">
                      <a16:colId xmlns:a16="http://schemas.microsoft.com/office/drawing/2014/main" val="3396447845"/>
                    </a:ext>
                  </a:extLst>
                </a:gridCol>
                <a:gridCol w="405000">
                  <a:extLst>
                    <a:ext uri="{9D8B030D-6E8A-4147-A177-3AD203B41FA5}">
                      <a16:colId xmlns:a16="http://schemas.microsoft.com/office/drawing/2014/main" val="1414754831"/>
                    </a:ext>
                  </a:extLst>
                </a:gridCol>
              </a:tblGrid>
              <a:tr h="417195">
                <a:tc>
                  <a:txBody>
                    <a:bodyPr/>
                    <a:lstStyle/>
                    <a:p>
                      <a:pPr algn="ctr"/>
                      <a:r>
                        <a:rPr lang="fr-MA" sz="1500" dirty="0"/>
                        <a:t>1</a:t>
                      </a:r>
                    </a:p>
                  </a:txBody>
                  <a:tcPr marL="102870" marR="102870" marT="51435" marB="51435"/>
                </a:tc>
                <a:tc>
                  <a:txBody>
                    <a:bodyPr/>
                    <a:lstStyle/>
                    <a:p>
                      <a:pPr algn="ctr"/>
                      <a:r>
                        <a:rPr lang="ar-MA" sz="1500" dirty="0"/>
                        <a:t>2</a:t>
                      </a:r>
                      <a:endParaRPr lang="fr-MA" sz="1500" dirty="0"/>
                    </a:p>
                  </a:txBody>
                  <a:tcPr marL="102870" marR="102870" marT="51435" marB="51435"/>
                </a:tc>
                <a:tc>
                  <a:txBody>
                    <a:bodyPr/>
                    <a:lstStyle/>
                    <a:p>
                      <a:pPr algn="ctr"/>
                      <a:r>
                        <a:rPr lang="fr-MA" sz="1500" dirty="0"/>
                        <a:t>3</a:t>
                      </a:r>
                    </a:p>
                  </a:txBody>
                  <a:tcPr marL="102870" marR="102870" marT="51435" marB="51435"/>
                </a:tc>
                <a:tc>
                  <a:txBody>
                    <a:bodyPr/>
                    <a:lstStyle/>
                    <a:p>
                      <a:pPr algn="ctr"/>
                      <a:r>
                        <a:rPr lang="ar-MA" sz="1500" dirty="0"/>
                        <a:t>4</a:t>
                      </a:r>
                      <a:endParaRPr lang="fr-MA" sz="1500" dirty="0"/>
                    </a:p>
                  </a:txBody>
                  <a:tcPr marL="102870" marR="102870" marT="51435" marB="51435"/>
                </a:tc>
                <a:tc>
                  <a:txBody>
                    <a:bodyPr/>
                    <a:lstStyle/>
                    <a:p>
                      <a:pPr algn="ctr"/>
                      <a:r>
                        <a:rPr lang="fr-MA" sz="1500" dirty="0"/>
                        <a:t>5</a:t>
                      </a:r>
                    </a:p>
                  </a:txBody>
                  <a:tcPr marL="102870" marR="102870" marT="51435" marB="51435"/>
                </a:tc>
                <a:tc>
                  <a:txBody>
                    <a:bodyPr/>
                    <a:lstStyle/>
                    <a:p>
                      <a:pPr algn="ctr"/>
                      <a:r>
                        <a:rPr lang="ar-MA" sz="1500" dirty="0"/>
                        <a:t>6</a:t>
                      </a:r>
                      <a:endParaRPr lang="fr-MA" sz="1500" dirty="0"/>
                    </a:p>
                  </a:txBody>
                  <a:tcPr marL="102870" marR="102870" marT="51435" marB="51435"/>
                </a:tc>
                <a:tc>
                  <a:txBody>
                    <a:bodyPr/>
                    <a:lstStyle/>
                    <a:p>
                      <a:pPr algn="ctr"/>
                      <a:r>
                        <a:rPr lang="fr-MA" sz="1500" dirty="0"/>
                        <a:t>7</a:t>
                      </a:r>
                    </a:p>
                  </a:txBody>
                  <a:tcPr marL="102870" marR="102870" marT="51435" marB="51435"/>
                </a:tc>
                <a:extLst>
                  <a:ext uri="{0D108BD9-81ED-4DB2-BD59-A6C34878D82A}">
                    <a16:rowId xmlns:a16="http://schemas.microsoft.com/office/drawing/2014/main" val="2940226615"/>
                  </a:ext>
                </a:extLst>
              </a:tr>
            </a:tbl>
          </a:graphicData>
        </a:graphic>
      </p:graphicFrame>
      <p:graphicFrame>
        <p:nvGraphicFramePr>
          <p:cNvPr id="19" name="Table 6">
            <a:extLst>
              <a:ext uri="{FF2B5EF4-FFF2-40B4-BE49-F238E27FC236}">
                <a16:creationId xmlns:a16="http://schemas.microsoft.com/office/drawing/2014/main" id="{212AA962-5E67-8F1E-67AA-136CA695667A}"/>
              </a:ext>
            </a:extLst>
          </p:cNvPr>
          <p:cNvGraphicFramePr>
            <a:graphicFrameLocks noGrp="1"/>
          </p:cNvGraphicFramePr>
          <p:nvPr/>
        </p:nvGraphicFramePr>
        <p:xfrm>
          <a:off x="577448" y="7326051"/>
          <a:ext cx="2835000" cy="417195"/>
        </p:xfrm>
        <a:graphic>
          <a:graphicData uri="http://schemas.openxmlformats.org/drawingml/2006/table">
            <a:tbl>
              <a:tblPr firstRow="1" bandRow="1">
                <a:tableStyleId>{5940675A-B579-460E-94D1-54222C63F5DA}</a:tableStyleId>
              </a:tblPr>
              <a:tblGrid>
                <a:gridCol w="405000">
                  <a:extLst>
                    <a:ext uri="{9D8B030D-6E8A-4147-A177-3AD203B41FA5}">
                      <a16:colId xmlns:a16="http://schemas.microsoft.com/office/drawing/2014/main" val="1834229436"/>
                    </a:ext>
                  </a:extLst>
                </a:gridCol>
                <a:gridCol w="405000">
                  <a:extLst>
                    <a:ext uri="{9D8B030D-6E8A-4147-A177-3AD203B41FA5}">
                      <a16:colId xmlns:a16="http://schemas.microsoft.com/office/drawing/2014/main" val="4243941151"/>
                    </a:ext>
                  </a:extLst>
                </a:gridCol>
                <a:gridCol w="405000">
                  <a:extLst>
                    <a:ext uri="{9D8B030D-6E8A-4147-A177-3AD203B41FA5}">
                      <a16:colId xmlns:a16="http://schemas.microsoft.com/office/drawing/2014/main" val="4145097883"/>
                    </a:ext>
                  </a:extLst>
                </a:gridCol>
                <a:gridCol w="405000">
                  <a:extLst>
                    <a:ext uri="{9D8B030D-6E8A-4147-A177-3AD203B41FA5}">
                      <a16:colId xmlns:a16="http://schemas.microsoft.com/office/drawing/2014/main" val="3283342591"/>
                    </a:ext>
                  </a:extLst>
                </a:gridCol>
                <a:gridCol w="405000">
                  <a:extLst>
                    <a:ext uri="{9D8B030D-6E8A-4147-A177-3AD203B41FA5}">
                      <a16:colId xmlns:a16="http://schemas.microsoft.com/office/drawing/2014/main" val="3477276916"/>
                    </a:ext>
                  </a:extLst>
                </a:gridCol>
                <a:gridCol w="405000">
                  <a:extLst>
                    <a:ext uri="{9D8B030D-6E8A-4147-A177-3AD203B41FA5}">
                      <a16:colId xmlns:a16="http://schemas.microsoft.com/office/drawing/2014/main" val="3396447845"/>
                    </a:ext>
                  </a:extLst>
                </a:gridCol>
                <a:gridCol w="405000">
                  <a:extLst>
                    <a:ext uri="{9D8B030D-6E8A-4147-A177-3AD203B41FA5}">
                      <a16:colId xmlns:a16="http://schemas.microsoft.com/office/drawing/2014/main" val="1414754831"/>
                    </a:ext>
                  </a:extLst>
                </a:gridCol>
              </a:tblGrid>
              <a:tr h="417195">
                <a:tc>
                  <a:txBody>
                    <a:bodyPr/>
                    <a:lstStyle/>
                    <a:p>
                      <a:pPr algn="ctr"/>
                      <a:r>
                        <a:rPr lang="fr-MA" sz="1500" dirty="0"/>
                        <a:t>1</a:t>
                      </a:r>
                    </a:p>
                  </a:txBody>
                  <a:tcPr marL="102870" marR="102870" marT="51435" marB="51435"/>
                </a:tc>
                <a:tc>
                  <a:txBody>
                    <a:bodyPr/>
                    <a:lstStyle/>
                    <a:p>
                      <a:pPr algn="ctr"/>
                      <a:r>
                        <a:rPr lang="fr-MA" sz="1500" dirty="0"/>
                        <a:t>2</a:t>
                      </a:r>
                    </a:p>
                  </a:txBody>
                  <a:tcPr marL="102870" marR="102870" marT="51435" marB="51435"/>
                </a:tc>
                <a:tc>
                  <a:txBody>
                    <a:bodyPr/>
                    <a:lstStyle/>
                    <a:p>
                      <a:pPr algn="ctr"/>
                      <a:r>
                        <a:rPr lang="fr-MA" sz="1500" dirty="0"/>
                        <a:t>3</a:t>
                      </a:r>
                    </a:p>
                  </a:txBody>
                  <a:tcPr marL="102870" marR="102870" marT="51435" marB="51435"/>
                </a:tc>
                <a:tc>
                  <a:txBody>
                    <a:bodyPr/>
                    <a:lstStyle/>
                    <a:p>
                      <a:pPr algn="ctr"/>
                      <a:r>
                        <a:rPr lang="fr-MA" sz="1500" dirty="0"/>
                        <a:t>4</a:t>
                      </a:r>
                    </a:p>
                  </a:txBody>
                  <a:tcPr marL="102870" marR="102870" marT="51435" marB="51435"/>
                </a:tc>
                <a:tc>
                  <a:txBody>
                    <a:bodyPr/>
                    <a:lstStyle/>
                    <a:p>
                      <a:pPr algn="ctr"/>
                      <a:r>
                        <a:rPr lang="fr-MA" sz="1500" dirty="0"/>
                        <a:t>5</a:t>
                      </a:r>
                    </a:p>
                  </a:txBody>
                  <a:tcPr marL="102870" marR="102870" marT="51435" marB="51435"/>
                </a:tc>
                <a:tc>
                  <a:txBody>
                    <a:bodyPr/>
                    <a:lstStyle/>
                    <a:p>
                      <a:pPr algn="ctr"/>
                      <a:r>
                        <a:rPr lang="fr-MA" sz="1500" dirty="0"/>
                        <a:t>6</a:t>
                      </a:r>
                    </a:p>
                  </a:txBody>
                  <a:tcPr marL="102870" marR="102870" marT="51435" marB="51435"/>
                </a:tc>
                <a:tc>
                  <a:txBody>
                    <a:bodyPr/>
                    <a:lstStyle/>
                    <a:p>
                      <a:pPr algn="ctr"/>
                      <a:r>
                        <a:rPr lang="fr-MA" sz="1500" dirty="0"/>
                        <a:t>7</a:t>
                      </a:r>
                    </a:p>
                  </a:txBody>
                  <a:tcPr marL="102870" marR="102870" marT="51435" marB="51435"/>
                </a:tc>
                <a:extLst>
                  <a:ext uri="{0D108BD9-81ED-4DB2-BD59-A6C34878D82A}">
                    <a16:rowId xmlns:a16="http://schemas.microsoft.com/office/drawing/2014/main" val="2940226615"/>
                  </a:ext>
                </a:extLst>
              </a:tr>
            </a:tbl>
          </a:graphicData>
        </a:graphic>
      </p:graphicFrame>
      <p:sp>
        <p:nvSpPr>
          <p:cNvPr id="20" name="Arrow: Curved Down 19">
            <a:extLst>
              <a:ext uri="{FF2B5EF4-FFF2-40B4-BE49-F238E27FC236}">
                <a16:creationId xmlns:a16="http://schemas.microsoft.com/office/drawing/2014/main" id="{78BA069A-4536-110A-08FF-E0B5BC3B6FE0}"/>
              </a:ext>
            </a:extLst>
          </p:cNvPr>
          <p:cNvSpPr/>
          <p:nvPr/>
        </p:nvSpPr>
        <p:spPr>
          <a:xfrm>
            <a:off x="1162378" y="5652387"/>
            <a:ext cx="636350" cy="376184"/>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2025">
              <a:solidFill>
                <a:schemeClr val="tx1"/>
              </a:solidFill>
            </a:endParaRPr>
          </a:p>
        </p:txBody>
      </p:sp>
      <p:sp>
        <p:nvSpPr>
          <p:cNvPr id="21" name="Arrow: Curved Down 20">
            <a:extLst>
              <a:ext uri="{FF2B5EF4-FFF2-40B4-BE49-F238E27FC236}">
                <a16:creationId xmlns:a16="http://schemas.microsoft.com/office/drawing/2014/main" id="{AAC466B5-C3AE-56F1-DD1D-E55EF231FD4E}"/>
              </a:ext>
            </a:extLst>
          </p:cNvPr>
          <p:cNvSpPr/>
          <p:nvPr/>
        </p:nvSpPr>
        <p:spPr>
          <a:xfrm>
            <a:off x="760831" y="5627940"/>
            <a:ext cx="636350" cy="376184"/>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2025">
              <a:solidFill>
                <a:schemeClr val="tx1"/>
              </a:solidFill>
            </a:endParaRPr>
          </a:p>
        </p:txBody>
      </p:sp>
      <p:sp>
        <p:nvSpPr>
          <p:cNvPr id="22" name="Arrow: Curved Down 21">
            <a:extLst>
              <a:ext uri="{FF2B5EF4-FFF2-40B4-BE49-F238E27FC236}">
                <a16:creationId xmlns:a16="http://schemas.microsoft.com/office/drawing/2014/main" id="{6EA03900-A96D-968E-74A5-0AF1332B3293}"/>
              </a:ext>
            </a:extLst>
          </p:cNvPr>
          <p:cNvSpPr/>
          <p:nvPr/>
        </p:nvSpPr>
        <p:spPr>
          <a:xfrm>
            <a:off x="1065326" y="6883571"/>
            <a:ext cx="636350" cy="376184"/>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2025">
              <a:solidFill>
                <a:schemeClr val="tx1"/>
              </a:solidFill>
            </a:endParaRPr>
          </a:p>
        </p:txBody>
      </p:sp>
      <p:sp>
        <p:nvSpPr>
          <p:cNvPr id="23" name="Arrow: Curved Down 22">
            <a:extLst>
              <a:ext uri="{FF2B5EF4-FFF2-40B4-BE49-F238E27FC236}">
                <a16:creationId xmlns:a16="http://schemas.microsoft.com/office/drawing/2014/main" id="{DBD01A7B-3254-E3D8-D720-01A5327CFDC5}"/>
              </a:ext>
            </a:extLst>
          </p:cNvPr>
          <p:cNvSpPr/>
          <p:nvPr/>
        </p:nvSpPr>
        <p:spPr>
          <a:xfrm>
            <a:off x="663779" y="6859124"/>
            <a:ext cx="636350" cy="376184"/>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2025">
              <a:solidFill>
                <a:schemeClr val="tx1"/>
              </a:solidFill>
            </a:endParaRPr>
          </a:p>
        </p:txBody>
      </p:sp>
      <p:pic>
        <p:nvPicPr>
          <p:cNvPr id="24" name="Picture 23">
            <a:extLst>
              <a:ext uri="{FF2B5EF4-FFF2-40B4-BE49-F238E27FC236}">
                <a16:creationId xmlns:a16="http://schemas.microsoft.com/office/drawing/2014/main" id="{7F401D74-70A1-0597-47B1-648EC1ED97C4}"/>
              </a:ext>
            </a:extLst>
          </p:cNvPr>
          <p:cNvPicPr>
            <a:picLocks noChangeAspect="1"/>
          </p:cNvPicPr>
          <p:nvPr/>
        </p:nvPicPr>
        <p:blipFill>
          <a:blip r:embed="rId3">
            <a:alphaModFix amt="85000"/>
          </a:blip>
          <a:stretch>
            <a:fillRect/>
          </a:stretch>
        </p:blipFill>
        <p:spPr>
          <a:xfrm>
            <a:off x="1717694" y="6013138"/>
            <a:ext cx="556100" cy="591092"/>
          </a:xfrm>
          <a:prstGeom prst="rect">
            <a:avLst/>
          </a:prstGeom>
        </p:spPr>
      </p:pic>
      <p:pic>
        <p:nvPicPr>
          <p:cNvPr id="25" name="Picture 24">
            <a:extLst>
              <a:ext uri="{FF2B5EF4-FFF2-40B4-BE49-F238E27FC236}">
                <a16:creationId xmlns:a16="http://schemas.microsoft.com/office/drawing/2014/main" id="{CE2F66E0-45F5-8B48-17DC-2CD5F5A31794}"/>
              </a:ext>
            </a:extLst>
          </p:cNvPr>
          <p:cNvPicPr>
            <a:picLocks noChangeAspect="1"/>
          </p:cNvPicPr>
          <p:nvPr/>
        </p:nvPicPr>
        <p:blipFill>
          <a:blip r:embed="rId3">
            <a:alphaModFix amt="85000"/>
          </a:blip>
          <a:stretch>
            <a:fillRect/>
          </a:stretch>
        </p:blipFill>
        <p:spPr>
          <a:xfrm>
            <a:off x="924454" y="6020854"/>
            <a:ext cx="556100" cy="591092"/>
          </a:xfrm>
          <a:prstGeom prst="rect">
            <a:avLst/>
          </a:prstGeom>
        </p:spPr>
      </p:pic>
      <p:pic>
        <p:nvPicPr>
          <p:cNvPr id="26" name="Picture 25">
            <a:extLst>
              <a:ext uri="{FF2B5EF4-FFF2-40B4-BE49-F238E27FC236}">
                <a16:creationId xmlns:a16="http://schemas.microsoft.com/office/drawing/2014/main" id="{F845CB17-2943-6758-84C1-77EE455DFBCE}"/>
              </a:ext>
            </a:extLst>
          </p:cNvPr>
          <p:cNvPicPr>
            <a:picLocks noChangeAspect="1"/>
          </p:cNvPicPr>
          <p:nvPr/>
        </p:nvPicPr>
        <p:blipFill>
          <a:blip r:embed="rId3">
            <a:alphaModFix amt="85000"/>
          </a:blip>
          <a:stretch>
            <a:fillRect/>
          </a:stretch>
        </p:blipFill>
        <p:spPr>
          <a:xfrm>
            <a:off x="2488483" y="5979178"/>
            <a:ext cx="556100" cy="591092"/>
          </a:xfrm>
          <a:prstGeom prst="rect">
            <a:avLst/>
          </a:prstGeom>
        </p:spPr>
      </p:pic>
      <p:pic>
        <p:nvPicPr>
          <p:cNvPr id="27" name="Picture 26">
            <a:extLst>
              <a:ext uri="{FF2B5EF4-FFF2-40B4-BE49-F238E27FC236}">
                <a16:creationId xmlns:a16="http://schemas.microsoft.com/office/drawing/2014/main" id="{71BC8F52-9137-5C95-26F8-47811F5A3CD7}"/>
              </a:ext>
            </a:extLst>
          </p:cNvPr>
          <p:cNvPicPr>
            <a:picLocks noChangeAspect="1"/>
          </p:cNvPicPr>
          <p:nvPr/>
        </p:nvPicPr>
        <p:blipFill>
          <a:blip r:embed="rId3">
            <a:alphaModFix amt="85000"/>
          </a:blip>
          <a:stretch>
            <a:fillRect/>
          </a:stretch>
        </p:blipFill>
        <p:spPr>
          <a:xfrm>
            <a:off x="465269" y="7281097"/>
            <a:ext cx="556100" cy="591092"/>
          </a:xfrm>
          <a:prstGeom prst="rect">
            <a:avLst/>
          </a:prstGeom>
        </p:spPr>
      </p:pic>
      <p:pic>
        <p:nvPicPr>
          <p:cNvPr id="28" name="Picture 27">
            <a:extLst>
              <a:ext uri="{FF2B5EF4-FFF2-40B4-BE49-F238E27FC236}">
                <a16:creationId xmlns:a16="http://schemas.microsoft.com/office/drawing/2014/main" id="{2186A21F-BF00-F720-D806-3F8486142877}"/>
              </a:ext>
            </a:extLst>
          </p:cNvPr>
          <p:cNvPicPr>
            <a:picLocks noChangeAspect="1"/>
          </p:cNvPicPr>
          <p:nvPr/>
        </p:nvPicPr>
        <p:blipFill>
          <a:blip r:embed="rId3">
            <a:alphaModFix amt="85000"/>
          </a:blip>
          <a:stretch>
            <a:fillRect/>
          </a:stretch>
        </p:blipFill>
        <p:spPr>
          <a:xfrm>
            <a:off x="2906834" y="7274553"/>
            <a:ext cx="556100" cy="591092"/>
          </a:xfrm>
          <a:prstGeom prst="rect">
            <a:avLst/>
          </a:prstGeom>
        </p:spPr>
      </p:pic>
      <p:pic>
        <p:nvPicPr>
          <p:cNvPr id="29" name="Picture 28">
            <a:extLst>
              <a:ext uri="{FF2B5EF4-FFF2-40B4-BE49-F238E27FC236}">
                <a16:creationId xmlns:a16="http://schemas.microsoft.com/office/drawing/2014/main" id="{833BFD2B-CA69-2142-624C-CDAC2A036DDA}"/>
              </a:ext>
            </a:extLst>
          </p:cNvPr>
          <p:cNvPicPr>
            <a:picLocks noChangeAspect="1"/>
          </p:cNvPicPr>
          <p:nvPr/>
        </p:nvPicPr>
        <p:blipFill>
          <a:blip r:embed="rId3">
            <a:alphaModFix amt="85000"/>
          </a:blip>
          <a:stretch>
            <a:fillRect/>
          </a:stretch>
        </p:blipFill>
        <p:spPr>
          <a:xfrm>
            <a:off x="1275776" y="7235309"/>
            <a:ext cx="556100" cy="591092"/>
          </a:xfrm>
          <a:prstGeom prst="rect">
            <a:avLst/>
          </a:prstGeom>
        </p:spPr>
      </p:pic>
      <p:pic>
        <p:nvPicPr>
          <p:cNvPr id="30" name="Picture 29">
            <a:extLst>
              <a:ext uri="{FF2B5EF4-FFF2-40B4-BE49-F238E27FC236}">
                <a16:creationId xmlns:a16="http://schemas.microsoft.com/office/drawing/2014/main" id="{4C3019A5-6B46-5265-4850-B6DF48B3661C}"/>
              </a:ext>
            </a:extLst>
          </p:cNvPr>
          <p:cNvPicPr>
            <a:picLocks noChangeAspect="1"/>
          </p:cNvPicPr>
          <p:nvPr/>
        </p:nvPicPr>
        <p:blipFill>
          <a:blip r:embed="rId3">
            <a:alphaModFix amt="85000"/>
          </a:blip>
          <a:stretch>
            <a:fillRect/>
          </a:stretch>
        </p:blipFill>
        <p:spPr>
          <a:xfrm>
            <a:off x="2062495" y="7259756"/>
            <a:ext cx="556100" cy="591092"/>
          </a:xfrm>
          <a:prstGeom prst="rect">
            <a:avLst/>
          </a:prstGeom>
        </p:spPr>
      </p:pic>
    </p:spTree>
    <p:extLst>
      <p:ext uri="{BB962C8B-B14F-4D97-AF65-F5344CB8AC3E}">
        <p14:creationId xmlns:p14="http://schemas.microsoft.com/office/powerpoint/2010/main" val="17140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15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2" name="TextBox 1">
            <a:extLst>
              <a:ext uri="{FF2B5EF4-FFF2-40B4-BE49-F238E27FC236}">
                <a16:creationId xmlns:a16="http://schemas.microsoft.com/office/drawing/2014/main" id="{8B6D91A2-AFD6-90DB-911A-5134C34B5D25}"/>
              </a:ext>
            </a:extLst>
          </p:cNvPr>
          <p:cNvSpPr txBox="1"/>
          <p:nvPr/>
        </p:nvSpPr>
        <p:spPr>
          <a:xfrm>
            <a:off x="770934" y="3121751"/>
            <a:ext cx="11969740" cy="1887440"/>
          </a:xfrm>
          <a:prstGeom prst="rect">
            <a:avLst/>
          </a:prstGeom>
          <a:noFill/>
        </p:spPr>
        <p:txBody>
          <a:bodyPr wrap="square" rtlCol="0">
            <a:spAutoFit/>
          </a:bodyPr>
          <a:lstStyle/>
          <a:p>
            <a:pPr algn="just" rtl="1">
              <a:lnSpc>
                <a:spcPct val="150000"/>
              </a:lnSpc>
            </a:pPr>
            <a:r>
              <a:rPr lang="ar-MA" sz="2700" dirty="0">
                <a:latin typeface="Calibri" panose="020F0502020204030204" pitchFamily="34" charset="0"/>
                <a:cs typeface="+mj-cs"/>
              </a:rPr>
              <a:t>يوزع الميسر التلاميذ إلى مجموعتين، ويقوم بإخفاء بعض خانات الأعداد (أو يزيل بطاقات الأعداد من الخانات). كل مجموعة تتوفر على بطاقات الأعداد من 1 إلى 7. تختار كل مجموعة البطاقات المناسبة ويضع ممثل كل مجموعة بطاقات الأعداد في الخانات الفارغة.</a:t>
            </a:r>
            <a:endParaRPr lang="ar-MA" sz="3150" dirty="0">
              <a:latin typeface="Calibri" panose="020F0502020204030204" pitchFamily="34" charset="0"/>
              <a:cs typeface="+mj-cs"/>
            </a:endParaRPr>
          </a:p>
        </p:txBody>
      </p:sp>
      <p:sp>
        <p:nvSpPr>
          <p:cNvPr id="9" name="Google Shape;146;p4">
            <a:extLst>
              <a:ext uri="{FF2B5EF4-FFF2-40B4-BE49-F238E27FC236}">
                <a16:creationId xmlns:a16="http://schemas.microsoft.com/office/drawing/2014/main" id="{60E482A2-522C-F0E3-E162-D3849C86AEA7}"/>
              </a:ext>
            </a:extLst>
          </p:cNvPr>
          <p:cNvSpPr txBox="1">
            <a:spLocks/>
          </p:cNvSpPr>
          <p:nvPr/>
        </p:nvSpPr>
        <p:spPr>
          <a:xfrm>
            <a:off x="2362200" y="1331304"/>
            <a:ext cx="9427582" cy="810000"/>
          </a:xfrm>
          <a:prstGeom prst="rect">
            <a:avLst/>
          </a:prstGeom>
          <a:solidFill>
            <a:srgbClr val="98ECD6"/>
          </a:solidFill>
          <a:ln w="19050">
            <a:solidFill>
              <a:schemeClr val="bg1">
                <a:lumMod val="50000"/>
              </a:schemeClr>
            </a:solid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rtl="1">
              <a:buSzPts val="4200"/>
            </a:pPr>
            <a:r>
              <a:rPr lang="ar-MA" sz="4050" b="1" dirty="0">
                <a:latin typeface="Arial Black"/>
                <a:ea typeface="Arial Black"/>
                <a:cs typeface="+mj-cs"/>
                <a:sym typeface="Arial Black"/>
              </a:rPr>
              <a:t> تعرف وإكمال نمط حسابي باستعمال الشريط العددي</a:t>
            </a:r>
            <a:endParaRPr lang="ar-MA" sz="4050" b="1" dirty="0">
              <a:latin typeface="Arial Black"/>
              <a:ea typeface="Arial Black"/>
              <a:cs typeface="Arial Black"/>
              <a:sym typeface="Arial Black"/>
            </a:endParaRPr>
          </a:p>
        </p:txBody>
      </p:sp>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MA" sz="2025"/>
          </a:p>
        </p:txBody>
      </p:sp>
      <p:grpSp>
        <p:nvGrpSpPr>
          <p:cNvPr id="13" name="Group 12">
            <a:extLst>
              <a:ext uri="{FF2B5EF4-FFF2-40B4-BE49-F238E27FC236}">
                <a16:creationId xmlns:a16="http://schemas.microsoft.com/office/drawing/2014/main" id="{586C6E19-9783-8A57-BC72-DC1789E19651}"/>
              </a:ext>
            </a:extLst>
          </p:cNvPr>
          <p:cNvGrpSpPr/>
          <p:nvPr/>
        </p:nvGrpSpPr>
        <p:grpSpPr>
          <a:xfrm>
            <a:off x="298817" y="5614053"/>
            <a:ext cx="2964870" cy="989198"/>
            <a:chOff x="516353" y="3849544"/>
            <a:chExt cx="2635440" cy="879287"/>
          </a:xfrm>
        </p:grpSpPr>
        <p:pic>
          <p:nvPicPr>
            <p:cNvPr id="4" name="Picture 3" descr="A picture containing black, darkness&#10;&#10;Description automatically generated">
              <a:extLst>
                <a:ext uri="{FF2B5EF4-FFF2-40B4-BE49-F238E27FC236}">
                  <a16:creationId xmlns:a16="http://schemas.microsoft.com/office/drawing/2014/main" id="{FC188E7A-26B1-C6E7-46BF-069EA836E1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6353" y="3865830"/>
              <a:ext cx="863001" cy="863001"/>
            </a:xfrm>
            <a:prstGeom prst="rect">
              <a:avLst/>
            </a:prstGeom>
          </p:spPr>
        </p:pic>
        <p:pic>
          <p:nvPicPr>
            <p:cNvPr id="7" name="Picture 6" descr="A picture containing black, darkness&#10;&#10;Description automatically generated">
              <a:extLst>
                <a:ext uri="{FF2B5EF4-FFF2-40B4-BE49-F238E27FC236}">
                  <a16:creationId xmlns:a16="http://schemas.microsoft.com/office/drawing/2014/main" id="{B8F16948-B387-1E14-0292-5358C58275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2953" y="3865830"/>
              <a:ext cx="863001" cy="863001"/>
            </a:xfrm>
            <a:prstGeom prst="rect">
              <a:avLst/>
            </a:prstGeom>
          </p:spPr>
        </p:pic>
        <p:pic>
          <p:nvPicPr>
            <p:cNvPr id="10" name="Picture 9" descr="A picture containing black, darkness&#10;&#10;Description automatically generated">
              <a:extLst>
                <a:ext uri="{FF2B5EF4-FFF2-40B4-BE49-F238E27FC236}">
                  <a16:creationId xmlns:a16="http://schemas.microsoft.com/office/drawing/2014/main" id="{F6BBCC53-86B7-517B-CBCA-24FE4D46CF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87756" y="3857687"/>
              <a:ext cx="863001" cy="863001"/>
            </a:xfrm>
            <a:prstGeom prst="rect">
              <a:avLst/>
            </a:prstGeom>
          </p:spPr>
        </p:pic>
        <p:pic>
          <p:nvPicPr>
            <p:cNvPr id="12" name="Picture 11" descr="A picture containing black, darkness&#10;&#10;Description automatically generated">
              <a:extLst>
                <a:ext uri="{FF2B5EF4-FFF2-40B4-BE49-F238E27FC236}">
                  <a16:creationId xmlns:a16="http://schemas.microsoft.com/office/drawing/2014/main" id="{7525FBD0-F63D-85E9-2476-149F585662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8792" y="3849544"/>
              <a:ext cx="863001" cy="863001"/>
            </a:xfrm>
            <a:prstGeom prst="rect">
              <a:avLst/>
            </a:prstGeom>
          </p:spPr>
        </p:pic>
      </p:grpSp>
      <p:grpSp>
        <p:nvGrpSpPr>
          <p:cNvPr id="14" name="Group 13">
            <a:extLst>
              <a:ext uri="{FF2B5EF4-FFF2-40B4-BE49-F238E27FC236}">
                <a16:creationId xmlns:a16="http://schemas.microsoft.com/office/drawing/2014/main" id="{7824F0DB-02AE-AF90-8986-16F8AD5994A5}"/>
              </a:ext>
            </a:extLst>
          </p:cNvPr>
          <p:cNvGrpSpPr/>
          <p:nvPr/>
        </p:nvGrpSpPr>
        <p:grpSpPr>
          <a:xfrm>
            <a:off x="10392666" y="5614053"/>
            <a:ext cx="2964870" cy="989198"/>
            <a:chOff x="516353" y="3849544"/>
            <a:chExt cx="2635440" cy="879287"/>
          </a:xfrm>
        </p:grpSpPr>
        <p:pic>
          <p:nvPicPr>
            <p:cNvPr id="15" name="Picture 14" descr="A picture containing black, darkness&#10;&#10;Description automatically generated">
              <a:extLst>
                <a:ext uri="{FF2B5EF4-FFF2-40B4-BE49-F238E27FC236}">
                  <a16:creationId xmlns:a16="http://schemas.microsoft.com/office/drawing/2014/main" id="{346C343B-6CB1-322A-EC8C-67B560A25A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6353" y="3865830"/>
              <a:ext cx="863001" cy="863001"/>
            </a:xfrm>
            <a:prstGeom prst="rect">
              <a:avLst/>
            </a:prstGeom>
          </p:spPr>
        </p:pic>
        <p:pic>
          <p:nvPicPr>
            <p:cNvPr id="16" name="Picture 15" descr="A picture containing black, darkness&#10;&#10;Description automatically generated">
              <a:extLst>
                <a:ext uri="{FF2B5EF4-FFF2-40B4-BE49-F238E27FC236}">
                  <a16:creationId xmlns:a16="http://schemas.microsoft.com/office/drawing/2014/main" id="{F346E32C-28EA-773C-5E09-23A4CD82A4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2953" y="3865830"/>
              <a:ext cx="863001" cy="863001"/>
            </a:xfrm>
            <a:prstGeom prst="rect">
              <a:avLst/>
            </a:prstGeom>
          </p:spPr>
        </p:pic>
        <p:pic>
          <p:nvPicPr>
            <p:cNvPr id="17" name="Picture 16" descr="A picture containing black, darkness&#10;&#10;Description automatically generated">
              <a:extLst>
                <a:ext uri="{FF2B5EF4-FFF2-40B4-BE49-F238E27FC236}">
                  <a16:creationId xmlns:a16="http://schemas.microsoft.com/office/drawing/2014/main" id="{BDB060C8-3008-975A-BD5C-D3C67BDDEC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87756" y="3857687"/>
              <a:ext cx="863001" cy="863001"/>
            </a:xfrm>
            <a:prstGeom prst="rect">
              <a:avLst/>
            </a:prstGeom>
          </p:spPr>
        </p:pic>
        <p:pic>
          <p:nvPicPr>
            <p:cNvPr id="18" name="Picture 17" descr="A picture containing black, darkness&#10;&#10;Description automatically generated">
              <a:extLst>
                <a:ext uri="{FF2B5EF4-FFF2-40B4-BE49-F238E27FC236}">
                  <a16:creationId xmlns:a16="http://schemas.microsoft.com/office/drawing/2014/main" id="{F987F02B-0BC0-54E1-E1F5-CF864163FE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8792" y="3849544"/>
              <a:ext cx="863001" cy="863001"/>
            </a:xfrm>
            <a:prstGeom prst="rect">
              <a:avLst/>
            </a:prstGeom>
          </p:spPr>
        </p:pic>
      </p:grpSp>
      <p:graphicFrame>
        <p:nvGraphicFramePr>
          <p:cNvPr id="19" name="Table 19">
            <a:extLst>
              <a:ext uri="{FF2B5EF4-FFF2-40B4-BE49-F238E27FC236}">
                <a16:creationId xmlns:a16="http://schemas.microsoft.com/office/drawing/2014/main" id="{BE27D0DE-EBB5-F8C8-ADFB-CF5ED6A03E36}"/>
              </a:ext>
            </a:extLst>
          </p:cNvPr>
          <p:cNvGraphicFramePr>
            <a:graphicFrameLocks noGrp="1"/>
          </p:cNvGraphicFramePr>
          <p:nvPr/>
        </p:nvGraphicFramePr>
        <p:xfrm>
          <a:off x="522658" y="7411680"/>
          <a:ext cx="4199426" cy="827825"/>
        </p:xfrm>
        <a:graphic>
          <a:graphicData uri="http://schemas.openxmlformats.org/drawingml/2006/table">
            <a:tbl>
              <a:tblPr firstRow="1" bandRow="1">
                <a:tableStyleId>{5940675A-B579-460E-94D1-54222C63F5DA}</a:tableStyleId>
              </a:tblPr>
              <a:tblGrid>
                <a:gridCol w="599918">
                  <a:extLst>
                    <a:ext uri="{9D8B030D-6E8A-4147-A177-3AD203B41FA5}">
                      <a16:colId xmlns:a16="http://schemas.microsoft.com/office/drawing/2014/main" val="1270501185"/>
                    </a:ext>
                  </a:extLst>
                </a:gridCol>
                <a:gridCol w="599918">
                  <a:extLst>
                    <a:ext uri="{9D8B030D-6E8A-4147-A177-3AD203B41FA5}">
                      <a16:colId xmlns:a16="http://schemas.microsoft.com/office/drawing/2014/main" val="3138568001"/>
                    </a:ext>
                  </a:extLst>
                </a:gridCol>
                <a:gridCol w="599918">
                  <a:extLst>
                    <a:ext uri="{9D8B030D-6E8A-4147-A177-3AD203B41FA5}">
                      <a16:colId xmlns:a16="http://schemas.microsoft.com/office/drawing/2014/main" val="3280310529"/>
                    </a:ext>
                  </a:extLst>
                </a:gridCol>
                <a:gridCol w="599918">
                  <a:extLst>
                    <a:ext uri="{9D8B030D-6E8A-4147-A177-3AD203B41FA5}">
                      <a16:colId xmlns:a16="http://schemas.microsoft.com/office/drawing/2014/main" val="1864740647"/>
                    </a:ext>
                  </a:extLst>
                </a:gridCol>
                <a:gridCol w="599918">
                  <a:extLst>
                    <a:ext uri="{9D8B030D-6E8A-4147-A177-3AD203B41FA5}">
                      <a16:colId xmlns:a16="http://schemas.microsoft.com/office/drawing/2014/main" val="636573566"/>
                    </a:ext>
                  </a:extLst>
                </a:gridCol>
                <a:gridCol w="599918">
                  <a:extLst>
                    <a:ext uri="{9D8B030D-6E8A-4147-A177-3AD203B41FA5}">
                      <a16:colId xmlns:a16="http://schemas.microsoft.com/office/drawing/2014/main" val="2817677726"/>
                    </a:ext>
                  </a:extLst>
                </a:gridCol>
                <a:gridCol w="599918">
                  <a:extLst>
                    <a:ext uri="{9D8B030D-6E8A-4147-A177-3AD203B41FA5}">
                      <a16:colId xmlns:a16="http://schemas.microsoft.com/office/drawing/2014/main" val="1052066238"/>
                    </a:ext>
                  </a:extLst>
                </a:gridCol>
              </a:tblGrid>
              <a:tr h="827825">
                <a:tc>
                  <a:txBody>
                    <a:bodyPr/>
                    <a:lstStyle/>
                    <a:p>
                      <a:pPr algn="ctr"/>
                      <a:r>
                        <a:rPr lang="fr-FR" sz="3200" b="1" dirty="0"/>
                        <a:t>1</a:t>
                      </a:r>
                    </a:p>
                  </a:txBody>
                  <a:tcPr marL="102870" marR="102870" marT="51435" marB="51435" anchor="ctr"/>
                </a:tc>
                <a:tc>
                  <a:txBody>
                    <a:bodyPr/>
                    <a:lstStyle/>
                    <a:p>
                      <a:pPr algn="ctr"/>
                      <a:r>
                        <a:rPr lang="fr-FR" sz="3200" b="1" dirty="0"/>
                        <a:t>2</a:t>
                      </a:r>
                    </a:p>
                  </a:txBody>
                  <a:tcPr marL="102870" marR="102870" marT="51435" marB="51435" anchor="ctr"/>
                </a:tc>
                <a:tc>
                  <a:txBody>
                    <a:bodyPr/>
                    <a:lstStyle/>
                    <a:p>
                      <a:pPr algn="ctr"/>
                      <a:endParaRPr lang="fr-FR" sz="3200" b="1" dirty="0"/>
                    </a:p>
                  </a:txBody>
                  <a:tcPr marL="102870" marR="102870" marT="51435" marB="51435" anchor="ctr"/>
                </a:tc>
                <a:tc>
                  <a:txBody>
                    <a:bodyPr/>
                    <a:lstStyle/>
                    <a:p>
                      <a:pPr algn="ctr"/>
                      <a:r>
                        <a:rPr lang="fr-FR" sz="3200" b="1" dirty="0"/>
                        <a:t>4</a:t>
                      </a:r>
                    </a:p>
                  </a:txBody>
                  <a:tcPr marL="102870" marR="102870" marT="51435" marB="51435" anchor="ctr"/>
                </a:tc>
                <a:tc>
                  <a:txBody>
                    <a:bodyPr/>
                    <a:lstStyle/>
                    <a:p>
                      <a:pPr algn="ctr"/>
                      <a:endParaRPr lang="fr-FR" sz="3200" b="1" dirty="0"/>
                    </a:p>
                  </a:txBody>
                  <a:tcPr marL="102870" marR="102870" marT="51435" marB="51435" anchor="ctr"/>
                </a:tc>
                <a:tc>
                  <a:txBody>
                    <a:bodyPr/>
                    <a:lstStyle/>
                    <a:p>
                      <a:pPr algn="ctr"/>
                      <a:r>
                        <a:rPr lang="fr-FR" sz="3200" b="1" dirty="0"/>
                        <a:t>6</a:t>
                      </a:r>
                    </a:p>
                  </a:txBody>
                  <a:tcPr marL="102870" marR="102870" marT="51435" marB="51435" anchor="ctr"/>
                </a:tc>
                <a:tc>
                  <a:txBody>
                    <a:bodyPr/>
                    <a:lstStyle/>
                    <a:p>
                      <a:pPr algn="ctr"/>
                      <a:endParaRPr lang="fr-FR" sz="3200" b="1" dirty="0"/>
                    </a:p>
                  </a:txBody>
                  <a:tcPr marL="102870" marR="102870" marT="51435" marB="51435" anchor="ctr"/>
                </a:tc>
                <a:extLst>
                  <a:ext uri="{0D108BD9-81ED-4DB2-BD59-A6C34878D82A}">
                    <a16:rowId xmlns:a16="http://schemas.microsoft.com/office/drawing/2014/main" val="2422537247"/>
                  </a:ext>
                </a:extLst>
              </a:tr>
            </a:tbl>
          </a:graphicData>
        </a:graphic>
      </p:graphicFrame>
      <p:graphicFrame>
        <p:nvGraphicFramePr>
          <p:cNvPr id="20" name="Table 19">
            <a:extLst>
              <a:ext uri="{FF2B5EF4-FFF2-40B4-BE49-F238E27FC236}">
                <a16:creationId xmlns:a16="http://schemas.microsoft.com/office/drawing/2014/main" id="{F46DAD76-180A-3EE8-129C-8B75826AFAEE}"/>
              </a:ext>
            </a:extLst>
          </p:cNvPr>
          <p:cNvGraphicFramePr>
            <a:graphicFrameLocks noGrp="1"/>
          </p:cNvGraphicFramePr>
          <p:nvPr/>
        </p:nvGraphicFramePr>
        <p:xfrm>
          <a:off x="8993920" y="7434877"/>
          <a:ext cx="4199426" cy="827825"/>
        </p:xfrm>
        <a:graphic>
          <a:graphicData uri="http://schemas.openxmlformats.org/drawingml/2006/table">
            <a:tbl>
              <a:tblPr firstRow="1" bandRow="1">
                <a:tableStyleId>{5940675A-B579-460E-94D1-54222C63F5DA}</a:tableStyleId>
              </a:tblPr>
              <a:tblGrid>
                <a:gridCol w="599918">
                  <a:extLst>
                    <a:ext uri="{9D8B030D-6E8A-4147-A177-3AD203B41FA5}">
                      <a16:colId xmlns:a16="http://schemas.microsoft.com/office/drawing/2014/main" val="1270501185"/>
                    </a:ext>
                  </a:extLst>
                </a:gridCol>
                <a:gridCol w="599918">
                  <a:extLst>
                    <a:ext uri="{9D8B030D-6E8A-4147-A177-3AD203B41FA5}">
                      <a16:colId xmlns:a16="http://schemas.microsoft.com/office/drawing/2014/main" val="3138568001"/>
                    </a:ext>
                  </a:extLst>
                </a:gridCol>
                <a:gridCol w="599918">
                  <a:extLst>
                    <a:ext uri="{9D8B030D-6E8A-4147-A177-3AD203B41FA5}">
                      <a16:colId xmlns:a16="http://schemas.microsoft.com/office/drawing/2014/main" val="3280310529"/>
                    </a:ext>
                  </a:extLst>
                </a:gridCol>
                <a:gridCol w="599918">
                  <a:extLst>
                    <a:ext uri="{9D8B030D-6E8A-4147-A177-3AD203B41FA5}">
                      <a16:colId xmlns:a16="http://schemas.microsoft.com/office/drawing/2014/main" val="1864740647"/>
                    </a:ext>
                  </a:extLst>
                </a:gridCol>
                <a:gridCol w="599918">
                  <a:extLst>
                    <a:ext uri="{9D8B030D-6E8A-4147-A177-3AD203B41FA5}">
                      <a16:colId xmlns:a16="http://schemas.microsoft.com/office/drawing/2014/main" val="636573566"/>
                    </a:ext>
                  </a:extLst>
                </a:gridCol>
                <a:gridCol w="599918">
                  <a:extLst>
                    <a:ext uri="{9D8B030D-6E8A-4147-A177-3AD203B41FA5}">
                      <a16:colId xmlns:a16="http://schemas.microsoft.com/office/drawing/2014/main" val="2817677726"/>
                    </a:ext>
                  </a:extLst>
                </a:gridCol>
                <a:gridCol w="599918">
                  <a:extLst>
                    <a:ext uri="{9D8B030D-6E8A-4147-A177-3AD203B41FA5}">
                      <a16:colId xmlns:a16="http://schemas.microsoft.com/office/drawing/2014/main" val="1052066238"/>
                    </a:ext>
                  </a:extLst>
                </a:gridCol>
              </a:tblGrid>
              <a:tr h="827825">
                <a:tc>
                  <a:txBody>
                    <a:bodyPr/>
                    <a:lstStyle/>
                    <a:p>
                      <a:pPr marL="0" algn="ctr" defTabSz="914400" rtl="0" eaLnBrk="1" latinLnBrk="0" hangingPunct="1"/>
                      <a:r>
                        <a:rPr lang="fr-FR" sz="3200" b="1" kern="1200" dirty="0">
                          <a:solidFill>
                            <a:schemeClr val="tx1"/>
                          </a:solidFill>
                          <a:latin typeface="+mn-lt"/>
                          <a:ea typeface="+mn-ea"/>
                          <a:cs typeface="+mn-cs"/>
                        </a:rPr>
                        <a:t>1</a:t>
                      </a:r>
                    </a:p>
                  </a:txBody>
                  <a:tcPr marL="102870" marR="102870" marT="51435" marB="51435" anchor="ctr"/>
                </a:tc>
                <a:tc>
                  <a:txBody>
                    <a:bodyPr/>
                    <a:lstStyle/>
                    <a:p>
                      <a:pPr marL="0" algn="ctr" defTabSz="914400" rtl="0" eaLnBrk="1" latinLnBrk="0" hangingPunct="1"/>
                      <a:endParaRPr lang="fr-FR" sz="3200" b="1" kern="1200" dirty="0">
                        <a:solidFill>
                          <a:schemeClr val="tx1"/>
                        </a:solidFill>
                        <a:latin typeface="+mn-lt"/>
                        <a:ea typeface="+mn-ea"/>
                        <a:cs typeface="+mn-cs"/>
                      </a:endParaRPr>
                    </a:p>
                  </a:txBody>
                  <a:tcPr marL="102870" marR="102870" marT="51435" marB="51435" anchor="ctr"/>
                </a:tc>
                <a:tc>
                  <a:txBody>
                    <a:bodyPr/>
                    <a:lstStyle/>
                    <a:p>
                      <a:pPr marL="0" algn="ctr" defTabSz="914400" rtl="0" eaLnBrk="1" latinLnBrk="0" hangingPunct="1"/>
                      <a:r>
                        <a:rPr lang="fr-FR" sz="3200" b="1" kern="1200" dirty="0">
                          <a:solidFill>
                            <a:schemeClr val="tx1"/>
                          </a:solidFill>
                          <a:latin typeface="+mn-lt"/>
                          <a:ea typeface="+mn-ea"/>
                          <a:cs typeface="+mn-cs"/>
                        </a:rPr>
                        <a:t>3</a:t>
                      </a:r>
                    </a:p>
                  </a:txBody>
                  <a:tcPr marL="102870" marR="102870" marT="51435" marB="51435" anchor="ctr"/>
                </a:tc>
                <a:tc>
                  <a:txBody>
                    <a:bodyPr/>
                    <a:lstStyle/>
                    <a:p>
                      <a:pPr marL="0" algn="ctr" defTabSz="914400" rtl="0" eaLnBrk="1" latinLnBrk="0" hangingPunct="1"/>
                      <a:endParaRPr lang="fr-FR" sz="3200" b="1" kern="1200" dirty="0">
                        <a:solidFill>
                          <a:schemeClr val="tx1"/>
                        </a:solidFill>
                        <a:latin typeface="+mn-lt"/>
                        <a:ea typeface="+mn-ea"/>
                        <a:cs typeface="+mn-cs"/>
                      </a:endParaRPr>
                    </a:p>
                  </a:txBody>
                  <a:tcPr marL="102870" marR="102870" marT="51435" marB="51435" anchor="ctr"/>
                </a:tc>
                <a:tc>
                  <a:txBody>
                    <a:bodyPr/>
                    <a:lstStyle/>
                    <a:p>
                      <a:pPr marL="0" algn="ctr" defTabSz="914400" rtl="0" eaLnBrk="1" latinLnBrk="0" hangingPunct="1"/>
                      <a:r>
                        <a:rPr lang="fr-FR" sz="3200" b="1" kern="1200" dirty="0">
                          <a:solidFill>
                            <a:schemeClr val="tx1"/>
                          </a:solidFill>
                          <a:latin typeface="+mn-lt"/>
                          <a:ea typeface="+mn-ea"/>
                          <a:cs typeface="+mn-cs"/>
                        </a:rPr>
                        <a:t>5</a:t>
                      </a:r>
                    </a:p>
                  </a:txBody>
                  <a:tcPr marL="102870" marR="102870" marT="51435" marB="51435" anchor="ctr"/>
                </a:tc>
                <a:tc>
                  <a:txBody>
                    <a:bodyPr/>
                    <a:lstStyle/>
                    <a:p>
                      <a:pPr marL="0" algn="ctr" defTabSz="914400" rtl="0" eaLnBrk="1" latinLnBrk="0" hangingPunct="1"/>
                      <a:endParaRPr lang="fr-FR" sz="3200" b="1" kern="1200" dirty="0">
                        <a:solidFill>
                          <a:schemeClr val="tx1"/>
                        </a:solidFill>
                        <a:latin typeface="+mn-lt"/>
                        <a:ea typeface="+mn-ea"/>
                        <a:cs typeface="+mn-cs"/>
                      </a:endParaRPr>
                    </a:p>
                  </a:txBody>
                  <a:tcPr marL="102870" marR="102870" marT="51435" marB="51435" anchor="ctr"/>
                </a:tc>
                <a:tc>
                  <a:txBody>
                    <a:bodyPr/>
                    <a:lstStyle/>
                    <a:p>
                      <a:pPr marL="0" algn="ctr" defTabSz="914400" rtl="0" eaLnBrk="1" latinLnBrk="0" hangingPunct="1"/>
                      <a:r>
                        <a:rPr lang="fr-FR" sz="3200" b="1" kern="1200" dirty="0">
                          <a:solidFill>
                            <a:schemeClr val="tx1"/>
                          </a:solidFill>
                          <a:latin typeface="+mn-lt"/>
                          <a:ea typeface="+mn-ea"/>
                          <a:cs typeface="+mn-cs"/>
                        </a:rPr>
                        <a:t>7</a:t>
                      </a:r>
                    </a:p>
                  </a:txBody>
                  <a:tcPr marL="102870" marR="102870" marT="51435" marB="51435" anchor="ctr"/>
                </a:tc>
                <a:extLst>
                  <a:ext uri="{0D108BD9-81ED-4DB2-BD59-A6C34878D82A}">
                    <a16:rowId xmlns:a16="http://schemas.microsoft.com/office/drawing/2014/main" val="2422537247"/>
                  </a:ext>
                </a:extLst>
              </a:tr>
            </a:tbl>
          </a:graphicData>
        </a:graphic>
      </p:graphicFrame>
      <p:grpSp>
        <p:nvGrpSpPr>
          <p:cNvPr id="26" name="Group 25">
            <a:extLst>
              <a:ext uri="{FF2B5EF4-FFF2-40B4-BE49-F238E27FC236}">
                <a16:creationId xmlns:a16="http://schemas.microsoft.com/office/drawing/2014/main" id="{B3D1D8E4-739B-689D-D424-40E04DE4EFB3}"/>
              </a:ext>
            </a:extLst>
          </p:cNvPr>
          <p:cNvGrpSpPr/>
          <p:nvPr/>
        </p:nvGrpSpPr>
        <p:grpSpPr>
          <a:xfrm rot="20343271">
            <a:off x="3368431" y="5526432"/>
            <a:ext cx="1947769" cy="1266240"/>
            <a:chOff x="2875393" y="3765139"/>
            <a:chExt cx="2231754" cy="1428481"/>
          </a:xfrm>
          <a:solidFill>
            <a:schemeClr val="accent4">
              <a:lumMod val="60000"/>
              <a:lumOff val="40000"/>
            </a:schemeClr>
          </a:solidFill>
        </p:grpSpPr>
        <p:sp>
          <p:nvSpPr>
            <p:cNvPr id="21" name="Rectangle 20">
              <a:extLst>
                <a:ext uri="{FF2B5EF4-FFF2-40B4-BE49-F238E27FC236}">
                  <a16:creationId xmlns:a16="http://schemas.microsoft.com/office/drawing/2014/main" id="{1BF9ECBA-AFCE-7F00-5C97-715B1F7B74A8}"/>
                </a:ext>
              </a:extLst>
            </p:cNvPr>
            <p:cNvSpPr/>
            <p:nvPr/>
          </p:nvSpPr>
          <p:spPr>
            <a:xfrm rot="20133928">
              <a:off x="2875393" y="3890156"/>
              <a:ext cx="542849" cy="735845"/>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1</a:t>
              </a:r>
            </a:p>
          </p:txBody>
        </p:sp>
        <p:sp>
          <p:nvSpPr>
            <p:cNvPr id="22" name="Rectangle 21">
              <a:extLst>
                <a:ext uri="{FF2B5EF4-FFF2-40B4-BE49-F238E27FC236}">
                  <a16:creationId xmlns:a16="http://schemas.microsoft.com/office/drawing/2014/main" id="{C266514F-073F-167F-14D6-1711514245CF}"/>
                </a:ext>
              </a:extLst>
            </p:cNvPr>
            <p:cNvSpPr/>
            <p:nvPr/>
          </p:nvSpPr>
          <p:spPr>
            <a:xfrm rot="20979604">
              <a:off x="3198073" y="3775948"/>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2</a:t>
              </a:r>
            </a:p>
          </p:txBody>
        </p:sp>
        <p:sp>
          <p:nvSpPr>
            <p:cNvPr id="23" name="Rectangle 22">
              <a:extLst>
                <a:ext uri="{FF2B5EF4-FFF2-40B4-BE49-F238E27FC236}">
                  <a16:creationId xmlns:a16="http://schemas.microsoft.com/office/drawing/2014/main" id="{1EB00FDC-8180-971A-C7E9-71F7ABA725D6}"/>
                </a:ext>
              </a:extLst>
            </p:cNvPr>
            <p:cNvSpPr/>
            <p:nvPr/>
          </p:nvSpPr>
          <p:spPr>
            <a:xfrm rot="345530">
              <a:off x="3522127" y="3765139"/>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3</a:t>
              </a:r>
            </a:p>
          </p:txBody>
        </p:sp>
        <p:sp>
          <p:nvSpPr>
            <p:cNvPr id="24" name="Rectangle 23">
              <a:extLst>
                <a:ext uri="{FF2B5EF4-FFF2-40B4-BE49-F238E27FC236}">
                  <a16:creationId xmlns:a16="http://schemas.microsoft.com/office/drawing/2014/main" id="{D39FCF70-04A7-5864-244A-E1856A07E8D6}"/>
                </a:ext>
              </a:extLst>
            </p:cNvPr>
            <p:cNvSpPr/>
            <p:nvPr/>
          </p:nvSpPr>
          <p:spPr>
            <a:xfrm rot="1182953">
              <a:off x="3893119" y="3833933"/>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4</a:t>
              </a:r>
            </a:p>
          </p:txBody>
        </p:sp>
        <p:sp>
          <p:nvSpPr>
            <p:cNvPr id="25" name="Rectangle 24">
              <a:extLst>
                <a:ext uri="{FF2B5EF4-FFF2-40B4-BE49-F238E27FC236}">
                  <a16:creationId xmlns:a16="http://schemas.microsoft.com/office/drawing/2014/main" id="{3C796A45-EAF3-511F-85B5-82F01850CAB0}"/>
                </a:ext>
              </a:extLst>
            </p:cNvPr>
            <p:cNvSpPr/>
            <p:nvPr/>
          </p:nvSpPr>
          <p:spPr>
            <a:xfrm rot="2780010">
              <a:off x="4160474" y="4024894"/>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5</a:t>
              </a:r>
            </a:p>
          </p:txBody>
        </p:sp>
        <p:sp>
          <p:nvSpPr>
            <p:cNvPr id="27" name="Rectangle 26">
              <a:extLst>
                <a:ext uri="{FF2B5EF4-FFF2-40B4-BE49-F238E27FC236}">
                  <a16:creationId xmlns:a16="http://schemas.microsoft.com/office/drawing/2014/main" id="{ABBD4C91-F1D1-B230-99CD-683C3D7DD61A}"/>
                </a:ext>
              </a:extLst>
            </p:cNvPr>
            <p:cNvSpPr/>
            <p:nvPr/>
          </p:nvSpPr>
          <p:spPr>
            <a:xfrm rot="3515149">
              <a:off x="4345304" y="4273571"/>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6</a:t>
              </a:r>
            </a:p>
          </p:txBody>
        </p:sp>
        <p:sp>
          <p:nvSpPr>
            <p:cNvPr id="28" name="Rectangle 27">
              <a:extLst>
                <a:ext uri="{FF2B5EF4-FFF2-40B4-BE49-F238E27FC236}">
                  <a16:creationId xmlns:a16="http://schemas.microsoft.com/office/drawing/2014/main" id="{C674E05E-D59A-447B-6CBE-C06A5963FC17}"/>
                </a:ext>
              </a:extLst>
            </p:cNvPr>
            <p:cNvSpPr/>
            <p:nvPr/>
          </p:nvSpPr>
          <p:spPr>
            <a:xfrm rot="4405486">
              <a:off x="4467801" y="4554274"/>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7</a:t>
              </a:r>
            </a:p>
          </p:txBody>
        </p:sp>
      </p:grpSp>
      <p:grpSp>
        <p:nvGrpSpPr>
          <p:cNvPr id="29" name="Group 28">
            <a:extLst>
              <a:ext uri="{FF2B5EF4-FFF2-40B4-BE49-F238E27FC236}">
                <a16:creationId xmlns:a16="http://schemas.microsoft.com/office/drawing/2014/main" id="{78146F11-2D10-A39C-4E7C-86EB899E6298}"/>
              </a:ext>
            </a:extLst>
          </p:cNvPr>
          <p:cNvGrpSpPr/>
          <p:nvPr/>
        </p:nvGrpSpPr>
        <p:grpSpPr>
          <a:xfrm rot="20343271">
            <a:off x="8273182" y="5490874"/>
            <a:ext cx="1952684" cy="1266240"/>
            <a:chOff x="2869762" y="3765139"/>
            <a:chExt cx="2237385" cy="1428481"/>
          </a:xfrm>
          <a:solidFill>
            <a:schemeClr val="accent6">
              <a:lumMod val="60000"/>
              <a:lumOff val="40000"/>
            </a:schemeClr>
          </a:solidFill>
        </p:grpSpPr>
        <p:sp>
          <p:nvSpPr>
            <p:cNvPr id="30" name="Rectangle 29">
              <a:extLst>
                <a:ext uri="{FF2B5EF4-FFF2-40B4-BE49-F238E27FC236}">
                  <a16:creationId xmlns:a16="http://schemas.microsoft.com/office/drawing/2014/main" id="{02B0D11F-C9A9-8803-3175-5F3F91F3D462}"/>
                </a:ext>
              </a:extLst>
            </p:cNvPr>
            <p:cNvSpPr/>
            <p:nvPr/>
          </p:nvSpPr>
          <p:spPr>
            <a:xfrm rot="20057538">
              <a:off x="2869762" y="3882556"/>
              <a:ext cx="542848" cy="735845"/>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1</a:t>
              </a:r>
            </a:p>
          </p:txBody>
        </p:sp>
        <p:sp>
          <p:nvSpPr>
            <p:cNvPr id="31" name="Rectangle 30">
              <a:extLst>
                <a:ext uri="{FF2B5EF4-FFF2-40B4-BE49-F238E27FC236}">
                  <a16:creationId xmlns:a16="http://schemas.microsoft.com/office/drawing/2014/main" id="{F45C4338-CCD6-58D2-47B0-245075781B1D}"/>
                </a:ext>
              </a:extLst>
            </p:cNvPr>
            <p:cNvSpPr/>
            <p:nvPr/>
          </p:nvSpPr>
          <p:spPr>
            <a:xfrm rot="20979604">
              <a:off x="3198073" y="3775948"/>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2</a:t>
              </a:r>
            </a:p>
          </p:txBody>
        </p:sp>
        <p:sp>
          <p:nvSpPr>
            <p:cNvPr id="32" name="Rectangle 31">
              <a:extLst>
                <a:ext uri="{FF2B5EF4-FFF2-40B4-BE49-F238E27FC236}">
                  <a16:creationId xmlns:a16="http://schemas.microsoft.com/office/drawing/2014/main" id="{DBF8DEE7-1F29-8CBF-E128-3702894BA73C}"/>
                </a:ext>
              </a:extLst>
            </p:cNvPr>
            <p:cNvSpPr/>
            <p:nvPr/>
          </p:nvSpPr>
          <p:spPr>
            <a:xfrm rot="345530">
              <a:off x="3522127" y="3765139"/>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3</a:t>
              </a:r>
            </a:p>
          </p:txBody>
        </p:sp>
        <p:sp>
          <p:nvSpPr>
            <p:cNvPr id="33" name="Rectangle 32">
              <a:extLst>
                <a:ext uri="{FF2B5EF4-FFF2-40B4-BE49-F238E27FC236}">
                  <a16:creationId xmlns:a16="http://schemas.microsoft.com/office/drawing/2014/main" id="{21E0F112-0BB1-5407-F70C-3F21D02FC907}"/>
                </a:ext>
              </a:extLst>
            </p:cNvPr>
            <p:cNvSpPr/>
            <p:nvPr/>
          </p:nvSpPr>
          <p:spPr>
            <a:xfrm rot="1182953">
              <a:off x="3893119" y="3833933"/>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4</a:t>
              </a:r>
            </a:p>
          </p:txBody>
        </p:sp>
        <p:sp>
          <p:nvSpPr>
            <p:cNvPr id="34" name="Rectangle 33">
              <a:extLst>
                <a:ext uri="{FF2B5EF4-FFF2-40B4-BE49-F238E27FC236}">
                  <a16:creationId xmlns:a16="http://schemas.microsoft.com/office/drawing/2014/main" id="{7CA5731E-24A4-36E6-4C7F-CD0B569C3106}"/>
                </a:ext>
              </a:extLst>
            </p:cNvPr>
            <p:cNvSpPr/>
            <p:nvPr/>
          </p:nvSpPr>
          <p:spPr>
            <a:xfrm rot="2780010">
              <a:off x="4160474" y="4024894"/>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5</a:t>
              </a:r>
            </a:p>
          </p:txBody>
        </p:sp>
        <p:sp>
          <p:nvSpPr>
            <p:cNvPr id="35" name="Rectangle 34">
              <a:extLst>
                <a:ext uri="{FF2B5EF4-FFF2-40B4-BE49-F238E27FC236}">
                  <a16:creationId xmlns:a16="http://schemas.microsoft.com/office/drawing/2014/main" id="{38885B49-C452-0FDE-0F21-85EA077447DD}"/>
                </a:ext>
              </a:extLst>
            </p:cNvPr>
            <p:cNvSpPr/>
            <p:nvPr/>
          </p:nvSpPr>
          <p:spPr>
            <a:xfrm rot="3515149">
              <a:off x="4345304" y="4273571"/>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6</a:t>
              </a:r>
            </a:p>
          </p:txBody>
        </p:sp>
        <p:sp>
          <p:nvSpPr>
            <p:cNvPr id="36" name="Rectangle 35">
              <a:extLst>
                <a:ext uri="{FF2B5EF4-FFF2-40B4-BE49-F238E27FC236}">
                  <a16:creationId xmlns:a16="http://schemas.microsoft.com/office/drawing/2014/main" id="{2A522E85-30B1-5526-83C9-C2EF9867F338}"/>
                </a:ext>
              </a:extLst>
            </p:cNvPr>
            <p:cNvSpPr/>
            <p:nvPr/>
          </p:nvSpPr>
          <p:spPr>
            <a:xfrm rot="4405486">
              <a:off x="4467801" y="4554274"/>
              <a:ext cx="542848" cy="735844"/>
            </a:xfrm>
            <a:prstGeom prst="rect">
              <a:avLst/>
            </a:prstGeom>
            <a:grp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3150" b="1" dirty="0"/>
                <a:t>7</a:t>
              </a:r>
            </a:p>
          </p:txBody>
        </p:sp>
      </p:grpSp>
    </p:spTree>
    <p:extLst>
      <p:ext uri="{BB962C8B-B14F-4D97-AF65-F5344CB8AC3E}">
        <p14:creationId xmlns:p14="http://schemas.microsoft.com/office/powerpoint/2010/main" val="3673459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p:cNvGrpSpPr/>
          <p:nvPr/>
        </p:nvGrpSpPr>
        <p:grpSpPr>
          <a:xfrm>
            <a:off x="857250" y="1180450"/>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9E02DDEF-92EA-3EB6-B883-F7B366CCDD7F}"/>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0"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أهداف الحصة</a:t>
            </a:r>
            <a:endParaRPr lang="fr-FR" sz="4000" b="1" dirty="0">
              <a:solidFill>
                <a:srgbClr val="106585"/>
              </a:solidFill>
              <a:latin typeface="Microsoft Uighur" panose="02000000000000000000" pitchFamily="2" charset="-78"/>
              <a:cs typeface="Microsoft Uighur" panose="02000000000000000000" pitchFamily="2" charset="-78"/>
            </a:endParaRPr>
          </a:p>
        </p:txBody>
      </p:sp>
      <p:grpSp>
        <p:nvGrpSpPr>
          <p:cNvPr id="12" name="Groupe 11">
            <a:extLst>
              <a:ext uri="{FF2B5EF4-FFF2-40B4-BE49-F238E27FC236}">
                <a16:creationId xmlns:a16="http://schemas.microsoft.com/office/drawing/2014/main" id="{E8758458-6976-1709-75BC-156EE4B11AAE}"/>
              </a:ext>
            </a:extLst>
          </p:cNvPr>
          <p:cNvGrpSpPr/>
          <p:nvPr/>
        </p:nvGrpSpPr>
        <p:grpSpPr>
          <a:xfrm>
            <a:off x="2159626" y="4805988"/>
            <a:ext cx="9396747" cy="2394912"/>
            <a:chOff x="3302073" y="4600550"/>
            <a:chExt cx="9396747" cy="2104846"/>
          </a:xfrm>
        </p:grpSpPr>
        <p:sp>
          <p:nvSpPr>
            <p:cNvPr id="13" name="Freeform 17">
              <a:extLst>
                <a:ext uri="{FF2B5EF4-FFF2-40B4-BE49-F238E27FC236}">
                  <a16:creationId xmlns:a16="http://schemas.microsoft.com/office/drawing/2014/main" id="{299349E6-BB93-3D6A-BD1D-086E144091DA}"/>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defRPr/>
              </a:pPr>
              <a:endParaRPr lang="fr-MA" sz="1000" dirty="0">
                <a:solidFill>
                  <a:prstClr val="black"/>
                </a:solidFill>
                <a:latin typeface="Dosis" pitchFamily="2" charset="0"/>
              </a:endParaRPr>
            </a:p>
          </p:txBody>
        </p:sp>
        <p:sp>
          <p:nvSpPr>
            <p:cNvPr id="14" name="Freeform 17">
              <a:extLst>
                <a:ext uri="{FF2B5EF4-FFF2-40B4-BE49-F238E27FC236}">
                  <a16:creationId xmlns:a16="http://schemas.microsoft.com/office/drawing/2014/main" id="{FAD0D184-C7B1-752C-0E06-294D94BDF0E1}"/>
                </a:ext>
              </a:extLst>
            </p:cNvPr>
            <p:cNvSpPr/>
            <p:nvPr/>
          </p:nvSpPr>
          <p:spPr>
            <a:xfrm>
              <a:off x="3528484" y="4676599"/>
              <a:ext cx="516540" cy="198123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grpSp>
      <p:sp>
        <p:nvSpPr>
          <p:cNvPr id="18" name="ZoneTexte 17">
            <a:extLst>
              <a:ext uri="{FF2B5EF4-FFF2-40B4-BE49-F238E27FC236}">
                <a16:creationId xmlns:a16="http://schemas.microsoft.com/office/drawing/2014/main" id="{7FC140B0-A510-47F2-BC6D-D36DDFB03C6A}"/>
              </a:ext>
            </a:extLst>
          </p:cNvPr>
          <p:cNvSpPr txBox="1"/>
          <p:nvPr/>
        </p:nvSpPr>
        <p:spPr>
          <a:xfrm>
            <a:off x="2386037" y="4990423"/>
            <a:ext cx="7920120" cy="707886"/>
          </a:xfrm>
          <a:prstGeom prst="rect">
            <a:avLst/>
          </a:prstGeom>
          <a:noFill/>
        </p:spPr>
        <p:txBody>
          <a:bodyPr wrap="square" rtlCol="0">
            <a:spAutoFit/>
          </a:bodyPr>
          <a:lstStyle/>
          <a:p>
            <a:pPr algn="r" rtl="1"/>
            <a:r>
              <a:rPr lang="ar-MA" sz="4000" dirty="0">
                <a:latin typeface="Microsoft Uighur" panose="02000000000000000000" pitchFamily="2" charset="-78"/>
                <a:cs typeface="Microsoft Uighur" panose="02000000000000000000" pitchFamily="2" charset="-78"/>
              </a:rPr>
              <a:t>تعرف وتمثيل وكتابة  العدد 1 </a:t>
            </a:r>
            <a:endParaRPr lang="fr-FR" sz="4000" dirty="0">
              <a:latin typeface="Microsoft Uighur" panose="02000000000000000000" pitchFamily="2" charset="-78"/>
              <a:cs typeface="Microsoft Uighur" panose="02000000000000000000" pitchFamily="2" charset="-78"/>
            </a:endParaRPr>
          </a:p>
        </p:txBody>
      </p:sp>
      <p:pic>
        <p:nvPicPr>
          <p:cNvPr id="20" name="Image 19">
            <a:extLst>
              <a:ext uri="{FF2B5EF4-FFF2-40B4-BE49-F238E27FC236}">
                <a16:creationId xmlns:a16="http://schemas.microsoft.com/office/drawing/2014/main" id="{123F85ED-2E7F-8C9E-C5F7-EFFC568D7398}"/>
              </a:ext>
            </a:extLst>
          </p:cNvPr>
          <p:cNvPicPr>
            <a:picLocks noChangeAspect="1"/>
          </p:cNvPicPr>
          <p:nvPr/>
        </p:nvPicPr>
        <p:blipFill>
          <a:blip r:embed="rId7"/>
          <a:stretch>
            <a:fillRect/>
          </a:stretch>
        </p:blipFill>
        <p:spPr>
          <a:xfrm>
            <a:off x="10874953" y="5978114"/>
            <a:ext cx="455010" cy="466386"/>
          </a:xfrm>
          <a:prstGeom prst="rect">
            <a:avLst/>
          </a:prstGeom>
        </p:spPr>
      </p:pic>
      <p:sp>
        <p:nvSpPr>
          <p:cNvPr id="6" name="ZoneTexte 5">
            <a:extLst>
              <a:ext uri="{FF2B5EF4-FFF2-40B4-BE49-F238E27FC236}">
                <a16:creationId xmlns:a16="http://schemas.microsoft.com/office/drawing/2014/main" id="{8DC4C7D2-BEB1-18BD-7CF9-CD205E171E41}"/>
              </a:ext>
            </a:extLst>
          </p:cNvPr>
          <p:cNvSpPr txBox="1"/>
          <p:nvPr/>
        </p:nvSpPr>
        <p:spPr>
          <a:xfrm>
            <a:off x="1828800" y="2552700"/>
            <a:ext cx="10134600" cy="584775"/>
          </a:xfrm>
          <a:prstGeom prst="rect">
            <a:avLst/>
          </a:prstGeom>
          <a:noFill/>
        </p:spPr>
        <p:txBody>
          <a:bodyPr wrap="square" rtlCol="0">
            <a:spAutoFit/>
          </a:bodyPr>
          <a:lstStyle/>
          <a:p>
            <a:pPr algn="ctr" rtl="1"/>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في نهاية الحصة سيكون</a:t>
            </a:r>
            <a:r>
              <a:rPr lang="fr-MA" sz="3200" b="1" dirty="0">
                <a:solidFill>
                  <a:srgbClr val="106585"/>
                </a:solidFill>
                <a:latin typeface="Microsoft Uighur" panose="02000000000000000000" pitchFamily="2" charset="-78"/>
                <a:ea typeface="Dosis"/>
                <a:cs typeface="Microsoft Uighur" panose="02000000000000000000" pitchFamily="2" charset="-78"/>
                <a:sym typeface="Dosis"/>
              </a:rPr>
              <a:t> 80% </a:t>
            </a:r>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 من التلاميذ قادرين على:</a:t>
            </a:r>
            <a:endParaRPr lang="fr-FR" sz="3200" dirty="0"/>
          </a:p>
        </p:txBody>
      </p:sp>
      <p:pic>
        <p:nvPicPr>
          <p:cNvPr id="8" name="Image 7">
            <a:extLst>
              <a:ext uri="{FF2B5EF4-FFF2-40B4-BE49-F238E27FC236}">
                <a16:creationId xmlns:a16="http://schemas.microsoft.com/office/drawing/2014/main" id="{189CED70-A40C-48A9-E352-0B90A257C802}"/>
              </a:ext>
            </a:extLst>
          </p:cNvPr>
          <p:cNvPicPr>
            <a:picLocks noChangeAspect="1"/>
          </p:cNvPicPr>
          <p:nvPr/>
        </p:nvPicPr>
        <p:blipFill>
          <a:blip r:embed="rId7"/>
          <a:stretch>
            <a:fillRect/>
          </a:stretch>
        </p:blipFill>
        <p:spPr>
          <a:xfrm>
            <a:off x="10874953" y="5158858"/>
            <a:ext cx="455010" cy="466386"/>
          </a:xfrm>
          <a:prstGeom prst="rect">
            <a:avLst/>
          </a:prstGeom>
        </p:spPr>
      </p:pic>
      <p:sp>
        <p:nvSpPr>
          <p:cNvPr id="15" name="ZoneTexte 14">
            <a:extLst>
              <a:ext uri="{FF2B5EF4-FFF2-40B4-BE49-F238E27FC236}">
                <a16:creationId xmlns:a16="http://schemas.microsoft.com/office/drawing/2014/main" id="{8F233536-9461-7408-0FC3-99FFB3D4B901}"/>
              </a:ext>
            </a:extLst>
          </p:cNvPr>
          <p:cNvSpPr txBox="1"/>
          <p:nvPr/>
        </p:nvSpPr>
        <p:spPr>
          <a:xfrm>
            <a:off x="2386037" y="5784838"/>
            <a:ext cx="7920120" cy="707886"/>
          </a:xfrm>
          <a:prstGeom prst="rect">
            <a:avLst/>
          </a:prstGeom>
          <a:noFill/>
        </p:spPr>
        <p:txBody>
          <a:bodyPr wrap="square" rtlCol="0">
            <a:spAutoFit/>
          </a:bodyPr>
          <a:lstStyle/>
          <a:p>
            <a:pPr algn="r" rtl="1"/>
            <a:r>
              <a:rPr lang="ar-MA" sz="4000" dirty="0">
                <a:latin typeface="Microsoft Uighur" panose="02000000000000000000" pitchFamily="2" charset="-78"/>
                <a:cs typeface="Microsoft Uighur" panose="02000000000000000000" pitchFamily="2" charset="-78"/>
              </a:rPr>
              <a:t>مقارنة وتقدير الأطوال</a:t>
            </a:r>
            <a:endParaRPr lang="fr-FR" sz="4000"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1113929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91E-6E3A-D52E-1F03-C19E3B4BFF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2015D2-2296-74CF-2FA1-E34A848836A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CF225D0-ADF2-6E1E-E7C2-D114B260ECEB}"/>
              </a:ext>
            </a:extLst>
          </p:cNvPr>
          <p:cNvGrpSpPr/>
          <p:nvPr/>
        </p:nvGrpSpPr>
        <p:grpSpPr>
          <a:xfrm>
            <a:off x="1485544" y="762829"/>
            <a:ext cx="12001500" cy="8073833"/>
            <a:chOff x="0" y="-47625"/>
            <a:chExt cx="3895412" cy="2602800"/>
          </a:xfrm>
        </p:grpSpPr>
        <p:sp>
          <p:nvSpPr>
            <p:cNvPr id="4" name="Freeform 4">
              <a:extLst>
                <a:ext uri="{FF2B5EF4-FFF2-40B4-BE49-F238E27FC236}">
                  <a16:creationId xmlns:a16="http://schemas.microsoft.com/office/drawing/2014/main" id="{2562FC0F-6F40-44E2-32C0-82B5E07E7D8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831F7CB9-EC75-2F5F-2A9E-C313038D2A9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9566FA82-0094-7AB0-CE7A-A79A53FB7083}"/>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D2563AAB-5ED2-94FD-8850-D850DF7529A7}"/>
              </a:ext>
            </a:extLst>
          </p:cNvPr>
          <p:cNvSpPr txBox="1"/>
          <p:nvPr/>
        </p:nvSpPr>
        <p:spPr>
          <a:xfrm>
            <a:off x="9415463" y="3701739"/>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العرض الرقمي</a:t>
            </a:r>
            <a:endParaRPr lang="fr-FR" sz="3600" dirty="0">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0D46E900-9EAD-69E8-AF3D-052C34D5D8D2}"/>
              </a:ext>
            </a:extLst>
          </p:cNvPr>
          <p:cNvSpPr txBox="1"/>
          <p:nvPr/>
        </p:nvSpPr>
        <p:spPr>
          <a:xfrm>
            <a:off x="5105400" y="3679156"/>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عدة المناولة</a:t>
            </a:r>
            <a:endParaRPr lang="fr-FR" sz="3600" dirty="0">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C39E018F-E9B0-D81B-8318-E232006A689A}"/>
              </a:ext>
            </a:extLst>
          </p:cNvPr>
          <p:cNvSpPr txBox="1"/>
          <p:nvPr/>
        </p:nvSpPr>
        <p:spPr>
          <a:xfrm>
            <a:off x="1532240" y="3701738"/>
            <a:ext cx="2126957"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المذكرة اليومية </a:t>
            </a:r>
            <a:endParaRPr lang="fr-FR" sz="3600" dirty="0">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F19C82A-C505-2046-AF92-DEDB62B8114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chemeClr val="tx2"/>
                </a:solidFill>
                <a:latin typeface="Microsoft Uighur" panose="02000000000000000000" pitchFamily="2" charset="-78"/>
                <a:cs typeface="Microsoft Uighur" panose="02000000000000000000" pitchFamily="2" charset="-78"/>
              </a:rPr>
              <a:t>الإعداد المادي للأستاذ(ة)</a:t>
            </a:r>
            <a:endParaRPr lang="fr-FR" sz="4000" b="1" dirty="0">
              <a:solidFill>
                <a:schemeClr val="tx2"/>
              </a:solidFill>
              <a:latin typeface="Microsoft Uighur" panose="02000000000000000000" pitchFamily="2" charset="-78"/>
              <a:cs typeface="Microsoft Uighur" panose="02000000000000000000" pitchFamily="2" charset="-78"/>
            </a:endParaRPr>
          </a:p>
        </p:txBody>
      </p:sp>
      <p:pic>
        <p:nvPicPr>
          <p:cNvPr id="13" name="Image 12">
            <a:extLst>
              <a:ext uri="{FF2B5EF4-FFF2-40B4-BE49-F238E27FC236}">
                <a16:creationId xmlns:a16="http://schemas.microsoft.com/office/drawing/2014/main" id="{1C33BAD5-B18B-F5F1-AC32-57C01C83E367}"/>
              </a:ext>
            </a:extLst>
          </p:cNvPr>
          <p:cNvPicPr>
            <a:picLocks noChangeAspect="1"/>
          </p:cNvPicPr>
          <p:nvPr/>
        </p:nvPicPr>
        <p:blipFill>
          <a:blip r:embed="rId5"/>
          <a:stretch>
            <a:fillRect/>
          </a:stretch>
        </p:blipFill>
        <p:spPr>
          <a:xfrm>
            <a:off x="1759242" y="4506048"/>
            <a:ext cx="2126957" cy="2852433"/>
          </a:xfrm>
          <a:prstGeom prst="rect">
            <a:avLst/>
          </a:prstGeom>
        </p:spPr>
      </p:pic>
      <p:pic>
        <p:nvPicPr>
          <p:cNvPr id="16" name="Image 15">
            <a:extLst>
              <a:ext uri="{FF2B5EF4-FFF2-40B4-BE49-F238E27FC236}">
                <a16:creationId xmlns:a16="http://schemas.microsoft.com/office/drawing/2014/main" id="{841FE0FF-D56F-78FB-BD19-1F3DC2E7535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62278" y="4712092"/>
            <a:ext cx="3313287" cy="2453677"/>
          </a:xfrm>
          <a:prstGeom prst="rect">
            <a:avLst/>
          </a:prstGeom>
        </p:spPr>
      </p:pic>
      <p:pic>
        <p:nvPicPr>
          <p:cNvPr id="12" name="Image 11">
            <a:extLst>
              <a:ext uri="{FF2B5EF4-FFF2-40B4-BE49-F238E27FC236}">
                <a16:creationId xmlns:a16="http://schemas.microsoft.com/office/drawing/2014/main" id="{0C6836C8-3E65-1659-23C6-2ED2B1F534B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82295" y="5219700"/>
            <a:ext cx="1424853" cy="1458780"/>
          </a:xfrm>
          <a:prstGeom prst="rect">
            <a:avLst/>
          </a:prstGeom>
        </p:spPr>
      </p:pic>
      <p:pic>
        <p:nvPicPr>
          <p:cNvPr id="14" name="Image 13">
            <a:extLst>
              <a:ext uri="{FF2B5EF4-FFF2-40B4-BE49-F238E27FC236}">
                <a16:creationId xmlns:a16="http://schemas.microsoft.com/office/drawing/2014/main" id="{ACF96440-9B28-6A27-2CD9-30798B60F35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0800000">
            <a:off x="5105400" y="4610100"/>
            <a:ext cx="3373843" cy="646330"/>
          </a:xfrm>
          <a:prstGeom prst="rect">
            <a:avLst/>
          </a:prstGeom>
        </p:spPr>
      </p:pic>
      <p:pic>
        <p:nvPicPr>
          <p:cNvPr id="15" name="Image 14">
            <a:extLst>
              <a:ext uri="{FF2B5EF4-FFF2-40B4-BE49-F238E27FC236}">
                <a16:creationId xmlns:a16="http://schemas.microsoft.com/office/drawing/2014/main" id="{A6FCDEC6-6BEF-DC57-EF5C-A6393898182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298739" y="5246040"/>
            <a:ext cx="1424853" cy="1445384"/>
          </a:xfrm>
          <a:prstGeom prst="rect">
            <a:avLst/>
          </a:prstGeom>
        </p:spPr>
      </p:pic>
    </p:spTree>
    <p:extLst>
      <p:ext uri="{BB962C8B-B14F-4D97-AF65-F5344CB8AC3E}">
        <p14:creationId xmlns:p14="http://schemas.microsoft.com/office/powerpoint/2010/main" val="3485664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857250" y="1180449"/>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5091152" y="5219700"/>
            <a:ext cx="6086207"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–أنشطة التهيئة لمهارات العد و الحساب</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تعرف وتمثيل وكتابة  العدد 1</a:t>
            </a:r>
            <a:endParaRPr lang="en-US" sz="2800" dirty="0">
              <a:latin typeface="Microsoft Uighur" panose="02000000000000000000" pitchFamily="2" charset="-78"/>
              <a:cs typeface="Microsoft Uighur" panose="02000000000000000000" pitchFamily="2" charset="-78"/>
            </a:endParaRPr>
          </a:p>
        </p:txBody>
      </p:sp>
      <p:sp>
        <p:nvSpPr>
          <p:cNvPr id="31" name="TextBox 10">
            <a:extLst>
              <a:ext uri="{FF2B5EF4-FFF2-40B4-BE49-F238E27FC236}">
                <a16:creationId xmlns:a16="http://schemas.microsoft.com/office/drawing/2014/main" id="{4AF3FD13-297A-5F5E-8640-C6FB5BC52446}"/>
              </a:ext>
            </a:extLst>
          </p:cNvPr>
          <p:cNvSpPr txBox="1"/>
          <p:nvPr/>
        </p:nvSpPr>
        <p:spPr>
          <a:xfrm>
            <a:off x="4185836" y="7996437"/>
            <a:ext cx="6943726"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5 –لعبة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لعبة إكمال نمط حسابي باستعمال الشريط العددي</a:t>
            </a:r>
            <a:endParaRPr lang="en-US" sz="2800" dirty="0">
              <a:latin typeface="Microsoft Uighur" panose="02000000000000000000" pitchFamily="2" charset="-78"/>
              <a:cs typeface="Microsoft Uighur" panose="02000000000000000000" pitchFamily="2" charset="-78"/>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6988960" y="2628900"/>
            <a:ext cx="4079744" cy="811761"/>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1 – نشاط اعتيادي</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لعبة حجلة الأعداد</a:t>
            </a:r>
            <a:endParaRPr lang="en-US" sz="2800" dirty="0">
              <a:latin typeface="Microsoft Uighur" panose="02000000000000000000" pitchFamily="2" charset="-78"/>
              <a:cs typeface="Microsoft Uighur" panose="02000000000000000000" pitchFamily="2" charset="-78"/>
            </a:endParaRPr>
          </a:p>
        </p:txBody>
      </p:sp>
      <p:grpSp>
        <p:nvGrpSpPr>
          <p:cNvPr id="27" name="Groupe 26">
            <a:extLst>
              <a:ext uri="{FF2B5EF4-FFF2-40B4-BE49-F238E27FC236}">
                <a16:creationId xmlns:a16="http://schemas.microsoft.com/office/drawing/2014/main" id="{BF30825B-BC58-435B-A42C-8221948DEC05}"/>
              </a:ext>
            </a:extLst>
          </p:cNvPr>
          <p:cNvGrpSpPr/>
          <p:nvPr/>
        </p:nvGrpSpPr>
        <p:grpSpPr>
          <a:xfrm>
            <a:off x="1718667" y="2762313"/>
            <a:ext cx="1066274" cy="385540"/>
            <a:chOff x="3663231" y="3540342"/>
            <a:chExt cx="1066274" cy="385540"/>
          </a:xfrm>
        </p:grpSpPr>
        <p:sp>
          <p:nvSpPr>
            <p:cNvPr id="14" name="Rectangle : coins arrondis 13">
              <a:extLst>
                <a:ext uri="{FF2B5EF4-FFF2-40B4-BE49-F238E27FC236}">
                  <a16:creationId xmlns:a16="http://schemas.microsoft.com/office/drawing/2014/main" id="{3B94B07B-2099-8DE4-4396-997AB11F99A6}"/>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16" name="Picture 2">
              <a:extLst>
                <a:ext uri="{FF2B5EF4-FFF2-40B4-BE49-F238E27FC236}">
                  <a16:creationId xmlns:a16="http://schemas.microsoft.com/office/drawing/2014/main" id="{751C334E-9D7C-EFC5-6038-42F03FAD9AD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BE08A98F-D854-3397-0154-55F80662A1A3}"/>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10</a:t>
              </a:r>
              <a:r>
                <a:rPr lang="fr-MA" sz="1350" b="1" dirty="0">
                  <a:solidFill>
                    <a:srgbClr val="106585"/>
                  </a:solidFill>
                  <a:latin typeface="Dosis" pitchFamily="2" charset="0"/>
                </a:rPr>
                <a:t> min</a:t>
              </a:r>
            </a:p>
          </p:txBody>
        </p:sp>
      </p:gr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5305762" y="3640170"/>
            <a:ext cx="5871761" cy="780983"/>
          </a:xfrm>
          <a:prstGeom prst="rect">
            <a:avLst/>
          </a:prstGeom>
        </p:spPr>
        <p:txBody>
          <a:bodyPr wrap="square" lIns="0" tIns="0" rIns="0" bIns="0" rtlCol="0" anchor="t">
            <a:spAutoFit/>
          </a:bodyPr>
          <a:lstStyle/>
          <a:p>
            <a:pPr algn="r" defTabSz="685800" rtl="1">
              <a:lnSpc>
                <a:spcPts val="3026"/>
              </a:lnSpc>
              <a:defRPr/>
            </a:pPr>
            <a:r>
              <a:rPr lang="ar-SA" sz="4800" dirty="0">
                <a:solidFill>
                  <a:srgbClr val="106585"/>
                </a:solidFill>
                <a:latin typeface="Microsoft Uighur" panose="02000000000000000000" pitchFamily="2" charset="-78"/>
                <a:cs typeface="Microsoft Uighur" panose="02000000000000000000" pitchFamily="2" charset="-78"/>
              </a:rPr>
              <a:t>2</a:t>
            </a:r>
            <a:r>
              <a:rPr lang="ar-MA" sz="4800" dirty="0">
                <a:solidFill>
                  <a:srgbClr val="106585"/>
                </a:solidFill>
                <a:latin typeface="Microsoft Uighur" panose="02000000000000000000" pitchFamily="2" charset="-78"/>
                <a:cs typeface="Microsoft Uighur" panose="02000000000000000000" pitchFamily="2" charset="-78"/>
              </a:rPr>
              <a:t> –نشاط التفكير المنطقي</a:t>
            </a:r>
            <a:endParaRPr lang="ar-SA" sz="4800" dirty="0">
              <a:solidFill>
                <a:srgbClr val="106585"/>
              </a:solidFill>
              <a:latin typeface="Microsoft Uighur" panose="02000000000000000000" pitchFamily="2" charset="-78"/>
              <a:cs typeface="Microsoft Uighur" panose="02000000000000000000" pitchFamily="2" charset="-78"/>
            </a:endParaRP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مقارنة وتقدير الأطوال</a:t>
            </a:r>
            <a:endParaRPr lang="en-US" sz="2800" dirty="0">
              <a:latin typeface="Microsoft Uighur" panose="02000000000000000000" pitchFamily="2" charset="-78"/>
              <a:cs typeface="Microsoft Uighur" panose="02000000000000000000" pitchFamily="2" charset="-78"/>
            </a:endParaRPr>
          </a:p>
        </p:txBody>
      </p:sp>
      <p:grpSp>
        <p:nvGrpSpPr>
          <p:cNvPr id="28" name="Groupe 27">
            <a:extLst>
              <a:ext uri="{FF2B5EF4-FFF2-40B4-BE49-F238E27FC236}">
                <a16:creationId xmlns:a16="http://schemas.microsoft.com/office/drawing/2014/main" id="{C4521164-A2FD-8D2B-D4A5-FF2E764A9A15}"/>
              </a:ext>
            </a:extLst>
          </p:cNvPr>
          <p:cNvGrpSpPr/>
          <p:nvPr/>
        </p:nvGrpSpPr>
        <p:grpSpPr>
          <a:xfrm>
            <a:off x="1646204" y="4101054"/>
            <a:ext cx="1066274" cy="385540"/>
            <a:chOff x="3663231" y="3540342"/>
            <a:chExt cx="1066274" cy="385540"/>
          </a:xfrm>
        </p:grpSpPr>
        <p:sp>
          <p:nvSpPr>
            <p:cNvPr id="29" name="Rectangle : coins arrondis 28">
              <a:extLst>
                <a:ext uri="{FF2B5EF4-FFF2-40B4-BE49-F238E27FC236}">
                  <a16:creationId xmlns:a16="http://schemas.microsoft.com/office/drawing/2014/main" id="{9BBE4190-561A-03D5-2A63-E7B6CED0FA5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2" name="Picture 2">
              <a:extLst>
                <a:ext uri="{FF2B5EF4-FFF2-40B4-BE49-F238E27FC236}">
                  <a16:creationId xmlns:a16="http://schemas.microsoft.com/office/drawing/2014/main" id="{0ABDA485-719C-3687-AD72-08D8D655C7E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9" name="ZoneTexte 38">
              <a:extLst>
                <a:ext uri="{FF2B5EF4-FFF2-40B4-BE49-F238E27FC236}">
                  <a16:creationId xmlns:a16="http://schemas.microsoft.com/office/drawing/2014/main" id="{CB5163D5-14BF-04D3-F638-82527252612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0" name="Groupe 39">
            <a:extLst>
              <a:ext uri="{FF2B5EF4-FFF2-40B4-BE49-F238E27FC236}">
                <a16:creationId xmlns:a16="http://schemas.microsoft.com/office/drawing/2014/main" id="{807B4ADF-C780-7462-A727-331FD3E00C18}"/>
              </a:ext>
            </a:extLst>
          </p:cNvPr>
          <p:cNvGrpSpPr/>
          <p:nvPr/>
        </p:nvGrpSpPr>
        <p:grpSpPr>
          <a:xfrm>
            <a:off x="1672770" y="5393432"/>
            <a:ext cx="1066274" cy="385540"/>
            <a:chOff x="3663231" y="3540342"/>
            <a:chExt cx="1066274" cy="385540"/>
          </a:xfrm>
        </p:grpSpPr>
        <p:sp>
          <p:nvSpPr>
            <p:cNvPr id="41" name="Rectangle : coins arrondis 40">
              <a:extLst>
                <a:ext uri="{FF2B5EF4-FFF2-40B4-BE49-F238E27FC236}">
                  <a16:creationId xmlns:a16="http://schemas.microsoft.com/office/drawing/2014/main" id="{E493E1C9-3ACF-FEF4-DB39-1C1213188388}"/>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2" name="Picture 2">
              <a:extLst>
                <a:ext uri="{FF2B5EF4-FFF2-40B4-BE49-F238E27FC236}">
                  <a16:creationId xmlns:a16="http://schemas.microsoft.com/office/drawing/2014/main" id="{45050003-A2E3-0DBF-F2BA-0A8E4A91DF2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3" name="ZoneTexte 42">
              <a:extLst>
                <a:ext uri="{FF2B5EF4-FFF2-40B4-BE49-F238E27FC236}">
                  <a16:creationId xmlns:a16="http://schemas.microsoft.com/office/drawing/2014/main" id="{BBE38300-019C-5884-9F28-434784545A0F}"/>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20</a:t>
              </a:r>
              <a:r>
                <a:rPr lang="fr-MA" sz="1350" b="1" dirty="0">
                  <a:solidFill>
                    <a:srgbClr val="106585"/>
                  </a:solidFill>
                  <a:latin typeface="Dosis" pitchFamily="2" charset="0"/>
                </a:rPr>
                <a:t> </a:t>
              </a:r>
              <a:r>
                <a:rPr lang="fr-FR" sz="1350" b="1" dirty="0">
                  <a:solidFill>
                    <a:srgbClr val="106585"/>
                  </a:solidFill>
                  <a:latin typeface="Dosis" pitchFamily="2" charset="0"/>
                </a:rPr>
                <a:t>min</a:t>
              </a:r>
              <a:endParaRPr lang="fr-MA" sz="1350" b="1" dirty="0">
                <a:solidFill>
                  <a:srgbClr val="106585"/>
                </a:solidFill>
                <a:latin typeface="Dosis" pitchFamily="2" charset="0"/>
              </a:endParaRPr>
            </a:p>
          </p:txBody>
        </p:sp>
      </p:grpSp>
      <p:grpSp>
        <p:nvGrpSpPr>
          <p:cNvPr id="44" name="Groupe 43">
            <a:extLst>
              <a:ext uri="{FF2B5EF4-FFF2-40B4-BE49-F238E27FC236}">
                <a16:creationId xmlns:a16="http://schemas.microsoft.com/office/drawing/2014/main" id="{425A953D-5BAB-CEAE-7EF7-38554CFD59A5}"/>
              </a:ext>
            </a:extLst>
          </p:cNvPr>
          <p:cNvGrpSpPr/>
          <p:nvPr/>
        </p:nvGrpSpPr>
        <p:grpSpPr>
          <a:xfrm>
            <a:off x="1652518" y="8053861"/>
            <a:ext cx="1066274" cy="385540"/>
            <a:chOff x="3663231" y="3540342"/>
            <a:chExt cx="1066274" cy="385540"/>
          </a:xfrm>
        </p:grpSpPr>
        <p:sp>
          <p:nvSpPr>
            <p:cNvPr id="45" name="Rectangle : coins arrondis 44">
              <a:extLst>
                <a:ext uri="{FF2B5EF4-FFF2-40B4-BE49-F238E27FC236}">
                  <a16:creationId xmlns:a16="http://schemas.microsoft.com/office/drawing/2014/main" id="{4EE3FD4A-90D2-522B-DA3A-CA7B11DA6F3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6" name="Picture 2">
              <a:extLst>
                <a:ext uri="{FF2B5EF4-FFF2-40B4-BE49-F238E27FC236}">
                  <a16:creationId xmlns:a16="http://schemas.microsoft.com/office/drawing/2014/main" id="{A140DA6C-6155-4545-8065-1143C136A867}"/>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7" name="ZoneTexte 46">
              <a:extLst>
                <a:ext uri="{FF2B5EF4-FFF2-40B4-BE49-F238E27FC236}">
                  <a16:creationId xmlns:a16="http://schemas.microsoft.com/office/drawing/2014/main" id="{E05C92E3-AEDA-664A-1912-112C7D4A53AA}"/>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10</a:t>
              </a:r>
              <a:r>
                <a:rPr lang="fr-MA" sz="1350" b="1" dirty="0">
                  <a:solidFill>
                    <a:srgbClr val="106585"/>
                  </a:solidFill>
                  <a:latin typeface="Dosis" pitchFamily="2" charset="0"/>
                </a:rPr>
                <a:t> min</a:t>
              </a:r>
            </a:p>
          </p:txBody>
        </p:sp>
      </p:grpSp>
      <p:sp>
        <p:nvSpPr>
          <p:cNvPr id="2" name="Rectangle : coins arrondis 1">
            <a:extLst>
              <a:ext uri="{FF2B5EF4-FFF2-40B4-BE49-F238E27FC236}">
                <a16:creationId xmlns:a16="http://schemas.microsoft.com/office/drawing/2014/main" id="{D85AAE1A-A8C6-126F-9983-61FED9037F7A}"/>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هيكلة الحصة</a:t>
            </a:r>
            <a:endParaRPr lang="fr-FR" sz="4000" b="1" dirty="0">
              <a:solidFill>
                <a:srgbClr val="FFC000"/>
              </a:solidFill>
              <a:latin typeface="Microsoft Uighur" panose="02000000000000000000" pitchFamily="2" charset="-78"/>
              <a:cs typeface="Microsoft Uighur" panose="02000000000000000000" pitchFamily="2" charset="-78"/>
            </a:endParaRPr>
          </a:p>
        </p:txBody>
      </p:sp>
      <p:sp>
        <p:nvSpPr>
          <p:cNvPr id="3" name="TextBox 10">
            <a:extLst>
              <a:ext uri="{FF2B5EF4-FFF2-40B4-BE49-F238E27FC236}">
                <a16:creationId xmlns:a16="http://schemas.microsoft.com/office/drawing/2014/main" id="{891BCC64-26D6-3BAE-26F7-BE2DDF146B24}"/>
              </a:ext>
            </a:extLst>
          </p:cNvPr>
          <p:cNvSpPr txBox="1"/>
          <p:nvPr/>
        </p:nvSpPr>
        <p:spPr>
          <a:xfrm>
            <a:off x="7097615" y="6535879"/>
            <a:ext cx="4079744"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4 –عمل فردي على الكراسة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الإنجاز- التصحيح</a:t>
            </a:r>
            <a:endParaRPr lang="en-US" sz="2800" dirty="0">
              <a:latin typeface="Microsoft Uighur" panose="02000000000000000000" pitchFamily="2" charset="-78"/>
              <a:cs typeface="Microsoft Uighur" panose="02000000000000000000" pitchFamily="2" charset="-78"/>
            </a:endParaRPr>
          </a:p>
        </p:txBody>
      </p:sp>
      <p:grpSp>
        <p:nvGrpSpPr>
          <p:cNvPr id="4" name="Groupe 3">
            <a:extLst>
              <a:ext uri="{FF2B5EF4-FFF2-40B4-BE49-F238E27FC236}">
                <a16:creationId xmlns:a16="http://schemas.microsoft.com/office/drawing/2014/main" id="{12516948-91BA-1BB3-053F-D53DB5044059}"/>
              </a:ext>
            </a:extLst>
          </p:cNvPr>
          <p:cNvGrpSpPr/>
          <p:nvPr/>
        </p:nvGrpSpPr>
        <p:grpSpPr>
          <a:xfrm>
            <a:off x="1718667" y="6849784"/>
            <a:ext cx="1066274" cy="385540"/>
            <a:chOff x="3663231" y="3540342"/>
            <a:chExt cx="1066274" cy="385540"/>
          </a:xfrm>
        </p:grpSpPr>
        <p:sp>
          <p:nvSpPr>
            <p:cNvPr id="5" name="Rectangle : coins arrondis 4">
              <a:extLst>
                <a:ext uri="{FF2B5EF4-FFF2-40B4-BE49-F238E27FC236}">
                  <a16:creationId xmlns:a16="http://schemas.microsoft.com/office/drawing/2014/main" id="{BDDB88E0-DF0F-62F3-E6AE-6CD5E4162D65}"/>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6" name="Picture 2">
              <a:extLst>
                <a:ext uri="{FF2B5EF4-FFF2-40B4-BE49-F238E27FC236}">
                  <a16:creationId xmlns:a16="http://schemas.microsoft.com/office/drawing/2014/main" id="{26C5DF46-F72C-CAAC-27DB-AD2CBF6A2BD2}"/>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37D5DEC2-0C8B-107B-6041-E058BE77FC68}"/>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10</a:t>
              </a:r>
              <a:r>
                <a:rPr lang="fr-MA" sz="1350" b="1" dirty="0">
                  <a:solidFill>
                    <a:srgbClr val="106585"/>
                  </a:solidFill>
                  <a:latin typeface="Dosis" pitchFamily="2" charset="0"/>
                </a:rPr>
                <a:t> </a:t>
              </a:r>
              <a:r>
                <a:rPr lang="fr-FR" sz="1350" b="1" dirty="0">
                  <a:solidFill>
                    <a:srgbClr val="106585"/>
                  </a:solidFill>
                  <a:latin typeface="Dosis" pitchFamily="2" charset="0"/>
                </a:rPr>
                <a:t>min</a:t>
              </a:r>
              <a:endParaRPr lang="fr-MA" sz="1350" b="1" dirty="0">
                <a:solidFill>
                  <a:srgbClr val="106585"/>
                </a:solidFill>
                <a:latin typeface="Dosis" pitchFamily="2" charset="0"/>
              </a:endParaRPr>
            </a:p>
          </p:txBody>
        </p:sp>
      </p:grpSp>
    </p:spTree>
    <p:extLst>
      <p:ext uri="{BB962C8B-B14F-4D97-AF65-F5344CB8AC3E}">
        <p14:creationId xmlns:p14="http://schemas.microsoft.com/office/powerpoint/2010/main" val="969077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275852" y="1835782"/>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2438400" y="838201"/>
            <a:ext cx="10534617" cy="584775"/>
          </a:xfrm>
          <a:prstGeom prst="rect">
            <a:avLst/>
          </a:prstGeom>
          <a:noFill/>
        </p:spPr>
        <p:txBody>
          <a:bodyPr wrap="square" rtlCol="0">
            <a:spAutoFit/>
          </a:bodyPr>
          <a:lstStyle/>
          <a:p>
            <a:pPr algn="r" defTabSz="685834" rtl="1"/>
            <a:r>
              <a:rPr lang="fr-FR"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مرحبا بكم أعزائي سنبدأ حصة اليوم، انتبهوا جيدا.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48CE0D10-4B92-474E-E345-055968A07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941" y="2857500"/>
            <a:ext cx="7881464" cy="5254309"/>
          </a:xfrm>
          <a:prstGeom prst="rect">
            <a:avLst/>
          </a:prstGeom>
        </p:spPr>
      </p:pic>
      <p:sp>
        <p:nvSpPr>
          <p:cNvPr id="5" name="Bulle narrative : rectangle à coins arrondis 4">
            <a:extLst>
              <a:ext uri="{FF2B5EF4-FFF2-40B4-BE49-F238E27FC236}">
                <a16:creationId xmlns:a16="http://schemas.microsoft.com/office/drawing/2014/main" id="{B89A85F1-EEA8-6F22-95CB-71C489FE5344}"/>
              </a:ext>
            </a:extLst>
          </p:cNvPr>
          <p:cNvSpPr/>
          <p:nvPr/>
        </p:nvSpPr>
        <p:spPr>
          <a:xfrm>
            <a:off x="2348914" y="4229100"/>
            <a:ext cx="3280386" cy="2356717"/>
          </a:xfrm>
          <a:prstGeom prst="wedgeRoundRectCallout">
            <a:avLst>
              <a:gd name="adj1" fmla="val 72325"/>
              <a:gd name="adj2" fmla="val -32801"/>
              <a:gd name="adj3" fmla="val 16667"/>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dirty="0">
              <a:solidFill>
                <a:prstClr val="white"/>
              </a:solidFill>
              <a:latin typeface="Dosis" pitchFamily="2" charset="0"/>
            </a:endParaRPr>
          </a:p>
        </p:txBody>
      </p:sp>
      <p:sp>
        <p:nvSpPr>
          <p:cNvPr id="31" name="ZoneTexte 30">
            <a:extLst>
              <a:ext uri="{FF2B5EF4-FFF2-40B4-BE49-F238E27FC236}">
                <a16:creationId xmlns:a16="http://schemas.microsoft.com/office/drawing/2014/main" id="{B48C453F-7570-079B-59D9-D4F646ECFE10}"/>
              </a:ext>
            </a:extLst>
          </p:cNvPr>
          <p:cNvSpPr txBox="1"/>
          <p:nvPr/>
        </p:nvSpPr>
        <p:spPr>
          <a:xfrm flipH="1">
            <a:off x="3048000" y="4684183"/>
            <a:ext cx="2076408" cy="1446550"/>
          </a:xfrm>
          <a:prstGeom prst="rect">
            <a:avLst/>
          </a:prstGeom>
          <a:noFill/>
        </p:spPr>
        <p:txBody>
          <a:bodyPr wrap="square" rtlCol="0">
            <a:spAutoFit/>
          </a:bodyPr>
          <a:lstStyle/>
          <a:p>
            <a:pPr algn="ctr" defTabSz="685834"/>
            <a:r>
              <a:rPr lang="ar-MA" sz="4400" dirty="0">
                <a:solidFill>
                  <a:srgbClr val="EEECE1">
                    <a:lumMod val="25000"/>
                  </a:srgbClr>
                </a:solidFill>
                <a:latin typeface="Microsoft Uighur" panose="02000000000000000000" pitchFamily="2" charset="-78"/>
                <a:cs typeface="Microsoft Uighur" panose="02000000000000000000" pitchFamily="2" charset="-78"/>
              </a:rPr>
              <a:t>مرحبا بكم أبنائي الأعزاء</a:t>
            </a:r>
            <a:endParaRPr lang="fr-MA" sz="4400" dirty="0">
              <a:solidFill>
                <a:srgbClr val="EEECE1">
                  <a:lumMod val="25000"/>
                </a:srgb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88D6CC8-101F-4EE6-6DF8-511A61E9EA9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4" name="Tableau 13">
            <a:extLst>
              <a:ext uri="{FF2B5EF4-FFF2-40B4-BE49-F238E27FC236}">
                <a16:creationId xmlns:a16="http://schemas.microsoft.com/office/drawing/2014/main" id="{BC576C3D-B031-3717-2377-E40FE83B5DD4}"/>
              </a:ext>
            </a:extLst>
          </p:cNvPr>
          <p:cNvGraphicFramePr>
            <a:graphicFrameLocks noGrp="1"/>
          </p:cNvGraphicFramePr>
          <p:nvPr>
            <p:extLst>
              <p:ext uri="{D42A27DB-BD31-4B8C-83A1-F6EECF244321}">
                <p14:modId xmlns:p14="http://schemas.microsoft.com/office/powerpoint/2010/main" val="3738292460"/>
              </p:ext>
            </p:extLst>
          </p:nvPr>
        </p:nvGraphicFramePr>
        <p:xfrm>
          <a:off x="0" y="0"/>
          <a:ext cx="13716000" cy="712299"/>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1291277174"/>
                    </a:ext>
                  </a:extLst>
                </a:gridCol>
                <a:gridCol w="3505200">
                  <a:extLst>
                    <a:ext uri="{9D8B030D-6E8A-4147-A177-3AD203B41FA5}">
                      <a16:colId xmlns:a16="http://schemas.microsoft.com/office/drawing/2014/main" val="2564387403"/>
                    </a:ext>
                  </a:extLst>
                </a:gridCol>
                <a:gridCol w="2438400">
                  <a:extLst>
                    <a:ext uri="{9D8B030D-6E8A-4147-A177-3AD203B41FA5}">
                      <a16:colId xmlns:a16="http://schemas.microsoft.com/office/drawing/2014/main" val="1939186804"/>
                    </a:ext>
                  </a:extLst>
                </a:gridCol>
                <a:gridCol w="2286000">
                  <a:extLst>
                    <a:ext uri="{9D8B030D-6E8A-4147-A177-3AD203B41FA5}">
                      <a16:colId xmlns:a16="http://schemas.microsoft.com/office/drawing/2014/main" val="3853007050"/>
                    </a:ext>
                  </a:extLst>
                </a:gridCol>
                <a:gridCol w="35814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668784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7BD1A-FE39-7BDF-45B6-D7689558B91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88293A-4E92-41B3-A7BC-DCD582C6523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B3C5B06-2EBA-66CA-353E-B52CBB573A13}"/>
              </a:ext>
            </a:extLst>
          </p:cNvPr>
          <p:cNvSpPr/>
          <p:nvPr/>
        </p:nvSpPr>
        <p:spPr>
          <a:xfrm>
            <a:off x="275854" y="1790700"/>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CD33DA4-F21B-727A-2F2D-1EE6ACCA4145}"/>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C4EF87B-108A-AA7A-13F7-22D743B96619}"/>
              </a:ext>
            </a:extLst>
          </p:cNvPr>
          <p:cNvSpPr txBox="1"/>
          <p:nvPr/>
        </p:nvSpPr>
        <p:spPr>
          <a:xfrm>
            <a:off x="1905000" y="863026"/>
            <a:ext cx="10534617"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ضعوا اللوحة والقلم والكراسة في القمطر، سنحتاجها في هذه الحصة.</a:t>
            </a:r>
          </a:p>
        </p:txBody>
      </p:sp>
      <p:sp>
        <p:nvSpPr>
          <p:cNvPr id="3" name="Freeform 8">
            <a:extLst>
              <a:ext uri="{FF2B5EF4-FFF2-40B4-BE49-F238E27FC236}">
                <a16:creationId xmlns:a16="http://schemas.microsoft.com/office/drawing/2014/main" id="{0B03A6E4-D791-0664-B5DC-6865F659EF7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7" name="Rectangle : coins arrondis 6">
            <a:extLst>
              <a:ext uri="{FF2B5EF4-FFF2-40B4-BE49-F238E27FC236}">
                <a16:creationId xmlns:a16="http://schemas.microsoft.com/office/drawing/2014/main" id="{4B759D9E-8607-3B59-444E-407D74902FEB}"/>
              </a:ext>
            </a:extLst>
          </p:cNvPr>
          <p:cNvSpPr/>
          <p:nvPr/>
        </p:nvSpPr>
        <p:spPr>
          <a:xfrm>
            <a:off x="1219200"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bg1"/>
                </a:solidFill>
                <a:latin typeface="Microsoft Uighur" panose="02000000000000000000" pitchFamily="2" charset="-78"/>
                <a:cs typeface="Microsoft Uighur" panose="02000000000000000000" pitchFamily="2" charset="-78"/>
              </a:rPr>
              <a:t>كراسة</a:t>
            </a:r>
            <a:endParaRPr lang="fr-FR" sz="3200" dirty="0">
              <a:solidFill>
                <a:schemeClr val="bg1"/>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D49095E-06EB-DFB1-985B-687705CB7474}"/>
              </a:ext>
            </a:extLst>
          </p:cNvPr>
          <p:cNvSpPr/>
          <p:nvPr/>
        </p:nvSpPr>
        <p:spPr>
          <a:xfrm>
            <a:off x="5257800" y="6438900"/>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قلم الرصاص</a:t>
            </a:r>
            <a:endParaRPr lang="fr-FR" sz="3200" dirty="0">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EFBACE6E-3932-951B-7F06-875255624020}"/>
              </a:ext>
            </a:extLst>
          </p:cNvPr>
          <p:cNvSpPr/>
          <p:nvPr/>
        </p:nvSpPr>
        <p:spPr>
          <a:xfrm>
            <a:off x="9553946" y="6441792"/>
            <a:ext cx="2409454"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لوحة</a:t>
            </a:r>
            <a:endParaRPr lang="fr-FR" sz="3200" dirty="0">
              <a:latin typeface="Microsoft Uighur" panose="02000000000000000000" pitchFamily="2" charset="-78"/>
              <a:cs typeface="Microsoft Uighur" panose="02000000000000000000" pitchFamily="2" charset="-78"/>
            </a:endParaRPr>
          </a:p>
        </p:txBody>
      </p:sp>
      <p:pic>
        <p:nvPicPr>
          <p:cNvPr id="12" name="Image 11" descr="Une image contenant illustration&#10;&#10;Le contenu généré par l’IA peut être incorrect.">
            <a:extLst>
              <a:ext uri="{FF2B5EF4-FFF2-40B4-BE49-F238E27FC236}">
                <a16:creationId xmlns:a16="http://schemas.microsoft.com/office/drawing/2014/main" id="{32DCAF6E-9E5A-D9C1-63B7-B5790A0BFB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76368" y="3888522"/>
            <a:ext cx="2244168" cy="2244168"/>
          </a:xfrm>
          <a:prstGeom prst="rect">
            <a:avLst/>
          </a:prstGeom>
        </p:spPr>
      </p:pic>
      <p:pic>
        <p:nvPicPr>
          <p:cNvPr id="20" name="Image 19" descr="Une image contenant texte, Visage humain, capture d’écran, personne&#10;&#10;Le contenu généré par l’IA peut être incorrect.">
            <a:extLst>
              <a:ext uri="{FF2B5EF4-FFF2-40B4-BE49-F238E27FC236}">
                <a16:creationId xmlns:a16="http://schemas.microsoft.com/office/drawing/2014/main" id="{9C4BB3C8-33B4-6B90-52A9-4B4EA1E1D309}"/>
              </a:ext>
            </a:extLst>
          </p:cNvPr>
          <p:cNvPicPr>
            <a:picLocks noChangeAspect="1"/>
          </p:cNvPicPr>
          <p:nvPr/>
        </p:nvPicPr>
        <p:blipFill>
          <a:blip r:embed="rId5" cstate="print">
            <a:extLst>
              <a:ext uri="{28A0092B-C50C-407E-A947-70E740481C1C}">
                <a14:useLocalDpi xmlns:a14="http://schemas.microsoft.com/office/drawing/2010/main" val="0"/>
              </a:ext>
            </a:extLst>
          </a:blip>
          <a:srcRect l="4358" t="5547" b="2952"/>
          <a:stretch>
            <a:fillRect/>
          </a:stretch>
        </p:blipFill>
        <p:spPr>
          <a:xfrm>
            <a:off x="1247110" y="3788858"/>
            <a:ext cx="1853394" cy="2464792"/>
          </a:xfrm>
          <a:prstGeom prst="rect">
            <a:avLst/>
          </a:prstGeom>
        </p:spPr>
      </p:pic>
      <p:graphicFrame>
        <p:nvGraphicFramePr>
          <p:cNvPr id="11" name="Tableau 10">
            <a:extLst>
              <a:ext uri="{FF2B5EF4-FFF2-40B4-BE49-F238E27FC236}">
                <a16:creationId xmlns:a16="http://schemas.microsoft.com/office/drawing/2014/main" id="{9AE6994D-8ABA-BE2A-F6D0-6F009DE0D044}"/>
              </a:ext>
            </a:extLst>
          </p:cNvPr>
          <p:cNvGraphicFramePr>
            <a:graphicFrameLocks noGrp="1"/>
          </p:cNvGraphicFramePr>
          <p:nvPr>
            <p:extLst>
              <p:ext uri="{D42A27DB-BD31-4B8C-83A1-F6EECF244321}">
                <p14:modId xmlns:p14="http://schemas.microsoft.com/office/powerpoint/2010/main" val="1464119681"/>
              </p:ext>
            </p:extLst>
          </p:nvPr>
        </p:nvGraphicFramePr>
        <p:xfrm>
          <a:off x="0" y="0"/>
          <a:ext cx="13716000" cy="712299"/>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1291277174"/>
                    </a:ext>
                  </a:extLst>
                </a:gridCol>
                <a:gridCol w="3505200">
                  <a:extLst>
                    <a:ext uri="{9D8B030D-6E8A-4147-A177-3AD203B41FA5}">
                      <a16:colId xmlns:a16="http://schemas.microsoft.com/office/drawing/2014/main" val="2564387403"/>
                    </a:ext>
                  </a:extLst>
                </a:gridCol>
                <a:gridCol w="2438400">
                  <a:extLst>
                    <a:ext uri="{9D8B030D-6E8A-4147-A177-3AD203B41FA5}">
                      <a16:colId xmlns:a16="http://schemas.microsoft.com/office/drawing/2014/main" val="1939186804"/>
                    </a:ext>
                  </a:extLst>
                </a:gridCol>
                <a:gridCol w="2286000">
                  <a:extLst>
                    <a:ext uri="{9D8B030D-6E8A-4147-A177-3AD203B41FA5}">
                      <a16:colId xmlns:a16="http://schemas.microsoft.com/office/drawing/2014/main" val="3853007050"/>
                    </a:ext>
                  </a:extLst>
                </a:gridCol>
                <a:gridCol w="35814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grpSp>
        <p:nvGrpSpPr>
          <p:cNvPr id="2" name="Group 7">
            <a:extLst>
              <a:ext uri="{FF2B5EF4-FFF2-40B4-BE49-F238E27FC236}">
                <a16:creationId xmlns:a16="http://schemas.microsoft.com/office/drawing/2014/main" id="{9459AFE8-A7CA-04A8-9D7A-7521D1155653}"/>
              </a:ext>
            </a:extLst>
          </p:cNvPr>
          <p:cNvGrpSpPr/>
          <p:nvPr/>
        </p:nvGrpSpPr>
        <p:grpSpPr>
          <a:xfrm>
            <a:off x="9439968" y="4305300"/>
            <a:ext cx="1967371" cy="1801077"/>
            <a:chOff x="331235" y="1277768"/>
            <a:chExt cx="1795426" cy="2270728"/>
          </a:xfrm>
        </p:grpSpPr>
        <p:pic>
          <p:nvPicPr>
            <p:cNvPr id="4" name="Picture 2">
              <a:extLst>
                <a:ext uri="{FF2B5EF4-FFF2-40B4-BE49-F238E27FC236}">
                  <a16:creationId xmlns:a16="http://schemas.microsoft.com/office/drawing/2014/main" id="{B518C337-2A7F-9169-463F-EE01D0234495}"/>
                </a:ext>
              </a:extLst>
            </p:cNvPr>
            <p:cNvPicPr>
              <a:picLocks noChangeAspect="1"/>
            </p:cNvPicPr>
            <p:nvPr/>
          </p:nvPicPr>
          <p:blipFill rotWithShape="1">
            <a:blip r:embed="rId6"/>
            <a:srcRect l="11025" t="14561" r="11389" b="14089"/>
            <a:stretch/>
          </p:blipFill>
          <p:spPr>
            <a:xfrm>
              <a:off x="454329" y="1277768"/>
              <a:ext cx="1672332" cy="1189216"/>
            </a:xfrm>
            <a:prstGeom prst="roundRect">
              <a:avLst/>
            </a:prstGeom>
          </p:spPr>
        </p:pic>
        <p:pic>
          <p:nvPicPr>
            <p:cNvPr id="6" name="Image 19" descr="Une image contenant texte, fournitures de bureau&#10;&#10;Description générée automatiquement">
              <a:extLst>
                <a:ext uri="{FF2B5EF4-FFF2-40B4-BE49-F238E27FC236}">
                  <a16:creationId xmlns:a16="http://schemas.microsoft.com/office/drawing/2014/main" id="{31BE3DC6-3463-5D07-59FF-A14C84664E32}"/>
                </a:ext>
              </a:extLst>
            </p:cNvPr>
            <p:cNvPicPr>
              <a:picLocks noChangeAspect="1"/>
            </p:cNvPicPr>
            <p:nvPr/>
          </p:nvPicPr>
          <p:blipFill>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1171478" y="2501472"/>
              <a:ext cx="855244" cy="1025503"/>
            </a:xfrm>
            <a:prstGeom prst="rect">
              <a:avLst/>
            </a:prstGeom>
          </p:spPr>
        </p:pic>
        <p:pic>
          <p:nvPicPr>
            <p:cNvPr id="13" name="Picture 8" descr="Maped Brosse en Bois pour Ardoises Blanches et Noires">
              <a:extLst>
                <a:ext uri="{FF2B5EF4-FFF2-40B4-BE49-F238E27FC236}">
                  <a16:creationId xmlns:a16="http://schemas.microsoft.com/office/drawing/2014/main" id="{2E1DE49E-A085-CBAC-6FBD-5E606AC33933}"/>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0625" t="22613" r="7267" b="28421"/>
            <a:stretch/>
          </p:blipFill>
          <p:spPr bwMode="auto">
            <a:xfrm>
              <a:off x="331235" y="2910958"/>
              <a:ext cx="855245" cy="637538"/>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Image 17">
            <a:extLst>
              <a:ext uri="{FF2B5EF4-FFF2-40B4-BE49-F238E27FC236}">
                <a16:creationId xmlns:a16="http://schemas.microsoft.com/office/drawing/2014/main" id="{BB744B03-D4D0-1D89-7A3A-DF8496EF73B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972800" y="5532455"/>
            <a:ext cx="1027366" cy="685800"/>
          </a:xfrm>
          <a:prstGeom prst="rect">
            <a:avLst/>
          </a:prstGeom>
        </p:spPr>
      </p:pic>
      <p:pic>
        <p:nvPicPr>
          <p:cNvPr id="5" name="Image 4">
            <a:extLst>
              <a:ext uri="{FF2B5EF4-FFF2-40B4-BE49-F238E27FC236}">
                <a16:creationId xmlns:a16="http://schemas.microsoft.com/office/drawing/2014/main" id="{AEF211DF-AFEE-7176-21E5-50289BA02F14}"/>
              </a:ext>
            </a:extLst>
          </p:cNvPr>
          <p:cNvPicPr>
            <a:picLocks noChangeAspect="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772317"/>
            <a:ext cx="864313" cy="719672"/>
          </a:xfrm>
          <a:prstGeom prst="rect">
            <a:avLst/>
          </a:prstGeom>
          <a:ln w="19050">
            <a:noFill/>
          </a:ln>
          <a:effectLst/>
        </p:spPr>
      </p:pic>
    </p:spTree>
    <p:extLst>
      <p:ext uri="{BB962C8B-B14F-4D97-AF65-F5344CB8AC3E}">
        <p14:creationId xmlns:p14="http://schemas.microsoft.com/office/powerpoint/2010/main" val="257748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6EC7D-C543-FA85-C0F0-4D0BEEBF041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014D58E-9D0B-79BE-3F37-5B78A640B294}"/>
              </a:ext>
            </a:extLst>
          </p:cNvPr>
          <p:cNvSpPr/>
          <p:nvPr/>
        </p:nvSpPr>
        <p:spPr>
          <a:xfrm>
            <a:off x="-1" y="2095500"/>
            <a:ext cx="13716001" cy="8191499"/>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7FED15EC-6943-A649-FFEB-04FDCC18F43D}"/>
              </a:ext>
            </a:extLst>
          </p:cNvPr>
          <p:cNvSpPr/>
          <p:nvPr/>
        </p:nvSpPr>
        <p:spPr>
          <a:xfrm>
            <a:off x="275852" y="2258257"/>
            <a:ext cx="13164293" cy="770122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1F546315-92A0-6BE9-6DA6-7BAA1CEBD8FB}"/>
              </a:ext>
            </a:extLst>
          </p:cNvPr>
          <p:cNvSpPr/>
          <p:nvPr/>
        </p:nvSpPr>
        <p:spPr>
          <a:xfrm>
            <a:off x="-1" y="712298"/>
            <a:ext cx="13716001" cy="138320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320C2DA-B04A-86AA-7B92-5324CF406246}"/>
              </a:ext>
            </a:extLst>
          </p:cNvPr>
          <p:cNvSpPr txBox="1"/>
          <p:nvPr/>
        </p:nvSpPr>
        <p:spPr>
          <a:xfrm>
            <a:off x="275852" y="824925"/>
            <a:ext cx="12287217"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رأينا بالأمس أيقونة "أُحَضِّرُ لوازمي المدرسية قبل بداية الدرس" من يذكرنا بما تعنيه هذه الأيقونة وما علينا القيام به عند ظهورها.</a:t>
            </a:r>
          </a:p>
        </p:txBody>
      </p:sp>
      <p:sp>
        <p:nvSpPr>
          <p:cNvPr id="3" name="Freeform 8">
            <a:extLst>
              <a:ext uri="{FF2B5EF4-FFF2-40B4-BE49-F238E27FC236}">
                <a16:creationId xmlns:a16="http://schemas.microsoft.com/office/drawing/2014/main" id="{1DBB3064-68C6-0CB1-DDB2-F2ABFF020361}"/>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2" name="Image 1">
            <a:extLst>
              <a:ext uri="{FF2B5EF4-FFF2-40B4-BE49-F238E27FC236}">
                <a16:creationId xmlns:a16="http://schemas.microsoft.com/office/drawing/2014/main" id="{3A1D7F21-4140-0CCE-3AB4-1CA326B3E8AD}"/>
              </a:ext>
            </a:extLst>
          </p:cNvPr>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486400" y="3624858"/>
            <a:ext cx="3534784" cy="2943244"/>
          </a:xfrm>
          <a:prstGeom prst="rect">
            <a:avLst/>
          </a:prstGeom>
          <a:ln w="19050">
            <a:noFill/>
          </a:ln>
          <a:effectLst/>
        </p:spPr>
      </p:pic>
      <p:sp>
        <p:nvSpPr>
          <p:cNvPr id="7" name="Rectangle : coins arrondis 6">
            <a:extLst>
              <a:ext uri="{FF2B5EF4-FFF2-40B4-BE49-F238E27FC236}">
                <a16:creationId xmlns:a16="http://schemas.microsoft.com/office/drawing/2014/main" id="{D3B74F10-0A8B-59FB-B908-0A44714A3D8B}"/>
              </a:ext>
            </a:extLst>
          </p:cNvPr>
          <p:cNvSpPr/>
          <p:nvPr/>
        </p:nvSpPr>
        <p:spPr>
          <a:xfrm>
            <a:off x="5363584" y="6759126"/>
            <a:ext cx="3534784" cy="964912"/>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graphicFrame>
        <p:nvGraphicFramePr>
          <p:cNvPr id="4" name="Tableau 3">
            <a:extLst>
              <a:ext uri="{FF2B5EF4-FFF2-40B4-BE49-F238E27FC236}">
                <a16:creationId xmlns:a16="http://schemas.microsoft.com/office/drawing/2014/main" id="{0FE5C505-14CC-E43F-B3F9-C328CF3ED902}"/>
              </a:ext>
            </a:extLst>
          </p:cNvPr>
          <p:cNvGraphicFramePr>
            <a:graphicFrameLocks noGrp="1"/>
          </p:cNvGraphicFramePr>
          <p:nvPr>
            <p:extLst>
              <p:ext uri="{D42A27DB-BD31-4B8C-83A1-F6EECF244321}">
                <p14:modId xmlns:p14="http://schemas.microsoft.com/office/powerpoint/2010/main" val="4014501605"/>
              </p:ext>
            </p:extLst>
          </p:nvPr>
        </p:nvGraphicFramePr>
        <p:xfrm>
          <a:off x="0" y="0"/>
          <a:ext cx="13716000" cy="712299"/>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1291277174"/>
                    </a:ext>
                  </a:extLst>
                </a:gridCol>
                <a:gridCol w="3505200">
                  <a:extLst>
                    <a:ext uri="{9D8B030D-6E8A-4147-A177-3AD203B41FA5}">
                      <a16:colId xmlns:a16="http://schemas.microsoft.com/office/drawing/2014/main" val="2564387403"/>
                    </a:ext>
                  </a:extLst>
                </a:gridCol>
                <a:gridCol w="2438400">
                  <a:extLst>
                    <a:ext uri="{9D8B030D-6E8A-4147-A177-3AD203B41FA5}">
                      <a16:colId xmlns:a16="http://schemas.microsoft.com/office/drawing/2014/main" val="1939186804"/>
                    </a:ext>
                  </a:extLst>
                </a:gridCol>
                <a:gridCol w="2286000">
                  <a:extLst>
                    <a:ext uri="{9D8B030D-6E8A-4147-A177-3AD203B41FA5}">
                      <a16:colId xmlns:a16="http://schemas.microsoft.com/office/drawing/2014/main" val="3853007050"/>
                    </a:ext>
                  </a:extLst>
                </a:gridCol>
                <a:gridCol w="35814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220514233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21413</TotalTime>
  <Words>1259</Words>
  <Application>Microsoft Office PowerPoint</Application>
  <PresentationFormat>Personnalisé</PresentationFormat>
  <Paragraphs>311</Paragraphs>
  <Slides>36</Slides>
  <Notes>7</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36</vt:i4>
      </vt:variant>
    </vt:vector>
  </HeadingPairs>
  <TitlesOfParts>
    <vt:vector size="48" baseType="lpstr">
      <vt:lpstr>Montserrat</vt:lpstr>
      <vt:lpstr>Arial Black</vt:lpstr>
      <vt:lpstr>Dubai</vt:lpstr>
      <vt:lpstr>Carelia</vt:lpstr>
      <vt:lpstr>Montserrat Light</vt:lpstr>
      <vt:lpstr>Arial Rounded MT Bold</vt:lpstr>
      <vt:lpstr>Dosis</vt:lpstr>
      <vt:lpstr>Calibri</vt:lpstr>
      <vt:lpstr>Arial</vt:lpstr>
      <vt:lpstr>Montserrat Medium</vt:lpstr>
      <vt:lpstr>Microsoft Uighur</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Mohamed Ouatouch</cp:lastModifiedBy>
  <cp:revision>189</cp:revision>
  <dcterms:created xsi:type="dcterms:W3CDTF">2006-08-16T00:00:00Z</dcterms:created>
  <dcterms:modified xsi:type="dcterms:W3CDTF">2025-09-18T21:36:28Z</dcterms:modified>
  <dc:identifier>DAFtlvZnwz4</dc:identifier>
</cp:coreProperties>
</file>